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648" r:id="rId2"/>
  </p:sldMasterIdLst>
  <p:notesMasterIdLst>
    <p:notesMasterId r:id="rId24"/>
  </p:notesMasterIdLst>
  <p:sldIdLst>
    <p:sldId id="404" r:id="rId3"/>
    <p:sldId id="257" r:id="rId4"/>
    <p:sldId id="405" r:id="rId5"/>
    <p:sldId id="422" r:id="rId6"/>
    <p:sldId id="412" r:id="rId7"/>
    <p:sldId id="413" r:id="rId8"/>
    <p:sldId id="414" r:id="rId9"/>
    <p:sldId id="415" r:id="rId10"/>
    <p:sldId id="423" r:id="rId11"/>
    <p:sldId id="418" r:id="rId12"/>
    <p:sldId id="416" r:id="rId13"/>
    <p:sldId id="419" r:id="rId14"/>
    <p:sldId id="421" r:id="rId15"/>
    <p:sldId id="406" r:id="rId16"/>
    <p:sldId id="424" r:id="rId17"/>
    <p:sldId id="407" r:id="rId18"/>
    <p:sldId id="409" r:id="rId19"/>
    <p:sldId id="408" r:id="rId20"/>
    <p:sldId id="410" r:id="rId21"/>
    <p:sldId id="411" r:id="rId22"/>
    <p:sldId id="393" r:id="rId2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0BFD4720-1AC8-4196-B141-AB7287C126FF}" v="62" dt="2023-08-17T03:00:12.176"/>
    <p1510:client id="{0F866B87-7573-4FD3-B340-9448498E77C7}" v="160" dt="2023-09-20T10:34:26.779"/>
    <p1510:client id="{11F2CECC-3273-4AE8-A998-71AC8E71EEE6}" v="88" dt="2023-08-17T10:06:57.269"/>
    <p1510:client id="{16F2FC9F-AA8D-4258-A7F7-81D3576BF86D}" v="349" dt="2023-09-14T07:58:31.061"/>
    <p1510:client id="{1E8EF9DC-5EA4-425E-9953-1ABDFB2097F3}" v="277" dt="2023-08-04T15:18:07.729"/>
    <p1510:client id="{27D1D977-7C7F-44D0-A320-CD2F4C5357AA}" v="1" dt="2023-08-23T14:12:15.253"/>
    <p1510:client id="{2DE31246-FFA2-4D39-975F-4642863E00F1}" v="649" dt="2023-08-21T16:28:28.638"/>
    <p1510:client id="{3AAA18D7-E9B9-4C48-8D46-116428D15A3B}" v="83" dt="2023-08-13T15:23:18.660"/>
    <p1510:client id="{40041EAB-7D2C-4564-94A8-2EA43D345B0D}" v="19" dt="2023-09-12T01:48:36.648"/>
    <p1510:client id="{4BD680C0-5AAC-46B1-85BE-76BEEE2C5A8D}" v="487" dt="2023-09-16T10:33:06.300"/>
    <p1510:client id="{4D4F0258-B400-404B-8672-3628B0D8812E}" v="39" dt="2023-08-30T14:49:44.409"/>
    <p1510:client id="{524F1EC9-9B02-49D4-BB4F-9F2D3635275B}" v="4" dt="2023-09-20T09:47:08.291"/>
    <p1510:client id="{6402D22A-E274-4080-8517-A867753103E6}" v="107" dt="2023-09-13T08:15:45.842"/>
    <p1510:client id="{749A3D30-2724-46DC-A2D1-344B52AC1AB7}" v="438" dt="2023-09-20T07:57:30.907"/>
    <p1510:client id="{75712A81-0019-4E12-B285-17FD24BE50E0}" v="96" dt="2023-09-14T08:13:03.646"/>
    <p1510:client id="{77B620F4-A598-441B-96C5-A9BDBD509DA2}" v="131" dt="2023-08-17T17:26:23.203"/>
    <p1510:client id="{796992A6-404F-4F98-9811-BC97A7F4DDCF}" v="1056" dt="2023-08-23T09:31:41.574"/>
    <p1510:client id="{7BA2C718-28DA-48FA-8A1D-A21D3A96A611}" v="45" dt="2023-10-26T02:34:42.562"/>
    <p1510:client id="{7F5CB152-0DC5-411B-9BA7-9E9AB9C44FB8}" v="33" dt="2023-09-28T02:54:50.053"/>
    <p1510:client id="{80F5F2B2-4FC9-4BEC-A52E-FC150A3B612A}" v="62" dt="2023-08-21T16:47:18.840"/>
    <p1510:client id="{8225F6A5-84B7-4414-8068-B71B3D02BE06}" v="1215" dt="2023-08-27T09:51:26.666"/>
    <p1510:client id="{853E7F77-C0B0-453A-8F7B-83466344D864}" v="168" dt="2023-09-18T03:10:11.678"/>
    <p1510:client id="{881C173E-3055-4E7F-90CD-E2B8A5C780F8}" v="565" dt="2023-09-13T10:25:08.998"/>
    <p1510:client id="{90678E26-D1CD-4FF9-8C20-273AC375FBA7}" v="486" dt="2023-08-24T09:57:48.249"/>
    <p1510:client id="{95F3361D-C8B6-4539-9751-C940094FFCF0}" v="418" dt="2023-08-16T10:05:12.850"/>
    <p1510:client id="{9D64138F-CCCA-4C59-B418-8B9B3CD3166D}" v="76" dt="2023-08-17T05:16:57.752"/>
    <p1510:client id="{9E70ACEF-D056-4163-BCFE-BBC41C23118D}" v="152" dt="2023-08-17T10:36:25.946"/>
    <p1510:client id="{A1417D89-5671-4CC6-AA32-6782580E67BF}" v="627" dt="2023-08-12T03:27:20.764"/>
    <p1510:client id="{A44A8A2B-26F0-4566-AD1C-5749E4A192F3}" v="304" dt="2023-08-11T16:58:37.691"/>
    <p1510:client id="{B207133D-ABFF-439A-8009-7C3B7E0B095B}" v="916" dt="2023-08-14T17:11:51.447"/>
    <p1510:client id="{B54F94E0-FAFF-4FDC-8965-EB99CE656FC9}" v="81" dt="2023-09-16T09:00:58.777"/>
    <p1510:client id="{C88BBCAA-2AB6-4376-9227-327F6453F29D}" v="712" dt="2023-08-24T16:40:54.520"/>
    <p1510:client id="{D15DC498-EE4A-40E4-B29F-9389025554B4}" v="619" dt="2023-08-10T10:18:45.718"/>
    <p1510:client id="{D68DFCE9-D850-455D-97C0-B81A11653813}" v="2" dt="2023-09-12T03:56:49.549"/>
    <p1510:client id="{DE418402-FDD0-4B9C-939B-9BD0DA20D04F}" v="9" dt="2023-10-26T03:48:15.732"/>
    <p1510:client id="{E07B9685-5A37-4A97-880C-EB79A1BA2E04}" v="360" dt="2023-08-16T17:35:18.186"/>
    <p1510:client id="{E0B86549-F5C8-4C35-9DEA-69644D06F2AE}" v="482" dt="2023-09-13T07:50:39.302"/>
    <p1510:client id="{F077D0EA-C2B9-4BB7-B815-13DA4F31E4CE}" v="2" dt="2023-08-21T16:30:57.928"/>
    <p1510:client id="{F9C21B63-6925-45CA-9A4A-40599C455D1B}" v="17" dt="2023-09-13T08:22:55.719"/>
    <p1510:client id="{FC69EDA8-B7C2-4A4D-A8DB-F116795F042B}" v="777" dt="2023-09-12T03:46:29.903"/>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77B620F4-A598-441B-96C5-A9BDBD509DA2}"/>
    <pc:docChg chg="addSld modSld">
      <pc:chgData name="tien tran" userId="f5c0b7c74de91c7e" providerId="Windows Live" clId="Web-{77B620F4-A598-441B-96C5-A9BDBD509DA2}" dt="2023-08-17T17:26:21" v="116" actId="20577"/>
      <pc:docMkLst>
        <pc:docMk/>
      </pc:docMkLst>
      <pc:sldChg chg="modSp add replId">
        <pc:chgData name="tien tran" userId="f5c0b7c74de91c7e" providerId="Windows Live" clId="Web-{77B620F4-A598-441B-96C5-A9BDBD509DA2}" dt="2023-08-17T16:51:33.455" v="2" actId="20577"/>
        <pc:sldMkLst>
          <pc:docMk/>
          <pc:sldMk cId="3010711365" sldId="417"/>
        </pc:sldMkLst>
        <pc:spChg chg="mod">
          <ac:chgData name="tien tran" userId="f5c0b7c74de91c7e" providerId="Windows Live" clId="Web-{77B620F4-A598-441B-96C5-A9BDBD509DA2}" dt="2023-08-17T16:51:33.455" v="2" actId="20577"/>
          <ac:spMkLst>
            <pc:docMk/>
            <pc:sldMk cId="3010711365" sldId="417"/>
            <ac:spMk id="3" creationId="{3356C97B-92D3-569A-CA12-3111814852CA}"/>
          </ac:spMkLst>
        </pc:spChg>
      </pc:sldChg>
      <pc:sldChg chg="modSp new">
        <pc:chgData name="tien tran" userId="f5c0b7c74de91c7e" providerId="Windows Live" clId="Web-{77B620F4-A598-441B-96C5-A9BDBD509DA2}" dt="2023-08-17T16:57:34.734" v="11" actId="20577"/>
        <pc:sldMkLst>
          <pc:docMk/>
          <pc:sldMk cId="983419855" sldId="418"/>
        </pc:sldMkLst>
        <pc:spChg chg="mod">
          <ac:chgData name="tien tran" userId="f5c0b7c74de91c7e" providerId="Windows Live" clId="Web-{77B620F4-A598-441B-96C5-A9BDBD509DA2}" dt="2023-08-17T16:57:34.734" v="11" actId="20577"/>
          <ac:spMkLst>
            <pc:docMk/>
            <pc:sldMk cId="983419855" sldId="418"/>
            <ac:spMk id="2" creationId="{F945DF12-F016-7BBB-37FC-25D297EB1D68}"/>
          </ac:spMkLst>
        </pc:spChg>
        <pc:spChg chg="mod">
          <ac:chgData name="tien tran" userId="f5c0b7c74de91c7e" providerId="Windows Live" clId="Web-{77B620F4-A598-441B-96C5-A9BDBD509DA2}" dt="2023-08-17T16:57:28.187" v="5" actId="20577"/>
          <ac:spMkLst>
            <pc:docMk/>
            <pc:sldMk cId="983419855" sldId="418"/>
            <ac:spMk id="3" creationId="{0CF0CF0C-3202-27B9-33FC-FD42B5083BB1}"/>
          </ac:spMkLst>
        </pc:spChg>
      </pc:sldChg>
      <pc:sldChg chg="addSp delSp modSp new">
        <pc:chgData name="tien tran" userId="f5c0b7c74de91c7e" providerId="Windows Live" clId="Web-{77B620F4-A598-441B-96C5-A9BDBD509DA2}" dt="2023-08-17T17:11:11.045" v="71" actId="14100"/>
        <pc:sldMkLst>
          <pc:docMk/>
          <pc:sldMk cId="1586435821" sldId="419"/>
        </pc:sldMkLst>
        <pc:spChg chg="mod">
          <ac:chgData name="tien tran" userId="f5c0b7c74de91c7e" providerId="Windows Live" clId="Web-{77B620F4-A598-441B-96C5-A9BDBD509DA2}" dt="2023-08-17T17:02:06.697" v="39" actId="20577"/>
          <ac:spMkLst>
            <pc:docMk/>
            <pc:sldMk cId="1586435821" sldId="419"/>
            <ac:spMk id="2" creationId="{2B8472C0-AA0E-A674-2C94-5626C8F9E77B}"/>
          </ac:spMkLst>
        </pc:spChg>
        <pc:spChg chg="mod">
          <ac:chgData name="tien tran" userId="f5c0b7c74de91c7e" providerId="Windows Live" clId="Web-{77B620F4-A598-441B-96C5-A9BDBD509DA2}" dt="2023-08-17T17:11:04.685" v="69" actId="20577"/>
          <ac:spMkLst>
            <pc:docMk/>
            <pc:sldMk cId="1586435821" sldId="419"/>
            <ac:spMk id="3" creationId="{E2F6032D-7467-EDA3-B0AA-D840A3310B98}"/>
          </ac:spMkLst>
        </pc:spChg>
        <pc:picChg chg="add del mod">
          <ac:chgData name="tien tran" userId="f5c0b7c74de91c7e" providerId="Windows Live" clId="Web-{77B620F4-A598-441B-96C5-A9BDBD509DA2}" dt="2023-08-17T17:10:42.138" v="60"/>
          <ac:picMkLst>
            <pc:docMk/>
            <pc:sldMk cId="1586435821" sldId="419"/>
            <ac:picMk id="5" creationId="{BC95ADC5-D7F1-747F-CF0B-4823E7B8E126}"/>
          </ac:picMkLst>
        </pc:picChg>
        <pc:picChg chg="add mod">
          <ac:chgData name="tien tran" userId="f5c0b7c74de91c7e" providerId="Windows Live" clId="Web-{77B620F4-A598-441B-96C5-A9BDBD509DA2}" dt="2023-08-17T17:11:11.045" v="71" actId="14100"/>
          <ac:picMkLst>
            <pc:docMk/>
            <pc:sldMk cId="1586435821" sldId="419"/>
            <ac:picMk id="6" creationId="{B0A74EB1-EA1B-2EFE-4ABF-4D39DD963497}"/>
          </ac:picMkLst>
        </pc:picChg>
      </pc:sldChg>
      <pc:sldChg chg="addSp delSp modSp new">
        <pc:chgData name="tien tran" userId="f5c0b7c74de91c7e" providerId="Windows Live" clId="Web-{77B620F4-A598-441B-96C5-A9BDBD509DA2}" dt="2023-08-17T16:58:54.971" v="24" actId="1076"/>
        <pc:sldMkLst>
          <pc:docMk/>
          <pc:sldMk cId="1518722634" sldId="420"/>
        </pc:sldMkLst>
        <pc:spChg chg="mod">
          <ac:chgData name="tien tran" userId="f5c0b7c74de91c7e" providerId="Windows Live" clId="Web-{77B620F4-A598-441B-96C5-A9BDBD509DA2}" dt="2023-08-17T16:58:49.252" v="22" actId="20577"/>
          <ac:spMkLst>
            <pc:docMk/>
            <pc:sldMk cId="1518722634" sldId="420"/>
            <ac:spMk id="2" creationId="{3247E0F5-C403-3413-AD55-E5E7E30DC0EC}"/>
          </ac:spMkLst>
        </pc:spChg>
        <pc:spChg chg="del">
          <ac:chgData name="tien tran" userId="f5c0b7c74de91c7e" providerId="Windows Live" clId="Web-{77B620F4-A598-441B-96C5-A9BDBD509DA2}" dt="2023-08-17T16:58:29.048" v="14"/>
          <ac:spMkLst>
            <pc:docMk/>
            <pc:sldMk cId="1518722634" sldId="420"/>
            <ac:spMk id="3" creationId="{29A7594B-976F-8E47-FFF0-8E8C7046550F}"/>
          </ac:spMkLst>
        </pc:spChg>
        <pc:picChg chg="add mod ord">
          <ac:chgData name="tien tran" userId="f5c0b7c74de91c7e" providerId="Windows Live" clId="Web-{77B620F4-A598-441B-96C5-A9BDBD509DA2}" dt="2023-08-17T16:58:54.971" v="24" actId="1076"/>
          <ac:picMkLst>
            <pc:docMk/>
            <pc:sldMk cId="1518722634" sldId="420"/>
            <ac:picMk id="5" creationId="{7BB93B06-9F0D-2674-9F20-5B9F14DA0651}"/>
          </ac:picMkLst>
        </pc:picChg>
      </pc:sldChg>
      <pc:sldChg chg="addSp delSp modSp new">
        <pc:chgData name="tien tran" userId="f5c0b7c74de91c7e" providerId="Windows Live" clId="Web-{77B620F4-A598-441B-96C5-A9BDBD509DA2}" dt="2023-08-17T17:00:50.773" v="32" actId="20577"/>
        <pc:sldMkLst>
          <pc:docMk/>
          <pc:sldMk cId="1760463339" sldId="421"/>
        </pc:sldMkLst>
        <pc:spChg chg="mod">
          <ac:chgData name="tien tran" userId="f5c0b7c74de91c7e" providerId="Windows Live" clId="Web-{77B620F4-A598-441B-96C5-A9BDBD509DA2}" dt="2023-08-17T17:00:50.773" v="32" actId="20577"/>
          <ac:spMkLst>
            <pc:docMk/>
            <pc:sldMk cId="1760463339" sldId="421"/>
            <ac:spMk id="2" creationId="{B5D45F50-A08D-2ED5-8B6A-4BC44EEE78E8}"/>
          </ac:spMkLst>
        </pc:spChg>
        <pc:spChg chg="del">
          <ac:chgData name="tien tran" userId="f5c0b7c74de91c7e" providerId="Windows Live" clId="Web-{77B620F4-A598-441B-96C5-A9BDBD509DA2}" dt="2023-08-17T17:00:37.413" v="26"/>
          <ac:spMkLst>
            <pc:docMk/>
            <pc:sldMk cId="1760463339" sldId="421"/>
            <ac:spMk id="3" creationId="{322A13C1-C9F0-BE08-F2B0-7E831B68EE4B}"/>
          </ac:spMkLst>
        </pc:spChg>
        <pc:picChg chg="add mod ord">
          <ac:chgData name="tien tran" userId="f5c0b7c74de91c7e" providerId="Windows Live" clId="Web-{77B620F4-A598-441B-96C5-A9BDBD509DA2}" dt="2023-08-17T17:00:40.897" v="28" actId="1076"/>
          <ac:picMkLst>
            <pc:docMk/>
            <pc:sldMk cId="1760463339" sldId="421"/>
            <ac:picMk id="5" creationId="{1FE1276B-4A27-D256-61CD-92C86A4962FF}"/>
          </ac:picMkLst>
        </pc:picChg>
      </pc:sldChg>
      <pc:sldChg chg="addSp delSp modSp new">
        <pc:chgData name="tien tran" userId="f5c0b7c74de91c7e" providerId="Windows Live" clId="Web-{77B620F4-A598-441B-96C5-A9BDBD509DA2}" dt="2023-08-17T17:04:45.766" v="56" actId="14100"/>
        <pc:sldMkLst>
          <pc:docMk/>
          <pc:sldMk cId="2535733958" sldId="422"/>
        </pc:sldMkLst>
        <pc:spChg chg="mod">
          <ac:chgData name="tien tran" userId="f5c0b7c74de91c7e" providerId="Windows Live" clId="Web-{77B620F4-A598-441B-96C5-A9BDBD509DA2}" dt="2023-08-17T17:04:40.812" v="53" actId="20577"/>
          <ac:spMkLst>
            <pc:docMk/>
            <pc:sldMk cId="2535733958" sldId="422"/>
            <ac:spMk id="2" creationId="{C828FE9E-26D4-08EF-9D5F-5FE24B501C26}"/>
          </ac:spMkLst>
        </pc:spChg>
        <pc:spChg chg="del mod">
          <ac:chgData name="tien tran" userId="f5c0b7c74de91c7e" providerId="Windows Live" clId="Web-{77B620F4-A598-441B-96C5-A9BDBD509DA2}" dt="2023-08-17T17:04:41.828" v="54"/>
          <ac:spMkLst>
            <pc:docMk/>
            <pc:sldMk cId="2535733958" sldId="422"/>
            <ac:spMk id="3" creationId="{62FE6E5F-D5ED-2E80-5C59-5CAB12918957}"/>
          </ac:spMkLst>
        </pc:spChg>
        <pc:picChg chg="add mod ord">
          <ac:chgData name="tien tran" userId="f5c0b7c74de91c7e" providerId="Windows Live" clId="Web-{77B620F4-A598-441B-96C5-A9BDBD509DA2}" dt="2023-08-17T17:04:45.766" v="56" actId="14100"/>
          <ac:picMkLst>
            <pc:docMk/>
            <pc:sldMk cId="2535733958" sldId="422"/>
            <ac:picMk id="5" creationId="{85E729FC-AE33-3B88-62A9-2D35C8A3116A}"/>
          </ac:picMkLst>
        </pc:picChg>
      </pc:sldChg>
      <pc:sldChg chg="modSp new">
        <pc:chgData name="tien tran" userId="f5c0b7c74de91c7e" providerId="Windows Live" clId="Web-{77B620F4-A598-441B-96C5-A9BDBD509DA2}" dt="2023-08-17T17:18:40.046" v="94" actId="20577"/>
        <pc:sldMkLst>
          <pc:docMk/>
          <pc:sldMk cId="1063854284" sldId="423"/>
        </pc:sldMkLst>
        <pc:spChg chg="mod">
          <ac:chgData name="tien tran" userId="f5c0b7c74de91c7e" providerId="Windows Live" clId="Web-{77B620F4-A598-441B-96C5-A9BDBD509DA2}" dt="2023-08-17T17:18:28.576" v="80" actId="20577"/>
          <ac:spMkLst>
            <pc:docMk/>
            <pc:sldMk cId="1063854284" sldId="423"/>
            <ac:spMk id="2" creationId="{B3D1D6E2-E7EA-5D8B-24A9-E537B1BB79E4}"/>
          </ac:spMkLst>
        </pc:spChg>
        <pc:spChg chg="mod">
          <ac:chgData name="tien tran" userId="f5c0b7c74de91c7e" providerId="Windows Live" clId="Web-{77B620F4-A598-441B-96C5-A9BDBD509DA2}" dt="2023-08-17T17:18:40.046" v="94" actId="20577"/>
          <ac:spMkLst>
            <pc:docMk/>
            <pc:sldMk cId="1063854284" sldId="423"/>
            <ac:spMk id="3" creationId="{920FAF20-BC88-E54D-D6C7-F7D65A29E307}"/>
          </ac:spMkLst>
        </pc:spChg>
      </pc:sldChg>
      <pc:sldChg chg="modSp new">
        <pc:chgData name="tien tran" userId="f5c0b7c74de91c7e" providerId="Windows Live" clId="Web-{77B620F4-A598-441B-96C5-A9BDBD509DA2}" dt="2023-08-17T17:26:21" v="116" actId="20577"/>
        <pc:sldMkLst>
          <pc:docMk/>
          <pc:sldMk cId="716680431" sldId="424"/>
        </pc:sldMkLst>
        <pc:spChg chg="mod">
          <ac:chgData name="tien tran" userId="f5c0b7c74de91c7e" providerId="Windows Live" clId="Web-{77B620F4-A598-441B-96C5-A9BDBD509DA2}" dt="2023-08-17T17:19:00.093" v="109" actId="20577"/>
          <ac:spMkLst>
            <pc:docMk/>
            <pc:sldMk cId="716680431" sldId="424"/>
            <ac:spMk id="2" creationId="{95A476FB-D195-6757-D1B4-66FBA14B023D}"/>
          </ac:spMkLst>
        </pc:spChg>
        <pc:spChg chg="mod">
          <ac:chgData name="tien tran" userId="f5c0b7c74de91c7e" providerId="Windows Live" clId="Web-{77B620F4-A598-441B-96C5-A9BDBD509DA2}" dt="2023-08-17T17:26:21" v="116" actId="20577"/>
          <ac:spMkLst>
            <pc:docMk/>
            <pc:sldMk cId="716680431" sldId="424"/>
            <ac:spMk id="3" creationId="{6D0E325B-0615-3EB2-39FC-CA5986D36AB5}"/>
          </ac:spMkLst>
        </pc:spChg>
      </pc:sldChg>
    </pc:docChg>
  </pc:docChgLst>
  <pc:docChgLst>
    <pc:chgData name="tien tran" userId="f5c0b7c74de91c7e" providerId="Windows Live" clId="Web-{F9C21B63-6925-45CA-9A4A-40599C455D1B}"/>
    <pc:docChg chg="addSld modSld">
      <pc:chgData name="tien tran" userId="f5c0b7c74de91c7e" providerId="Windows Live" clId="Web-{F9C21B63-6925-45CA-9A4A-40599C455D1B}" dt="2023-09-13T08:22:55.719" v="16" actId="20577"/>
      <pc:docMkLst>
        <pc:docMk/>
      </pc:docMkLst>
      <pc:sldChg chg="addSp modSp">
        <pc:chgData name="tien tran" userId="f5c0b7c74de91c7e" providerId="Windows Live" clId="Web-{F9C21B63-6925-45CA-9A4A-40599C455D1B}" dt="2023-09-13T08:18:49.668" v="13" actId="1076"/>
        <pc:sldMkLst>
          <pc:docMk/>
          <pc:sldMk cId="3041687894" sldId="417"/>
        </pc:sldMkLst>
        <pc:spChg chg="mod">
          <ac:chgData name="tien tran" userId="f5c0b7c74de91c7e" providerId="Windows Live" clId="Web-{F9C21B63-6925-45CA-9A4A-40599C455D1B}" dt="2023-09-13T08:17:07.650" v="5" actId="20577"/>
          <ac:spMkLst>
            <pc:docMk/>
            <pc:sldMk cId="3041687894" sldId="417"/>
            <ac:spMk id="2" creationId="{ACE73B1B-4C26-1872-3E83-5F2F9F42B688}"/>
          </ac:spMkLst>
        </pc:spChg>
        <pc:spChg chg="mod">
          <ac:chgData name="tien tran" userId="f5c0b7c74de91c7e" providerId="Windows Live" clId="Web-{F9C21B63-6925-45CA-9A4A-40599C455D1B}" dt="2023-09-13T08:17:35.869" v="9" actId="20577"/>
          <ac:spMkLst>
            <pc:docMk/>
            <pc:sldMk cId="3041687894" sldId="417"/>
            <ac:spMk id="3" creationId="{E728E28D-EFB4-EA24-7300-97FC56B3E001}"/>
          </ac:spMkLst>
        </pc:spChg>
        <pc:picChg chg="add mod">
          <ac:chgData name="tien tran" userId="f5c0b7c74de91c7e" providerId="Windows Live" clId="Web-{F9C21B63-6925-45CA-9A4A-40599C455D1B}" dt="2023-09-13T08:18:49.668" v="13" actId="1076"/>
          <ac:picMkLst>
            <pc:docMk/>
            <pc:sldMk cId="3041687894" sldId="417"/>
            <ac:picMk id="5" creationId="{8413CB2C-AF25-DDFB-2812-8B4E3798FD38}"/>
          </ac:picMkLst>
        </pc:picChg>
      </pc:sldChg>
      <pc:sldChg chg="modSp new">
        <pc:chgData name="tien tran" userId="f5c0b7c74de91c7e" providerId="Windows Live" clId="Web-{F9C21B63-6925-45CA-9A4A-40599C455D1B}" dt="2023-09-13T08:22:55.719" v="16" actId="20577"/>
        <pc:sldMkLst>
          <pc:docMk/>
          <pc:sldMk cId="1933063190" sldId="427"/>
        </pc:sldMkLst>
        <pc:spChg chg="mod">
          <ac:chgData name="tien tran" userId="f5c0b7c74de91c7e" providerId="Windows Live" clId="Web-{F9C21B63-6925-45CA-9A4A-40599C455D1B}" dt="2023-09-13T08:22:55.719" v="16" actId="20577"/>
          <ac:spMkLst>
            <pc:docMk/>
            <pc:sldMk cId="1933063190" sldId="427"/>
            <ac:spMk id="2" creationId="{E93EF645-C49C-85A3-FFA1-9A085CD49A72}"/>
          </ac:spMkLst>
        </pc:spChg>
      </pc:sldChg>
    </pc:docChg>
  </pc:docChgLst>
  <pc:docChgLst>
    <pc:chgData name="tien tran" userId="f5c0b7c74de91c7e" providerId="Windows Live" clId="Web-{0BFD4720-1AC8-4196-B141-AB7287C126FF}"/>
    <pc:docChg chg="addSld modSld">
      <pc:chgData name="tien tran" userId="f5c0b7c74de91c7e" providerId="Windows Live" clId="Web-{0BFD4720-1AC8-4196-B141-AB7287C126FF}" dt="2023-08-17T03:00:12.176" v="60" actId="20577"/>
      <pc:docMkLst>
        <pc:docMk/>
      </pc:docMkLst>
      <pc:sldChg chg="modSp">
        <pc:chgData name="tien tran" userId="f5c0b7c74de91c7e" providerId="Windows Live" clId="Web-{0BFD4720-1AC8-4196-B141-AB7287C126FF}" dt="2023-08-17T03:00:12.176" v="60" actId="20577"/>
        <pc:sldMkLst>
          <pc:docMk/>
          <pc:sldMk cId="3310607425" sldId="420"/>
        </pc:sldMkLst>
        <pc:spChg chg="mod">
          <ac:chgData name="tien tran" userId="f5c0b7c74de91c7e" providerId="Windows Live" clId="Web-{0BFD4720-1AC8-4196-B141-AB7287C126FF}" dt="2023-08-17T03:00:12.176" v="60" actId="20577"/>
          <ac:spMkLst>
            <pc:docMk/>
            <pc:sldMk cId="3310607425" sldId="420"/>
            <ac:spMk id="3" creationId="{01ABF78A-6836-CE41-E771-6F8BD74EB083}"/>
          </ac:spMkLst>
        </pc:spChg>
      </pc:sldChg>
      <pc:sldChg chg="modSp new">
        <pc:chgData name="tien tran" userId="f5c0b7c74de91c7e" providerId="Windows Live" clId="Web-{0BFD4720-1AC8-4196-B141-AB7287C126FF}" dt="2023-08-17T01:46:32.687" v="51" actId="20577"/>
        <pc:sldMkLst>
          <pc:docMk/>
          <pc:sldMk cId="4200024976" sldId="429"/>
        </pc:sldMkLst>
        <pc:spChg chg="mod">
          <ac:chgData name="tien tran" userId="f5c0b7c74de91c7e" providerId="Windows Live" clId="Web-{0BFD4720-1AC8-4196-B141-AB7287C126FF}" dt="2023-08-17T01:45:39.139" v="1" actId="20577"/>
          <ac:spMkLst>
            <pc:docMk/>
            <pc:sldMk cId="4200024976" sldId="429"/>
            <ac:spMk id="2" creationId="{2CDA7CFF-3A35-4D78-6373-28D9BBE035A6}"/>
          </ac:spMkLst>
        </pc:spChg>
        <pc:spChg chg="mod">
          <ac:chgData name="tien tran" userId="f5c0b7c74de91c7e" providerId="Windows Live" clId="Web-{0BFD4720-1AC8-4196-B141-AB7287C126FF}" dt="2023-08-17T01:46:32.687" v="51" actId="20577"/>
          <ac:spMkLst>
            <pc:docMk/>
            <pc:sldMk cId="4200024976" sldId="429"/>
            <ac:spMk id="3" creationId="{6B970A72-EEC7-8346-DD48-6E4CE776E929}"/>
          </ac:spMkLst>
        </pc:spChg>
      </pc:sldChg>
    </pc:docChg>
  </pc:docChgLst>
  <pc:docChgLst>
    <pc:chgData name="tien tran" userId="f5c0b7c74de91c7e" providerId="Windows Live" clId="Web-{A44A8A2B-26F0-4566-AD1C-5749E4A192F3}"/>
    <pc:docChg chg="addSld delSld modSld sldOrd">
      <pc:chgData name="tien tran" userId="f5c0b7c74de91c7e" providerId="Windows Live" clId="Web-{A44A8A2B-26F0-4566-AD1C-5749E4A192F3}" dt="2023-08-11T16:58:37.691" v="247" actId="20577"/>
      <pc:docMkLst>
        <pc:docMk/>
      </pc:docMkLst>
      <pc:sldChg chg="modSp">
        <pc:chgData name="tien tran" userId="f5c0b7c74de91c7e" providerId="Windows Live" clId="Web-{A44A8A2B-26F0-4566-AD1C-5749E4A192F3}" dt="2023-08-11T15:05:21.767" v="26" actId="20577"/>
        <pc:sldMkLst>
          <pc:docMk/>
          <pc:sldMk cId="0" sldId="257"/>
        </pc:sldMkLst>
        <pc:spChg chg="mod">
          <ac:chgData name="tien tran" userId="f5c0b7c74de91c7e" providerId="Windows Live" clId="Web-{A44A8A2B-26F0-4566-AD1C-5749E4A192F3}" dt="2023-08-11T15:05:21.767" v="26" actId="20577"/>
          <ac:spMkLst>
            <pc:docMk/>
            <pc:sldMk cId="0" sldId="257"/>
            <ac:spMk id="190467" creationId="{00000000-0000-0000-0000-000000000000}"/>
          </ac:spMkLst>
        </pc:spChg>
      </pc:sldChg>
      <pc:sldChg chg="modSp">
        <pc:chgData name="tien tran" userId="f5c0b7c74de91c7e" providerId="Windows Live" clId="Web-{A44A8A2B-26F0-4566-AD1C-5749E4A192F3}" dt="2023-08-11T15:01:47.119" v="2" actId="20577"/>
        <pc:sldMkLst>
          <pc:docMk/>
          <pc:sldMk cId="0" sldId="404"/>
        </pc:sldMkLst>
        <pc:spChg chg="mod">
          <ac:chgData name="tien tran" userId="f5c0b7c74de91c7e" providerId="Windows Live" clId="Web-{A44A8A2B-26F0-4566-AD1C-5749E4A192F3}" dt="2023-08-11T15:01:47.119" v="2" actId="20577"/>
          <ac:spMkLst>
            <pc:docMk/>
            <pc:sldMk cId="0" sldId="404"/>
            <ac:spMk id="12" creationId="{00000000-0000-0000-0000-000000000000}"/>
          </ac:spMkLst>
        </pc:spChg>
      </pc:sldChg>
      <pc:sldChg chg="modSp">
        <pc:chgData name="tien tran" userId="f5c0b7c74de91c7e" providerId="Windows Live" clId="Web-{A44A8A2B-26F0-4566-AD1C-5749E4A192F3}" dt="2023-08-11T16:58:20.972" v="241" actId="20577"/>
        <pc:sldMkLst>
          <pc:docMk/>
          <pc:sldMk cId="127468970" sldId="408"/>
        </pc:sldMkLst>
        <pc:spChg chg="mod">
          <ac:chgData name="tien tran" userId="f5c0b7c74de91c7e" providerId="Windows Live" clId="Web-{A44A8A2B-26F0-4566-AD1C-5749E4A192F3}" dt="2023-08-11T16:58:20.972" v="241" actId="20577"/>
          <ac:spMkLst>
            <pc:docMk/>
            <pc:sldMk cId="127468970" sldId="408"/>
            <ac:spMk id="190467" creationId="{00000000-0000-0000-0000-000000000000}"/>
          </ac:spMkLst>
        </pc:spChg>
      </pc:sldChg>
      <pc:sldChg chg="del">
        <pc:chgData name="tien tran" userId="f5c0b7c74de91c7e" providerId="Windows Live" clId="Web-{A44A8A2B-26F0-4566-AD1C-5749E4A192F3}" dt="2023-08-11T16:43:36.428" v="219"/>
        <pc:sldMkLst>
          <pc:docMk/>
          <pc:sldMk cId="4092728141" sldId="409"/>
        </pc:sldMkLst>
      </pc:sldChg>
      <pc:sldChg chg="modSp">
        <pc:chgData name="tien tran" userId="f5c0b7c74de91c7e" providerId="Windows Live" clId="Web-{A44A8A2B-26F0-4566-AD1C-5749E4A192F3}" dt="2023-08-11T16:28:06.346" v="60" actId="20577"/>
        <pc:sldMkLst>
          <pc:docMk/>
          <pc:sldMk cId="783779802" sldId="410"/>
        </pc:sldMkLst>
        <pc:spChg chg="mod">
          <ac:chgData name="tien tran" userId="f5c0b7c74de91c7e" providerId="Windows Live" clId="Web-{A44A8A2B-26F0-4566-AD1C-5749E4A192F3}" dt="2023-08-11T16:28:06.346" v="60" actId="20577"/>
          <ac:spMkLst>
            <pc:docMk/>
            <pc:sldMk cId="783779802" sldId="410"/>
            <ac:spMk id="2" creationId="{250BAF42-F1CB-45A3-0C77-CBAA9434D89F}"/>
          </ac:spMkLst>
        </pc:spChg>
        <pc:spChg chg="mod">
          <ac:chgData name="tien tran" userId="f5c0b7c74de91c7e" providerId="Windows Live" clId="Web-{A44A8A2B-26F0-4566-AD1C-5749E4A192F3}" dt="2023-08-11T16:27:43.643" v="50" actId="20577"/>
          <ac:spMkLst>
            <pc:docMk/>
            <pc:sldMk cId="783779802" sldId="410"/>
            <ac:spMk id="3" creationId="{2DAF0DD2-A99E-B732-D6F1-050717CDC005}"/>
          </ac:spMkLst>
        </pc:spChg>
      </pc:sldChg>
      <pc:sldChg chg="del">
        <pc:chgData name="tien tran" userId="f5c0b7c74de91c7e" providerId="Windows Live" clId="Web-{A44A8A2B-26F0-4566-AD1C-5749E4A192F3}" dt="2023-08-11T16:43:15.818" v="205"/>
        <pc:sldMkLst>
          <pc:docMk/>
          <pc:sldMk cId="3339784644" sldId="412"/>
        </pc:sldMkLst>
      </pc:sldChg>
      <pc:sldChg chg="del">
        <pc:chgData name="tien tran" userId="f5c0b7c74de91c7e" providerId="Windows Live" clId="Web-{A44A8A2B-26F0-4566-AD1C-5749E4A192F3}" dt="2023-08-11T16:43:16.662" v="206"/>
        <pc:sldMkLst>
          <pc:docMk/>
          <pc:sldMk cId="3181141262" sldId="413"/>
        </pc:sldMkLst>
      </pc:sldChg>
      <pc:sldChg chg="del">
        <pc:chgData name="tien tran" userId="f5c0b7c74de91c7e" providerId="Windows Live" clId="Web-{A44A8A2B-26F0-4566-AD1C-5749E4A192F3}" dt="2023-08-11T16:43:17.646" v="207"/>
        <pc:sldMkLst>
          <pc:docMk/>
          <pc:sldMk cId="3444204200" sldId="414"/>
        </pc:sldMkLst>
      </pc:sldChg>
      <pc:sldChg chg="del">
        <pc:chgData name="tien tran" userId="f5c0b7c74de91c7e" providerId="Windows Live" clId="Web-{A44A8A2B-26F0-4566-AD1C-5749E4A192F3}" dt="2023-08-11T16:43:18.646" v="208"/>
        <pc:sldMkLst>
          <pc:docMk/>
          <pc:sldMk cId="3272650938" sldId="415"/>
        </pc:sldMkLst>
      </pc:sldChg>
      <pc:sldChg chg="del">
        <pc:chgData name="tien tran" userId="f5c0b7c74de91c7e" providerId="Windows Live" clId="Web-{A44A8A2B-26F0-4566-AD1C-5749E4A192F3}" dt="2023-08-11T16:43:19.490" v="209"/>
        <pc:sldMkLst>
          <pc:docMk/>
          <pc:sldMk cId="1460951728" sldId="416"/>
        </pc:sldMkLst>
      </pc:sldChg>
      <pc:sldChg chg="del">
        <pc:chgData name="tien tran" userId="f5c0b7c74de91c7e" providerId="Windows Live" clId="Web-{A44A8A2B-26F0-4566-AD1C-5749E4A192F3}" dt="2023-08-11T16:43:24.818" v="214"/>
        <pc:sldMkLst>
          <pc:docMk/>
          <pc:sldMk cId="276252559" sldId="417"/>
        </pc:sldMkLst>
      </pc:sldChg>
      <pc:sldChg chg="del">
        <pc:chgData name="tien tran" userId="f5c0b7c74de91c7e" providerId="Windows Live" clId="Web-{A44A8A2B-26F0-4566-AD1C-5749E4A192F3}" dt="2023-08-11T16:43:26.834" v="216"/>
        <pc:sldMkLst>
          <pc:docMk/>
          <pc:sldMk cId="4113484281" sldId="419"/>
        </pc:sldMkLst>
      </pc:sldChg>
      <pc:sldChg chg="del">
        <pc:chgData name="tien tran" userId="f5c0b7c74de91c7e" providerId="Windows Live" clId="Web-{A44A8A2B-26F0-4566-AD1C-5749E4A192F3}" dt="2023-08-11T16:43:25.865" v="215"/>
        <pc:sldMkLst>
          <pc:docMk/>
          <pc:sldMk cId="731796846" sldId="420"/>
        </pc:sldMkLst>
      </pc:sldChg>
      <pc:sldChg chg="del">
        <pc:chgData name="tien tran" userId="f5c0b7c74de91c7e" providerId="Windows Live" clId="Web-{A44A8A2B-26F0-4566-AD1C-5749E4A192F3}" dt="2023-08-11T16:43:27.631" v="217"/>
        <pc:sldMkLst>
          <pc:docMk/>
          <pc:sldMk cId="2598830094" sldId="421"/>
        </pc:sldMkLst>
      </pc:sldChg>
      <pc:sldChg chg="del">
        <pc:chgData name="tien tran" userId="f5c0b7c74de91c7e" providerId="Windows Live" clId="Web-{A44A8A2B-26F0-4566-AD1C-5749E4A192F3}" dt="2023-08-11T16:43:30.037" v="218"/>
        <pc:sldMkLst>
          <pc:docMk/>
          <pc:sldMk cId="920688791" sldId="423"/>
        </pc:sldMkLst>
      </pc:sldChg>
      <pc:sldChg chg="del">
        <pc:chgData name="tien tran" userId="f5c0b7c74de91c7e" providerId="Windows Live" clId="Web-{A44A8A2B-26F0-4566-AD1C-5749E4A192F3}" dt="2023-08-11T16:43:22.584" v="212"/>
        <pc:sldMkLst>
          <pc:docMk/>
          <pc:sldMk cId="2531436333" sldId="425"/>
        </pc:sldMkLst>
      </pc:sldChg>
      <pc:sldChg chg="del">
        <pc:chgData name="tien tran" userId="f5c0b7c74de91c7e" providerId="Windows Live" clId="Web-{A44A8A2B-26F0-4566-AD1C-5749E4A192F3}" dt="2023-08-11T16:43:21.584" v="211"/>
        <pc:sldMkLst>
          <pc:docMk/>
          <pc:sldMk cId="2777785407" sldId="426"/>
        </pc:sldMkLst>
      </pc:sldChg>
      <pc:sldChg chg="addSp delSp modSp del">
        <pc:chgData name="tien tran" userId="f5c0b7c74de91c7e" providerId="Windows Live" clId="Web-{A44A8A2B-26F0-4566-AD1C-5749E4A192F3}" dt="2023-08-11T16:43:38.600" v="220"/>
        <pc:sldMkLst>
          <pc:docMk/>
          <pc:sldMk cId="4230782466" sldId="427"/>
        </pc:sldMkLst>
        <pc:spChg chg="add mod">
          <ac:chgData name="tien tran" userId="f5c0b7c74de91c7e" providerId="Windows Live" clId="Web-{A44A8A2B-26F0-4566-AD1C-5749E4A192F3}" dt="2023-08-11T16:25:09.310" v="38"/>
          <ac:spMkLst>
            <pc:docMk/>
            <pc:sldMk cId="4230782466" sldId="427"/>
            <ac:spMk id="2" creationId="{B826DEA8-6655-EB7C-309F-6BEF7F2727E7}"/>
          </ac:spMkLst>
        </pc:spChg>
        <pc:spChg chg="add mod">
          <ac:chgData name="tien tran" userId="f5c0b7c74de91c7e" providerId="Windows Live" clId="Web-{A44A8A2B-26F0-4566-AD1C-5749E4A192F3}" dt="2023-08-11T16:25:13.872" v="40"/>
          <ac:spMkLst>
            <pc:docMk/>
            <pc:sldMk cId="4230782466" sldId="427"/>
            <ac:spMk id="3" creationId="{6BF2C25F-B94D-269A-8DDF-291F9006A453}"/>
          </ac:spMkLst>
        </pc:spChg>
        <pc:spChg chg="add mod">
          <ac:chgData name="tien tran" userId="f5c0b7c74de91c7e" providerId="Windows Live" clId="Web-{A44A8A2B-26F0-4566-AD1C-5749E4A192F3}" dt="2023-08-11T16:25:35.607" v="42"/>
          <ac:spMkLst>
            <pc:docMk/>
            <pc:sldMk cId="4230782466" sldId="427"/>
            <ac:spMk id="4" creationId="{3BEBC62D-F3A8-D3FB-DA55-C8A45FF4B8D2}"/>
          </ac:spMkLst>
        </pc:spChg>
        <pc:spChg chg="add mod">
          <ac:chgData name="tien tran" userId="f5c0b7c74de91c7e" providerId="Windows Live" clId="Web-{A44A8A2B-26F0-4566-AD1C-5749E4A192F3}" dt="2023-08-11T16:26:51.110" v="44"/>
          <ac:spMkLst>
            <pc:docMk/>
            <pc:sldMk cId="4230782466" sldId="427"/>
            <ac:spMk id="5" creationId="{5A1E6729-F39E-11F5-DBCA-8C37C9A5B282}"/>
          </ac:spMkLst>
        </pc:spChg>
        <pc:spChg chg="add del mod">
          <ac:chgData name="tien tran" userId="f5c0b7c74de91c7e" providerId="Windows Live" clId="Web-{A44A8A2B-26F0-4566-AD1C-5749E4A192F3}" dt="2023-08-11T16:27:04.532" v="47"/>
          <ac:spMkLst>
            <pc:docMk/>
            <pc:sldMk cId="4230782466" sldId="427"/>
            <ac:spMk id="6" creationId="{DACE127B-3413-5CD4-3DC9-AEA4C29F1C02}"/>
          </ac:spMkLst>
        </pc:spChg>
      </pc:sldChg>
      <pc:sldChg chg="del">
        <pc:chgData name="tien tran" userId="f5c0b7c74de91c7e" providerId="Windows Live" clId="Web-{A44A8A2B-26F0-4566-AD1C-5749E4A192F3}" dt="2023-08-11T16:43:20.552" v="210"/>
        <pc:sldMkLst>
          <pc:docMk/>
          <pc:sldMk cId="2677565605" sldId="429"/>
        </pc:sldMkLst>
      </pc:sldChg>
      <pc:sldChg chg="del">
        <pc:chgData name="tien tran" userId="f5c0b7c74de91c7e" providerId="Windows Live" clId="Web-{A44A8A2B-26F0-4566-AD1C-5749E4A192F3}" dt="2023-08-11T16:43:23.740" v="213"/>
        <pc:sldMkLst>
          <pc:docMk/>
          <pc:sldMk cId="594343117" sldId="430"/>
        </pc:sldMkLst>
      </pc:sldChg>
      <pc:sldChg chg="modSp new">
        <pc:chgData name="tien tran" userId="f5c0b7c74de91c7e" providerId="Windows Live" clId="Web-{A44A8A2B-26F0-4566-AD1C-5749E4A192F3}" dt="2023-08-11T16:28:31.253" v="67" actId="20577"/>
        <pc:sldMkLst>
          <pc:docMk/>
          <pc:sldMk cId="3250509918" sldId="431"/>
        </pc:sldMkLst>
        <pc:spChg chg="mod">
          <ac:chgData name="tien tran" userId="f5c0b7c74de91c7e" providerId="Windows Live" clId="Web-{A44A8A2B-26F0-4566-AD1C-5749E4A192F3}" dt="2023-08-11T16:28:28.300" v="65" actId="20577"/>
          <ac:spMkLst>
            <pc:docMk/>
            <pc:sldMk cId="3250509918" sldId="431"/>
            <ac:spMk id="2" creationId="{B5359ED0-718E-A0AA-CB7E-891559FAC949}"/>
          </ac:spMkLst>
        </pc:spChg>
        <pc:spChg chg="mod">
          <ac:chgData name="tien tran" userId="f5c0b7c74de91c7e" providerId="Windows Live" clId="Web-{A44A8A2B-26F0-4566-AD1C-5749E4A192F3}" dt="2023-08-11T16:28:31.253" v="67" actId="20577"/>
          <ac:spMkLst>
            <pc:docMk/>
            <pc:sldMk cId="3250509918" sldId="431"/>
            <ac:spMk id="3" creationId="{CAB0D2D6-D372-9C9D-7C0B-A7923FC9EF70}"/>
          </ac:spMkLst>
        </pc:spChg>
      </pc:sldChg>
      <pc:sldChg chg="modSp new">
        <pc:chgData name="tien tran" userId="f5c0b7c74de91c7e" providerId="Windows Live" clId="Web-{A44A8A2B-26F0-4566-AD1C-5749E4A192F3}" dt="2023-08-11T16:29:13.052" v="78" actId="20577"/>
        <pc:sldMkLst>
          <pc:docMk/>
          <pc:sldMk cId="2651737697" sldId="432"/>
        </pc:sldMkLst>
        <pc:spChg chg="mod">
          <ac:chgData name="tien tran" userId="f5c0b7c74de91c7e" providerId="Windows Live" clId="Web-{A44A8A2B-26F0-4566-AD1C-5749E4A192F3}" dt="2023-08-11T16:28:52.004" v="74" actId="20577"/>
          <ac:spMkLst>
            <pc:docMk/>
            <pc:sldMk cId="2651737697" sldId="432"/>
            <ac:spMk id="2" creationId="{442925E2-9624-AED9-FE3F-8328F4E87CF8}"/>
          </ac:spMkLst>
        </pc:spChg>
        <pc:spChg chg="mod">
          <ac:chgData name="tien tran" userId="f5c0b7c74de91c7e" providerId="Windows Live" clId="Web-{A44A8A2B-26F0-4566-AD1C-5749E4A192F3}" dt="2023-08-11T16:29:13.052" v="78" actId="20577"/>
          <ac:spMkLst>
            <pc:docMk/>
            <pc:sldMk cId="2651737697" sldId="432"/>
            <ac:spMk id="3" creationId="{4AD1D639-AFC7-F368-D606-680995DE614A}"/>
          </ac:spMkLst>
        </pc:spChg>
      </pc:sldChg>
      <pc:sldChg chg="modSp new">
        <pc:chgData name="tien tran" userId="f5c0b7c74de91c7e" providerId="Windows Live" clId="Web-{A44A8A2B-26F0-4566-AD1C-5749E4A192F3}" dt="2023-08-11T16:30:08.663" v="88" actId="20577"/>
        <pc:sldMkLst>
          <pc:docMk/>
          <pc:sldMk cId="3729329251" sldId="433"/>
        </pc:sldMkLst>
        <pc:spChg chg="mod">
          <ac:chgData name="tien tran" userId="f5c0b7c74de91c7e" providerId="Windows Live" clId="Web-{A44A8A2B-26F0-4566-AD1C-5749E4A192F3}" dt="2023-08-11T16:29:26.364" v="86" actId="20577"/>
          <ac:spMkLst>
            <pc:docMk/>
            <pc:sldMk cId="3729329251" sldId="433"/>
            <ac:spMk id="2" creationId="{D457742E-7801-7204-FB1C-EC61754B98AB}"/>
          </ac:spMkLst>
        </pc:spChg>
        <pc:spChg chg="mod">
          <ac:chgData name="tien tran" userId="f5c0b7c74de91c7e" providerId="Windows Live" clId="Web-{A44A8A2B-26F0-4566-AD1C-5749E4A192F3}" dt="2023-08-11T16:30:08.663" v="88" actId="20577"/>
          <ac:spMkLst>
            <pc:docMk/>
            <pc:sldMk cId="3729329251" sldId="433"/>
            <ac:spMk id="3" creationId="{2EF81D7E-56AD-BF1E-9D53-AA6DAA3E578C}"/>
          </ac:spMkLst>
        </pc:spChg>
      </pc:sldChg>
      <pc:sldChg chg="modSp new">
        <pc:chgData name="tien tran" userId="f5c0b7c74de91c7e" providerId="Windows Live" clId="Web-{A44A8A2B-26F0-4566-AD1C-5749E4A192F3}" dt="2023-08-11T16:30:32.335" v="97" actId="20577"/>
        <pc:sldMkLst>
          <pc:docMk/>
          <pc:sldMk cId="3101371877" sldId="434"/>
        </pc:sldMkLst>
        <pc:spChg chg="mod">
          <ac:chgData name="tien tran" userId="f5c0b7c74de91c7e" providerId="Windows Live" clId="Web-{A44A8A2B-26F0-4566-AD1C-5749E4A192F3}" dt="2023-08-11T16:30:19.975" v="95" actId="20577"/>
          <ac:spMkLst>
            <pc:docMk/>
            <pc:sldMk cId="3101371877" sldId="434"/>
            <ac:spMk id="2" creationId="{3AA7D6B1-F23D-FEBD-BC6C-C27AA41D6693}"/>
          </ac:spMkLst>
        </pc:spChg>
        <pc:spChg chg="mod">
          <ac:chgData name="tien tran" userId="f5c0b7c74de91c7e" providerId="Windows Live" clId="Web-{A44A8A2B-26F0-4566-AD1C-5749E4A192F3}" dt="2023-08-11T16:30:32.335" v="97" actId="20577"/>
          <ac:spMkLst>
            <pc:docMk/>
            <pc:sldMk cId="3101371877" sldId="434"/>
            <ac:spMk id="3" creationId="{6BBE5BFF-79BB-52C8-4CB4-41B575266631}"/>
          </ac:spMkLst>
        </pc:spChg>
      </pc:sldChg>
      <pc:sldChg chg="modSp new">
        <pc:chgData name="tien tran" userId="f5c0b7c74de91c7e" providerId="Windows Live" clId="Web-{A44A8A2B-26F0-4566-AD1C-5749E4A192F3}" dt="2023-08-11T16:30:54.352" v="106" actId="20577"/>
        <pc:sldMkLst>
          <pc:docMk/>
          <pc:sldMk cId="2338905664" sldId="435"/>
        </pc:sldMkLst>
        <pc:spChg chg="mod">
          <ac:chgData name="tien tran" userId="f5c0b7c74de91c7e" providerId="Windows Live" clId="Web-{A44A8A2B-26F0-4566-AD1C-5749E4A192F3}" dt="2023-08-11T16:30:54.352" v="106" actId="20577"/>
          <ac:spMkLst>
            <pc:docMk/>
            <pc:sldMk cId="2338905664" sldId="435"/>
            <ac:spMk id="2" creationId="{FDC24EE8-B8D8-8FB4-FBA8-26095F0817D7}"/>
          </ac:spMkLst>
        </pc:spChg>
        <pc:spChg chg="mod">
          <ac:chgData name="tien tran" userId="f5c0b7c74de91c7e" providerId="Windows Live" clId="Web-{A44A8A2B-26F0-4566-AD1C-5749E4A192F3}" dt="2023-08-11T16:30:49.695" v="104" actId="20577"/>
          <ac:spMkLst>
            <pc:docMk/>
            <pc:sldMk cId="2338905664" sldId="435"/>
            <ac:spMk id="3" creationId="{ABBB1D75-6CCA-9CCD-607A-B624EEEA3FF0}"/>
          </ac:spMkLst>
        </pc:spChg>
      </pc:sldChg>
      <pc:sldChg chg="modSp new ord">
        <pc:chgData name="tien tran" userId="f5c0b7c74de91c7e" providerId="Windows Live" clId="Web-{A44A8A2B-26F0-4566-AD1C-5749E4A192F3}" dt="2023-08-11T16:43:06.208" v="204"/>
        <pc:sldMkLst>
          <pc:docMk/>
          <pc:sldMk cId="1372066555" sldId="436"/>
        </pc:sldMkLst>
        <pc:spChg chg="mod">
          <ac:chgData name="tien tran" userId="f5c0b7c74de91c7e" providerId="Windows Live" clId="Web-{A44A8A2B-26F0-4566-AD1C-5749E4A192F3}" dt="2023-08-11T16:31:28.446" v="117" actId="20577"/>
          <ac:spMkLst>
            <pc:docMk/>
            <pc:sldMk cId="1372066555" sldId="436"/>
            <ac:spMk id="2" creationId="{4EF76633-C890-9611-E363-3B11065A10A3}"/>
          </ac:spMkLst>
        </pc:spChg>
        <pc:spChg chg="mod">
          <ac:chgData name="tien tran" userId="f5c0b7c74de91c7e" providerId="Windows Live" clId="Web-{A44A8A2B-26F0-4566-AD1C-5749E4A192F3}" dt="2023-08-11T16:31:38.728" v="121" actId="20577"/>
          <ac:spMkLst>
            <pc:docMk/>
            <pc:sldMk cId="1372066555" sldId="436"/>
            <ac:spMk id="3" creationId="{0BA6F128-FBDE-198C-17DE-B7EADAAD48F2}"/>
          </ac:spMkLst>
        </pc:spChg>
      </pc:sldChg>
      <pc:sldChg chg="addSp delSp modSp new">
        <pc:chgData name="tien tran" userId="f5c0b7c74de91c7e" providerId="Windows Live" clId="Web-{A44A8A2B-26F0-4566-AD1C-5749E4A192F3}" dt="2023-08-11T16:34:20.878" v="147" actId="1076"/>
        <pc:sldMkLst>
          <pc:docMk/>
          <pc:sldMk cId="3101003691" sldId="437"/>
        </pc:sldMkLst>
        <pc:spChg chg="mod">
          <ac:chgData name="tien tran" userId="f5c0b7c74de91c7e" providerId="Windows Live" clId="Web-{A44A8A2B-26F0-4566-AD1C-5749E4A192F3}" dt="2023-08-11T16:32:48.855" v="132" actId="20577"/>
          <ac:spMkLst>
            <pc:docMk/>
            <pc:sldMk cId="3101003691" sldId="437"/>
            <ac:spMk id="2" creationId="{B0965FAB-AF51-AF2A-0E27-90124A4ED4BC}"/>
          </ac:spMkLst>
        </pc:spChg>
        <pc:spChg chg="del">
          <ac:chgData name="tien tran" userId="f5c0b7c74de91c7e" providerId="Windows Live" clId="Web-{A44A8A2B-26F0-4566-AD1C-5749E4A192F3}" dt="2023-08-11T16:32:50.652" v="133"/>
          <ac:spMkLst>
            <pc:docMk/>
            <pc:sldMk cId="3101003691" sldId="437"/>
            <ac:spMk id="3" creationId="{E0171B49-FDFA-2967-D958-3698FDFEA42D}"/>
          </ac:spMkLst>
        </pc:spChg>
        <pc:spChg chg="add mod">
          <ac:chgData name="tien tran" userId="f5c0b7c74de91c7e" providerId="Windows Live" clId="Web-{A44A8A2B-26F0-4566-AD1C-5749E4A192F3}" dt="2023-08-11T16:32:50.683" v="135"/>
          <ac:spMkLst>
            <pc:docMk/>
            <pc:sldMk cId="3101003691" sldId="437"/>
            <ac:spMk id="7" creationId="{90D81DE6-6EEC-588C-2D23-4BAE7102223A}"/>
          </ac:spMkLst>
        </pc:spChg>
        <pc:graphicFrameChg chg="add mod ord modGraphic">
          <ac:chgData name="tien tran" userId="f5c0b7c74de91c7e" providerId="Windows Live" clId="Web-{A44A8A2B-26F0-4566-AD1C-5749E4A192F3}" dt="2023-08-11T16:34:20.878" v="147" actId="1076"/>
          <ac:graphicFrameMkLst>
            <pc:docMk/>
            <pc:sldMk cId="3101003691" sldId="437"/>
            <ac:graphicFrameMk id="6" creationId="{0B58C2F5-C412-048C-7E07-513E4FB486D4}"/>
          </ac:graphicFrameMkLst>
        </pc:graphicFrameChg>
      </pc:sldChg>
      <pc:sldChg chg="modSp new">
        <pc:chgData name="tien tran" userId="f5c0b7c74de91c7e" providerId="Windows Live" clId="Web-{A44A8A2B-26F0-4566-AD1C-5749E4A192F3}" dt="2023-08-11T16:37:27.883" v="158" actId="20577"/>
        <pc:sldMkLst>
          <pc:docMk/>
          <pc:sldMk cId="224160701" sldId="438"/>
        </pc:sldMkLst>
        <pc:spChg chg="mod">
          <ac:chgData name="tien tran" userId="f5c0b7c74de91c7e" providerId="Windows Live" clId="Web-{A44A8A2B-26F0-4566-AD1C-5749E4A192F3}" dt="2023-08-11T16:37:24.149" v="156" actId="20577"/>
          <ac:spMkLst>
            <pc:docMk/>
            <pc:sldMk cId="224160701" sldId="438"/>
            <ac:spMk id="2" creationId="{813AEB2A-FF83-CEFA-79D5-20B87F2958F8}"/>
          </ac:spMkLst>
        </pc:spChg>
        <pc:spChg chg="mod">
          <ac:chgData name="tien tran" userId="f5c0b7c74de91c7e" providerId="Windows Live" clId="Web-{A44A8A2B-26F0-4566-AD1C-5749E4A192F3}" dt="2023-08-11T16:37:27.883" v="158" actId="20577"/>
          <ac:spMkLst>
            <pc:docMk/>
            <pc:sldMk cId="224160701" sldId="438"/>
            <ac:spMk id="3" creationId="{24AED7E3-00A5-C6D5-D8C7-08FCF6249F0A}"/>
          </ac:spMkLst>
        </pc:spChg>
      </pc:sldChg>
      <pc:sldChg chg="add del replId">
        <pc:chgData name="tien tran" userId="f5c0b7c74de91c7e" providerId="Windows Live" clId="Web-{A44A8A2B-26F0-4566-AD1C-5749E4A192F3}" dt="2023-08-11T16:36:58.445" v="149"/>
        <pc:sldMkLst>
          <pc:docMk/>
          <pc:sldMk cId="355801258" sldId="438"/>
        </pc:sldMkLst>
      </pc:sldChg>
      <pc:sldChg chg="add del replId">
        <pc:chgData name="tien tran" userId="f5c0b7c74de91c7e" providerId="Windows Live" clId="Web-{A44A8A2B-26F0-4566-AD1C-5749E4A192F3}" dt="2023-08-11T16:37:32.352" v="160"/>
        <pc:sldMkLst>
          <pc:docMk/>
          <pc:sldMk cId="1801710830" sldId="439"/>
        </pc:sldMkLst>
      </pc:sldChg>
      <pc:sldChg chg="addSp delSp modSp new">
        <pc:chgData name="tien tran" userId="f5c0b7c74de91c7e" providerId="Windows Live" clId="Web-{A44A8A2B-26F0-4566-AD1C-5749E4A192F3}" dt="2023-08-11T16:38:25.495" v="175" actId="1076"/>
        <pc:sldMkLst>
          <pc:docMk/>
          <pc:sldMk cId="3484366298" sldId="439"/>
        </pc:sldMkLst>
        <pc:spChg chg="mod">
          <ac:chgData name="tien tran" userId="f5c0b7c74de91c7e" providerId="Windows Live" clId="Web-{A44A8A2B-26F0-4566-AD1C-5749E4A192F3}" dt="2023-08-11T16:37:59.697" v="169" actId="20577"/>
          <ac:spMkLst>
            <pc:docMk/>
            <pc:sldMk cId="3484366298" sldId="439"/>
            <ac:spMk id="2" creationId="{7B695BC0-7088-BEB4-2A64-91ABB90C94FF}"/>
          </ac:spMkLst>
        </pc:spChg>
        <pc:spChg chg="mod">
          <ac:chgData name="tien tran" userId="f5c0b7c74de91c7e" providerId="Windows Live" clId="Web-{A44A8A2B-26F0-4566-AD1C-5749E4A192F3}" dt="2023-08-11T16:38:05.807" v="171" actId="20577"/>
          <ac:spMkLst>
            <pc:docMk/>
            <pc:sldMk cId="3484366298" sldId="439"/>
            <ac:spMk id="3" creationId="{39D4A3ED-2C6A-121C-04ED-8417E33A2B32}"/>
          </ac:spMkLst>
        </pc:spChg>
        <pc:picChg chg="add del mod">
          <ac:chgData name="tien tran" userId="f5c0b7c74de91c7e" providerId="Windows Live" clId="Web-{A44A8A2B-26F0-4566-AD1C-5749E4A192F3}" dt="2023-08-11T16:38:08.354" v="173"/>
          <ac:picMkLst>
            <pc:docMk/>
            <pc:sldMk cId="3484366298" sldId="439"/>
            <ac:picMk id="5" creationId="{D6138FD0-1B46-C8FD-6380-5DA929DC75C3}"/>
          </ac:picMkLst>
        </pc:picChg>
        <pc:picChg chg="add mod">
          <ac:chgData name="tien tran" userId="f5c0b7c74de91c7e" providerId="Windows Live" clId="Web-{A44A8A2B-26F0-4566-AD1C-5749E4A192F3}" dt="2023-08-11T16:38:25.495" v="175" actId="1076"/>
          <ac:picMkLst>
            <pc:docMk/>
            <pc:sldMk cId="3484366298" sldId="439"/>
            <ac:picMk id="6" creationId="{2E631124-C992-A2D6-3C69-E11D25719B18}"/>
          </ac:picMkLst>
        </pc:picChg>
      </pc:sldChg>
      <pc:sldChg chg="addSp delSp modSp new">
        <pc:chgData name="tien tran" userId="f5c0b7c74de91c7e" providerId="Windows Live" clId="Web-{A44A8A2B-26F0-4566-AD1C-5749E4A192F3}" dt="2023-08-11T16:42:26.926" v="202"/>
        <pc:sldMkLst>
          <pc:docMk/>
          <pc:sldMk cId="4180499317" sldId="440"/>
        </pc:sldMkLst>
        <pc:spChg chg="mod">
          <ac:chgData name="tien tran" userId="f5c0b7c74de91c7e" providerId="Windows Live" clId="Web-{A44A8A2B-26F0-4566-AD1C-5749E4A192F3}" dt="2023-08-11T16:40:33.140" v="182" actId="20577"/>
          <ac:spMkLst>
            <pc:docMk/>
            <pc:sldMk cId="4180499317" sldId="440"/>
            <ac:spMk id="2" creationId="{BB8B7C0F-CF21-BA61-FBE4-74FC3A1561BC}"/>
          </ac:spMkLst>
        </pc:spChg>
        <pc:spChg chg="add del mod">
          <ac:chgData name="tien tran" userId="f5c0b7c74de91c7e" providerId="Windows Live" clId="Web-{A44A8A2B-26F0-4566-AD1C-5749E4A192F3}" dt="2023-08-11T16:41:24.096" v="196" actId="20577"/>
          <ac:spMkLst>
            <pc:docMk/>
            <pc:sldMk cId="4180499317" sldId="440"/>
            <ac:spMk id="3" creationId="{C4D0B61A-BEF0-B002-0E0A-464E2B7286A3}"/>
          </ac:spMkLst>
        </pc:spChg>
        <pc:spChg chg="add del mod">
          <ac:chgData name="tien tran" userId="f5c0b7c74de91c7e" providerId="Windows Live" clId="Web-{A44A8A2B-26F0-4566-AD1C-5749E4A192F3}" dt="2023-08-11T16:40:48.703" v="189"/>
          <ac:spMkLst>
            <pc:docMk/>
            <pc:sldMk cId="4180499317" sldId="440"/>
            <ac:spMk id="6" creationId="{356A4E4E-75B0-0859-76AA-DF7299B8CAA2}"/>
          </ac:spMkLst>
        </pc:spChg>
        <pc:spChg chg="add del mod">
          <ac:chgData name="tien tran" userId="f5c0b7c74de91c7e" providerId="Windows Live" clId="Web-{A44A8A2B-26F0-4566-AD1C-5749E4A192F3}" dt="2023-08-11T16:42:26.926" v="201"/>
          <ac:spMkLst>
            <pc:docMk/>
            <pc:sldMk cId="4180499317" sldId="440"/>
            <ac:spMk id="8" creationId="{5845C610-E7A3-169D-659E-9AA238B40DE4}"/>
          </ac:spMkLst>
        </pc:spChg>
        <pc:picChg chg="add del mod ord">
          <ac:chgData name="tien tran" userId="f5c0b7c74de91c7e" providerId="Windows Live" clId="Web-{A44A8A2B-26F0-4566-AD1C-5749E4A192F3}" dt="2023-08-11T16:40:48.703" v="190"/>
          <ac:picMkLst>
            <pc:docMk/>
            <pc:sldMk cId="4180499317" sldId="440"/>
            <ac:picMk id="5" creationId="{DF90CC74-6270-5B6C-DA4F-8C3B3837D97D}"/>
          </ac:picMkLst>
        </pc:picChg>
        <pc:picChg chg="add del mod">
          <ac:chgData name="tien tran" userId="f5c0b7c74de91c7e" providerId="Windows Live" clId="Web-{A44A8A2B-26F0-4566-AD1C-5749E4A192F3}" dt="2023-08-11T16:42:26.926" v="202"/>
          <ac:picMkLst>
            <pc:docMk/>
            <pc:sldMk cId="4180499317" sldId="440"/>
            <ac:picMk id="7" creationId="{B72AAA31-7D3B-A583-FC89-907C839D19BB}"/>
          </ac:picMkLst>
        </pc:picChg>
      </pc:sldChg>
      <pc:sldChg chg="add replId">
        <pc:chgData name="tien tran" userId="f5c0b7c74de91c7e" providerId="Windows Live" clId="Web-{A44A8A2B-26F0-4566-AD1C-5749E4A192F3}" dt="2023-08-11T16:58:24.581" v="242"/>
        <pc:sldMkLst>
          <pc:docMk/>
          <pc:sldMk cId="2242944023" sldId="441"/>
        </pc:sldMkLst>
      </pc:sldChg>
      <pc:sldChg chg="modSp new">
        <pc:chgData name="tien tran" userId="f5c0b7c74de91c7e" providerId="Windows Live" clId="Web-{A44A8A2B-26F0-4566-AD1C-5749E4A192F3}" dt="2023-08-11T16:58:37.691" v="247" actId="20577"/>
        <pc:sldMkLst>
          <pc:docMk/>
          <pc:sldMk cId="2898175485" sldId="442"/>
        </pc:sldMkLst>
        <pc:spChg chg="mod">
          <ac:chgData name="tien tran" userId="f5c0b7c74de91c7e" providerId="Windows Live" clId="Web-{A44A8A2B-26F0-4566-AD1C-5749E4A192F3}" dt="2023-08-11T16:58:37.691" v="247" actId="20577"/>
          <ac:spMkLst>
            <pc:docMk/>
            <pc:sldMk cId="2898175485" sldId="442"/>
            <ac:spMk id="3" creationId="{2B3B8F1D-96D6-8CC2-E5CE-D07573285CD8}"/>
          </ac:spMkLst>
        </pc:spChg>
      </pc:sldChg>
    </pc:docChg>
  </pc:docChgLst>
  <pc:docChgLst>
    <pc:chgData name="tien tran" userId="f5c0b7c74de91c7e" providerId="Windows Live" clId="Web-{E0B86549-F5C8-4C35-9DEA-69644D06F2AE}"/>
    <pc:docChg chg="addSld delSld modSld">
      <pc:chgData name="tien tran" userId="f5c0b7c74de91c7e" providerId="Windows Live" clId="Web-{E0B86549-F5C8-4C35-9DEA-69644D06F2AE}" dt="2023-09-13T07:50:39.302" v="447" actId="20577"/>
      <pc:docMkLst>
        <pc:docMk/>
      </pc:docMkLst>
      <pc:sldChg chg="modSp">
        <pc:chgData name="tien tran" userId="f5c0b7c74de91c7e" providerId="Windows Live" clId="Web-{E0B86549-F5C8-4C35-9DEA-69644D06F2AE}" dt="2023-09-13T03:28:06.316" v="50" actId="20577"/>
        <pc:sldMkLst>
          <pc:docMk/>
          <pc:sldMk cId="0" sldId="257"/>
        </pc:sldMkLst>
        <pc:spChg chg="mod">
          <ac:chgData name="tien tran" userId="f5c0b7c74de91c7e" providerId="Windows Live" clId="Web-{E0B86549-F5C8-4C35-9DEA-69644D06F2AE}" dt="2023-09-13T03:28:06.316" v="50" actId="20577"/>
          <ac:spMkLst>
            <pc:docMk/>
            <pc:sldMk cId="0" sldId="257"/>
            <ac:spMk id="190467" creationId="{00000000-0000-0000-0000-000000000000}"/>
          </ac:spMkLst>
        </pc:spChg>
      </pc:sldChg>
      <pc:sldChg chg="modSp">
        <pc:chgData name="tien tran" userId="f5c0b7c74de91c7e" providerId="Windows Live" clId="Web-{E0B86549-F5C8-4C35-9DEA-69644D06F2AE}" dt="2023-09-13T03:28:58.146" v="67" actId="20577"/>
        <pc:sldMkLst>
          <pc:docMk/>
          <pc:sldMk cId="788580868" sldId="405"/>
        </pc:sldMkLst>
        <pc:spChg chg="mod">
          <ac:chgData name="tien tran" userId="f5c0b7c74de91c7e" providerId="Windows Live" clId="Web-{E0B86549-F5C8-4C35-9DEA-69644D06F2AE}" dt="2023-09-13T03:28:58.146" v="67" actId="20577"/>
          <ac:spMkLst>
            <pc:docMk/>
            <pc:sldMk cId="788580868" sldId="405"/>
            <ac:spMk id="3" creationId="{3356C97B-92D3-569A-CA12-3111814852CA}"/>
          </ac:spMkLst>
        </pc:spChg>
      </pc:sldChg>
      <pc:sldChg chg="addSp delSp modSp new del">
        <pc:chgData name="tien tran" userId="f5c0b7c74de91c7e" providerId="Windows Live" clId="Web-{E0B86549-F5C8-4C35-9DEA-69644D06F2AE}" dt="2023-09-13T03:30:02.382" v="93"/>
        <pc:sldMkLst>
          <pc:docMk/>
          <pc:sldMk cId="1341294027" sldId="406"/>
        </pc:sldMkLst>
        <pc:spChg chg="mod">
          <ac:chgData name="tien tran" userId="f5c0b7c74de91c7e" providerId="Windows Live" clId="Web-{E0B86549-F5C8-4C35-9DEA-69644D06F2AE}" dt="2023-09-13T03:29:52.584" v="91" actId="20577"/>
          <ac:spMkLst>
            <pc:docMk/>
            <pc:sldMk cId="1341294027" sldId="406"/>
            <ac:spMk id="2" creationId="{545E3E57-82B0-4824-0CA1-DE1EAB8F79D0}"/>
          </ac:spMkLst>
        </pc:spChg>
        <pc:spChg chg="add del mod">
          <ac:chgData name="tien tran" userId="f5c0b7c74de91c7e" providerId="Windows Live" clId="Web-{E0B86549-F5C8-4C35-9DEA-69644D06F2AE}" dt="2023-09-13T03:29:16.412" v="78"/>
          <ac:spMkLst>
            <pc:docMk/>
            <pc:sldMk cId="1341294027" sldId="406"/>
            <ac:spMk id="5" creationId="{EA228188-7B9F-5D7A-B2E7-65400A4C66CA}"/>
          </ac:spMkLst>
        </pc:spChg>
        <pc:spChg chg="add del mod">
          <ac:chgData name="tien tran" userId="f5c0b7c74de91c7e" providerId="Windows Live" clId="Web-{E0B86549-F5C8-4C35-9DEA-69644D06F2AE}" dt="2023-09-13T03:29:37.912" v="87"/>
          <ac:spMkLst>
            <pc:docMk/>
            <pc:sldMk cId="1341294027" sldId="406"/>
            <ac:spMk id="6" creationId="{020559B5-D018-0602-5BF2-9E2BA06A0A36}"/>
          </ac:spMkLst>
        </pc:spChg>
      </pc:sldChg>
      <pc:sldChg chg="del">
        <pc:chgData name="tien tran" userId="f5c0b7c74de91c7e" providerId="Windows Live" clId="Web-{E0B86549-F5C8-4C35-9DEA-69644D06F2AE}" dt="2023-09-13T03:27:04.706" v="7"/>
        <pc:sldMkLst>
          <pc:docMk/>
          <pc:sldMk cId="3320950980" sldId="407"/>
        </pc:sldMkLst>
      </pc:sldChg>
      <pc:sldChg chg="addSp modSp add replId">
        <pc:chgData name="tien tran" userId="f5c0b7c74de91c7e" providerId="Windows Live" clId="Web-{E0B86549-F5C8-4C35-9DEA-69644D06F2AE}" dt="2023-09-13T06:38:14.723" v="299" actId="14100"/>
        <pc:sldMkLst>
          <pc:docMk/>
          <pc:sldMk cId="3366269375" sldId="407"/>
        </pc:sldMkLst>
        <pc:spChg chg="mod">
          <ac:chgData name="tien tran" userId="f5c0b7c74de91c7e" providerId="Windows Live" clId="Web-{E0B86549-F5C8-4C35-9DEA-69644D06F2AE}" dt="2023-09-13T03:51:20.598" v="127" actId="20577"/>
          <ac:spMkLst>
            <pc:docMk/>
            <pc:sldMk cId="3366269375" sldId="407"/>
            <ac:spMk id="2" creationId="{23E6BBF0-944A-B4B6-EC4C-8D3AA7B6D3B4}"/>
          </ac:spMkLst>
        </pc:spChg>
        <pc:spChg chg="mod">
          <ac:chgData name="tien tran" userId="f5c0b7c74de91c7e" providerId="Windows Live" clId="Web-{E0B86549-F5C8-4C35-9DEA-69644D06F2AE}" dt="2023-09-13T03:49:43.798" v="114" actId="20577"/>
          <ac:spMkLst>
            <pc:docMk/>
            <pc:sldMk cId="3366269375" sldId="407"/>
            <ac:spMk id="3" creationId="{3356C97B-92D3-569A-CA12-3111814852CA}"/>
          </ac:spMkLst>
        </pc:spChg>
        <pc:picChg chg="add mod">
          <ac:chgData name="tien tran" userId="f5c0b7c74de91c7e" providerId="Windows Live" clId="Web-{E0B86549-F5C8-4C35-9DEA-69644D06F2AE}" dt="2023-09-13T03:49:33.548" v="110" actId="14100"/>
          <ac:picMkLst>
            <pc:docMk/>
            <pc:sldMk cId="3366269375" sldId="407"/>
            <ac:picMk id="5" creationId="{734323A0-0B0E-C1F9-DA33-1A074BC28F94}"/>
          </ac:picMkLst>
        </pc:picChg>
        <pc:picChg chg="add mod">
          <ac:chgData name="tien tran" userId="f5c0b7c74de91c7e" providerId="Windows Live" clId="Web-{E0B86549-F5C8-4C35-9DEA-69644D06F2AE}" dt="2023-09-13T06:38:14.723" v="299" actId="14100"/>
          <ac:picMkLst>
            <pc:docMk/>
            <pc:sldMk cId="3366269375" sldId="407"/>
            <ac:picMk id="6" creationId="{3706C5A3-B3A0-49F9-6EDC-69002FA51152}"/>
          </ac:picMkLst>
        </pc:picChg>
      </pc:sldChg>
      <pc:sldChg chg="addSp modSp new">
        <pc:chgData name="tien tran" userId="f5c0b7c74de91c7e" providerId="Windows Live" clId="Web-{E0B86549-F5C8-4C35-9DEA-69644D06F2AE}" dt="2023-09-13T04:01:17.181" v="211" actId="20577"/>
        <pc:sldMkLst>
          <pc:docMk/>
          <pc:sldMk cId="3387473769" sldId="408"/>
        </pc:sldMkLst>
        <pc:spChg chg="mod">
          <ac:chgData name="tien tran" userId="f5c0b7c74de91c7e" providerId="Windows Live" clId="Web-{E0B86549-F5C8-4C35-9DEA-69644D06F2AE}" dt="2023-09-13T03:51:28.411" v="128"/>
          <ac:spMkLst>
            <pc:docMk/>
            <pc:sldMk cId="3387473769" sldId="408"/>
            <ac:spMk id="2" creationId="{F8E4A9AF-8006-54E0-9E85-399385A2F497}"/>
          </ac:spMkLst>
        </pc:spChg>
        <pc:spChg chg="mod">
          <ac:chgData name="tien tran" userId="f5c0b7c74de91c7e" providerId="Windows Live" clId="Web-{E0B86549-F5C8-4C35-9DEA-69644D06F2AE}" dt="2023-09-13T04:01:17.181" v="211" actId="20577"/>
          <ac:spMkLst>
            <pc:docMk/>
            <pc:sldMk cId="3387473769" sldId="408"/>
            <ac:spMk id="3" creationId="{21907A5A-6CAB-37BE-A537-959F34920341}"/>
          </ac:spMkLst>
        </pc:spChg>
        <pc:picChg chg="add mod">
          <ac:chgData name="tien tran" userId="f5c0b7c74de91c7e" providerId="Windows Live" clId="Web-{E0B86549-F5C8-4C35-9DEA-69644D06F2AE}" dt="2023-09-13T03:54:25.136" v="141" actId="1076"/>
          <ac:picMkLst>
            <pc:docMk/>
            <pc:sldMk cId="3387473769" sldId="408"/>
            <ac:picMk id="5" creationId="{6EB2E2BF-3F6A-EFF4-E678-5EBEEC79543C}"/>
          </ac:picMkLst>
        </pc:picChg>
        <pc:picChg chg="add mod">
          <ac:chgData name="tien tran" userId="f5c0b7c74de91c7e" providerId="Windows Live" clId="Web-{E0B86549-F5C8-4C35-9DEA-69644D06F2AE}" dt="2023-09-13T03:54:21.542" v="140" actId="1076"/>
          <ac:picMkLst>
            <pc:docMk/>
            <pc:sldMk cId="3387473769" sldId="408"/>
            <ac:picMk id="6" creationId="{B311039E-4E1F-2CE3-6D16-076F9BF431DE}"/>
          </ac:picMkLst>
        </pc:picChg>
      </pc:sldChg>
      <pc:sldChg chg="del">
        <pc:chgData name="tien tran" userId="f5c0b7c74de91c7e" providerId="Windows Live" clId="Web-{E0B86549-F5C8-4C35-9DEA-69644D06F2AE}" dt="2023-09-13T03:27:04.706" v="3"/>
        <pc:sldMkLst>
          <pc:docMk/>
          <pc:sldMk cId="3972552494" sldId="408"/>
        </pc:sldMkLst>
      </pc:sldChg>
      <pc:sldChg chg="del">
        <pc:chgData name="tien tran" userId="f5c0b7c74de91c7e" providerId="Windows Live" clId="Web-{E0B86549-F5C8-4C35-9DEA-69644D06F2AE}" dt="2023-09-13T03:27:04.706" v="4"/>
        <pc:sldMkLst>
          <pc:docMk/>
          <pc:sldMk cId="1458164645" sldId="409"/>
        </pc:sldMkLst>
      </pc:sldChg>
      <pc:sldChg chg="addSp delSp modSp add replId">
        <pc:chgData name="tien tran" userId="f5c0b7c74de91c7e" providerId="Windows Live" clId="Web-{E0B86549-F5C8-4C35-9DEA-69644D06F2AE}" dt="2023-09-13T03:58:16.643" v="179" actId="1076"/>
        <pc:sldMkLst>
          <pc:docMk/>
          <pc:sldMk cId="3711793105" sldId="409"/>
        </pc:sldMkLst>
        <pc:spChg chg="mod">
          <ac:chgData name="tien tran" userId="f5c0b7c74de91c7e" providerId="Windows Live" clId="Web-{E0B86549-F5C8-4C35-9DEA-69644D06F2AE}" dt="2023-09-13T03:56:37.140" v="171" actId="20577"/>
          <ac:spMkLst>
            <pc:docMk/>
            <pc:sldMk cId="3711793105" sldId="409"/>
            <ac:spMk id="3" creationId="{21907A5A-6CAB-37BE-A537-959F34920341}"/>
          </ac:spMkLst>
        </pc:spChg>
        <pc:picChg chg="del">
          <ac:chgData name="tien tran" userId="f5c0b7c74de91c7e" providerId="Windows Live" clId="Web-{E0B86549-F5C8-4C35-9DEA-69644D06F2AE}" dt="2023-09-13T03:56:55.875" v="173"/>
          <ac:picMkLst>
            <pc:docMk/>
            <pc:sldMk cId="3711793105" sldId="409"/>
            <ac:picMk id="5" creationId="{6EB2E2BF-3F6A-EFF4-E678-5EBEEC79543C}"/>
          </ac:picMkLst>
        </pc:picChg>
        <pc:picChg chg="del">
          <ac:chgData name="tien tran" userId="f5c0b7c74de91c7e" providerId="Windows Live" clId="Web-{E0B86549-F5C8-4C35-9DEA-69644D06F2AE}" dt="2023-09-13T03:56:54.469" v="172"/>
          <ac:picMkLst>
            <pc:docMk/>
            <pc:sldMk cId="3711793105" sldId="409"/>
            <ac:picMk id="6" creationId="{B311039E-4E1F-2CE3-6D16-076F9BF431DE}"/>
          </ac:picMkLst>
        </pc:picChg>
        <pc:picChg chg="add mod">
          <ac:chgData name="tien tran" userId="f5c0b7c74de91c7e" providerId="Windows Live" clId="Web-{E0B86549-F5C8-4C35-9DEA-69644D06F2AE}" dt="2023-09-13T03:58:16.643" v="179" actId="1076"/>
          <ac:picMkLst>
            <pc:docMk/>
            <pc:sldMk cId="3711793105" sldId="409"/>
            <ac:picMk id="7" creationId="{B49E262F-8E25-509E-2D1E-5D36223AFC5D}"/>
          </ac:picMkLst>
        </pc:picChg>
      </pc:sldChg>
      <pc:sldChg chg="addSp delSp modSp add replId">
        <pc:chgData name="tien tran" userId="f5c0b7c74de91c7e" providerId="Windows Live" clId="Web-{E0B86549-F5C8-4C35-9DEA-69644D06F2AE}" dt="2023-09-13T04:01:00.774" v="206" actId="1076"/>
        <pc:sldMkLst>
          <pc:docMk/>
          <pc:sldMk cId="2000356552" sldId="410"/>
        </pc:sldMkLst>
        <pc:spChg chg="mod">
          <ac:chgData name="tien tran" userId="f5c0b7c74de91c7e" providerId="Windows Live" clId="Web-{E0B86549-F5C8-4C35-9DEA-69644D06F2AE}" dt="2023-09-13T04:00:52.508" v="204" actId="14100"/>
          <ac:spMkLst>
            <pc:docMk/>
            <pc:sldMk cId="2000356552" sldId="410"/>
            <ac:spMk id="3" creationId="{21907A5A-6CAB-37BE-A537-959F34920341}"/>
          </ac:spMkLst>
        </pc:spChg>
        <pc:picChg chg="add mod">
          <ac:chgData name="tien tran" userId="f5c0b7c74de91c7e" providerId="Windows Live" clId="Web-{E0B86549-F5C8-4C35-9DEA-69644D06F2AE}" dt="2023-09-13T04:01:00.774" v="206" actId="1076"/>
          <ac:picMkLst>
            <pc:docMk/>
            <pc:sldMk cId="2000356552" sldId="410"/>
            <ac:picMk id="5" creationId="{4E0881E4-C664-783E-B42A-69F5FFD70BDD}"/>
          </ac:picMkLst>
        </pc:picChg>
        <pc:picChg chg="del">
          <ac:chgData name="tien tran" userId="f5c0b7c74de91c7e" providerId="Windows Live" clId="Web-{E0B86549-F5C8-4C35-9DEA-69644D06F2AE}" dt="2023-09-13T04:00:01.381" v="185"/>
          <ac:picMkLst>
            <pc:docMk/>
            <pc:sldMk cId="2000356552" sldId="410"/>
            <ac:picMk id="7" creationId="{B49E262F-8E25-509E-2D1E-5D36223AFC5D}"/>
          </ac:picMkLst>
        </pc:picChg>
      </pc:sldChg>
      <pc:sldChg chg="del">
        <pc:chgData name="tien tran" userId="f5c0b7c74de91c7e" providerId="Windows Live" clId="Web-{E0B86549-F5C8-4C35-9DEA-69644D06F2AE}" dt="2023-09-13T03:27:04.706" v="6"/>
        <pc:sldMkLst>
          <pc:docMk/>
          <pc:sldMk cId="784368596" sldId="411"/>
        </pc:sldMkLst>
      </pc:sldChg>
      <pc:sldChg chg="addSp delSp modSp new">
        <pc:chgData name="tien tran" userId="f5c0b7c74de91c7e" providerId="Windows Live" clId="Web-{E0B86549-F5C8-4C35-9DEA-69644D06F2AE}" dt="2023-09-13T04:13:19.190" v="288"/>
        <pc:sldMkLst>
          <pc:docMk/>
          <pc:sldMk cId="2878655350" sldId="411"/>
        </pc:sldMkLst>
        <pc:spChg chg="mod">
          <ac:chgData name="tien tran" userId="f5c0b7c74de91c7e" providerId="Windows Live" clId="Web-{E0B86549-F5C8-4C35-9DEA-69644D06F2AE}" dt="2023-09-13T04:09:45.526" v="223" actId="20577"/>
          <ac:spMkLst>
            <pc:docMk/>
            <pc:sldMk cId="2878655350" sldId="411"/>
            <ac:spMk id="2" creationId="{312FD15E-80CA-A5B4-A36A-709A159C8DC0}"/>
          </ac:spMkLst>
        </pc:spChg>
        <pc:spChg chg="mod">
          <ac:chgData name="tien tran" userId="f5c0b7c74de91c7e" providerId="Windows Live" clId="Web-{E0B86549-F5C8-4C35-9DEA-69644D06F2AE}" dt="2023-09-13T04:12:26.672" v="279" actId="20577"/>
          <ac:spMkLst>
            <pc:docMk/>
            <pc:sldMk cId="2878655350" sldId="411"/>
            <ac:spMk id="3" creationId="{D2A06F0E-43CC-D112-38CE-F9EB6AF87DCC}"/>
          </ac:spMkLst>
        </pc:spChg>
        <pc:picChg chg="add mod">
          <ac:chgData name="tien tran" userId="f5c0b7c74de91c7e" providerId="Windows Live" clId="Web-{E0B86549-F5C8-4C35-9DEA-69644D06F2AE}" dt="2023-09-13T04:12:34.454" v="283" actId="1076"/>
          <ac:picMkLst>
            <pc:docMk/>
            <pc:sldMk cId="2878655350" sldId="411"/>
            <ac:picMk id="5" creationId="{807B2CD1-BAED-A2B5-BFA7-2EFE9A1C1C1A}"/>
          </ac:picMkLst>
        </pc:picChg>
        <pc:picChg chg="add del mod">
          <ac:chgData name="tien tran" userId="f5c0b7c74de91c7e" providerId="Windows Live" clId="Web-{E0B86549-F5C8-4C35-9DEA-69644D06F2AE}" dt="2023-09-13T04:13:19.190" v="288"/>
          <ac:picMkLst>
            <pc:docMk/>
            <pc:sldMk cId="2878655350" sldId="411"/>
            <ac:picMk id="6" creationId="{608A785D-801A-6286-D4B3-F4786A694A11}"/>
          </ac:picMkLst>
        </pc:picChg>
      </pc:sldChg>
      <pc:sldChg chg="del">
        <pc:chgData name="tien tran" userId="f5c0b7c74de91c7e" providerId="Windows Live" clId="Web-{E0B86549-F5C8-4C35-9DEA-69644D06F2AE}" dt="2023-09-13T03:27:04.706" v="5"/>
        <pc:sldMkLst>
          <pc:docMk/>
          <pc:sldMk cId="371752076" sldId="412"/>
        </pc:sldMkLst>
      </pc:sldChg>
      <pc:sldChg chg="new">
        <pc:chgData name="tien tran" userId="f5c0b7c74de91c7e" providerId="Windows Live" clId="Web-{E0B86549-F5C8-4C35-9DEA-69644D06F2AE}" dt="2023-09-13T04:12:44.751" v="284"/>
        <pc:sldMkLst>
          <pc:docMk/>
          <pc:sldMk cId="2630240421" sldId="412"/>
        </pc:sldMkLst>
      </pc:sldChg>
      <pc:sldChg chg="del">
        <pc:chgData name="tien tran" userId="f5c0b7c74de91c7e" providerId="Windows Live" clId="Web-{E0B86549-F5C8-4C35-9DEA-69644D06F2AE}" dt="2023-09-13T03:27:04.706" v="2"/>
        <pc:sldMkLst>
          <pc:docMk/>
          <pc:sldMk cId="836513144" sldId="413"/>
        </pc:sldMkLst>
      </pc:sldChg>
      <pc:sldChg chg="modSp add replId">
        <pc:chgData name="tien tran" userId="f5c0b7c74de91c7e" providerId="Windows Live" clId="Web-{E0B86549-F5C8-4C35-9DEA-69644D06F2AE}" dt="2023-09-13T04:13:12.549" v="286" actId="20577"/>
        <pc:sldMkLst>
          <pc:docMk/>
          <pc:sldMk cId="2081190954" sldId="413"/>
        </pc:sldMkLst>
        <pc:spChg chg="mod">
          <ac:chgData name="tien tran" userId="f5c0b7c74de91c7e" providerId="Windows Live" clId="Web-{E0B86549-F5C8-4C35-9DEA-69644D06F2AE}" dt="2023-09-13T04:13:12.549" v="286" actId="20577"/>
          <ac:spMkLst>
            <pc:docMk/>
            <pc:sldMk cId="2081190954" sldId="413"/>
            <ac:spMk id="3" creationId="{3356C97B-92D3-569A-CA12-3111814852CA}"/>
          </ac:spMkLst>
        </pc:spChg>
      </pc:sldChg>
      <pc:sldChg chg="modSp add replId">
        <pc:chgData name="tien tran" userId="f5c0b7c74de91c7e" providerId="Windows Live" clId="Web-{E0B86549-F5C8-4C35-9DEA-69644D06F2AE}" dt="2023-09-13T04:13:40.878" v="292" actId="20577"/>
        <pc:sldMkLst>
          <pc:docMk/>
          <pc:sldMk cId="901362970" sldId="414"/>
        </pc:sldMkLst>
        <pc:spChg chg="mod">
          <ac:chgData name="tien tran" userId="f5c0b7c74de91c7e" providerId="Windows Live" clId="Web-{E0B86549-F5C8-4C35-9DEA-69644D06F2AE}" dt="2023-09-13T04:13:40.878" v="292" actId="20577"/>
          <ac:spMkLst>
            <pc:docMk/>
            <pc:sldMk cId="901362970" sldId="414"/>
            <ac:spMk id="3" creationId="{3356C97B-92D3-569A-CA12-3111814852CA}"/>
          </ac:spMkLst>
        </pc:spChg>
      </pc:sldChg>
      <pc:sldChg chg="del">
        <pc:chgData name="tien tran" userId="f5c0b7c74de91c7e" providerId="Windows Live" clId="Web-{E0B86549-F5C8-4C35-9DEA-69644D06F2AE}" dt="2023-09-13T03:27:04.690" v="1"/>
        <pc:sldMkLst>
          <pc:docMk/>
          <pc:sldMk cId="1383871090" sldId="414"/>
        </pc:sldMkLst>
      </pc:sldChg>
      <pc:sldChg chg="add del replId">
        <pc:chgData name="tien tran" userId="f5c0b7c74de91c7e" providerId="Windows Live" clId="Web-{E0B86549-F5C8-4C35-9DEA-69644D06F2AE}" dt="2023-09-13T04:13:29.503" v="290"/>
        <pc:sldMkLst>
          <pc:docMk/>
          <pc:sldMk cId="2046495729" sldId="414"/>
        </pc:sldMkLst>
      </pc:sldChg>
      <pc:sldChg chg="del">
        <pc:chgData name="tien tran" userId="f5c0b7c74de91c7e" providerId="Windows Live" clId="Web-{E0B86549-F5C8-4C35-9DEA-69644D06F2AE}" dt="2023-09-13T03:27:04.690" v="0"/>
        <pc:sldMkLst>
          <pc:docMk/>
          <pc:sldMk cId="770060182" sldId="415"/>
        </pc:sldMkLst>
      </pc:sldChg>
      <pc:sldChg chg="addSp modSp new">
        <pc:chgData name="tien tran" userId="f5c0b7c74de91c7e" providerId="Windows Live" clId="Web-{E0B86549-F5C8-4C35-9DEA-69644D06F2AE}" dt="2023-09-13T07:27:00.364" v="321" actId="1076"/>
        <pc:sldMkLst>
          <pc:docMk/>
          <pc:sldMk cId="905506383" sldId="415"/>
        </pc:sldMkLst>
        <pc:spChg chg="mod">
          <ac:chgData name="tien tran" userId="f5c0b7c74de91c7e" providerId="Windows Live" clId="Web-{E0B86549-F5C8-4C35-9DEA-69644D06F2AE}" dt="2023-09-13T07:25:05.206" v="316" actId="20577"/>
          <ac:spMkLst>
            <pc:docMk/>
            <pc:sldMk cId="905506383" sldId="415"/>
            <ac:spMk id="2" creationId="{0E12180D-C5D0-5989-4FE5-67DD61580B2D}"/>
          </ac:spMkLst>
        </pc:spChg>
        <pc:spChg chg="mod">
          <ac:chgData name="tien tran" userId="f5c0b7c74de91c7e" providerId="Windows Live" clId="Web-{E0B86549-F5C8-4C35-9DEA-69644D06F2AE}" dt="2023-09-13T07:26:57.630" v="319" actId="20577"/>
          <ac:spMkLst>
            <pc:docMk/>
            <pc:sldMk cId="905506383" sldId="415"/>
            <ac:spMk id="3" creationId="{2C14900E-1551-FB51-C008-9A2D097C998B}"/>
          </ac:spMkLst>
        </pc:spChg>
        <pc:picChg chg="add mod">
          <ac:chgData name="tien tran" userId="f5c0b7c74de91c7e" providerId="Windows Live" clId="Web-{E0B86549-F5C8-4C35-9DEA-69644D06F2AE}" dt="2023-09-13T07:27:00.364" v="321" actId="1076"/>
          <ac:picMkLst>
            <pc:docMk/>
            <pc:sldMk cId="905506383" sldId="415"/>
            <ac:picMk id="5" creationId="{DE57EC18-5D7C-97E0-5F11-6150482C968E}"/>
          </ac:picMkLst>
        </pc:picChg>
      </pc:sldChg>
      <pc:sldChg chg="del">
        <pc:chgData name="tien tran" userId="f5c0b7c74de91c7e" providerId="Windows Live" clId="Web-{E0B86549-F5C8-4C35-9DEA-69644D06F2AE}" dt="2023-09-13T03:27:04.737" v="22"/>
        <pc:sldMkLst>
          <pc:docMk/>
          <pc:sldMk cId="3370268755" sldId="416"/>
        </pc:sldMkLst>
      </pc:sldChg>
      <pc:sldChg chg="modSp add replId">
        <pc:chgData name="tien tran" userId="f5c0b7c74de91c7e" providerId="Windows Live" clId="Web-{E0B86549-F5C8-4C35-9DEA-69644D06F2AE}" dt="2023-09-13T07:40:56.242" v="375" actId="20577"/>
        <pc:sldMkLst>
          <pc:docMk/>
          <pc:sldMk cId="3488816134" sldId="416"/>
        </pc:sldMkLst>
        <pc:spChg chg="mod">
          <ac:chgData name="tien tran" userId="f5c0b7c74de91c7e" providerId="Windows Live" clId="Web-{E0B86549-F5C8-4C35-9DEA-69644D06F2AE}" dt="2023-09-13T07:40:56.242" v="375" actId="20577"/>
          <ac:spMkLst>
            <pc:docMk/>
            <pc:sldMk cId="3488816134" sldId="416"/>
            <ac:spMk id="2" creationId="{0E12180D-C5D0-5989-4FE5-67DD61580B2D}"/>
          </ac:spMkLst>
        </pc:spChg>
        <pc:spChg chg="mod">
          <ac:chgData name="tien tran" userId="f5c0b7c74de91c7e" providerId="Windows Live" clId="Web-{E0B86549-F5C8-4C35-9DEA-69644D06F2AE}" dt="2023-09-13T07:38:29.786" v="360" actId="20577"/>
          <ac:spMkLst>
            <pc:docMk/>
            <pc:sldMk cId="3488816134" sldId="416"/>
            <ac:spMk id="3" creationId="{2C14900E-1551-FB51-C008-9A2D097C998B}"/>
          </ac:spMkLst>
        </pc:spChg>
      </pc:sldChg>
      <pc:sldChg chg="new">
        <pc:chgData name="tien tran" userId="f5c0b7c74de91c7e" providerId="Windows Live" clId="Web-{E0B86549-F5C8-4C35-9DEA-69644D06F2AE}" dt="2023-09-13T07:38:51.489" v="361"/>
        <pc:sldMkLst>
          <pc:docMk/>
          <pc:sldMk cId="3041687894" sldId="417"/>
        </pc:sldMkLst>
      </pc:sldChg>
      <pc:sldChg chg="del">
        <pc:chgData name="tien tran" userId="f5c0b7c74de91c7e" providerId="Windows Live" clId="Web-{E0B86549-F5C8-4C35-9DEA-69644D06F2AE}" dt="2023-09-13T03:27:04.737" v="21"/>
        <pc:sldMkLst>
          <pc:docMk/>
          <pc:sldMk cId="3890710605" sldId="417"/>
        </pc:sldMkLst>
      </pc:sldChg>
      <pc:sldChg chg="del">
        <pc:chgData name="tien tran" userId="f5c0b7c74de91c7e" providerId="Windows Live" clId="Web-{E0B86549-F5C8-4C35-9DEA-69644D06F2AE}" dt="2023-09-13T03:27:07.815" v="23"/>
        <pc:sldMkLst>
          <pc:docMk/>
          <pc:sldMk cId="657675368" sldId="418"/>
        </pc:sldMkLst>
      </pc:sldChg>
      <pc:sldChg chg="modSp add replId">
        <pc:chgData name="tien tran" userId="f5c0b7c74de91c7e" providerId="Windows Live" clId="Web-{E0B86549-F5C8-4C35-9DEA-69644D06F2AE}" dt="2023-09-13T07:41:13.430" v="392" actId="20577"/>
        <pc:sldMkLst>
          <pc:docMk/>
          <pc:sldMk cId="3241576963" sldId="418"/>
        </pc:sldMkLst>
        <pc:spChg chg="mod">
          <ac:chgData name="tien tran" userId="f5c0b7c74de91c7e" providerId="Windows Live" clId="Web-{E0B86549-F5C8-4C35-9DEA-69644D06F2AE}" dt="2023-09-13T07:41:13.430" v="392" actId="20577"/>
          <ac:spMkLst>
            <pc:docMk/>
            <pc:sldMk cId="3241576963" sldId="418"/>
            <ac:spMk id="2" creationId="{0E12180D-C5D0-5989-4FE5-67DD61580B2D}"/>
          </ac:spMkLst>
        </pc:spChg>
        <pc:spChg chg="mod">
          <ac:chgData name="tien tran" userId="f5c0b7c74de91c7e" providerId="Windows Live" clId="Web-{E0B86549-F5C8-4C35-9DEA-69644D06F2AE}" dt="2023-09-13T07:40:37.679" v="372" actId="14100"/>
          <ac:spMkLst>
            <pc:docMk/>
            <pc:sldMk cId="3241576963" sldId="418"/>
            <ac:spMk id="3" creationId="{2C14900E-1551-FB51-C008-9A2D097C998B}"/>
          </ac:spMkLst>
        </pc:spChg>
      </pc:sldChg>
      <pc:sldChg chg="new">
        <pc:chgData name="tien tran" userId="f5c0b7c74de91c7e" providerId="Windows Live" clId="Web-{E0B86549-F5C8-4C35-9DEA-69644D06F2AE}" dt="2023-09-13T07:41:15.164" v="393"/>
        <pc:sldMkLst>
          <pc:docMk/>
          <pc:sldMk cId="1596481782" sldId="419"/>
        </pc:sldMkLst>
      </pc:sldChg>
      <pc:sldChg chg="del">
        <pc:chgData name="tien tran" userId="f5c0b7c74de91c7e" providerId="Windows Live" clId="Web-{E0B86549-F5C8-4C35-9DEA-69644D06F2AE}" dt="2023-09-13T03:27:04.706" v="8"/>
        <pc:sldMkLst>
          <pc:docMk/>
          <pc:sldMk cId="1719528740" sldId="419"/>
        </pc:sldMkLst>
      </pc:sldChg>
      <pc:sldChg chg="addSp modSp add replId">
        <pc:chgData name="tien tran" userId="f5c0b7c74de91c7e" providerId="Windows Live" clId="Web-{E0B86549-F5C8-4C35-9DEA-69644D06F2AE}" dt="2023-09-13T07:44:21.215" v="422" actId="1076"/>
        <pc:sldMkLst>
          <pc:docMk/>
          <pc:sldMk cId="640966553" sldId="420"/>
        </pc:sldMkLst>
        <pc:spChg chg="mod">
          <ac:chgData name="tien tran" userId="f5c0b7c74de91c7e" providerId="Windows Live" clId="Web-{E0B86549-F5C8-4C35-9DEA-69644D06F2AE}" dt="2023-09-13T07:43:07.088" v="408" actId="20577"/>
          <ac:spMkLst>
            <pc:docMk/>
            <pc:sldMk cId="640966553" sldId="420"/>
            <ac:spMk id="2" creationId="{0E12180D-C5D0-5989-4FE5-67DD61580B2D}"/>
          </ac:spMkLst>
        </pc:spChg>
        <pc:spChg chg="mod">
          <ac:chgData name="tien tran" userId="f5c0b7c74de91c7e" providerId="Windows Live" clId="Web-{E0B86549-F5C8-4C35-9DEA-69644D06F2AE}" dt="2023-09-13T07:43:48.355" v="412" actId="20577"/>
          <ac:spMkLst>
            <pc:docMk/>
            <pc:sldMk cId="640966553" sldId="420"/>
            <ac:spMk id="3" creationId="{2C14900E-1551-FB51-C008-9A2D097C998B}"/>
          </ac:spMkLst>
        </pc:spChg>
        <pc:picChg chg="add mod">
          <ac:chgData name="tien tran" userId="f5c0b7c74de91c7e" providerId="Windows Live" clId="Web-{E0B86549-F5C8-4C35-9DEA-69644D06F2AE}" dt="2023-09-13T07:44:16.496" v="421" actId="1076"/>
          <ac:picMkLst>
            <pc:docMk/>
            <pc:sldMk cId="640966553" sldId="420"/>
            <ac:picMk id="6" creationId="{ABCAC7C2-5B7E-E3A8-53B8-01A4720AB5F0}"/>
          </ac:picMkLst>
        </pc:picChg>
        <pc:picChg chg="add mod">
          <ac:chgData name="tien tran" userId="f5c0b7c74de91c7e" providerId="Windows Live" clId="Web-{E0B86549-F5C8-4C35-9DEA-69644D06F2AE}" dt="2023-09-13T07:44:21.215" v="422" actId="1076"/>
          <ac:picMkLst>
            <pc:docMk/>
            <pc:sldMk cId="640966553" sldId="420"/>
            <ac:picMk id="7" creationId="{291FAF74-DA13-7809-1745-043C149635E1}"/>
          </ac:picMkLst>
        </pc:picChg>
      </pc:sldChg>
      <pc:sldChg chg="del">
        <pc:chgData name="tien tran" userId="f5c0b7c74de91c7e" providerId="Windows Live" clId="Web-{E0B86549-F5C8-4C35-9DEA-69644D06F2AE}" dt="2023-09-13T03:27:04.737" v="20"/>
        <pc:sldMkLst>
          <pc:docMk/>
          <pc:sldMk cId="1097046644" sldId="420"/>
        </pc:sldMkLst>
      </pc:sldChg>
      <pc:sldChg chg="addSp delSp modSp add replId">
        <pc:chgData name="tien tran" userId="f5c0b7c74de91c7e" providerId="Windows Live" clId="Web-{E0B86549-F5C8-4C35-9DEA-69644D06F2AE}" dt="2023-09-13T07:45:54.217" v="444" actId="20577"/>
        <pc:sldMkLst>
          <pc:docMk/>
          <pc:sldMk cId="601647792" sldId="421"/>
        </pc:sldMkLst>
        <pc:spChg chg="mod">
          <ac:chgData name="tien tran" userId="f5c0b7c74de91c7e" providerId="Windows Live" clId="Web-{E0B86549-F5C8-4C35-9DEA-69644D06F2AE}" dt="2023-09-13T07:45:54.217" v="444" actId="20577"/>
          <ac:spMkLst>
            <pc:docMk/>
            <pc:sldMk cId="601647792" sldId="421"/>
            <ac:spMk id="3" creationId="{2C14900E-1551-FB51-C008-9A2D097C998B}"/>
          </ac:spMkLst>
        </pc:spChg>
        <pc:picChg chg="del">
          <ac:chgData name="tien tran" userId="f5c0b7c74de91c7e" providerId="Windows Live" clId="Web-{E0B86549-F5C8-4C35-9DEA-69644D06F2AE}" dt="2023-09-13T07:45:28.467" v="424"/>
          <ac:picMkLst>
            <pc:docMk/>
            <pc:sldMk cId="601647792" sldId="421"/>
            <ac:picMk id="6" creationId="{ABCAC7C2-5B7E-E3A8-53B8-01A4720AB5F0}"/>
          </ac:picMkLst>
        </pc:picChg>
        <pc:picChg chg="add mod">
          <ac:chgData name="tien tran" userId="f5c0b7c74de91c7e" providerId="Windows Live" clId="Web-{E0B86549-F5C8-4C35-9DEA-69644D06F2AE}" dt="2023-09-13T07:45:41.389" v="429" actId="1076"/>
          <ac:picMkLst>
            <pc:docMk/>
            <pc:sldMk cId="601647792" sldId="421"/>
            <ac:picMk id="8" creationId="{4899B5AE-EC46-1DFD-1E31-1E189DB0C6E1}"/>
          </ac:picMkLst>
        </pc:picChg>
      </pc:sldChg>
      <pc:sldChg chg="del">
        <pc:chgData name="tien tran" userId="f5c0b7c74de91c7e" providerId="Windows Live" clId="Web-{E0B86549-F5C8-4C35-9DEA-69644D06F2AE}" dt="2023-09-13T03:27:04.737" v="19"/>
        <pc:sldMkLst>
          <pc:docMk/>
          <pc:sldMk cId="3382248134" sldId="421"/>
        </pc:sldMkLst>
      </pc:sldChg>
      <pc:sldChg chg="del">
        <pc:chgData name="tien tran" userId="f5c0b7c74de91c7e" providerId="Windows Live" clId="Web-{E0B86549-F5C8-4C35-9DEA-69644D06F2AE}" dt="2023-09-13T03:27:04.721" v="18"/>
        <pc:sldMkLst>
          <pc:docMk/>
          <pc:sldMk cId="1155180906" sldId="422"/>
        </pc:sldMkLst>
      </pc:sldChg>
      <pc:sldChg chg="modSp new">
        <pc:chgData name="tien tran" userId="f5c0b7c74de91c7e" providerId="Windows Live" clId="Web-{E0B86549-F5C8-4C35-9DEA-69644D06F2AE}" dt="2023-09-13T07:50:39.302" v="447" actId="20577"/>
        <pc:sldMkLst>
          <pc:docMk/>
          <pc:sldMk cId="1512257489" sldId="422"/>
        </pc:sldMkLst>
        <pc:spChg chg="mod">
          <ac:chgData name="tien tran" userId="f5c0b7c74de91c7e" providerId="Windows Live" clId="Web-{E0B86549-F5C8-4C35-9DEA-69644D06F2AE}" dt="2023-09-13T07:50:39.302" v="447" actId="20577"/>
          <ac:spMkLst>
            <pc:docMk/>
            <pc:sldMk cId="1512257489" sldId="422"/>
            <ac:spMk id="2" creationId="{84B26CA9-933E-5B23-8C80-5A60F0AB7218}"/>
          </ac:spMkLst>
        </pc:spChg>
      </pc:sldChg>
      <pc:sldChg chg="del">
        <pc:chgData name="tien tran" userId="f5c0b7c74de91c7e" providerId="Windows Live" clId="Web-{E0B86549-F5C8-4C35-9DEA-69644D06F2AE}" dt="2023-09-13T03:27:04.721" v="17"/>
        <pc:sldMkLst>
          <pc:docMk/>
          <pc:sldMk cId="3782054825" sldId="423"/>
        </pc:sldMkLst>
      </pc:sldChg>
      <pc:sldChg chg="del">
        <pc:chgData name="tien tran" userId="f5c0b7c74de91c7e" providerId="Windows Live" clId="Web-{E0B86549-F5C8-4C35-9DEA-69644D06F2AE}" dt="2023-09-13T03:27:04.721" v="16"/>
        <pc:sldMkLst>
          <pc:docMk/>
          <pc:sldMk cId="2488034017" sldId="424"/>
        </pc:sldMkLst>
      </pc:sldChg>
      <pc:sldChg chg="del">
        <pc:chgData name="tien tran" userId="f5c0b7c74de91c7e" providerId="Windows Live" clId="Web-{E0B86549-F5C8-4C35-9DEA-69644D06F2AE}" dt="2023-09-13T03:27:04.721" v="15"/>
        <pc:sldMkLst>
          <pc:docMk/>
          <pc:sldMk cId="2733456168" sldId="425"/>
        </pc:sldMkLst>
      </pc:sldChg>
      <pc:sldChg chg="del">
        <pc:chgData name="tien tran" userId="f5c0b7c74de91c7e" providerId="Windows Live" clId="Web-{E0B86549-F5C8-4C35-9DEA-69644D06F2AE}" dt="2023-09-13T03:27:04.721" v="14"/>
        <pc:sldMkLst>
          <pc:docMk/>
          <pc:sldMk cId="3181199596" sldId="426"/>
        </pc:sldMkLst>
      </pc:sldChg>
      <pc:sldChg chg="del">
        <pc:chgData name="tien tran" userId="f5c0b7c74de91c7e" providerId="Windows Live" clId="Web-{E0B86549-F5C8-4C35-9DEA-69644D06F2AE}" dt="2023-09-13T03:27:04.721" v="13"/>
        <pc:sldMkLst>
          <pc:docMk/>
          <pc:sldMk cId="2436611818" sldId="427"/>
        </pc:sldMkLst>
      </pc:sldChg>
      <pc:sldChg chg="del">
        <pc:chgData name="tien tran" userId="f5c0b7c74de91c7e" providerId="Windows Live" clId="Web-{E0B86549-F5C8-4C35-9DEA-69644D06F2AE}" dt="2023-09-13T03:27:04.721" v="11"/>
        <pc:sldMkLst>
          <pc:docMk/>
          <pc:sldMk cId="2231681056" sldId="428"/>
        </pc:sldMkLst>
      </pc:sldChg>
      <pc:sldChg chg="del">
        <pc:chgData name="tien tran" userId="f5c0b7c74de91c7e" providerId="Windows Live" clId="Web-{E0B86549-F5C8-4C35-9DEA-69644D06F2AE}" dt="2023-09-13T03:27:04.721" v="12"/>
        <pc:sldMkLst>
          <pc:docMk/>
          <pc:sldMk cId="2056359710" sldId="429"/>
        </pc:sldMkLst>
      </pc:sldChg>
      <pc:sldChg chg="del">
        <pc:chgData name="tien tran" userId="f5c0b7c74de91c7e" providerId="Windows Live" clId="Web-{E0B86549-F5C8-4C35-9DEA-69644D06F2AE}" dt="2023-09-13T03:27:04.721" v="10"/>
        <pc:sldMkLst>
          <pc:docMk/>
          <pc:sldMk cId="2038992011" sldId="430"/>
        </pc:sldMkLst>
      </pc:sldChg>
      <pc:sldChg chg="del">
        <pc:chgData name="tien tran" userId="f5c0b7c74de91c7e" providerId="Windows Live" clId="Web-{E0B86549-F5C8-4C35-9DEA-69644D06F2AE}" dt="2023-09-13T03:27:04.721" v="9"/>
        <pc:sldMkLst>
          <pc:docMk/>
          <pc:sldMk cId="2565650870" sldId="431"/>
        </pc:sldMkLst>
      </pc:sldChg>
    </pc:docChg>
  </pc:docChgLst>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E07B9685-5A37-4A97-880C-EB79A1BA2E04}"/>
    <pc:docChg chg="addSld modSld sldOrd">
      <pc:chgData name="tien tran" userId="f5c0b7c74de91c7e" providerId="Windows Live" clId="Web-{E07B9685-5A37-4A97-880C-EB79A1BA2E04}" dt="2023-08-16T17:35:18.186" v="341" actId="14100"/>
      <pc:docMkLst>
        <pc:docMk/>
      </pc:docMkLst>
      <pc:sldChg chg="addSp modSp ord">
        <pc:chgData name="tien tran" userId="f5c0b7c74de91c7e" providerId="Windows Live" clId="Web-{E07B9685-5A37-4A97-880C-EB79A1BA2E04}" dt="2023-08-16T16:06:15.416" v="37"/>
        <pc:sldMkLst>
          <pc:docMk/>
          <pc:sldMk cId="3809411529" sldId="406"/>
        </pc:sldMkLst>
        <pc:spChg chg="mod">
          <ac:chgData name="tien tran" userId="f5c0b7c74de91c7e" providerId="Windows Live" clId="Web-{E07B9685-5A37-4A97-880C-EB79A1BA2E04}" dt="2023-08-16T16:00:22.158" v="20" actId="20577"/>
          <ac:spMkLst>
            <pc:docMk/>
            <pc:sldMk cId="3809411529" sldId="406"/>
            <ac:spMk id="3" creationId="{6D6A09B8-C1C5-1477-774B-A2B1DE717F31}"/>
          </ac:spMkLst>
        </pc:spChg>
        <pc:picChg chg="add mod">
          <ac:chgData name="tien tran" userId="f5c0b7c74de91c7e" providerId="Windows Live" clId="Web-{E07B9685-5A37-4A97-880C-EB79A1BA2E04}" dt="2023-08-16T16:00:32.611" v="25" actId="14100"/>
          <ac:picMkLst>
            <pc:docMk/>
            <pc:sldMk cId="3809411529" sldId="406"/>
            <ac:picMk id="5" creationId="{4F1FCDCE-0006-1ADB-2F92-F43570B32FB5}"/>
          </ac:picMkLst>
        </pc:picChg>
      </pc:sldChg>
      <pc:sldChg chg="modSp ord">
        <pc:chgData name="tien tran" userId="f5c0b7c74de91c7e" providerId="Windows Live" clId="Web-{E07B9685-5A37-4A97-880C-EB79A1BA2E04}" dt="2023-08-16T16:38:44.289" v="123" actId="20577"/>
        <pc:sldMkLst>
          <pc:docMk/>
          <pc:sldMk cId="3901513261" sldId="408"/>
        </pc:sldMkLst>
        <pc:spChg chg="mod">
          <ac:chgData name="tien tran" userId="f5c0b7c74de91c7e" providerId="Windows Live" clId="Web-{E07B9685-5A37-4A97-880C-EB79A1BA2E04}" dt="2023-08-16T16:38:44.289" v="123" actId="20577"/>
          <ac:spMkLst>
            <pc:docMk/>
            <pc:sldMk cId="3901513261" sldId="408"/>
            <ac:spMk id="3" creationId="{6D6A09B8-C1C5-1477-774B-A2B1DE717F31}"/>
          </ac:spMkLst>
        </pc:spChg>
      </pc:sldChg>
      <pc:sldChg chg="modSp new">
        <pc:chgData name="tien tran" userId="f5c0b7c74de91c7e" providerId="Windows Live" clId="Web-{E07B9685-5A37-4A97-880C-EB79A1BA2E04}" dt="2023-08-16T16:06:11.213" v="36" actId="20577"/>
        <pc:sldMkLst>
          <pc:docMk/>
          <pc:sldMk cId="852925712" sldId="417"/>
        </pc:sldMkLst>
        <pc:spChg chg="mod">
          <ac:chgData name="tien tran" userId="f5c0b7c74de91c7e" providerId="Windows Live" clId="Web-{E07B9685-5A37-4A97-880C-EB79A1BA2E04}" dt="2023-08-16T16:06:11.213" v="36" actId="20577"/>
          <ac:spMkLst>
            <pc:docMk/>
            <pc:sldMk cId="852925712" sldId="417"/>
            <ac:spMk id="2" creationId="{90A4E298-E3FD-17A1-5623-3B335D845E9D}"/>
          </ac:spMkLst>
        </pc:spChg>
        <pc:spChg chg="mod">
          <ac:chgData name="tien tran" userId="f5c0b7c74de91c7e" providerId="Windows Live" clId="Web-{E07B9685-5A37-4A97-880C-EB79A1BA2E04}" dt="2023-08-16T16:04:43.992" v="30" actId="14100"/>
          <ac:spMkLst>
            <pc:docMk/>
            <pc:sldMk cId="852925712" sldId="417"/>
            <ac:spMk id="3" creationId="{701E4571-6A74-98A2-006B-1C0AC401B58C}"/>
          </ac:spMkLst>
        </pc:spChg>
      </pc:sldChg>
      <pc:sldChg chg="modSp new">
        <pc:chgData name="tien tran" userId="f5c0b7c74de91c7e" providerId="Windows Live" clId="Web-{E07B9685-5A37-4A97-880C-EB79A1BA2E04}" dt="2023-08-16T16:10:01.906" v="52" actId="20577"/>
        <pc:sldMkLst>
          <pc:docMk/>
          <pc:sldMk cId="2456829666" sldId="418"/>
        </pc:sldMkLst>
        <pc:spChg chg="mod">
          <ac:chgData name="tien tran" userId="f5c0b7c74de91c7e" providerId="Windows Live" clId="Web-{E07B9685-5A37-4A97-880C-EB79A1BA2E04}" dt="2023-08-16T16:09:44.343" v="48" actId="20577"/>
          <ac:spMkLst>
            <pc:docMk/>
            <pc:sldMk cId="2456829666" sldId="418"/>
            <ac:spMk id="2" creationId="{067F93BA-54EC-41D4-F6D3-219A7A5E5E59}"/>
          </ac:spMkLst>
        </pc:spChg>
        <pc:spChg chg="mod">
          <ac:chgData name="tien tran" userId="f5c0b7c74de91c7e" providerId="Windows Live" clId="Web-{E07B9685-5A37-4A97-880C-EB79A1BA2E04}" dt="2023-08-16T16:10:01.906" v="52" actId="20577"/>
          <ac:spMkLst>
            <pc:docMk/>
            <pc:sldMk cId="2456829666" sldId="418"/>
            <ac:spMk id="3" creationId="{F3C7D23C-D045-DD7C-CDCB-D743E87CF84C}"/>
          </ac:spMkLst>
        </pc:spChg>
      </pc:sldChg>
      <pc:sldChg chg="addSp modSp new">
        <pc:chgData name="tien tran" userId="f5c0b7c74de91c7e" providerId="Windows Live" clId="Web-{E07B9685-5A37-4A97-880C-EB79A1BA2E04}" dt="2023-08-16T16:11:44.096" v="63" actId="20577"/>
        <pc:sldMkLst>
          <pc:docMk/>
          <pc:sldMk cId="3558047907" sldId="419"/>
        </pc:sldMkLst>
        <pc:spChg chg="mod">
          <ac:chgData name="tien tran" userId="f5c0b7c74de91c7e" providerId="Windows Live" clId="Web-{E07B9685-5A37-4A97-880C-EB79A1BA2E04}" dt="2023-08-16T16:11:44.096" v="63" actId="20577"/>
          <ac:spMkLst>
            <pc:docMk/>
            <pc:sldMk cId="3558047907" sldId="419"/>
            <ac:spMk id="2" creationId="{0C6BDB97-0F40-7F5D-1548-D8E0A376714F}"/>
          </ac:spMkLst>
        </pc:spChg>
        <pc:spChg chg="mod">
          <ac:chgData name="tien tran" userId="f5c0b7c74de91c7e" providerId="Windows Live" clId="Web-{E07B9685-5A37-4A97-880C-EB79A1BA2E04}" dt="2023-08-16T16:10:49.063" v="55" actId="20577"/>
          <ac:spMkLst>
            <pc:docMk/>
            <pc:sldMk cId="3558047907" sldId="419"/>
            <ac:spMk id="3" creationId="{51CB860C-EC8E-5401-5F18-FADDD5D1F23D}"/>
          </ac:spMkLst>
        </pc:spChg>
        <pc:picChg chg="add mod">
          <ac:chgData name="tien tran" userId="f5c0b7c74de91c7e" providerId="Windows Live" clId="Web-{E07B9685-5A37-4A97-880C-EB79A1BA2E04}" dt="2023-08-16T16:10:59.220" v="57" actId="1076"/>
          <ac:picMkLst>
            <pc:docMk/>
            <pc:sldMk cId="3558047907" sldId="419"/>
            <ac:picMk id="5" creationId="{58B7BA5E-0683-8A53-F16F-6CFDF970B847}"/>
          </ac:picMkLst>
        </pc:picChg>
      </pc:sldChg>
      <pc:sldChg chg="modSp new">
        <pc:chgData name="tien tran" userId="f5c0b7c74de91c7e" providerId="Windows Live" clId="Web-{E07B9685-5A37-4A97-880C-EB79A1BA2E04}" dt="2023-08-16T16:13:44.739" v="80" actId="20577"/>
        <pc:sldMkLst>
          <pc:docMk/>
          <pc:sldMk cId="3310607425" sldId="420"/>
        </pc:sldMkLst>
        <pc:spChg chg="mod">
          <ac:chgData name="tien tran" userId="f5c0b7c74de91c7e" providerId="Windows Live" clId="Web-{E07B9685-5A37-4A97-880C-EB79A1BA2E04}" dt="2023-08-16T16:13:02.582" v="70" actId="20577"/>
          <ac:spMkLst>
            <pc:docMk/>
            <pc:sldMk cId="3310607425" sldId="420"/>
            <ac:spMk id="2" creationId="{13F723F9-2D42-45B2-4F30-E5CDC1218E78}"/>
          </ac:spMkLst>
        </pc:spChg>
        <pc:spChg chg="mod">
          <ac:chgData name="tien tran" userId="f5c0b7c74de91c7e" providerId="Windows Live" clId="Web-{E07B9685-5A37-4A97-880C-EB79A1BA2E04}" dt="2023-08-16T16:13:44.739" v="80" actId="20577"/>
          <ac:spMkLst>
            <pc:docMk/>
            <pc:sldMk cId="3310607425" sldId="420"/>
            <ac:spMk id="3" creationId="{01ABF78A-6836-CE41-E771-6F8BD74EB083}"/>
          </ac:spMkLst>
        </pc:spChg>
      </pc:sldChg>
      <pc:sldChg chg="addSp modSp new">
        <pc:chgData name="tien tran" userId="f5c0b7c74de91c7e" providerId="Windows Live" clId="Web-{E07B9685-5A37-4A97-880C-EB79A1BA2E04}" dt="2023-08-16T16:19:15.778" v="119" actId="14100"/>
        <pc:sldMkLst>
          <pc:docMk/>
          <pc:sldMk cId="1213704486" sldId="421"/>
        </pc:sldMkLst>
        <pc:spChg chg="mod">
          <ac:chgData name="tien tran" userId="f5c0b7c74de91c7e" providerId="Windows Live" clId="Web-{E07B9685-5A37-4A97-880C-EB79A1BA2E04}" dt="2023-08-16T16:14:04.552" v="85" actId="20577"/>
          <ac:spMkLst>
            <pc:docMk/>
            <pc:sldMk cId="1213704486" sldId="421"/>
            <ac:spMk id="2" creationId="{45913BE7-4A93-0A1E-9CFA-780D28F571D8}"/>
          </ac:spMkLst>
        </pc:spChg>
        <pc:spChg chg="mod">
          <ac:chgData name="tien tran" userId="f5c0b7c74de91c7e" providerId="Windows Live" clId="Web-{E07B9685-5A37-4A97-880C-EB79A1BA2E04}" dt="2023-08-16T16:18:48.684" v="115" actId="20577"/>
          <ac:spMkLst>
            <pc:docMk/>
            <pc:sldMk cId="1213704486" sldId="421"/>
            <ac:spMk id="3" creationId="{1D9ACED5-C095-027D-5359-7B8A46E32FC8}"/>
          </ac:spMkLst>
        </pc:spChg>
        <pc:picChg chg="add mod">
          <ac:chgData name="tien tran" userId="f5c0b7c74de91c7e" providerId="Windows Live" clId="Web-{E07B9685-5A37-4A97-880C-EB79A1BA2E04}" dt="2023-08-16T16:19:15.778" v="119" actId="14100"/>
          <ac:picMkLst>
            <pc:docMk/>
            <pc:sldMk cId="1213704486" sldId="421"/>
            <ac:picMk id="5" creationId="{3914A51E-5127-903B-9810-65179576BC5A}"/>
          </ac:picMkLst>
        </pc:picChg>
      </pc:sldChg>
      <pc:sldChg chg="addSp delSp modSp new">
        <pc:chgData name="tien tran" userId="f5c0b7c74de91c7e" providerId="Windows Live" clId="Web-{E07B9685-5A37-4A97-880C-EB79A1BA2E04}" dt="2023-08-16T16:40:52.339" v="136" actId="14100"/>
        <pc:sldMkLst>
          <pc:docMk/>
          <pc:sldMk cId="3144263657" sldId="422"/>
        </pc:sldMkLst>
        <pc:spChg chg="mod">
          <ac:chgData name="tien tran" userId="f5c0b7c74de91c7e" providerId="Windows Live" clId="Web-{E07B9685-5A37-4A97-880C-EB79A1BA2E04}" dt="2023-08-16T16:39:14.399" v="128" actId="20577"/>
          <ac:spMkLst>
            <pc:docMk/>
            <pc:sldMk cId="3144263657" sldId="422"/>
            <ac:spMk id="2" creationId="{8A76FCF1-369E-0A1A-E23B-05A12F85D77F}"/>
          </ac:spMkLst>
        </pc:spChg>
        <pc:spChg chg="del">
          <ac:chgData name="tien tran" userId="f5c0b7c74de91c7e" providerId="Windows Live" clId="Web-{E07B9685-5A37-4A97-880C-EB79A1BA2E04}" dt="2023-08-16T16:40:17.088" v="129"/>
          <ac:spMkLst>
            <pc:docMk/>
            <pc:sldMk cId="3144263657" sldId="422"/>
            <ac:spMk id="3" creationId="{52F6FC47-71BA-0FD0-D78A-9D661ED6CA9C}"/>
          </ac:spMkLst>
        </pc:spChg>
        <pc:picChg chg="add mod ord">
          <ac:chgData name="tien tran" userId="f5c0b7c74de91c7e" providerId="Windows Live" clId="Web-{E07B9685-5A37-4A97-880C-EB79A1BA2E04}" dt="2023-08-16T16:40:22.026" v="131" actId="1076"/>
          <ac:picMkLst>
            <pc:docMk/>
            <pc:sldMk cId="3144263657" sldId="422"/>
            <ac:picMk id="5" creationId="{275D0CF4-77F5-BC34-F7F9-D5962C8BE7B7}"/>
          </ac:picMkLst>
        </pc:picChg>
        <pc:picChg chg="add mod">
          <ac:chgData name="tien tran" userId="f5c0b7c74de91c7e" providerId="Windows Live" clId="Web-{E07B9685-5A37-4A97-880C-EB79A1BA2E04}" dt="2023-08-16T16:40:52.339" v="136" actId="14100"/>
          <ac:picMkLst>
            <pc:docMk/>
            <pc:sldMk cId="3144263657" sldId="422"/>
            <ac:picMk id="6" creationId="{9EA22ACF-7739-CB96-7939-466524D074C5}"/>
          </ac:picMkLst>
        </pc:picChg>
      </pc:sldChg>
      <pc:sldChg chg="addSp delSp modSp new">
        <pc:chgData name="tien tran" userId="f5c0b7c74de91c7e" providerId="Windows Live" clId="Web-{E07B9685-5A37-4A97-880C-EB79A1BA2E04}" dt="2023-08-16T16:49:01.632" v="210"/>
        <pc:sldMkLst>
          <pc:docMk/>
          <pc:sldMk cId="2719859703" sldId="423"/>
        </pc:sldMkLst>
        <pc:spChg chg="mod">
          <ac:chgData name="tien tran" userId="f5c0b7c74de91c7e" providerId="Windows Live" clId="Web-{E07B9685-5A37-4A97-880C-EB79A1BA2E04}" dt="2023-08-16T16:43:26.983" v="146" actId="20577"/>
          <ac:spMkLst>
            <pc:docMk/>
            <pc:sldMk cId="2719859703" sldId="423"/>
            <ac:spMk id="2" creationId="{54E3FCC9-1B10-5037-72E3-9FD752F601EE}"/>
          </ac:spMkLst>
        </pc:spChg>
        <pc:spChg chg="add del mod">
          <ac:chgData name="tien tran" userId="f5c0b7c74de91c7e" providerId="Windows Live" clId="Web-{E07B9685-5A37-4A97-880C-EB79A1BA2E04}" dt="2023-08-16T16:48:58.632" v="208" actId="20577"/>
          <ac:spMkLst>
            <pc:docMk/>
            <pc:sldMk cId="2719859703" sldId="423"/>
            <ac:spMk id="3" creationId="{0491BC95-4368-24C5-C47B-C6B153F860DB}"/>
          </ac:spMkLst>
        </pc:spChg>
        <pc:picChg chg="add del mod ord">
          <ac:chgData name="tien tran" userId="f5c0b7c74de91c7e" providerId="Windows Live" clId="Web-{E07B9685-5A37-4A97-880C-EB79A1BA2E04}" dt="2023-08-16T16:43:22.577" v="145"/>
          <ac:picMkLst>
            <pc:docMk/>
            <pc:sldMk cId="2719859703" sldId="423"/>
            <ac:picMk id="5" creationId="{CFEBE843-D693-BCED-4F6D-16AEA966B270}"/>
          </ac:picMkLst>
        </pc:picChg>
        <pc:picChg chg="add mod">
          <ac:chgData name="tien tran" userId="f5c0b7c74de91c7e" providerId="Windows Live" clId="Web-{E07B9685-5A37-4A97-880C-EB79A1BA2E04}" dt="2023-08-16T16:48:10.162" v="194" actId="1076"/>
          <ac:picMkLst>
            <pc:docMk/>
            <pc:sldMk cId="2719859703" sldId="423"/>
            <ac:picMk id="6" creationId="{7A72F5BA-4CFE-2F42-E90C-FE033BC3BA3E}"/>
          </ac:picMkLst>
        </pc:picChg>
        <pc:picChg chg="add mod">
          <ac:chgData name="tien tran" userId="f5c0b7c74de91c7e" providerId="Windows Live" clId="Web-{E07B9685-5A37-4A97-880C-EB79A1BA2E04}" dt="2023-08-16T16:48:14.115" v="195" actId="14100"/>
          <ac:picMkLst>
            <pc:docMk/>
            <pc:sldMk cId="2719859703" sldId="423"/>
            <ac:picMk id="7" creationId="{F4D842A6-2191-4D69-2C4E-66F588D5834F}"/>
          </ac:picMkLst>
        </pc:picChg>
        <pc:picChg chg="add del mod">
          <ac:chgData name="tien tran" userId="f5c0b7c74de91c7e" providerId="Windows Live" clId="Web-{E07B9685-5A37-4A97-880C-EB79A1BA2E04}" dt="2023-08-16T16:49:01.632" v="210"/>
          <ac:picMkLst>
            <pc:docMk/>
            <pc:sldMk cId="2719859703" sldId="423"/>
            <ac:picMk id="8" creationId="{2830E3DE-E9E1-326D-A431-0218150BD761}"/>
          </ac:picMkLst>
        </pc:picChg>
        <pc:picChg chg="add del mod">
          <ac:chgData name="tien tran" userId="f5c0b7c74de91c7e" providerId="Windows Live" clId="Web-{E07B9685-5A37-4A97-880C-EB79A1BA2E04}" dt="2023-08-16T16:49:00.444" v="209"/>
          <ac:picMkLst>
            <pc:docMk/>
            <pc:sldMk cId="2719859703" sldId="423"/>
            <ac:picMk id="9" creationId="{AC499162-1567-7430-45B9-02B7C8302806}"/>
          </ac:picMkLst>
        </pc:picChg>
      </pc:sldChg>
      <pc:sldChg chg="delSp modSp add replId">
        <pc:chgData name="tien tran" userId="f5c0b7c74de91c7e" providerId="Windows Live" clId="Web-{E07B9685-5A37-4A97-880C-EB79A1BA2E04}" dt="2023-08-16T16:48:53.257" v="207" actId="20577"/>
        <pc:sldMkLst>
          <pc:docMk/>
          <pc:sldMk cId="2792897587" sldId="424"/>
        </pc:sldMkLst>
        <pc:spChg chg="mod">
          <ac:chgData name="tien tran" userId="f5c0b7c74de91c7e" providerId="Windows Live" clId="Web-{E07B9685-5A37-4A97-880C-EB79A1BA2E04}" dt="2023-08-16T16:48:53.257" v="207" actId="20577"/>
          <ac:spMkLst>
            <pc:docMk/>
            <pc:sldMk cId="2792897587" sldId="424"/>
            <ac:spMk id="3" creationId="{0491BC95-4368-24C5-C47B-C6B153F860DB}"/>
          </ac:spMkLst>
        </pc:spChg>
        <pc:picChg chg="del">
          <ac:chgData name="tien tran" userId="f5c0b7c74de91c7e" providerId="Windows Live" clId="Web-{E07B9685-5A37-4A97-880C-EB79A1BA2E04}" dt="2023-08-16T16:48:25.959" v="197"/>
          <ac:picMkLst>
            <pc:docMk/>
            <pc:sldMk cId="2792897587" sldId="424"/>
            <ac:picMk id="6" creationId="{7A72F5BA-4CFE-2F42-E90C-FE033BC3BA3E}"/>
          </ac:picMkLst>
        </pc:picChg>
        <pc:picChg chg="del">
          <ac:chgData name="tien tran" userId="f5c0b7c74de91c7e" providerId="Windows Live" clId="Web-{E07B9685-5A37-4A97-880C-EB79A1BA2E04}" dt="2023-08-16T16:48:27.537" v="198"/>
          <ac:picMkLst>
            <pc:docMk/>
            <pc:sldMk cId="2792897587" sldId="424"/>
            <ac:picMk id="7" creationId="{F4D842A6-2191-4D69-2C4E-66F588D5834F}"/>
          </ac:picMkLst>
        </pc:picChg>
        <pc:picChg chg="mod">
          <ac:chgData name="tien tran" userId="f5c0b7c74de91c7e" providerId="Windows Live" clId="Web-{E07B9685-5A37-4A97-880C-EB79A1BA2E04}" dt="2023-08-16T16:48:41.241" v="204" actId="1076"/>
          <ac:picMkLst>
            <pc:docMk/>
            <pc:sldMk cId="2792897587" sldId="424"/>
            <ac:picMk id="8" creationId="{2830E3DE-E9E1-326D-A431-0218150BD761}"/>
          </ac:picMkLst>
        </pc:picChg>
        <pc:picChg chg="mod">
          <ac:chgData name="tien tran" userId="f5c0b7c74de91c7e" providerId="Windows Live" clId="Web-{E07B9685-5A37-4A97-880C-EB79A1BA2E04}" dt="2023-08-16T16:48:43.522" v="205" actId="1076"/>
          <ac:picMkLst>
            <pc:docMk/>
            <pc:sldMk cId="2792897587" sldId="424"/>
            <ac:picMk id="9" creationId="{AC499162-1567-7430-45B9-02B7C8302806}"/>
          </ac:picMkLst>
        </pc:picChg>
      </pc:sldChg>
      <pc:sldChg chg="modSp new">
        <pc:chgData name="tien tran" userId="f5c0b7c74de91c7e" providerId="Windows Live" clId="Web-{E07B9685-5A37-4A97-880C-EB79A1BA2E04}" dt="2023-08-16T17:16:40.260" v="263" actId="20577"/>
        <pc:sldMkLst>
          <pc:docMk/>
          <pc:sldMk cId="2149380132" sldId="425"/>
        </pc:sldMkLst>
        <pc:spChg chg="mod">
          <ac:chgData name="tien tran" userId="f5c0b7c74de91c7e" providerId="Windows Live" clId="Web-{E07B9685-5A37-4A97-880C-EB79A1BA2E04}" dt="2023-08-16T17:15:46.415" v="229" actId="20577"/>
          <ac:spMkLst>
            <pc:docMk/>
            <pc:sldMk cId="2149380132" sldId="425"/>
            <ac:spMk id="2" creationId="{8DB6D118-B373-4AF2-4DF0-94781A7AA6BA}"/>
          </ac:spMkLst>
        </pc:spChg>
        <pc:spChg chg="mod">
          <ac:chgData name="tien tran" userId="f5c0b7c74de91c7e" providerId="Windows Live" clId="Web-{E07B9685-5A37-4A97-880C-EB79A1BA2E04}" dt="2023-08-16T17:16:40.260" v="263" actId="20577"/>
          <ac:spMkLst>
            <pc:docMk/>
            <pc:sldMk cId="2149380132" sldId="425"/>
            <ac:spMk id="3" creationId="{A5B9A8D0-28CC-9BAA-DD0A-837B01261193}"/>
          </ac:spMkLst>
        </pc:spChg>
      </pc:sldChg>
      <pc:sldChg chg="modSp new">
        <pc:chgData name="tien tran" userId="f5c0b7c74de91c7e" providerId="Windows Live" clId="Web-{E07B9685-5A37-4A97-880C-EB79A1BA2E04}" dt="2023-08-16T17:16:57.745" v="274" actId="20577"/>
        <pc:sldMkLst>
          <pc:docMk/>
          <pc:sldMk cId="3993050468" sldId="426"/>
        </pc:sldMkLst>
        <pc:spChg chg="mod">
          <ac:chgData name="tien tran" userId="f5c0b7c74de91c7e" providerId="Windows Live" clId="Web-{E07B9685-5A37-4A97-880C-EB79A1BA2E04}" dt="2023-08-16T17:16:57.745" v="274" actId="20577"/>
          <ac:spMkLst>
            <pc:docMk/>
            <pc:sldMk cId="3993050468" sldId="426"/>
            <ac:spMk id="2" creationId="{AF3878A8-CFA3-224D-0260-DF363A12EB83}"/>
          </ac:spMkLst>
        </pc:spChg>
      </pc:sldChg>
      <pc:sldChg chg="addSp delSp modSp new">
        <pc:chgData name="tien tran" userId="f5c0b7c74de91c7e" providerId="Windows Live" clId="Web-{E07B9685-5A37-4A97-880C-EB79A1BA2E04}" dt="2023-08-16T17:35:18.186" v="341" actId="14100"/>
        <pc:sldMkLst>
          <pc:docMk/>
          <pc:sldMk cId="709523244" sldId="427"/>
        </pc:sldMkLst>
        <pc:spChg chg="mod">
          <ac:chgData name="tien tran" userId="f5c0b7c74de91c7e" providerId="Windows Live" clId="Web-{E07B9685-5A37-4A97-880C-EB79A1BA2E04}" dt="2023-08-16T17:22:57.444" v="286" actId="20577"/>
          <ac:spMkLst>
            <pc:docMk/>
            <pc:sldMk cId="709523244" sldId="427"/>
            <ac:spMk id="2" creationId="{3159BCFE-21B6-B07D-B08E-F8BAC3479EDB}"/>
          </ac:spMkLst>
        </pc:spChg>
        <pc:spChg chg="mod">
          <ac:chgData name="tien tran" userId="f5c0b7c74de91c7e" providerId="Windows Live" clId="Web-{E07B9685-5A37-4A97-880C-EB79A1BA2E04}" dt="2023-08-16T17:31:36.679" v="328" actId="20577"/>
          <ac:spMkLst>
            <pc:docMk/>
            <pc:sldMk cId="709523244" sldId="427"/>
            <ac:spMk id="3" creationId="{36C8DE30-46F9-B4AB-5855-3E95E4DC7F63}"/>
          </ac:spMkLst>
        </pc:spChg>
        <pc:picChg chg="add del mod">
          <ac:chgData name="tien tran" userId="f5c0b7c74de91c7e" providerId="Windows Live" clId="Web-{E07B9685-5A37-4A97-880C-EB79A1BA2E04}" dt="2023-08-16T17:35:13.561" v="339"/>
          <ac:picMkLst>
            <pc:docMk/>
            <pc:sldMk cId="709523244" sldId="427"/>
            <ac:picMk id="5" creationId="{EC4C1B42-96FE-1CEF-B9F5-C95EE0797C79}"/>
          </ac:picMkLst>
        </pc:picChg>
        <pc:picChg chg="add mod">
          <ac:chgData name="tien tran" userId="f5c0b7c74de91c7e" providerId="Windows Live" clId="Web-{E07B9685-5A37-4A97-880C-EB79A1BA2E04}" dt="2023-08-16T17:35:18.186" v="341" actId="14100"/>
          <ac:picMkLst>
            <pc:docMk/>
            <pc:sldMk cId="709523244" sldId="427"/>
            <ac:picMk id="6" creationId="{5EF260F7-C14A-7065-90C8-5953DAB36488}"/>
          </ac:picMkLst>
        </pc:picChg>
      </pc:sldChg>
      <pc:sldChg chg="new">
        <pc:chgData name="tien tran" userId="f5c0b7c74de91c7e" providerId="Windows Live" clId="Web-{E07B9685-5A37-4A97-880C-EB79A1BA2E04}" dt="2023-08-16T17:23:40.211" v="299"/>
        <pc:sldMkLst>
          <pc:docMk/>
          <pc:sldMk cId="599323709" sldId="428"/>
        </pc:sldMkLst>
      </pc:sldChg>
    </pc:docChg>
  </pc:docChgLst>
  <pc:docChgLst>
    <pc:chgData name="tien tran" userId="f5c0b7c74de91c7e" providerId="Windows Live" clId="Web-{4D4F0258-B400-404B-8672-3628B0D8812E}"/>
    <pc:docChg chg="addSld delSld modSld">
      <pc:chgData name="tien tran" userId="f5c0b7c74de91c7e" providerId="Windows Live" clId="Web-{4D4F0258-B400-404B-8672-3628B0D8812E}" dt="2023-08-30T14:49:44.409" v="36"/>
      <pc:docMkLst>
        <pc:docMk/>
      </pc:docMkLst>
      <pc:sldChg chg="modSp">
        <pc:chgData name="tien tran" userId="f5c0b7c74de91c7e" providerId="Windows Live" clId="Web-{4D4F0258-B400-404B-8672-3628B0D8812E}" dt="2023-08-30T14:47:28.338" v="15" actId="20577"/>
        <pc:sldMkLst>
          <pc:docMk/>
          <pc:sldMk cId="0" sldId="257"/>
        </pc:sldMkLst>
        <pc:spChg chg="mod">
          <ac:chgData name="tien tran" userId="f5c0b7c74de91c7e" providerId="Windows Live" clId="Web-{4D4F0258-B400-404B-8672-3628B0D8812E}" dt="2023-08-30T14:47:28.338" v="15" actId="20577"/>
          <ac:spMkLst>
            <pc:docMk/>
            <pc:sldMk cId="0" sldId="257"/>
            <ac:spMk id="190467" creationId="{00000000-0000-0000-0000-000000000000}"/>
          </ac:spMkLst>
        </pc:spChg>
      </pc:sldChg>
      <pc:sldChg chg="modSp">
        <pc:chgData name="tien tran" userId="f5c0b7c74de91c7e" providerId="Windows Live" clId="Web-{4D4F0258-B400-404B-8672-3628B0D8812E}" dt="2023-08-30T14:46:39.726" v="1" actId="20577"/>
        <pc:sldMkLst>
          <pc:docMk/>
          <pc:sldMk cId="0" sldId="404"/>
        </pc:sldMkLst>
        <pc:spChg chg="mod">
          <ac:chgData name="tien tran" userId="f5c0b7c74de91c7e" providerId="Windows Live" clId="Web-{4D4F0258-B400-404B-8672-3628B0D8812E}" dt="2023-08-30T14:46:39.726" v="1" actId="20577"/>
          <ac:spMkLst>
            <pc:docMk/>
            <pc:sldMk cId="0" sldId="404"/>
            <ac:spMk id="12" creationId="{00000000-0000-0000-0000-000000000000}"/>
          </ac:spMkLst>
        </pc:spChg>
      </pc:sldChg>
      <pc:sldChg chg="modSp">
        <pc:chgData name="tien tran" userId="f5c0b7c74de91c7e" providerId="Windows Live" clId="Web-{4D4F0258-B400-404B-8672-3628B0D8812E}" dt="2023-08-30T14:47:47.636" v="19" actId="20577"/>
        <pc:sldMkLst>
          <pc:docMk/>
          <pc:sldMk cId="788580868" sldId="405"/>
        </pc:sldMkLst>
        <pc:spChg chg="mod">
          <ac:chgData name="tien tran" userId="f5c0b7c74de91c7e" providerId="Windows Live" clId="Web-{4D4F0258-B400-404B-8672-3628B0D8812E}" dt="2023-08-30T14:47:47.636" v="19" actId="20577"/>
          <ac:spMkLst>
            <pc:docMk/>
            <pc:sldMk cId="788580868" sldId="405"/>
            <ac:spMk id="3" creationId="{3356C97B-92D3-569A-CA12-3111814852CA}"/>
          </ac:spMkLst>
        </pc:spChg>
      </pc:sldChg>
      <pc:sldChg chg="del">
        <pc:chgData name="tien tran" userId="f5c0b7c74de91c7e" providerId="Windows Live" clId="Web-{4D4F0258-B400-404B-8672-3628B0D8812E}" dt="2023-08-30T14:48:05.621" v="34"/>
        <pc:sldMkLst>
          <pc:docMk/>
          <pc:sldMk cId="1723637248" sldId="406"/>
        </pc:sldMkLst>
      </pc:sldChg>
      <pc:sldChg chg="new">
        <pc:chgData name="tien tran" userId="f5c0b7c74de91c7e" providerId="Windows Live" clId="Web-{4D4F0258-B400-404B-8672-3628B0D8812E}" dt="2023-08-30T14:49:44.409" v="36"/>
        <pc:sldMkLst>
          <pc:docMk/>
          <pc:sldMk cId="3397270846" sldId="406"/>
        </pc:sldMkLst>
      </pc:sldChg>
      <pc:sldChg chg="del">
        <pc:chgData name="tien tran" userId="f5c0b7c74de91c7e" providerId="Windows Live" clId="Web-{4D4F0258-B400-404B-8672-3628B0D8812E}" dt="2023-08-30T14:48:05.605" v="32"/>
        <pc:sldMkLst>
          <pc:docMk/>
          <pc:sldMk cId="1231914715" sldId="407"/>
        </pc:sldMkLst>
      </pc:sldChg>
      <pc:sldChg chg="del">
        <pc:chgData name="tien tran" userId="f5c0b7c74de91c7e" providerId="Windows Live" clId="Web-{4D4F0258-B400-404B-8672-3628B0D8812E}" dt="2023-08-30T14:48:05.605" v="30"/>
        <pc:sldMkLst>
          <pc:docMk/>
          <pc:sldMk cId="2514470146" sldId="408"/>
        </pc:sldMkLst>
      </pc:sldChg>
      <pc:sldChg chg="del">
        <pc:chgData name="tien tran" userId="f5c0b7c74de91c7e" providerId="Windows Live" clId="Web-{4D4F0258-B400-404B-8672-3628B0D8812E}" dt="2023-08-30T14:48:05.605" v="31"/>
        <pc:sldMkLst>
          <pc:docMk/>
          <pc:sldMk cId="131668938" sldId="409"/>
        </pc:sldMkLst>
      </pc:sldChg>
      <pc:sldChg chg="del">
        <pc:chgData name="tien tran" userId="f5c0b7c74de91c7e" providerId="Windows Live" clId="Web-{4D4F0258-B400-404B-8672-3628B0D8812E}" dt="2023-08-30T14:48:05.605" v="29"/>
        <pc:sldMkLst>
          <pc:docMk/>
          <pc:sldMk cId="318428843" sldId="410"/>
        </pc:sldMkLst>
      </pc:sldChg>
      <pc:sldChg chg="del">
        <pc:chgData name="tien tran" userId="f5c0b7c74de91c7e" providerId="Windows Live" clId="Web-{4D4F0258-B400-404B-8672-3628B0D8812E}" dt="2023-08-30T14:48:05.621" v="35"/>
        <pc:sldMkLst>
          <pc:docMk/>
          <pc:sldMk cId="2785535047" sldId="411"/>
        </pc:sldMkLst>
      </pc:sldChg>
      <pc:sldChg chg="del">
        <pc:chgData name="tien tran" userId="f5c0b7c74de91c7e" providerId="Windows Live" clId="Web-{4D4F0258-B400-404B-8672-3628B0D8812E}" dt="2023-08-30T14:48:05.605" v="28"/>
        <pc:sldMkLst>
          <pc:docMk/>
          <pc:sldMk cId="988884064" sldId="412"/>
        </pc:sldMkLst>
      </pc:sldChg>
      <pc:sldChg chg="del">
        <pc:chgData name="tien tran" userId="f5c0b7c74de91c7e" providerId="Windows Live" clId="Web-{4D4F0258-B400-404B-8672-3628B0D8812E}" dt="2023-08-30T14:48:05.605" v="27"/>
        <pc:sldMkLst>
          <pc:docMk/>
          <pc:sldMk cId="3936212934" sldId="413"/>
        </pc:sldMkLst>
      </pc:sldChg>
      <pc:sldChg chg="del">
        <pc:chgData name="tien tran" userId="f5c0b7c74de91c7e" providerId="Windows Live" clId="Web-{4D4F0258-B400-404B-8672-3628B0D8812E}" dt="2023-08-30T14:48:05.605" v="33"/>
        <pc:sldMkLst>
          <pc:docMk/>
          <pc:sldMk cId="514150187" sldId="414"/>
        </pc:sldMkLst>
      </pc:sldChg>
      <pc:sldChg chg="del">
        <pc:chgData name="tien tran" userId="f5c0b7c74de91c7e" providerId="Windows Live" clId="Web-{4D4F0258-B400-404B-8672-3628B0D8812E}" dt="2023-08-30T14:48:05.605" v="26"/>
        <pc:sldMkLst>
          <pc:docMk/>
          <pc:sldMk cId="673158145" sldId="415"/>
        </pc:sldMkLst>
      </pc:sldChg>
      <pc:sldChg chg="del">
        <pc:chgData name="tien tran" userId="f5c0b7c74de91c7e" providerId="Windows Live" clId="Web-{4D4F0258-B400-404B-8672-3628B0D8812E}" dt="2023-08-30T14:48:05.605" v="25"/>
        <pc:sldMkLst>
          <pc:docMk/>
          <pc:sldMk cId="89281994" sldId="416"/>
        </pc:sldMkLst>
      </pc:sldChg>
      <pc:sldChg chg="del">
        <pc:chgData name="tien tran" userId="f5c0b7c74de91c7e" providerId="Windows Live" clId="Web-{4D4F0258-B400-404B-8672-3628B0D8812E}" dt="2023-08-30T14:47:55.105" v="20"/>
        <pc:sldMkLst>
          <pc:docMk/>
          <pc:sldMk cId="1826908003" sldId="417"/>
        </pc:sldMkLst>
      </pc:sldChg>
      <pc:sldChg chg="del">
        <pc:chgData name="tien tran" userId="f5c0b7c74de91c7e" providerId="Windows Live" clId="Web-{4D4F0258-B400-404B-8672-3628B0D8812E}" dt="2023-08-30T14:48:05.605" v="24"/>
        <pc:sldMkLst>
          <pc:docMk/>
          <pc:sldMk cId="2751316814" sldId="418"/>
        </pc:sldMkLst>
      </pc:sldChg>
      <pc:sldChg chg="del">
        <pc:chgData name="tien tran" userId="f5c0b7c74de91c7e" providerId="Windows Live" clId="Web-{4D4F0258-B400-404B-8672-3628B0D8812E}" dt="2023-08-30T14:48:05.605" v="23"/>
        <pc:sldMkLst>
          <pc:docMk/>
          <pc:sldMk cId="2211945037" sldId="419"/>
        </pc:sldMkLst>
      </pc:sldChg>
      <pc:sldChg chg="del">
        <pc:chgData name="tien tran" userId="f5c0b7c74de91c7e" providerId="Windows Live" clId="Web-{4D4F0258-B400-404B-8672-3628B0D8812E}" dt="2023-08-30T14:48:05.590" v="22"/>
        <pc:sldMkLst>
          <pc:docMk/>
          <pc:sldMk cId="2684108598" sldId="420"/>
        </pc:sldMkLst>
      </pc:sldChg>
      <pc:sldChg chg="del">
        <pc:chgData name="tien tran" userId="f5c0b7c74de91c7e" providerId="Windows Live" clId="Web-{4D4F0258-B400-404B-8672-3628B0D8812E}" dt="2023-08-30T14:48:05.590" v="21"/>
        <pc:sldMkLst>
          <pc:docMk/>
          <pc:sldMk cId="978376142" sldId="421"/>
        </pc:sldMkLst>
      </pc:sldChg>
    </pc:docChg>
  </pc:docChgLst>
  <pc:docChgLst>
    <pc:chgData name="tien tran" userId="f5c0b7c74de91c7e" providerId="Windows Live" clId="Web-{A1417D89-5671-4CC6-AA32-6782580E67BF}"/>
    <pc:docChg chg="addSld delSld modSld sldOrd">
      <pc:chgData name="tien tran" userId="f5c0b7c74de91c7e" providerId="Windows Live" clId="Web-{A1417D89-5671-4CC6-AA32-6782580E67BF}" dt="2023-08-12T03:27:13.311" v="498"/>
      <pc:docMkLst>
        <pc:docMk/>
      </pc:docMkLst>
      <pc:sldChg chg="modSp">
        <pc:chgData name="tien tran" userId="f5c0b7c74de91c7e" providerId="Windows Live" clId="Web-{A1417D89-5671-4CC6-AA32-6782580E67BF}" dt="2023-08-12T03:20:08.471" v="424" actId="20577"/>
        <pc:sldMkLst>
          <pc:docMk/>
          <pc:sldMk cId="0" sldId="257"/>
        </pc:sldMkLst>
        <pc:spChg chg="mod">
          <ac:chgData name="tien tran" userId="f5c0b7c74de91c7e" providerId="Windows Live" clId="Web-{A1417D89-5671-4CC6-AA32-6782580E67BF}" dt="2023-08-12T03:20:08.471" v="424" actId="20577"/>
          <ac:spMkLst>
            <pc:docMk/>
            <pc:sldMk cId="0" sldId="257"/>
            <ac:spMk id="190467" creationId="{00000000-0000-0000-0000-000000000000}"/>
          </ac:spMkLst>
        </pc:spChg>
      </pc:sldChg>
      <pc:sldChg chg="addSp delSp modSp ord">
        <pc:chgData name="tien tran" userId="f5c0b7c74de91c7e" providerId="Windows Live" clId="Web-{A1417D89-5671-4CC6-AA32-6782580E67BF}" dt="2023-08-12T03:27:13.311" v="498"/>
        <pc:sldMkLst>
          <pc:docMk/>
          <pc:sldMk cId="127468970" sldId="408"/>
        </pc:sldMkLst>
        <pc:spChg chg="add del mod">
          <ac:chgData name="tien tran" userId="f5c0b7c74de91c7e" providerId="Windows Live" clId="Web-{A1417D89-5671-4CC6-AA32-6782580E67BF}" dt="2023-08-12T03:21:59.364" v="468"/>
          <ac:spMkLst>
            <pc:docMk/>
            <pc:sldMk cId="127468970" sldId="408"/>
            <ac:spMk id="2" creationId="{3C6DE243-04CD-5FA8-0FA1-C818848EFDBD}"/>
          </ac:spMkLst>
        </pc:spChg>
        <pc:spChg chg="mod">
          <ac:chgData name="tien tran" userId="f5c0b7c74de91c7e" providerId="Windows Live" clId="Web-{A1417D89-5671-4CC6-AA32-6782580E67BF}" dt="2023-08-12T03:21:50.661" v="464" actId="20577"/>
          <ac:spMkLst>
            <pc:docMk/>
            <pc:sldMk cId="127468970" sldId="408"/>
            <ac:spMk id="5122" creationId="{00000000-0000-0000-0000-000000000000}"/>
          </ac:spMkLst>
        </pc:spChg>
        <pc:spChg chg="mod">
          <ac:chgData name="tien tran" userId="f5c0b7c74de91c7e" providerId="Windows Live" clId="Web-{A1417D89-5671-4CC6-AA32-6782580E67BF}" dt="2023-08-12T03:21:27.442" v="451" actId="20577"/>
          <ac:spMkLst>
            <pc:docMk/>
            <pc:sldMk cId="127468970" sldId="408"/>
            <ac:spMk id="190467" creationId="{00000000-0000-0000-0000-000000000000}"/>
          </ac:spMkLst>
        </pc:spChg>
      </pc:sldChg>
      <pc:sldChg chg="del ord">
        <pc:chgData name="tien tran" userId="f5c0b7c74de91c7e" providerId="Windows Live" clId="Web-{A1417D89-5671-4CC6-AA32-6782580E67BF}" dt="2023-08-12T03:01:45.157" v="307"/>
        <pc:sldMkLst>
          <pc:docMk/>
          <pc:sldMk cId="783779802" sldId="410"/>
        </pc:sldMkLst>
      </pc:sldChg>
      <pc:sldChg chg="del ord">
        <pc:chgData name="tien tran" userId="f5c0b7c74de91c7e" providerId="Windows Live" clId="Web-{A1417D89-5671-4CC6-AA32-6782580E67BF}" dt="2023-08-12T03:01:47.111" v="308"/>
        <pc:sldMkLst>
          <pc:docMk/>
          <pc:sldMk cId="3250509918" sldId="431"/>
        </pc:sldMkLst>
      </pc:sldChg>
      <pc:sldChg chg="del">
        <pc:chgData name="tien tran" userId="f5c0b7c74de91c7e" providerId="Windows Live" clId="Web-{A1417D89-5671-4CC6-AA32-6782580E67BF}" dt="2023-08-12T03:01:43.501" v="306"/>
        <pc:sldMkLst>
          <pc:docMk/>
          <pc:sldMk cId="2651737697" sldId="432"/>
        </pc:sldMkLst>
      </pc:sldChg>
      <pc:sldChg chg="modSp ord">
        <pc:chgData name="tien tran" userId="f5c0b7c74de91c7e" providerId="Windows Live" clId="Web-{A1417D89-5671-4CC6-AA32-6782580E67BF}" dt="2023-08-12T03:00:06.608" v="291" actId="20577"/>
        <pc:sldMkLst>
          <pc:docMk/>
          <pc:sldMk cId="3729329251" sldId="433"/>
        </pc:sldMkLst>
        <pc:spChg chg="mod">
          <ac:chgData name="tien tran" userId="f5c0b7c74de91c7e" providerId="Windows Live" clId="Web-{A1417D89-5671-4CC6-AA32-6782580E67BF}" dt="2023-08-12T03:00:06.608" v="291" actId="20577"/>
          <ac:spMkLst>
            <pc:docMk/>
            <pc:sldMk cId="3729329251" sldId="433"/>
            <ac:spMk id="3" creationId="{2EF81D7E-56AD-BF1E-9D53-AA6DAA3E578C}"/>
          </ac:spMkLst>
        </pc:spChg>
      </pc:sldChg>
      <pc:sldChg chg="modSp ord">
        <pc:chgData name="tien tran" userId="f5c0b7c74de91c7e" providerId="Windows Live" clId="Web-{A1417D89-5671-4CC6-AA32-6782580E67BF}" dt="2023-08-12T03:00:10.373" v="292"/>
        <pc:sldMkLst>
          <pc:docMk/>
          <pc:sldMk cId="3101371877" sldId="434"/>
        </pc:sldMkLst>
        <pc:spChg chg="mod">
          <ac:chgData name="tien tran" userId="f5c0b7c74de91c7e" providerId="Windows Live" clId="Web-{A1417D89-5671-4CC6-AA32-6782580E67BF}" dt="2023-08-12T03:00:02.920" v="289" actId="20577"/>
          <ac:spMkLst>
            <pc:docMk/>
            <pc:sldMk cId="3101371877" sldId="434"/>
            <ac:spMk id="3" creationId="{6BBE5BFF-79BB-52C8-4CB4-41B575266631}"/>
          </ac:spMkLst>
        </pc:spChg>
      </pc:sldChg>
      <pc:sldChg chg="modSp ord">
        <pc:chgData name="tien tran" userId="f5c0b7c74de91c7e" providerId="Windows Live" clId="Web-{A1417D89-5671-4CC6-AA32-6782580E67BF}" dt="2023-08-12T02:30:00.875" v="165" actId="20577"/>
        <pc:sldMkLst>
          <pc:docMk/>
          <pc:sldMk cId="2338905664" sldId="435"/>
        </pc:sldMkLst>
        <pc:spChg chg="mod">
          <ac:chgData name="tien tran" userId="f5c0b7c74de91c7e" providerId="Windows Live" clId="Web-{A1417D89-5671-4CC6-AA32-6782580E67BF}" dt="2023-08-12T02:30:00.875" v="165" actId="20577"/>
          <ac:spMkLst>
            <pc:docMk/>
            <pc:sldMk cId="2338905664" sldId="435"/>
            <ac:spMk id="3" creationId="{ABBB1D75-6CCA-9CCD-607A-B624EEEA3FF0}"/>
          </ac:spMkLst>
        </pc:spChg>
      </pc:sldChg>
      <pc:sldChg chg="del">
        <pc:chgData name="tien tran" userId="f5c0b7c74de91c7e" providerId="Windows Live" clId="Web-{A1417D89-5671-4CC6-AA32-6782580E67BF}" dt="2023-08-12T03:01:48.986" v="309"/>
        <pc:sldMkLst>
          <pc:docMk/>
          <pc:sldMk cId="1372066555" sldId="436"/>
        </pc:sldMkLst>
      </pc:sldChg>
      <pc:sldChg chg="del">
        <pc:chgData name="tien tran" userId="f5c0b7c74de91c7e" providerId="Windows Live" clId="Web-{A1417D89-5671-4CC6-AA32-6782580E67BF}" dt="2023-08-12T03:01:52.126" v="310"/>
        <pc:sldMkLst>
          <pc:docMk/>
          <pc:sldMk cId="224160701" sldId="438"/>
        </pc:sldMkLst>
      </pc:sldChg>
      <pc:sldChg chg="modSp ord">
        <pc:chgData name="tien tran" userId="f5c0b7c74de91c7e" providerId="Windows Live" clId="Web-{A1417D89-5671-4CC6-AA32-6782580E67BF}" dt="2023-08-12T03:03:37.379" v="315"/>
        <pc:sldMkLst>
          <pc:docMk/>
          <pc:sldMk cId="3484366298" sldId="439"/>
        </pc:sldMkLst>
        <pc:spChg chg="mod">
          <ac:chgData name="tien tran" userId="f5c0b7c74de91c7e" providerId="Windows Live" clId="Web-{A1417D89-5671-4CC6-AA32-6782580E67BF}" dt="2023-08-12T03:02:12.252" v="312" actId="20577"/>
          <ac:spMkLst>
            <pc:docMk/>
            <pc:sldMk cId="3484366298" sldId="439"/>
            <ac:spMk id="3" creationId="{39D4A3ED-2C6A-121C-04ED-8417E33A2B32}"/>
          </ac:spMkLst>
        </pc:spChg>
      </pc:sldChg>
      <pc:sldChg chg="modSp del ord">
        <pc:chgData name="tien tran" userId="f5c0b7c74de91c7e" providerId="Windows Live" clId="Web-{A1417D89-5671-4CC6-AA32-6782580E67BF}" dt="2023-08-12T03:18:51.125" v="414"/>
        <pc:sldMkLst>
          <pc:docMk/>
          <pc:sldMk cId="4180499317" sldId="440"/>
        </pc:sldMkLst>
        <pc:spChg chg="mod">
          <ac:chgData name="tien tran" userId="f5c0b7c74de91c7e" providerId="Windows Live" clId="Web-{A1417D89-5671-4CC6-AA32-6782580E67BF}" dt="2023-08-12T03:06:59.041" v="318" actId="20577"/>
          <ac:spMkLst>
            <pc:docMk/>
            <pc:sldMk cId="4180499317" sldId="440"/>
            <ac:spMk id="2" creationId="{BB8B7C0F-CF21-BA61-FBE4-74FC3A1561BC}"/>
          </ac:spMkLst>
        </pc:spChg>
        <pc:spChg chg="mod">
          <ac:chgData name="tien tran" userId="f5c0b7c74de91c7e" providerId="Windows Live" clId="Web-{A1417D89-5671-4CC6-AA32-6782580E67BF}" dt="2023-08-12T03:02:17.143" v="314" actId="20577"/>
          <ac:spMkLst>
            <pc:docMk/>
            <pc:sldMk cId="4180499317" sldId="440"/>
            <ac:spMk id="3" creationId="{C4D0B61A-BEF0-B002-0E0A-464E2B7286A3}"/>
          </ac:spMkLst>
        </pc:spChg>
      </pc:sldChg>
      <pc:sldChg chg="del">
        <pc:chgData name="tien tran" userId="f5c0b7c74de91c7e" providerId="Windows Live" clId="Web-{A1417D89-5671-4CC6-AA32-6782580E67BF}" dt="2023-08-12T03:26:16.356" v="492"/>
        <pc:sldMkLst>
          <pc:docMk/>
          <pc:sldMk cId="2242944023" sldId="441"/>
        </pc:sldMkLst>
      </pc:sldChg>
      <pc:sldChg chg="modSp">
        <pc:chgData name="tien tran" userId="f5c0b7c74de91c7e" providerId="Windows Live" clId="Web-{A1417D89-5671-4CC6-AA32-6782580E67BF}" dt="2023-08-12T02:08:01.669" v="17" actId="20577"/>
        <pc:sldMkLst>
          <pc:docMk/>
          <pc:sldMk cId="2898175485" sldId="442"/>
        </pc:sldMkLst>
        <pc:spChg chg="mod">
          <ac:chgData name="tien tran" userId="f5c0b7c74de91c7e" providerId="Windows Live" clId="Web-{A1417D89-5671-4CC6-AA32-6782580E67BF}" dt="2023-08-12T02:08:01.669" v="17" actId="20577"/>
          <ac:spMkLst>
            <pc:docMk/>
            <pc:sldMk cId="2898175485" sldId="442"/>
            <ac:spMk id="2" creationId="{A70B3ADC-D771-725D-C803-C030179D92CC}"/>
          </ac:spMkLst>
        </pc:spChg>
        <pc:spChg chg="mod">
          <ac:chgData name="tien tran" userId="f5c0b7c74de91c7e" providerId="Windows Live" clId="Web-{A1417D89-5671-4CC6-AA32-6782580E67BF}" dt="2023-08-12T02:07:47.341" v="13" actId="20577"/>
          <ac:spMkLst>
            <pc:docMk/>
            <pc:sldMk cId="2898175485" sldId="442"/>
            <ac:spMk id="3" creationId="{2B3B8F1D-96D6-8CC2-E5CE-D07573285CD8}"/>
          </ac:spMkLst>
        </pc:spChg>
      </pc:sldChg>
      <pc:sldChg chg="modSp new">
        <pc:chgData name="tien tran" userId="f5c0b7c74de91c7e" providerId="Windows Live" clId="Web-{A1417D89-5671-4CC6-AA32-6782580E67BF}" dt="2023-08-12T02:13:53.510" v="90" actId="20577"/>
        <pc:sldMkLst>
          <pc:docMk/>
          <pc:sldMk cId="1652033460" sldId="443"/>
        </pc:sldMkLst>
        <pc:spChg chg="mod">
          <ac:chgData name="tien tran" userId="f5c0b7c74de91c7e" providerId="Windows Live" clId="Web-{A1417D89-5671-4CC6-AA32-6782580E67BF}" dt="2023-08-12T02:13:53.510" v="90" actId="20577"/>
          <ac:spMkLst>
            <pc:docMk/>
            <pc:sldMk cId="1652033460" sldId="443"/>
            <ac:spMk id="2" creationId="{1E370E8D-256E-6C69-2C3F-70A3749B366B}"/>
          </ac:spMkLst>
        </pc:spChg>
        <pc:spChg chg="mod">
          <ac:chgData name="tien tran" userId="f5c0b7c74de91c7e" providerId="Windows Live" clId="Web-{A1417D89-5671-4CC6-AA32-6782580E67BF}" dt="2023-08-12T02:10:23.956" v="37" actId="20577"/>
          <ac:spMkLst>
            <pc:docMk/>
            <pc:sldMk cId="1652033460" sldId="443"/>
            <ac:spMk id="3" creationId="{4CAF9704-50E6-0539-918A-67DC075BDE1E}"/>
          </ac:spMkLst>
        </pc:spChg>
      </pc:sldChg>
      <pc:sldChg chg="addSp delSp modSp new">
        <pc:chgData name="tien tran" userId="f5c0b7c74de91c7e" providerId="Windows Live" clId="Web-{A1417D89-5671-4CC6-AA32-6782580E67BF}" dt="2023-08-12T02:11:10.098" v="48"/>
        <pc:sldMkLst>
          <pc:docMk/>
          <pc:sldMk cId="2826315926" sldId="444"/>
        </pc:sldMkLst>
        <pc:spChg chg="mod">
          <ac:chgData name="tien tran" userId="f5c0b7c74de91c7e" providerId="Windows Live" clId="Web-{A1417D89-5671-4CC6-AA32-6782580E67BF}" dt="2023-08-12T02:10:40.691" v="42" actId="20577"/>
          <ac:spMkLst>
            <pc:docMk/>
            <pc:sldMk cId="2826315926" sldId="444"/>
            <ac:spMk id="2" creationId="{6F5E82D6-9A05-0B1A-7A95-01F72B4EDE42}"/>
          </ac:spMkLst>
        </pc:spChg>
        <pc:spChg chg="del mod">
          <ac:chgData name="tien tran" userId="f5c0b7c74de91c7e" providerId="Windows Live" clId="Web-{A1417D89-5671-4CC6-AA32-6782580E67BF}" dt="2023-08-12T02:10:46.285" v="44"/>
          <ac:spMkLst>
            <pc:docMk/>
            <pc:sldMk cId="2826315926" sldId="444"/>
            <ac:spMk id="3" creationId="{722C177D-59B1-3549-333F-D61D82AEA95D}"/>
          </ac:spMkLst>
        </pc:spChg>
        <pc:graphicFrameChg chg="add mod ord modGraphic">
          <ac:chgData name="tien tran" userId="f5c0b7c74de91c7e" providerId="Windows Live" clId="Web-{A1417D89-5671-4CC6-AA32-6782580E67BF}" dt="2023-08-12T02:11:10.098" v="48"/>
          <ac:graphicFrameMkLst>
            <pc:docMk/>
            <pc:sldMk cId="2826315926" sldId="444"/>
            <ac:graphicFrameMk id="6" creationId="{509C829C-8812-D2A8-C303-EF3A5070AA1E}"/>
          </ac:graphicFrameMkLst>
        </pc:graphicFrameChg>
      </pc:sldChg>
      <pc:sldChg chg="addSp delSp modSp new">
        <pc:chgData name="tien tran" userId="f5c0b7c74de91c7e" providerId="Windows Live" clId="Web-{A1417D89-5671-4CC6-AA32-6782580E67BF}" dt="2023-08-12T02:12:36.586" v="64" actId="1076"/>
        <pc:sldMkLst>
          <pc:docMk/>
          <pc:sldMk cId="3024936694" sldId="445"/>
        </pc:sldMkLst>
        <pc:spChg chg="mod">
          <ac:chgData name="tien tran" userId="f5c0b7c74de91c7e" providerId="Windows Live" clId="Web-{A1417D89-5671-4CC6-AA32-6782580E67BF}" dt="2023-08-12T02:11:25.849" v="53" actId="20577"/>
          <ac:spMkLst>
            <pc:docMk/>
            <pc:sldMk cId="3024936694" sldId="445"/>
            <ac:spMk id="2" creationId="{6BDED341-3D20-F4EA-4461-562DD86E7583}"/>
          </ac:spMkLst>
        </pc:spChg>
        <pc:spChg chg="del">
          <ac:chgData name="tien tran" userId="f5c0b7c74de91c7e" providerId="Windows Live" clId="Web-{A1417D89-5671-4CC6-AA32-6782580E67BF}" dt="2023-08-12T02:12:05.678" v="58"/>
          <ac:spMkLst>
            <pc:docMk/>
            <pc:sldMk cId="3024936694" sldId="445"/>
            <ac:spMk id="3" creationId="{86B17FF0-5DB2-910E-5B49-8467AFA171AB}"/>
          </ac:spMkLst>
        </pc:spChg>
        <pc:spChg chg="add del">
          <ac:chgData name="tien tran" userId="f5c0b7c74de91c7e" providerId="Windows Live" clId="Web-{A1417D89-5671-4CC6-AA32-6782580E67BF}" dt="2023-08-12T02:11:42.053" v="55"/>
          <ac:spMkLst>
            <pc:docMk/>
            <pc:sldMk cId="3024936694" sldId="445"/>
            <ac:spMk id="5" creationId="{888B6133-B440-E3CB-99FC-9FE4389BDCAC}"/>
          </ac:spMkLst>
        </pc:spChg>
        <pc:spChg chg="add del">
          <ac:chgData name="tien tran" userId="f5c0b7c74de91c7e" providerId="Windows Live" clId="Web-{A1417D89-5671-4CC6-AA32-6782580E67BF}" dt="2023-08-12T02:11:42.053" v="55"/>
          <ac:spMkLst>
            <pc:docMk/>
            <pc:sldMk cId="3024936694" sldId="445"/>
            <ac:spMk id="6" creationId="{D51C62A5-165A-B722-6949-3F050AAB48CC}"/>
          </ac:spMkLst>
        </pc:spChg>
        <pc:spChg chg="add del">
          <ac:chgData name="tien tran" userId="f5c0b7c74de91c7e" providerId="Windows Live" clId="Web-{A1417D89-5671-4CC6-AA32-6782580E67BF}" dt="2023-08-12T02:11:42.053" v="55"/>
          <ac:spMkLst>
            <pc:docMk/>
            <pc:sldMk cId="3024936694" sldId="445"/>
            <ac:spMk id="7" creationId="{43CF0FC8-1884-4446-817D-958931254072}"/>
          </ac:spMkLst>
        </pc:spChg>
        <pc:spChg chg="add del">
          <ac:chgData name="tien tran" userId="f5c0b7c74de91c7e" providerId="Windows Live" clId="Web-{A1417D89-5671-4CC6-AA32-6782580E67BF}" dt="2023-08-12T02:11:52.600" v="57"/>
          <ac:spMkLst>
            <pc:docMk/>
            <pc:sldMk cId="3024936694" sldId="445"/>
            <ac:spMk id="8" creationId="{75D4E931-9146-2301-F785-C1CEA6D85C1E}"/>
          </ac:spMkLst>
        </pc:spChg>
        <pc:spChg chg="add del">
          <ac:chgData name="tien tran" userId="f5c0b7c74de91c7e" providerId="Windows Live" clId="Web-{A1417D89-5671-4CC6-AA32-6782580E67BF}" dt="2023-08-12T02:11:52.600" v="57"/>
          <ac:spMkLst>
            <pc:docMk/>
            <pc:sldMk cId="3024936694" sldId="445"/>
            <ac:spMk id="9" creationId="{47522F51-0B49-0CEE-0CC1-F9A6B6D51C1E}"/>
          </ac:spMkLst>
        </pc:spChg>
        <pc:spChg chg="add del">
          <ac:chgData name="tien tran" userId="f5c0b7c74de91c7e" providerId="Windows Live" clId="Web-{A1417D89-5671-4CC6-AA32-6782580E67BF}" dt="2023-08-12T02:11:52.600" v="57"/>
          <ac:spMkLst>
            <pc:docMk/>
            <pc:sldMk cId="3024936694" sldId="445"/>
            <ac:spMk id="10" creationId="{F765DF21-DE3B-4B51-AD57-CCDA895AA0D2}"/>
          </ac:spMkLst>
        </pc:spChg>
        <pc:spChg chg="add del">
          <ac:chgData name="tien tran" userId="f5c0b7c74de91c7e" providerId="Windows Live" clId="Web-{A1417D89-5671-4CC6-AA32-6782580E67BF}" dt="2023-08-12T02:12:23.507" v="62"/>
          <ac:spMkLst>
            <pc:docMk/>
            <pc:sldMk cId="3024936694" sldId="445"/>
            <ac:spMk id="15" creationId="{0CDA3890-3D22-FA25-5F50-9821B59EA8D6}"/>
          </ac:spMkLst>
        </pc:spChg>
        <pc:graphicFrameChg chg="add mod ord modGraphic">
          <ac:chgData name="tien tran" userId="f5c0b7c74de91c7e" providerId="Windows Live" clId="Web-{A1417D89-5671-4CC6-AA32-6782580E67BF}" dt="2023-08-12T02:12:05.678" v="58"/>
          <ac:graphicFrameMkLst>
            <pc:docMk/>
            <pc:sldMk cId="3024936694" sldId="445"/>
            <ac:graphicFrameMk id="12" creationId="{217C2C2E-54D1-7E85-295D-1AF345BA487D}"/>
          </ac:graphicFrameMkLst>
        </pc:graphicFrameChg>
        <pc:graphicFrameChg chg="add del mod">
          <ac:chgData name="tien tran" userId="f5c0b7c74de91c7e" providerId="Windows Live" clId="Web-{A1417D89-5671-4CC6-AA32-6782580E67BF}" dt="2023-08-12T02:12:14.772" v="60"/>
          <ac:graphicFrameMkLst>
            <pc:docMk/>
            <pc:sldMk cId="3024936694" sldId="445"/>
            <ac:graphicFrameMk id="14" creationId="{18B47BDF-92D2-3B6D-F0C3-358E5FD4BD81}"/>
          </ac:graphicFrameMkLst>
        </pc:graphicFrameChg>
        <pc:graphicFrameChg chg="add mod">
          <ac:chgData name="tien tran" userId="f5c0b7c74de91c7e" providerId="Windows Live" clId="Web-{A1417D89-5671-4CC6-AA32-6782580E67BF}" dt="2023-08-12T02:12:36.586" v="64" actId="1076"/>
          <ac:graphicFrameMkLst>
            <pc:docMk/>
            <pc:sldMk cId="3024936694" sldId="445"/>
            <ac:graphicFrameMk id="17" creationId="{B52A87FD-5A46-39B6-5B93-D7CE8885F5F7}"/>
          </ac:graphicFrameMkLst>
        </pc:graphicFrameChg>
      </pc:sldChg>
      <pc:sldChg chg="addSp delSp modSp new">
        <pc:chgData name="tien tran" userId="f5c0b7c74de91c7e" providerId="Windows Live" clId="Web-{A1417D89-5671-4CC6-AA32-6782580E67BF}" dt="2023-08-12T02:13:28.931" v="86"/>
        <pc:sldMkLst>
          <pc:docMk/>
          <pc:sldMk cId="551425138" sldId="446"/>
        </pc:sldMkLst>
        <pc:spChg chg="mod">
          <ac:chgData name="tien tran" userId="f5c0b7c74de91c7e" providerId="Windows Live" clId="Web-{A1417D89-5671-4CC6-AA32-6782580E67BF}" dt="2023-08-12T02:13:16.931" v="84" actId="20577"/>
          <ac:spMkLst>
            <pc:docMk/>
            <pc:sldMk cId="551425138" sldId="446"/>
            <ac:spMk id="2" creationId="{C6A9AEFE-6C4B-8519-5B75-1166AF13D22E}"/>
          </ac:spMkLst>
        </pc:spChg>
        <pc:spChg chg="del">
          <ac:chgData name="tien tran" userId="f5c0b7c74de91c7e" providerId="Windows Live" clId="Web-{A1417D89-5671-4CC6-AA32-6782580E67BF}" dt="2023-08-12T02:13:22.056" v="85"/>
          <ac:spMkLst>
            <pc:docMk/>
            <pc:sldMk cId="551425138" sldId="446"/>
            <ac:spMk id="3" creationId="{914AAB16-A328-0BFC-0DEC-3D03489C7536}"/>
          </ac:spMkLst>
        </pc:spChg>
        <pc:graphicFrameChg chg="add mod ord modGraphic">
          <ac:chgData name="tien tran" userId="f5c0b7c74de91c7e" providerId="Windows Live" clId="Web-{A1417D89-5671-4CC6-AA32-6782580E67BF}" dt="2023-08-12T02:13:28.931" v="86"/>
          <ac:graphicFrameMkLst>
            <pc:docMk/>
            <pc:sldMk cId="551425138" sldId="446"/>
            <ac:graphicFrameMk id="6" creationId="{36191D4F-FA0F-0F0B-273A-03846B7A5336}"/>
          </ac:graphicFrameMkLst>
        </pc:graphicFrameChg>
      </pc:sldChg>
      <pc:sldChg chg="modSp new del">
        <pc:chgData name="tien tran" userId="f5c0b7c74de91c7e" providerId="Windows Live" clId="Web-{A1417D89-5671-4CC6-AA32-6782580E67BF}" dt="2023-08-12T02:12:59.633" v="78"/>
        <pc:sldMkLst>
          <pc:docMk/>
          <pc:sldMk cId="1740865547" sldId="446"/>
        </pc:sldMkLst>
        <pc:spChg chg="mod">
          <ac:chgData name="tien tran" userId="f5c0b7c74de91c7e" providerId="Windows Live" clId="Web-{A1417D89-5671-4CC6-AA32-6782580E67BF}" dt="2023-08-12T02:12:58.899" v="77" actId="20577"/>
          <ac:spMkLst>
            <pc:docMk/>
            <pc:sldMk cId="1740865547" sldId="446"/>
            <ac:spMk id="2" creationId="{5D5F7530-C85B-7D73-DE33-00BEC0F9F2DB}"/>
          </ac:spMkLst>
        </pc:spChg>
      </pc:sldChg>
      <pc:sldChg chg="modSp new ord">
        <pc:chgData name="tien tran" userId="f5c0b7c74de91c7e" providerId="Windows Live" clId="Web-{A1417D89-5671-4CC6-AA32-6782580E67BF}" dt="2023-08-12T02:14:52.685" v="98"/>
        <pc:sldMkLst>
          <pc:docMk/>
          <pc:sldMk cId="1813781525" sldId="447"/>
        </pc:sldMkLst>
        <pc:spChg chg="mod">
          <ac:chgData name="tien tran" userId="f5c0b7c74de91c7e" providerId="Windows Live" clId="Web-{A1417D89-5671-4CC6-AA32-6782580E67BF}" dt="2023-08-12T02:13:59.323" v="94" actId="20577"/>
          <ac:spMkLst>
            <pc:docMk/>
            <pc:sldMk cId="1813781525" sldId="447"/>
            <ac:spMk id="2" creationId="{011EF78F-FD56-7E21-0BD9-54EAEC60D00C}"/>
          </ac:spMkLst>
        </pc:spChg>
        <pc:spChg chg="mod">
          <ac:chgData name="tien tran" userId="f5c0b7c74de91c7e" providerId="Windows Live" clId="Web-{A1417D89-5671-4CC6-AA32-6782580E67BF}" dt="2023-08-12T02:14:14.261" v="97" actId="20577"/>
          <ac:spMkLst>
            <pc:docMk/>
            <pc:sldMk cId="1813781525" sldId="447"/>
            <ac:spMk id="3" creationId="{3AB60651-8527-1FF8-481E-DF2B70669FD9}"/>
          </ac:spMkLst>
        </pc:spChg>
      </pc:sldChg>
      <pc:sldChg chg="addSp delSp modSp new">
        <pc:chgData name="tien tran" userId="f5c0b7c74de91c7e" providerId="Windows Live" clId="Web-{A1417D89-5671-4CC6-AA32-6782580E67BF}" dt="2023-08-12T02:15:17.904" v="104"/>
        <pc:sldMkLst>
          <pc:docMk/>
          <pc:sldMk cId="3637023688" sldId="448"/>
        </pc:sldMkLst>
        <pc:spChg chg="mod">
          <ac:chgData name="tien tran" userId="f5c0b7c74de91c7e" providerId="Windows Live" clId="Web-{A1417D89-5671-4CC6-AA32-6782580E67BF}" dt="2023-08-12T02:15:06.013" v="102" actId="20577"/>
          <ac:spMkLst>
            <pc:docMk/>
            <pc:sldMk cId="3637023688" sldId="448"/>
            <ac:spMk id="2" creationId="{427013EA-FCEF-DE5F-7275-D0C5296A8F5D}"/>
          </ac:spMkLst>
        </pc:spChg>
        <pc:spChg chg="del">
          <ac:chgData name="tien tran" userId="f5c0b7c74de91c7e" providerId="Windows Live" clId="Web-{A1417D89-5671-4CC6-AA32-6782580E67BF}" dt="2023-08-12T02:15:11.060" v="103"/>
          <ac:spMkLst>
            <pc:docMk/>
            <pc:sldMk cId="3637023688" sldId="448"/>
            <ac:spMk id="3" creationId="{0D4C2319-6366-9A21-D7EE-94F57C3B7A9C}"/>
          </ac:spMkLst>
        </pc:spChg>
        <pc:graphicFrameChg chg="add mod ord modGraphic">
          <ac:chgData name="tien tran" userId="f5c0b7c74de91c7e" providerId="Windows Live" clId="Web-{A1417D89-5671-4CC6-AA32-6782580E67BF}" dt="2023-08-12T02:15:17.904" v="104"/>
          <ac:graphicFrameMkLst>
            <pc:docMk/>
            <pc:sldMk cId="3637023688" sldId="448"/>
            <ac:graphicFrameMk id="6" creationId="{965C8EF7-44B4-571F-2137-DC44E1A180AA}"/>
          </ac:graphicFrameMkLst>
        </pc:graphicFrameChg>
      </pc:sldChg>
      <pc:sldChg chg="addSp modSp new">
        <pc:chgData name="tien tran" userId="f5c0b7c74de91c7e" providerId="Windows Live" clId="Web-{A1417D89-5671-4CC6-AA32-6782580E67BF}" dt="2023-08-12T02:23:30.048" v="126" actId="1076"/>
        <pc:sldMkLst>
          <pc:docMk/>
          <pc:sldMk cId="3418892251" sldId="449"/>
        </pc:sldMkLst>
        <pc:spChg chg="mod">
          <ac:chgData name="tien tran" userId="f5c0b7c74de91c7e" providerId="Windows Live" clId="Web-{A1417D89-5671-4CC6-AA32-6782580E67BF}" dt="2023-08-12T02:21:21.512" v="113" actId="20577"/>
          <ac:spMkLst>
            <pc:docMk/>
            <pc:sldMk cId="3418892251" sldId="449"/>
            <ac:spMk id="2" creationId="{F0ED439F-6E5C-3CEE-FBD1-D5A4F3F05657}"/>
          </ac:spMkLst>
        </pc:spChg>
        <pc:spChg chg="mod">
          <ac:chgData name="tien tran" userId="f5c0b7c74de91c7e" providerId="Windows Live" clId="Web-{A1417D89-5671-4CC6-AA32-6782580E67BF}" dt="2023-08-12T02:22:58.531" v="119" actId="20577"/>
          <ac:spMkLst>
            <pc:docMk/>
            <pc:sldMk cId="3418892251" sldId="449"/>
            <ac:spMk id="3" creationId="{5FFB7DA0-7A96-7F84-BB84-F8FE908C3826}"/>
          </ac:spMkLst>
        </pc:spChg>
        <pc:picChg chg="add mod">
          <ac:chgData name="tien tran" userId="f5c0b7c74de91c7e" providerId="Windows Live" clId="Web-{A1417D89-5671-4CC6-AA32-6782580E67BF}" dt="2023-08-12T02:23:30.048" v="126" actId="1076"/>
          <ac:picMkLst>
            <pc:docMk/>
            <pc:sldMk cId="3418892251" sldId="449"/>
            <ac:picMk id="5" creationId="{D4DC917B-9704-64DE-8367-A112426E88B3}"/>
          </ac:picMkLst>
        </pc:picChg>
      </pc:sldChg>
      <pc:sldChg chg="addSp delSp modSp add replId">
        <pc:chgData name="tien tran" userId="f5c0b7c74de91c7e" providerId="Windows Live" clId="Web-{A1417D89-5671-4CC6-AA32-6782580E67BF}" dt="2023-08-12T02:25:07.208" v="134" actId="14100"/>
        <pc:sldMkLst>
          <pc:docMk/>
          <pc:sldMk cId="2960016461" sldId="450"/>
        </pc:sldMkLst>
        <pc:spChg chg="mod">
          <ac:chgData name="tien tran" userId="f5c0b7c74de91c7e" providerId="Windows Live" clId="Web-{A1417D89-5671-4CC6-AA32-6782580E67BF}" dt="2023-08-12T02:24:04.127" v="130" actId="20577"/>
          <ac:spMkLst>
            <pc:docMk/>
            <pc:sldMk cId="2960016461" sldId="450"/>
            <ac:spMk id="3" creationId="{5FFB7DA0-7A96-7F84-BB84-F8FE908C3826}"/>
          </ac:spMkLst>
        </pc:spChg>
        <pc:picChg chg="del">
          <ac:chgData name="tien tran" userId="f5c0b7c74de91c7e" providerId="Windows Live" clId="Web-{A1417D89-5671-4CC6-AA32-6782580E67BF}" dt="2023-08-12T02:23:42.877" v="128"/>
          <ac:picMkLst>
            <pc:docMk/>
            <pc:sldMk cId="2960016461" sldId="450"/>
            <ac:picMk id="5" creationId="{D4DC917B-9704-64DE-8367-A112426E88B3}"/>
          </ac:picMkLst>
        </pc:picChg>
        <pc:picChg chg="add mod">
          <ac:chgData name="tien tran" userId="f5c0b7c74de91c7e" providerId="Windows Live" clId="Web-{A1417D89-5671-4CC6-AA32-6782580E67BF}" dt="2023-08-12T02:25:07.208" v="134" actId="14100"/>
          <ac:picMkLst>
            <pc:docMk/>
            <pc:sldMk cId="2960016461" sldId="450"/>
            <ac:picMk id="6" creationId="{56F19943-3792-A412-8ABA-8109C8CBCEF3}"/>
          </ac:picMkLst>
        </pc:picChg>
      </pc:sldChg>
      <pc:sldChg chg="modSp new">
        <pc:chgData name="tien tran" userId="f5c0b7c74de91c7e" providerId="Windows Live" clId="Web-{A1417D89-5671-4CC6-AA32-6782580E67BF}" dt="2023-08-12T02:27:00.212" v="142" actId="20577"/>
        <pc:sldMkLst>
          <pc:docMk/>
          <pc:sldMk cId="3782154446" sldId="451"/>
        </pc:sldMkLst>
        <pc:spChg chg="mod">
          <ac:chgData name="tien tran" userId="f5c0b7c74de91c7e" providerId="Windows Live" clId="Web-{A1417D89-5671-4CC6-AA32-6782580E67BF}" dt="2023-08-12T02:26:51.821" v="138" actId="20577"/>
          <ac:spMkLst>
            <pc:docMk/>
            <pc:sldMk cId="3782154446" sldId="451"/>
            <ac:spMk id="2" creationId="{E9A61B36-EB5C-490D-BAEC-80D784F58EB8}"/>
          </ac:spMkLst>
        </pc:spChg>
        <pc:spChg chg="mod">
          <ac:chgData name="tien tran" userId="f5c0b7c74de91c7e" providerId="Windows Live" clId="Web-{A1417D89-5671-4CC6-AA32-6782580E67BF}" dt="2023-08-12T02:27:00.212" v="142" actId="20577"/>
          <ac:spMkLst>
            <pc:docMk/>
            <pc:sldMk cId="3782154446" sldId="451"/>
            <ac:spMk id="3" creationId="{9D3D2CD3-C04A-97B6-0861-F0D66A05FC6D}"/>
          </ac:spMkLst>
        </pc:spChg>
      </pc:sldChg>
      <pc:sldChg chg="addSp modSp new">
        <pc:chgData name="tien tran" userId="f5c0b7c74de91c7e" providerId="Windows Live" clId="Web-{A1417D89-5671-4CC6-AA32-6782580E67BF}" dt="2023-08-12T02:35:20.652" v="215" actId="1076"/>
        <pc:sldMkLst>
          <pc:docMk/>
          <pc:sldMk cId="2205607508" sldId="452"/>
        </pc:sldMkLst>
        <pc:spChg chg="mod">
          <ac:chgData name="tien tran" userId="f5c0b7c74de91c7e" providerId="Windows Live" clId="Web-{A1417D89-5671-4CC6-AA32-6782580E67BF}" dt="2023-08-12T02:34:56.573" v="211" actId="20577"/>
          <ac:spMkLst>
            <pc:docMk/>
            <pc:sldMk cId="2205607508" sldId="452"/>
            <ac:spMk id="2" creationId="{C3DECE27-60A8-CE58-55D3-4994F0A52FD5}"/>
          </ac:spMkLst>
        </pc:spChg>
        <pc:spChg chg="mod">
          <ac:chgData name="tien tran" userId="f5c0b7c74de91c7e" providerId="Windows Live" clId="Web-{A1417D89-5671-4CC6-AA32-6782580E67BF}" dt="2023-08-12T02:35:10.277" v="213" actId="20577"/>
          <ac:spMkLst>
            <pc:docMk/>
            <pc:sldMk cId="2205607508" sldId="452"/>
            <ac:spMk id="3" creationId="{6CD4EF66-A4F6-0075-D020-6F4E3DC9441F}"/>
          </ac:spMkLst>
        </pc:spChg>
        <pc:graphicFrameChg chg="add mod">
          <ac:chgData name="tien tran" userId="f5c0b7c74de91c7e" providerId="Windows Live" clId="Web-{A1417D89-5671-4CC6-AA32-6782580E67BF}" dt="2023-08-12T02:35:20.652" v="215" actId="1076"/>
          <ac:graphicFrameMkLst>
            <pc:docMk/>
            <pc:sldMk cId="2205607508" sldId="452"/>
            <ac:graphicFrameMk id="6" creationId="{0221D8A2-170B-EC27-6653-CF6D6ADB1561}"/>
          </ac:graphicFrameMkLst>
        </pc:graphicFrameChg>
      </pc:sldChg>
      <pc:sldChg chg="modSp new">
        <pc:chgData name="tien tran" userId="f5c0b7c74de91c7e" providerId="Windows Live" clId="Web-{A1417D89-5671-4CC6-AA32-6782580E67BF}" dt="2023-08-12T02:29:05.451" v="161" actId="20577"/>
        <pc:sldMkLst>
          <pc:docMk/>
          <pc:sldMk cId="4278724821" sldId="453"/>
        </pc:sldMkLst>
        <pc:spChg chg="mod">
          <ac:chgData name="tien tran" userId="f5c0b7c74de91c7e" providerId="Windows Live" clId="Web-{A1417D89-5671-4CC6-AA32-6782580E67BF}" dt="2023-08-12T02:28:52.841" v="159" actId="20577"/>
          <ac:spMkLst>
            <pc:docMk/>
            <pc:sldMk cId="4278724821" sldId="453"/>
            <ac:spMk id="2" creationId="{0F128C51-3870-06E1-65A4-2647023B866F}"/>
          </ac:spMkLst>
        </pc:spChg>
        <pc:spChg chg="mod">
          <ac:chgData name="tien tran" userId="f5c0b7c74de91c7e" providerId="Windows Live" clId="Web-{A1417D89-5671-4CC6-AA32-6782580E67BF}" dt="2023-08-12T02:29:05.451" v="161" actId="20577"/>
          <ac:spMkLst>
            <pc:docMk/>
            <pc:sldMk cId="4278724821" sldId="453"/>
            <ac:spMk id="3" creationId="{8D3DB1A5-2ED6-B1C3-EF28-34D51CE52399}"/>
          </ac:spMkLst>
        </pc:spChg>
      </pc:sldChg>
      <pc:sldChg chg="modSp new">
        <pc:chgData name="tien tran" userId="f5c0b7c74de91c7e" providerId="Windows Live" clId="Web-{A1417D89-5671-4CC6-AA32-6782580E67BF}" dt="2023-08-12T02:28:14.105" v="155" actId="20577"/>
        <pc:sldMkLst>
          <pc:docMk/>
          <pc:sldMk cId="2018105247" sldId="454"/>
        </pc:sldMkLst>
        <pc:spChg chg="mod">
          <ac:chgData name="tien tran" userId="f5c0b7c74de91c7e" providerId="Windows Live" clId="Web-{A1417D89-5671-4CC6-AA32-6782580E67BF}" dt="2023-08-12T02:28:01.949" v="151" actId="20577"/>
          <ac:spMkLst>
            <pc:docMk/>
            <pc:sldMk cId="2018105247" sldId="454"/>
            <ac:spMk id="2" creationId="{464E4975-B9F2-1259-F034-84EB85260DED}"/>
          </ac:spMkLst>
        </pc:spChg>
        <pc:spChg chg="mod">
          <ac:chgData name="tien tran" userId="f5c0b7c74de91c7e" providerId="Windows Live" clId="Web-{A1417D89-5671-4CC6-AA32-6782580E67BF}" dt="2023-08-12T02:28:14.105" v="155" actId="20577"/>
          <ac:spMkLst>
            <pc:docMk/>
            <pc:sldMk cId="2018105247" sldId="454"/>
            <ac:spMk id="3" creationId="{DD03F122-D0B8-7D20-1541-2D1CD71B826C}"/>
          </ac:spMkLst>
        </pc:spChg>
      </pc:sldChg>
      <pc:sldChg chg="modSp new">
        <pc:chgData name="tien tran" userId="f5c0b7c74de91c7e" providerId="Windows Live" clId="Web-{A1417D89-5671-4CC6-AA32-6782580E67BF}" dt="2023-08-12T02:31:35.191" v="179" actId="20577"/>
        <pc:sldMkLst>
          <pc:docMk/>
          <pc:sldMk cId="462244606" sldId="455"/>
        </pc:sldMkLst>
        <pc:spChg chg="mod">
          <ac:chgData name="tien tran" userId="f5c0b7c74de91c7e" providerId="Windows Live" clId="Web-{A1417D89-5671-4CC6-AA32-6782580E67BF}" dt="2023-08-12T02:30:25.423" v="170" actId="20577"/>
          <ac:spMkLst>
            <pc:docMk/>
            <pc:sldMk cId="462244606" sldId="455"/>
            <ac:spMk id="2" creationId="{F87E0FD4-2ADA-CAD7-0025-28CC830A1A11}"/>
          </ac:spMkLst>
        </pc:spChg>
        <pc:spChg chg="mod">
          <ac:chgData name="tien tran" userId="f5c0b7c74de91c7e" providerId="Windows Live" clId="Web-{A1417D89-5671-4CC6-AA32-6782580E67BF}" dt="2023-08-12T02:31:35.191" v="179" actId="20577"/>
          <ac:spMkLst>
            <pc:docMk/>
            <pc:sldMk cId="462244606" sldId="455"/>
            <ac:spMk id="3" creationId="{C94FB708-626B-42A3-0B8A-7575CF6BCA88}"/>
          </ac:spMkLst>
        </pc:spChg>
      </pc:sldChg>
      <pc:sldChg chg="addSp modSp new">
        <pc:chgData name="tien tran" userId="f5c0b7c74de91c7e" providerId="Windows Live" clId="Web-{A1417D89-5671-4CC6-AA32-6782580E67BF}" dt="2023-08-12T02:33:31.898" v="193" actId="1076"/>
        <pc:sldMkLst>
          <pc:docMk/>
          <pc:sldMk cId="2490307678" sldId="456"/>
        </pc:sldMkLst>
        <pc:spChg chg="mod">
          <ac:chgData name="tien tran" userId="f5c0b7c74de91c7e" providerId="Windows Live" clId="Web-{A1417D89-5671-4CC6-AA32-6782580E67BF}" dt="2023-08-12T02:31:47.332" v="183" actId="20577"/>
          <ac:spMkLst>
            <pc:docMk/>
            <pc:sldMk cId="2490307678" sldId="456"/>
            <ac:spMk id="2" creationId="{9A398E8A-AA72-2A8B-F3E4-FEDB6D0B96B4}"/>
          </ac:spMkLst>
        </pc:spChg>
        <pc:spChg chg="mod">
          <ac:chgData name="tien tran" userId="f5c0b7c74de91c7e" providerId="Windows Live" clId="Web-{A1417D89-5671-4CC6-AA32-6782580E67BF}" dt="2023-08-12T02:33:28.429" v="192" actId="14100"/>
          <ac:spMkLst>
            <pc:docMk/>
            <pc:sldMk cId="2490307678" sldId="456"/>
            <ac:spMk id="3" creationId="{FB7CAB0B-F8E0-A551-80BB-FB7B1F8A89F2}"/>
          </ac:spMkLst>
        </pc:spChg>
        <pc:picChg chg="add mod">
          <ac:chgData name="tien tran" userId="f5c0b7c74de91c7e" providerId="Windows Live" clId="Web-{A1417D89-5671-4CC6-AA32-6782580E67BF}" dt="2023-08-12T02:33:31.898" v="193" actId="1076"/>
          <ac:picMkLst>
            <pc:docMk/>
            <pc:sldMk cId="2490307678" sldId="456"/>
            <ac:picMk id="5" creationId="{4409F675-6475-1791-23E6-D139256AA4F1}"/>
          </ac:picMkLst>
        </pc:picChg>
      </pc:sldChg>
      <pc:sldChg chg="modSp new">
        <pc:chgData name="tien tran" userId="f5c0b7c74de91c7e" providerId="Windows Live" clId="Web-{A1417D89-5671-4CC6-AA32-6782580E67BF}" dt="2023-08-12T02:34:38.791" v="203" actId="20577"/>
        <pc:sldMkLst>
          <pc:docMk/>
          <pc:sldMk cId="2453985259" sldId="457"/>
        </pc:sldMkLst>
        <pc:spChg chg="mod">
          <ac:chgData name="tien tran" userId="f5c0b7c74de91c7e" providerId="Windows Live" clId="Web-{A1417D89-5671-4CC6-AA32-6782580E67BF}" dt="2023-08-12T02:34:03.525" v="198" actId="20577"/>
          <ac:spMkLst>
            <pc:docMk/>
            <pc:sldMk cId="2453985259" sldId="457"/>
            <ac:spMk id="2" creationId="{1B46FEFE-5C2A-76E4-7335-8E3D51534DB8}"/>
          </ac:spMkLst>
        </pc:spChg>
        <pc:spChg chg="mod">
          <ac:chgData name="tien tran" userId="f5c0b7c74de91c7e" providerId="Windows Live" clId="Web-{A1417D89-5671-4CC6-AA32-6782580E67BF}" dt="2023-08-12T02:34:38.791" v="203" actId="20577"/>
          <ac:spMkLst>
            <pc:docMk/>
            <pc:sldMk cId="2453985259" sldId="457"/>
            <ac:spMk id="3" creationId="{CDDF6050-4490-3D0E-F7A2-CECC548B15E8}"/>
          </ac:spMkLst>
        </pc:spChg>
      </pc:sldChg>
      <pc:sldChg chg="modSp new">
        <pc:chgData name="tien tran" userId="f5c0b7c74de91c7e" providerId="Windows Live" clId="Web-{A1417D89-5671-4CC6-AA32-6782580E67BF}" dt="2023-08-12T02:37:33.376" v="234" actId="20577"/>
        <pc:sldMkLst>
          <pc:docMk/>
          <pc:sldMk cId="1691876928" sldId="458"/>
        </pc:sldMkLst>
        <pc:spChg chg="mod">
          <ac:chgData name="tien tran" userId="f5c0b7c74de91c7e" providerId="Windows Live" clId="Web-{A1417D89-5671-4CC6-AA32-6782580E67BF}" dt="2023-08-12T02:36:34.968" v="223" actId="20577"/>
          <ac:spMkLst>
            <pc:docMk/>
            <pc:sldMk cId="1691876928" sldId="458"/>
            <ac:spMk id="2" creationId="{A172BC1A-0928-08B6-3C1C-173FA36C3F1D}"/>
          </ac:spMkLst>
        </pc:spChg>
        <pc:spChg chg="mod">
          <ac:chgData name="tien tran" userId="f5c0b7c74de91c7e" providerId="Windows Live" clId="Web-{A1417D89-5671-4CC6-AA32-6782580E67BF}" dt="2023-08-12T02:37:33.376" v="234" actId="20577"/>
          <ac:spMkLst>
            <pc:docMk/>
            <pc:sldMk cId="1691876928" sldId="458"/>
            <ac:spMk id="3" creationId="{61C80EFD-739F-C881-2022-86CF6227F575}"/>
          </ac:spMkLst>
        </pc:spChg>
      </pc:sldChg>
      <pc:sldChg chg="modSp new">
        <pc:chgData name="tien tran" userId="f5c0b7c74de91c7e" providerId="Windows Live" clId="Web-{A1417D89-5671-4CC6-AA32-6782580E67BF}" dt="2023-08-12T02:38:12.471" v="241" actId="20577"/>
        <pc:sldMkLst>
          <pc:docMk/>
          <pc:sldMk cId="1592320012" sldId="459"/>
        </pc:sldMkLst>
        <pc:spChg chg="mod">
          <ac:chgData name="tien tran" userId="f5c0b7c74de91c7e" providerId="Windows Live" clId="Web-{A1417D89-5671-4CC6-AA32-6782580E67BF}" dt="2023-08-12T02:38:09.018" v="239" actId="20577"/>
          <ac:spMkLst>
            <pc:docMk/>
            <pc:sldMk cId="1592320012" sldId="459"/>
            <ac:spMk id="2" creationId="{34245C5D-D141-4ECB-0D5D-23F524C5783A}"/>
          </ac:spMkLst>
        </pc:spChg>
        <pc:spChg chg="mod">
          <ac:chgData name="tien tran" userId="f5c0b7c74de91c7e" providerId="Windows Live" clId="Web-{A1417D89-5671-4CC6-AA32-6782580E67BF}" dt="2023-08-12T02:38:12.471" v="241" actId="20577"/>
          <ac:spMkLst>
            <pc:docMk/>
            <pc:sldMk cId="1592320012" sldId="459"/>
            <ac:spMk id="3" creationId="{6479A5E7-F792-F403-02AF-5948567F408A}"/>
          </ac:spMkLst>
        </pc:spChg>
      </pc:sldChg>
      <pc:sldChg chg="add del replId">
        <pc:chgData name="tien tran" userId="f5c0b7c74de91c7e" providerId="Windows Live" clId="Web-{A1417D89-5671-4CC6-AA32-6782580E67BF}" dt="2023-08-12T02:36:21.498" v="218"/>
        <pc:sldMkLst>
          <pc:docMk/>
          <pc:sldMk cId="3999720367" sldId="459"/>
        </pc:sldMkLst>
      </pc:sldChg>
      <pc:sldChg chg="modSp new">
        <pc:chgData name="tien tran" userId="f5c0b7c74de91c7e" providerId="Windows Live" clId="Web-{A1417D89-5671-4CC6-AA32-6782580E67BF}" dt="2023-08-12T03:01:03.750" v="301" actId="20577"/>
        <pc:sldMkLst>
          <pc:docMk/>
          <pc:sldMk cId="4272214377" sldId="460"/>
        </pc:sldMkLst>
        <pc:spChg chg="mod">
          <ac:chgData name="tien tran" userId="f5c0b7c74de91c7e" providerId="Windows Live" clId="Web-{A1417D89-5671-4CC6-AA32-6782580E67BF}" dt="2023-08-12T02:39:06.004" v="259" actId="20577"/>
          <ac:spMkLst>
            <pc:docMk/>
            <pc:sldMk cId="4272214377" sldId="460"/>
            <ac:spMk id="2" creationId="{E410F398-DB1A-98FB-3BA6-5BF9226A16BA}"/>
          </ac:spMkLst>
        </pc:spChg>
        <pc:spChg chg="mod">
          <ac:chgData name="tien tran" userId="f5c0b7c74de91c7e" providerId="Windows Live" clId="Web-{A1417D89-5671-4CC6-AA32-6782580E67BF}" dt="2023-08-12T03:01:03.750" v="301" actId="20577"/>
          <ac:spMkLst>
            <pc:docMk/>
            <pc:sldMk cId="4272214377" sldId="460"/>
            <ac:spMk id="3" creationId="{6E42C76E-3F1D-E84E-659E-F1C4A867E9ED}"/>
          </ac:spMkLst>
        </pc:spChg>
      </pc:sldChg>
      <pc:sldChg chg="modSp new">
        <pc:chgData name="tien tran" userId="f5c0b7c74de91c7e" providerId="Windows Live" clId="Web-{A1417D89-5671-4CC6-AA32-6782580E67BF}" dt="2023-08-12T03:01:18.422" v="303" actId="20577"/>
        <pc:sldMkLst>
          <pc:docMk/>
          <pc:sldMk cId="506047178" sldId="461"/>
        </pc:sldMkLst>
        <pc:spChg chg="mod">
          <ac:chgData name="tien tran" userId="f5c0b7c74de91c7e" providerId="Windows Live" clId="Web-{A1417D89-5671-4CC6-AA32-6782580E67BF}" dt="2023-08-12T02:38:34.331" v="246" actId="20577"/>
          <ac:spMkLst>
            <pc:docMk/>
            <pc:sldMk cId="506047178" sldId="461"/>
            <ac:spMk id="2" creationId="{4202CEC2-E004-A794-7DE3-246B52FE0486}"/>
          </ac:spMkLst>
        </pc:spChg>
        <pc:spChg chg="mod">
          <ac:chgData name="tien tran" userId="f5c0b7c74de91c7e" providerId="Windows Live" clId="Web-{A1417D89-5671-4CC6-AA32-6782580E67BF}" dt="2023-08-12T03:01:18.422" v="303" actId="20577"/>
          <ac:spMkLst>
            <pc:docMk/>
            <pc:sldMk cId="506047178" sldId="461"/>
            <ac:spMk id="3" creationId="{B47B8C26-4C84-2A54-F960-0BD908D3392C}"/>
          </ac:spMkLst>
        </pc:spChg>
      </pc:sldChg>
      <pc:sldChg chg="modSp add ord replId">
        <pc:chgData name="tien tran" userId="f5c0b7c74de91c7e" providerId="Windows Live" clId="Web-{A1417D89-5671-4CC6-AA32-6782580E67BF}" dt="2023-08-12T03:18:36.608" v="413" actId="20577"/>
        <pc:sldMkLst>
          <pc:docMk/>
          <pc:sldMk cId="3053965576" sldId="462"/>
        </pc:sldMkLst>
        <pc:spChg chg="mod">
          <ac:chgData name="tien tran" userId="f5c0b7c74de91c7e" providerId="Windows Live" clId="Web-{A1417D89-5671-4CC6-AA32-6782580E67BF}" dt="2023-08-12T03:18:36.608" v="413" actId="20577"/>
          <ac:spMkLst>
            <pc:docMk/>
            <pc:sldMk cId="3053965576" sldId="462"/>
            <ac:spMk id="2" creationId="{E410F398-DB1A-98FB-3BA6-5BF9226A16BA}"/>
          </ac:spMkLst>
        </pc:spChg>
        <pc:spChg chg="mod">
          <ac:chgData name="tien tran" userId="f5c0b7c74de91c7e" providerId="Windows Live" clId="Web-{A1417D89-5671-4CC6-AA32-6782580E67BF}" dt="2023-08-12T03:18:30.952" v="412" actId="20577"/>
          <ac:spMkLst>
            <pc:docMk/>
            <pc:sldMk cId="3053965576" sldId="462"/>
            <ac:spMk id="3" creationId="{6E42C76E-3F1D-E84E-659E-F1C4A867E9ED}"/>
          </ac:spMkLst>
        </pc:spChg>
      </pc:sldChg>
      <pc:sldChg chg="modSp add replId">
        <pc:chgData name="tien tran" userId="f5c0b7c74de91c7e" providerId="Windows Live" clId="Web-{A1417D89-5671-4CC6-AA32-6782580E67BF}" dt="2023-08-12T02:40:40.133" v="284" actId="20577"/>
        <pc:sldMkLst>
          <pc:docMk/>
          <pc:sldMk cId="2855095161" sldId="463"/>
        </pc:sldMkLst>
        <pc:spChg chg="mod">
          <ac:chgData name="tien tran" userId="f5c0b7c74de91c7e" providerId="Windows Live" clId="Web-{A1417D89-5671-4CC6-AA32-6782580E67BF}" dt="2023-08-12T02:40:14.804" v="275" actId="20577"/>
          <ac:spMkLst>
            <pc:docMk/>
            <pc:sldMk cId="2855095161" sldId="463"/>
            <ac:spMk id="2" creationId="{E410F398-DB1A-98FB-3BA6-5BF9226A16BA}"/>
          </ac:spMkLst>
        </pc:spChg>
        <pc:spChg chg="mod">
          <ac:chgData name="tien tran" userId="f5c0b7c74de91c7e" providerId="Windows Live" clId="Web-{A1417D89-5671-4CC6-AA32-6782580E67BF}" dt="2023-08-12T02:40:40.133" v="284" actId="20577"/>
          <ac:spMkLst>
            <pc:docMk/>
            <pc:sldMk cId="2855095161" sldId="463"/>
            <ac:spMk id="3" creationId="{6E42C76E-3F1D-E84E-659E-F1C4A867E9ED}"/>
          </ac:spMkLst>
        </pc:spChg>
      </pc:sldChg>
      <pc:sldChg chg="addSp delSp modSp add replId">
        <pc:chgData name="tien tran" userId="f5c0b7c74de91c7e" providerId="Windows Live" clId="Web-{A1417D89-5671-4CC6-AA32-6782580E67BF}" dt="2023-08-12T03:01:30.673" v="305" actId="20577"/>
        <pc:sldMkLst>
          <pc:docMk/>
          <pc:sldMk cId="3314620272" sldId="464"/>
        </pc:sldMkLst>
        <pc:spChg chg="mod">
          <ac:chgData name="tien tran" userId="f5c0b7c74de91c7e" providerId="Windows Live" clId="Web-{A1417D89-5671-4CC6-AA32-6782580E67BF}" dt="2023-08-12T02:39:25.255" v="265" actId="20577"/>
          <ac:spMkLst>
            <pc:docMk/>
            <pc:sldMk cId="3314620272" sldId="464"/>
            <ac:spMk id="2" creationId="{E410F398-DB1A-98FB-3BA6-5BF9226A16BA}"/>
          </ac:spMkLst>
        </pc:spChg>
        <pc:spChg chg="mod">
          <ac:chgData name="tien tran" userId="f5c0b7c74de91c7e" providerId="Windows Live" clId="Web-{A1417D89-5671-4CC6-AA32-6782580E67BF}" dt="2023-08-12T03:01:30.673" v="305" actId="20577"/>
          <ac:spMkLst>
            <pc:docMk/>
            <pc:sldMk cId="3314620272" sldId="464"/>
            <ac:spMk id="3" creationId="{6E42C76E-3F1D-E84E-659E-F1C4A867E9ED}"/>
          </ac:spMkLst>
        </pc:spChg>
        <pc:spChg chg="add del">
          <ac:chgData name="tien tran" userId="f5c0b7c74de91c7e" providerId="Windows Live" clId="Web-{A1417D89-5671-4CC6-AA32-6782580E67BF}" dt="2023-08-12T02:39:29.693" v="267"/>
          <ac:spMkLst>
            <pc:docMk/>
            <pc:sldMk cId="3314620272" sldId="464"/>
            <ac:spMk id="5" creationId="{58FC385A-1E79-D60B-5E10-FDBDFE313062}"/>
          </ac:spMkLst>
        </pc:spChg>
        <pc:spChg chg="add del">
          <ac:chgData name="tien tran" userId="f5c0b7c74de91c7e" providerId="Windows Live" clId="Web-{A1417D89-5671-4CC6-AA32-6782580E67BF}" dt="2023-08-12T02:39:29.693" v="267"/>
          <ac:spMkLst>
            <pc:docMk/>
            <pc:sldMk cId="3314620272" sldId="464"/>
            <ac:spMk id="6" creationId="{7D8D185D-D516-5915-13E3-DBF5C18893B9}"/>
          </ac:spMkLst>
        </pc:spChg>
        <pc:spChg chg="add del">
          <ac:chgData name="tien tran" userId="f5c0b7c74de91c7e" providerId="Windows Live" clId="Web-{A1417D89-5671-4CC6-AA32-6782580E67BF}" dt="2023-08-12T02:39:29.693" v="267"/>
          <ac:spMkLst>
            <pc:docMk/>
            <pc:sldMk cId="3314620272" sldId="464"/>
            <ac:spMk id="7" creationId="{1807AE42-C7F3-D1BA-868B-B3818E0B2178}"/>
          </ac:spMkLst>
        </pc:spChg>
        <pc:graphicFrameChg chg="add mod">
          <ac:chgData name="tien tran" userId="f5c0b7c74de91c7e" providerId="Windows Live" clId="Web-{A1417D89-5671-4CC6-AA32-6782580E67BF}" dt="2023-08-12T02:39:56.569" v="271" actId="1076"/>
          <ac:graphicFrameMkLst>
            <pc:docMk/>
            <pc:sldMk cId="3314620272" sldId="464"/>
            <ac:graphicFrameMk id="9" creationId="{E84FC6A0-8E5A-E2A9-DF4E-966EF02A7D99}"/>
          </ac:graphicFrameMkLst>
        </pc:graphicFrameChg>
      </pc:sldChg>
      <pc:sldChg chg="modSp new">
        <pc:chgData name="tien tran" userId="f5c0b7c74de91c7e" providerId="Windows Live" clId="Web-{A1417D89-5671-4CC6-AA32-6782580E67BF}" dt="2023-08-12T03:08:08.700" v="333" actId="20577"/>
        <pc:sldMkLst>
          <pc:docMk/>
          <pc:sldMk cId="2372846115" sldId="465"/>
        </pc:sldMkLst>
        <pc:spChg chg="mod">
          <ac:chgData name="tien tran" userId="f5c0b7c74de91c7e" providerId="Windows Live" clId="Web-{A1417D89-5671-4CC6-AA32-6782580E67BF}" dt="2023-08-12T03:07:19.605" v="329" actId="20577"/>
          <ac:spMkLst>
            <pc:docMk/>
            <pc:sldMk cId="2372846115" sldId="465"/>
            <ac:spMk id="2" creationId="{B4044E8D-6272-AA6C-850B-CC799EBABBFE}"/>
          </ac:spMkLst>
        </pc:spChg>
        <pc:spChg chg="mod">
          <ac:chgData name="tien tran" userId="f5c0b7c74de91c7e" providerId="Windows Live" clId="Web-{A1417D89-5671-4CC6-AA32-6782580E67BF}" dt="2023-08-12T03:08:08.700" v="333" actId="20577"/>
          <ac:spMkLst>
            <pc:docMk/>
            <pc:sldMk cId="2372846115" sldId="465"/>
            <ac:spMk id="3" creationId="{6A47B44D-15FB-22E3-3239-74E7BF163261}"/>
          </ac:spMkLst>
        </pc:spChg>
      </pc:sldChg>
      <pc:sldChg chg="addSp delSp modSp add replId">
        <pc:chgData name="tien tran" userId="f5c0b7c74de91c7e" providerId="Windows Live" clId="Web-{A1417D89-5671-4CC6-AA32-6782580E67BF}" dt="2023-08-12T03:09:33.733" v="347" actId="1076"/>
        <pc:sldMkLst>
          <pc:docMk/>
          <pc:sldMk cId="3801038533" sldId="466"/>
        </pc:sldMkLst>
        <pc:spChg chg="del mod">
          <ac:chgData name="tien tran" userId="f5c0b7c74de91c7e" providerId="Windows Live" clId="Web-{A1417D89-5671-4CC6-AA32-6782580E67BF}" dt="2023-08-12T03:08:44.701" v="336"/>
          <ac:spMkLst>
            <pc:docMk/>
            <pc:sldMk cId="3801038533" sldId="466"/>
            <ac:spMk id="3" creationId="{6A47B44D-15FB-22E3-3239-74E7BF163261}"/>
          </ac:spMkLst>
        </pc:spChg>
        <pc:picChg chg="add mod ord">
          <ac:chgData name="tien tran" userId="f5c0b7c74de91c7e" providerId="Windows Live" clId="Web-{A1417D89-5671-4CC6-AA32-6782580E67BF}" dt="2023-08-12T03:09:19.717" v="344" actId="1076"/>
          <ac:picMkLst>
            <pc:docMk/>
            <pc:sldMk cId="3801038533" sldId="466"/>
            <ac:picMk id="5" creationId="{D5663B49-922F-1DAB-F1BF-D01B2E4FAC55}"/>
          </ac:picMkLst>
        </pc:picChg>
        <pc:picChg chg="add mod">
          <ac:chgData name="tien tran" userId="f5c0b7c74de91c7e" providerId="Windows Live" clId="Web-{A1417D89-5671-4CC6-AA32-6782580E67BF}" dt="2023-08-12T03:09:33.733" v="347" actId="1076"/>
          <ac:picMkLst>
            <pc:docMk/>
            <pc:sldMk cId="3801038533" sldId="466"/>
            <ac:picMk id="6" creationId="{8C616509-70A5-C5E0-8400-D5CDFB6CA027}"/>
          </ac:picMkLst>
        </pc:picChg>
      </pc:sldChg>
      <pc:sldChg chg="addSp delSp modSp add replId">
        <pc:chgData name="tien tran" userId="f5c0b7c74de91c7e" providerId="Windows Live" clId="Web-{A1417D89-5671-4CC6-AA32-6782580E67BF}" dt="2023-08-12T03:11:23.705" v="366" actId="1076"/>
        <pc:sldMkLst>
          <pc:docMk/>
          <pc:sldMk cId="3937768751" sldId="467"/>
        </pc:sldMkLst>
        <pc:spChg chg="mod">
          <ac:chgData name="tien tran" userId="f5c0b7c74de91c7e" providerId="Windows Live" clId="Web-{A1417D89-5671-4CC6-AA32-6782580E67BF}" dt="2023-08-12T03:10:28.079" v="358" actId="20577"/>
          <ac:spMkLst>
            <pc:docMk/>
            <pc:sldMk cId="3937768751" sldId="467"/>
            <ac:spMk id="2" creationId="{B4044E8D-6272-AA6C-850B-CC799EBABBFE}"/>
          </ac:spMkLst>
        </pc:spChg>
        <pc:spChg chg="add del mod">
          <ac:chgData name="tien tran" userId="f5c0b7c74de91c7e" providerId="Windows Live" clId="Web-{A1417D89-5671-4CC6-AA32-6782580E67BF}" dt="2023-08-12T03:10:47.767" v="361"/>
          <ac:spMkLst>
            <pc:docMk/>
            <pc:sldMk cId="3937768751" sldId="467"/>
            <ac:spMk id="7" creationId="{3A7A1A56-86DA-D43C-A6CB-6F25E8363649}"/>
          </ac:spMkLst>
        </pc:spChg>
        <pc:picChg chg="del">
          <ac:chgData name="tien tran" userId="f5c0b7c74de91c7e" providerId="Windows Live" clId="Web-{A1417D89-5671-4CC6-AA32-6782580E67BF}" dt="2023-08-12T03:10:30.938" v="359"/>
          <ac:picMkLst>
            <pc:docMk/>
            <pc:sldMk cId="3937768751" sldId="467"/>
            <ac:picMk id="5" creationId="{D5663B49-922F-1DAB-F1BF-D01B2E4FAC55}"/>
          </ac:picMkLst>
        </pc:picChg>
        <pc:picChg chg="del">
          <ac:chgData name="tien tran" userId="f5c0b7c74de91c7e" providerId="Windows Live" clId="Web-{A1417D89-5671-4CC6-AA32-6782580E67BF}" dt="2023-08-12T03:10:32.141" v="360"/>
          <ac:picMkLst>
            <pc:docMk/>
            <pc:sldMk cId="3937768751" sldId="467"/>
            <ac:picMk id="6" creationId="{8C616509-70A5-C5E0-8400-D5CDFB6CA027}"/>
          </ac:picMkLst>
        </pc:picChg>
        <pc:picChg chg="add mod ord">
          <ac:chgData name="tien tran" userId="f5c0b7c74de91c7e" providerId="Windows Live" clId="Web-{A1417D89-5671-4CC6-AA32-6782580E67BF}" dt="2023-08-12T03:10:50.626" v="362" actId="1076"/>
          <ac:picMkLst>
            <pc:docMk/>
            <pc:sldMk cId="3937768751" sldId="467"/>
            <ac:picMk id="8" creationId="{A94A608E-F1D7-ABAD-1592-F350E03896AB}"/>
          </ac:picMkLst>
        </pc:picChg>
        <pc:picChg chg="add mod">
          <ac:chgData name="tien tran" userId="f5c0b7c74de91c7e" providerId="Windows Live" clId="Web-{A1417D89-5671-4CC6-AA32-6782580E67BF}" dt="2023-08-12T03:11:23.705" v="366" actId="1076"/>
          <ac:picMkLst>
            <pc:docMk/>
            <pc:sldMk cId="3937768751" sldId="467"/>
            <ac:picMk id="9" creationId="{960A4917-48A4-B3C3-4683-1D39526D7CBB}"/>
          </ac:picMkLst>
        </pc:picChg>
      </pc:sldChg>
      <pc:sldChg chg="modSp new">
        <pc:chgData name="tien tran" userId="f5c0b7c74de91c7e" providerId="Windows Live" clId="Web-{A1417D89-5671-4CC6-AA32-6782580E67BF}" dt="2023-08-12T03:15:17.103" v="373" actId="20577"/>
        <pc:sldMkLst>
          <pc:docMk/>
          <pc:sldMk cId="1562207590" sldId="468"/>
        </pc:sldMkLst>
        <pc:spChg chg="mod">
          <ac:chgData name="tien tran" userId="f5c0b7c74de91c7e" providerId="Windows Live" clId="Web-{A1417D89-5671-4CC6-AA32-6782580E67BF}" dt="2023-08-12T03:14:11.648" v="371" actId="20577"/>
          <ac:spMkLst>
            <pc:docMk/>
            <pc:sldMk cId="1562207590" sldId="468"/>
            <ac:spMk id="2" creationId="{7BDD957D-4589-8C1B-BEC4-330B455BF50A}"/>
          </ac:spMkLst>
        </pc:spChg>
        <pc:spChg chg="mod">
          <ac:chgData name="tien tran" userId="f5c0b7c74de91c7e" providerId="Windows Live" clId="Web-{A1417D89-5671-4CC6-AA32-6782580E67BF}" dt="2023-08-12T03:15:17.103" v="373" actId="20577"/>
          <ac:spMkLst>
            <pc:docMk/>
            <pc:sldMk cId="1562207590" sldId="468"/>
            <ac:spMk id="3" creationId="{348C2CAE-073F-B3D6-05A3-63F966C977E0}"/>
          </ac:spMkLst>
        </pc:spChg>
      </pc:sldChg>
      <pc:sldChg chg="addSp delSp modSp add replId">
        <pc:chgData name="tien tran" userId="f5c0b7c74de91c7e" providerId="Windows Live" clId="Web-{A1417D89-5671-4CC6-AA32-6782580E67BF}" dt="2023-08-12T03:15:32.306" v="379" actId="14100"/>
        <pc:sldMkLst>
          <pc:docMk/>
          <pc:sldMk cId="842645735" sldId="469"/>
        </pc:sldMkLst>
        <pc:spChg chg="del mod">
          <ac:chgData name="tien tran" userId="f5c0b7c74de91c7e" providerId="Windows Live" clId="Web-{A1417D89-5671-4CC6-AA32-6782580E67BF}" dt="2023-08-12T03:15:25.853" v="376"/>
          <ac:spMkLst>
            <pc:docMk/>
            <pc:sldMk cId="842645735" sldId="469"/>
            <ac:spMk id="3" creationId="{348C2CAE-073F-B3D6-05A3-63F966C977E0}"/>
          </ac:spMkLst>
        </pc:spChg>
        <pc:picChg chg="add mod ord">
          <ac:chgData name="tien tran" userId="f5c0b7c74de91c7e" providerId="Windows Live" clId="Web-{A1417D89-5671-4CC6-AA32-6782580E67BF}" dt="2023-08-12T03:15:32.306" v="379" actId="14100"/>
          <ac:picMkLst>
            <pc:docMk/>
            <pc:sldMk cId="842645735" sldId="469"/>
            <ac:picMk id="5" creationId="{20A7C6E9-AE72-7543-F836-BC49396251A7}"/>
          </ac:picMkLst>
        </pc:picChg>
      </pc:sldChg>
      <pc:sldChg chg="modSp new">
        <pc:chgData name="tien tran" userId="f5c0b7c74de91c7e" providerId="Windows Live" clId="Web-{A1417D89-5671-4CC6-AA32-6782580E67BF}" dt="2023-08-12T03:16:08.542" v="393" actId="20577"/>
        <pc:sldMkLst>
          <pc:docMk/>
          <pc:sldMk cId="784413137" sldId="470"/>
        </pc:sldMkLst>
        <pc:spChg chg="mod">
          <ac:chgData name="tien tran" userId="f5c0b7c74de91c7e" providerId="Windows Live" clId="Web-{A1417D89-5671-4CC6-AA32-6782580E67BF}" dt="2023-08-12T03:15:55.869" v="390" actId="20577"/>
          <ac:spMkLst>
            <pc:docMk/>
            <pc:sldMk cId="784413137" sldId="470"/>
            <ac:spMk id="2" creationId="{2097BA7A-FAF8-F965-AF57-CF6319AFBC91}"/>
          </ac:spMkLst>
        </pc:spChg>
        <pc:spChg chg="mod">
          <ac:chgData name="tien tran" userId="f5c0b7c74de91c7e" providerId="Windows Live" clId="Web-{A1417D89-5671-4CC6-AA32-6782580E67BF}" dt="2023-08-12T03:16:08.542" v="393" actId="20577"/>
          <ac:spMkLst>
            <pc:docMk/>
            <pc:sldMk cId="784413137" sldId="470"/>
            <ac:spMk id="3" creationId="{BE861A2F-EF5E-FC42-1CD8-A97BE83D9A15}"/>
          </ac:spMkLst>
        </pc:spChg>
      </pc:sldChg>
      <pc:sldChg chg="addSp modSp add replId">
        <pc:chgData name="tien tran" userId="f5c0b7c74de91c7e" providerId="Windows Live" clId="Web-{A1417D89-5671-4CC6-AA32-6782580E67BF}" dt="2023-08-12T03:17:08.418" v="399" actId="14100"/>
        <pc:sldMkLst>
          <pc:docMk/>
          <pc:sldMk cId="3113586915" sldId="471"/>
        </pc:sldMkLst>
        <pc:spChg chg="mod">
          <ac:chgData name="tien tran" userId="f5c0b7c74de91c7e" providerId="Windows Live" clId="Web-{A1417D89-5671-4CC6-AA32-6782580E67BF}" dt="2023-08-12T03:16:46.887" v="395" actId="20577"/>
          <ac:spMkLst>
            <pc:docMk/>
            <pc:sldMk cId="3113586915" sldId="471"/>
            <ac:spMk id="3" creationId="{BE861A2F-EF5E-FC42-1CD8-A97BE83D9A15}"/>
          </ac:spMkLst>
        </pc:spChg>
        <pc:picChg chg="add mod">
          <ac:chgData name="tien tran" userId="f5c0b7c74de91c7e" providerId="Windows Live" clId="Web-{A1417D89-5671-4CC6-AA32-6782580E67BF}" dt="2023-08-12T03:17:08.418" v="399" actId="14100"/>
          <ac:picMkLst>
            <pc:docMk/>
            <pc:sldMk cId="3113586915" sldId="471"/>
            <ac:picMk id="5" creationId="{06F6616A-0535-2CA0-E072-FB8DE5475B4A}"/>
          </ac:picMkLst>
        </pc:picChg>
      </pc:sldChg>
      <pc:sldChg chg="modSp new">
        <pc:chgData name="tien tran" userId="f5c0b7c74de91c7e" providerId="Windows Live" clId="Web-{A1417D89-5671-4CC6-AA32-6782580E67BF}" dt="2023-08-12T03:18:03.108" v="410" actId="20577"/>
        <pc:sldMkLst>
          <pc:docMk/>
          <pc:sldMk cId="2919658375" sldId="472"/>
        </pc:sldMkLst>
        <pc:spChg chg="mod">
          <ac:chgData name="tien tran" userId="f5c0b7c74de91c7e" providerId="Windows Live" clId="Web-{A1417D89-5671-4CC6-AA32-6782580E67BF}" dt="2023-08-12T03:18:03.108" v="410" actId="20577"/>
          <ac:spMkLst>
            <pc:docMk/>
            <pc:sldMk cId="2919658375" sldId="472"/>
            <ac:spMk id="2" creationId="{AC08B8B9-6330-9FB6-B9A3-9B2BEE7B15BC}"/>
          </ac:spMkLst>
        </pc:spChg>
        <pc:spChg chg="mod">
          <ac:chgData name="tien tran" userId="f5c0b7c74de91c7e" providerId="Windows Live" clId="Web-{A1417D89-5671-4CC6-AA32-6782580E67BF}" dt="2023-08-12T03:17:41.763" v="407" actId="20577"/>
          <ac:spMkLst>
            <pc:docMk/>
            <pc:sldMk cId="2919658375" sldId="472"/>
            <ac:spMk id="3" creationId="{4DA7C5E6-5EF2-F8BF-C723-7C31E683A827}"/>
          </ac:spMkLst>
        </pc:spChg>
      </pc:sldChg>
      <pc:sldChg chg="new del">
        <pc:chgData name="tien tran" userId="f5c0b7c74de91c7e" providerId="Windows Live" clId="Web-{A1417D89-5671-4CC6-AA32-6782580E67BF}" dt="2023-08-12T03:26:42.060" v="494"/>
        <pc:sldMkLst>
          <pc:docMk/>
          <pc:sldMk cId="707813686" sldId="473"/>
        </pc:sldMkLst>
      </pc:sldChg>
      <pc:sldChg chg="modSp add ord replId">
        <pc:chgData name="tien tran" userId="f5c0b7c74de91c7e" providerId="Windows Live" clId="Web-{A1417D89-5671-4CC6-AA32-6782580E67BF}" dt="2023-08-12T03:22:23.115" v="473"/>
        <pc:sldMkLst>
          <pc:docMk/>
          <pc:sldMk cId="777188218" sldId="474"/>
        </pc:sldMkLst>
        <pc:spChg chg="mod">
          <ac:chgData name="tien tran" userId="f5c0b7c74de91c7e" providerId="Windows Live" clId="Web-{A1417D89-5671-4CC6-AA32-6782580E67BF}" dt="2023-08-12T03:22:15.318" v="472" actId="20577"/>
          <ac:spMkLst>
            <pc:docMk/>
            <pc:sldMk cId="777188218" sldId="474"/>
            <ac:spMk id="190467" creationId="{00000000-0000-0000-0000-000000000000}"/>
          </ac:spMkLst>
        </pc:spChg>
      </pc:sldChg>
      <pc:sldChg chg="modSp new">
        <pc:chgData name="tien tran" userId="f5c0b7c74de91c7e" providerId="Windows Live" clId="Web-{A1417D89-5671-4CC6-AA32-6782580E67BF}" dt="2023-08-12T03:24:58.713" v="480" actId="20577"/>
        <pc:sldMkLst>
          <pc:docMk/>
          <pc:sldMk cId="1653844099" sldId="475"/>
        </pc:sldMkLst>
        <pc:spChg chg="mod">
          <ac:chgData name="tien tran" userId="f5c0b7c74de91c7e" providerId="Windows Live" clId="Web-{A1417D89-5671-4CC6-AA32-6782580E67BF}" dt="2023-08-12T03:24:58.713" v="480" actId="20577"/>
          <ac:spMkLst>
            <pc:docMk/>
            <pc:sldMk cId="1653844099" sldId="475"/>
            <ac:spMk id="2" creationId="{801CD9B4-B708-DD20-DB32-BC66E871AF2C}"/>
          </ac:spMkLst>
        </pc:spChg>
        <pc:spChg chg="mod">
          <ac:chgData name="tien tran" userId="f5c0b7c74de91c7e" providerId="Windows Live" clId="Web-{A1417D89-5671-4CC6-AA32-6782580E67BF}" dt="2023-08-12T03:24:48.979" v="477" actId="20577"/>
          <ac:spMkLst>
            <pc:docMk/>
            <pc:sldMk cId="1653844099" sldId="475"/>
            <ac:spMk id="3" creationId="{EDC10411-CE3E-DE9B-55F0-CED47B85DBE0}"/>
          </ac:spMkLst>
        </pc:spChg>
      </pc:sldChg>
      <pc:sldChg chg="modSp new">
        <pc:chgData name="tien tran" userId="f5c0b7c74de91c7e" providerId="Windows Live" clId="Web-{A1417D89-5671-4CC6-AA32-6782580E67BF}" dt="2023-08-12T03:26:05.137" v="491" actId="20577"/>
        <pc:sldMkLst>
          <pc:docMk/>
          <pc:sldMk cId="2612855592" sldId="476"/>
        </pc:sldMkLst>
        <pc:spChg chg="mod">
          <ac:chgData name="tien tran" userId="f5c0b7c74de91c7e" providerId="Windows Live" clId="Web-{A1417D89-5671-4CC6-AA32-6782580E67BF}" dt="2023-08-12T03:26:05.137" v="491" actId="20577"/>
          <ac:spMkLst>
            <pc:docMk/>
            <pc:sldMk cId="2612855592" sldId="476"/>
            <ac:spMk id="2" creationId="{F16033D6-9A38-15FD-312F-43142A19E6E4}"/>
          </ac:spMkLst>
        </pc:spChg>
        <pc:spChg chg="mod">
          <ac:chgData name="tien tran" userId="f5c0b7c74de91c7e" providerId="Windows Live" clId="Web-{A1417D89-5671-4CC6-AA32-6782580E67BF}" dt="2023-08-12T03:25:33.652" v="485" actId="20577"/>
          <ac:spMkLst>
            <pc:docMk/>
            <pc:sldMk cId="2612855592" sldId="476"/>
            <ac:spMk id="3" creationId="{F858FA46-C795-316A-0C60-668A38D46962}"/>
          </ac:spMkLst>
        </pc:spChg>
      </pc:sldChg>
      <pc:sldChg chg="modSp add replId">
        <pc:chgData name="tien tran" userId="f5c0b7c74de91c7e" providerId="Windows Live" clId="Web-{A1417D89-5671-4CC6-AA32-6782580E67BF}" dt="2023-08-12T03:25:53.793" v="488" actId="20577"/>
        <pc:sldMkLst>
          <pc:docMk/>
          <pc:sldMk cId="1664006776" sldId="477"/>
        </pc:sldMkLst>
        <pc:spChg chg="mod">
          <ac:chgData name="tien tran" userId="f5c0b7c74de91c7e" providerId="Windows Live" clId="Web-{A1417D89-5671-4CC6-AA32-6782580E67BF}" dt="2023-08-12T03:25:53.793" v="488" actId="20577"/>
          <ac:spMkLst>
            <pc:docMk/>
            <pc:sldMk cId="1664006776" sldId="477"/>
            <ac:spMk id="190467" creationId="{00000000-0000-0000-0000-000000000000}"/>
          </ac:spMkLst>
        </pc:spChg>
      </pc:sldChg>
      <pc:sldChg chg="modSp add replId">
        <pc:chgData name="tien tran" userId="f5c0b7c74de91c7e" providerId="Windows Live" clId="Web-{A1417D89-5671-4CC6-AA32-6782580E67BF}" dt="2023-08-12T03:26:52.888" v="496" actId="20577"/>
        <pc:sldMkLst>
          <pc:docMk/>
          <pc:sldMk cId="151422651" sldId="478"/>
        </pc:sldMkLst>
        <pc:spChg chg="mod">
          <ac:chgData name="tien tran" userId="f5c0b7c74de91c7e" providerId="Windows Live" clId="Web-{A1417D89-5671-4CC6-AA32-6782580E67BF}" dt="2023-08-12T03:26:52.888" v="496" actId="20577"/>
          <ac:spMkLst>
            <pc:docMk/>
            <pc:sldMk cId="151422651" sldId="478"/>
            <ac:spMk id="190467" creationId="{00000000-0000-0000-0000-000000000000}"/>
          </ac:spMkLst>
        </pc:spChg>
      </pc:sldChg>
    </pc:docChg>
  </pc:docChgLst>
  <pc:docChgLst>
    <pc:chgData name="tien tran" userId="f5c0b7c74de91c7e" providerId="Windows Live" clId="Web-{27D1D977-7C7F-44D0-A320-CD2F4C5357AA}"/>
    <pc:docChg chg="modSld">
      <pc:chgData name="tien tran" userId="f5c0b7c74de91c7e" providerId="Windows Live" clId="Web-{27D1D977-7C7F-44D0-A320-CD2F4C5357AA}" dt="2023-08-23T14:12:15.238" v="0" actId="20577"/>
      <pc:docMkLst>
        <pc:docMk/>
      </pc:docMkLst>
      <pc:sldChg chg="modSp">
        <pc:chgData name="tien tran" userId="f5c0b7c74de91c7e" providerId="Windows Live" clId="Web-{27D1D977-7C7F-44D0-A320-CD2F4C5357AA}" dt="2023-08-23T14:12:15.238" v="0" actId="20577"/>
        <pc:sldMkLst>
          <pc:docMk/>
          <pc:sldMk cId="3112458778" sldId="426"/>
        </pc:sldMkLst>
        <pc:spChg chg="mod">
          <ac:chgData name="tien tran" userId="f5c0b7c74de91c7e" providerId="Windows Live" clId="Web-{27D1D977-7C7F-44D0-A320-CD2F4C5357AA}" dt="2023-08-23T14:12:15.238" v="0" actId="20577"/>
          <ac:spMkLst>
            <pc:docMk/>
            <pc:sldMk cId="3112458778" sldId="426"/>
            <ac:spMk id="3" creationId="{D25BADE3-455A-C62F-8962-6EF84B2FEC37}"/>
          </ac:spMkLst>
        </pc:spChg>
      </pc:sldChg>
    </pc:docChg>
  </pc:docChgLst>
  <pc:docChgLst>
    <pc:chgData name="tien tran" userId="f5c0b7c74de91c7e" providerId="Windows Live" clId="Web-{881C173E-3055-4E7F-90CD-E2B8A5C780F8}"/>
    <pc:docChg chg="addSld delSld modSld">
      <pc:chgData name="tien tran" userId="f5c0b7c74de91c7e" providerId="Windows Live" clId="Web-{881C173E-3055-4E7F-90CD-E2B8A5C780F8}" dt="2023-09-13T10:25:08.998" v="521" actId="20577"/>
      <pc:docMkLst>
        <pc:docMk/>
      </pc:docMkLst>
      <pc:sldChg chg="modSp">
        <pc:chgData name="tien tran" userId="f5c0b7c74de91c7e" providerId="Windows Live" clId="Web-{881C173E-3055-4E7F-90CD-E2B8A5C780F8}" dt="2023-09-13T10:25:08.998" v="521" actId="20577"/>
        <pc:sldMkLst>
          <pc:docMk/>
          <pc:sldMk cId="0" sldId="257"/>
        </pc:sldMkLst>
        <pc:spChg chg="mod">
          <ac:chgData name="tien tran" userId="f5c0b7c74de91c7e" providerId="Windows Live" clId="Web-{881C173E-3055-4E7F-90CD-E2B8A5C780F8}" dt="2023-09-13T10:25:08.998" v="521" actId="20577"/>
          <ac:spMkLst>
            <pc:docMk/>
            <pc:sldMk cId="0" sldId="257"/>
            <ac:spMk id="190467" creationId="{00000000-0000-0000-0000-000000000000}"/>
          </ac:spMkLst>
        </pc:spChg>
      </pc:sldChg>
      <pc:sldChg chg="modSp">
        <pc:chgData name="tien tran" userId="f5c0b7c74de91c7e" providerId="Windows Live" clId="Web-{881C173E-3055-4E7F-90CD-E2B8A5C780F8}" dt="2023-09-13T10:22:00.522" v="474" actId="20577"/>
        <pc:sldMkLst>
          <pc:docMk/>
          <pc:sldMk cId="788580868" sldId="405"/>
        </pc:sldMkLst>
        <pc:spChg chg="mod">
          <ac:chgData name="tien tran" userId="f5c0b7c74de91c7e" providerId="Windows Live" clId="Web-{881C173E-3055-4E7F-90CD-E2B8A5C780F8}" dt="2023-09-13T10:22:00.522" v="474" actId="20577"/>
          <ac:spMkLst>
            <pc:docMk/>
            <pc:sldMk cId="788580868" sldId="405"/>
            <ac:spMk id="3" creationId="{3356C97B-92D3-569A-CA12-3111814852CA}"/>
          </ac:spMkLst>
        </pc:spChg>
      </pc:sldChg>
      <pc:sldChg chg="addSp modSp">
        <pc:chgData name="tien tran" userId="f5c0b7c74de91c7e" providerId="Windows Live" clId="Web-{881C173E-3055-4E7F-90CD-E2B8A5C780F8}" dt="2023-09-13T09:27:26.155" v="81" actId="1076"/>
        <pc:sldMkLst>
          <pc:docMk/>
          <pc:sldMk cId="2630240421" sldId="412"/>
        </pc:sldMkLst>
        <pc:spChg chg="mod">
          <ac:chgData name="tien tran" userId="f5c0b7c74de91c7e" providerId="Windows Live" clId="Web-{881C173E-3055-4E7F-90CD-E2B8A5C780F8}" dt="2023-09-13T09:21:34.533" v="56" actId="20577"/>
          <ac:spMkLst>
            <pc:docMk/>
            <pc:sldMk cId="2630240421" sldId="412"/>
            <ac:spMk id="2" creationId="{367848CB-914E-CF52-6745-95F4E99A9638}"/>
          </ac:spMkLst>
        </pc:spChg>
        <pc:spChg chg="mod">
          <ac:chgData name="tien tran" userId="f5c0b7c74de91c7e" providerId="Windows Live" clId="Web-{881C173E-3055-4E7F-90CD-E2B8A5C780F8}" dt="2023-09-13T09:27:20.452" v="77" actId="20577"/>
          <ac:spMkLst>
            <pc:docMk/>
            <pc:sldMk cId="2630240421" sldId="412"/>
            <ac:spMk id="3" creationId="{9C269607-872B-E378-3262-6E031AFA5A80}"/>
          </ac:spMkLst>
        </pc:spChg>
        <pc:picChg chg="add mod">
          <ac:chgData name="tien tran" userId="f5c0b7c74de91c7e" providerId="Windows Live" clId="Web-{881C173E-3055-4E7F-90CD-E2B8A5C780F8}" dt="2023-09-13T09:27:26.155" v="81" actId="1076"/>
          <ac:picMkLst>
            <pc:docMk/>
            <pc:sldMk cId="2630240421" sldId="412"/>
            <ac:picMk id="5" creationId="{A7FA2F1E-1C3D-5875-3989-5299455CA0B0}"/>
          </ac:picMkLst>
        </pc:picChg>
      </pc:sldChg>
      <pc:sldChg chg="del">
        <pc:chgData name="tien tran" userId="f5c0b7c74de91c7e" providerId="Windows Live" clId="Web-{881C173E-3055-4E7F-90CD-E2B8A5C780F8}" dt="2023-09-13T10:23:00.087" v="475"/>
        <pc:sldMkLst>
          <pc:docMk/>
          <pc:sldMk cId="2081190954" sldId="413"/>
        </pc:sldMkLst>
      </pc:sldChg>
      <pc:sldChg chg="del">
        <pc:chgData name="tien tran" userId="f5c0b7c74de91c7e" providerId="Windows Live" clId="Web-{881C173E-3055-4E7F-90CD-E2B8A5C780F8}" dt="2023-09-13T10:23:16.306" v="479"/>
        <pc:sldMkLst>
          <pc:docMk/>
          <pc:sldMk cId="901362970" sldId="414"/>
        </pc:sldMkLst>
      </pc:sldChg>
      <pc:sldChg chg="del">
        <pc:chgData name="tien tran" userId="f5c0b7c74de91c7e" providerId="Windows Live" clId="Web-{881C173E-3055-4E7F-90CD-E2B8A5C780F8}" dt="2023-09-13T09:15:51.365" v="40"/>
        <pc:sldMkLst>
          <pc:docMk/>
          <pc:sldMk cId="1792091217" sldId="426"/>
        </pc:sldMkLst>
      </pc:sldChg>
      <pc:sldChg chg="addSp modSp">
        <pc:chgData name="tien tran" userId="f5c0b7c74de91c7e" providerId="Windows Live" clId="Web-{881C173E-3055-4E7F-90CD-E2B8A5C780F8}" dt="2023-09-13T08:24:00.863" v="14" actId="1076"/>
        <pc:sldMkLst>
          <pc:docMk/>
          <pc:sldMk cId="1933063190" sldId="427"/>
        </pc:sldMkLst>
        <pc:spChg chg="mod">
          <ac:chgData name="tien tran" userId="f5c0b7c74de91c7e" providerId="Windows Live" clId="Web-{881C173E-3055-4E7F-90CD-E2B8A5C780F8}" dt="2023-09-13T08:23:18.393" v="1" actId="20577"/>
          <ac:spMkLst>
            <pc:docMk/>
            <pc:sldMk cId="1933063190" sldId="427"/>
            <ac:spMk id="2" creationId="{E93EF645-C49C-85A3-FFA1-9A085CD49A72}"/>
          </ac:spMkLst>
        </pc:spChg>
        <pc:spChg chg="mod">
          <ac:chgData name="tien tran" userId="f5c0b7c74de91c7e" providerId="Windows Live" clId="Web-{881C173E-3055-4E7F-90CD-E2B8A5C780F8}" dt="2023-09-13T08:23:55.019" v="10" actId="20577"/>
          <ac:spMkLst>
            <pc:docMk/>
            <pc:sldMk cId="1933063190" sldId="427"/>
            <ac:spMk id="3" creationId="{C54E1707-F098-0076-0ADB-8B954CA4F18A}"/>
          </ac:spMkLst>
        </pc:spChg>
        <pc:picChg chg="add mod">
          <ac:chgData name="tien tran" userId="f5c0b7c74de91c7e" providerId="Windows Live" clId="Web-{881C173E-3055-4E7F-90CD-E2B8A5C780F8}" dt="2023-09-13T08:24:00.863" v="14" actId="1076"/>
          <ac:picMkLst>
            <pc:docMk/>
            <pc:sldMk cId="1933063190" sldId="427"/>
            <ac:picMk id="5" creationId="{04255E75-6B34-446D-85F4-29A3B653391C}"/>
          </ac:picMkLst>
        </pc:picChg>
      </pc:sldChg>
      <pc:sldChg chg="modSp new">
        <pc:chgData name="tien tran" userId="f5c0b7c74de91c7e" providerId="Windows Live" clId="Web-{881C173E-3055-4E7F-90CD-E2B8A5C780F8}" dt="2023-09-13T08:32:52.784" v="39" actId="20577"/>
        <pc:sldMkLst>
          <pc:docMk/>
          <pc:sldMk cId="3202205271" sldId="428"/>
        </pc:sldMkLst>
        <pc:spChg chg="mod">
          <ac:chgData name="tien tran" userId="f5c0b7c74de91c7e" providerId="Windows Live" clId="Web-{881C173E-3055-4E7F-90CD-E2B8A5C780F8}" dt="2023-09-13T08:31:17.922" v="24" actId="20577"/>
          <ac:spMkLst>
            <pc:docMk/>
            <pc:sldMk cId="3202205271" sldId="428"/>
            <ac:spMk id="2" creationId="{810621D7-166B-85C0-1D1B-031CD5B38D1B}"/>
          </ac:spMkLst>
        </pc:spChg>
        <pc:spChg chg="mod">
          <ac:chgData name="tien tran" userId="f5c0b7c74de91c7e" providerId="Windows Live" clId="Web-{881C173E-3055-4E7F-90CD-E2B8A5C780F8}" dt="2023-09-13T08:32:52.784" v="39" actId="20577"/>
          <ac:spMkLst>
            <pc:docMk/>
            <pc:sldMk cId="3202205271" sldId="428"/>
            <ac:spMk id="3" creationId="{01C185C6-76C9-8196-58A1-7354E502D28F}"/>
          </ac:spMkLst>
        </pc:spChg>
      </pc:sldChg>
      <pc:sldChg chg="modSp new">
        <pc:chgData name="tien tran" userId="f5c0b7c74de91c7e" providerId="Windows Live" clId="Web-{881C173E-3055-4E7F-90CD-E2B8A5C780F8}" dt="2023-09-13T09:35:24.469" v="142" actId="20577"/>
        <pc:sldMkLst>
          <pc:docMk/>
          <pc:sldMk cId="1255381577" sldId="429"/>
        </pc:sldMkLst>
        <pc:spChg chg="mod">
          <ac:chgData name="tien tran" userId="f5c0b7c74de91c7e" providerId="Windows Live" clId="Web-{881C173E-3055-4E7F-90CD-E2B8A5C780F8}" dt="2023-09-13T09:28:49.189" v="84" actId="20577"/>
          <ac:spMkLst>
            <pc:docMk/>
            <pc:sldMk cId="1255381577" sldId="429"/>
            <ac:spMk id="2" creationId="{037A4755-7299-74AE-BBFE-363D6A37FA38}"/>
          </ac:spMkLst>
        </pc:spChg>
        <pc:spChg chg="mod">
          <ac:chgData name="tien tran" userId="f5c0b7c74de91c7e" providerId="Windows Live" clId="Web-{881C173E-3055-4E7F-90CD-E2B8A5C780F8}" dt="2023-09-13T09:35:24.469" v="142" actId="20577"/>
          <ac:spMkLst>
            <pc:docMk/>
            <pc:sldMk cId="1255381577" sldId="429"/>
            <ac:spMk id="3" creationId="{D928BC02-CBBD-C4CE-25F1-489B613F504B}"/>
          </ac:spMkLst>
        </pc:spChg>
      </pc:sldChg>
      <pc:sldChg chg="addSp modSp new">
        <pc:chgData name="tien tran" userId="f5c0b7c74de91c7e" providerId="Windows Live" clId="Web-{881C173E-3055-4E7F-90CD-E2B8A5C780F8}" dt="2023-09-13T09:43:01.173" v="173" actId="20577"/>
        <pc:sldMkLst>
          <pc:docMk/>
          <pc:sldMk cId="2022287068" sldId="430"/>
        </pc:sldMkLst>
        <pc:spChg chg="mod">
          <ac:chgData name="tien tran" userId="f5c0b7c74de91c7e" providerId="Windows Live" clId="Web-{881C173E-3055-4E7F-90CD-E2B8A5C780F8}" dt="2023-09-13T09:43:01.173" v="173" actId="20577"/>
          <ac:spMkLst>
            <pc:docMk/>
            <pc:sldMk cId="2022287068" sldId="430"/>
            <ac:spMk id="2" creationId="{4937A2A4-ED3E-F185-422C-92EFA08AB9CC}"/>
          </ac:spMkLst>
        </pc:spChg>
        <pc:spChg chg="mod">
          <ac:chgData name="tien tran" userId="f5c0b7c74de91c7e" providerId="Windows Live" clId="Web-{881C173E-3055-4E7F-90CD-E2B8A5C780F8}" dt="2023-09-13T09:38:20.007" v="170" actId="14100"/>
          <ac:spMkLst>
            <pc:docMk/>
            <pc:sldMk cId="2022287068" sldId="430"/>
            <ac:spMk id="3" creationId="{28997C59-08E2-3186-1407-7A9094D71F7E}"/>
          </ac:spMkLst>
        </pc:spChg>
        <pc:picChg chg="add mod">
          <ac:chgData name="tien tran" userId="f5c0b7c74de91c7e" providerId="Windows Live" clId="Web-{881C173E-3055-4E7F-90CD-E2B8A5C780F8}" dt="2023-09-13T09:37:27.583" v="160" actId="14100"/>
          <ac:picMkLst>
            <pc:docMk/>
            <pc:sldMk cId="2022287068" sldId="430"/>
            <ac:picMk id="5" creationId="{B117CA50-A309-637D-00E8-F1618C905A44}"/>
          </ac:picMkLst>
        </pc:picChg>
        <pc:picChg chg="add mod">
          <ac:chgData name="tien tran" userId="f5c0b7c74de91c7e" providerId="Windows Live" clId="Web-{881C173E-3055-4E7F-90CD-E2B8A5C780F8}" dt="2023-09-13T09:37:37.458" v="162" actId="14100"/>
          <ac:picMkLst>
            <pc:docMk/>
            <pc:sldMk cId="2022287068" sldId="430"/>
            <ac:picMk id="6" creationId="{F5661AD2-F512-D7B3-DB4F-126DCB50FBFA}"/>
          </ac:picMkLst>
        </pc:picChg>
        <pc:picChg chg="add mod">
          <ac:chgData name="tien tran" userId="f5c0b7c74de91c7e" providerId="Windows Live" clId="Web-{881C173E-3055-4E7F-90CD-E2B8A5C780F8}" dt="2023-09-13T09:38:26.132" v="171" actId="1076"/>
          <ac:picMkLst>
            <pc:docMk/>
            <pc:sldMk cId="2022287068" sldId="430"/>
            <ac:picMk id="7" creationId="{E849B024-30E1-C1A7-99BD-7518F07E8E7C}"/>
          </ac:picMkLst>
        </pc:picChg>
      </pc:sldChg>
      <pc:sldChg chg="addSp modSp new">
        <pc:chgData name="tien tran" userId="f5c0b7c74de91c7e" providerId="Windows Live" clId="Web-{881C173E-3055-4E7F-90CD-E2B8A5C780F8}" dt="2023-09-13T09:47:42.964" v="218" actId="20577"/>
        <pc:sldMkLst>
          <pc:docMk/>
          <pc:sldMk cId="3735124834" sldId="431"/>
        </pc:sldMkLst>
        <pc:spChg chg="mod">
          <ac:chgData name="tien tran" userId="f5c0b7c74de91c7e" providerId="Windows Live" clId="Web-{881C173E-3055-4E7F-90CD-E2B8A5C780F8}" dt="2023-09-13T09:43:25.721" v="201" actId="20577"/>
          <ac:spMkLst>
            <pc:docMk/>
            <pc:sldMk cId="3735124834" sldId="431"/>
            <ac:spMk id="2" creationId="{B1FFFA6C-96AF-1D7B-A5A4-02A48C915CB0}"/>
          </ac:spMkLst>
        </pc:spChg>
        <pc:spChg chg="mod">
          <ac:chgData name="tien tran" userId="f5c0b7c74de91c7e" providerId="Windows Live" clId="Web-{881C173E-3055-4E7F-90CD-E2B8A5C780F8}" dt="2023-09-13T09:47:42.964" v="218" actId="20577"/>
          <ac:spMkLst>
            <pc:docMk/>
            <pc:sldMk cId="3735124834" sldId="431"/>
            <ac:spMk id="3" creationId="{8091AD22-6DC9-9C79-0308-16165D320F73}"/>
          </ac:spMkLst>
        </pc:spChg>
        <pc:picChg chg="add mod">
          <ac:chgData name="tien tran" userId="f5c0b7c74de91c7e" providerId="Windows Live" clId="Web-{881C173E-3055-4E7F-90CD-E2B8A5C780F8}" dt="2023-09-13T09:46:03.179" v="214" actId="1076"/>
          <ac:picMkLst>
            <pc:docMk/>
            <pc:sldMk cId="3735124834" sldId="431"/>
            <ac:picMk id="5" creationId="{4131F922-7942-2ACA-DC0F-93B02AC08404}"/>
          </ac:picMkLst>
        </pc:picChg>
      </pc:sldChg>
      <pc:sldChg chg="new del">
        <pc:chgData name="tien tran" userId="f5c0b7c74de91c7e" providerId="Windows Live" clId="Web-{881C173E-3055-4E7F-90CD-E2B8A5C780F8}" dt="2023-09-13T10:24:14.324" v="487"/>
        <pc:sldMkLst>
          <pc:docMk/>
          <pc:sldMk cId="2942027465" sldId="432"/>
        </pc:sldMkLst>
      </pc:sldChg>
      <pc:sldChg chg="modSp new">
        <pc:chgData name="tien tran" userId="f5c0b7c74de91c7e" providerId="Windows Live" clId="Web-{881C173E-3055-4E7F-90CD-E2B8A5C780F8}" dt="2023-09-13T09:50:44.018" v="242" actId="20577"/>
        <pc:sldMkLst>
          <pc:docMk/>
          <pc:sldMk cId="3299833198" sldId="433"/>
        </pc:sldMkLst>
        <pc:spChg chg="mod">
          <ac:chgData name="tien tran" userId="f5c0b7c74de91c7e" providerId="Windows Live" clId="Web-{881C173E-3055-4E7F-90CD-E2B8A5C780F8}" dt="2023-09-13T09:49:33.843" v="235" actId="20577"/>
          <ac:spMkLst>
            <pc:docMk/>
            <pc:sldMk cId="3299833198" sldId="433"/>
            <ac:spMk id="2" creationId="{AEFFB2C9-AE46-E93B-58E6-7148CFAB7623}"/>
          </ac:spMkLst>
        </pc:spChg>
        <pc:spChg chg="mod">
          <ac:chgData name="tien tran" userId="f5c0b7c74de91c7e" providerId="Windows Live" clId="Web-{881C173E-3055-4E7F-90CD-E2B8A5C780F8}" dt="2023-09-13T09:50:44.018" v="242" actId="20577"/>
          <ac:spMkLst>
            <pc:docMk/>
            <pc:sldMk cId="3299833198" sldId="433"/>
            <ac:spMk id="3" creationId="{57EB9BF7-D297-7EC0-7768-D9780C5D799D}"/>
          </ac:spMkLst>
        </pc:spChg>
      </pc:sldChg>
      <pc:sldChg chg="addSp delSp modSp add replId">
        <pc:chgData name="tien tran" userId="f5c0b7c74de91c7e" providerId="Windows Live" clId="Web-{881C173E-3055-4E7F-90CD-E2B8A5C780F8}" dt="2023-09-13T09:53:11.210" v="318" actId="1076"/>
        <pc:sldMkLst>
          <pc:docMk/>
          <pc:sldMk cId="2542468585" sldId="434"/>
        </pc:sldMkLst>
        <pc:spChg chg="del mod">
          <ac:chgData name="tien tran" userId="f5c0b7c74de91c7e" providerId="Windows Live" clId="Web-{881C173E-3055-4E7F-90CD-E2B8A5C780F8}" dt="2023-09-13T09:51:22.676" v="245"/>
          <ac:spMkLst>
            <pc:docMk/>
            <pc:sldMk cId="2542468585" sldId="434"/>
            <ac:spMk id="3" creationId="{57EB9BF7-D297-7EC0-7768-D9780C5D799D}"/>
          </ac:spMkLst>
        </pc:spChg>
        <pc:spChg chg="add mod">
          <ac:chgData name="tien tran" userId="f5c0b7c74de91c7e" providerId="Windows Live" clId="Web-{881C173E-3055-4E7F-90CD-E2B8A5C780F8}" dt="2023-09-13T09:53:05.663" v="316" actId="14100"/>
          <ac:spMkLst>
            <pc:docMk/>
            <pc:sldMk cId="2542468585" sldId="434"/>
            <ac:spMk id="7" creationId="{E1547529-08D2-E906-BC1B-A8C7CBFF6873}"/>
          </ac:spMkLst>
        </pc:spChg>
        <pc:picChg chg="add mod ord">
          <ac:chgData name="tien tran" userId="f5c0b7c74de91c7e" providerId="Windows Live" clId="Web-{881C173E-3055-4E7F-90CD-E2B8A5C780F8}" dt="2023-09-13T09:53:11.210" v="318" actId="1076"/>
          <ac:picMkLst>
            <pc:docMk/>
            <pc:sldMk cId="2542468585" sldId="434"/>
            <ac:picMk id="5" creationId="{E64848A9-0111-482A-E4E6-2538FEF64F25}"/>
          </ac:picMkLst>
        </pc:picChg>
      </pc:sldChg>
      <pc:sldChg chg="modSp new">
        <pc:chgData name="tien tran" userId="f5c0b7c74de91c7e" providerId="Windows Live" clId="Web-{881C173E-3055-4E7F-90CD-E2B8A5C780F8}" dt="2023-09-13T10:17:20.028" v="423" actId="14100"/>
        <pc:sldMkLst>
          <pc:docMk/>
          <pc:sldMk cId="3390474519" sldId="435"/>
        </pc:sldMkLst>
        <pc:spChg chg="mod">
          <ac:chgData name="tien tran" userId="f5c0b7c74de91c7e" providerId="Windows Live" clId="Web-{881C173E-3055-4E7F-90CD-E2B8A5C780F8}" dt="2023-09-13T10:17:08.152" v="418" actId="20577"/>
          <ac:spMkLst>
            <pc:docMk/>
            <pc:sldMk cId="3390474519" sldId="435"/>
            <ac:spMk id="2" creationId="{5AD6C031-7CD7-125A-6147-4B2E9520BE9C}"/>
          </ac:spMkLst>
        </pc:spChg>
        <pc:spChg chg="mod">
          <ac:chgData name="tien tran" userId="f5c0b7c74de91c7e" providerId="Windows Live" clId="Web-{881C173E-3055-4E7F-90CD-E2B8A5C780F8}" dt="2023-09-13T10:17:20.028" v="423" actId="14100"/>
          <ac:spMkLst>
            <pc:docMk/>
            <pc:sldMk cId="3390474519" sldId="435"/>
            <ac:spMk id="3" creationId="{5C809D13-85CB-CF7C-CF53-91E63C1D25D4}"/>
          </ac:spMkLst>
        </pc:spChg>
      </pc:sldChg>
      <pc:sldChg chg="addSp delSp modSp add replId">
        <pc:chgData name="tien tran" userId="f5c0b7c74de91c7e" providerId="Windows Live" clId="Web-{881C173E-3055-4E7F-90CD-E2B8A5C780F8}" dt="2023-09-13T09:54:08.478" v="327" actId="1076"/>
        <pc:sldMkLst>
          <pc:docMk/>
          <pc:sldMk cId="1988817113" sldId="436"/>
        </pc:sldMkLst>
        <pc:spChg chg="add del mod">
          <ac:chgData name="tien tran" userId="f5c0b7c74de91c7e" providerId="Windows Live" clId="Web-{881C173E-3055-4E7F-90CD-E2B8A5C780F8}" dt="2023-09-13T09:54:01.478" v="324"/>
          <ac:spMkLst>
            <pc:docMk/>
            <pc:sldMk cId="1988817113" sldId="436"/>
            <ac:spMk id="6" creationId="{AD7D6E1F-6A73-A547-CF8A-12929D95B372}"/>
          </ac:spMkLst>
        </pc:spChg>
        <pc:spChg chg="mod">
          <ac:chgData name="tien tran" userId="f5c0b7c74de91c7e" providerId="Windows Live" clId="Web-{881C173E-3055-4E7F-90CD-E2B8A5C780F8}" dt="2023-09-13T09:53:46.430" v="322" actId="20577"/>
          <ac:spMkLst>
            <pc:docMk/>
            <pc:sldMk cId="1988817113" sldId="436"/>
            <ac:spMk id="7" creationId="{E1547529-08D2-E906-BC1B-A8C7CBFF6873}"/>
          </ac:spMkLst>
        </pc:spChg>
        <pc:picChg chg="del">
          <ac:chgData name="tien tran" userId="f5c0b7c74de91c7e" providerId="Windows Live" clId="Web-{881C173E-3055-4E7F-90CD-E2B8A5C780F8}" dt="2023-09-13T09:53:48.055" v="323"/>
          <ac:picMkLst>
            <pc:docMk/>
            <pc:sldMk cId="1988817113" sldId="436"/>
            <ac:picMk id="5" creationId="{E64848A9-0111-482A-E4E6-2538FEF64F25}"/>
          </ac:picMkLst>
        </pc:picChg>
        <pc:picChg chg="add mod ord">
          <ac:chgData name="tien tran" userId="f5c0b7c74de91c7e" providerId="Windows Live" clId="Web-{881C173E-3055-4E7F-90CD-E2B8A5C780F8}" dt="2023-09-13T09:54:08.478" v="327" actId="1076"/>
          <ac:picMkLst>
            <pc:docMk/>
            <pc:sldMk cId="1988817113" sldId="436"/>
            <ac:picMk id="8" creationId="{9584D46F-1BBD-7CD3-D3B6-3C0E964E05D1}"/>
          </ac:picMkLst>
        </pc:picChg>
      </pc:sldChg>
      <pc:sldChg chg="modSp new">
        <pc:chgData name="tien tran" userId="f5c0b7c74de91c7e" providerId="Windows Live" clId="Web-{881C173E-3055-4E7F-90CD-E2B8A5C780F8}" dt="2023-09-13T09:59:55.209" v="341" actId="20577"/>
        <pc:sldMkLst>
          <pc:docMk/>
          <pc:sldMk cId="3189019216" sldId="437"/>
        </pc:sldMkLst>
        <pc:spChg chg="mod">
          <ac:chgData name="tien tran" userId="f5c0b7c74de91c7e" providerId="Windows Live" clId="Web-{881C173E-3055-4E7F-90CD-E2B8A5C780F8}" dt="2023-09-13T09:57:14.469" v="331" actId="20577"/>
          <ac:spMkLst>
            <pc:docMk/>
            <pc:sldMk cId="3189019216" sldId="437"/>
            <ac:spMk id="2" creationId="{228C5EB2-37D5-6296-6130-32EEE85BA9DD}"/>
          </ac:spMkLst>
        </pc:spChg>
        <pc:spChg chg="mod">
          <ac:chgData name="tien tran" userId="f5c0b7c74de91c7e" providerId="Windows Live" clId="Web-{881C173E-3055-4E7F-90CD-E2B8A5C780F8}" dt="2023-09-13T09:59:55.209" v="341" actId="20577"/>
          <ac:spMkLst>
            <pc:docMk/>
            <pc:sldMk cId="3189019216" sldId="437"/>
            <ac:spMk id="3" creationId="{0033FC23-A3A0-5866-8CC2-B8B04F48B0E3}"/>
          </ac:spMkLst>
        </pc:spChg>
      </pc:sldChg>
      <pc:sldChg chg="addSp modSp add replId">
        <pc:chgData name="tien tran" userId="f5c0b7c74de91c7e" providerId="Windows Live" clId="Web-{881C173E-3055-4E7F-90CD-E2B8A5C780F8}" dt="2023-09-13T10:03:13.232" v="396" actId="20577"/>
        <pc:sldMkLst>
          <pc:docMk/>
          <pc:sldMk cId="902067012" sldId="438"/>
        </pc:sldMkLst>
        <pc:spChg chg="mod">
          <ac:chgData name="tien tran" userId="f5c0b7c74de91c7e" providerId="Windows Live" clId="Web-{881C173E-3055-4E7F-90CD-E2B8A5C780F8}" dt="2023-09-13T10:03:13.232" v="396" actId="20577"/>
          <ac:spMkLst>
            <pc:docMk/>
            <pc:sldMk cId="902067012" sldId="438"/>
            <ac:spMk id="2" creationId="{228C5EB2-37D5-6296-6130-32EEE85BA9DD}"/>
          </ac:spMkLst>
        </pc:spChg>
        <pc:spChg chg="mod">
          <ac:chgData name="tien tran" userId="f5c0b7c74de91c7e" providerId="Windows Live" clId="Web-{881C173E-3055-4E7F-90CD-E2B8A5C780F8}" dt="2023-09-13T10:02:56.091" v="388" actId="20577"/>
          <ac:spMkLst>
            <pc:docMk/>
            <pc:sldMk cId="902067012" sldId="438"/>
            <ac:spMk id="3" creationId="{0033FC23-A3A0-5866-8CC2-B8B04F48B0E3}"/>
          </ac:spMkLst>
        </pc:spChg>
        <pc:picChg chg="add mod">
          <ac:chgData name="tien tran" userId="f5c0b7c74de91c7e" providerId="Windows Live" clId="Web-{881C173E-3055-4E7F-90CD-E2B8A5C780F8}" dt="2023-09-13T10:02:29.480" v="383" actId="1076"/>
          <ac:picMkLst>
            <pc:docMk/>
            <pc:sldMk cId="902067012" sldId="438"/>
            <ac:picMk id="5" creationId="{32B5219F-4085-066B-C136-1BDBF2250F94}"/>
          </ac:picMkLst>
        </pc:picChg>
      </pc:sldChg>
      <pc:sldChg chg="addSp modSp add replId">
        <pc:chgData name="tien tran" userId="f5c0b7c74de91c7e" providerId="Windows Live" clId="Web-{881C173E-3055-4E7F-90CD-E2B8A5C780F8}" dt="2023-09-13T10:20:17.081" v="448" actId="14100"/>
        <pc:sldMkLst>
          <pc:docMk/>
          <pc:sldMk cId="3999741372" sldId="439"/>
        </pc:sldMkLst>
        <pc:spChg chg="mod">
          <ac:chgData name="tien tran" userId="f5c0b7c74de91c7e" providerId="Windows Live" clId="Web-{881C173E-3055-4E7F-90CD-E2B8A5C780F8}" dt="2023-09-13T10:19:00.281" v="440" actId="20577"/>
          <ac:spMkLst>
            <pc:docMk/>
            <pc:sldMk cId="3999741372" sldId="439"/>
            <ac:spMk id="2" creationId="{5AD6C031-7CD7-125A-6147-4B2E9520BE9C}"/>
          </ac:spMkLst>
        </pc:spChg>
        <pc:spChg chg="mod">
          <ac:chgData name="tien tran" userId="f5c0b7c74de91c7e" providerId="Windows Live" clId="Web-{881C173E-3055-4E7F-90CD-E2B8A5C780F8}" dt="2023-09-13T10:20:12.534" v="445" actId="20577"/>
          <ac:spMkLst>
            <pc:docMk/>
            <pc:sldMk cId="3999741372" sldId="439"/>
            <ac:spMk id="3" creationId="{5C809D13-85CB-CF7C-CF53-91E63C1D25D4}"/>
          </ac:spMkLst>
        </pc:spChg>
        <pc:picChg chg="add mod">
          <ac:chgData name="tien tran" userId="f5c0b7c74de91c7e" providerId="Windows Live" clId="Web-{881C173E-3055-4E7F-90CD-E2B8A5C780F8}" dt="2023-09-13T10:20:17.081" v="448" actId="14100"/>
          <ac:picMkLst>
            <pc:docMk/>
            <pc:sldMk cId="3999741372" sldId="439"/>
            <ac:picMk id="5" creationId="{57C90D28-E406-8F08-5881-4F9B637BF11D}"/>
          </ac:picMkLst>
        </pc:picChg>
      </pc:sldChg>
      <pc:sldChg chg="modSp add replId">
        <pc:chgData name="tien tran" userId="f5c0b7c74de91c7e" providerId="Windows Live" clId="Web-{881C173E-3055-4E7F-90CD-E2B8A5C780F8}" dt="2023-09-13T10:23:06.618" v="477" actId="20577"/>
        <pc:sldMkLst>
          <pc:docMk/>
          <pc:sldMk cId="4205885208" sldId="440"/>
        </pc:sldMkLst>
        <pc:spChg chg="mod">
          <ac:chgData name="tien tran" userId="f5c0b7c74de91c7e" providerId="Windows Live" clId="Web-{881C173E-3055-4E7F-90CD-E2B8A5C780F8}" dt="2023-09-13T10:23:06.618" v="477" actId="20577"/>
          <ac:spMkLst>
            <pc:docMk/>
            <pc:sldMk cId="4205885208" sldId="440"/>
            <ac:spMk id="3" creationId="{3356C97B-92D3-569A-CA12-3111814852CA}"/>
          </ac:spMkLst>
        </pc:spChg>
      </pc:sldChg>
      <pc:sldChg chg="modSp add replId">
        <pc:chgData name="tien tran" userId="f5c0b7c74de91c7e" providerId="Windows Live" clId="Web-{881C173E-3055-4E7F-90CD-E2B8A5C780F8}" dt="2023-09-13T10:23:19.447" v="480" actId="20577"/>
        <pc:sldMkLst>
          <pc:docMk/>
          <pc:sldMk cId="2521808820" sldId="441"/>
        </pc:sldMkLst>
        <pc:spChg chg="mod">
          <ac:chgData name="tien tran" userId="f5c0b7c74de91c7e" providerId="Windows Live" clId="Web-{881C173E-3055-4E7F-90CD-E2B8A5C780F8}" dt="2023-09-13T10:23:19.447" v="480" actId="20577"/>
          <ac:spMkLst>
            <pc:docMk/>
            <pc:sldMk cId="2521808820" sldId="441"/>
            <ac:spMk id="3" creationId="{3356C97B-92D3-569A-CA12-3111814852CA}"/>
          </ac:spMkLst>
        </pc:spChg>
      </pc:sldChg>
      <pc:sldChg chg="modSp add replId">
        <pc:chgData name="tien tran" userId="f5c0b7c74de91c7e" providerId="Windows Live" clId="Web-{881C173E-3055-4E7F-90CD-E2B8A5C780F8}" dt="2023-09-13T10:23:42.432" v="482" actId="20577"/>
        <pc:sldMkLst>
          <pc:docMk/>
          <pc:sldMk cId="4205795204" sldId="442"/>
        </pc:sldMkLst>
        <pc:spChg chg="mod">
          <ac:chgData name="tien tran" userId="f5c0b7c74de91c7e" providerId="Windows Live" clId="Web-{881C173E-3055-4E7F-90CD-E2B8A5C780F8}" dt="2023-09-13T10:23:42.432" v="482" actId="20577"/>
          <ac:spMkLst>
            <pc:docMk/>
            <pc:sldMk cId="4205795204" sldId="442"/>
            <ac:spMk id="3" creationId="{3356C97B-92D3-569A-CA12-3111814852CA}"/>
          </ac:spMkLst>
        </pc:spChg>
      </pc:sldChg>
      <pc:sldChg chg="modSp add replId">
        <pc:chgData name="tien tran" userId="f5c0b7c74de91c7e" providerId="Windows Live" clId="Web-{881C173E-3055-4E7F-90CD-E2B8A5C780F8}" dt="2023-09-13T10:23:54.933" v="484" actId="20577"/>
        <pc:sldMkLst>
          <pc:docMk/>
          <pc:sldMk cId="2678129216" sldId="443"/>
        </pc:sldMkLst>
        <pc:spChg chg="mod">
          <ac:chgData name="tien tran" userId="f5c0b7c74de91c7e" providerId="Windows Live" clId="Web-{881C173E-3055-4E7F-90CD-E2B8A5C780F8}" dt="2023-09-13T10:23:54.933" v="484" actId="20577"/>
          <ac:spMkLst>
            <pc:docMk/>
            <pc:sldMk cId="2678129216" sldId="443"/>
            <ac:spMk id="3" creationId="{3356C97B-92D3-569A-CA12-3111814852CA}"/>
          </ac:spMkLst>
        </pc:spChg>
      </pc:sldChg>
      <pc:sldChg chg="modSp add replId">
        <pc:chgData name="tien tran" userId="f5c0b7c74de91c7e" providerId="Windows Live" clId="Web-{881C173E-3055-4E7F-90CD-E2B8A5C780F8}" dt="2023-09-13T10:24:09.324" v="486" actId="20577"/>
        <pc:sldMkLst>
          <pc:docMk/>
          <pc:sldMk cId="1624467929" sldId="444"/>
        </pc:sldMkLst>
        <pc:spChg chg="mod">
          <ac:chgData name="tien tran" userId="f5c0b7c74de91c7e" providerId="Windows Live" clId="Web-{881C173E-3055-4E7F-90CD-E2B8A5C780F8}" dt="2023-09-13T10:24:09.324" v="486" actId="20577"/>
          <ac:spMkLst>
            <pc:docMk/>
            <pc:sldMk cId="1624467929" sldId="444"/>
            <ac:spMk id="3" creationId="{3356C97B-92D3-569A-CA12-3111814852CA}"/>
          </ac:spMkLst>
        </pc:spChg>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docChgLst>
    <pc:chgData name="tien tran" userId="f5c0b7c74de91c7e" providerId="Windows Live" clId="Web-{524F1EC9-9B02-49D4-BB4F-9F2D3635275B}"/>
    <pc:docChg chg="addSld modSld">
      <pc:chgData name="tien tran" userId="f5c0b7c74de91c7e" providerId="Windows Live" clId="Web-{524F1EC9-9B02-49D4-BB4F-9F2D3635275B}" dt="2023-09-20T09:47:08.291" v="3" actId="20577"/>
      <pc:docMkLst>
        <pc:docMk/>
      </pc:docMkLst>
      <pc:sldChg chg="modSp new">
        <pc:chgData name="tien tran" userId="f5c0b7c74de91c7e" providerId="Windows Live" clId="Web-{524F1EC9-9B02-49D4-BB4F-9F2D3635275B}" dt="2023-09-20T09:47:08.291" v="3" actId="20577"/>
        <pc:sldMkLst>
          <pc:docMk/>
          <pc:sldMk cId="1212058143" sldId="412"/>
        </pc:sldMkLst>
        <pc:spChg chg="mod">
          <ac:chgData name="tien tran" userId="f5c0b7c74de91c7e" providerId="Windows Live" clId="Web-{524F1EC9-9B02-49D4-BB4F-9F2D3635275B}" dt="2023-09-20T09:47:08.291" v="3" actId="20577"/>
          <ac:spMkLst>
            <pc:docMk/>
            <pc:sldMk cId="1212058143" sldId="412"/>
            <ac:spMk id="2" creationId="{228C0DB9-77A1-0CBB-F3CF-781C294B3E1C}"/>
          </ac:spMkLst>
        </pc:spChg>
      </pc:sldChg>
    </pc:docChg>
  </pc:docChgLst>
  <pc:docChgLst>
    <pc:chgData name="tien tran" userId="f5c0b7c74de91c7e" providerId="Windows Live" clId="Web-{F077D0EA-C2B9-4BB7-B815-13DA4F31E4CE}"/>
    <pc:docChg chg="modSld">
      <pc:chgData name="tien tran" userId="f5c0b7c74de91c7e" providerId="Windows Live" clId="Web-{F077D0EA-C2B9-4BB7-B815-13DA4F31E4CE}" dt="2023-08-21T16:30:57.928" v="1" actId="20577"/>
      <pc:docMkLst>
        <pc:docMk/>
      </pc:docMkLst>
      <pc:sldChg chg="modSp">
        <pc:chgData name="tien tran" userId="f5c0b7c74de91c7e" providerId="Windows Live" clId="Web-{F077D0EA-C2B9-4BB7-B815-13DA4F31E4CE}" dt="2023-08-21T16:30:57.928" v="1" actId="20577"/>
        <pc:sldMkLst>
          <pc:docMk/>
          <pc:sldMk cId="0" sldId="257"/>
        </pc:sldMkLst>
        <pc:spChg chg="mod">
          <ac:chgData name="tien tran" userId="f5c0b7c74de91c7e" providerId="Windows Live" clId="Web-{F077D0EA-C2B9-4BB7-B815-13DA4F31E4CE}" dt="2023-08-21T16:30:57.928" v="1" actId="20577"/>
          <ac:spMkLst>
            <pc:docMk/>
            <pc:sldMk cId="0" sldId="257"/>
            <ac:spMk id="190467" creationId="{00000000-0000-0000-0000-000000000000}"/>
          </ac:spMkLst>
        </pc:spChg>
      </pc:sldChg>
    </pc:docChg>
  </pc:docChgLst>
  <pc:docChgLst>
    <pc:chgData name="tien tran" userId="f5c0b7c74de91c7e" providerId="Windows Live" clId="Web-{FC69EDA8-B7C2-4A4D-A8DB-F116795F042B}"/>
    <pc:docChg chg="addSld delSld modSld sldOrd">
      <pc:chgData name="tien tran" userId="f5c0b7c74de91c7e" providerId="Windows Live" clId="Web-{FC69EDA8-B7C2-4A4D-A8DB-F116795F042B}" dt="2023-09-12T03:46:29.903" v="705" actId="20577"/>
      <pc:docMkLst>
        <pc:docMk/>
      </pc:docMkLst>
      <pc:sldChg chg="modSp">
        <pc:chgData name="tien tran" userId="f5c0b7c74de91c7e" providerId="Windows Live" clId="Web-{FC69EDA8-B7C2-4A4D-A8DB-F116795F042B}" dt="2023-09-12T02:58:05.780" v="463"/>
        <pc:sldMkLst>
          <pc:docMk/>
          <pc:sldMk cId="0" sldId="257"/>
        </pc:sldMkLst>
        <pc:spChg chg="mod">
          <ac:chgData name="tien tran" userId="f5c0b7c74de91c7e" providerId="Windows Live" clId="Web-{FC69EDA8-B7C2-4A4D-A8DB-F116795F042B}" dt="2023-09-12T02:58:05.780" v="463"/>
          <ac:spMkLst>
            <pc:docMk/>
            <pc:sldMk cId="0" sldId="257"/>
            <ac:spMk id="190467" creationId="{00000000-0000-0000-0000-000000000000}"/>
          </ac:spMkLst>
        </pc:spChg>
      </pc:sldChg>
      <pc:sldChg chg="modSp">
        <pc:chgData name="tien tran" userId="f5c0b7c74de91c7e" providerId="Windows Live" clId="Web-{FC69EDA8-B7C2-4A4D-A8DB-F116795F042B}" dt="2023-09-12T02:58:05.780" v="463"/>
        <pc:sldMkLst>
          <pc:docMk/>
          <pc:sldMk cId="0" sldId="404"/>
        </pc:sldMkLst>
        <pc:spChg chg="mod">
          <ac:chgData name="tien tran" userId="f5c0b7c74de91c7e" providerId="Windows Live" clId="Web-{FC69EDA8-B7C2-4A4D-A8DB-F116795F042B}" dt="2023-09-12T02:58:05.780" v="463"/>
          <ac:spMkLst>
            <pc:docMk/>
            <pc:sldMk cId="0" sldId="404"/>
            <ac:spMk id="12" creationId="{00000000-0000-0000-0000-000000000000}"/>
          </ac:spMkLst>
        </pc:spChg>
      </pc:sldChg>
      <pc:sldChg chg="modSp">
        <pc:chgData name="tien tran" userId="f5c0b7c74de91c7e" providerId="Windows Live" clId="Web-{FC69EDA8-B7C2-4A4D-A8DB-F116795F042B}" dt="2023-09-12T02:58:05.780" v="463"/>
        <pc:sldMkLst>
          <pc:docMk/>
          <pc:sldMk cId="788580868" sldId="405"/>
        </pc:sldMkLst>
        <pc:spChg chg="mod">
          <ac:chgData name="tien tran" userId="f5c0b7c74de91c7e" providerId="Windows Live" clId="Web-{FC69EDA8-B7C2-4A4D-A8DB-F116795F042B}" dt="2023-09-12T02:58:05.780" v="463"/>
          <ac:spMkLst>
            <pc:docMk/>
            <pc:sldMk cId="788580868" sldId="405"/>
            <ac:spMk id="3" creationId="{3356C97B-92D3-569A-CA12-3111814852CA}"/>
          </ac:spMkLst>
        </pc:spChg>
      </pc:sldChg>
      <pc:sldChg chg="del">
        <pc:chgData name="tien tran" userId="f5c0b7c74de91c7e" providerId="Windows Live" clId="Web-{FC69EDA8-B7C2-4A4D-A8DB-F116795F042B}" dt="2023-09-12T02:01:14.324" v="122"/>
        <pc:sldMkLst>
          <pc:docMk/>
          <pc:sldMk cId="3397270846" sldId="406"/>
        </pc:sldMkLst>
      </pc:sldChg>
      <pc:sldChg chg="addSp modSp">
        <pc:chgData name="tien tran" userId="f5c0b7c74de91c7e" providerId="Windows Live" clId="Web-{FC69EDA8-B7C2-4A4D-A8DB-F116795F042B}" dt="2023-09-12T02:58:05.780" v="463"/>
        <pc:sldMkLst>
          <pc:docMk/>
          <pc:sldMk cId="3320950980" sldId="407"/>
        </pc:sldMkLst>
        <pc:spChg chg="mod">
          <ac:chgData name="tien tran" userId="f5c0b7c74de91c7e" providerId="Windows Live" clId="Web-{FC69EDA8-B7C2-4A4D-A8DB-F116795F042B}" dt="2023-09-12T02:58:05.780" v="463"/>
          <ac:spMkLst>
            <pc:docMk/>
            <pc:sldMk cId="3320950980" sldId="407"/>
            <ac:spMk id="2" creationId="{928C5CC4-E074-0A13-FBCB-6E2FA757580D}"/>
          </ac:spMkLst>
        </pc:spChg>
        <pc:spChg chg="mod">
          <ac:chgData name="tien tran" userId="f5c0b7c74de91c7e" providerId="Windows Live" clId="Web-{FC69EDA8-B7C2-4A4D-A8DB-F116795F042B}" dt="2023-09-12T02:58:05.780" v="463"/>
          <ac:spMkLst>
            <pc:docMk/>
            <pc:sldMk cId="3320950980" sldId="407"/>
            <ac:spMk id="3" creationId="{E336EB79-0588-E2E8-0CCD-0E9E87F08330}"/>
          </ac:spMkLst>
        </pc:spChg>
        <pc:picChg chg="add mod">
          <ac:chgData name="tien tran" userId="f5c0b7c74de91c7e" providerId="Windows Live" clId="Web-{FC69EDA8-B7C2-4A4D-A8DB-F116795F042B}" dt="2023-09-12T02:01:14.231" v="121" actId="1076"/>
          <ac:picMkLst>
            <pc:docMk/>
            <pc:sldMk cId="3320950980" sldId="407"/>
            <ac:picMk id="6" creationId="{E872366F-83B1-DE40-84E5-EA6D8B0101B5}"/>
          </ac:picMkLst>
        </pc:picChg>
      </pc:sldChg>
      <pc:sldChg chg="addSp modSp new">
        <pc:chgData name="tien tran" userId="f5c0b7c74de91c7e" providerId="Windows Live" clId="Web-{FC69EDA8-B7C2-4A4D-A8DB-F116795F042B}" dt="2023-09-12T02:03:42.454" v="131" actId="1076"/>
        <pc:sldMkLst>
          <pc:docMk/>
          <pc:sldMk cId="3972552494" sldId="408"/>
        </pc:sldMkLst>
        <pc:spChg chg="mod">
          <ac:chgData name="tien tran" userId="f5c0b7c74de91c7e" providerId="Windows Live" clId="Web-{FC69EDA8-B7C2-4A4D-A8DB-F116795F042B}" dt="2023-09-12T01:57:51.833" v="78" actId="20577"/>
          <ac:spMkLst>
            <pc:docMk/>
            <pc:sldMk cId="3972552494" sldId="408"/>
            <ac:spMk id="2" creationId="{D8E8C580-B24C-A5FC-37E3-179DE8193888}"/>
          </ac:spMkLst>
        </pc:spChg>
        <pc:spChg chg="mod">
          <ac:chgData name="tien tran" userId="f5c0b7c74de91c7e" providerId="Windows Live" clId="Web-{FC69EDA8-B7C2-4A4D-A8DB-F116795F042B}" dt="2023-09-12T02:03:38.735" v="130" actId="14100"/>
          <ac:spMkLst>
            <pc:docMk/>
            <pc:sldMk cId="3972552494" sldId="408"/>
            <ac:spMk id="3" creationId="{83289C3B-7608-560C-528A-F6A870DCFC2D}"/>
          </ac:spMkLst>
        </pc:spChg>
        <pc:picChg chg="add mod">
          <ac:chgData name="tien tran" userId="f5c0b7c74de91c7e" providerId="Windows Live" clId="Web-{FC69EDA8-B7C2-4A4D-A8DB-F116795F042B}" dt="2023-09-12T02:03:42.454" v="131" actId="1076"/>
          <ac:picMkLst>
            <pc:docMk/>
            <pc:sldMk cId="3972552494" sldId="408"/>
            <ac:picMk id="5" creationId="{185863B5-0C75-CB43-90EC-809721002372}"/>
          </ac:picMkLst>
        </pc:picChg>
      </pc:sldChg>
      <pc:sldChg chg="addSp modSp new">
        <pc:chgData name="tien tran" userId="f5c0b7c74de91c7e" providerId="Windows Live" clId="Web-{FC69EDA8-B7C2-4A4D-A8DB-F116795F042B}" dt="2023-09-12T01:59:34.321" v="88" actId="20577"/>
        <pc:sldMkLst>
          <pc:docMk/>
          <pc:sldMk cId="1458164645" sldId="409"/>
        </pc:sldMkLst>
        <pc:spChg chg="mod">
          <ac:chgData name="tien tran" userId="f5c0b7c74de91c7e" providerId="Windows Live" clId="Web-{FC69EDA8-B7C2-4A4D-A8DB-F116795F042B}" dt="2023-09-12T01:59:34.321" v="88" actId="20577"/>
          <ac:spMkLst>
            <pc:docMk/>
            <pc:sldMk cId="1458164645" sldId="409"/>
            <ac:spMk id="2" creationId="{6D1329D9-A1B9-0E07-A828-380C1517FE1E}"/>
          </ac:spMkLst>
        </pc:spChg>
        <pc:spChg chg="mod">
          <ac:chgData name="tien tran" userId="f5c0b7c74de91c7e" providerId="Windows Live" clId="Web-{FC69EDA8-B7C2-4A4D-A8DB-F116795F042B}" dt="2023-09-12T01:58:27.475" v="83" actId="14100"/>
          <ac:spMkLst>
            <pc:docMk/>
            <pc:sldMk cId="1458164645" sldId="409"/>
            <ac:spMk id="3" creationId="{EC65762F-BC2B-6EE2-959F-605C865FF34E}"/>
          </ac:spMkLst>
        </pc:spChg>
        <pc:picChg chg="add mod">
          <ac:chgData name="tien tran" userId="f5c0b7c74de91c7e" providerId="Windows Live" clId="Web-{FC69EDA8-B7C2-4A4D-A8DB-F116795F042B}" dt="2023-09-12T01:59:24.039" v="85" actId="1076"/>
          <ac:picMkLst>
            <pc:docMk/>
            <pc:sldMk cId="1458164645" sldId="409"/>
            <ac:picMk id="5" creationId="{8C1CB8EF-07EC-3D94-89D3-FC8EB9B1A7CC}"/>
          </ac:picMkLst>
        </pc:picChg>
      </pc:sldChg>
      <pc:sldChg chg="addSp delSp modSp new del">
        <pc:chgData name="tien tran" userId="f5c0b7c74de91c7e" providerId="Windows Live" clId="Web-{FC69EDA8-B7C2-4A4D-A8DB-F116795F042B}" dt="2023-09-12T02:41:49.216" v="373"/>
        <pc:sldMkLst>
          <pc:docMk/>
          <pc:sldMk cId="3092250663" sldId="410"/>
        </pc:sldMkLst>
        <pc:spChg chg="mod">
          <ac:chgData name="tien tran" userId="f5c0b7c74de91c7e" providerId="Windows Live" clId="Web-{FC69EDA8-B7C2-4A4D-A8DB-F116795F042B}" dt="2023-09-12T02:10:59.031" v="133" actId="20577"/>
          <ac:spMkLst>
            <pc:docMk/>
            <pc:sldMk cId="3092250663" sldId="410"/>
            <ac:spMk id="2" creationId="{4DD51174-33C1-005D-2CEC-CB2838DD5ECA}"/>
          </ac:spMkLst>
        </pc:spChg>
        <pc:spChg chg="add del mod">
          <ac:chgData name="tien tran" userId="f5c0b7c74de91c7e" providerId="Windows Live" clId="Web-{FC69EDA8-B7C2-4A4D-A8DB-F116795F042B}" dt="2023-09-12T02:33:03.058" v="230" actId="20577"/>
          <ac:spMkLst>
            <pc:docMk/>
            <pc:sldMk cId="3092250663" sldId="410"/>
            <ac:spMk id="3" creationId="{170806B9-4E4C-E330-1F05-FCC43604EC73}"/>
          </ac:spMkLst>
        </pc:spChg>
        <pc:picChg chg="add del mod ord">
          <ac:chgData name="tien tran" userId="f5c0b7c74de91c7e" providerId="Windows Live" clId="Web-{FC69EDA8-B7C2-4A4D-A8DB-F116795F042B}" dt="2023-09-12T02:31:57.400" v="208"/>
          <ac:picMkLst>
            <pc:docMk/>
            <pc:sldMk cId="3092250663" sldId="410"/>
            <ac:picMk id="5" creationId="{489570F2-5729-5530-D052-D45D8B59042D}"/>
          </ac:picMkLst>
        </pc:picChg>
      </pc:sldChg>
      <pc:sldChg chg="modSp new">
        <pc:chgData name="tien tran" userId="f5c0b7c74de91c7e" providerId="Windows Live" clId="Web-{FC69EDA8-B7C2-4A4D-A8DB-F116795F042B}" dt="2023-09-12T02:58:05.780" v="463"/>
        <pc:sldMkLst>
          <pc:docMk/>
          <pc:sldMk cId="784368596" sldId="411"/>
        </pc:sldMkLst>
        <pc:spChg chg="mod">
          <ac:chgData name="tien tran" userId="f5c0b7c74de91c7e" providerId="Windows Live" clId="Web-{FC69EDA8-B7C2-4A4D-A8DB-F116795F042B}" dt="2023-09-12T02:58:05.780" v="463"/>
          <ac:spMkLst>
            <pc:docMk/>
            <pc:sldMk cId="784368596" sldId="411"/>
            <ac:spMk id="2" creationId="{86C6E66E-9C36-90C2-4883-8335E7E47BE3}"/>
          </ac:spMkLst>
        </pc:spChg>
        <pc:spChg chg="mod">
          <ac:chgData name="tien tran" userId="f5c0b7c74de91c7e" providerId="Windows Live" clId="Web-{FC69EDA8-B7C2-4A4D-A8DB-F116795F042B}" dt="2023-09-12T02:26:50.499" v="173" actId="20577"/>
          <ac:spMkLst>
            <pc:docMk/>
            <pc:sldMk cId="784368596" sldId="411"/>
            <ac:spMk id="3" creationId="{483A44FC-B533-331E-A885-B2E806BFF9EF}"/>
          </ac:spMkLst>
        </pc:spChg>
      </pc:sldChg>
      <pc:sldChg chg="addSp modSp new">
        <pc:chgData name="tien tran" userId="f5c0b7c74de91c7e" providerId="Windows Live" clId="Web-{FC69EDA8-B7C2-4A4D-A8DB-F116795F042B}" dt="2023-09-12T02:28:45.581" v="184" actId="1076"/>
        <pc:sldMkLst>
          <pc:docMk/>
          <pc:sldMk cId="371752076" sldId="412"/>
        </pc:sldMkLst>
        <pc:spChg chg="mod">
          <ac:chgData name="tien tran" userId="f5c0b7c74de91c7e" providerId="Windows Live" clId="Web-{FC69EDA8-B7C2-4A4D-A8DB-F116795F042B}" dt="2023-09-12T02:27:29.423" v="182" actId="20577"/>
          <ac:spMkLst>
            <pc:docMk/>
            <pc:sldMk cId="371752076" sldId="412"/>
            <ac:spMk id="2" creationId="{FBE641C2-BC40-19D3-80B4-001E6D65A641}"/>
          </ac:spMkLst>
        </pc:spChg>
        <pc:picChg chg="add mod">
          <ac:chgData name="tien tran" userId="f5c0b7c74de91c7e" providerId="Windows Live" clId="Web-{FC69EDA8-B7C2-4A4D-A8DB-F116795F042B}" dt="2023-09-12T02:28:45.581" v="184" actId="1076"/>
          <ac:picMkLst>
            <pc:docMk/>
            <pc:sldMk cId="371752076" sldId="412"/>
            <ac:picMk id="6" creationId="{D153D3DF-B264-9B1A-70B2-85B42D6CAEBC}"/>
          </ac:picMkLst>
        </pc:picChg>
      </pc:sldChg>
      <pc:sldChg chg="addSp delSp modSp new ord">
        <pc:chgData name="tien tran" userId="f5c0b7c74de91c7e" providerId="Windows Live" clId="Web-{FC69EDA8-B7C2-4A4D-A8DB-F116795F042B}" dt="2023-09-12T02:36:57.941" v="372" actId="14100"/>
        <pc:sldMkLst>
          <pc:docMk/>
          <pc:sldMk cId="836513144" sldId="413"/>
        </pc:sldMkLst>
        <pc:spChg chg="mod">
          <ac:chgData name="tien tran" userId="f5c0b7c74de91c7e" providerId="Windows Live" clId="Web-{FC69EDA8-B7C2-4A4D-A8DB-F116795F042B}" dt="2023-09-12T02:34:58.843" v="277" actId="20577"/>
          <ac:spMkLst>
            <pc:docMk/>
            <pc:sldMk cId="836513144" sldId="413"/>
            <ac:spMk id="2" creationId="{B0B99AE3-699A-E0DE-F963-330ED6E8BBD2}"/>
          </ac:spMkLst>
        </pc:spChg>
        <pc:spChg chg="del">
          <ac:chgData name="tien tran" userId="f5c0b7c74de91c7e" providerId="Windows Live" clId="Web-{FC69EDA8-B7C2-4A4D-A8DB-F116795F042B}" dt="2023-09-12T02:32:07.885" v="210"/>
          <ac:spMkLst>
            <pc:docMk/>
            <pc:sldMk cId="836513144" sldId="413"/>
            <ac:spMk id="3" creationId="{5F5DD236-6677-78D4-2A54-77A1A42B0DCE}"/>
          </ac:spMkLst>
        </pc:spChg>
        <pc:spChg chg="add del mod">
          <ac:chgData name="tien tran" userId="f5c0b7c74de91c7e" providerId="Windows Live" clId="Web-{FC69EDA8-B7C2-4A4D-A8DB-F116795F042B}" dt="2023-09-12T02:36:57.941" v="372" actId="14100"/>
          <ac:spMkLst>
            <pc:docMk/>
            <pc:sldMk cId="836513144" sldId="413"/>
            <ac:spMk id="8" creationId="{4759E27B-3930-189B-3808-3B782556AB0D}"/>
          </ac:spMkLst>
        </pc:spChg>
        <pc:picChg chg="add mod ord">
          <ac:chgData name="tien tran" userId="f5c0b7c74de91c7e" providerId="Windows Live" clId="Web-{FC69EDA8-B7C2-4A4D-A8DB-F116795F042B}" dt="2023-09-12T02:36:43.472" v="371" actId="1076"/>
          <ac:picMkLst>
            <pc:docMk/>
            <pc:sldMk cId="836513144" sldId="413"/>
            <ac:picMk id="5" creationId="{92777B9F-F3A7-EAE7-9677-9757997C2961}"/>
          </ac:picMkLst>
        </pc:picChg>
        <pc:picChg chg="add del mod">
          <ac:chgData name="tien tran" userId="f5c0b7c74de91c7e" providerId="Windows Live" clId="Web-{FC69EDA8-B7C2-4A4D-A8DB-F116795F042B}" dt="2023-09-12T02:32:45.448" v="229"/>
          <ac:picMkLst>
            <pc:docMk/>
            <pc:sldMk cId="836513144" sldId="413"/>
            <ac:picMk id="6" creationId="{F348ACD1-3BF1-8EDB-74DB-DD18D8BD01A1}"/>
          </ac:picMkLst>
        </pc:picChg>
      </pc:sldChg>
      <pc:sldChg chg="addSp modSp new">
        <pc:chgData name="tien tran" userId="f5c0b7c74de91c7e" providerId="Windows Live" clId="Web-{FC69EDA8-B7C2-4A4D-A8DB-F116795F042B}" dt="2023-09-12T02:46:08.162" v="448" actId="20577"/>
        <pc:sldMkLst>
          <pc:docMk/>
          <pc:sldMk cId="1383871090" sldId="414"/>
        </pc:sldMkLst>
        <pc:spChg chg="mod">
          <ac:chgData name="tien tran" userId="f5c0b7c74de91c7e" providerId="Windows Live" clId="Web-{FC69EDA8-B7C2-4A4D-A8DB-F116795F042B}" dt="2023-09-12T02:30:24.819" v="194" actId="20577"/>
          <ac:spMkLst>
            <pc:docMk/>
            <pc:sldMk cId="1383871090" sldId="414"/>
            <ac:spMk id="2" creationId="{FF7784B5-3968-DC21-40EA-9912ED8A486B}"/>
          </ac:spMkLst>
        </pc:spChg>
        <pc:spChg chg="mod">
          <ac:chgData name="tien tran" userId="f5c0b7c74de91c7e" providerId="Windows Live" clId="Web-{FC69EDA8-B7C2-4A4D-A8DB-F116795F042B}" dt="2023-09-12T02:46:08.162" v="448" actId="20577"/>
          <ac:spMkLst>
            <pc:docMk/>
            <pc:sldMk cId="1383871090" sldId="414"/>
            <ac:spMk id="3" creationId="{873B8777-EDD3-30D2-D6E6-563E7CEEEFD2}"/>
          </ac:spMkLst>
        </pc:spChg>
        <pc:picChg chg="add mod">
          <ac:chgData name="tien tran" userId="f5c0b7c74de91c7e" providerId="Windows Live" clId="Web-{FC69EDA8-B7C2-4A4D-A8DB-F116795F042B}" dt="2023-09-12T02:30:59.992" v="204" actId="1076"/>
          <ac:picMkLst>
            <pc:docMk/>
            <pc:sldMk cId="1383871090" sldId="414"/>
            <ac:picMk id="5" creationId="{B1B2536B-4D4F-6339-BE9A-F4AF0489CDAB}"/>
          </ac:picMkLst>
        </pc:picChg>
      </pc:sldChg>
      <pc:sldChg chg="modSp new">
        <pc:chgData name="tien tran" userId="f5c0b7c74de91c7e" providerId="Windows Live" clId="Web-{FC69EDA8-B7C2-4A4D-A8DB-F116795F042B}" dt="2023-09-12T02:43:27.954" v="432" actId="20577"/>
        <pc:sldMkLst>
          <pc:docMk/>
          <pc:sldMk cId="770060182" sldId="415"/>
        </pc:sldMkLst>
        <pc:spChg chg="mod">
          <ac:chgData name="tien tran" userId="f5c0b7c74de91c7e" providerId="Windows Live" clId="Web-{FC69EDA8-B7C2-4A4D-A8DB-F116795F042B}" dt="2023-09-12T02:42:39.718" v="375" actId="20577"/>
          <ac:spMkLst>
            <pc:docMk/>
            <pc:sldMk cId="770060182" sldId="415"/>
            <ac:spMk id="2" creationId="{165493BE-3D23-D870-F9BA-BFB42CF97FB7}"/>
          </ac:spMkLst>
        </pc:spChg>
        <pc:spChg chg="mod">
          <ac:chgData name="tien tran" userId="f5c0b7c74de91c7e" providerId="Windows Live" clId="Web-{FC69EDA8-B7C2-4A4D-A8DB-F116795F042B}" dt="2023-09-12T02:43:27.954" v="432" actId="20577"/>
          <ac:spMkLst>
            <pc:docMk/>
            <pc:sldMk cId="770060182" sldId="415"/>
            <ac:spMk id="3" creationId="{0D979EA2-0845-18DA-6AB3-D2E4C76D6402}"/>
          </ac:spMkLst>
        </pc:spChg>
      </pc:sldChg>
      <pc:sldChg chg="add del replId">
        <pc:chgData name="tien tran" userId="f5c0b7c74de91c7e" providerId="Windows Live" clId="Web-{FC69EDA8-B7C2-4A4D-A8DB-F116795F042B}" dt="2023-09-12T02:35:04.500" v="278"/>
        <pc:sldMkLst>
          <pc:docMk/>
          <pc:sldMk cId="830794953" sldId="415"/>
        </pc:sldMkLst>
      </pc:sldChg>
      <pc:sldChg chg="modSp new">
        <pc:chgData name="tien tran" userId="f5c0b7c74de91c7e" providerId="Windows Live" clId="Web-{FC69EDA8-B7C2-4A4D-A8DB-F116795F042B}" dt="2023-09-12T03:26:53.656" v="465" actId="20577"/>
        <pc:sldMkLst>
          <pc:docMk/>
          <pc:sldMk cId="3370268755" sldId="416"/>
        </pc:sldMkLst>
        <pc:spChg chg="mod">
          <ac:chgData name="tien tran" userId="f5c0b7c74de91c7e" providerId="Windows Live" clId="Web-{FC69EDA8-B7C2-4A4D-A8DB-F116795F042B}" dt="2023-09-12T02:58:05.780" v="463"/>
          <ac:spMkLst>
            <pc:docMk/>
            <pc:sldMk cId="3370268755" sldId="416"/>
            <ac:spMk id="2" creationId="{B5D938AE-2E7C-F137-7DE8-B4CDE63A64ED}"/>
          </ac:spMkLst>
        </pc:spChg>
        <pc:spChg chg="mod">
          <ac:chgData name="tien tran" userId="f5c0b7c74de91c7e" providerId="Windows Live" clId="Web-{FC69EDA8-B7C2-4A4D-A8DB-F116795F042B}" dt="2023-09-12T03:26:53.656" v="465" actId="20577"/>
          <ac:spMkLst>
            <pc:docMk/>
            <pc:sldMk cId="3370268755" sldId="416"/>
            <ac:spMk id="3" creationId="{7C9EC293-996A-A529-5C56-CFF9E8BF3B37}"/>
          </ac:spMkLst>
        </pc:spChg>
      </pc:sldChg>
      <pc:sldChg chg="modSp new">
        <pc:chgData name="tien tran" userId="f5c0b7c74de91c7e" providerId="Windows Live" clId="Web-{FC69EDA8-B7C2-4A4D-A8DB-F116795F042B}" dt="2023-09-12T03:27:42.970" v="478" actId="20577"/>
        <pc:sldMkLst>
          <pc:docMk/>
          <pc:sldMk cId="3890710605" sldId="417"/>
        </pc:sldMkLst>
        <pc:spChg chg="mod">
          <ac:chgData name="tien tran" userId="f5c0b7c74de91c7e" providerId="Windows Live" clId="Web-{FC69EDA8-B7C2-4A4D-A8DB-F116795F042B}" dt="2023-09-12T03:27:42.970" v="478" actId="20577"/>
          <ac:spMkLst>
            <pc:docMk/>
            <pc:sldMk cId="3890710605" sldId="417"/>
            <ac:spMk id="2" creationId="{03C1F87E-776A-2594-F40A-48D8E2B8E2DE}"/>
          </ac:spMkLst>
        </pc:spChg>
        <pc:spChg chg="mod">
          <ac:chgData name="tien tran" userId="f5c0b7c74de91c7e" providerId="Windows Live" clId="Web-{FC69EDA8-B7C2-4A4D-A8DB-F116795F042B}" dt="2023-09-12T03:27:32.094" v="472" actId="20577"/>
          <ac:spMkLst>
            <pc:docMk/>
            <pc:sldMk cId="3890710605" sldId="417"/>
            <ac:spMk id="3" creationId="{E30C4862-41EE-A608-38E5-5E64D2806F8D}"/>
          </ac:spMkLst>
        </pc:spChg>
      </pc:sldChg>
      <pc:sldChg chg="modSp add replId">
        <pc:chgData name="tien tran" userId="f5c0b7c74de91c7e" providerId="Windows Live" clId="Web-{FC69EDA8-B7C2-4A4D-A8DB-F116795F042B}" dt="2023-09-12T03:27:04" v="468" actId="20577"/>
        <pc:sldMkLst>
          <pc:docMk/>
          <pc:sldMk cId="657675368" sldId="418"/>
        </pc:sldMkLst>
        <pc:spChg chg="mod">
          <ac:chgData name="tien tran" userId="f5c0b7c74de91c7e" providerId="Windows Live" clId="Web-{FC69EDA8-B7C2-4A4D-A8DB-F116795F042B}" dt="2023-09-12T03:27:04" v="468" actId="20577"/>
          <ac:spMkLst>
            <pc:docMk/>
            <pc:sldMk cId="657675368" sldId="418"/>
            <ac:spMk id="3" creationId="{3356C97B-92D3-569A-CA12-3111814852CA}"/>
          </ac:spMkLst>
        </pc:spChg>
      </pc:sldChg>
      <pc:sldChg chg="modSp add replId">
        <pc:chgData name="tien tran" userId="f5c0b7c74de91c7e" providerId="Windows Live" clId="Web-{FC69EDA8-B7C2-4A4D-A8DB-F116795F042B}" dt="2023-09-12T03:27:13.813" v="470" actId="20577"/>
        <pc:sldMkLst>
          <pc:docMk/>
          <pc:sldMk cId="1719528740" sldId="419"/>
        </pc:sldMkLst>
        <pc:spChg chg="mod">
          <ac:chgData name="tien tran" userId="f5c0b7c74de91c7e" providerId="Windows Live" clId="Web-{FC69EDA8-B7C2-4A4D-A8DB-F116795F042B}" dt="2023-09-12T03:27:13.813" v="470" actId="20577"/>
          <ac:spMkLst>
            <pc:docMk/>
            <pc:sldMk cId="1719528740" sldId="419"/>
            <ac:spMk id="3" creationId="{3356C97B-92D3-569A-CA12-3111814852CA}"/>
          </ac:spMkLst>
        </pc:spChg>
      </pc:sldChg>
      <pc:sldChg chg="addSp delSp modSp new">
        <pc:chgData name="tien tran" userId="f5c0b7c74de91c7e" providerId="Windows Live" clId="Web-{FC69EDA8-B7C2-4A4D-A8DB-F116795F042B}" dt="2023-09-12T03:29:49.270" v="504"/>
        <pc:sldMkLst>
          <pc:docMk/>
          <pc:sldMk cId="1097046644" sldId="420"/>
        </pc:sldMkLst>
        <pc:spChg chg="mod">
          <ac:chgData name="tien tran" userId="f5c0b7c74de91c7e" providerId="Windows Live" clId="Web-{FC69EDA8-B7C2-4A4D-A8DB-F116795F042B}" dt="2023-09-12T03:29:45.193" v="503" actId="20577"/>
          <ac:spMkLst>
            <pc:docMk/>
            <pc:sldMk cId="1097046644" sldId="420"/>
            <ac:spMk id="2" creationId="{B3254A28-ED86-FE46-BD00-C575AC4B0A1B}"/>
          </ac:spMkLst>
        </pc:spChg>
        <pc:spChg chg="del">
          <ac:chgData name="tien tran" userId="f5c0b7c74de91c7e" providerId="Windows Live" clId="Web-{FC69EDA8-B7C2-4A4D-A8DB-F116795F042B}" dt="2023-09-12T03:29:49.270" v="504"/>
          <ac:spMkLst>
            <pc:docMk/>
            <pc:sldMk cId="1097046644" sldId="420"/>
            <ac:spMk id="3" creationId="{6DAD8C60-055C-D05A-8A24-A848F4219BDA}"/>
          </ac:spMkLst>
        </pc:spChg>
        <pc:spChg chg="add mod">
          <ac:chgData name="tien tran" userId="f5c0b7c74de91c7e" providerId="Windows Live" clId="Web-{FC69EDA8-B7C2-4A4D-A8DB-F116795F042B}" dt="2023-09-12T03:28:33.252" v="486" actId="14100"/>
          <ac:spMkLst>
            <pc:docMk/>
            <pc:sldMk cId="1097046644" sldId="420"/>
            <ac:spMk id="5" creationId="{38ABE5B8-AB15-B4CD-1F9C-D914D4B7AAF2}"/>
          </ac:spMkLst>
        </pc:spChg>
        <pc:spChg chg="add">
          <ac:chgData name="tien tran" userId="f5c0b7c74de91c7e" providerId="Windows Live" clId="Web-{FC69EDA8-B7C2-4A4D-A8DB-F116795F042B}" dt="2023-09-12T03:28:11.095" v="480"/>
          <ac:spMkLst>
            <pc:docMk/>
            <pc:sldMk cId="1097046644" sldId="420"/>
            <ac:spMk id="6" creationId="{8B2745EF-65CC-FDAC-14BF-435C8011F187}"/>
          </ac:spMkLst>
        </pc:spChg>
        <pc:spChg chg="add">
          <ac:chgData name="tien tran" userId="f5c0b7c74de91c7e" providerId="Windows Live" clId="Web-{FC69EDA8-B7C2-4A4D-A8DB-F116795F042B}" dt="2023-09-12T03:28:11.095" v="480"/>
          <ac:spMkLst>
            <pc:docMk/>
            <pc:sldMk cId="1097046644" sldId="420"/>
            <ac:spMk id="7" creationId="{EB74A042-46DE-8813-CF2E-568C78B29F5C}"/>
          </ac:spMkLst>
        </pc:spChg>
      </pc:sldChg>
      <pc:sldChg chg="addSp delSp modSp new">
        <pc:chgData name="tien tran" userId="f5c0b7c74de91c7e" providerId="Windows Live" clId="Web-{FC69EDA8-B7C2-4A4D-A8DB-F116795F042B}" dt="2023-09-12T03:33:16.462" v="588"/>
        <pc:sldMkLst>
          <pc:docMk/>
          <pc:sldMk cId="3382248134" sldId="421"/>
        </pc:sldMkLst>
        <pc:spChg chg="mod">
          <ac:chgData name="tien tran" userId="f5c0b7c74de91c7e" providerId="Windows Live" clId="Web-{FC69EDA8-B7C2-4A4D-A8DB-F116795F042B}" dt="2023-09-12T03:32:53.993" v="567" actId="20577"/>
          <ac:spMkLst>
            <pc:docMk/>
            <pc:sldMk cId="3382248134" sldId="421"/>
            <ac:spMk id="2" creationId="{EF7F5B78-0918-49FC-F9D2-922D59527FFA}"/>
          </ac:spMkLst>
        </pc:spChg>
        <pc:spChg chg="add del mod">
          <ac:chgData name="tien tran" userId="f5c0b7c74de91c7e" providerId="Windows Live" clId="Web-{FC69EDA8-B7C2-4A4D-A8DB-F116795F042B}" dt="2023-09-12T03:31:28.663" v="510"/>
          <ac:spMkLst>
            <pc:docMk/>
            <pc:sldMk cId="3382248134" sldId="421"/>
            <ac:spMk id="3" creationId="{D9A5FB47-CED1-AC8B-C437-345CCD838704}"/>
          </ac:spMkLst>
        </pc:spChg>
        <pc:graphicFrameChg chg="add del mod ord modGraphic">
          <ac:chgData name="tien tran" userId="f5c0b7c74de91c7e" providerId="Windows Live" clId="Web-{FC69EDA8-B7C2-4A4D-A8DB-F116795F042B}" dt="2023-09-12T03:30:41.958" v="509"/>
          <ac:graphicFrameMkLst>
            <pc:docMk/>
            <pc:sldMk cId="3382248134" sldId="421"/>
            <ac:graphicFrameMk id="6" creationId="{F6AC7923-3174-78D5-8C40-08535756FA01}"/>
          </ac:graphicFrameMkLst>
        </pc:graphicFrameChg>
        <pc:graphicFrameChg chg="add mod ord modGraphic">
          <ac:chgData name="tien tran" userId="f5c0b7c74de91c7e" providerId="Windows Live" clId="Web-{FC69EDA8-B7C2-4A4D-A8DB-F116795F042B}" dt="2023-09-12T03:33:16.462" v="588"/>
          <ac:graphicFrameMkLst>
            <pc:docMk/>
            <pc:sldMk cId="3382248134" sldId="421"/>
            <ac:graphicFrameMk id="8" creationId="{1AEAF39B-5B6C-F4B2-2058-D21F8BCE2655}"/>
          </ac:graphicFrameMkLst>
        </pc:graphicFrameChg>
      </pc:sldChg>
      <pc:sldChg chg="addSp delSp modSp new">
        <pc:chgData name="tien tran" userId="f5c0b7c74de91c7e" providerId="Windows Live" clId="Web-{FC69EDA8-B7C2-4A4D-A8DB-F116795F042B}" dt="2023-09-12T03:36:25.482" v="612" actId="20577"/>
        <pc:sldMkLst>
          <pc:docMk/>
          <pc:sldMk cId="1155180906" sldId="422"/>
        </pc:sldMkLst>
        <pc:spChg chg="mod">
          <ac:chgData name="tien tran" userId="f5c0b7c74de91c7e" providerId="Windows Live" clId="Web-{FC69EDA8-B7C2-4A4D-A8DB-F116795F042B}" dt="2023-09-12T03:36:25.482" v="612" actId="20577"/>
          <ac:spMkLst>
            <pc:docMk/>
            <pc:sldMk cId="1155180906" sldId="422"/>
            <ac:spMk id="2" creationId="{F4CE147C-3C00-6A57-C326-47C4CEF34FAD}"/>
          </ac:spMkLst>
        </pc:spChg>
        <pc:spChg chg="del">
          <ac:chgData name="tien tran" userId="f5c0b7c74de91c7e" providerId="Windows Live" clId="Web-{FC69EDA8-B7C2-4A4D-A8DB-F116795F042B}" dt="2023-09-12T03:35:53.966" v="606"/>
          <ac:spMkLst>
            <pc:docMk/>
            <pc:sldMk cId="1155180906" sldId="422"/>
            <ac:spMk id="3" creationId="{8E2245E9-FAB8-6536-ECA7-0391066A1020}"/>
          </ac:spMkLst>
        </pc:spChg>
        <pc:spChg chg="add del mod">
          <ac:chgData name="tien tran" userId="f5c0b7c74de91c7e" providerId="Windows Live" clId="Web-{FC69EDA8-B7C2-4A4D-A8DB-F116795F042B}" dt="2023-09-12T03:35:29.997" v="605"/>
          <ac:spMkLst>
            <pc:docMk/>
            <pc:sldMk cId="1155180906" sldId="422"/>
            <ac:spMk id="5" creationId="{4EDC8565-A31C-DFE7-40C9-85DBAD437D80}"/>
          </ac:spMkLst>
        </pc:spChg>
        <pc:spChg chg="add del mod">
          <ac:chgData name="tien tran" userId="f5c0b7c74de91c7e" providerId="Windows Live" clId="Web-{FC69EDA8-B7C2-4A4D-A8DB-F116795F042B}" dt="2023-09-12T03:35:29.997" v="605"/>
          <ac:spMkLst>
            <pc:docMk/>
            <pc:sldMk cId="1155180906" sldId="422"/>
            <ac:spMk id="6" creationId="{810ACF22-C0AC-EF90-8A7A-0AD68B2051D2}"/>
          </ac:spMkLst>
        </pc:spChg>
        <pc:spChg chg="add del mod">
          <ac:chgData name="tien tran" userId="f5c0b7c74de91c7e" providerId="Windows Live" clId="Web-{FC69EDA8-B7C2-4A4D-A8DB-F116795F042B}" dt="2023-09-12T03:35:29.997" v="605"/>
          <ac:spMkLst>
            <pc:docMk/>
            <pc:sldMk cId="1155180906" sldId="422"/>
            <ac:spMk id="7" creationId="{175DE3C4-4FE8-44D2-74FE-137CF9082DB1}"/>
          </ac:spMkLst>
        </pc:spChg>
        <pc:spChg chg="add del mod">
          <ac:chgData name="tien tran" userId="f5c0b7c74de91c7e" providerId="Windows Live" clId="Web-{FC69EDA8-B7C2-4A4D-A8DB-F116795F042B}" dt="2023-09-12T03:35:29.997" v="605"/>
          <ac:spMkLst>
            <pc:docMk/>
            <pc:sldMk cId="1155180906" sldId="422"/>
            <ac:spMk id="8" creationId="{0B6242EA-E014-A72B-26B3-DFC88CFE3DD1}"/>
          </ac:spMkLst>
        </pc:spChg>
        <pc:spChg chg="add del mod">
          <ac:chgData name="tien tran" userId="f5c0b7c74de91c7e" providerId="Windows Live" clId="Web-{FC69EDA8-B7C2-4A4D-A8DB-F116795F042B}" dt="2023-09-12T03:35:29.997" v="605"/>
          <ac:spMkLst>
            <pc:docMk/>
            <pc:sldMk cId="1155180906" sldId="422"/>
            <ac:spMk id="9" creationId="{EC4D5386-B748-ACA8-ED58-F4580C2E1027}"/>
          </ac:spMkLst>
        </pc:spChg>
        <pc:spChg chg="add del mod">
          <ac:chgData name="tien tran" userId="f5c0b7c74de91c7e" providerId="Windows Live" clId="Web-{FC69EDA8-B7C2-4A4D-A8DB-F116795F042B}" dt="2023-09-12T03:35:29.997" v="605"/>
          <ac:spMkLst>
            <pc:docMk/>
            <pc:sldMk cId="1155180906" sldId="422"/>
            <ac:spMk id="10" creationId="{87046346-F25B-1EFD-1D3D-5842CD439307}"/>
          </ac:spMkLst>
        </pc:spChg>
        <pc:spChg chg="add del mod">
          <ac:chgData name="tien tran" userId="f5c0b7c74de91c7e" providerId="Windows Live" clId="Web-{FC69EDA8-B7C2-4A4D-A8DB-F116795F042B}" dt="2023-09-12T03:35:29.997" v="605"/>
          <ac:spMkLst>
            <pc:docMk/>
            <pc:sldMk cId="1155180906" sldId="422"/>
            <ac:spMk id="11" creationId="{0231E4A4-E3DD-5752-1059-23EF4E886622}"/>
          </ac:spMkLst>
        </pc:spChg>
        <pc:picChg chg="add mod ord">
          <ac:chgData name="tien tran" userId="f5c0b7c74de91c7e" providerId="Windows Live" clId="Web-{FC69EDA8-B7C2-4A4D-A8DB-F116795F042B}" dt="2023-09-12T03:35:55.763" v="607" actId="1076"/>
          <ac:picMkLst>
            <pc:docMk/>
            <pc:sldMk cId="1155180906" sldId="422"/>
            <ac:picMk id="12" creationId="{18E68A60-A5A8-43E5-27A5-9E17D46BFB42}"/>
          </ac:picMkLst>
        </pc:picChg>
      </pc:sldChg>
      <pc:sldChg chg="modSp new">
        <pc:chgData name="tien tran" userId="f5c0b7c74de91c7e" providerId="Windows Live" clId="Web-{FC69EDA8-B7C2-4A4D-A8DB-F116795F042B}" dt="2023-09-12T03:36:39.436" v="616" actId="20577"/>
        <pc:sldMkLst>
          <pc:docMk/>
          <pc:sldMk cId="3782054825" sldId="423"/>
        </pc:sldMkLst>
        <pc:spChg chg="mod">
          <ac:chgData name="tien tran" userId="f5c0b7c74de91c7e" providerId="Windows Live" clId="Web-{FC69EDA8-B7C2-4A4D-A8DB-F116795F042B}" dt="2023-09-12T03:36:20.545" v="611" actId="20577"/>
          <ac:spMkLst>
            <pc:docMk/>
            <pc:sldMk cId="3782054825" sldId="423"/>
            <ac:spMk id="2" creationId="{1CAB5639-23BD-D449-901C-9FC27D05AAD7}"/>
          </ac:spMkLst>
        </pc:spChg>
        <pc:spChg chg="mod">
          <ac:chgData name="tien tran" userId="f5c0b7c74de91c7e" providerId="Windows Live" clId="Web-{FC69EDA8-B7C2-4A4D-A8DB-F116795F042B}" dt="2023-09-12T03:36:39.436" v="616" actId="20577"/>
          <ac:spMkLst>
            <pc:docMk/>
            <pc:sldMk cId="3782054825" sldId="423"/>
            <ac:spMk id="3" creationId="{A42288D0-6CB4-A28F-A86F-69BB4FC8A519}"/>
          </ac:spMkLst>
        </pc:spChg>
      </pc:sldChg>
      <pc:sldChg chg="modSp new">
        <pc:chgData name="tien tran" userId="f5c0b7c74de91c7e" providerId="Windows Live" clId="Web-{FC69EDA8-B7C2-4A4D-A8DB-F116795F042B}" dt="2023-09-12T03:37:11.015" v="625" actId="20577"/>
        <pc:sldMkLst>
          <pc:docMk/>
          <pc:sldMk cId="2488034017" sldId="424"/>
        </pc:sldMkLst>
        <pc:spChg chg="mod">
          <ac:chgData name="tien tran" userId="f5c0b7c74de91c7e" providerId="Windows Live" clId="Web-{FC69EDA8-B7C2-4A4D-A8DB-F116795F042B}" dt="2023-09-12T03:37:11.015" v="625" actId="20577"/>
          <ac:spMkLst>
            <pc:docMk/>
            <pc:sldMk cId="2488034017" sldId="424"/>
            <ac:spMk id="2" creationId="{032C8AEB-367F-75B1-2198-1BA65363D32B}"/>
          </ac:spMkLst>
        </pc:spChg>
        <pc:spChg chg="mod">
          <ac:chgData name="tien tran" userId="f5c0b7c74de91c7e" providerId="Windows Live" clId="Web-{FC69EDA8-B7C2-4A4D-A8DB-F116795F042B}" dt="2023-09-12T03:37:08.639" v="622" actId="20577"/>
          <ac:spMkLst>
            <pc:docMk/>
            <pc:sldMk cId="2488034017" sldId="424"/>
            <ac:spMk id="3" creationId="{8A368C09-743B-022C-681C-7ECDC5D171AF}"/>
          </ac:spMkLst>
        </pc:spChg>
      </pc:sldChg>
      <pc:sldChg chg="modSp new">
        <pc:chgData name="tien tran" userId="f5c0b7c74de91c7e" providerId="Windows Live" clId="Web-{FC69EDA8-B7C2-4A4D-A8DB-F116795F042B}" dt="2023-09-12T03:37:35.921" v="631" actId="20577"/>
        <pc:sldMkLst>
          <pc:docMk/>
          <pc:sldMk cId="2733456168" sldId="425"/>
        </pc:sldMkLst>
        <pc:spChg chg="mod">
          <ac:chgData name="tien tran" userId="f5c0b7c74de91c7e" providerId="Windows Live" clId="Web-{FC69EDA8-B7C2-4A4D-A8DB-F116795F042B}" dt="2023-09-12T03:37:24.155" v="629" actId="20577"/>
          <ac:spMkLst>
            <pc:docMk/>
            <pc:sldMk cId="2733456168" sldId="425"/>
            <ac:spMk id="2" creationId="{9FF7CED3-1ACC-6E78-776C-8013810E52C9}"/>
          </ac:spMkLst>
        </pc:spChg>
        <pc:spChg chg="mod">
          <ac:chgData name="tien tran" userId="f5c0b7c74de91c7e" providerId="Windows Live" clId="Web-{FC69EDA8-B7C2-4A4D-A8DB-F116795F042B}" dt="2023-09-12T03:37:35.921" v="631" actId="20577"/>
          <ac:spMkLst>
            <pc:docMk/>
            <pc:sldMk cId="2733456168" sldId="425"/>
            <ac:spMk id="3" creationId="{CA47DFBC-DF05-ECCD-839B-2B443B954C90}"/>
          </ac:spMkLst>
        </pc:spChg>
      </pc:sldChg>
      <pc:sldChg chg="modSp new">
        <pc:chgData name="tien tran" userId="f5c0b7c74de91c7e" providerId="Windows Live" clId="Web-{FC69EDA8-B7C2-4A4D-A8DB-F116795F042B}" dt="2023-09-12T03:41:58.678" v="666" actId="14100"/>
        <pc:sldMkLst>
          <pc:docMk/>
          <pc:sldMk cId="3181199596" sldId="426"/>
        </pc:sldMkLst>
        <pc:spChg chg="mod">
          <ac:chgData name="tien tran" userId="f5c0b7c74de91c7e" providerId="Windows Live" clId="Web-{FC69EDA8-B7C2-4A4D-A8DB-F116795F042B}" dt="2023-09-12T03:38:05.313" v="653" actId="20577"/>
          <ac:spMkLst>
            <pc:docMk/>
            <pc:sldMk cId="3181199596" sldId="426"/>
            <ac:spMk id="2" creationId="{6023E1FF-B5D6-F17C-A042-FAC1E76A7FF5}"/>
          </ac:spMkLst>
        </pc:spChg>
        <pc:spChg chg="mod">
          <ac:chgData name="tien tran" userId="f5c0b7c74de91c7e" providerId="Windows Live" clId="Web-{FC69EDA8-B7C2-4A4D-A8DB-F116795F042B}" dt="2023-09-12T03:41:58.678" v="666" actId="14100"/>
          <ac:spMkLst>
            <pc:docMk/>
            <pc:sldMk cId="3181199596" sldId="426"/>
            <ac:spMk id="3" creationId="{F66AA139-C4F7-D5DF-2ABA-89DA4D1AAFBA}"/>
          </ac:spMkLst>
        </pc:spChg>
      </pc:sldChg>
      <pc:sldChg chg="modSp new">
        <pc:chgData name="tien tran" userId="f5c0b7c74de91c7e" providerId="Windows Live" clId="Web-{FC69EDA8-B7C2-4A4D-A8DB-F116795F042B}" dt="2023-09-12T03:38:42.485" v="662" actId="14100"/>
        <pc:sldMkLst>
          <pc:docMk/>
          <pc:sldMk cId="2436611818" sldId="427"/>
        </pc:sldMkLst>
        <pc:spChg chg="mod">
          <ac:chgData name="tien tran" userId="f5c0b7c74de91c7e" providerId="Windows Live" clId="Web-{FC69EDA8-B7C2-4A4D-A8DB-F116795F042B}" dt="2023-09-12T03:38:29.454" v="659" actId="20577"/>
          <ac:spMkLst>
            <pc:docMk/>
            <pc:sldMk cId="2436611818" sldId="427"/>
            <ac:spMk id="2" creationId="{647B7B9D-6D00-36AE-C558-37C5DFDBE52C}"/>
          </ac:spMkLst>
        </pc:spChg>
        <pc:spChg chg="mod">
          <ac:chgData name="tien tran" userId="f5c0b7c74de91c7e" providerId="Windows Live" clId="Web-{FC69EDA8-B7C2-4A4D-A8DB-F116795F042B}" dt="2023-09-12T03:38:42.485" v="662" actId="14100"/>
          <ac:spMkLst>
            <pc:docMk/>
            <pc:sldMk cId="2436611818" sldId="427"/>
            <ac:spMk id="3" creationId="{1DBA4593-104B-7F3D-DD46-FDA6DD2FABB5}"/>
          </ac:spMkLst>
        </pc:spChg>
      </pc:sldChg>
      <pc:sldChg chg="modSp new">
        <pc:chgData name="tien tran" userId="f5c0b7c74de91c7e" providerId="Windows Live" clId="Web-{FC69EDA8-B7C2-4A4D-A8DB-F116795F042B}" dt="2023-09-12T03:43:53.759" v="675" actId="20577"/>
        <pc:sldMkLst>
          <pc:docMk/>
          <pc:sldMk cId="2231681056" sldId="428"/>
        </pc:sldMkLst>
        <pc:spChg chg="mod">
          <ac:chgData name="tien tran" userId="f5c0b7c74de91c7e" providerId="Windows Live" clId="Web-{FC69EDA8-B7C2-4A4D-A8DB-F116795F042B}" dt="2023-09-12T03:42:52.445" v="670" actId="20577"/>
          <ac:spMkLst>
            <pc:docMk/>
            <pc:sldMk cId="2231681056" sldId="428"/>
            <ac:spMk id="2" creationId="{49F9C423-7616-7DF4-AA19-297EA4762B35}"/>
          </ac:spMkLst>
        </pc:spChg>
        <pc:spChg chg="mod">
          <ac:chgData name="tien tran" userId="f5c0b7c74de91c7e" providerId="Windows Live" clId="Web-{FC69EDA8-B7C2-4A4D-A8DB-F116795F042B}" dt="2023-09-12T03:43:53.759" v="675" actId="20577"/>
          <ac:spMkLst>
            <pc:docMk/>
            <pc:sldMk cId="2231681056" sldId="428"/>
            <ac:spMk id="3" creationId="{46E47869-E60F-7035-DE91-EB35A6E29E6F}"/>
          </ac:spMkLst>
        </pc:spChg>
      </pc:sldChg>
      <pc:sldChg chg="modSp new ord">
        <pc:chgData name="tien tran" userId="f5c0b7c74de91c7e" providerId="Windows Live" clId="Web-{FC69EDA8-B7C2-4A4D-A8DB-F116795F042B}" dt="2023-09-12T03:44:26.822" v="680" actId="20577"/>
        <pc:sldMkLst>
          <pc:docMk/>
          <pc:sldMk cId="2056359710" sldId="429"/>
        </pc:sldMkLst>
        <pc:spChg chg="mod">
          <ac:chgData name="tien tran" userId="f5c0b7c74de91c7e" providerId="Windows Live" clId="Web-{FC69EDA8-B7C2-4A4D-A8DB-F116795F042B}" dt="2023-09-12T03:44:26.822" v="680" actId="20577"/>
          <ac:spMkLst>
            <pc:docMk/>
            <pc:sldMk cId="2056359710" sldId="429"/>
            <ac:spMk id="2" creationId="{4E5EFEF0-35FF-0DAA-FAC4-D9183A2BE265}"/>
          </ac:spMkLst>
        </pc:spChg>
        <pc:spChg chg="mod">
          <ac:chgData name="tien tran" userId="f5c0b7c74de91c7e" providerId="Windows Live" clId="Web-{FC69EDA8-B7C2-4A4D-A8DB-F116795F042B}" dt="2023-09-12T03:44:16.072" v="679" actId="20577"/>
          <ac:spMkLst>
            <pc:docMk/>
            <pc:sldMk cId="2056359710" sldId="429"/>
            <ac:spMk id="3" creationId="{6C543086-2494-BC3D-A255-9751AB0A53AE}"/>
          </ac:spMkLst>
        </pc:spChg>
      </pc:sldChg>
      <pc:sldChg chg="modSp new">
        <pc:chgData name="tien tran" userId="f5c0b7c74de91c7e" providerId="Windows Live" clId="Web-{FC69EDA8-B7C2-4A4D-A8DB-F116795F042B}" dt="2023-09-12T03:45:17.683" v="688" actId="20577"/>
        <pc:sldMkLst>
          <pc:docMk/>
          <pc:sldMk cId="2038992011" sldId="430"/>
        </pc:sldMkLst>
        <pc:spChg chg="mod">
          <ac:chgData name="tien tran" userId="f5c0b7c74de91c7e" providerId="Windows Live" clId="Web-{FC69EDA8-B7C2-4A4D-A8DB-F116795F042B}" dt="2023-09-12T03:44:52.041" v="685" actId="20577"/>
          <ac:spMkLst>
            <pc:docMk/>
            <pc:sldMk cId="2038992011" sldId="430"/>
            <ac:spMk id="2" creationId="{F5BA611A-D369-3909-9110-9E7481C87536}"/>
          </ac:spMkLst>
        </pc:spChg>
        <pc:spChg chg="mod">
          <ac:chgData name="tien tran" userId="f5c0b7c74de91c7e" providerId="Windows Live" clId="Web-{FC69EDA8-B7C2-4A4D-A8DB-F116795F042B}" dt="2023-09-12T03:45:17.683" v="688" actId="20577"/>
          <ac:spMkLst>
            <pc:docMk/>
            <pc:sldMk cId="2038992011" sldId="430"/>
            <ac:spMk id="3" creationId="{D73B5D8F-22DD-EE6C-B6F5-52293072B299}"/>
          </ac:spMkLst>
        </pc:spChg>
      </pc:sldChg>
      <pc:sldChg chg="modSp new">
        <pc:chgData name="tien tran" userId="f5c0b7c74de91c7e" providerId="Windows Live" clId="Web-{FC69EDA8-B7C2-4A4D-A8DB-F116795F042B}" dt="2023-09-12T03:46:29.903" v="705" actId="20577"/>
        <pc:sldMkLst>
          <pc:docMk/>
          <pc:sldMk cId="2565650870" sldId="431"/>
        </pc:sldMkLst>
        <pc:spChg chg="mod">
          <ac:chgData name="tien tran" userId="f5c0b7c74de91c7e" providerId="Windows Live" clId="Web-{FC69EDA8-B7C2-4A4D-A8DB-F116795F042B}" dt="2023-09-12T03:45:30.105" v="694" actId="20577"/>
          <ac:spMkLst>
            <pc:docMk/>
            <pc:sldMk cId="2565650870" sldId="431"/>
            <ac:spMk id="2" creationId="{54984EBC-3F86-282B-8B3D-1C4A1A29D113}"/>
          </ac:spMkLst>
        </pc:spChg>
        <pc:spChg chg="mod">
          <ac:chgData name="tien tran" userId="f5c0b7c74de91c7e" providerId="Windows Live" clId="Web-{FC69EDA8-B7C2-4A4D-A8DB-F116795F042B}" dt="2023-09-12T03:46:29.903" v="705" actId="20577"/>
          <ac:spMkLst>
            <pc:docMk/>
            <pc:sldMk cId="2565650870" sldId="431"/>
            <ac:spMk id="3" creationId="{8084FDB7-08D8-4690-EE97-8BD6C5A27BC1}"/>
          </ac:spMkLst>
        </pc:spChg>
      </pc:sldChg>
    </pc:docChg>
  </pc:docChgLst>
  <pc:docChgLst>
    <pc:chgData name="tien tran" userId="f5c0b7c74de91c7e" providerId="Windows Live" clId="Web-{7F5CB152-0DC5-411B-9BA7-9E9AB9C44FB8}"/>
    <pc:docChg chg="addSld modSld">
      <pc:chgData name="tien tran" userId="f5c0b7c74de91c7e" providerId="Windows Live" clId="Web-{7F5CB152-0DC5-411B-9BA7-9E9AB9C44FB8}" dt="2023-09-28T02:54:50.053" v="24" actId="1076"/>
      <pc:docMkLst>
        <pc:docMk/>
      </pc:docMkLst>
      <pc:sldChg chg="addSp delSp modSp new">
        <pc:chgData name="tien tran" userId="f5c0b7c74de91c7e" providerId="Windows Live" clId="Web-{7F5CB152-0DC5-411B-9BA7-9E9AB9C44FB8}" dt="2023-09-28T02:54:50.053" v="24" actId="1076"/>
        <pc:sldMkLst>
          <pc:docMk/>
          <pc:sldMk cId="607832541" sldId="424"/>
        </pc:sldMkLst>
        <pc:spChg chg="mod">
          <ac:chgData name="tien tran" userId="f5c0b7c74de91c7e" providerId="Windows Live" clId="Web-{7F5CB152-0DC5-411B-9BA7-9E9AB9C44FB8}" dt="2023-09-28T02:46:56.912" v="16" actId="20577"/>
          <ac:spMkLst>
            <pc:docMk/>
            <pc:sldMk cId="607832541" sldId="424"/>
            <ac:spMk id="2" creationId="{739F470D-6D4C-EC57-0EBD-EFF30AF415D1}"/>
          </ac:spMkLst>
        </pc:spChg>
        <pc:spChg chg="del mod">
          <ac:chgData name="tien tran" userId="f5c0b7c74de91c7e" providerId="Windows Live" clId="Web-{7F5CB152-0DC5-411B-9BA7-9E9AB9C44FB8}" dt="2023-09-28T02:54:31.052" v="20"/>
          <ac:spMkLst>
            <pc:docMk/>
            <pc:sldMk cId="607832541" sldId="424"/>
            <ac:spMk id="3" creationId="{9A38991A-AF03-D49A-24E6-5ACC89E3FE92}"/>
          </ac:spMkLst>
        </pc:spChg>
        <pc:spChg chg="add del mod">
          <ac:chgData name="tien tran" userId="f5c0b7c74de91c7e" providerId="Windows Live" clId="Web-{7F5CB152-0DC5-411B-9BA7-9E9AB9C44FB8}" dt="2023-09-28T02:46:31.568" v="6"/>
          <ac:spMkLst>
            <pc:docMk/>
            <pc:sldMk cId="607832541" sldId="424"/>
            <ac:spMk id="5" creationId="{90AE2B1D-FF65-123F-3DD6-6D06F0DAF37E}"/>
          </ac:spMkLst>
        </pc:spChg>
        <pc:picChg chg="add mod ord">
          <ac:chgData name="tien tran" userId="f5c0b7c74de91c7e" providerId="Windows Live" clId="Web-{7F5CB152-0DC5-411B-9BA7-9E9AB9C44FB8}" dt="2023-09-28T02:54:50.053" v="24" actId="1076"/>
          <ac:picMkLst>
            <pc:docMk/>
            <pc:sldMk cId="607832541" sldId="424"/>
            <ac:picMk id="6" creationId="{2BAD35EA-0C4E-867A-BE71-BA55C75C939D}"/>
          </ac:picMkLst>
        </pc:picChg>
      </pc:sldChg>
    </pc:docChg>
  </pc:docChgLst>
  <pc:docChgLst>
    <pc:chgData name="tien tran" userId="f5c0b7c74de91c7e" providerId="Windows Live" clId="Web-{40041EAB-7D2C-4564-94A8-2EA43D345B0D}"/>
    <pc:docChg chg="addSld modSld">
      <pc:chgData name="tien tran" userId="f5c0b7c74de91c7e" providerId="Windows Live" clId="Web-{40041EAB-7D2C-4564-94A8-2EA43D345B0D}" dt="2023-09-12T01:48:36.648" v="16" actId="20577"/>
      <pc:docMkLst>
        <pc:docMk/>
      </pc:docMkLst>
      <pc:sldChg chg="addSp modSp">
        <pc:chgData name="tien tran" userId="f5c0b7c74de91c7e" providerId="Windows Live" clId="Web-{40041EAB-7D2C-4564-94A8-2EA43D345B0D}" dt="2023-09-12T01:39:53.099" v="10" actId="1076"/>
        <pc:sldMkLst>
          <pc:docMk/>
          <pc:sldMk cId="3397270846" sldId="406"/>
        </pc:sldMkLst>
        <pc:spChg chg="mod">
          <ac:chgData name="tien tran" userId="f5c0b7c74de91c7e" providerId="Windows Live" clId="Web-{40041EAB-7D2C-4564-94A8-2EA43D345B0D}" dt="2023-09-12T01:39:42.037" v="3" actId="20577"/>
          <ac:spMkLst>
            <pc:docMk/>
            <pc:sldMk cId="3397270846" sldId="406"/>
            <ac:spMk id="3" creationId="{743ACAA0-C23D-B527-9727-22FACD631C53}"/>
          </ac:spMkLst>
        </pc:spChg>
        <pc:picChg chg="add mod">
          <ac:chgData name="tien tran" userId="f5c0b7c74de91c7e" providerId="Windows Live" clId="Web-{40041EAB-7D2C-4564-94A8-2EA43D345B0D}" dt="2023-09-12T01:39:53.099" v="10" actId="1076"/>
          <ac:picMkLst>
            <pc:docMk/>
            <pc:sldMk cId="3397270846" sldId="406"/>
            <ac:picMk id="5" creationId="{B96CC17B-7DC2-941D-F45E-531F3929C661}"/>
          </ac:picMkLst>
        </pc:picChg>
      </pc:sldChg>
      <pc:sldChg chg="modSp new">
        <pc:chgData name="tien tran" userId="f5c0b7c74de91c7e" providerId="Windows Live" clId="Web-{40041EAB-7D2C-4564-94A8-2EA43D345B0D}" dt="2023-09-12T01:48:36.648" v="16" actId="20577"/>
        <pc:sldMkLst>
          <pc:docMk/>
          <pc:sldMk cId="3320950980" sldId="407"/>
        </pc:sldMkLst>
        <pc:spChg chg="mod">
          <ac:chgData name="tien tran" userId="f5c0b7c74de91c7e" providerId="Windows Live" clId="Web-{40041EAB-7D2C-4564-94A8-2EA43D345B0D}" dt="2023-09-12T01:48:36.648" v="16" actId="20577"/>
          <ac:spMkLst>
            <pc:docMk/>
            <pc:sldMk cId="3320950980" sldId="407"/>
            <ac:spMk id="3" creationId="{E336EB79-0588-E2E8-0CCD-0E9E87F08330}"/>
          </ac:spMkLst>
        </pc:spChg>
      </pc:sldChg>
    </pc:docChg>
  </pc:docChgLst>
  <pc:docChgLst>
    <pc:chgData name="tien tran" userId="f5c0b7c74de91c7e" providerId="Windows Live" clId="Web-{6402D22A-E274-4080-8517-A867753103E6}"/>
    <pc:docChg chg="addSld modSld">
      <pc:chgData name="tien tran" userId="f5c0b7c74de91c7e" providerId="Windows Live" clId="Web-{6402D22A-E274-4080-8517-A867753103E6}" dt="2023-09-13T08:15:45.842" v="95" actId="20577"/>
      <pc:docMkLst>
        <pc:docMk/>
      </pc:docMkLst>
      <pc:sldChg chg="modSp">
        <pc:chgData name="tien tran" userId="f5c0b7c74de91c7e" providerId="Windows Live" clId="Web-{6402D22A-E274-4080-8517-A867753103E6}" dt="2023-09-13T07:51:23.599" v="15" actId="20577"/>
        <pc:sldMkLst>
          <pc:docMk/>
          <pc:sldMk cId="0" sldId="404"/>
        </pc:sldMkLst>
        <pc:spChg chg="mod">
          <ac:chgData name="tien tran" userId="f5c0b7c74de91c7e" providerId="Windows Live" clId="Web-{6402D22A-E274-4080-8517-A867753103E6}" dt="2023-09-13T07:51:23.599" v="15" actId="20577"/>
          <ac:spMkLst>
            <pc:docMk/>
            <pc:sldMk cId="0" sldId="404"/>
            <ac:spMk id="12" creationId="{00000000-0000-0000-0000-000000000000}"/>
          </ac:spMkLst>
        </pc:spChg>
      </pc:sldChg>
      <pc:sldChg chg="addSp modSp">
        <pc:chgData name="tien tran" userId="f5c0b7c74de91c7e" providerId="Windows Live" clId="Web-{6402D22A-E274-4080-8517-A867753103E6}" dt="2023-09-13T08:14:27.886" v="93" actId="1076"/>
        <pc:sldMkLst>
          <pc:docMk/>
          <pc:sldMk cId="1596481782" sldId="419"/>
        </pc:sldMkLst>
        <pc:spChg chg="mod">
          <ac:chgData name="tien tran" userId="f5c0b7c74de91c7e" providerId="Windows Live" clId="Web-{6402D22A-E274-4080-8517-A867753103E6}" dt="2023-09-13T08:13:57.463" v="85" actId="20577"/>
          <ac:spMkLst>
            <pc:docMk/>
            <pc:sldMk cId="1596481782" sldId="419"/>
            <ac:spMk id="2" creationId="{ABD1D25B-F3E3-699A-2476-4593A9688FCE}"/>
          </ac:spMkLst>
        </pc:spChg>
        <pc:spChg chg="mod">
          <ac:chgData name="tien tran" userId="f5c0b7c74de91c7e" providerId="Windows Live" clId="Web-{6402D22A-E274-4080-8517-A867753103E6}" dt="2023-09-13T08:14:20.354" v="87" actId="20577"/>
          <ac:spMkLst>
            <pc:docMk/>
            <pc:sldMk cId="1596481782" sldId="419"/>
            <ac:spMk id="3" creationId="{30DA0151-2618-211A-676B-53E68B88B0A2}"/>
          </ac:spMkLst>
        </pc:spChg>
        <pc:picChg chg="add mod">
          <ac:chgData name="tien tran" userId="f5c0b7c74de91c7e" providerId="Windows Live" clId="Web-{6402D22A-E274-4080-8517-A867753103E6}" dt="2023-09-13T08:14:27.886" v="93" actId="1076"/>
          <ac:picMkLst>
            <pc:docMk/>
            <pc:sldMk cId="1596481782" sldId="419"/>
            <ac:picMk id="5" creationId="{A850117C-EC54-5658-27C5-68CA6CC98670}"/>
          </ac:picMkLst>
        </pc:picChg>
      </pc:sldChg>
      <pc:sldChg chg="addSp modSp">
        <pc:chgData name="tien tran" userId="f5c0b7c74de91c7e" providerId="Windows Live" clId="Web-{6402D22A-E274-4080-8517-A867753103E6}" dt="2023-09-13T07:53:57.230" v="23" actId="20577"/>
        <pc:sldMkLst>
          <pc:docMk/>
          <pc:sldMk cId="1512257489" sldId="422"/>
        </pc:sldMkLst>
        <pc:spChg chg="mod">
          <ac:chgData name="tien tran" userId="f5c0b7c74de91c7e" providerId="Windows Live" clId="Web-{6402D22A-E274-4080-8517-A867753103E6}" dt="2023-09-13T07:53:57.230" v="23" actId="20577"/>
          <ac:spMkLst>
            <pc:docMk/>
            <pc:sldMk cId="1512257489" sldId="422"/>
            <ac:spMk id="2" creationId="{84B26CA9-933E-5B23-8C80-5A60F0AB7218}"/>
          </ac:spMkLst>
        </pc:spChg>
        <pc:spChg chg="mod">
          <ac:chgData name="tien tran" userId="f5c0b7c74de91c7e" providerId="Windows Live" clId="Web-{6402D22A-E274-4080-8517-A867753103E6}" dt="2023-09-13T07:52:59.056" v="18" actId="20577"/>
          <ac:spMkLst>
            <pc:docMk/>
            <pc:sldMk cId="1512257489" sldId="422"/>
            <ac:spMk id="3" creationId="{F60A426C-6851-465D-7D0E-15984EB24444}"/>
          </ac:spMkLst>
        </pc:spChg>
        <pc:picChg chg="add mod">
          <ac:chgData name="tien tran" userId="f5c0b7c74de91c7e" providerId="Windows Live" clId="Web-{6402D22A-E274-4080-8517-A867753103E6}" dt="2023-09-13T07:53:03.837" v="22" actId="1076"/>
          <ac:picMkLst>
            <pc:docMk/>
            <pc:sldMk cId="1512257489" sldId="422"/>
            <ac:picMk id="5" creationId="{04C1EE4A-B83E-1C65-0D84-8BCD84E9D68A}"/>
          </ac:picMkLst>
        </pc:picChg>
      </pc:sldChg>
      <pc:sldChg chg="addSp delSp modSp add replId">
        <pc:chgData name="tien tran" userId="f5c0b7c74de91c7e" providerId="Windows Live" clId="Web-{6402D22A-E274-4080-8517-A867753103E6}" dt="2023-09-13T07:56:19.048" v="45" actId="14100"/>
        <pc:sldMkLst>
          <pc:docMk/>
          <pc:sldMk cId="4165740132" sldId="423"/>
        </pc:sldMkLst>
        <pc:spChg chg="mod">
          <ac:chgData name="tien tran" userId="f5c0b7c74de91c7e" providerId="Windows Live" clId="Web-{6402D22A-E274-4080-8517-A867753103E6}" dt="2023-09-13T07:54:59.560" v="27" actId="20577"/>
          <ac:spMkLst>
            <pc:docMk/>
            <pc:sldMk cId="4165740132" sldId="423"/>
            <ac:spMk id="3" creationId="{F60A426C-6851-465D-7D0E-15984EB24444}"/>
          </ac:spMkLst>
        </pc:spChg>
        <pc:picChg chg="del">
          <ac:chgData name="tien tran" userId="f5c0b7c74de91c7e" providerId="Windows Live" clId="Web-{6402D22A-E274-4080-8517-A867753103E6}" dt="2023-09-13T07:55:01.795" v="28"/>
          <ac:picMkLst>
            <pc:docMk/>
            <pc:sldMk cId="4165740132" sldId="423"/>
            <ac:picMk id="5" creationId="{04C1EE4A-B83E-1C65-0D84-8BCD84E9D68A}"/>
          </ac:picMkLst>
        </pc:picChg>
        <pc:picChg chg="add del mod">
          <ac:chgData name="tien tran" userId="f5c0b7c74de91c7e" providerId="Windows Live" clId="Web-{6402D22A-E274-4080-8517-A867753103E6}" dt="2023-09-13T07:55:56.625" v="40"/>
          <ac:picMkLst>
            <pc:docMk/>
            <pc:sldMk cId="4165740132" sldId="423"/>
            <ac:picMk id="6" creationId="{BE94F7D8-C9E8-5CB5-D925-99BAA47C4625}"/>
          </ac:picMkLst>
        </pc:picChg>
        <pc:picChg chg="add mod">
          <ac:chgData name="tien tran" userId="f5c0b7c74de91c7e" providerId="Windows Live" clId="Web-{6402D22A-E274-4080-8517-A867753103E6}" dt="2023-09-13T07:55:46.765" v="38" actId="14100"/>
          <ac:picMkLst>
            <pc:docMk/>
            <pc:sldMk cId="4165740132" sldId="423"/>
            <ac:picMk id="7" creationId="{423EB624-DB84-BED7-5F57-85B1B54FC676}"/>
          </ac:picMkLst>
        </pc:picChg>
        <pc:picChg chg="add mod">
          <ac:chgData name="tien tran" userId="f5c0b7c74de91c7e" providerId="Windows Live" clId="Web-{6402D22A-E274-4080-8517-A867753103E6}" dt="2023-09-13T07:56:19.048" v="45" actId="14100"/>
          <ac:picMkLst>
            <pc:docMk/>
            <pc:sldMk cId="4165740132" sldId="423"/>
            <ac:picMk id="8" creationId="{CE34AC11-8281-FA78-0C36-78B01C47EFB6}"/>
          </ac:picMkLst>
        </pc:picChg>
      </pc:sldChg>
      <pc:sldChg chg="modSp new">
        <pc:chgData name="tien tran" userId="f5c0b7c74de91c7e" providerId="Windows Live" clId="Web-{6402D22A-E274-4080-8517-A867753103E6}" dt="2023-09-13T08:02:32.390" v="66" actId="20577"/>
        <pc:sldMkLst>
          <pc:docMk/>
          <pc:sldMk cId="3643807341" sldId="424"/>
        </pc:sldMkLst>
        <pc:spChg chg="mod">
          <ac:chgData name="tien tran" userId="f5c0b7c74de91c7e" providerId="Windows Live" clId="Web-{6402D22A-E274-4080-8517-A867753103E6}" dt="2023-09-13T07:59:57.134" v="50" actId="20577"/>
          <ac:spMkLst>
            <pc:docMk/>
            <pc:sldMk cId="3643807341" sldId="424"/>
            <ac:spMk id="2" creationId="{02C1374D-C10A-B8E7-2764-CCAB613A953F}"/>
          </ac:spMkLst>
        </pc:spChg>
        <pc:spChg chg="mod">
          <ac:chgData name="tien tran" userId="f5c0b7c74de91c7e" providerId="Windows Live" clId="Web-{6402D22A-E274-4080-8517-A867753103E6}" dt="2023-09-13T08:02:32.390" v="66" actId="20577"/>
          <ac:spMkLst>
            <pc:docMk/>
            <pc:sldMk cId="3643807341" sldId="424"/>
            <ac:spMk id="3" creationId="{30231558-F5DA-2F5E-ADAF-76B12B06A71C}"/>
          </ac:spMkLst>
        </pc:spChg>
      </pc:sldChg>
      <pc:sldChg chg="addSp modSp add replId">
        <pc:chgData name="tien tran" userId="f5c0b7c74de91c7e" providerId="Windows Live" clId="Web-{6402D22A-E274-4080-8517-A867753103E6}" dt="2023-09-13T08:03:54.987" v="77" actId="14100"/>
        <pc:sldMkLst>
          <pc:docMk/>
          <pc:sldMk cId="2093987466" sldId="425"/>
        </pc:sldMkLst>
        <pc:spChg chg="mod">
          <ac:chgData name="tien tran" userId="f5c0b7c74de91c7e" providerId="Windows Live" clId="Web-{6402D22A-E274-4080-8517-A867753103E6}" dt="2023-09-13T08:03:27.767" v="70" actId="20577"/>
          <ac:spMkLst>
            <pc:docMk/>
            <pc:sldMk cId="2093987466" sldId="425"/>
            <ac:spMk id="3" creationId="{30231558-F5DA-2F5E-ADAF-76B12B06A71C}"/>
          </ac:spMkLst>
        </pc:spChg>
        <pc:picChg chg="add mod">
          <ac:chgData name="tien tran" userId="f5c0b7c74de91c7e" providerId="Windows Live" clId="Web-{6402D22A-E274-4080-8517-A867753103E6}" dt="2023-09-13T08:03:54.987" v="77" actId="14100"/>
          <ac:picMkLst>
            <pc:docMk/>
            <pc:sldMk cId="2093987466" sldId="425"/>
            <ac:picMk id="5" creationId="{A15187E6-0A11-5572-51BA-5E244E85C937}"/>
          </ac:picMkLst>
        </pc:picChg>
      </pc:sldChg>
      <pc:sldChg chg="modSp new">
        <pc:chgData name="tien tran" userId="f5c0b7c74de91c7e" providerId="Windows Live" clId="Web-{6402D22A-E274-4080-8517-A867753103E6}" dt="2023-09-13T08:15:45.842" v="95" actId="20577"/>
        <pc:sldMkLst>
          <pc:docMk/>
          <pc:sldMk cId="1792091217" sldId="426"/>
        </pc:sldMkLst>
        <pc:spChg chg="mod">
          <ac:chgData name="tien tran" userId="f5c0b7c74de91c7e" providerId="Windows Live" clId="Web-{6402D22A-E274-4080-8517-A867753103E6}" dt="2023-09-13T08:15:45.842" v="95" actId="20577"/>
          <ac:spMkLst>
            <pc:docMk/>
            <pc:sldMk cId="1792091217" sldId="426"/>
            <ac:spMk id="2" creationId="{6A9A2A0B-9CD3-6A6E-6D0F-3DE3C76D62AA}"/>
          </ac:spMkLst>
        </pc:spChg>
      </pc:sldChg>
    </pc:docChg>
  </pc:docChgLst>
  <pc:docChgLst>
    <pc:chgData name="tien tran" userId="f5c0b7c74de91c7e" providerId="Windows Live" clId="Web-{11F2CECC-3273-4AE8-A998-71AC8E71EEE6}"/>
    <pc:docChg chg="addSld delSld modSld">
      <pc:chgData name="tien tran" userId="f5c0b7c74de91c7e" providerId="Windows Live" clId="Web-{11F2CECC-3273-4AE8-A998-71AC8E71EEE6}" dt="2023-08-17T10:06:54.003" v="73" actId="20577"/>
      <pc:docMkLst>
        <pc:docMk/>
      </pc:docMkLst>
      <pc:sldChg chg="modSp">
        <pc:chgData name="tien tran" userId="f5c0b7c74de91c7e" providerId="Windows Live" clId="Web-{11F2CECC-3273-4AE8-A998-71AC8E71EEE6}" dt="2023-08-17T10:01:28.246" v="5" actId="20577"/>
        <pc:sldMkLst>
          <pc:docMk/>
          <pc:sldMk cId="0" sldId="257"/>
        </pc:sldMkLst>
        <pc:spChg chg="mod">
          <ac:chgData name="tien tran" userId="f5c0b7c74de91c7e" providerId="Windows Live" clId="Web-{11F2CECC-3273-4AE8-A998-71AC8E71EEE6}" dt="2023-08-17T10:01:28.246" v="5" actId="20577"/>
          <ac:spMkLst>
            <pc:docMk/>
            <pc:sldMk cId="0" sldId="257"/>
            <ac:spMk id="190467" creationId="{00000000-0000-0000-0000-000000000000}"/>
          </ac:spMkLst>
        </pc:spChg>
      </pc:sldChg>
      <pc:sldChg chg="modSp">
        <pc:chgData name="tien tran" userId="f5c0b7c74de91c7e" providerId="Windows Live" clId="Web-{11F2CECC-3273-4AE8-A998-71AC8E71EEE6}" dt="2023-08-17T10:00:58.855" v="0" actId="20577"/>
        <pc:sldMkLst>
          <pc:docMk/>
          <pc:sldMk cId="0" sldId="404"/>
        </pc:sldMkLst>
        <pc:spChg chg="mod">
          <ac:chgData name="tien tran" userId="f5c0b7c74de91c7e" providerId="Windows Live" clId="Web-{11F2CECC-3273-4AE8-A998-71AC8E71EEE6}" dt="2023-08-17T10:00:58.855" v="0" actId="20577"/>
          <ac:spMkLst>
            <pc:docMk/>
            <pc:sldMk cId="0" sldId="404"/>
            <ac:spMk id="12" creationId="{00000000-0000-0000-0000-000000000000}"/>
          </ac:spMkLst>
        </pc:spChg>
      </pc:sldChg>
      <pc:sldChg chg="modSp">
        <pc:chgData name="tien tran" userId="f5c0b7c74de91c7e" providerId="Windows Live" clId="Web-{11F2CECC-3273-4AE8-A998-71AC8E71EEE6}" dt="2023-08-17T10:01:53.809" v="9" actId="20577"/>
        <pc:sldMkLst>
          <pc:docMk/>
          <pc:sldMk cId="788580868" sldId="405"/>
        </pc:sldMkLst>
        <pc:spChg chg="mod">
          <ac:chgData name="tien tran" userId="f5c0b7c74de91c7e" providerId="Windows Live" clId="Web-{11F2CECC-3273-4AE8-A998-71AC8E71EEE6}" dt="2023-08-17T10:01:53.809" v="9" actId="20577"/>
          <ac:spMkLst>
            <pc:docMk/>
            <pc:sldMk cId="788580868" sldId="405"/>
            <ac:spMk id="3" creationId="{3356C97B-92D3-569A-CA12-3111814852CA}"/>
          </ac:spMkLst>
        </pc:spChg>
      </pc:sldChg>
      <pc:sldChg chg="modSp add replId">
        <pc:chgData name="tien tran" userId="f5c0b7c74de91c7e" providerId="Windows Live" clId="Web-{11F2CECC-3273-4AE8-A998-71AC8E71EEE6}" dt="2023-08-17T10:02:09.231" v="35" actId="20577"/>
        <pc:sldMkLst>
          <pc:docMk/>
          <pc:sldMk cId="1463366700" sldId="406"/>
        </pc:sldMkLst>
        <pc:spChg chg="mod">
          <ac:chgData name="tien tran" userId="f5c0b7c74de91c7e" providerId="Windows Live" clId="Web-{11F2CECC-3273-4AE8-A998-71AC8E71EEE6}" dt="2023-08-17T10:02:09.231" v="35" actId="20577"/>
          <ac:spMkLst>
            <pc:docMk/>
            <pc:sldMk cId="1463366700" sldId="406"/>
            <ac:spMk id="3" creationId="{3356C97B-92D3-569A-CA12-3111814852CA}"/>
          </ac:spMkLst>
        </pc:spChg>
      </pc:sldChg>
      <pc:sldChg chg="del">
        <pc:chgData name="tien tran" userId="f5c0b7c74de91c7e" providerId="Windows Live" clId="Web-{11F2CECC-3273-4AE8-A998-71AC8E71EEE6}" dt="2023-08-17T10:01:58.950" v="20"/>
        <pc:sldMkLst>
          <pc:docMk/>
          <pc:sldMk cId="3809411529" sldId="406"/>
        </pc:sldMkLst>
      </pc:sldChg>
      <pc:sldChg chg="modSp new">
        <pc:chgData name="tien tran" userId="f5c0b7c74de91c7e" providerId="Windows Live" clId="Web-{11F2CECC-3273-4AE8-A998-71AC8E71EEE6}" dt="2023-08-17T10:05:42.486" v="58" actId="20577"/>
        <pc:sldMkLst>
          <pc:docMk/>
          <pc:sldMk cId="3660406098" sldId="407"/>
        </pc:sldMkLst>
        <pc:spChg chg="mod">
          <ac:chgData name="tien tran" userId="f5c0b7c74de91c7e" providerId="Windows Live" clId="Web-{11F2CECC-3273-4AE8-A998-71AC8E71EEE6}" dt="2023-08-17T10:05:42.486" v="58" actId="20577"/>
          <ac:spMkLst>
            <pc:docMk/>
            <pc:sldMk cId="3660406098" sldId="407"/>
            <ac:spMk id="2" creationId="{12DB353D-F1AD-1B1A-764A-661322F89B80}"/>
          </ac:spMkLst>
        </pc:spChg>
        <pc:spChg chg="mod">
          <ac:chgData name="tien tran" userId="f5c0b7c74de91c7e" providerId="Windows Live" clId="Web-{11F2CECC-3273-4AE8-A998-71AC8E71EEE6}" dt="2023-08-17T10:04:16.484" v="49" actId="20577"/>
          <ac:spMkLst>
            <pc:docMk/>
            <pc:sldMk cId="3660406098" sldId="407"/>
            <ac:spMk id="3" creationId="{2ED544F2-D4A9-4A72-2DAB-B9F8D66E2583}"/>
          </ac:spMkLst>
        </pc:spChg>
      </pc:sldChg>
      <pc:sldChg chg="modSp new">
        <pc:chgData name="tien tran" userId="f5c0b7c74de91c7e" providerId="Windows Live" clId="Web-{11F2CECC-3273-4AE8-A998-71AC8E71EEE6}" dt="2023-08-17T10:06:51.300" v="72" actId="20577"/>
        <pc:sldMkLst>
          <pc:docMk/>
          <pc:sldMk cId="2602050151" sldId="408"/>
        </pc:sldMkLst>
        <pc:spChg chg="mod">
          <ac:chgData name="tien tran" userId="f5c0b7c74de91c7e" providerId="Windows Live" clId="Web-{11F2CECC-3273-4AE8-A998-71AC8E71EEE6}" dt="2023-08-17T10:06:51.300" v="72" actId="20577"/>
          <ac:spMkLst>
            <pc:docMk/>
            <pc:sldMk cId="2602050151" sldId="408"/>
            <ac:spMk id="2" creationId="{2B8BA177-58A1-E45B-2257-2DE1599A8928}"/>
          </ac:spMkLst>
        </pc:spChg>
        <pc:spChg chg="mod">
          <ac:chgData name="tien tran" userId="f5c0b7c74de91c7e" providerId="Windows Live" clId="Web-{11F2CECC-3273-4AE8-A998-71AC8E71EEE6}" dt="2023-08-17T10:06:10.596" v="63" actId="20577"/>
          <ac:spMkLst>
            <pc:docMk/>
            <pc:sldMk cId="2602050151" sldId="408"/>
            <ac:spMk id="3" creationId="{5711D6BE-B0C9-B8A1-9B50-6A729F01DD55}"/>
          </ac:spMkLst>
        </pc:spChg>
      </pc:sldChg>
      <pc:sldChg chg="del">
        <pc:chgData name="tien tran" userId="f5c0b7c74de91c7e" providerId="Windows Live" clId="Web-{11F2CECC-3273-4AE8-A998-71AC8E71EEE6}" dt="2023-08-17T10:01:58.950" v="16"/>
        <pc:sldMkLst>
          <pc:docMk/>
          <pc:sldMk cId="3901513261" sldId="408"/>
        </pc:sldMkLst>
      </pc:sldChg>
      <pc:sldChg chg="modSp new">
        <pc:chgData name="tien tran" userId="f5c0b7c74de91c7e" providerId="Windows Live" clId="Web-{11F2CECC-3273-4AE8-A998-71AC8E71EEE6}" dt="2023-08-17T10:06:54.003" v="73" actId="20577"/>
        <pc:sldMkLst>
          <pc:docMk/>
          <pc:sldMk cId="3789391455" sldId="409"/>
        </pc:sldMkLst>
        <pc:spChg chg="mod">
          <ac:chgData name="tien tran" userId="f5c0b7c74de91c7e" providerId="Windows Live" clId="Web-{11F2CECC-3273-4AE8-A998-71AC8E71EEE6}" dt="2023-08-17T10:06:54.003" v="73" actId="20577"/>
          <ac:spMkLst>
            <pc:docMk/>
            <pc:sldMk cId="3789391455" sldId="409"/>
            <ac:spMk id="2" creationId="{998B0640-D2AA-78EA-2959-64D38B5A5018}"/>
          </ac:spMkLst>
        </pc:spChg>
        <pc:spChg chg="mod">
          <ac:chgData name="tien tran" userId="f5c0b7c74de91c7e" providerId="Windows Live" clId="Web-{11F2CECC-3273-4AE8-A998-71AC8E71EEE6}" dt="2023-08-17T10:06:44.441" v="71" actId="20577"/>
          <ac:spMkLst>
            <pc:docMk/>
            <pc:sldMk cId="3789391455" sldId="409"/>
            <ac:spMk id="3" creationId="{C3BCEE42-E98D-A995-3BFA-06509A902630}"/>
          </ac:spMkLst>
        </pc:spChg>
      </pc:sldChg>
      <pc:sldChg chg="del">
        <pc:chgData name="tien tran" userId="f5c0b7c74de91c7e" providerId="Windows Live" clId="Web-{11F2CECC-3273-4AE8-A998-71AC8E71EEE6}" dt="2023-08-17T10:01:58.966" v="31"/>
        <pc:sldMkLst>
          <pc:docMk/>
          <pc:sldMk cId="2644373391" sldId="410"/>
        </pc:sldMkLst>
      </pc:sldChg>
      <pc:sldChg chg="del">
        <pc:chgData name="tien tran" userId="f5c0b7c74de91c7e" providerId="Windows Live" clId="Web-{11F2CECC-3273-4AE8-A998-71AC8E71EEE6}" dt="2023-08-17T10:01:58.966" v="30"/>
        <pc:sldMkLst>
          <pc:docMk/>
          <pc:sldMk cId="4218981463" sldId="411"/>
        </pc:sldMkLst>
      </pc:sldChg>
      <pc:sldChg chg="del">
        <pc:chgData name="tien tran" userId="f5c0b7c74de91c7e" providerId="Windows Live" clId="Web-{11F2CECC-3273-4AE8-A998-71AC8E71EEE6}" dt="2023-08-17T10:01:58.966" v="29"/>
        <pc:sldMkLst>
          <pc:docMk/>
          <pc:sldMk cId="1626651305" sldId="412"/>
        </pc:sldMkLst>
      </pc:sldChg>
      <pc:sldChg chg="del">
        <pc:chgData name="tien tran" userId="f5c0b7c74de91c7e" providerId="Windows Live" clId="Web-{11F2CECC-3273-4AE8-A998-71AC8E71EEE6}" dt="2023-08-17T10:01:58.966" v="28"/>
        <pc:sldMkLst>
          <pc:docMk/>
          <pc:sldMk cId="2309922409" sldId="413"/>
        </pc:sldMkLst>
      </pc:sldChg>
      <pc:sldChg chg="del">
        <pc:chgData name="tien tran" userId="f5c0b7c74de91c7e" providerId="Windows Live" clId="Web-{11F2CECC-3273-4AE8-A998-71AC8E71EEE6}" dt="2023-08-17T10:01:58.966" v="27"/>
        <pc:sldMkLst>
          <pc:docMk/>
          <pc:sldMk cId="131171583" sldId="414"/>
        </pc:sldMkLst>
      </pc:sldChg>
      <pc:sldChg chg="del">
        <pc:chgData name="tien tran" userId="f5c0b7c74de91c7e" providerId="Windows Live" clId="Web-{11F2CECC-3273-4AE8-A998-71AC8E71EEE6}" dt="2023-08-17T10:01:58.966" v="26"/>
        <pc:sldMkLst>
          <pc:docMk/>
          <pc:sldMk cId="3791806459" sldId="415"/>
        </pc:sldMkLst>
      </pc:sldChg>
      <pc:sldChg chg="del">
        <pc:chgData name="tien tran" userId="f5c0b7c74de91c7e" providerId="Windows Live" clId="Web-{11F2CECC-3273-4AE8-A998-71AC8E71EEE6}" dt="2023-08-17T10:01:58.966" v="25"/>
        <pc:sldMkLst>
          <pc:docMk/>
          <pc:sldMk cId="2641359384" sldId="416"/>
        </pc:sldMkLst>
      </pc:sldChg>
      <pc:sldChg chg="del">
        <pc:chgData name="tien tran" userId="f5c0b7c74de91c7e" providerId="Windows Live" clId="Web-{11F2CECC-3273-4AE8-A998-71AC8E71EEE6}" dt="2023-08-17T10:01:58.966" v="23"/>
        <pc:sldMkLst>
          <pc:docMk/>
          <pc:sldMk cId="852925712" sldId="417"/>
        </pc:sldMkLst>
      </pc:sldChg>
      <pc:sldChg chg="del">
        <pc:chgData name="tien tran" userId="f5c0b7c74de91c7e" providerId="Windows Live" clId="Web-{11F2CECC-3273-4AE8-A998-71AC8E71EEE6}" dt="2023-08-17T10:01:58.950" v="22"/>
        <pc:sldMkLst>
          <pc:docMk/>
          <pc:sldMk cId="2456829666" sldId="418"/>
        </pc:sldMkLst>
      </pc:sldChg>
      <pc:sldChg chg="del">
        <pc:chgData name="tien tran" userId="f5c0b7c74de91c7e" providerId="Windows Live" clId="Web-{11F2CECC-3273-4AE8-A998-71AC8E71EEE6}" dt="2023-08-17T10:01:58.950" v="21"/>
        <pc:sldMkLst>
          <pc:docMk/>
          <pc:sldMk cId="3558047907" sldId="419"/>
        </pc:sldMkLst>
      </pc:sldChg>
      <pc:sldChg chg="del">
        <pc:chgData name="tien tran" userId="f5c0b7c74de91c7e" providerId="Windows Live" clId="Web-{11F2CECC-3273-4AE8-A998-71AC8E71EEE6}" dt="2023-08-17T10:01:58.950" v="19"/>
        <pc:sldMkLst>
          <pc:docMk/>
          <pc:sldMk cId="3310607425" sldId="420"/>
        </pc:sldMkLst>
      </pc:sldChg>
      <pc:sldChg chg="del">
        <pc:chgData name="tien tran" userId="f5c0b7c74de91c7e" providerId="Windows Live" clId="Web-{11F2CECC-3273-4AE8-A998-71AC8E71EEE6}" dt="2023-08-17T10:01:58.950" v="18"/>
        <pc:sldMkLst>
          <pc:docMk/>
          <pc:sldMk cId="1213704486" sldId="421"/>
        </pc:sldMkLst>
      </pc:sldChg>
      <pc:sldChg chg="del">
        <pc:chgData name="tien tran" userId="f5c0b7c74de91c7e" providerId="Windows Live" clId="Web-{11F2CECC-3273-4AE8-A998-71AC8E71EEE6}" dt="2023-08-17T10:01:58.950" v="15"/>
        <pc:sldMkLst>
          <pc:docMk/>
          <pc:sldMk cId="3144263657" sldId="422"/>
        </pc:sldMkLst>
      </pc:sldChg>
      <pc:sldChg chg="del">
        <pc:chgData name="tien tran" userId="f5c0b7c74de91c7e" providerId="Windows Live" clId="Web-{11F2CECC-3273-4AE8-A998-71AC8E71EEE6}" dt="2023-08-17T10:01:58.950" v="14"/>
        <pc:sldMkLst>
          <pc:docMk/>
          <pc:sldMk cId="2719859703" sldId="423"/>
        </pc:sldMkLst>
      </pc:sldChg>
      <pc:sldChg chg="del">
        <pc:chgData name="tien tran" userId="f5c0b7c74de91c7e" providerId="Windows Live" clId="Web-{11F2CECC-3273-4AE8-A998-71AC8E71EEE6}" dt="2023-08-17T10:01:58.950" v="13"/>
        <pc:sldMkLst>
          <pc:docMk/>
          <pc:sldMk cId="2792897587" sldId="424"/>
        </pc:sldMkLst>
      </pc:sldChg>
      <pc:sldChg chg="del">
        <pc:chgData name="tien tran" userId="f5c0b7c74de91c7e" providerId="Windows Live" clId="Web-{11F2CECC-3273-4AE8-A998-71AC8E71EEE6}" dt="2023-08-17T10:01:58.950" v="11"/>
        <pc:sldMkLst>
          <pc:docMk/>
          <pc:sldMk cId="709523244" sldId="427"/>
        </pc:sldMkLst>
      </pc:sldChg>
      <pc:sldChg chg="del">
        <pc:chgData name="tien tran" userId="f5c0b7c74de91c7e" providerId="Windows Live" clId="Web-{11F2CECC-3273-4AE8-A998-71AC8E71EEE6}" dt="2023-08-17T10:01:58.934" v="10"/>
        <pc:sldMkLst>
          <pc:docMk/>
          <pc:sldMk cId="4200024976" sldId="429"/>
        </pc:sldMkLst>
      </pc:sldChg>
      <pc:sldChg chg="del">
        <pc:chgData name="tien tran" userId="f5c0b7c74de91c7e" providerId="Windows Live" clId="Web-{11F2CECC-3273-4AE8-A998-71AC8E71EEE6}" dt="2023-08-17T10:01:58.966" v="32"/>
        <pc:sldMkLst>
          <pc:docMk/>
          <pc:sldMk cId="1901521596" sldId="430"/>
        </pc:sldMkLst>
      </pc:sldChg>
      <pc:sldChg chg="del">
        <pc:chgData name="tien tran" userId="f5c0b7c74de91c7e" providerId="Windows Live" clId="Web-{11F2CECC-3273-4AE8-A998-71AC8E71EEE6}" dt="2023-08-17T10:01:58.950" v="17"/>
        <pc:sldMkLst>
          <pc:docMk/>
          <pc:sldMk cId="1624655443" sldId="431"/>
        </pc:sldMkLst>
      </pc:sldChg>
      <pc:sldChg chg="del">
        <pc:chgData name="tien tran" userId="f5c0b7c74de91c7e" providerId="Windows Live" clId="Web-{11F2CECC-3273-4AE8-A998-71AC8E71EEE6}" dt="2023-08-17T10:01:58.966" v="24"/>
        <pc:sldMkLst>
          <pc:docMk/>
          <pc:sldMk cId="1455101434" sldId="432"/>
        </pc:sldMkLst>
      </pc:sldChg>
      <pc:sldChg chg="del">
        <pc:chgData name="tien tran" userId="f5c0b7c74de91c7e" providerId="Windows Live" clId="Web-{11F2CECC-3273-4AE8-A998-71AC8E71EEE6}" dt="2023-08-17T10:01:58.950" v="12"/>
        <pc:sldMkLst>
          <pc:docMk/>
          <pc:sldMk cId="1579608146" sldId="433"/>
        </pc:sldMkLst>
      </pc:sldChg>
    </pc:docChg>
  </pc:docChgLst>
  <pc:docChgLst>
    <pc:chgData name="tien tran" userId="f5c0b7c74de91c7e" providerId="Windows Live" clId="Web-{853E7F77-C0B0-453A-8F7B-83466344D864}"/>
    <pc:docChg chg="addSld delSld modSld sldOrd">
      <pc:chgData name="tien tran" userId="f5c0b7c74de91c7e" providerId="Windows Live" clId="Web-{853E7F77-C0B0-453A-8F7B-83466344D864}" dt="2023-09-18T03:10:10.475" v="154" actId="20577"/>
      <pc:docMkLst>
        <pc:docMk/>
      </pc:docMkLst>
      <pc:sldChg chg="modSp">
        <pc:chgData name="tien tran" userId="f5c0b7c74de91c7e" providerId="Windows Live" clId="Web-{853E7F77-C0B0-453A-8F7B-83466344D864}" dt="2023-09-18T03:08:56.410" v="139" actId="20577"/>
        <pc:sldMkLst>
          <pc:docMk/>
          <pc:sldMk cId="788580868" sldId="405"/>
        </pc:sldMkLst>
        <pc:spChg chg="mod">
          <ac:chgData name="tien tran" userId="f5c0b7c74de91c7e" providerId="Windows Live" clId="Web-{853E7F77-C0B0-453A-8F7B-83466344D864}" dt="2023-09-18T03:08:56.410" v="139" actId="20577"/>
          <ac:spMkLst>
            <pc:docMk/>
            <pc:sldMk cId="788580868" sldId="405"/>
            <ac:spMk id="3" creationId="{3356C97B-92D3-569A-CA12-3111814852CA}"/>
          </ac:spMkLst>
        </pc:spChg>
      </pc:sldChg>
      <pc:sldChg chg="addSp delSp modSp">
        <pc:chgData name="tien tran" userId="f5c0b7c74de91c7e" providerId="Windows Live" clId="Web-{853E7F77-C0B0-453A-8F7B-83466344D864}" dt="2023-09-18T03:06:16.140" v="115"/>
        <pc:sldMkLst>
          <pc:docMk/>
          <pc:sldMk cId="1965920911" sldId="406"/>
        </pc:sldMkLst>
        <pc:spChg chg="add del mod">
          <ac:chgData name="tien tran" userId="f5c0b7c74de91c7e" providerId="Windows Live" clId="Web-{853E7F77-C0B0-453A-8F7B-83466344D864}" dt="2023-09-18T03:06:16.140" v="115"/>
          <ac:spMkLst>
            <pc:docMk/>
            <pc:sldMk cId="1965920911" sldId="406"/>
            <ac:spMk id="5" creationId="{751002FB-0485-39E6-CEEC-A96464B37FBA}"/>
          </ac:spMkLst>
        </pc:spChg>
      </pc:sldChg>
      <pc:sldChg chg="addSp delSp modSp">
        <pc:chgData name="tien tran" userId="f5c0b7c74de91c7e" providerId="Windows Live" clId="Web-{853E7F77-C0B0-453A-8F7B-83466344D864}" dt="2023-09-18T02:44:49.194" v="43" actId="1076"/>
        <pc:sldMkLst>
          <pc:docMk/>
          <pc:sldMk cId="638310437" sldId="407"/>
        </pc:sldMkLst>
        <pc:picChg chg="add del mod">
          <ac:chgData name="tien tran" userId="f5c0b7c74de91c7e" providerId="Windows Live" clId="Web-{853E7F77-C0B0-453A-8F7B-83466344D864}" dt="2023-09-18T02:43:59.052" v="32"/>
          <ac:picMkLst>
            <pc:docMk/>
            <pc:sldMk cId="638310437" sldId="407"/>
            <ac:picMk id="5" creationId="{9A90758E-0101-F957-E2B4-209D3256CF51}"/>
          </ac:picMkLst>
        </pc:picChg>
        <pc:picChg chg="add mod">
          <ac:chgData name="tien tran" userId="f5c0b7c74de91c7e" providerId="Windows Live" clId="Web-{853E7F77-C0B0-453A-8F7B-83466344D864}" dt="2023-09-18T02:44:20.318" v="41" actId="1076"/>
          <ac:picMkLst>
            <pc:docMk/>
            <pc:sldMk cId="638310437" sldId="407"/>
            <ac:picMk id="6" creationId="{54ED9ABA-9992-5F93-4CED-1644C3BC97E8}"/>
          </ac:picMkLst>
        </pc:picChg>
        <pc:picChg chg="add mod">
          <ac:chgData name="tien tran" userId="f5c0b7c74de91c7e" providerId="Windows Live" clId="Web-{853E7F77-C0B0-453A-8F7B-83466344D864}" dt="2023-09-18T02:44:49.194" v="43" actId="1076"/>
          <ac:picMkLst>
            <pc:docMk/>
            <pc:sldMk cId="638310437" sldId="407"/>
            <ac:picMk id="7" creationId="{CC538EB8-A947-A88E-F5DE-65B0CDF79A8B}"/>
          </ac:picMkLst>
        </pc:picChg>
      </pc:sldChg>
      <pc:sldChg chg="ord">
        <pc:chgData name="tien tran" userId="f5c0b7c74de91c7e" providerId="Windows Live" clId="Web-{853E7F77-C0B0-453A-8F7B-83466344D864}" dt="2023-09-18T02:44:38.694" v="42"/>
        <pc:sldMkLst>
          <pc:docMk/>
          <pc:sldMk cId="2586534179" sldId="408"/>
        </pc:sldMkLst>
      </pc:sldChg>
      <pc:sldChg chg="addSp delSp modSp">
        <pc:chgData name="tien tran" userId="f5c0b7c74de91c7e" providerId="Windows Live" clId="Web-{853E7F77-C0B0-453A-8F7B-83466344D864}" dt="2023-09-18T02:53:08.709" v="49" actId="1076"/>
        <pc:sldMkLst>
          <pc:docMk/>
          <pc:sldMk cId="1739237358" sldId="412"/>
        </pc:sldMkLst>
        <pc:picChg chg="del">
          <ac:chgData name="tien tran" userId="f5c0b7c74de91c7e" providerId="Windows Live" clId="Web-{853E7F77-C0B0-453A-8F7B-83466344D864}" dt="2023-09-18T02:52:57.662" v="44"/>
          <ac:picMkLst>
            <pc:docMk/>
            <pc:sldMk cId="1739237358" sldId="412"/>
            <ac:picMk id="5" creationId="{6DB24591-9E34-A6AB-F9A6-0CEA2DCB2B8F}"/>
          </ac:picMkLst>
        </pc:picChg>
        <pc:picChg chg="add mod">
          <ac:chgData name="tien tran" userId="f5c0b7c74de91c7e" providerId="Windows Live" clId="Web-{853E7F77-C0B0-453A-8F7B-83466344D864}" dt="2023-09-18T02:53:08.709" v="49" actId="1076"/>
          <ac:picMkLst>
            <pc:docMk/>
            <pc:sldMk cId="1739237358" sldId="412"/>
            <ac:picMk id="6" creationId="{354CE7FF-2EDB-CF1E-3ABD-0F6989F0CA01}"/>
          </ac:picMkLst>
        </pc:picChg>
      </pc:sldChg>
      <pc:sldChg chg="ord">
        <pc:chgData name="tien tran" userId="f5c0b7c74de91c7e" providerId="Windows Live" clId="Web-{853E7F77-C0B0-453A-8F7B-83466344D864}" dt="2023-09-18T02:53:24.882" v="50"/>
        <pc:sldMkLst>
          <pc:docMk/>
          <pc:sldMk cId="1981812776" sldId="413"/>
        </pc:sldMkLst>
      </pc:sldChg>
      <pc:sldChg chg="ord">
        <pc:chgData name="tien tran" userId="f5c0b7c74de91c7e" providerId="Windows Live" clId="Web-{853E7F77-C0B0-453A-8F7B-83466344D864}" dt="2023-09-18T03:02:00.382" v="102"/>
        <pc:sldMkLst>
          <pc:docMk/>
          <pc:sldMk cId="2824987331" sldId="414"/>
        </pc:sldMkLst>
      </pc:sldChg>
      <pc:sldChg chg="del">
        <pc:chgData name="tien tran" userId="f5c0b7c74de91c7e" providerId="Windows Live" clId="Web-{853E7F77-C0B0-453A-8F7B-83466344D864}" dt="2023-09-18T02:38:54.683" v="19"/>
        <pc:sldMkLst>
          <pc:docMk/>
          <pc:sldMk cId="616300315" sldId="419"/>
        </pc:sldMkLst>
      </pc:sldChg>
      <pc:sldChg chg="del">
        <pc:chgData name="tien tran" userId="f5c0b7c74de91c7e" providerId="Windows Live" clId="Web-{853E7F77-C0B0-453A-8F7B-83466344D864}" dt="2023-09-18T03:07:37.939" v="131"/>
        <pc:sldMkLst>
          <pc:docMk/>
          <pc:sldMk cId="1604972493" sldId="420"/>
        </pc:sldMkLst>
      </pc:sldChg>
      <pc:sldChg chg="modSp">
        <pc:chgData name="tien tran" userId="f5c0b7c74de91c7e" providerId="Windows Live" clId="Web-{853E7F77-C0B0-453A-8F7B-83466344D864}" dt="2023-09-18T02:30:15.913" v="13" actId="20577"/>
        <pc:sldMkLst>
          <pc:docMk/>
          <pc:sldMk cId="1396018553" sldId="423"/>
        </pc:sldMkLst>
        <pc:spChg chg="mod">
          <ac:chgData name="tien tran" userId="f5c0b7c74de91c7e" providerId="Windows Live" clId="Web-{853E7F77-C0B0-453A-8F7B-83466344D864}" dt="2023-09-18T02:30:15.913" v="13" actId="20577"/>
          <ac:spMkLst>
            <pc:docMk/>
            <pc:sldMk cId="1396018553" sldId="423"/>
            <ac:spMk id="2" creationId="{445CAF60-564B-0764-B69B-2B9B19024A42}"/>
          </ac:spMkLst>
        </pc:spChg>
        <pc:spChg chg="mod">
          <ac:chgData name="tien tran" userId="f5c0b7c74de91c7e" providerId="Windows Live" clId="Web-{853E7F77-C0B0-453A-8F7B-83466344D864}" dt="2023-09-18T02:30:05.475" v="10" actId="20577"/>
          <ac:spMkLst>
            <pc:docMk/>
            <pc:sldMk cId="1396018553" sldId="423"/>
            <ac:spMk id="3" creationId="{FCBD22D1-1B5D-6B30-D090-C5AB846D81A8}"/>
          </ac:spMkLst>
        </pc:spChg>
      </pc:sldChg>
      <pc:sldChg chg="addSp delSp modSp">
        <pc:chgData name="tien tran" userId="f5c0b7c74de91c7e" providerId="Windows Live" clId="Web-{853E7F77-C0B0-453A-8F7B-83466344D864}" dt="2023-09-18T03:09:19.161" v="145"/>
        <pc:sldMkLst>
          <pc:docMk/>
          <pc:sldMk cId="463709260" sldId="426"/>
        </pc:sldMkLst>
        <pc:spChg chg="add del mod">
          <ac:chgData name="tien tran" userId="f5c0b7c74de91c7e" providerId="Windows Live" clId="Web-{853E7F77-C0B0-453A-8F7B-83466344D864}" dt="2023-09-18T03:09:19.161" v="145"/>
          <ac:spMkLst>
            <pc:docMk/>
            <pc:sldMk cId="463709260" sldId="426"/>
            <ac:spMk id="5" creationId="{DD4C5CAE-6DC5-F183-B7BA-BE0CA11AAC72}"/>
          </ac:spMkLst>
        </pc:spChg>
      </pc:sldChg>
      <pc:sldChg chg="del">
        <pc:chgData name="tien tran" userId="f5c0b7c74de91c7e" providerId="Windows Live" clId="Web-{853E7F77-C0B0-453A-8F7B-83466344D864}" dt="2023-09-18T02:38:39.245" v="15"/>
        <pc:sldMkLst>
          <pc:docMk/>
          <pc:sldMk cId="4114158923" sldId="427"/>
        </pc:sldMkLst>
      </pc:sldChg>
      <pc:sldChg chg="del">
        <pc:chgData name="tien tran" userId="f5c0b7c74de91c7e" providerId="Windows Live" clId="Web-{853E7F77-C0B0-453A-8F7B-83466344D864}" dt="2023-09-18T02:38:41.417" v="16"/>
        <pc:sldMkLst>
          <pc:docMk/>
          <pc:sldMk cId="3680942892" sldId="428"/>
        </pc:sldMkLst>
      </pc:sldChg>
      <pc:sldChg chg="del">
        <pc:chgData name="tien tran" userId="f5c0b7c74de91c7e" providerId="Windows Live" clId="Web-{853E7F77-C0B0-453A-8F7B-83466344D864}" dt="2023-09-18T02:38:45.761" v="17"/>
        <pc:sldMkLst>
          <pc:docMk/>
          <pc:sldMk cId="1362223307" sldId="429"/>
        </pc:sldMkLst>
      </pc:sldChg>
      <pc:sldChg chg="del">
        <pc:chgData name="tien tran" userId="f5c0b7c74de91c7e" providerId="Windows Live" clId="Web-{853E7F77-C0B0-453A-8F7B-83466344D864}" dt="2023-09-18T02:38:47.027" v="18"/>
        <pc:sldMkLst>
          <pc:docMk/>
          <pc:sldMk cId="2502112883" sldId="430"/>
        </pc:sldMkLst>
      </pc:sldChg>
      <pc:sldChg chg="del">
        <pc:chgData name="tien tran" userId="f5c0b7c74de91c7e" providerId="Windows Live" clId="Web-{853E7F77-C0B0-453A-8F7B-83466344D864}" dt="2023-09-18T02:38:21.432" v="14"/>
        <pc:sldMkLst>
          <pc:docMk/>
          <pc:sldMk cId="415381751" sldId="436"/>
        </pc:sldMkLst>
      </pc:sldChg>
      <pc:sldChg chg="addSp delSp modSp add replId">
        <pc:chgData name="tien tran" userId="f5c0b7c74de91c7e" providerId="Windows Live" clId="Web-{853E7F77-C0B0-453A-8F7B-83466344D864}" dt="2023-09-18T02:57:34.327" v="63" actId="1076"/>
        <pc:sldMkLst>
          <pc:docMk/>
          <pc:sldMk cId="875129729" sldId="436"/>
        </pc:sldMkLst>
        <pc:spChg chg="mod">
          <ac:chgData name="tien tran" userId="f5c0b7c74de91c7e" providerId="Windows Live" clId="Web-{853E7F77-C0B0-453A-8F7B-83466344D864}" dt="2023-09-18T02:56:57.576" v="53" actId="20577"/>
          <ac:spMkLst>
            <pc:docMk/>
            <pc:sldMk cId="875129729" sldId="436"/>
            <ac:spMk id="3" creationId="{098E0187-158B-F986-ACD7-A8DF82DAAAC1}"/>
          </ac:spMkLst>
        </pc:spChg>
        <pc:picChg chg="add mod">
          <ac:chgData name="tien tran" userId="f5c0b7c74de91c7e" providerId="Windows Live" clId="Web-{853E7F77-C0B0-453A-8F7B-83466344D864}" dt="2023-09-18T02:57:34.327" v="63" actId="1076"/>
          <ac:picMkLst>
            <pc:docMk/>
            <pc:sldMk cId="875129729" sldId="436"/>
            <ac:picMk id="5" creationId="{6A031885-81CC-3E13-0539-C7358CC42F45}"/>
          </ac:picMkLst>
        </pc:picChg>
        <pc:picChg chg="del">
          <ac:chgData name="tien tran" userId="f5c0b7c74de91c7e" providerId="Windows Live" clId="Web-{853E7F77-C0B0-453A-8F7B-83466344D864}" dt="2023-09-18T02:56:57.919" v="54"/>
          <ac:picMkLst>
            <pc:docMk/>
            <pc:sldMk cId="875129729" sldId="436"/>
            <ac:picMk id="6" creationId="{354CE7FF-2EDB-CF1E-3ABD-0F6989F0CA01}"/>
          </ac:picMkLst>
        </pc:picChg>
        <pc:picChg chg="add mod">
          <ac:chgData name="tien tran" userId="f5c0b7c74de91c7e" providerId="Windows Live" clId="Web-{853E7F77-C0B0-453A-8F7B-83466344D864}" dt="2023-09-18T02:57:26.155" v="60" actId="1076"/>
          <ac:picMkLst>
            <pc:docMk/>
            <pc:sldMk cId="875129729" sldId="436"/>
            <ac:picMk id="7" creationId="{5011C678-54D6-B0C8-2190-E34FD85C1F9C}"/>
          </ac:picMkLst>
        </pc:picChg>
      </pc:sldChg>
      <pc:sldChg chg="addSp modSp new ord">
        <pc:chgData name="tien tran" userId="f5c0b7c74de91c7e" providerId="Windows Live" clId="Web-{853E7F77-C0B0-453A-8F7B-83466344D864}" dt="2023-09-18T03:00:43.192" v="92"/>
        <pc:sldMkLst>
          <pc:docMk/>
          <pc:sldMk cId="124311974" sldId="437"/>
        </pc:sldMkLst>
        <pc:spChg chg="mod">
          <ac:chgData name="tien tran" userId="f5c0b7c74de91c7e" providerId="Windows Live" clId="Web-{853E7F77-C0B0-453A-8F7B-83466344D864}" dt="2023-09-18T02:58:32.735" v="66" actId="20577"/>
          <ac:spMkLst>
            <pc:docMk/>
            <pc:sldMk cId="124311974" sldId="437"/>
            <ac:spMk id="2" creationId="{1C618E1C-77E6-FF23-C323-BCD9AE8370B9}"/>
          </ac:spMkLst>
        </pc:spChg>
        <pc:spChg chg="mod">
          <ac:chgData name="tien tran" userId="f5c0b7c74de91c7e" providerId="Windows Live" clId="Web-{853E7F77-C0B0-453A-8F7B-83466344D864}" dt="2023-09-18T02:58:47.095" v="70" actId="20577"/>
          <ac:spMkLst>
            <pc:docMk/>
            <pc:sldMk cId="124311974" sldId="437"/>
            <ac:spMk id="3" creationId="{24F63A7E-B1D0-749E-53DC-92FC424D79BF}"/>
          </ac:spMkLst>
        </pc:spChg>
        <pc:picChg chg="add mod">
          <ac:chgData name="tien tran" userId="f5c0b7c74de91c7e" providerId="Windows Live" clId="Web-{853E7F77-C0B0-453A-8F7B-83466344D864}" dt="2023-09-18T02:58:59.532" v="74" actId="1076"/>
          <ac:picMkLst>
            <pc:docMk/>
            <pc:sldMk cId="124311974" sldId="437"/>
            <ac:picMk id="5" creationId="{F88F8B13-642F-945D-C586-B1608B5B2071}"/>
          </ac:picMkLst>
        </pc:picChg>
      </pc:sldChg>
      <pc:sldChg chg="addSp delSp modSp add replId">
        <pc:chgData name="tien tran" userId="f5c0b7c74de91c7e" providerId="Windows Live" clId="Web-{853E7F77-C0B0-453A-8F7B-83466344D864}" dt="2023-09-18T02:59:39.924" v="84" actId="14100"/>
        <pc:sldMkLst>
          <pc:docMk/>
          <pc:sldMk cId="3102407706" sldId="438"/>
        </pc:sldMkLst>
        <pc:spChg chg="mod">
          <ac:chgData name="tien tran" userId="f5c0b7c74de91c7e" providerId="Windows Live" clId="Web-{853E7F77-C0B0-453A-8F7B-83466344D864}" dt="2023-09-18T02:59:37.002" v="82" actId="20577"/>
          <ac:spMkLst>
            <pc:docMk/>
            <pc:sldMk cId="3102407706" sldId="438"/>
            <ac:spMk id="3" creationId="{24F63A7E-B1D0-749E-53DC-92FC424D79BF}"/>
          </ac:spMkLst>
        </pc:spChg>
        <pc:picChg chg="del">
          <ac:chgData name="tien tran" userId="f5c0b7c74de91c7e" providerId="Windows Live" clId="Web-{853E7F77-C0B0-453A-8F7B-83466344D864}" dt="2023-09-18T02:59:28.783" v="76"/>
          <ac:picMkLst>
            <pc:docMk/>
            <pc:sldMk cId="3102407706" sldId="438"/>
            <ac:picMk id="5" creationId="{F88F8B13-642F-945D-C586-B1608B5B2071}"/>
          </ac:picMkLst>
        </pc:picChg>
        <pc:picChg chg="add mod">
          <ac:chgData name="tien tran" userId="f5c0b7c74de91c7e" providerId="Windows Live" clId="Web-{853E7F77-C0B0-453A-8F7B-83466344D864}" dt="2023-09-18T02:59:39.924" v="84" actId="14100"/>
          <ac:picMkLst>
            <pc:docMk/>
            <pc:sldMk cId="3102407706" sldId="438"/>
            <ac:picMk id="6" creationId="{8C9A92E3-17C5-0771-145D-4F7B189DDA9A}"/>
          </ac:picMkLst>
        </pc:picChg>
      </pc:sldChg>
      <pc:sldChg chg="addSp delSp modSp add ord replId">
        <pc:chgData name="tien tran" userId="f5c0b7c74de91c7e" providerId="Windows Live" clId="Web-{853E7F77-C0B0-453A-8F7B-83466344D864}" dt="2023-09-18T03:00:11.925" v="91" actId="14100"/>
        <pc:sldMkLst>
          <pc:docMk/>
          <pc:sldMk cId="514675029" sldId="439"/>
        </pc:sldMkLst>
        <pc:spChg chg="mod">
          <ac:chgData name="tien tran" userId="f5c0b7c74de91c7e" providerId="Windows Live" clId="Web-{853E7F77-C0B0-453A-8F7B-83466344D864}" dt="2023-09-18T02:59:56.331" v="87" actId="20577"/>
          <ac:spMkLst>
            <pc:docMk/>
            <pc:sldMk cId="514675029" sldId="439"/>
            <ac:spMk id="3" creationId="{24F63A7E-B1D0-749E-53DC-92FC424D79BF}"/>
          </ac:spMkLst>
        </pc:spChg>
        <pc:picChg chg="del">
          <ac:chgData name="tien tran" userId="f5c0b7c74de91c7e" providerId="Windows Live" clId="Web-{853E7F77-C0B0-453A-8F7B-83466344D864}" dt="2023-09-18T03:00:04.659" v="88"/>
          <ac:picMkLst>
            <pc:docMk/>
            <pc:sldMk cId="514675029" sldId="439"/>
            <ac:picMk id="5" creationId="{F88F8B13-642F-945D-C586-B1608B5B2071}"/>
          </ac:picMkLst>
        </pc:picChg>
        <pc:picChg chg="add mod">
          <ac:chgData name="tien tran" userId="f5c0b7c74de91c7e" providerId="Windows Live" clId="Web-{853E7F77-C0B0-453A-8F7B-83466344D864}" dt="2023-09-18T03:00:11.925" v="91" actId="14100"/>
          <ac:picMkLst>
            <pc:docMk/>
            <pc:sldMk cId="514675029" sldId="439"/>
            <ac:picMk id="6" creationId="{09792559-2A7F-EF07-470F-BF7FD6CFFF0D}"/>
          </ac:picMkLst>
        </pc:picChg>
      </pc:sldChg>
      <pc:sldChg chg="addSp delSp modSp add replId">
        <pc:chgData name="tien tran" userId="f5c0b7c74de91c7e" providerId="Windows Live" clId="Web-{853E7F77-C0B0-453A-8F7B-83466344D864}" dt="2023-09-18T03:01:41.787" v="101" actId="14100"/>
        <pc:sldMkLst>
          <pc:docMk/>
          <pc:sldMk cId="3253411649" sldId="440"/>
        </pc:sldMkLst>
        <pc:spChg chg="mod">
          <ac:chgData name="tien tran" userId="f5c0b7c74de91c7e" providerId="Windows Live" clId="Web-{853E7F77-C0B0-453A-8F7B-83466344D864}" dt="2023-09-18T03:01:19.568" v="95" actId="20577"/>
          <ac:spMkLst>
            <pc:docMk/>
            <pc:sldMk cId="3253411649" sldId="440"/>
            <ac:spMk id="3" creationId="{24F63A7E-B1D0-749E-53DC-92FC424D79BF}"/>
          </ac:spMkLst>
        </pc:spChg>
        <pc:picChg chg="del">
          <ac:chgData name="tien tran" userId="f5c0b7c74de91c7e" providerId="Windows Live" clId="Web-{853E7F77-C0B0-453A-8F7B-83466344D864}" dt="2023-09-18T03:01:21.052" v="96"/>
          <ac:picMkLst>
            <pc:docMk/>
            <pc:sldMk cId="3253411649" sldId="440"/>
            <ac:picMk id="5" creationId="{F88F8B13-642F-945D-C586-B1608B5B2071}"/>
          </ac:picMkLst>
        </pc:picChg>
        <pc:picChg chg="add mod">
          <ac:chgData name="tien tran" userId="f5c0b7c74de91c7e" providerId="Windows Live" clId="Web-{853E7F77-C0B0-453A-8F7B-83466344D864}" dt="2023-09-18T03:01:41.787" v="101" actId="14100"/>
          <ac:picMkLst>
            <pc:docMk/>
            <pc:sldMk cId="3253411649" sldId="440"/>
            <ac:picMk id="6" creationId="{6E517365-73F4-322C-7083-701D9EBBF3E2}"/>
          </ac:picMkLst>
        </pc:picChg>
      </pc:sldChg>
      <pc:sldChg chg="modSp new ord">
        <pc:chgData name="tien tran" userId="f5c0b7c74de91c7e" providerId="Windows Live" clId="Web-{853E7F77-C0B0-453A-8F7B-83466344D864}" dt="2023-09-18T03:10:10.475" v="154" actId="20577"/>
        <pc:sldMkLst>
          <pc:docMk/>
          <pc:sldMk cId="592928338" sldId="441"/>
        </pc:sldMkLst>
        <pc:spChg chg="mod">
          <ac:chgData name="tien tran" userId="f5c0b7c74de91c7e" providerId="Windows Live" clId="Web-{853E7F77-C0B0-453A-8F7B-83466344D864}" dt="2023-09-18T03:05:40.982" v="110" actId="20577"/>
          <ac:spMkLst>
            <pc:docMk/>
            <pc:sldMk cId="592928338" sldId="441"/>
            <ac:spMk id="2" creationId="{047483B5-40FE-B16A-91DA-2C7462C57587}"/>
          </ac:spMkLst>
        </pc:spChg>
        <pc:spChg chg="mod">
          <ac:chgData name="tien tran" userId="f5c0b7c74de91c7e" providerId="Windows Live" clId="Web-{853E7F77-C0B0-453A-8F7B-83466344D864}" dt="2023-09-18T03:10:10.475" v="154" actId="20577"/>
          <ac:spMkLst>
            <pc:docMk/>
            <pc:sldMk cId="592928338" sldId="441"/>
            <ac:spMk id="3" creationId="{8D6014FA-0CA8-1668-2AFC-8C89AA9B8F60}"/>
          </ac:spMkLst>
        </pc:spChg>
      </pc:sldChg>
      <pc:sldChg chg="modSp add replId">
        <pc:chgData name="tien tran" userId="f5c0b7c74de91c7e" providerId="Windows Live" clId="Web-{853E7F77-C0B0-453A-8F7B-83466344D864}" dt="2023-09-18T03:06:32.625" v="118" actId="20577"/>
        <pc:sldMkLst>
          <pc:docMk/>
          <pc:sldMk cId="1290957805" sldId="442"/>
        </pc:sldMkLst>
        <pc:spChg chg="mod">
          <ac:chgData name="tien tran" userId="f5c0b7c74de91c7e" providerId="Windows Live" clId="Web-{853E7F77-C0B0-453A-8F7B-83466344D864}" dt="2023-09-18T03:06:32.625" v="118" actId="20577"/>
          <ac:spMkLst>
            <pc:docMk/>
            <pc:sldMk cId="1290957805" sldId="442"/>
            <ac:spMk id="3" creationId="{8D6014FA-0CA8-1668-2AFC-8C89AA9B8F60}"/>
          </ac:spMkLst>
        </pc:spChg>
      </pc:sldChg>
      <pc:sldChg chg="modSp add replId">
        <pc:chgData name="tien tran" userId="f5c0b7c74de91c7e" providerId="Windows Live" clId="Web-{853E7F77-C0B0-453A-8F7B-83466344D864}" dt="2023-09-18T03:06:55.828" v="121" actId="20577"/>
        <pc:sldMkLst>
          <pc:docMk/>
          <pc:sldMk cId="1426834148" sldId="443"/>
        </pc:sldMkLst>
        <pc:spChg chg="mod">
          <ac:chgData name="tien tran" userId="f5c0b7c74de91c7e" providerId="Windows Live" clId="Web-{853E7F77-C0B0-453A-8F7B-83466344D864}" dt="2023-09-18T03:06:55.828" v="121" actId="20577"/>
          <ac:spMkLst>
            <pc:docMk/>
            <pc:sldMk cId="1426834148" sldId="443"/>
            <ac:spMk id="3" creationId="{8D6014FA-0CA8-1668-2AFC-8C89AA9B8F60}"/>
          </ac:spMkLst>
        </pc:spChg>
      </pc:sldChg>
      <pc:sldChg chg="modSp add replId">
        <pc:chgData name="tien tran" userId="f5c0b7c74de91c7e" providerId="Windows Live" clId="Web-{853E7F77-C0B0-453A-8F7B-83466344D864}" dt="2023-09-18T03:07:04.438" v="124" actId="20577"/>
        <pc:sldMkLst>
          <pc:docMk/>
          <pc:sldMk cId="1471210901" sldId="444"/>
        </pc:sldMkLst>
        <pc:spChg chg="mod">
          <ac:chgData name="tien tran" userId="f5c0b7c74de91c7e" providerId="Windows Live" clId="Web-{853E7F77-C0B0-453A-8F7B-83466344D864}" dt="2023-09-18T03:07:04.438" v="124" actId="20577"/>
          <ac:spMkLst>
            <pc:docMk/>
            <pc:sldMk cId="1471210901" sldId="444"/>
            <ac:spMk id="3" creationId="{8D6014FA-0CA8-1668-2AFC-8C89AA9B8F60}"/>
          </ac:spMkLst>
        </pc:spChg>
      </pc:sldChg>
      <pc:sldChg chg="modSp add replId">
        <pc:chgData name="tien tran" userId="f5c0b7c74de91c7e" providerId="Windows Live" clId="Web-{853E7F77-C0B0-453A-8F7B-83466344D864}" dt="2023-09-18T03:07:16.173" v="127" actId="20577"/>
        <pc:sldMkLst>
          <pc:docMk/>
          <pc:sldMk cId="3760756360" sldId="445"/>
        </pc:sldMkLst>
        <pc:spChg chg="mod">
          <ac:chgData name="tien tran" userId="f5c0b7c74de91c7e" providerId="Windows Live" clId="Web-{853E7F77-C0B0-453A-8F7B-83466344D864}" dt="2023-09-18T03:07:16.173" v="127" actId="20577"/>
          <ac:spMkLst>
            <pc:docMk/>
            <pc:sldMk cId="3760756360" sldId="445"/>
            <ac:spMk id="3" creationId="{8D6014FA-0CA8-1668-2AFC-8C89AA9B8F60}"/>
          </ac:spMkLst>
        </pc:spChg>
      </pc:sldChg>
      <pc:sldChg chg="modSp add replId">
        <pc:chgData name="tien tran" userId="f5c0b7c74de91c7e" providerId="Windows Live" clId="Web-{853E7F77-C0B0-453A-8F7B-83466344D864}" dt="2023-09-18T03:07:33.751" v="130" actId="20577"/>
        <pc:sldMkLst>
          <pc:docMk/>
          <pc:sldMk cId="205062417" sldId="446"/>
        </pc:sldMkLst>
        <pc:spChg chg="mod">
          <ac:chgData name="tien tran" userId="f5c0b7c74de91c7e" providerId="Windows Live" clId="Web-{853E7F77-C0B0-453A-8F7B-83466344D864}" dt="2023-09-18T03:07:33.751" v="130" actId="20577"/>
          <ac:spMkLst>
            <pc:docMk/>
            <pc:sldMk cId="205062417" sldId="446"/>
            <ac:spMk id="3" creationId="{8D6014FA-0CA8-1668-2AFC-8C89AA9B8F60}"/>
          </ac:spMkLst>
        </pc:spChg>
      </pc:sldChg>
      <pc:sldChg chg="modSp add replId">
        <pc:chgData name="tien tran" userId="f5c0b7c74de91c7e" providerId="Windows Live" clId="Web-{853E7F77-C0B0-453A-8F7B-83466344D864}" dt="2023-09-18T03:09:05.864" v="141" actId="20577"/>
        <pc:sldMkLst>
          <pc:docMk/>
          <pc:sldMk cId="2746457163" sldId="447"/>
        </pc:sldMkLst>
        <pc:spChg chg="mod">
          <ac:chgData name="tien tran" userId="f5c0b7c74de91c7e" providerId="Windows Live" clId="Web-{853E7F77-C0B0-453A-8F7B-83466344D864}" dt="2023-09-18T03:09:05.864" v="141" actId="20577"/>
          <ac:spMkLst>
            <pc:docMk/>
            <pc:sldMk cId="2746457163" sldId="447"/>
            <ac:spMk id="3" creationId="{3356C97B-92D3-569A-CA12-3111814852CA}"/>
          </ac:spMkLst>
        </pc:spChg>
      </pc:sldChg>
      <pc:sldChg chg="modSp add replId">
        <pc:chgData name="tien tran" userId="f5c0b7c74de91c7e" providerId="Windows Live" clId="Web-{853E7F77-C0B0-453A-8F7B-83466344D864}" dt="2023-09-18T03:09:50.162" v="147" actId="20577"/>
        <pc:sldMkLst>
          <pc:docMk/>
          <pc:sldMk cId="907524551" sldId="448"/>
        </pc:sldMkLst>
        <pc:spChg chg="mod">
          <ac:chgData name="tien tran" userId="f5c0b7c74de91c7e" providerId="Windows Live" clId="Web-{853E7F77-C0B0-453A-8F7B-83466344D864}" dt="2023-09-18T03:09:50.162" v="147" actId="20577"/>
          <ac:spMkLst>
            <pc:docMk/>
            <pc:sldMk cId="907524551" sldId="448"/>
            <ac:spMk id="3" creationId="{3356C97B-92D3-569A-CA12-3111814852CA}"/>
          </ac:spMkLst>
        </pc:spChg>
      </pc:sldChg>
    </pc:docChg>
  </pc:docChgLst>
  <pc:docChgLst>
    <pc:chgData name="tien tran" userId="f5c0b7c74de91c7e" providerId="Windows Live" clId="Web-{75712A81-0019-4E12-B285-17FD24BE50E0}"/>
    <pc:docChg chg="addSld modSld sldOrd">
      <pc:chgData name="tien tran" userId="f5c0b7c74de91c7e" providerId="Windows Live" clId="Web-{75712A81-0019-4E12-B285-17FD24BE50E0}" dt="2023-09-14T08:12:56.177" v="86" actId="20577"/>
      <pc:docMkLst>
        <pc:docMk/>
      </pc:docMkLst>
      <pc:sldChg chg="modSp">
        <pc:chgData name="tien tran" userId="f5c0b7c74de91c7e" providerId="Windows Live" clId="Web-{75712A81-0019-4E12-B285-17FD24BE50E0}" dt="2023-09-14T08:11:26.957" v="78" actId="20577"/>
        <pc:sldMkLst>
          <pc:docMk/>
          <pc:sldMk cId="0" sldId="257"/>
        </pc:sldMkLst>
        <pc:spChg chg="mod">
          <ac:chgData name="tien tran" userId="f5c0b7c74de91c7e" providerId="Windows Live" clId="Web-{75712A81-0019-4E12-B285-17FD24BE50E0}" dt="2023-09-14T08:11:26.957" v="78" actId="20577"/>
          <ac:spMkLst>
            <pc:docMk/>
            <pc:sldMk cId="0" sldId="257"/>
            <ac:spMk id="190467" creationId="{00000000-0000-0000-0000-000000000000}"/>
          </ac:spMkLst>
        </pc:spChg>
      </pc:sldChg>
      <pc:sldChg chg="modSp">
        <pc:chgData name="tien tran" userId="f5c0b7c74de91c7e" providerId="Windows Live" clId="Web-{75712A81-0019-4E12-B285-17FD24BE50E0}" dt="2023-09-14T08:11:36.208" v="79" actId="20577"/>
        <pc:sldMkLst>
          <pc:docMk/>
          <pc:sldMk cId="4154661199" sldId="406"/>
        </pc:sldMkLst>
        <pc:spChg chg="mod">
          <ac:chgData name="tien tran" userId="f5c0b7c74de91c7e" providerId="Windows Live" clId="Web-{75712A81-0019-4E12-B285-17FD24BE50E0}" dt="2023-09-14T08:11:36.208" v="79" actId="20577"/>
          <ac:spMkLst>
            <pc:docMk/>
            <pc:sldMk cId="4154661199" sldId="406"/>
            <ac:spMk id="3" creationId="{3356C97B-92D3-569A-CA12-3111814852CA}"/>
          </ac:spMkLst>
        </pc:spChg>
      </pc:sldChg>
      <pc:sldChg chg="ord">
        <pc:chgData name="tien tran" userId="f5c0b7c74de91c7e" providerId="Windows Live" clId="Web-{75712A81-0019-4E12-B285-17FD24BE50E0}" dt="2023-09-14T08:12:31.380" v="82"/>
        <pc:sldMkLst>
          <pc:docMk/>
          <pc:sldMk cId="1894174076" sldId="412"/>
        </pc:sldMkLst>
      </pc:sldChg>
      <pc:sldChg chg="addSp modSp">
        <pc:chgData name="tien tran" userId="f5c0b7c74de91c7e" providerId="Windows Live" clId="Web-{75712A81-0019-4E12-B285-17FD24BE50E0}" dt="2023-09-14T08:09:47.644" v="62" actId="1076"/>
        <pc:sldMkLst>
          <pc:docMk/>
          <pc:sldMk cId="4175781300" sldId="419"/>
        </pc:sldMkLst>
        <pc:spChg chg="mod">
          <ac:chgData name="tien tran" userId="f5c0b7c74de91c7e" providerId="Windows Live" clId="Web-{75712A81-0019-4E12-B285-17FD24BE50E0}" dt="2023-09-14T08:08:48.752" v="55" actId="20577"/>
          <ac:spMkLst>
            <pc:docMk/>
            <pc:sldMk cId="4175781300" sldId="419"/>
            <ac:spMk id="2" creationId="{FDF89C40-57D1-374D-9249-2D8A7E51725F}"/>
          </ac:spMkLst>
        </pc:spChg>
        <pc:spChg chg="mod">
          <ac:chgData name="tien tran" userId="f5c0b7c74de91c7e" providerId="Windows Live" clId="Web-{75712A81-0019-4E12-B285-17FD24BE50E0}" dt="2023-09-14T08:09:29.597" v="58" actId="20577"/>
          <ac:spMkLst>
            <pc:docMk/>
            <pc:sldMk cId="4175781300" sldId="419"/>
            <ac:spMk id="3" creationId="{EDB283BD-45E4-C42B-45EA-45B7F8FDAA9A}"/>
          </ac:spMkLst>
        </pc:spChg>
        <pc:picChg chg="add mod">
          <ac:chgData name="tien tran" userId="f5c0b7c74de91c7e" providerId="Windows Live" clId="Web-{75712A81-0019-4E12-B285-17FD24BE50E0}" dt="2023-09-14T08:09:47.644" v="62" actId="1076"/>
          <ac:picMkLst>
            <pc:docMk/>
            <pc:sldMk cId="4175781300" sldId="419"/>
            <ac:picMk id="5" creationId="{4478895C-1919-FD14-E7B3-A2988669F612}"/>
          </ac:picMkLst>
        </pc:picChg>
      </pc:sldChg>
      <pc:sldChg chg="modSp new">
        <pc:chgData name="tien tran" userId="f5c0b7c74de91c7e" providerId="Windows Live" clId="Web-{75712A81-0019-4E12-B285-17FD24BE50E0}" dt="2023-09-14T07:59:37.339" v="8" actId="14100"/>
        <pc:sldMkLst>
          <pc:docMk/>
          <pc:sldMk cId="3483643150" sldId="420"/>
        </pc:sldMkLst>
        <pc:spChg chg="mod">
          <ac:chgData name="tien tran" userId="f5c0b7c74de91c7e" providerId="Windows Live" clId="Web-{75712A81-0019-4E12-B285-17FD24BE50E0}" dt="2023-09-14T07:58:49.213" v="2" actId="20577"/>
          <ac:spMkLst>
            <pc:docMk/>
            <pc:sldMk cId="3483643150" sldId="420"/>
            <ac:spMk id="2" creationId="{D40A112A-74F9-EA79-9C8F-A1BFC4BC06F5}"/>
          </ac:spMkLst>
        </pc:spChg>
        <pc:spChg chg="mod">
          <ac:chgData name="tien tran" userId="f5c0b7c74de91c7e" providerId="Windows Live" clId="Web-{75712A81-0019-4E12-B285-17FD24BE50E0}" dt="2023-09-14T07:59:37.339" v="8" actId="14100"/>
          <ac:spMkLst>
            <pc:docMk/>
            <pc:sldMk cId="3483643150" sldId="420"/>
            <ac:spMk id="3" creationId="{EE87CABF-618C-4C67-5B27-A18E7F7FD436}"/>
          </ac:spMkLst>
        </pc:spChg>
      </pc:sldChg>
      <pc:sldChg chg="addSp delSp modSp new">
        <pc:chgData name="tien tran" userId="f5c0b7c74de91c7e" providerId="Windows Live" clId="Web-{75712A81-0019-4E12-B285-17FD24BE50E0}" dt="2023-09-14T08:00:22.105" v="15" actId="1076"/>
        <pc:sldMkLst>
          <pc:docMk/>
          <pc:sldMk cId="4258105381" sldId="421"/>
        </pc:sldMkLst>
        <pc:spChg chg="mod">
          <ac:chgData name="tien tran" userId="f5c0b7c74de91c7e" providerId="Windows Live" clId="Web-{75712A81-0019-4E12-B285-17FD24BE50E0}" dt="2023-09-14T07:59:52.323" v="11" actId="20577"/>
          <ac:spMkLst>
            <pc:docMk/>
            <pc:sldMk cId="4258105381" sldId="421"/>
            <ac:spMk id="2" creationId="{CDA14195-BF39-EEDF-9F68-60DDAE2AFD10}"/>
          </ac:spMkLst>
        </pc:spChg>
        <pc:spChg chg="del">
          <ac:chgData name="tien tran" userId="f5c0b7c74de91c7e" providerId="Windows Live" clId="Web-{75712A81-0019-4E12-B285-17FD24BE50E0}" dt="2023-09-14T08:00:12.667" v="12"/>
          <ac:spMkLst>
            <pc:docMk/>
            <pc:sldMk cId="4258105381" sldId="421"/>
            <ac:spMk id="3" creationId="{94D0DA26-8000-56A2-86E9-FCF59BB1B625}"/>
          </ac:spMkLst>
        </pc:spChg>
        <pc:picChg chg="add mod ord">
          <ac:chgData name="tien tran" userId="f5c0b7c74de91c7e" providerId="Windows Live" clId="Web-{75712A81-0019-4E12-B285-17FD24BE50E0}" dt="2023-09-14T08:00:22.105" v="15" actId="1076"/>
          <ac:picMkLst>
            <pc:docMk/>
            <pc:sldMk cId="4258105381" sldId="421"/>
            <ac:picMk id="5" creationId="{B63DBA1F-5198-DBB3-BC1E-3727AC043F08}"/>
          </ac:picMkLst>
        </pc:picChg>
      </pc:sldChg>
      <pc:sldChg chg="addSp modSp new">
        <pc:chgData name="tien tran" userId="f5c0b7c74de91c7e" providerId="Windows Live" clId="Web-{75712A81-0019-4E12-B285-17FD24BE50E0}" dt="2023-09-14T08:01:45.294" v="24" actId="14100"/>
        <pc:sldMkLst>
          <pc:docMk/>
          <pc:sldMk cId="480880040" sldId="422"/>
        </pc:sldMkLst>
        <pc:spChg chg="mod">
          <ac:chgData name="tien tran" userId="f5c0b7c74de91c7e" providerId="Windows Live" clId="Web-{75712A81-0019-4E12-B285-17FD24BE50E0}" dt="2023-09-14T08:00:40.590" v="18" actId="20577"/>
          <ac:spMkLst>
            <pc:docMk/>
            <pc:sldMk cId="480880040" sldId="422"/>
            <ac:spMk id="2" creationId="{48B3B307-4C6B-2B2F-0786-29C76D0B9FBE}"/>
          </ac:spMkLst>
        </pc:spChg>
        <pc:spChg chg="mod">
          <ac:chgData name="tien tran" userId="f5c0b7c74de91c7e" providerId="Windows Live" clId="Web-{75712A81-0019-4E12-B285-17FD24BE50E0}" dt="2023-09-14T08:01:22.340" v="21" actId="14100"/>
          <ac:spMkLst>
            <pc:docMk/>
            <pc:sldMk cId="480880040" sldId="422"/>
            <ac:spMk id="3" creationId="{8F7937AA-0C0F-8B0A-B44C-51D5F9F8DD13}"/>
          </ac:spMkLst>
        </pc:spChg>
        <pc:picChg chg="add mod">
          <ac:chgData name="tien tran" userId="f5c0b7c74de91c7e" providerId="Windows Live" clId="Web-{75712A81-0019-4E12-B285-17FD24BE50E0}" dt="2023-09-14T08:01:45.294" v="24" actId="14100"/>
          <ac:picMkLst>
            <pc:docMk/>
            <pc:sldMk cId="480880040" sldId="422"/>
            <ac:picMk id="5" creationId="{3AD5A1B9-303D-9A91-A7B2-0D9A630DDC40}"/>
          </ac:picMkLst>
        </pc:picChg>
      </pc:sldChg>
      <pc:sldChg chg="modSp new">
        <pc:chgData name="tien tran" userId="f5c0b7c74de91c7e" providerId="Windows Live" clId="Web-{75712A81-0019-4E12-B285-17FD24BE50E0}" dt="2023-09-14T08:03:03.888" v="31" actId="14100"/>
        <pc:sldMkLst>
          <pc:docMk/>
          <pc:sldMk cId="2265116746" sldId="423"/>
        </pc:sldMkLst>
        <pc:spChg chg="mod">
          <ac:chgData name="tien tran" userId="f5c0b7c74de91c7e" providerId="Windows Live" clId="Web-{75712A81-0019-4E12-B285-17FD24BE50E0}" dt="2023-09-14T08:01:57.450" v="27" actId="20577"/>
          <ac:spMkLst>
            <pc:docMk/>
            <pc:sldMk cId="2265116746" sldId="423"/>
            <ac:spMk id="2" creationId="{EEF24BA8-A1CC-DB7A-51FA-1B01FB1D4522}"/>
          </ac:spMkLst>
        </pc:spChg>
        <pc:spChg chg="mod">
          <ac:chgData name="tien tran" userId="f5c0b7c74de91c7e" providerId="Windows Live" clId="Web-{75712A81-0019-4E12-B285-17FD24BE50E0}" dt="2023-09-14T08:03:03.888" v="31" actId="14100"/>
          <ac:spMkLst>
            <pc:docMk/>
            <pc:sldMk cId="2265116746" sldId="423"/>
            <ac:spMk id="3" creationId="{28C4FCF3-C0C3-8392-D560-199D54A40BBF}"/>
          </ac:spMkLst>
        </pc:spChg>
      </pc:sldChg>
      <pc:sldChg chg="addSp delSp modSp new">
        <pc:chgData name="tien tran" userId="f5c0b7c74de91c7e" providerId="Windows Live" clId="Web-{75712A81-0019-4E12-B285-17FD24BE50E0}" dt="2023-09-14T08:03:46.201" v="38" actId="1076"/>
        <pc:sldMkLst>
          <pc:docMk/>
          <pc:sldMk cId="2265813040" sldId="424"/>
        </pc:sldMkLst>
        <pc:spChg chg="mod">
          <ac:chgData name="tien tran" userId="f5c0b7c74de91c7e" providerId="Windows Live" clId="Web-{75712A81-0019-4E12-B285-17FD24BE50E0}" dt="2023-09-14T08:03:22.404" v="34" actId="20577"/>
          <ac:spMkLst>
            <pc:docMk/>
            <pc:sldMk cId="2265813040" sldId="424"/>
            <ac:spMk id="2" creationId="{EAD2E24A-2E53-8ED7-94E4-AFE769B41BE8}"/>
          </ac:spMkLst>
        </pc:spChg>
        <pc:spChg chg="del">
          <ac:chgData name="tien tran" userId="f5c0b7c74de91c7e" providerId="Windows Live" clId="Web-{75712A81-0019-4E12-B285-17FD24BE50E0}" dt="2023-09-14T08:03:40.654" v="35"/>
          <ac:spMkLst>
            <pc:docMk/>
            <pc:sldMk cId="2265813040" sldId="424"/>
            <ac:spMk id="3" creationId="{8E48ABEF-82E9-AA87-0A86-C48A64D6426E}"/>
          </ac:spMkLst>
        </pc:spChg>
        <pc:picChg chg="add mod ord">
          <ac:chgData name="tien tran" userId="f5c0b7c74de91c7e" providerId="Windows Live" clId="Web-{75712A81-0019-4E12-B285-17FD24BE50E0}" dt="2023-09-14T08:03:46.201" v="38" actId="1076"/>
          <ac:picMkLst>
            <pc:docMk/>
            <pc:sldMk cId="2265813040" sldId="424"/>
            <ac:picMk id="5" creationId="{D28B40BD-C06E-C437-EEC7-3DCA9CC9B28D}"/>
          </ac:picMkLst>
        </pc:picChg>
      </pc:sldChg>
      <pc:sldChg chg="modSp new">
        <pc:chgData name="tien tran" userId="f5c0b7c74de91c7e" providerId="Windows Live" clId="Web-{75712A81-0019-4E12-B285-17FD24BE50E0}" dt="2023-09-14T08:08:38.611" v="53" actId="20577"/>
        <pc:sldMkLst>
          <pc:docMk/>
          <pc:sldMk cId="3684377349" sldId="425"/>
        </pc:sldMkLst>
        <pc:spChg chg="mod">
          <ac:chgData name="tien tran" userId="f5c0b7c74de91c7e" providerId="Windows Live" clId="Web-{75712A81-0019-4E12-B285-17FD24BE50E0}" dt="2023-09-14T08:08:00.095" v="42" actId="20577"/>
          <ac:spMkLst>
            <pc:docMk/>
            <pc:sldMk cId="3684377349" sldId="425"/>
            <ac:spMk id="2" creationId="{9192D95E-0E66-4055-C451-818D2944078B}"/>
          </ac:spMkLst>
        </pc:spChg>
        <pc:spChg chg="mod">
          <ac:chgData name="tien tran" userId="f5c0b7c74de91c7e" providerId="Windows Live" clId="Web-{75712A81-0019-4E12-B285-17FD24BE50E0}" dt="2023-09-14T08:08:38.611" v="53" actId="20577"/>
          <ac:spMkLst>
            <pc:docMk/>
            <pc:sldMk cId="3684377349" sldId="425"/>
            <ac:spMk id="3" creationId="{E4371EE3-61CE-A3F9-65E7-64CEFA86D64B}"/>
          </ac:spMkLst>
        </pc:spChg>
      </pc:sldChg>
      <pc:sldChg chg="modSp add replId">
        <pc:chgData name="tien tran" userId="f5c0b7c74de91c7e" providerId="Windows Live" clId="Web-{75712A81-0019-4E12-B285-17FD24BE50E0}" dt="2023-09-14T08:12:04.270" v="81" actId="20577"/>
        <pc:sldMkLst>
          <pc:docMk/>
          <pc:sldMk cId="3512409350" sldId="426"/>
        </pc:sldMkLst>
        <pc:spChg chg="mod">
          <ac:chgData name="tien tran" userId="f5c0b7c74de91c7e" providerId="Windows Live" clId="Web-{75712A81-0019-4E12-B285-17FD24BE50E0}" dt="2023-09-14T08:12:04.270" v="81" actId="20577"/>
          <ac:spMkLst>
            <pc:docMk/>
            <pc:sldMk cId="3512409350" sldId="426"/>
            <ac:spMk id="3" creationId="{3356C97B-92D3-569A-CA12-3111814852CA}"/>
          </ac:spMkLst>
        </pc:spChg>
      </pc:sldChg>
      <pc:sldChg chg="modSp add replId">
        <pc:chgData name="tien tran" userId="f5c0b7c74de91c7e" providerId="Windows Live" clId="Web-{75712A81-0019-4E12-B285-17FD24BE50E0}" dt="2023-09-14T08:12:48.443" v="84" actId="20577"/>
        <pc:sldMkLst>
          <pc:docMk/>
          <pc:sldMk cId="1750104124" sldId="427"/>
        </pc:sldMkLst>
        <pc:spChg chg="mod">
          <ac:chgData name="tien tran" userId="f5c0b7c74de91c7e" providerId="Windows Live" clId="Web-{75712A81-0019-4E12-B285-17FD24BE50E0}" dt="2023-09-14T08:12:48.443" v="84" actId="20577"/>
          <ac:spMkLst>
            <pc:docMk/>
            <pc:sldMk cId="1750104124" sldId="427"/>
            <ac:spMk id="3" creationId="{3356C97B-92D3-569A-CA12-3111814852CA}"/>
          </ac:spMkLst>
        </pc:spChg>
      </pc:sldChg>
      <pc:sldChg chg="modSp add replId">
        <pc:chgData name="tien tran" userId="f5c0b7c74de91c7e" providerId="Windows Live" clId="Web-{75712A81-0019-4E12-B285-17FD24BE50E0}" dt="2023-09-14T08:12:56.177" v="86" actId="20577"/>
        <pc:sldMkLst>
          <pc:docMk/>
          <pc:sldMk cId="3595492573" sldId="428"/>
        </pc:sldMkLst>
        <pc:spChg chg="mod">
          <ac:chgData name="tien tran" userId="f5c0b7c74de91c7e" providerId="Windows Live" clId="Web-{75712A81-0019-4E12-B285-17FD24BE50E0}" dt="2023-09-14T08:12:56.177" v="86" actId="20577"/>
          <ac:spMkLst>
            <pc:docMk/>
            <pc:sldMk cId="3595492573" sldId="428"/>
            <ac:spMk id="3" creationId="{3356C97B-92D3-569A-CA12-3111814852CA}"/>
          </ac:spMkLst>
        </pc:spChg>
      </pc:sldChg>
    </pc:docChg>
  </pc:docChgLst>
  <pc:docChgLst>
    <pc:chgData name="tien tran" userId="f5c0b7c74de91c7e" providerId="Windows Live" clId="Web-{8225F6A5-84B7-4414-8068-B71B3D02BE06}"/>
    <pc:docChg chg="addSld delSld modSld sldOrd">
      <pc:chgData name="tien tran" userId="f5c0b7c74de91c7e" providerId="Windows Live" clId="Web-{8225F6A5-84B7-4414-8068-B71B3D02BE06}" dt="2023-08-27T09:51:26.666" v="1163" actId="14100"/>
      <pc:docMkLst>
        <pc:docMk/>
      </pc:docMkLst>
      <pc:sldChg chg="modSp">
        <pc:chgData name="tien tran" userId="f5c0b7c74de91c7e" providerId="Windows Live" clId="Web-{8225F6A5-84B7-4414-8068-B71B3D02BE06}" dt="2023-08-27T03:25:17.517" v="23" actId="20577"/>
        <pc:sldMkLst>
          <pc:docMk/>
          <pc:sldMk cId="0" sldId="257"/>
        </pc:sldMkLst>
        <pc:spChg chg="mod">
          <ac:chgData name="tien tran" userId="f5c0b7c74de91c7e" providerId="Windows Live" clId="Web-{8225F6A5-84B7-4414-8068-B71B3D02BE06}" dt="2023-08-27T03:25:17.517" v="23" actId="20577"/>
          <ac:spMkLst>
            <pc:docMk/>
            <pc:sldMk cId="0" sldId="257"/>
            <ac:spMk id="190467" creationId="{00000000-0000-0000-0000-000000000000}"/>
          </ac:spMkLst>
        </pc:spChg>
      </pc:sldChg>
      <pc:sldChg chg="modSp">
        <pc:chgData name="tien tran" userId="f5c0b7c74de91c7e" providerId="Windows Live" clId="Web-{8225F6A5-84B7-4414-8068-B71B3D02BE06}" dt="2023-08-27T03:24:29.922" v="17" actId="20577"/>
        <pc:sldMkLst>
          <pc:docMk/>
          <pc:sldMk cId="0" sldId="404"/>
        </pc:sldMkLst>
        <pc:spChg chg="mod">
          <ac:chgData name="tien tran" userId="f5c0b7c74de91c7e" providerId="Windows Live" clId="Web-{8225F6A5-84B7-4414-8068-B71B3D02BE06}" dt="2023-08-27T03:24:29.922" v="17" actId="20577"/>
          <ac:spMkLst>
            <pc:docMk/>
            <pc:sldMk cId="0" sldId="404"/>
            <ac:spMk id="12" creationId="{00000000-0000-0000-0000-000000000000}"/>
          </ac:spMkLst>
        </pc:spChg>
      </pc:sldChg>
      <pc:sldChg chg="modSp">
        <pc:chgData name="tien tran" userId="f5c0b7c74de91c7e" providerId="Windows Live" clId="Web-{8225F6A5-84B7-4414-8068-B71B3D02BE06}" dt="2023-08-27T03:29:01.334" v="82" actId="20577"/>
        <pc:sldMkLst>
          <pc:docMk/>
          <pc:sldMk cId="788580868" sldId="405"/>
        </pc:sldMkLst>
        <pc:spChg chg="mod">
          <ac:chgData name="tien tran" userId="f5c0b7c74de91c7e" providerId="Windows Live" clId="Web-{8225F6A5-84B7-4414-8068-B71B3D02BE06}" dt="2023-08-27T03:29:01.334" v="82" actId="20577"/>
          <ac:spMkLst>
            <pc:docMk/>
            <pc:sldMk cId="788580868" sldId="405"/>
            <ac:spMk id="3" creationId="{3356C97B-92D3-569A-CA12-3111814852CA}"/>
          </ac:spMkLst>
        </pc:spChg>
      </pc:sldChg>
      <pc:sldChg chg="del">
        <pc:chgData name="tien tran" userId="f5c0b7c74de91c7e" providerId="Windows Live" clId="Web-{8225F6A5-84B7-4414-8068-B71B3D02BE06}" dt="2023-08-27T03:25:43.346" v="58"/>
        <pc:sldMkLst>
          <pc:docMk/>
          <pc:sldMk cId="361998908" sldId="406"/>
        </pc:sldMkLst>
      </pc:sldChg>
      <pc:sldChg chg="addSp modSp new ord">
        <pc:chgData name="tien tran" userId="f5c0b7c74de91c7e" providerId="Windows Live" clId="Web-{8225F6A5-84B7-4414-8068-B71B3D02BE06}" dt="2023-08-27T04:13:11.644" v="328"/>
        <pc:sldMkLst>
          <pc:docMk/>
          <pc:sldMk cId="1723637248" sldId="406"/>
        </pc:sldMkLst>
        <pc:spChg chg="mod">
          <ac:chgData name="tien tran" userId="f5c0b7c74de91c7e" providerId="Windows Live" clId="Web-{8225F6A5-84B7-4414-8068-B71B3D02BE06}" dt="2023-08-27T03:29:19.147" v="89" actId="20577"/>
          <ac:spMkLst>
            <pc:docMk/>
            <pc:sldMk cId="1723637248" sldId="406"/>
            <ac:spMk id="2" creationId="{59043F49-1370-FBA7-BC48-EF573551AC39}"/>
          </ac:spMkLst>
        </pc:spChg>
        <pc:spChg chg="mod">
          <ac:chgData name="tien tran" userId="f5c0b7c74de91c7e" providerId="Windows Live" clId="Web-{8225F6A5-84B7-4414-8068-B71B3D02BE06}" dt="2023-08-27T03:37:14.408" v="124" actId="20577"/>
          <ac:spMkLst>
            <pc:docMk/>
            <pc:sldMk cId="1723637248" sldId="406"/>
            <ac:spMk id="3" creationId="{C4868FD0-C13F-1F6C-D50A-59D33EE136DB}"/>
          </ac:spMkLst>
        </pc:spChg>
        <pc:picChg chg="add mod">
          <ac:chgData name="tien tran" userId="f5c0b7c74de91c7e" providerId="Windows Live" clId="Web-{8225F6A5-84B7-4414-8068-B71B3D02BE06}" dt="2023-08-27T03:34:41.186" v="120" actId="1076"/>
          <ac:picMkLst>
            <pc:docMk/>
            <pc:sldMk cId="1723637248" sldId="406"/>
            <ac:picMk id="5" creationId="{CFD645EF-8D63-76D0-9236-378D69A75561}"/>
          </ac:picMkLst>
        </pc:picChg>
      </pc:sldChg>
      <pc:sldChg chg="addSp modSp new ord">
        <pc:chgData name="tien tran" userId="f5c0b7c74de91c7e" providerId="Windows Live" clId="Web-{8225F6A5-84B7-4414-8068-B71B3D02BE06}" dt="2023-08-27T04:13:05.004" v="327"/>
        <pc:sldMkLst>
          <pc:docMk/>
          <pc:sldMk cId="1231914715" sldId="407"/>
        </pc:sldMkLst>
        <pc:spChg chg="mod">
          <ac:chgData name="tien tran" userId="f5c0b7c74de91c7e" providerId="Windows Live" clId="Web-{8225F6A5-84B7-4414-8068-B71B3D02BE06}" dt="2023-08-27T03:37:31.455" v="135" actId="20577"/>
          <ac:spMkLst>
            <pc:docMk/>
            <pc:sldMk cId="1231914715" sldId="407"/>
            <ac:spMk id="2" creationId="{228878A7-8FFC-3B79-E275-001549A07683}"/>
          </ac:spMkLst>
        </pc:spChg>
        <pc:spChg chg="mod">
          <ac:chgData name="tien tran" userId="f5c0b7c74de91c7e" providerId="Windows Live" clId="Web-{8225F6A5-84B7-4414-8068-B71B3D02BE06}" dt="2023-08-27T04:02:43.615" v="311" actId="20577"/>
          <ac:spMkLst>
            <pc:docMk/>
            <pc:sldMk cId="1231914715" sldId="407"/>
            <ac:spMk id="3" creationId="{F30EF635-6C44-93E2-9000-0C0437189281}"/>
          </ac:spMkLst>
        </pc:spChg>
        <pc:picChg chg="add mod">
          <ac:chgData name="tien tran" userId="f5c0b7c74de91c7e" providerId="Windows Live" clId="Web-{8225F6A5-84B7-4414-8068-B71B3D02BE06}" dt="2023-08-27T03:46:16.624" v="238" actId="1076"/>
          <ac:picMkLst>
            <pc:docMk/>
            <pc:sldMk cId="1231914715" sldId="407"/>
            <ac:picMk id="5" creationId="{A2A1B704-8F91-1B11-36A1-24975803B0B0}"/>
          </ac:picMkLst>
        </pc:picChg>
      </pc:sldChg>
      <pc:sldChg chg="del">
        <pc:chgData name="tien tran" userId="f5c0b7c74de91c7e" providerId="Windows Live" clId="Web-{8225F6A5-84B7-4414-8068-B71B3D02BE06}" dt="2023-08-27T03:25:43.346" v="57"/>
        <pc:sldMkLst>
          <pc:docMk/>
          <pc:sldMk cId="3292852088" sldId="407"/>
        </pc:sldMkLst>
      </pc:sldChg>
      <pc:sldChg chg="del">
        <pc:chgData name="tien tran" userId="f5c0b7c74de91c7e" providerId="Windows Live" clId="Web-{8225F6A5-84B7-4414-8068-B71B3D02BE06}" dt="2023-08-27T03:25:43.346" v="61"/>
        <pc:sldMkLst>
          <pc:docMk/>
          <pc:sldMk cId="2239394117" sldId="408"/>
        </pc:sldMkLst>
      </pc:sldChg>
      <pc:sldChg chg="addSp delSp modSp new ord">
        <pc:chgData name="tien tran" userId="f5c0b7c74de91c7e" providerId="Windows Live" clId="Web-{8225F6A5-84B7-4414-8068-B71B3D02BE06}" dt="2023-08-27T04:13:20.316" v="329"/>
        <pc:sldMkLst>
          <pc:docMk/>
          <pc:sldMk cId="2514470146" sldId="408"/>
        </pc:sldMkLst>
        <pc:spChg chg="mod">
          <ac:chgData name="tien tran" userId="f5c0b7c74de91c7e" providerId="Windows Live" clId="Web-{8225F6A5-84B7-4414-8068-B71B3D02BE06}" dt="2023-08-27T03:52:30.804" v="263" actId="20577"/>
          <ac:spMkLst>
            <pc:docMk/>
            <pc:sldMk cId="2514470146" sldId="408"/>
            <ac:spMk id="2" creationId="{1880468F-F537-3B04-34AA-4C1DF2DDA13A}"/>
          </ac:spMkLst>
        </pc:spChg>
        <pc:spChg chg="del">
          <ac:chgData name="tien tran" userId="f5c0b7c74de91c7e" providerId="Windows Live" clId="Web-{8225F6A5-84B7-4414-8068-B71B3D02BE06}" dt="2023-08-27T03:47:37.672" v="240"/>
          <ac:spMkLst>
            <pc:docMk/>
            <pc:sldMk cId="2514470146" sldId="408"/>
            <ac:spMk id="3" creationId="{FA8AE19D-6B01-7294-E01B-563C66AEF27F}"/>
          </ac:spMkLst>
        </pc:spChg>
        <pc:spChg chg="add del mod">
          <ac:chgData name="tien tran" userId="f5c0b7c74de91c7e" providerId="Windows Live" clId="Web-{8225F6A5-84B7-4414-8068-B71B3D02BE06}" dt="2023-08-27T03:48:42.533" v="249"/>
          <ac:spMkLst>
            <pc:docMk/>
            <pc:sldMk cId="2514470146" sldId="408"/>
            <ac:spMk id="8" creationId="{7488A888-5932-84D7-FBBF-3E7BE51C133D}"/>
          </ac:spMkLst>
        </pc:spChg>
        <pc:picChg chg="add del mod ord">
          <ac:chgData name="tien tran" userId="f5c0b7c74de91c7e" providerId="Windows Live" clId="Web-{8225F6A5-84B7-4414-8068-B71B3D02BE06}" dt="2023-08-27T03:48:39.596" v="247"/>
          <ac:picMkLst>
            <pc:docMk/>
            <pc:sldMk cId="2514470146" sldId="408"/>
            <ac:picMk id="5" creationId="{E7818976-9CEB-D2FB-6D2A-A108D393D1CF}"/>
          </ac:picMkLst>
        </pc:picChg>
        <pc:picChg chg="add del mod">
          <ac:chgData name="tien tran" userId="f5c0b7c74de91c7e" providerId="Windows Live" clId="Web-{8225F6A5-84B7-4414-8068-B71B3D02BE06}" dt="2023-08-27T03:48:40.564" v="248"/>
          <ac:picMkLst>
            <pc:docMk/>
            <pc:sldMk cId="2514470146" sldId="408"/>
            <ac:picMk id="6" creationId="{B8C5B163-D6C4-FB37-A85D-A2BC1F2C04E0}"/>
          </ac:picMkLst>
        </pc:picChg>
        <pc:picChg chg="add mod ord">
          <ac:chgData name="tien tran" userId="f5c0b7c74de91c7e" providerId="Windows Live" clId="Web-{8225F6A5-84B7-4414-8068-B71B3D02BE06}" dt="2023-08-27T03:52:37.804" v="267" actId="14100"/>
          <ac:picMkLst>
            <pc:docMk/>
            <pc:sldMk cId="2514470146" sldId="408"/>
            <ac:picMk id="9" creationId="{17CA7688-81A9-1216-59F9-ED1392D854DB}"/>
          </ac:picMkLst>
        </pc:picChg>
        <pc:picChg chg="add mod">
          <ac:chgData name="tien tran" userId="f5c0b7c74de91c7e" providerId="Windows Live" clId="Web-{8225F6A5-84B7-4414-8068-B71B3D02BE06}" dt="2023-08-27T03:50:54.380" v="261" actId="1076"/>
          <ac:picMkLst>
            <pc:docMk/>
            <pc:sldMk cId="2514470146" sldId="408"/>
            <ac:picMk id="10" creationId="{BB652B7A-6F18-7C59-0349-A2982DFBD310}"/>
          </ac:picMkLst>
        </pc:picChg>
        <pc:picChg chg="add mod">
          <ac:chgData name="tien tran" userId="f5c0b7c74de91c7e" providerId="Windows Live" clId="Web-{8225F6A5-84B7-4414-8068-B71B3D02BE06}" dt="2023-08-27T03:50:14.520" v="259" actId="1076"/>
          <ac:picMkLst>
            <pc:docMk/>
            <pc:sldMk cId="2514470146" sldId="408"/>
            <ac:picMk id="11" creationId="{E860C420-85BF-3E22-97B4-3EC9226A33E9}"/>
          </ac:picMkLst>
        </pc:picChg>
      </pc:sldChg>
      <pc:sldChg chg="modSp new ord">
        <pc:chgData name="tien tran" userId="f5c0b7c74de91c7e" providerId="Windows Live" clId="Web-{8225F6A5-84B7-4414-8068-B71B3D02BE06}" dt="2023-08-27T04:22:05.859" v="366"/>
        <pc:sldMkLst>
          <pc:docMk/>
          <pc:sldMk cId="131668938" sldId="409"/>
        </pc:sldMkLst>
        <pc:spChg chg="mod">
          <ac:chgData name="tien tran" userId="f5c0b7c74de91c7e" providerId="Windows Live" clId="Web-{8225F6A5-84B7-4414-8068-B71B3D02BE06}" dt="2023-08-27T03:53:19.321" v="269" actId="20577"/>
          <ac:spMkLst>
            <pc:docMk/>
            <pc:sldMk cId="131668938" sldId="409"/>
            <ac:spMk id="2" creationId="{29043085-740F-0094-46C5-543B7527CE3C}"/>
          </ac:spMkLst>
        </pc:spChg>
        <pc:spChg chg="mod">
          <ac:chgData name="tien tran" userId="f5c0b7c74de91c7e" providerId="Windows Live" clId="Web-{8225F6A5-84B7-4414-8068-B71B3D02BE06}" dt="2023-08-27T04:02:13.099" v="308" actId="20577"/>
          <ac:spMkLst>
            <pc:docMk/>
            <pc:sldMk cId="131668938" sldId="409"/>
            <ac:spMk id="3" creationId="{860E7046-A95F-B9DF-3428-37C78ACA0D55}"/>
          </ac:spMkLst>
        </pc:spChg>
      </pc:sldChg>
      <pc:sldChg chg="del">
        <pc:chgData name="tien tran" userId="f5c0b7c74de91c7e" providerId="Windows Live" clId="Web-{8225F6A5-84B7-4414-8068-B71B3D02BE06}" dt="2023-08-27T03:25:43.361" v="67"/>
        <pc:sldMkLst>
          <pc:docMk/>
          <pc:sldMk cId="3738171676" sldId="409"/>
        </pc:sldMkLst>
      </pc:sldChg>
      <pc:sldChg chg="addSp delSp modSp new ord">
        <pc:chgData name="tien tran" userId="f5c0b7c74de91c7e" providerId="Windows Live" clId="Web-{8225F6A5-84B7-4414-8068-B71B3D02BE06}" dt="2023-08-27T04:40:04.524" v="496" actId="20577"/>
        <pc:sldMkLst>
          <pc:docMk/>
          <pc:sldMk cId="318428843" sldId="410"/>
        </pc:sldMkLst>
        <pc:spChg chg="mod">
          <ac:chgData name="tien tran" userId="f5c0b7c74de91c7e" providerId="Windows Live" clId="Web-{8225F6A5-84B7-4414-8068-B71B3D02BE06}" dt="2023-08-27T04:03:09.115" v="319" actId="20577"/>
          <ac:spMkLst>
            <pc:docMk/>
            <pc:sldMk cId="318428843" sldId="410"/>
            <ac:spMk id="2" creationId="{D7EEB97D-8765-7B9E-9C10-2F7AF4BD4BE2}"/>
          </ac:spMkLst>
        </pc:spChg>
        <pc:spChg chg="mod">
          <ac:chgData name="tien tran" userId="f5c0b7c74de91c7e" providerId="Windows Live" clId="Web-{8225F6A5-84B7-4414-8068-B71B3D02BE06}" dt="2023-08-27T04:40:04.524" v="496" actId="20577"/>
          <ac:spMkLst>
            <pc:docMk/>
            <pc:sldMk cId="318428843" sldId="410"/>
            <ac:spMk id="3" creationId="{0D4D1293-83F5-E025-106F-D2B2FF2C2B1F}"/>
          </ac:spMkLst>
        </pc:spChg>
        <pc:picChg chg="add mod">
          <ac:chgData name="tien tran" userId="f5c0b7c74de91c7e" providerId="Windows Live" clId="Web-{8225F6A5-84B7-4414-8068-B71B3D02BE06}" dt="2023-08-27T04:36:12.253" v="454" actId="1076"/>
          <ac:picMkLst>
            <pc:docMk/>
            <pc:sldMk cId="318428843" sldId="410"/>
            <ac:picMk id="5" creationId="{4B9D223F-5A26-0AE2-D9F4-DC5A48C04553}"/>
          </ac:picMkLst>
        </pc:picChg>
        <pc:picChg chg="add del mod">
          <ac:chgData name="tien tran" userId="f5c0b7c74de91c7e" providerId="Windows Live" clId="Web-{8225F6A5-84B7-4414-8068-B71B3D02BE06}" dt="2023-08-27T04:37:04.379" v="463"/>
          <ac:picMkLst>
            <pc:docMk/>
            <pc:sldMk cId="318428843" sldId="410"/>
            <ac:picMk id="6" creationId="{3936EAE4-9C43-2D8B-5D6A-40BDE89E190E}"/>
          </ac:picMkLst>
        </pc:picChg>
        <pc:picChg chg="add mod">
          <ac:chgData name="tien tran" userId="f5c0b7c74de91c7e" providerId="Windows Live" clId="Web-{8225F6A5-84B7-4414-8068-B71B3D02BE06}" dt="2023-08-27T04:37:13.020" v="467" actId="1076"/>
          <ac:picMkLst>
            <pc:docMk/>
            <pc:sldMk cId="318428843" sldId="410"/>
            <ac:picMk id="7" creationId="{01BACBE7-2516-05E0-A960-3202F4A47D4B}"/>
          </ac:picMkLst>
        </pc:picChg>
      </pc:sldChg>
      <pc:sldChg chg="del">
        <pc:chgData name="tien tran" userId="f5c0b7c74de91c7e" providerId="Windows Live" clId="Web-{8225F6A5-84B7-4414-8068-B71B3D02BE06}" dt="2023-08-27T03:25:43.346" v="66"/>
        <pc:sldMkLst>
          <pc:docMk/>
          <pc:sldMk cId="1783580257" sldId="410"/>
        </pc:sldMkLst>
      </pc:sldChg>
      <pc:sldChg chg="addSp modSp new ord">
        <pc:chgData name="tien tran" userId="f5c0b7c74de91c7e" providerId="Windows Live" clId="Web-{8225F6A5-84B7-4414-8068-B71B3D02BE06}" dt="2023-08-27T04:22:01.594" v="365"/>
        <pc:sldMkLst>
          <pc:docMk/>
          <pc:sldMk cId="2785535047" sldId="411"/>
        </pc:sldMkLst>
        <pc:spChg chg="mod">
          <ac:chgData name="tien tran" userId="f5c0b7c74de91c7e" providerId="Windows Live" clId="Web-{8225F6A5-84B7-4414-8068-B71B3D02BE06}" dt="2023-08-27T04:20:15.763" v="356" actId="20577"/>
          <ac:spMkLst>
            <pc:docMk/>
            <pc:sldMk cId="2785535047" sldId="411"/>
            <ac:spMk id="2" creationId="{4C33B345-BB6A-7108-CA3A-2E50672548DB}"/>
          </ac:spMkLst>
        </pc:spChg>
        <pc:spChg chg="mod">
          <ac:chgData name="tien tran" userId="f5c0b7c74de91c7e" providerId="Windows Live" clId="Web-{8225F6A5-84B7-4414-8068-B71B3D02BE06}" dt="2023-08-27T04:20:03.357" v="352" actId="20577"/>
          <ac:spMkLst>
            <pc:docMk/>
            <pc:sldMk cId="2785535047" sldId="411"/>
            <ac:spMk id="3" creationId="{5455B618-A709-6721-F185-B9B362309BEC}"/>
          </ac:spMkLst>
        </pc:spChg>
        <pc:picChg chg="add mod">
          <ac:chgData name="tien tran" userId="f5c0b7c74de91c7e" providerId="Windows Live" clId="Web-{8225F6A5-84B7-4414-8068-B71B3D02BE06}" dt="2023-08-27T04:20:48.155" v="358" actId="1076"/>
          <ac:picMkLst>
            <pc:docMk/>
            <pc:sldMk cId="2785535047" sldId="411"/>
            <ac:picMk id="5" creationId="{DD5D8D7C-96BC-9A77-543C-DC088536944A}"/>
          </ac:picMkLst>
        </pc:picChg>
        <pc:picChg chg="add mod">
          <ac:chgData name="tien tran" userId="f5c0b7c74de91c7e" providerId="Windows Live" clId="Web-{8225F6A5-84B7-4414-8068-B71B3D02BE06}" dt="2023-08-27T04:21:04.233" v="362" actId="14100"/>
          <ac:picMkLst>
            <pc:docMk/>
            <pc:sldMk cId="2785535047" sldId="411"/>
            <ac:picMk id="6" creationId="{23557784-1002-8D8B-1C87-72EDF7649C51}"/>
          </ac:picMkLst>
        </pc:picChg>
        <pc:picChg chg="add mod">
          <ac:chgData name="tien tran" userId="f5c0b7c74de91c7e" providerId="Windows Live" clId="Web-{8225F6A5-84B7-4414-8068-B71B3D02BE06}" dt="2023-08-27T04:21:43.406" v="364" actId="1076"/>
          <ac:picMkLst>
            <pc:docMk/>
            <pc:sldMk cId="2785535047" sldId="411"/>
            <ac:picMk id="7" creationId="{AA171BA9-ADFE-1BA2-AAA9-56BB7B97F91C}"/>
          </ac:picMkLst>
        </pc:picChg>
      </pc:sldChg>
      <pc:sldChg chg="del">
        <pc:chgData name="tien tran" userId="f5c0b7c74de91c7e" providerId="Windows Live" clId="Web-{8225F6A5-84B7-4414-8068-B71B3D02BE06}" dt="2023-08-27T03:25:43.346" v="65"/>
        <pc:sldMkLst>
          <pc:docMk/>
          <pc:sldMk cId="4015652039" sldId="411"/>
        </pc:sldMkLst>
      </pc:sldChg>
      <pc:sldChg chg="addSp modSp new">
        <pc:chgData name="tien tran" userId="f5c0b7c74de91c7e" providerId="Windows Live" clId="Web-{8225F6A5-84B7-4414-8068-B71B3D02BE06}" dt="2023-08-27T07:51:27.780" v="538" actId="14100"/>
        <pc:sldMkLst>
          <pc:docMk/>
          <pc:sldMk cId="988884064" sldId="412"/>
        </pc:sldMkLst>
        <pc:spChg chg="mod">
          <ac:chgData name="tien tran" userId="f5c0b7c74de91c7e" providerId="Windows Live" clId="Web-{8225F6A5-84B7-4414-8068-B71B3D02BE06}" dt="2023-08-27T04:37:44.693" v="480" actId="20577"/>
          <ac:spMkLst>
            <pc:docMk/>
            <pc:sldMk cId="988884064" sldId="412"/>
            <ac:spMk id="2" creationId="{061E776F-403C-CC7B-D4E9-A1408FA6D645}"/>
          </ac:spMkLst>
        </pc:spChg>
        <pc:spChg chg="mod">
          <ac:chgData name="tien tran" userId="f5c0b7c74de91c7e" providerId="Windows Live" clId="Web-{8225F6A5-84B7-4414-8068-B71B3D02BE06}" dt="2023-08-27T07:51:17.077" v="533" actId="20577"/>
          <ac:spMkLst>
            <pc:docMk/>
            <pc:sldMk cId="988884064" sldId="412"/>
            <ac:spMk id="3" creationId="{CD84C9DB-1F63-7746-D263-CCEA94F931B3}"/>
          </ac:spMkLst>
        </pc:spChg>
        <pc:picChg chg="add mod">
          <ac:chgData name="tien tran" userId="f5c0b7c74de91c7e" providerId="Windows Live" clId="Web-{8225F6A5-84B7-4414-8068-B71B3D02BE06}" dt="2023-08-27T07:51:27.780" v="538" actId="14100"/>
          <ac:picMkLst>
            <pc:docMk/>
            <pc:sldMk cId="988884064" sldId="412"/>
            <ac:picMk id="5" creationId="{E0D950AD-BC34-D9DC-7D4E-A6CAD09B6D91}"/>
          </ac:picMkLst>
        </pc:picChg>
      </pc:sldChg>
      <pc:sldChg chg="del">
        <pc:chgData name="tien tran" userId="f5c0b7c74de91c7e" providerId="Windows Live" clId="Web-{8225F6A5-84B7-4414-8068-B71B3D02BE06}" dt="2023-08-27T03:25:43.346" v="64"/>
        <pc:sldMkLst>
          <pc:docMk/>
          <pc:sldMk cId="2754218045" sldId="412"/>
        </pc:sldMkLst>
      </pc:sldChg>
      <pc:sldChg chg="del">
        <pc:chgData name="tien tran" userId="f5c0b7c74de91c7e" providerId="Windows Live" clId="Web-{8225F6A5-84B7-4414-8068-B71B3D02BE06}" dt="2023-08-27T03:25:43.346" v="51"/>
        <pc:sldMkLst>
          <pc:docMk/>
          <pc:sldMk cId="3380452050" sldId="413"/>
        </pc:sldMkLst>
      </pc:sldChg>
      <pc:sldChg chg="addSp modSp new">
        <pc:chgData name="tien tran" userId="f5c0b7c74de91c7e" providerId="Windows Live" clId="Web-{8225F6A5-84B7-4414-8068-B71B3D02BE06}" dt="2023-08-27T09:39:34.088" v="966" actId="1076"/>
        <pc:sldMkLst>
          <pc:docMk/>
          <pc:sldMk cId="3936212934" sldId="413"/>
        </pc:sldMkLst>
        <pc:spChg chg="mod">
          <ac:chgData name="tien tran" userId="f5c0b7c74de91c7e" providerId="Windows Live" clId="Web-{8225F6A5-84B7-4414-8068-B71B3D02BE06}" dt="2023-08-27T08:11:09.170" v="636" actId="20577"/>
          <ac:spMkLst>
            <pc:docMk/>
            <pc:sldMk cId="3936212934" sldId="413"/>
            <ac:spMk id="2" creationId="{0C4E3DD8-A208-D2B4-3FE1-D5215D80B7B8}"/>
          </ac:spMkLst>
        </pc:spChg>
        <pc:spChg chg="mod">
          <ac:chgData name="tien tran" userId="f5c0b7c74de91c7e" providerId="Windows Live" clId="Web-{8225F6A5-84B7-4414-8068-B71B3D02BE06}" dt="2023-08-27T09:35:51.724" v="962" actId="20577"/>
          <ac:spMkLst>
            <pc:docMk/>
            <pc:sldMk cId="3936212934" sldId="413"/>
            <ac:spMk id="3" creationId="{5BF9B435-5753-D1DE-6EC4-174BF87E10E7}"/>
          </ac:spMkLst>
        </pc:spChg>
        <pc:picChg chg="add mod">
          <ac:chgData name="tien tran" userId="f5c0b7c74de91c7e" providerId="Windows Live" clId="Web-{8225F6A5-84B7-4414-8068-B71B3D02BE06}" dt="2023-08-27T09:39:34.088" v="966" actId="1076"/>
          <ac:picMkLst>
            <pc:docMk/>
            <pc:sldMk cId="3936212934" sldId="413"/>
            <ac:picMk id="5" creationId="{43C32DF3-6CCB-2CCD-1A7E-755095BB7136}"/>
          </ac:picMkLst>
        </pc:picChg>
      </pc:sldChg>
      <pc:sldChg chg="addSp modSp new">
        <pc:chgData name="tien tran" userId="f5c0b7c74de91c7e" providerId="Windows Live" clId="Web-{8225F6A5-84B7-4414-8068-B71B3D02BE06}" dt="2023-08-27T08:10:36.122" v="629" actId="1076"/>
        <pc:sldMkLst>
          <pc:docMk/>
          <pc:sldMk cId="514150187" sldId="414"/>
        </pc:sldMkLst>
        <pc:spChg chg="mod">
          <ac:chgData name="tien tran" userId="f5c0b7c74de91c7e" providerId="Windows Live" clId="Web-{8225F6A5-84B7-4414-8068-B71B3D02BE06}" dt="2023-08-27T08:00:51.225" v="548" actId="20577"/>
          <ac:spMkLst>
            <pc:docMk/>
            <pc:sldMk cId="514150187" sldId="414"/>
            <ac:spMk id="2" creationId="{35A6ED27-E946-F401-5ED7-0BF4413E0969}"/>
          </ac:spMkLst>
        </pc:spChg>
        <pc:spChg chg="mod">
          <ac:chgData name="tien tran" userId="f5c0b7c74de91c7e" providerId="Windows Live" clId="Web-{8225F6A5-84B7-4414-8068-B71B3D02BE06}" dt="2023-08-27T08:10:30.685" v="626" actId="20577"/>
          <ac:spMkLst>
            <pc:docMk/>
            <pc:sldMk cId="514150187" sldId="414"/>
            <ac:spMk id="3" creationId="{32D6A8CA-D748-E144-7961-8B260508B15D}"/>
          </ac:spMkLst>
        </pc:spChg>
        <pc:picChg chg="add mod">
          <ac:chgData name="tien tran" userId="f5c0b7c74de91c7e" providerId="Windows Live" clId="Web-{8225F6A5-84B7-4414-8068-B71B3D02BE06}" dt="2023-08-27T08:10:36.122" v="629" actId="1076"/>
          <ac:picMkLst>
            <pc:docMk/>
            <pc:sldMk cId="514150187" sldId="414"/>
            <ac:picMk id="5" creationId="{7801DEC8-C665-DB7C-C15A-B77B4BEF6944}"/>
          </ac:picMkLst>
        </pc:picChg>
      </pc:sldChg>
      <pc:sldChg chg="del">
        <pc:chgData name="tien tran" userId="f5c0b7c74de91c7e" providerId="Windows Live" clId="Web-{8225F6A5-84B7-4414-8068-B71B3D02BE06}" dt="2023-08-27T03:25:43.330" v="50"/>
        <pc:sldMkLst>
          <pc:docMk/>
          <pc:sldMk cId="1588177861" sldId="414"/>
        </pc:sldMkLst>
      </pc:sldChg>
      <pc:sldChg chg="addSp delSp modSp add replId">
        <pc:chgData name="tien tran" userId="f5c0b7c74de91c7e" providerId="Windows Live" clId="Web-{8225F6A5-84B7-4414-8068-B71B3D02BE06}" dt="2023-08-27T08:57:30.110" v="937" actId="14100"/>
        <pc:sldMkLst>
          <pc:docMk/>
          <pc:sldMk cId="673158145" sldId="415"/>
        </pc:sldMkLst>
        <pc:spChg chg="mod">
          <ac:chgData name="tien tran" userId="f5c0b7c74de91c7e" providerId="Windows Live" clId="Web-{8225F6A5-84B7-4414-8068-B71B3D02BE06}" dt="2023-08-27T08:11:14.093" v="640" actId="20577"/>
          <ac:spMkLst>
            <pc:docMk/>
            <pc:sldMk cId="673158145" sldId="415"/>
            <ac:spMk id="2" creationId="{0C4E3DD8-A208-D2B4-3FE1-D5215D80B7B8}"/>
          </ac:spMkLst>
        </pc:spChg>
        <pc:spChg chg="mod">
          <ac:chgData name="tien tran" userId="f5c0b7c74de91c7e" providerId="Windows Live" clId="Web-{8225F6A5-84B7-4414-8068-B71B3D02BE06}" dt="2023-08-27T08:56:20.920" v="929" actId="20577"/>
          <ac:spMkLst>
            <pc:docMk/>
            <pc:sldMk cId="673158145" sldId="415"/>
            <ac:spMk id="3" creationId="{5BF9B435-5753-D1DE-6EC4-174BF87E10E7}"/>
          </ac:spMkLst>
        </pc:spChg>
        <pc:picChg chg="add del mod">
          <ac:chgData name="tien tran" userId="f5c0b7c74de91c7e" providerId="Windows Live" clId="Web-{8225F6A5-84B7-4414-8068-B71B3D02BE06}" dt="2023-08-27T08:57:22.906" v="934"/>
          <ac:picMkLst>
            <pc:docMk/>
            <pc:sldMk cId="673158145" sldId="415"/>
            <ac:picMk id="5" creationId="{6ABC5B15-509E-8E50-333D-C364ACE84481}"/>
          </ac:picMkLst>
        </pc:picChg>
        <pc:picChg chg="add mod">
          <ac:chgData name="tien tran" userId="f5c0b7c74de91c7e" providerId="Windows Live" clId="Web-{8225F6A5-84B7-4414-8068-B71B3D02BE06}" dt="2023-08-27T08:56:29.029" v="933" actId="1076"/>
          <ac:picMkLst>
            <pc:docMk/>
            <pc:sldMk cId="673158145" sldId="415"/>
            <ac:picMk id="6" creationId="{04714924-BEA8-9252-E356-8F0CA04A707D}"/>
          </ac:picMkLst>
        </pc:picChg>
        <pc:picChg chg="add mod">
          <ac:chgData name="tien tran" userId="f5c0b7c74de91c7e" providerId="Windows Live" clId="Web-{8225F6A5-84B7-4414-8068-B71B3D02BE06}" dt="2023-08-27T08:57:30.110" v="937" actId="14100"/>
          <ac:picMkLst>
            <pc:docMk/>
            <pc:sldMk cId="673158145" sldId="415"/>
            <ac:picMk id="7" creationId="{14D4ED61-8734-AB15-FB9E-692AA5B7BFDC}"/>
          </ac:picMkLst>
        </pc:picChg>
      </pc:sldChg>
      <pc:sldChg chg="del">
        <pc:chgData name="tien tran" userId="f5c0b7c74de91c7e" providerId="Windows Live" clId="Web-{8225F6A5-84B7-4414-8068-B71B3D02BE06}" dt="2023-08-27T03:25:43.330" v="49"/>
        <pc:sldMkLst>
          <pc:docMk/>
          <pc:sldMk cId="2467981480" sldId="415"/>
        </pc:sldMkLst>
      </pc:sldChg>
      <pc:sldChg chg="addSp modSp add replId">
        <pc:chgData name="tien tran" userId="f5c0b7c74de91c7e" providerId="Windows Live" clId="Web-{8225F6A5-84B7-4414-8068-B71B3D02BE06}" dt="2023-08-27T08:18:26.750" v="745" actId="20577"/>
        <pc:sldMkLst>
          <pc:docMk/>
          <pc:sldMk cId="89281994" sldId="416"/>
        </pc:sldMkLst>
        <pc:spChg chg="mod">
          <ac:chgData name="tien tran" userId="f5c0b7c74de91c7e" providerId="Windows Live" clId="Web-{8225F6A5-84B7-4414-8068-B71B3D02BE06}" dt="2023-08-27T08:11:20.171" v="642" actId="20577"/>
          <ac:spMkLst>
            <pc:docMk/>
            <pc:sldMk cId="89281994" sldId="416"/>
            <ac:spMk id="2" creationId="{0C4E3DD8-A208-D2B4-3FE1-D5215D80B7B8}"/>
          </ac:spMkLst>
        </pc:spChg>
        <pc:spChg chg="mod">
          <ac:chgData name="tien tran" userId="f5c0b7c74de91c7e" providerId="Windows Live" clId="Web-{8225F6A5-84B7-4414-8068-B71B3D02BE06}" dt="2023-08-27T08:18:26.750" v="745" actId="20577"/>
          <ac:spMkLst>
            <pc:docMk/>
            <pc:sldMk cId="89281994" sldId="416"/>
            <ac:spMk id="3" creationId="{5BF9B435-5753-D1DE-6EC4-174BF87E10E7}"/>
          </ac:spMkLst>
        </pc:spChg>
        <pc:picChg chg="add mod">
          <ac:chgData name="tien tran" userId="f5c0b7c74de91c7e" providerId="Windows Live" clId="Web-{8225F6A5-84B7-4414-8068-B71B3D02BE06}" dt="2023-08-27T08:15:46.869" v="654" actId="14100"/>
          <ac:picMkLst>
            <pc:docMk/>
            <pc:sldMk cId="89281994" sldId="416"/>
            <ac:picMk id="5" creationId="{2838C706-9427-E9B6-B16E-7188512A6C60}"/>
          </ac:picMkLst>
        </pc:picChg>
      </pc:sldChg>
      <pc:sldChg chg="del">
        <pc:chgData name="tien tran" userId="f5c0b7c74de91c7e" providerId="Windows Live" clId="Web-{8225F6A5-84B7-4414-8068-B71B3D02BE06}" dt="2023-08-27T03:25:43.346" v="54"/>
        <pc:sldMkLst>
          <pc:docMk/>
          <pc:sldMk cId="1851726443" sldId="416"/>
        </pc:sldMkLst>
      </pc:sldChg>
      <pc:sldChg chg="modSp add replId">
        <pc:chgData name="tien tran" userId="f5c0b7c74de91c7e" providerId="Windows Live" clId="Web-{8225F6A5-84B7-4414-8068-B71B3D02BE06}" dt="2023-08-27T09:39:56.292" v="969" actId="20577"/>
        <pc:sldMkLst>
          <pc:docMk/>
          <pc:sldMk cId="1826908003" sldId="417"/>
        </pc:sldMkLst>
        <pc:spChg chg="mod">
          <ac:chgData name="tien tran" userId="f5c0b7c74de91c7e" providerId="Windows Live" clId="Web-{8225F6A5-84B7-4414-8068-B71B3D02BE06}" dt="2023-08-27T09:39:56.292" v="969" actId="20577"/>
          <ac:spMkLst>
            <pc:docMk/>
            <pc:sldMk cId="1826908003" sldId="417"/>
            <ac:spMk id="3" creationId="{3356C97B-92D3-569A-CA12-3111814852CA}"/>
          </ac:spMkLst>
        </pc:spChg>
      </pc:sldChg>
      <pc:sldChg chg="del">
        <pc:chgData name="tien tran" userId="f5c0b7c74de91c7e" providerId="Windows Live" clId="Web-{8225F6A5-84B7-4414-8068-B71B3D02BE06}" dt="2023-08-27T03:25:43.346" v="53"/>
        <pc:sldMkLst>
          <pc:docMk/>
          <pc:sldMk cId="2695520643" sldId="418"/>
        </pc:sldMkLst>
      </pc:sldChg>
      <pc:sldChg chg="modSp add replId">
        <pc:chgData name="tien tran" userId="f5c0b7c74de91c7e" providerId="Windows Live" clId="Web-{8225F6A5-84B7-4414-8068-B71B3D02BE06}" dt="2023-08-27T09:40:02.636" v="971" actId="20577"/>
        <pc:sldMkLst>
          <pc:docMk/>
          <pc:sldMk cId="2751316814" sldId="418"/>
        </pc:sldMkLst>
        <pc:spChg chg="mod">
          <ac:chgData name="tien tran" userId="f5c0b7c74de91c7e" providerId="Windows Live" clId="Web-{8225F6A5-84B7-4414-8068-B71B3D02BE06}" dt="2023-08-27T09:40:02.636" v="971" actId="20577"/>
          <ac:spMkLst>
            <pc:docMk/>
            <pc:sldMk cId="2751316814" sldId="418"/>
            <ac:spMk id="3" creationId="{3356C97B-92D3-569A-CA12-3111814852CA}"/>
          </ac:spMkLst>
        </pc:spChg>
      </pc:sldChg>
      <pc:sldChg chg="del">
        <pc:chgData name="tien tran" userId="f5c0b7c74de91c7e" providerId="Windows Live" clId="Web-{8225F6A5-84B7-4414-8068-B71B3D02BE06}" dt="2023-08-27T03:25:43.346" v="52"/>
        <pc:sldMkLst>
          <pc:docMk/>
          <pc:sldMk cId="1563615205" sldId="419"/>
        </pc:sldMkLst>
      </pc:sldChg>
      <pc:sldChg chg="addSp modSp new">
        <pc:chgData name="tien tran" userId="f5c0b7c74de91c7e" providerId="Windows Live" clId="Web-{8225F6A5-84B7-4414-8068-B71B3D02BE06}" dt="2023-08-27T09:50:31.024" v="1139" actId="20577"/>
        <pc:sldMkLst>
          <pc:docMk/>
          <pc:sldMk cId="2211945037" sldId="419"/>
        </pc:sldMkLst>
        <pc:spChg chg="mod">
          <ac:chgData name="tien tran" userId="f5c0b7c74de91c7e" providerId="Windows Live" clId="Web-{8225F6A5-84B7-4414-8068-B71B3D02BE06}" dt="2023-08-27T09:40:14.120" v="975" actId="20577"/>
          <ac:spMkLst>
            <pc:docMk/>
            <pc:sldMk cId="2211945037" sldId="419"/>
            <ac:spMk id="2" creationId="{5A64FF70-600B-5405-95A0-2253A6C5F38C}"/>
          </ac:spMkLst>
        </pc:spChg>
        <pc:spChg chg="mod">
          <ac:chgData name="tien tran" userId="f5c0b7c74de91c7e" providerId="Windows Live" clId="Web-{8225F6A5-84B7-4414-8068-B71B3D02BE06}" dt="2023-08-27T09:50:31.024" v="1139" actId="20577"/>
          <ac:spMkLst>
            <pc:docMk/>
            <pc:sldMk cId="2211945037" sldId="419"/>
            <ac:spMk id="3" creationId="{920FD975-BC0F-8962-4A29-C95596AF11D8}"/>
          </ac:spMkLst>
        </pc:spChg>
        <pc:picChg chg="add mod modCrop">
          <ac:chgData name="tien tran" userId="f5c0b7c74de91c7e" providerId="Windows Live" clId="Web-{8225F6A5-84B7-4414-8068-B71B3D02BE06}" dt="2023-08-27T09:45:31.237" v="1071" actId="14100"/>
          <ac:picMkLst>
            <pc:docMk/>
            <pc:sldMk cId="2211945037" sldId="419"/>
            <ac:picMk id="5" creationId="{09504AC4-B0F2-5F7A-3600-F4C8F58ADAC5}"/>
          </ac:picMkLst>
        </pc:picChg>
      </pc:sldChg>
      <pc:sldChg chg="del">
        <pc:chgData name="tien tran" userId="f5c0b7c74de91c7e" providerId="Windows Live" clId="Web-{8225F6A5-84B7-4414-8068-B71B3D02BE06}" dt="2023-08-27T03:25:43.346" v="62"/>
        <pc:sldMkLst>
          <pc:docMk/>
          <pc:sldMk cId="1154871659" sldId="420"/>
        </pc:sldMkLst>
      </pc:sldChg>
      <pc:sldChg chg="addSp modSp new">
        <pc:chgData name="tien tran" userId="f5c0b7c74de91c7e" providerId="Windows Live" clId="Web-{8225F6A5-84B7-4414-8068-B71B3D02BE06}" dt="2023-08-27T09:51:26.666" v="1163" actId="14100"/>
        <pc:sldMkLst>
          <pc:docMk/>
          <pc:sldMk cId="2684108598" sldId="420"/>
        </pc:sldMkLst>
        <pc:spChg chg="mod">
          <ac:chgData name="tien tran" userId="f5c0b7c74de91c7e" providerId="Windows Live" clId="Web-{8225F6A5-84B7-4414-8068-B71B3D02BE06}" dt="2023-08-27T09:51:01.338" v="1158" actId="20577"/>
          <ac:spMkLst>
            <pc:docMk/>
            <pc:sldMk cId="2684108598" sldId="420"/>
            <ac:spMk id="2" creationId="{C1FE3322-B22D-5A8D-AD69-8BC229E5FB78}"/>
          </ac:spMkLst>
        </pc:spChg>
        <pc:spChg chg="mod">
          <ac:chgData name="tien tran" userId="f5c0b7c74de91c7e" providerId="Windows Live" clId="Web-{8225F6A5-84B7-4414-8068-B71B3D02BE06}" dt="2023-08-27T09:47:34.083" v="1082" actId="20577"/>
          <ac:spMkLst>
            <pc:docMk/>
            <pc:sldMk cId="2684108598" sldId="420"/>
            <ac:spMk id="3" creationId="{5567D1D6-D3B0-8F35-DAA3-BF4002935D3C}"/>
          </ac:spMkLst>
        </pc:spChg>
        <pc:picChg chg="add mod">
          <ac:chgData name="tien tran" userId="f5c0b7c74de91c7e" providerId="Windows Live" clId="Web-{8225F6A5-84B7-4414-8068-B71B3D02BE06}" dt="2023-08-27T09:51:26.666" v="1163" actId="14100"/>
          <ac:picMkLst>
            <pc:docMk/>
            <pc:sldMk cId="2684108598" sldId="420"/>
            <ac:picMk id="5" creationId="{79BBE332-31A0-8F29-A5AB-556AEC6EBF49}"/>
          </ac:picMkLst>
        </pc:picChg>
      </pc:sldChg>
      <pc:sldChg chg="del">
        <pc:chgData name="tien tran" userId="f5c0b7c74de91c7e" providerId="Windows Live" clId="Web-{8225F6A5-84B7-4414-8068-B71B3D02BE06}" dt="2023-08-27T03:25:43.361" v="68"/>
        <pc:sldMkLst>
          <pc:docMk/>
          <pc:sldMk cId="428017160" sldId="421"/>
        </pc:sldMkLst>
      </pc:sldChg>
      <pc:sldChg chg="modSp add replId">
        <pc:chgData name="tien tran" userId="f5c0b7c74de91c7e" providerId="Windows Live" clId="Web-{8225F6A5-84B7-4414-8068-B71B3D02BE06}" dt="2023-08-27T09:51:07.291" v="1160" actId="20577"/>
        <pc:sldMkLst>
          <pc:docMk/>
          <pc:sldMk cId="978376142" sldId="421"/>
        </pc:sldMkLst>
        <pc:spChg chg="mod">
          <ac:chgData name="tien tran" userId="f5c0b7c74de91c7e" providerId="Windows Live" clId="Web-{8225F6A5-84B7-4414-8068-B71B3D02BE06}" dt="2023-08-27T09:51:07.291" v="1160" actId="20577"/>
          <ac:spMkLst>
            <pc:docMk/>
            <pc:sldMk cId="978376142" sldId="421"/>
            <ac:spMk id="2" creationId="{C1FE3322-B22D-5A8D-AD69-8BC229E5FB78}"/>
          </ac:spMkLst>
        </pc:spChg>
        <pc:spChg chg="mod">
          <ac:chgData name="tien tran" userId="f5c0b7c74de91c7e" providerId="Windows Live" clId="Web-{8225F6A5-84B7-4414-8068-B71B3D02BE06}" dt="2023-08-27T09:48:20.990" v="1097" actId="20577"/>
          <ac:spMkLst>
            <pc:docMk/>
            <pc:sldMk cId="978376142" sldId="421"/>
            <ac:spMk id="3" creationId="{5567D1D6-D3B0-8F35-DAA3-BF4002935D3C}"/>
          </ac:spMkLst>
        </pc:spChg>
      </pc:sldChg>
      <pc:sldChg chg="del">
        <pc:chgData name="tien tran" userId="f5c0b7c74de91c7e" providerId="Windows Live" clId="Web-{8225F6A5-84B7-4414-8068-B71B3D02BE06}" dt="2023-08-27T03:25:43.346" v="60"/>
        <pc:sldMkLst>
          <pc:docMk/>
          <pc:sldMk cId="30854190" sldId="422"/>
        </pc:sldMkLst>
      </pc:sldChg>
      <pc:sldChg chg="del">
        <pc:chgData name="tien tran" userId="f5c0b7c74de91c7e" providerId="Windows Live" clId="Web-{8225F6A5-84B7-4414-8068-B71B3D02BE06}" dt="2023-08-27T03:25:43.346" v="59"/>
        <pc:sldMkLst>
          <pc:docMk/>
          <pc:sldMk cId="4020267919" sldId="424"/>
        </pc:sldMkLst>
      </pc:sldChg>
      <pc:sldChg chg="del">
        <pc:chgData name="tien tran" userId="f5c0b7c74de91c7e" providerId="Windows Live" clId="Web-{8225F6A5-84B7-4414-8068-B71B3D02BE06}" dt="2023-08-27T03:25:43.330" v="46"/>
        <pc:sldMkLst>
          <pc:docMk/>
          <pc:sldMk cId="2597662326" sldId="425"/>
        </pc:sldMkLst>
      </pc:sldChg>
      <pc:sldChg chg="del">
        <pc:chgData name="tien tran" userId="f5c0b7c74de91c7e" providerId="Windows Live" clId="Web-{8225F6A5-84B7-4414-8068-B71B3D02BE06}" dt="2023-08-27T03:25:43.330" v="47"/>
        <pc:sldMkLst>
          <pc:docMk/>
          <pc:sldMk cId="2325037632" sldId="426"/>
        </pc:sldMkLst>
      </pc:sldChg>
      <pc:sldChg chg="del">
        <pc:chgData name="tien tran" userId="f5c0b7c74de91c7e" providerId="Windows Live" clId="Web-{8225F6A5-84B7-4414-8068-B71B3D02BE06}" dt="2023-08-27T03:25:43.346" v="55"/>
        <pc:sldMkLst>
          <pc:docMk/>
          <pc:sldMk cId="1914749579" sldId="427"/>
        </pc:sldMkLst>
      </pc:sldChg>
      <pc:sldChg chg="del">
        <pc:chgData name="tien tran" userId="f5c0b7c74de91c7e" providerId="Windows Live" clId="Web-{8225F6A5-84B7-4414-8068-B71B3D02BE06}" dt="2023-08-27T03:25:43.330" v="38"/>
        <pc:sldMkLst>
          <pc:docMk/>
          <pc:sldMk cId="1683571702" sldId="430"/>
        </pc:sldMkLst>
      </pc:sldChg>
      <pc:sldChg chg="del">
        <pc:chgData name="tien tran" userId="f5c0b7c74de91c7e" providerId="Windows Live" clId="Web-{8225F6A5-84B7-4414-8068-B71B3D02BE06}" dt="2023-08-27T03:25:43.330" v="43"/>
        <pc:sldMkLst>
          <pc:docMk/>
          <pc:sldMk cId="3559656086" sldId="432"/>
        </pc:sldMkLst>
      </pc:sldChg>
      <pc:sldChg chg="del">
        <pc:chgData name="tien tran" userId="f5c0b7c74de91c7e" providerId="Windows Live" clId="Web-{8225F6A5-84B7-4414-8068-B71B3D02BE06}" dt="2023-08-27T03:25:43.330" v="41"/>
        <pc:sldMkLst>
          <pc:docMk/>
          <pc:sldMk cId="125576511" sldId="433"/>
        </pc:sldMkLst>
      </pc:sldChg>
      <pc:sldChg chg="del">
        <pc:chgData name="tien tran" userId="f5c0b7c74de91c7e" providerId="Windows Live" clId="Web-{8225F6A5-84B7-4414-8068-B71B3D02BE06}" dt="2023-08-27T03:25:43.330" v="40"/>
        <pc:sldMkLst>
          <pc:docMk/>
          <pc:sldMk cId="2644579994" sldId="434"/>
        </pc:sldMkLst>
      </pc:sldChg>
      <pc:sldChg chg="del">
        <pc:chgData name="tien tran" userId="f5c0b7c74de91c7e" providerId="Windows Live" clId="Web-{8225F6A5-84B7-4414-8068-B71B3D02BE06}" dt="2023-08-27T03:25:43.330" v="39"/>
        <pc:sldMkLst>
          <pc:docMk/>
          <pc:sldMk cId="2010329098" sldId="435"/>
        </pc:sldMkLst>
      </pc:sldChg>
      <pc:sldChg chg="del">
        <pc:chgData name="tien tran" userId="f5c0b7c74de91c7e" providerId="Windows Live" clId="Web-{8225F6A5-84B7-4414-8068-B71B3D02BE06}" dt="2023-08-27T03:25:43.330" v="37"/>
        <pc:sldMkLst>
          <pc:docMk/>
          <pc:sldMk cId="444600122" sldId="436"/>
        </pc:sldMkLst>
      </pc:sldChg>
      <pc:sldChg chg="del">
        <pc:chgData name="tien tran" userId="f5c0b7c74de91c7e" providerId="Windows Live" clId="Web-{8225F6A5-84B7-4414-8068-B71B3D02BE06}" dt="2023-08-27T03:25:43.314" v="36"/>
        <pc:sldMkLst>
          <pc:docMk/>
          <pc:sldMk cId="196675871" sldId="437"/>
        </pc:sldMkLst>
      </pc:sldChg>
      <pc:sldChg chg="del">
        <pc:chgData name="tien tran" userId="f5c0b7c74de91c7e" providerId="Windows Live" clId="Web-{8225F6A5-84B7-4414-8068-B71B3D02BE06}" dt="2023-08-27T03:25:43.314" v="35"/>
        <pc:sldMkLst>
          <pc:docMk/>
          <pc:sldMk cId="1006214557" sldId="438"/>
        </pc:sldMkLst>
      </pc:sldChg>
      <pc:sldChg chg="del">
        <pc:chgData name="tien tran" userId="f5c0b7c74de91c7e" providerId="Windows Live" clId="Web-{8225F6A5-84B7-4414-8068-B71B3D02BE06}" dt="2023-08-27T03:25:43.314" v="34"/>
        <pc:sldMkLst>
          <pc:docMk/>
          <pc:sldMk cId="848631912" sldId="439"/>
        </pc:sldMkLst>
      </pc:sldChg>
      <pc:sldChg chg="del">
        <pc:chgData name="tien tran" userId="f5c0b7c74de91c7e" providerId="Windows Live" clId="Web-{8225F6A5-84B7-4414-8068-B71B3D02BE06}" dt="2023-08-27T03:25:43.314" v="33"/>
        <pc:sldMkLst>
          <pc:docMk/>
          <pc:sldMk cId="4282555646" sldId="440"/>
        </pc:sldMkLst>
      </pc:sldChg>
      <pc:sldChg chg="del">
        <pc:chgData name="tien tran" userId="f5c0b7c74de91c7e" providerId="Windows Live" clId="Web-{8225F6A5-84B7-4414-8068-B71B3D02BE06}" dt="2023-08-27T03:25:43.330" v="42"/>
        <pc:sldMkLst>
          <pc:docMk/>
          <pc:sldMk cId="1650393867" sldId="441"/>
        </pc:sldMkLst>
      </pc:sldChg>
      <pc:sldChg chg="del">
        <pc:chgData name="tien tran" userId="f5c0b7c74de91c7e" providerId="Windows Live" clId="Web-{8225F6A5-84B7-4414-8068-B71B3D02BE06}" dt="2023-08-27T03:25:43.314" v="32"/>
        <pc:sldMkLst>
          <pc:docMk/>
          <pc:sldMk cId="1018085788" sldId="442"/>
        </pc:sldMkLst>
      </pc:sldChg>
      <pc:sldChg chg="del">
        <pc:chgData name="tien tran" userId="f5c0b7c74de91c7e" providerId="Windows Live" clId="Web-{8225F6A5-84B7-4414-8068-B71B3D02BE06}" dt="2023-08-27T03:25:43.314" v="31"/>
        <pc:sldMkLst>
          <pc:docMk/>
          <pc:sldMk cId="4091185753" sldId="443"/>
        </pc:sldMkLst>
      </pc:sldChg>
      <pc:sldChg chg="del">
        <pc:chgData name="tien tran" userId="f5c0b7c74de91c7e" providerId="Windows Live" clId="Web-{8225F6A5-84B7-4414-8068-B71B3D02BE06}" dt="2023-08-27T03:25:43.314" v="29"/>
        <pc:sldMkLst>
          <pc:docMk/>
          <pc:sldMk cId="3123841344" sldId="444"/>
        </pc:sldMkLst>
      </pc:sldChg>
      <pc:sldChg chg="del">
        <pc:chgData name="tien tran" userId="f5c0b7c74de91c7e" providerId="Windows Live" clId="Web-{8225F6A5-84B7-4414-8068-B71B3D02BE06}" dt="2023-08-27T03:25:43.314" v="27"/>
        <pc:sldMkLst>
          <pc:docMk/>
          <pc:sldMk cId="601684727" sldId="445"/>
        </pc:sldMkLst>
      </pc:sldChg>
      <pc:sldChg chg="del">
        <pc:chgData name="tien tran" userId="f5c0b7c74de91c7e" providerId="Windows Live" clId="Web-{8225F6A5-84B7-4414-8068-B71B3D02BE06}" dt="2023-08-27T03:25:43.314" v="28"/>
        <pc:sldMkLst>
          <pc:docMk/>
          <pc:sldMk cId="2534106606" sldId="446"/>
        </pc:sldMkLst>
      </pc:sldChg>
      <pc:sldChg chg="del">
        <pc:chgData name="tien tran" userId="f5c0b7c74de91c7e" providerId="Windows Live" clId="Web-{8225F6A5-84B7-4414-8068-B71B3D02BE06}" dt="2023-08-27T03:25:43.314" v="25"/>
        <pc:sldMkLst>
          <pc:docMk/>
          <pc:sldMk cId="4046604943" sldId="447"/>
        </pc:sldMkLst>
      </pc:sldChg>
      <pc:sldChg chg="del">
        <pc:chgData name="tien tran" userId="f5c0b7c74de91c7e" providerId="Windows Live" clId="Web-{8225F6A5-84B7-4414-8068-B71B3D02BE06}" dt="2023-08-27T03:25:43.314" v="26"/>
        <pc:sldMkLst>
          <pc:docMk/>
          <pc:sldMk cId="4286422194" sldId="448"/>
        </pc:sldMkLst>
      </pc:sldChg>
      <pc:sldChg chg="del">
        <pc:chgData name="tien tran" userId="f5c0b7c74de91c7e" providerId="Windows Live" clId="Web-{8225F6A5-84B7-4414-8068-B71B3D02BE06}" dt="2023-08-27T03:25:43.314" v="24"/>
        <pc:sldMkLst>
          <pc:docMk/>
          <pc:sldMk cId="1933191224" sldId="449"/>
        </pc:sldMkLst>
      </pc:sldChg>
      <pc:sldChg chg="del">
        <pc:chgData name="tien tran" userId="f5c0b7c74de91c7e" providerId="Windows Live" clId="Web-{8225F6A5-84B7-4414-8068-B71B3D02BE06}" dt="2023-08-27T03:28:44.709" v="69"/>
        <pc:sldMkLst>
          <pc:docMk/>
          <pc:sldMk cId="239391567" sldId="450"/>
        </pc:sldMkLst>
      </pc:sldChg>
      <pc:sldChg chg="del">
        <pc:chgData name="tien tran" userId="f5c0b7c74de91c7e" providerId="Windows Live" clId="Web-{8225F6A5-84B7-4414-8068-B71B3D02BE06}" dt="2023-08-27T03:25:43.346" v="63"/>
        <pc:sldMkLst>
          <pc:docMk/>
          <pc:sldMk cId="2407576539" sldId="451"/>
        </pc:sldMkLst>
      </pc:sldChg>
      <pc:sldChg chg="del">
        <pc:chgData name="tien tran" userId="f5c0b7c74de91c7e" providerId="Windows Live" clId="Web-{8225F6A5-84B7-4414-8068-B71B3D02BE06}" dt="2023-08-27T03:25:43.346" v="56"/>
        <pc:sldMkLst>
          <pc:docMk/>
          <pc:sldMk cId="1828592504" sldId="452"/>
        </pc:sldMkLst>
      </pc:sldChg>
      <pc:sldChg chg="del">
        <pc:chgData name="tien tran" userId="f5c0b7c74de91c7e" providerId="Windows Live" clId="Web-{8225F6A5-84B7-4414-8068-B71B3D02BE06}" dt="2023-08-27T03:25:43.330" v="48"/>
        <pc:sldMkLst>
          <pc:docMk/>
          <pc:sldMk cId="3807767013" sldId="453"/>
        </pc:sldMkLst>
      </pc:sldChg>
      <pc:sldChg chg="del">
        <pc:chgData name="tien tran" userId="f5c0b7c74de91c7e" providerId="Windows Live" clId="Web-{8225F6A5-84B7-4414-8068-B71B3D02BE06}" dt="2023-08-27T03:25:43.330" v="44"/>
        <pc:sldMkLst>
          <pc:docMk/>
          <pc:sldMk cId="4179028946" sldId="454"/>
        </pc:sldMkLst>
      </pc:sldChg>
      <pc:sldChg chg="del">
        <pc:chgData name="tien tran" userId="f5c0b7c74de91c7e" providerId="Windows Live" clId="Web-{8225F6A5-84B7-4414-8068-B71B3D02BE06}" dt="2023-08-27T03:25:43.330" v="45"/>
        <pc:sldMkLst>
          <pc:docMk/>
          <pc:sldMk cId="2808786853" sldId="455"/>
        </pc:sldMkLst>
      </pc:sldChg>
      <pc:sldChg chg="del">
        <pc:chgData name="tien tran" userId="f5c0b7c74de91c7e" providerId="Windows Live" clId="Web-{8225F6A5-84B7-4414-8068-B71B3D02BE06}" dt="2023-08-27T03:25:43.314" v="30"/>
        <pc:sldMkLst>
          <pc:docMk/>
          <pc:sldMk cId="2307291542" sldId="456"/>
        </pc:sldMkLst>
      </pc:sldChg>
    </pc:docChg>
  </pc:docChgLst>
  <pc:docChgLst>
    <pc:chgData name="tien tran" userId="f5c0b7c74de91c7e" providerId="Windows Live" clId="Web-{95F3361D-C8B6-4539-9751-C940094FFCF0}"/>
    <pc:docChg chg="addSld delSld modSld">
      <pc:chgData name="tien tran" userId="f5c0b7c74de91c7e" providerId="Windows Live" clId="Web-{95F3361D-C8B6-4539-9751-C940094FFCF0}" dt="2023-08-16T10:05:12.850" v="393" actId="20577"/>
      <pc:docMkLst>
        <pc:docMk/>
      </pc:docMkLst>
      <pc:sldChg chg="modSp">
        <pc:chgData name="tien tran" userId="f5c0b7c74de91c7e" providerId="Windows Live" clId="Web-{95F3361D-C8B6-4539-9751-C940094FFCF0}" dt="2023-08-16T08:51:41.392" v="62" actId="20577"/>
        <pc:sldMkLst>
          <pc:docMk/>
          <pc:sldMk cId="0" sldId="257"/>
        </pc:sldMkLst>
        <pc:spChg chg="mod">
          <ac:chgData name="tien tran" userId="f5c0b7c74de91c7e" providerId="Windows Live" clId="Web-{95F3361D-C8B6-4539-9751-C940094FFCF0}" dt="2023-08-16T08:51:41.392" v="62" actId="20577"/>
          <ac:spMkLst>
            <pc:docMk/>
            <pc:sldMk cId="0" sldId="257"/>
            <ac:spMk id="190467" creationId="{00000000-0000-0000-0000-000000000000}"/>
          </ac:spMkLst>
        </pc:spChg>
      </pc:sldChg>
      <pc:sldChg chg="modSp">
        <pc:chgData name="tien tran" userId="f5c0b7c74de91c7e" providerId="Windows Live" clId="Web-{95F3361D-C8B6-4539-9751-C940094FFCF0}" dt="2023-08-16T08:00:56.746" v="6" actId="20577"/>
        <pc:sldMkLst>
          <pc:docMk/>
          <pc:sldMk cId="0" sldId="404"/>
        </pc:sldMkLst>
        <pc:spChg chg="mod">
          <ac:chgData name="tien tran" userId="f5c0b7c74de91c7e" providerId="Windows Live" clId="Web-{95F3361D-C8B6-4539-9751-C940094FFCF0}" dt="2023-08-16T08:00:56.746" v="6" actId="20577"/>
          <ac:spMkLst>
            <pc:docMk/>
            <pc:sldMk cId="0" sldId="404"/>
            <ac:spMk id="12" creationId="{00000000-0000-0000-0000-000000000000}"/>
          </ac:spMkLst>
        </pc:spChg>
      </pc:sldChg>
      <pc:sldChg chg="modSp new">
        <pc:chgData name="tien tran" userId="f5c0b7c74de91c7e" providerId="Windows Live" clId="Web-{95F3361D-C8B6-4539-9751-C940094FFCF0}" dt="2023-08-16T08:52:21.534" v="73" actId="20577"/>
        <pc:sldMkLst>
          <pc:docMk/>
          <pc:sldMk cId="788580868" sldId="405"/>
        </pc:sldMkLst>
        <pc:spChg chg="mod">
          <ac:chgData name="tien tran" userId="f5c0b7c74de91c7e" providerId="Windows Live" clId="Web-{95F3361D-C8B6-4539-9751-C940094FFCF0}" dt="2023-08-16T08:01:36.965" v="27" actId="20577"/>
          <ac:spMkLst>
            <pc:docMk/>
            <pc:sldMk cId="788580868" sldId="405"/>
            <ac:spMk id="2" creationId="{23E6BBF0-944A-B4B6-EC4C-8D3AA7B6D3B4}"/>
          </ac:spMkLst>
        </pc:spChg>
        <pc:spChg chg="mod">
          <ac:chgData name="tien tran" userId="f5c0b7c74de91c7e" providerId="Windows Live" clId="Web-{95F3361D-C8B6-4539-9751-C940094FFCF0}" dt="2023-08-16T08:52:21.534" v="73" actId="20577"/>
          <ac:spMkLst>
            <pc:docMk/>
            <pc:sldMk cId="788580868" sldId="405"/>
            <ac:spMk id="3" creationId="{3356C97B-92D3-569A-CA12-3111814852CA}"/>
          </ac:spMkLst>
        </pc:spChg>
      </pc:sldChg>
      <pc:sldChg chg="modSp new">
        <pc:chgData name="tien tran" userId="f5c0b7c74de91c7e" providerId="Windows Live" clId="Web-{95F3361D-C8B6-4539-9751-C940094FFCF0}" dt="2023-08-16T09:08:30.583" v="82" actId="20577"/>
        <pc:sldMkLst>
          <pc:docMk/>
          <pc:sldMk cId="3809411529" sldId="406"/>
        </pc:sldMkLst>
        <pc:spChg chg="mod">
          <ac:chgData name="tien tran" userId="f5c0b7c74de91c7e" providerId="Windows Live" clId="Web-{95F3361D-C8B6-4539-9751-C940094FFCF0}" dt="2023-08-16T09:08:30.583" v="82" actId="20577"/>
          <ac:spMkLst>
            <pc:docMk/>
            <pc:sldMk cId="3809411529" sldId="406"/>
            <ac:spMk id="2" creationId="{6B03B3DA-1BB8-6D83-3748-9BB4DA3E23E3}"/>
          </ac:spMkLst>
        </pc:spChg>
      </pc:sldChg>
      <pc:sldChg chg="addSp delSp modSp new">
        <pc:chgData name="tien tran" userId="f5c0b7c74de91c7e" providerId="Windows Live" clId="Web-{95F3361D-C8B6-4539-9751-C940094FFCF0}" dt="2023-08-16T09:59:57.092" v="236"/>
        <pc:sldMkLst>
          <pc:docMk/>
          <pc:sldMk cId="2747466786" sldId="407"/>
        </pc:sldMkLst>
        <pc:spChg chg="mod">
          <ac:chgData name="tien tran" userId="f5c0b7c74de91c7e" providerId="Windows Live" clId="Web-{95F3361D-C8B6-4539-9751-C940094FFCF0}" dt="2023-08-16T08:52:34.847" v="78" actId="20577"/>
          <ac:spMkLst>
            <pc:docMk/>
            <pc:sldMk cId="2747466786" sldId="407"/>
            <ac:spMk id="2" creationId="{A585513D-FF62-9849-1406-B32930FCDC84}"/>
          </ac:spMkLst>
        </pc:spChg>
        <pc:spChg chg="del">
          <ac:chgData name="tien tran" userId="f5c0b7c74de91c7e" providerId="Windows Live" clId="Web-{95F3361D-C8B6-4539-9751-C940094FFCF0}" dt="2023-08-16T09:59:46.076" v="234"/>
          <ac:spMkLst>
            <pc:docMk/>
            <pc:sldMk cId="2747466786" sldId="407"/>
            <ac:spMk id="3" creationId="{4BAB2C0F-5AEC-F064-D0C6-E91F0DB1789E}"/>
          </ac:spMkLst>
        </pc:spChg>
        <pc:spChg chg="add mod">
          <ac:chgData name="tien tran" userId="f5c0b7c74de91c7e" providerId="Windows Live" clId="Web-{95F3361D-C8B6-4539-9751-C940094FFCF0}" dt="2023-08-16T09:59:57.092" v="236"/>
          <ac:spMkLst>
            <pc:docMk/>
            <pc:sldMk cId="2747466786" sldId="407"/>
            <ac:spMk id="7" creationId="{DBAEF120-503D-8E8F-01A0-E108B38C6DE2}"/>
          </ac:spMkLst>
        </pc:spChg>
        <pc:picChg chg="add del mod ord">
          <ac:chgData name="tien tran" userId="f5c0b7c74de91c7e" providerId="Windows Live" clId="Web-{95F3361D-C8B6-4539-9751-C940094FFCF0}" dt="2023-08-16T09:59:57.092" v="236"/>
          <ac:picMkLst>
            <pc:docMk/>
            <pc:sldMk cId="2747466786" sldId="407"/>
            <ac:picMk id="5" creationId="{A7CF6561-8BE3-D058-FD26-ECE59B6FE7F7}"/>
          </ac:picMkLst>
        </pc:picChg>
      </pc:sldChg>
      <pc:sldChg chg="modSp add replId">
        <pc:chgData name="tien tran" userId="f5c0b7c74de91c7e" providerId="Windows Live" clId="Web-{95F3361D-C8B6-4539-9751-C940094FFCF0}" dt="2023-08-16T09:08:39.130" v="86" actId="20577"/>
        <pc:sldMkLst>
          <pc:docMk/>
          <pc:sldMk cId="3901513261" sldId="408"/>
        </pc:sldMkLst>
        <pc:spChg chg="mod">
          <ac:chgData name="tien tran" userId="f5c0b7c74de91c7e" providerId="Windows Live" clId="Web-{95F3361D-C8B6-4539-9751-C940094FFCF0}" dt="2023-08-16T09:08:39.130" v="86" actId="20577"/>
          <ac:spMkLst>
            <pc:docMk/>
            <pc:sldMk cId="3901513261" sldId="408"/>
            <ac:spMk id="2" creationId="{6B03B3DA-1BB8-6D83-3748-9BB4DA3E23E3}"/>
          </ac:spMkLst>
        </pc:spChg>
      </pc:sldChg>
      <pc:sldChg chg="modSp new">
        <pc:chgData name="tien tran" userId="f5c0b7c74de91c7e" providerId="Windows Live" clId="Web-{95F3361D-C8B6-4539-9751-C940094FFCF0}" dt="2023-08-16T09:09:13.787" v="107" actId="20577"/>
        <pc:sldMkLst>
          <pc:docMk/>
          <pc:sldMk cId="4253745965" sldId="409"/>
        </pc:sldMkLst>
        <pc:spChg chg="mod">
          <ac:chgData name="tien tran" userId="f5c0b7c74de91c7e" providerId="Windows Live" clId="Web-{95F3361D-C8B6-4539-9751-C940094FFCF0}" dt="2023-08-16T09:09:13.787" v="107" actId="20577"/>
          <ac:spMkLst>
            <pc:docMk/>
            <pc:sldMk cId="4253745965" sldId="409"/>
            <ac:spMk id="2" creationId="{46CCD4F4-A841-27CD-F275-B7AF583F69A7}"/>
          </ac:spMkLst>
        </pc:spChg>
      </pc:sldChg>
      <pc:sldChg chg="addSp modSp new">
        <pc:chgData name="tien tran" userId="f5c0b7c74de91c7e" providerId="Windows Live" clId="Web-{95F3361D-C8B6-4539-9751-C940094FFCF0}" dt="2023-08-16T10:00:09.967" v="240" actId="1076"/>
        <pc:sldMkLst>
          <pc:docMk/>
          <pc:sldMk cId="2644373391" sldId="410"/>
        </pc:sldMkLst>
        <pc:spChg chg="mod">
          <ac:chgData name="tien tran" userId="f5c0b7c74de91c7e" providerId="Windows Live" clId="Web-{95F3361D-C8B6-4539-9751-C940094FFCF0}" dt="2023-08-16T09:20:26.077" v="129" actId="20577"/>
          <ac:spMkLst>
            <pc:docMk/>
            <pc:sldMk cId="2644373391" sldId="410"/>
            <ac:spMk id="2" creationId="{26CF3B86-905E-77C3-86F4-A95253758E5C}"/>
          </ac:spMkLst>
        </pc:spChg>
        <pc:spChg chg="mod">
          <ac:chgData name="tien tran" userId="f5c0b7c74de91c7e" providerId="Windows Live" clId="Web-{95F3361D-C8B6-4539-9751-C940094FFCF0}" dt="2023-08-16T09:20:22.280" v="125" actId="20577"/>
          <ac:spMkLst>
            <pc:docMk/>
            <pc:sldMk cId="2644373391" sldId="410"/>
            <ac:spMk id="3" creationId="{9FDBA578-AC0C-5BB3-EC31-9FCC12D173EB}"/>
          </ac:spMkLst>
        </pc:spChg>
        <pc:picChg chg="add mod">
          <ac:chgData name="tien tran" userId="f5c0b7c74de91c7e" providerId="Windows Live" clId="Web-{95F3361D-C8B6-4539-9751-C940094FFCF0}" dt="2023-08-16T10:00:09.967" v="240" actId="1076"/>
          <ac:picMkLst>
            <pc:docMk/>
            <pc:sldMk cId="2644373391" sldId="410"/>
            <ac:picMk id="5" creationId="{DB21F779-D5DE-6A6A-35F8-4509DDDE1645}"/>
          </ac:picMkLst>
        </pc:picChg>
      </pc:sldChg>
      <pc:sldChg chg="addSp modSp new">
        <pc:chgData name="tien tran" userId="f5c0b7c74de91c7e" providerId="Windows Live" clId="Web-{95F3361D-C8B6-4539-9751-C940094FFCF0}" dt="2023-08-16T09:40:49.486" v="140" actId="20577"/>
        <pc:sldMkLst>
          <pc:docMk/>
          <pc:sldMk cId="4218981463" sldId="411"/>
        </pc:sldMkLst>
        <pc:spChg chg="mod">
          <ac:chgData name="tien tran" userId="f5c0b7c74de91c7e" providerId="Windows Live" clId="Web-{95F3361D-C8B6-4539-9751-C940094FFCF0}" dt="2023-08-16T09:40:49.486" v="140" actId="20577"/>
          <ac:spMkLst>
            <pc:docMk/>
            <pc:sldMk cId="4218981463" sldId="411"/>
            <ac:spMk id="2" creationId="{A4B75A05-3A7A-854E-32CF-63AAB3A7933D}"/>
          </ac:spMkLst>
        </pc:spChg>
        <pc:spChg chg="mod">
          <ac:chgData name="tien tran" userId="f5c0b7c74de91c7e" providerId="Windows Live" clId="Web-{95F3361D-C8B6-4539-9751-C940094FFCF0}" dt="2023-08-16T09:22:20.971" v="132" actId="20577"/>
          <ac:spMkLst>
            <pc:docMk/>
            <pc:sldMk cId="4218981463" sldId="411"/>
            <ac:spMk id="3" creationId="{B26A1B97-AFC5-99ED-2607-2CE7018DB459}"/>
          </ac:spMkLst>
        </pc:spChg>
        <pc:picChg chg="add mod">
          <ac:chgData name="tien tran" userId="f5c0b7c74de91c7e" providerId="Windows Live" clId="Web-{95F3361D-C8B6-4539-9751-C940094FFCF0}" dt="2023-08-16T09:40:30.080" v="137" actId="1076"/>
          <ac:picMkLst>
            <pc:docMk/>
            <pc:sldMk cId="4218981463" sldId="411"/>
            <ac:picMk id="5" creationId="{C724BDE0-0150-B3CD-EE71-1DF87CA762CD}"/>
          </ac:picMkLst>
        </pc:picChg>
      </pc:sldChg>
      <pc:sldChg chg="addSp delSp modSp new">
        <pc:chgData name="tien tran" userId="f5c0b7c74de91c7e" providerId="Windows Live" clId="Web-{95F3361D-C8B6-4539-9751-C940094FFCF0}" dt="2023-08-16T09:43:07.146" v="151" actId="14100"/>
        <pc:sldMkLst>
          <pc:docMk/>
          <pc:sldMk cId="1626651305" sldId="412"/>
        </pc:sldMkLst>
        <pc:spChg chg="mod">
          <ac:chgData name="tien tran" userId="f5c0b7c74de91c7e" providerId="Windows Live" clId="Web-{95F3361D-C8B6-4539-9751-C940094FFCF0}" dt="2023-08-16T09:40:58.705" v="144" actId="20577"/>
          <ac:spMkLst>
            <pc:docMk/>
            <pc:sldMk cId="1626651305" sldId="412"/>
            <ac:spMk id="2" creationId="{2AF0A240-A8D6-5E0F-B603-BBC09029FDD5}"/>
          </ac:spMkLst>
        </pc:spChg>
        <pc:spChg chg="del">
          <ac:chgData name="tien tran" userId="f5c0b7c74de91c7e" providerId="Windows Live" clId="Web-{95F3361D-C8B6-4539-9751-C940094FFCF0}" dt="2023-08-16T09:42:21.567" v="145"/>
          <ac:spMkLst>
            <pc:docMk/>
            <pc:sldMk cId="1626651305" sldId="412"/>
            <ac:spMk id="3" creationId="{344F242E-1ED4-4546-38D3-028A9236DC7D}"/>
          </ac:spMkLst>
        </pc:spChg>
        <pc:spChg chg="add del mod">
          <ac:chgData name="tien tran" userId="f5c0b7c74de91c7e" providerId="Windows Live" clId="Web-{95F3361D-C8B6-4539-9751-C940094FFCF0}" dt="2023-08-16T09:42:56.177" v="149"/>
          <ac:spMkLst>
            <pc:docMk/>
            <pc:sldMk cId="1626651305" sldId="412"/>
            <ac:spMk id="7" creationId="{FBCAA7D3-7D2A-C3B2-9B38-3928E32AA874}"/>
          </ac:spMkLst>
        </pc:spChg>
        <pc:picChg chg="add del mod ord">
          <ac:chgData name="tien tran" userId="f5c0b7c74de91c7e" providerId="Windows Live" clId="Web-{95F3361D-C8B6-4539-9751-C940094FFCF0}" dt="2023-08-16T09:42:35.645" v="148"/>
          <ac:picMkLst>
            <pc:docMk/>
            <pc:sldMk cId="1626651305" sldId="412"/>
            <ac:picMk id="5" creationId="{B4040063-C7D7-CC24-ACE5-3BB7EAD19B47}"/>
          </ac:picMkLst>
        </pc:picChg>
        <pc:picChg chg="add mod ord">
          <ac:chgData name="tien tran" userId="f5c0b7c74de91c7e" providerId="Windows Live" clId="Web-{95F3361D-C8B6-4539-9751-C940094FFCF0}" dt="2023-08-16T09:43:07.146" v="151" actId="14100"/>
          <ac:picMkLst>
            <pc:docMk/>
            <pc:sldMk cId="1626651305" sldId="412"/>
            <ac:picMk id="8" creationId="{946ADBF7-542A-4AC8-ECC5-035ECA87175C}"/>
          </ac:picMkLst>
        </pc:picChg>
      </pc:sldChg>
      <pc:sldChg chg="modSp new">
        <pc:chgData name="tien tran" userId="f5c0b7c74de91c7e" providerId="Windows Live" clId="Web-{95F3361D-C8B6-4539-9751-C940094FFCF0}" dt="2023-08-16T09:50:18.719" v="191" actId="20577"/>
        <pc:sldMkLst>
          <pc:docMk/>
          <pc:sldMk cId="2309922409" sldId="413"/>
        </pc:sldMkLst>
        <pc:spChg chg="mod">
          <ac:chgData name="tien tran" userId="f5c0b7c74de91c7e" providerId="Windows Live" clId="Web-{95F3361D-C8B6-4539-9751-C940094FFCF0}" dt="2023-08-16T09:50:18.719" v="191" actId="20577"/>
          <ac:spMkLst>
            <pc:docMk/>
            <pc:sldMk cId="2309922409" sldId="413"/>
            <ac:spMk id="2" creationId="{2FC504BB-0B06-9BD0-A63C-0A190ADD3777}"/>
          </ac:spMkLst>
        </pc:spChg>
        <pc:spChg chg="mod">
          <ac:chgData name="tien tran" userId="f5c0b7c74de91c7e" providerId="Windows Live" clId="Web-{95F3361D-C8B6-4539-9751-C940094FFCF0}" dt="2023-08-16T09:48:06.653" v="156" actId="20577"/>
          <ac:spMkLst>
            <pc:docMk/>
            <pc:sldMk cId="2309922409" sldId="413"/>
            <ac:spMk id="3" creationId="{3BD1BD9D-0AF2-9C39-3533-4B7A5279C8D6}"/>
          </ac:spMkLst>
        </pc:spChg>
      </pc:sldChg>
      <pc:sldChg chg="modSp new">
        <pc:chgData name="tien tran" userId="f5c0b7c74de91c7e" providerId="Windows Live" clId="Web-{95F3361D-C8B6-4539-9751-C940094FFCF0}" dt="2023-08-16T09:51:25.002" v="203" actId="20577"/>
        <pc:sldMkLst>
          <pc:docMk/>
          <pc:sldMk cId="131171583" sldId="414"/>
        </pc:sldMkLst>
        <pc:spChg chg="mod">
          <ac:chgData name="tien tran" userId="f5c0b7c74de91c7e" providerId="Windows Live" clId="Web-{95F3361D-C8B6-4539-9751-C940094FFCF0}" dt="2023-08-16T09:50:15.375" v="186" actId="20577"/>
          <ac:spMkLst>
            <pc:docMk/>
            <pc:sldMk cId="131171583" sldId="414"/>
            <ac:spMk id="2" creationId="{EC230918-1F2D-47A4-80D2-88FA1F82CAAB}"/>
          </ac:spMkLst>
        </pc:spChg>
        <pc:spChg chg="mod">
          <ac:chgData name="tien tran" userId="f5c0b7c74de91c7e" providerId="Windows Live" clId="Web-{95F3361D-C8B6-4539-9751-C940094FFCF0}" dt="2023-08-16T09:51:25.002" v="203" actId="20577"/>
          <ac:spMkLst>
            <pc:docMk/>
            <pc:sldMk cId="131171583" sldId="414"/>
            <ac:spMk id="3" creationId="{AB579498-C85E-BE63-53AF-D0B67EFB93E8}"/>
          </ac:spMkLst>
        </pc:spChg>
      </pc:sldChg>
      <pc:sldChg chg="addSp modSp new">
        <pc:chgData name="tien tran" userId="f5c0b7c74de91c7e" providerId="Windows Live" clId="Web-{95F3361D-C8B6-4539-9751-C940094FFCF0}" dt="2023-08-16T09:58:19.183" v="233" actId="1076"/>
        <pc:sldMkLst>
          <pc:docMk/>
          <pc:sldMk cId="3791806459" sldId="415"/>
        </pc:sldMkLst>
        <pc:spChg chg="mod">
          <ac:chgData name="tien tran" userId="f5c0b7c74de91c7e" providerId="Windows Live" clId="Web-{95F3361D-C8B6-4539-9751-C940094FFCF0}" dt="2023-08-16T09:52:11.300" v="216" actId="20577"/>
          <ac:spMkLst>
            <pc:docMk/>
            <pc:sldMk cId="3791806459" sldId="415"/>
            <ac:spMk id="2" creationId="{1C526797-A95D-C9DF-DA6A-6417C98995E1}"/>
          </ac:spMkLst>
        </pc:spChg>
        <pc:spChg chg="mod">
          <ac:chgData name="tien tran" userId="f5c0b7c74de91c7e" providerId="Windows Live" clId="Web-{95F3361D-C8B6-4539-9751-C940094FFCF0}" dt="2023-08-16T09:58:10.183" v="229" actId="20577"/>
          <ac:spMkLst>
            <pc:docMk/>
            <pc:sldMk cId="3791806459" sldId="415"/>
            <ac:spMk id="3" creationId="{C0CB50BC-9CE9-B07C-516D-904783F8A626}"/>
          </ac:spMkLst>
        </pc:spChg>
        <pc:picChg chg="add mod">
          <ac:chgData name="tien tran" userId="f5c0b7c74de91c7e" providerId="Windows Live" clId="Web-{95F3361D-C8B6-4539-9751-C940094FFCF0}" dt="2023-08-16T09:58:19.183" v="233" actId="1076"/>
          <ac:picMkLst>
            <pc:docMk/>
            <pc:sldMk cId="3791806459" sldId="415"/>
            <ac:picMk id="5" creationId="{C9EC0CA1-DF70-B6E9-8250-B8840049CE74}"/>
          </ac:picMkLst>
        </pc:picChg>
      </pc:sldChg>
      <pc:sldChg chg="modSp new">
        <pc:chgData name="tien tran" userId="f5c0b7c74de91c7e" providerId="Windows Live" clId="Web-{95F3361D-C8B6-4539-9751-C940094FFCF0}" dt="2023-08-16T10:05:12.850" v="393" actId="20577"/>
        <pc:sldMkLst>
          <pc:docMk/>
          <pc:sldMk cId="2641359384" sldId="416"/>
        </pc:sldMkLst>
        <pc:spChg chg="mod">
          <ac:chgData name="tien tran" userId="f5c0b7c74de91c7e" providerId="Windows Live" clId="Web-{95F3361D-C8B6-4539-9751-C940094FFCF0}" dt="2023-08-16T10:01:14.813" v="245" actId="20577"/>
          <ac:spMkLst>
            <pc:docMk/>
            <pc:sldMk cId="2641359384" sldId="416"/>
            <ac:spMk id="2" creationId="{B3F64A6B-7591-C73F-9C6E-4A12421C1340}"/>
          </ac:spMkLst>
        </pc:spChg>
        <pc:spChg chg="mod">
          <ac:chgData name="tien tran" userId="f5c0b7c74de91c7e" providerId="Windows Live" clId="Web-{95F3361D-C8B6-4539-9751-C940094FFCF0}" dt="2023-08-16T10:05:12.850" v="393" actId="20577"/>
          <ac:spMkLst>
            <pc:docMk/>
            <pc:sldMk cId="2641359384" sldId="416"/>
            <ac:spMk id="3" creationId="{B845F2F8-0A2A-127E-63F1-1C4D7C184B37}"/>
          </ac:spMkLst>
        </pc:spChg>
      </pc:sldChg>
      <pc:sldChg chg="del">
        <pc:chgData name="tien tran" userId="f5c0b7c74de91c7e" providerId="Windows Live" clId="Web-{95F3361D-C8B6-4539-9751-C940094FFCF0}" dt="2023-08-16T08:01:05.590" v="7"/>
        <pc:sldMkLst>
          <pc:docMk/>
          <pc:sldMk cId="1653844099" sldId="475"/>
        </pc:sldMkLst>
      </pc:sldChg>
      <pc:sldChg chg="del">
        <pc:chgData name="tien tran" userId="f5c0b7c74de91c7e" providerId="Windows Live" clId="Web-{95F3361D-C8B6-4539-9751-C940094FFCF0}" dt="2023-08-16T08:01:07.715" v="9"/>
        <pc:sldMkLst>
          <pc:docMk/>
          <pc:sldMk cId="778069119" sldId="479"/>
        </pc:sldMkLst>
      </pc:sldChg>
      <pc:sldChg chg="del">
        <pc:chgData name="tien tran" userId="f5c0b7c74de91c7e" providerId="Windows Live" clId="Web-{95F3361D-C8B6-4539-9751-C940094FFCF0}" dt="2023-08-16T08:01:13.137" v="12"/>
        <pc:sldMkLst>
          <pc:docMk/>
          <pc:sldMk cId="981139034" sldId="480"/>
        </pc:sldMkLst>
      </pc:sldChg>
      <pc:sldChg chg="del">
        <pc:chgData name="tien tran" userId="f5c0b7c74de91c7e" providerId="Windows Live" clId="Web-{95F3361D-C8B6-4539-9751-C940094FFCF0}" dt="2023-08-16T08:01:13.137" v="13"/>
        <pc:sldMkLst>
          <pc:docMk/>
          <pc:sldMk cId="897445705" sldId="481"/>
        </pc:sldMkLst>
      </pc:sldChg>
      <pc:sldChg chg="del">
        <pc:chgData name="tien tran" userId="f5c0b7c74de91c7e" providerId="Windows Live" clId="Web-{95F3361D-C8B6-4539-9751-C940094FFCF0}" dt="2023-08-16T08:01:13.137" v="11"/>
        <pc:sldMkLst>
          <pc:docMk/>
          <pc:sldMk cId="862058020" sldId="482"/>
        </pc:sldMkLst>
      </pc:sldChg>
      <pc:sldChg chg="del">
        <pc:chgData name="tien tran" userId="f5c0b7c74de91c7e" providerId="Windows Live" clId="Web-{95F3361D-C8B6-4539-9751-C940094FFCF0}" dt="2023-08-16T08:01:13.137" v="10"/>
        <pc:sldMkLst>
          <pc:docMk/>
          <pc:sldMk cId="1433311710" sldId="483"/>
        </pc:sldMkLst>
      </pc:sldChg>
      <pc:sldChg chg="del">
        <pc:chgData name="tien tran" userId="f5c0b7c74de91c7e" providerId="Windows Live" clId="Web-{95F3361D-C8B6-4539-9751-C940094FFCF0}" dt="2023-08-16T08:01:18.621" v="21"/>
        <pc:sldMkLst>
          <pc:docMk/>
          <pc:sldMk cId="1196033171" sldId="484"/>
        </pc:sldMkLst>
      </pc:sldChg>
      <pc:sldChg chg="del">
        <pc:chgData name="tien tran" userId="f5c0b7c74de91c7e" providerId="Windows Live" clId="Web-{95F3361D-C8B6-4539-9751-C940094FFCF0}" dt="2023-08-16T08:01:13.152" v="15"/>
        <pc:sldMkLst>
          <pc:docMk/>
          <pc:sldMk cId="4255792222" sldId="485"/>
        </pc:sldMkLst>
      </pc:sldChg>
      <pc:sldChg chg="del">
        <pc:chgData name="tien tran" userId="f5c0b7c74de91c7e" providerId="Windows Live" clId="Web-{95F3361D-C8B6-4539-9751-C940094FFCF0}" dt="2023-08-16T08:01:18.621" v="19"/>
        <pc:sldMkLst>
          <pc:docMk/>
          <pc:sldMk cId="2538643407" sldId="486"/>
        </pc:sldMkLst>
      </pc:sldChg>
      <pc:sldChg chg="del">
        <pc:chgData name="tien tran" userId="f5c0b7c74de91c7e" providerId="Windows Live" clId="Web-{95F3361D-C8B6-4539-9751-C940094FFCF0}" dt="2023-08-16T08:01:18.621" v="17"/>
        <pc:sldMkLst>
          <pc:docMk/>
          <pc:sldMk cId="1485422491" sldId="487"/>
        </pc:sldMkLst>
      </pc:sldChg>
      <pc:sldChg chg="del">
        <pc:chgData name="tien tran" userId="f5c0b7c74de91c7e" providerId="Windows Live" clId="Web-{95F3361D-C8B6-4539-9751-C940094FFCF0}" dt="2023-08-16T08:01:18.621" v="16"/>
        <pc:sldMkLst>
          <pc:docMk/>
          <pc:sldMk cId="4225636501" sldId="488"/>
        </pc:sldMkLst>
      </pc:sldChg>
      <pc:sldChg chg="del">
        <pc:chgData name="tien tran" userId="f5c0b7c74de91c7e" providerId="Windows Live" clId="Web-{95F3361D-C8B6-4539-9751-C940094FFCF0}" dt="2023-08-16T08:01:21.527" v="24"/>
        <pc:sldMkLst>
          <pc:docMk/>
          <pc:sldMk cId="3272408540" sldId="489"/>
        </pc:sldMkLst>
      </pc:sldChg>
      <pc:sldChg chg="del">
        <pc:chgData name="tien tran" userId="f5c0b7c74de91c7e" providerId="Windows Live" clId="Web-{95F3361D-C8B6-4539-9751-C940094FFCF0}" dt="2023-08-16T08:01:21.527" v="23"/>
        <pc:sldMkLst>
          <pc:docMk/>
          <pc:sldMk cId="2090854208" sldId="491"/>
        </pc:sldMkLst>
      </pc:sldChg>
      <pc:sldChg chg="del">
        <pc:chgData name="tien tran" userId="f5c0b7c74de91c7e" providerId="Windows Live" clId="Web-{95F3361D-C8B6-4539-9751-C940094FFCF0}" dt="2023-08-16T08:01:21.527" v="22"/>
        <pc:sldMkLst>
          <pc:docMk/>
          <pc:sldMk cId="2283013235" sldId="492"/>
        </pc:sldMkLst>
      </pc:sldChg>
      <pc:sldChg chg="del">
        <pc:chgData name="tien tran" userId="f5c0b7c74de91c7e" providerId="Windows Live" clId="Web-{95F3361D-C8B6-4539-9751-C940094FFCF0}" dt="2023-08-16T08:01:06.512" v="8"/>
        <pc:sldMkLst>
          <pc:docMk/>
          <pc:sldMk cId="4269224074" sldId="493"/>
        </pc:sldMkLst>
      </pc:sldChg>
      <pc:sldChg chg="del">
        <pc:chgData name="tien tran" userId="f5c0b7c74de91c7e" providerId="Windows Live" clId="Web-{95F3361D-C8B6-4539-9751-C940094FFCF0}" dt="2023-08-16T08:01:13.137" v="14"/>
        <pc:sldMkLst>
          <pc:docMk/>
          <pc:sldMk cId="2170628586" sldId="494"/>
        </pc:sldMkLst>
      </pc:sldChg>
      <pc:sldChg chg="del">
        <pc:chgData name="tien tran" userId="f5c0b7c74de91c7e" providerId="Windows Live" clId="Web-{95F3361D-C8B6-4539-9751-C940094FFCF0}" dt="2023-08-16T08:01:18.621" v="20"/>
        <pc:sldMkLst>
          <pc:docMk/>
          <pc:sldMk cId="4041993875" sldId="495"/>
        </pc:sldMkLst>
      </pc:sldChg>
      <pc:sldChg chg="del">
        <pc:chgData name="tien tran" userId="f5c0b7c74de91c7e" providerId="Windows Live" clId="Web-{95F3361D-C8B6-4539-9751-C940094FFCF0}" dt="2023-08-16T08:01:18.621" v="18"/>
        <pc:sldMkLst>
          <pc:docMk/>
          <pc:sldMk cId="87806020" sldId="496"/>
        </pc:sldMkLst>
      </pc:sldChg>
    </pc:docChg>
  </pc:docChgLst>
  <pc:docChgLst>
    <pc:chgData name="tien tran" userId="f5c0b7c74de91c7e" providerId="Windows Live" clId="Web-{9E70ACEF-D056-4163-BCFE-BBC41C23118D}"/>
    <pc:docChg chg="addSld modSld">
      <pc:chgData name="tien tran" userId="f5c0b7c74de91c7e" providerId="Windows Live" clId="Web-{9E70ACEF-D056-4163-BCFE-BBC41C23118D}" dt="2023-08-17T10:36:25.696" v="124" actId="20577"/>
      <pc:docMkLst>
        <pc:docMk/>
      </pc:docMkLst>
      <pc:sldChg chg="modSp">
        <pc:chgData name="tien tran" userId="f5c0b7c74de91c7e" providerId="Windows Live" clId="Web-{9E70ACEF-D056-4163-BCFE-BBC41C23118D}" dt="2023-08-17T10:09:42.759" v="0" actId="20577"/>
        <pc:sldMkLst>
          <pc:docMk/>
          <pc:sldMk cId="0" sldId="404"/>
        </pc:sldMkLst>
        <pc:spChg chg="mod">
          <ac:chgData name="tien tran" userId="f5c0b7c74de91c7e" providerId="Windows Live" clId="Web-{9E70ACEF-D056-4163-BCFE-BBC41C23118D}" dt="2023-08-17T10:09:42.759" v="0" actId="20577"/>
          <ac:spMkLst>
            <pc:docMk/>
            <pc:sldMk cId="0" sldId="404"/>
            <ac:spMk id="12" creationId="{00000000-0000-0000-0000-000000000000}"/>
          </ac:spMkLst>
        </pc:spChg>
      </pc:sldChg>
      <pc:sldChg chg="addSp modSp">
        <pc:chgData name="tien tran" userId="f5c0b7c74de91c7e" providerId="Windows Live" clId="Web-{9E70ACEF-D056-4163-BCFE-BBC41C23118D}" dt="2023-08-17T10:10:41.736" v="3" actId="14100"/>
        <pc:sldMkLst>
          <pc:docMk/>
          <pc:sldMk cId="3660406098" sldId="407"/>
        </pc:sldMkLst>
        <pc:picChg chg="add mod">
          <ac:chgData name="tien tran" userId="f5c0b7c74de91c7e" providerId="Windows Live" clId="Web-{9E70ACEF-D056-4163-BCFE-BBC41C23118D}" dt="2023-08-17T10:10:41.736" v="3" actId="14100"/>
          <ac:picMkLst>
            <pc:docMk/>
            <pc:sldMk cId="3660406098" sldId="407"/>
            <ac:picMk id="5" creationId="{62A48F9C-35B4-C45B-9707-9AC457D61FD5}"/>
          </ac:picMkLst>
        </pc:picChg>
      </pc:sldChg>
      <pc:sldChg chg="modSp">
        <pc:chgData name="tien tran" userId="f5c0b7c74de91c7e" providerId="Windows Live" clId="Web-{9E70ACEF-D056-4163-BCFE-BBC41C23118D}" dt="2023-08-17T10:10:42.017" v="5" actId="20577"/>
        <pc:sldMkLst>
          <pc:docMk/>
          <pc:sldMk cId="2602050151" sldId="408"/>
        </pc:sldMkLst>
        <pc:spChg chg="mod">
          <ac:chgData name="tien tran" userId="f5c0b7c74de91c7e" providerId="Windows Live" clId="Web-{9E70ACEF-D056-4163-BCFE-BBC41C23118D}" dt="2023-08-17T10:10:42.017" v="5" actId="20577"/>
          <ac:spMkLst>
            <pc:docMk/>
            <pc:sldMk cId="2602050151" sldId="408"/>
            <ac:spMk id="3" creationId="{5711D6BE-B0C9-B8A1-9B50-6A729F01DD55}"/>
          </ac:spMkLst>
        </pc:spChg>
      </pc:sldChg>
      <pc:sldChg chg="modSp">
        <pc:chgData name="tien tran" userId="f5c0b7c74de91c7e" providerId="Windows Live" clId="Web-{9E70ACEF-D056-4163-BCFE-BBC41C23118D}" dt="2023-08-17T10:11:07.034" v="11" actId="20577"/>
        <pc:sldMkLst>
          <pc:docMk/>
          <pc:sldMk cId="3789391455" sldId="409"/>
        </pc:sldMkLst>
        <pc:spChg chg="mod">
          <ac:chgData name="tien tran" userId="f5c0b7c74de91c7e" providerId="Windows Live" clId="Web-{9E70ACEF-D056-4163-BCFE-BBC41C23118D}" dt="2023-08-17T10:11:07.034" v="11" actId="20577"/>
          <ac:spMkLst>
            <pc:docMk/>
            <pc:sldMk cId="3789391455" sldId="409"/>
            <ac:spMk id="3" creationId="{C3BCEE42-E98D-A995-3BFA-06509A902630}"/>
          </ac:spMkLst>
        </pc:spChg>
      </pc:sldChg>
      <pc:sldChg chg="addSp modSp new">
        <pc:chgData name="tien tran" userId="f5c0b7c74de91c7e" providerId="Windows Live" clId="Web-{9E70ACEF-D056-4163-BCFE-BBC41C23118D}" dt="2023-08-17T10:34:56.131" v="104" actId="1076"/>
        <pc:sldMkLst>
          <pc:docMk/>
          <pc:sldMk cId="2527207537" sldId="410"/>
        </pc:sldMkLst>
        <pc:spChg chg="mod">
          <ac:chgData name="tien tran" userId="f5c0b7c74de91c7e" providerId="Windows Live" clId="Web-{9E70ACEF-D056-4163-BCFE-BBC41C23118D}" dt="2023-08-17T10:33:21.377" v="86" actId="20577"/>
          <ac:spMkLst>
            <pc:docMk/>
            <pc:sldMk cId="2527207537" sldId="410"/>
            <ac:spMk id="2" creationId="{B104FC9B-6DFB-4A14-BF4C-5399AB7D951F}"/>
          </ac:spMkLst>
        </pc:spChg>
        <pc:spChg chg="mod">
          <ac:chgData name="tien tran" userId="f5c0b7c74de91c7e" providerId="Windows Live" clId="Web-{9E70ACEF-D056-4163-BCFE-BBC41C23118D}" dt="2023-08-17T10:33:26.456" v="89" actId="14100"/>
          <ac:spMkLst>
            <pc:docMk/>
            <pc:sldMk cId="2527207537" sldId="410"/>
            <ac:spMk id="3" creationId="{1293FC0C-1BC7-10CF-E06D-A67303ED2B02}"/>
          </ac:spMkLst>
        </pc:spChg>
        <pc:spChg chg="add mod">
          <ac:chgData name="tien tran" userId="f5c0b7c74de91c7e" providerId="Windows Live" clId="Web-{9E70ACEF-D056-4163-BCFE-BBC41C23118D}" dt="2023-08-17T10:34:32.349" v="91" actId="1076"/>
          <ac:spMkLst>
            <pc:docMk/>
            <pc:sldMk cId="2527207537" sldId="410"/>
            <ac:spMk id="5" creationId="{84A39760-7A06-2A89-81A8-730782EE20C1}"/>
          </ac:spMkLst>
        </pc:spChg>
        <pc:spChg chg="add mod">
          <ac:chgData name="tien tran" userId="f5c0b7c74de91c7e" providerId="Windows Live" clId="Web-{9E70ACEF-D056-4163-BCFE-BBC41C23118D}" dt="2023-08-17T10:34:32.364" v="92" actId="1076"/>
          <ac:spMkLst>
            <pc:docMk/>
            <pc:sldMk cId="2527207537" sldId="410"/>
            <ac:spMk id="6" creationId="{E874EB4E-3A5C-9A69-34E1-55AAFD5EEEC6}"/>
          </ac:spMkLst>
        </pc:spChg>
        <pc:spChg chg="add mod">
          <ac:chgData name="tien tran" userId="f5c0b7c74de91c7e" providerId="Windows Live" clId="Web-{9E70ACEF-D056-4163-BCFE-BBC41C23118D}" dt="2023-08-17T10:34:32.380" v="93" actId="1076"/>
          <ac:spMkLst>
            <pc:docMk/>
            <pc:sldMk cId="2527207537" sldId="410"/>
            <ac:spMk id="7" creationId="{BDBB0038-3852-20CB-1EFB-E730916572E0}"/>
          </ac:spMkLst>
        </pc:spChg>
        <pc:spChg chg="add mod">
          <ac:chgData name="tien tran" userId="f5c0b7c74de91c7e" providerId="Windows Live" clId="Web-{9E70ACEF-D056-4163-BCFE-BBC41C23118D}" dt="2023-08-17T10:34:32.380" v="94" actId="1076"/>
          <ac:spMkLst>
            <pc:docMk/>
            <pc:sldMk cId="2527207537" sldId="410"/>
            <ac:spMk id="8" creationId="{3393EA05-0C39-3FE3-AE11-DDE704ED3288}"/>
          </ac:spMkLst>
        </pc:spChg>
        <pc:spChg chg="add mod">
          <ac:chgData name="tien tran" userId="f5c0b7c74de91c7e" providerId="Windows Live" clId="Web-{9E70ACEF-D056-4163-BCFE-BBC41C23118D}" dt="2023-08-17T10:34:32.395" v="95" actId="1076"/>
          <ac:spMkLst>
            <pc:docMk/>
            <pc:sldMk cId="2527207537" sldId="410"/>
            <ac:spMk id="9" creationId="{6CCEA2B3-0762-28B6-BF67-4416711E347E}"/>
          </ac:spMkLst>
        </pc:spChg>
        <pc:spChg chg="add mod">
          <ac:chgData name="tien tran" userId="f5c0b7c74de91c7e" providerId="Windows Live" clId="Web-{9E70ACEF-D056-4163-BCFE-BBC41C23118D}" dt="2023-08-17T10:34:32.411" v="96" actId="1076"/>
          <ac:spMkLst>
            <pc:docMk/>
            <pc:sldMk cId="2527207537" sldId="410"/>
            <ac:spMk id="10" creationId="{BAFD9AA6-1E24-3A23-43CF-FD27B2B928F5}"/>
          </ac:spMkLst>
        </pc:spChg>
        <pc:spChg chg="add mod">
          <ac:chgData name="tien tran" userId="f5c0b7c74de91c7e" providerId="Windows Live" clId="Web-{9E70ACEF-D056-4163-BCFE-BBC41C23118D}" dt="2023-08-17T10:34:56.131" v="104" actId="1076"/>
          <ac:spMkLst>
            <pc:docMk/>
            <pc:sldMk cId="2527207537" sldId="410"/>
            <ac:spMk id="11" creationId="{7E54A9E2-97B3-3C97-87E7-9F1D6AF3B880}"/>
          </ac:spMkLst>
        </pc:spChg>
      </pc:sldChg>
      <pc:sldChg chg="modSp new">
        <pc:chgData name="tien tran" userId="f5c0b7c74de91c7e" providerId="Windows Live" clId="Web-{9E70ACEF-D056-4163-BCFE-BBC41C23118D}" dt="2023-08-17T10:14:04.399" v="19" actId="20577"/>
        <pc:sldMkLst>
          <pc:docMk/>
          <pc:sldMk cId="3940477622" sldId="411"/>
        </pc:sldMkLst>
        <pc:spChg chg="mod">
          <ac:chgData name="tien tran" userId="f5c0b7c74de91c7e" providerId="Windows Live" clId="Web-{9E70ACEF-D056-4163-BCFE-BBC41C23118D}" dt="2023-08-17T10:13:56.571" v="17" actId="20577"/>
          <ac:spMkLst>
            <pc:docMk/>
            <pc:sldMk cId="3940477622" sldId="411"/>
            <ac:spMk id="2" creationId="{8E1CC1FF-A5BC-4FF0-E403-53469ADCA331}"/>
          </ac:spMkLst>
        </pc:spChg>
        <pc:spChg chg="mod">
          <ac:chgData name="tien tran" userId="f5c0b7c74de91c7e" providerId="Windows Live" clId="Web-{9E70ACEF-D056-4163-BCFE-BBC41C23118D}" dt="2023-08-17T10:14:04.399" v="19" actId="20577"/>
          <ac:spMkLst>
            <pc:docMk/>
            <pc:sldMk cId="3940477622" sldId="411"/>
            <ac:spMk id="3" creationId="{B89F5D8A-04A9-A82E-CE92-BF3D43061FB8}"/>
          </ac:spMkLst>
        </pc:spChg>
      </pc:sldChg>
      <pc:sldChg chg="addSp modSp new">
        <pc:chgData name="tien tran" userId="f5c0b7c74de91c7e" providerId="Windows Live" clId="Web-{9E70ACEF-D056-4163-BCFE-BBC41C23118D}" dt="2023-08-17T10:15:58.903" v="48" actId="1076"/>
        <pc:sldMkLst>
          <pc:docMk/>
          <pc:sldMk cId="3652108351" sldId="412"/>
        </pc:sldMkLst>
        <pc:spChg chg="mod">
          <ac:chgData name="tien tran" userId="f5c0b7c74de91c7e" providerId="Windows Live" clId="Web-{9E70ACEF-D056-4163-BCFE-BBC41C23118D}" dt="2023-08-17T10:14:49.948" v="30" actId="20577"/>
          <ac:spMkLst>
            <pc:docMk/>
            <pc:sldMk cId="3652108351" sldId="412"/>
            <ac:spMk id="2" creationId="{20335384-0664-4ACB-B894-A9A52C148156}"/>
          </ac:spMkLst>
        </pc:spChg>
        <pc:spChg chg="mod">
          <ac:chgData name="tien tran" userId="f5c0b7c74de91c7e" providerId="Windows Live" clId="Web-{9E70ACEF-D056-4163-BCFE-BBC41C23118D}" dt="2023-08-17T10:15:28.559" v="42" actId="20577"/>
          <ac:spMkLst>
            <pc:docMk/>
            <pc:sldMk cId="3652108351" sldId="412"/>
            <ac:spMk id="3" creationId="{EE9251B5-4B9D-E670-991A-4FC97BDFEBE4}"/>
          </ac:spMkLst>
        </pc:spChg>
        <pc:picChg chg="add mod">
          <ac:chgData name="tien tran" userId="f5c0b7c74de91c7e" providerId="Windows Live" clId="Web-{9E70ACEF-D056-4163-BCFE-BBC41C23118D}" dt="2023-08-17T10:15:58.903" v="48" actId="1076"/>
          <ac:picMkLst>
            <pc:docMk/>
            <pc:sldMk cId="3652108351" sldId="412"/>
            <ac:picMk id="5" creationId="{B88C6AEE-782C-E43A-803D-926E68DA9534}"/>
          </ac:picMkLst>
        </pc:picChg>
      </pc:sldChg>
      <pc:sldChg chg="modSp new">
        <pc:chgData name="tien tran" userId="f5c0b7c74de91c7e" providerId="Windows Live" clId="Web-{9E70ACEF-D056-4163-BCFE-BBC41C23118D}" dt="2023-08-17T10:31:15.889" v="62" actId="20577"/>
        <pc:sldMkLst>
          <pc:docMk/>
          <pc:sldMk cId="3516154146" sldId="413"/>
        </pc:sldMkLst>
        <pc:spChg chg="mod">
          <ac:chgData name="tien tran" userId="f5c0b7c74de91c7e" providerId="Windows Live" clId="Web-{9E70ACEF-D056-4163-BCFE-BBC41C23118D}" dt="2023-08-17T10:31:15.889" v="62" actId="20577"/>
          <ac:spMkLst>
            <pc:docMk/>
            <pc:sldMk cId="3516154146" sldId="413"/>
            <ac:spMk id="2" creationId="{86847C41-E74F-B027-1719-CFF562BA0239}"/>
          </ac:spMkLst>
        </pc:spChg>
        <pc:spChg chg="mod">
          <ac:chgData name="tien tran" userId="f5c0b7c74de91c7e" providerId="Windows Live" clId="Web-{9E70ACEF-D056-4163-BCFE-BBC41C23118D}" dt="2023-08-17T10:30:56.044" v="60" actId="20577"/>
          <ac:spMkLst>
            <pc:docMk/>
            <pc:sldMk cId="3516154146" sldId="413"/>
            <ac:spMk id="3" creationId="{9C0C2DE8-CEA8-8052-D924-BEAD6F78E410}"/>
          </ac:spMkLst>
        </pc:spChg>
      </pc:sldChg>
      <pc:sldChg chg="modSp new">
        <pc:chgData name="tien tran" userId="f5c0b7c74de91c7e" providerId="Windows Live" clId="Web-{9E70ACEF-D056-4163-BCFE-BBC41C23118D}" dt="2023-08-17T10:31:46.218" v="68" actId="20577"/>
        <pc:sldMkLst>
          <pc:docMk/>
          <pc:sldMk cId="2117011898" sldId="414"/>
        </pc:sldMkLst>
        <pc:spChg chg="mod">
          <ac:chgData name="tien tran" userId="f5c0b7c74de91c7e" providerId="Windows Live" clId="Web-{9E70ACEF-D056-4163-BCFE-BBC41C23118D}" dt="2023-08-17T10:31:29.155" v="64" actId="20577"/>
          <ac:spMkLst>
            <pc:docMk/>
            <pc:sldMk cId="2117011898" sldId="414"/>
            <ac:spMk id="2" creationId="{C7387247-48D4-2F5B-09F9-A3A28D255B41}"/>
          </ac:spMkLst>
        </pc:spChg>
        <pc:spChg chg="mod">
          <ac:chgData name="tien tran" userId="f5c0b7c74de91c7e" providerId="Windows Live" clId="Web-{9E70ACEF-D056-4163-BCFE-BBC41C23118D}" dt="2023-08-17T10:31:46.218" v="68" actId="20577"/>
          <ac:spMkLst>
            <pc:docMk/>
            <pc:sldMk cId="2117011898" sldId="414"/>
            <ac:spMk id="3" creationId="{71659C53-DCB8-AC3D-30CA-491E8E53D548}"/>
          </ac:spMkLst>
        </pc:spChg>
      </pc:sldChg>
      <pc:sldChg chg="addSp modSp new">
        <pc:chgData name="tien tran" userId="f5c0b7c74de91c7e" providerId="Windows Live" clId="Web-{9E70ACEF-D056-4163-BCFE-BBC41C23118D}" dt="2023-08-17T10:33:01.424" v="82" actId="20577"/>
        <pc:sldMkLst>
          <pc:docMk/>
          <pc:sldMk cId="3947549238" sldId="415"/>
        </pc:sldMkLst>
        <pc:spChg chg="mod">
          <ac:chgData name="tien tran" userId="f5c0b7c74de91c7e" providerId="Windows Live" clId="Web-{9E70ACEF-D056-4163-BCFE-BBC41C23118D}" dt="2023-08-17T10:33:01.424" v="82" actId="20577"/>
          <ac:spMkLst>
            <pc:docMk/>
            <pc:sldMk cId="3947549238" sldId="415"/>
            <ac:spMk id="2" creationId="{E35592C5-E647-CF28-053E-836300771C6F}"/>
          </ac:spMkLst>
        </pc:spChg>
        <pc:spChg chg="mod">
          <ac:chgData name="tien tran" userId="f5c0b7c74de91c7e" providerId="Windows Live" clId="Web-{9E70ACEF-D056-4163-BCFE-BBC41C23118D}" dt="2023-08-17T10:32:25.860" v="77" actId="14100"/>
          <ac:spMkLst>
            <pc:docMk/>
            <pc:sldMk cId="3947549238" sldId="415"/>
            <ac:spMk id="3" creationId="{AC78EF3D-603F-EAA6-064F-D0E7C0591227}"/>
          </ac:spMkLst>
        </pc:spChg>
        <pc:spChg chg="add mod">
          <ac:chgData name="tien tran" userId="f5c0b7c74de91c7e" providerId="Windows Live" clId="Web-{9E70ACEF-D056-4163-BCFE-BBC41C23118D}" dt="2023-08-17T10:32:37.516" v="78" actId="20577"/>
          <ac:spMkLst>
            <pc:docMk/>
            <pc:sldMk cId="3947549238" sldId="415"/>
            <ac:spMk id="5" creationId="{77A73150-3C4A-CEDA-9078-72EBFFE63BF5}"/>
          </ac:spMkLst>
        </pc:spChg>
      </pc:sldChg>
      <pc:sldChg chg="addSp modSp new">
        <pc:chgData name="tien tran" userId="f5c0b7c74de91c7e" providerId="Windows Live" clId="Web-{9E70ACEF-D056-4163-BCFE-BBC41C23118D}" dt="2023-08-17T10:36:25.696" v="124" actId="20577"/>
        <pc:sldMkLst>
          <pc:docMk/>
          <pc:sldMk cId="1904369537" sldId="416"/>
        </pc:sldMkLst>
        <pc:spChg chg="mod">
          <ac:chgData name="tien tran" userId="f5c0b7c74de91c7e" providerId="Windows Live" clId="Web-{9E70ACEF-D056-4163-BCFE-BBC41C23118D}" dt="2023-08-17T10:36:25.696" v="124" actId="20577"/>
          <ac:spMkLst>
            <pc:docMk/>
            <pc:sldMk cId="1904369537" sldId="416"/>
            <ac:spMk id="2" creationId="{12A45BD8-AE66-6A4C-B416-BBD2BF2D75AC}"/>
          </ac:spMkLst>
        </pc:spChg>
        <pc:spChg chg="mod">
          <ac:chgData name="tien tran" userId="f5c0b7c74de91c7e" providerId="Windows Live" clId="Web-{9E70ACEF-D056-4163-BCFE-BBC41C23118D}" dt="2023-08-17T10:36:08.524" v="116" actId="20577"/>
          <ac:spMkLst>
            <pc:docMk/>
            <pc:sldMk cId="1904369537" sldId="416"/>
            <ac:spMk id="3" creationId="{EAE2770A-C33A-9339-7197-DA45602A4449}"/>
          </ac:spMkLst>
        </pc:spChg>
        <pc:picChg chg="add mod">
          <ac:chgData name="tien tran" userId="f5c0b7c74de91c7e" providerId="Windows Live" clId="Web-{9E70ACEF-D056-4163-BCFE-BBC41C23118D}" dt="2023-08-17T10:36:15.227" v="120" actId="1076"/>
          <ac:picMkLst>
            <pc:docMk/>
            <pc:sldMk cId="1904369537" sldId="416"/>
            <ac:picMk id="5" creationId="{FAA71E97-EFF5-5539-9A64-B6F2F29776DC}"/>
          </ac:picMkLst>
        </pc:picChg>
      </pc:sldChg>
    </pc:docChg>
  </pc:docChgLst>
  <pc:docChgLst>
    <pc:chgData name="tien tran" userId="f5c0b7c74de91c7e" providerId="Windows Live" clId="Web-{B54F94E0-FAFF-4FDC-8965-EB99CE656FC9}"/>
    <pc:docChg chg="addSld delSld modSld addMainMaster">
      <pc:chgData name="tien tran" userId="f5c0b7c74de91c7e" providerId="Windows Live" clId="Web-{B54F94E0-FAFF-4FDC-8965-EB99CE656FC9}" dt="2023-09-16T09:00:58.777" v="78" actId="20577"/>
      <pc:docMkLst>
        <pc:docMk/>
      </pc:docMkLst>
      <pc:sldChg chg="modSp">
        <pc:chgData name="tien tran" userId="f5c0b7c74de91c7e" providerId="Windows Live" clId="Web-{B54F94E0-FAFF-4FDC-8965-EB99CE656FC9}" dt="2023-09-16T08:39:22.178" v="6" actId="20577"/>
        <pc:sldMkLst>
          <pc:docMk/>
          <pc:sldMk cId="0" sldId="404"/>
        </pc:sldMkLst>
        <pc:spChg chg="mod">
          <ac:chgData name="tien tran" userId="f5c0b7c74de91c7e" providerId="Windows Live" clId="Web-{B54F94E0-FAFF-4FDC-8965-EB99CE656FC9}" dt="2023-09-16T08:39:22.178" v="6" actId="20577"/>
          <ac:spMkLst>
            <pc:docMk/>
            <pc:sldMk cId="0" sldId="404"/>
            <ac:spMk id="12" creationId="{00000000-0000-0000-0000-000000000000}"/>
          </ac:spMkLst>
        </pc:spChg>
      </pc:sldChg>
      <pc:sldChg chg="addSp modSp new">
        <pc:chgData name="tien tran" userId="f5c0b7c74de91c7e" providerId="Windows Live" clId="Web-{B54F94E0-FAFF-4FDC-8965-EB99CE656FC9}" dt="2023-09-16T08:59:09.008" v="53" actId="1076"/>
        <pc:sldMkLst>
          <pc:docMk/>
          <pc:sldMk cId="1965920911" sldId="406"/>
        </pc:sldMkLst>
        <pc:spChg chg="mod">
          <ac:chgData name="tien tran" userId="f5c0b7c74de91c7e" providerId="Windows Live" clId="Web-{B54F94E0-FAFF-4FDC-8965-EB99CE656FC9}" dt="2023-09-16T08:58:59.477" v="51" actId="20577"/>
          <ac:spMkLst>
            <pc:docMk/>
            <pc:sldMk cId="1965920911" sldId="406"/>
            <ac:spMk id="2" creationId="{03143ADA-BDFF-98B7-1D3B-A2EB803CCBDF}"/>
          </ac:spMkLst>
        </pc:spChg>
        <pc:picChg chg="add mod">
          <ac:chgData name="tien tran" userId="f5c0b7c74de91c7e" providerId="Windows Live" clId="Web-{B54F94E0-FAFF-4FDC-8965-EB99CE656FC9}" dt="2023-09-16T08:59:09.008" v="53" actId="1076"/>
          <ac:picMkLst>
            <pc:docMk/>
            <pc:sldMk cId="1965920911" sldId="406"/>
            <ac:picMk id="6" creationId="{44C92B1A-37A3-75D9-9AB7-C9B1E35D2CD4}"/>
          </ac:picMkLst>
        </pc:picChg>
      </pc:sldChg>
      <pc:sldChg chg="del">
        <pc:chgData name="tien tran" userId="f5c0b7c74de91c7e" providerId="Windows Live" clId="Web-{B54F94E0-FAFF-4FDC-8965-EB99CE656FC9}" dt="2023-09-16T08:39:39.445" v="29"/>
        <pc:sldMkLst>
          <pc:docMk/>
          <pc:sldMk cId="4154661199" sldId="406"/>
        </pc:sldMkLst>
      </pc:sldChg>
      <pc:sldChg chg="modSp new">
        <pc:chgData name="tien tran" userId="f5c0b7c74de91c7e" providerId="Windows Live" clId="Web-{B54F94E0-FAFF-4FDC-8965-EB99CE656FC9}" dt="2023-09-16T09:00:58.777" v="78" actId="20577"/>
        <pc:sldMkLst>
          <pc:docMk/>
          <pc:sldMk cId="638310437" sldId="407"/>
        </pc:sldMkLst>
        <pc:spChg chg="mod">
          <ac:chgData name="tien tran" userId="f5c0b7c74de91c7e" providerId="Windows Live" clId="Web-{B54F94E0-FAFF-4FDC-8965-EB99CE656FC9}" dt="2023-09-16T09:00:23.026" v="73" actId="20577"/>
          <ac:spMkLst>
            <pc:docMk/>
            <pc:sldMk cId="638310437" sldId="407"/>
            <ac:spMk id="2" creationId="{A376C362-E9B3-8D1F-B72B-248D193701E8}"/>
          </ac:spMkLst>
        </pc:spChg>
        <pc:spChg chg="mod">
          <ac:chgData name="tien tran" userId="f5c0b7c74de91c7e" providerId="Windows Live" clId="Web-{B54F94E0-FAFF-4FDC-8965-EB99CE656FC9}" dt="2023-09-16T09:00:58.777" v="78" actId="20577"/>
          <ac:spMkLst>
            <pc:docMk/>
            <pc:sldMk cId="638310437" sldId="407"/>
            <ac:spMk id="3" creationId="{7A97A5AD-CA9C-76A8-AC34-FB543D510BFA}"/>
          </ac:spMkLst>
        </pc:spChg>
      </pc:sldChg>
      <pc:sldChg chg="add del">
        <pc:chgData name="tien tran" userId="f5c0b7c74de91c7e" providerId="Windows Live" clId="Web-{B54F94E0-FAFF-4FDC-8965-EB99CE656FC9}" dt="2023-09-16T08:59:10.649" v="54"/>
        <pc:sldMkLst>
          <pc:docMk/>
          <pc:sldMk cId="1297216315" sldId="407"/>
        </pc:sldMkLst>
      </pc:sldChg>
      <pc:sldChg chg="del">
        <pc:chgData name="tien tran" userId="f5c0b7c74de91c7e" providerId="Windows Live" clId="Web-{B54F94E0-FAFF-4FDC-8965-EB99CE656FC9}" dt="2023-09-16T08:39:39.445" v="28"/>
        <pc:sldMkLst>
          <pc:docMk/>
          <pc:sldMk cId="3484460070" sldId="407"/>
        </pc:sldMkLst>
      </pc:sldChg>
      <pc:sldChg chg="del">
        <pc:chgData name="tien tran" userId="f5c0b7c74de91c7e" providerId="Windows Live" clId="Web-{B54F94E0-FAFF-4FDC-8965-EB99CE656FC9}" dt="2023-09-16T08:39:39.445" v="27"/>
        <pc:sldMkLst>
          <pc:docMk/>
          <pc:sldMk cId="337349391" sldId="408"/>
        </pc:sldMkLst>
      </pc:sldChg>
      <pc:sldChg chg="del">
        <pc:chgData name="tien tran" userId="f5c0b7c74de91c7e" providerId="Windows Live" clId="Web-{B54F94E0-FAFF-4FDC-8965-EB99CE656FC9}" dt="2023-09-16T08:39:39.445" v="26"/>
        <pc:sldMkLst>
          <pc:docMk/>
          <pc:sldMk cId="1313556866" sldId="409"/>
        </pc:sldMkLst>
      </pc:sldChg>
      <pc:sldChg chg="del">
        <pc:chgData name="tien tran" userId="f5c0b7c74de91c7e" providerId="Windows Live" clId="Web-{B54F94E0-FAFF-4FDC-8965-EB99CE656FC9}" dt="2023-09-16T08:39:39.445" v="25"/>
        <pc:sldMkLst>
          <pc:docMk/>
          <pc:sldMk cId="3593773498" sldId="410"/>
        </pc:sldMkLst>
      </pc:sldChg>
      <pc:sldChg chg="del">
        <pc:chgData name="tien tran" userId="f5c0b7c74de91c7e" providerId="Windows Live" clId="Web-{B54F94E0-FAFF-4FDC-8965-EB99CE656FC9}" dt="2023-09-16T08:39:39.445" v="24"/>
        <pc:sldMkLst>
          <pc:docMk/>
          <pc:sldMk cId="3853982342" sldId="411"/>
        </pc:sldMkLst>
      </pc:sldChg>
      <pc:sldChg chg="del">
        <pc:chgData name="tien tran" userId="f5c0b7c74de91c7e" providerId="Windows Live" clId="Web-{B54F94E0-FAFF-4FDC-8965-EB99CE656FC9}" dt="2023-09-16T08:39:39.445" v="23"/>
        <pc:sldMkLst>
          <pc:docMk/>
          <pc:sldMk cId="1894174076" sldId="412"/>
        </pc:sldMkLst>
      </pc:sldChg>
      <pc:sldChg chg="del">
        <pc:chgData name="tien tran" userId="f5c0b7c74de91c7e" providerId="Windows Live" clId="Web-{B54F94E0-FAFF-4FDC-8965-EB99CE656FC9}" dt="2023-09-16T08:39:39.445" v="21"/>
        <pc:sldMkLst>
          <pc:docMk/>
          <pc:sldMk cId="688253652" sldId="413"/>
        </pc:sldMkLst>
      </pc:sldChg>
      <pc:sldChg chg="del">
        <pc:chgData name="tien tran" userId="f5c0b7c74de91c7e" providerId="Windows Live" clId="Web-{B54F94E0-FAFF-4FDC-8965-EB99CE656FC9}" dt="2023-09-16T08:39:39.429" v="20"/>
        <pc:sldMkLst>
          <pc:docMk/>
          <pc:sldMk cId="365710598" sldId="414"/>
        </pc:sldMkLst>
      </pc:sldChg>
      <pc:sldChg chg="del">
        <pc:chgData name="tien tran" userId="f5c0b7c74de91c7e" providerId="Windows Live" clId="Web-{B54F94E0-FAFF-4FDC-8965-EB99CE656FC9}" dt="2023-09-16T08:39:39.429" v="19"/>
        <pc:sldMkLst>
          <pc:docMk/>
          <pc:sldMk cId="1822423589" sldId="415"/>
        </pc:sldMkLst>
      </pc:sldChg>
      <pc:sldChg chg="del">
        <pc:chgData name="tien tran" userId="f5c0b7c74de91c7e" providerId="Windows Live" clId="Web-{B54F94E0-FAFF-4FDC-8965-EB99CE656FC9}" dt="2023-09-16T08:39:39.429" v="18"/>
        <pc:sldMkLst>
          <pc:docMk/>
          <pc:sldMk cId="2064010981" sldId="416"/>
        </pc:sldMkLst>
      </pc:sldChg>
      <pc:sldChg chg="del">
        <pc:chgData name="tien tran" userId="f5c0b7c74de91c7e" providerId="Windows Live" clId="Web-{B54F94E0-FAFF-4FDC-8965-EB99CE656FC9}" dt="2023-09-16T08:39:39.429" v="17"/>
        <pc:sldMkLst>
          <pc:docMk/>
          <pc:sldMk cId="963457960" sldId="417"/>
        </pc:sldMkLst>
      </pc:sldChg>
      <pc:sldChg chg="del">
        <pc:chgData name="tien tran" userId="f5c0b7c74de91c7e" providerId="Windows Live" clId="Web-{B54F94E0-FAFF-4FDC-8965-EB99CE656FC9}" dt="2023-09-16T08:39:39.429" v="16"/>
        <pc:sldMkLst>
          <pc:docMk/>
          <pc:sldMk cId="2671314600" sldId="418"/>
        </pc:sldMkLst>
      </pc:sldChg>
      <pc:sldChg chg="del">
        <pc:chgData name="tien tran" userId="f5c0b7c74de91c7e" providerId="Windows Live" clId="Web-{B54F94E0-FAFF-4FDC-8965-EB99CE656FC9}" dt="2023-09-16T08:39:39.413" v="7"/>
        <pc:sldMkLst>
          <pc:docMk/>
          <pc:sldMk cId="4175781300" sldId="419"/>
        </pc:sldMkLst>
      </pc:sldChg>
      <pc:sldChg chg="del">
        <pc:chgData name="tien tran" userId="f5c0b7c74de91c7e" providerId="Windows Live" clId="Web-{B54F94E0-FAFF-4FDC-8965-EB99CE656FC9}" dt="2023-09-16T08:39:39.429" v="15"/>
        <pc:sldMkLst>
          <pc:docMk/>
          <pc:sldMk cId="3483643150" sldId="420"/>
        </pc:sldMkLst>
      </pc:sldChg>
      <pc:sldChg chg="del">
        <pc:chgData name="tien tran" userId="f5c0b7c74de91c7e" providerId="Windows Live" clId="Web-{B54F94E0-FAFF-4FDC-8965-EB99CE656FC9}" dt="2023-09-16T08:39:39.429" v="14"/>
        <pc:sldMkLst>
          <pc:docMk/>
          <pc:sldMk cId="4258105381" sldId="421"/>
        </pc:sldMkLst>
      </pc:sldChg>
      <pc:sldChg chg="del">
        <pc:chgData name="tien tran" userId="f5c0b7c74de91c7e" providerId="Windows Live" clId="Web-{B54F94E0-FAFF-4FDC-8965-EB99CE656FC9}" dt="2023-09-16T08:39:39.429" v="12"/>
        <pc:sldMkLst>
          <pc:docMk/>
          <pc:sldMk cId="480880040" sldId="422"/>
        </pc:sldMkLst>
      </pc:sldChg>
      <pc:sldChg chg="del">
        <pc:chgData name="tien tran" userId="f5c0b7c74de91c7e" providerId="Windows Live" clId="Web-{B54F94E0-FAFF-4FDC-8965-EB99CE656FC9}" dt="2023-09-16T08:39:39.429" v="10"/>
        <pc:sldMkLst>
          <pc:docMk/>
          <pc:sldMk cId="2265116746" sldId="423"/>
        </pc:sldMkLst>
      </pc:sldChg>
      <pc:sldChg chg="del">
        <pc:chgData name="tien tran" userId="f5c0b7c74de91c7e" providerId="Windows Live" clId="Web-{B54F94E0-FAFF-4FDC-8965-EB99CE656FC9}" dt="2023-09-16T08:39:39.429" v="9"/>
        <pc:sldMkLst>
          <pc:docMk/>
          <pc:sldMk cId="2265813040" sldId="424"/>
        </pc:sldMkLst>
      </pc:sldChg>
      <pc:sldChg chg="del">
        <pc:chgData name="tien tran" userId="f5c0b7c74de91c7e" providerId="Windows Live" clId="Web-{B54F94E0-FAFF-4FDC-8965-EB99CE656FC9}" dt="2023-09-16T08:39:39.413" v="8"/>
        <pc:sldMkLst>
          <pc:docMk/>
          <pc:sldMk cId="3684377349" sldId="425"/>
        </pc:sldMkLst>
      </pc:sldChg>
      <pc:sldChg chg="del">
        <pc:chgData name="tien tran" userId="f5c0b7c74de91c7e" providerId="Windows Live" clId="Web-{B54F94E0-FAFF-4FDC-8965-EB99CE656FC9}" dt="2023-09-16T08:39:39.445" v="22"/>
        <pc:sldMkLst>
          <pc:docMk/>
          <pc:sldMk cId="3512409350" sldId="426"/>
        </pc:sldMkLst>
      </pc:sldChg>
      <pc:sldChg chg="del">
        <pc:chgData name="tien tran" userId="f5c0b7c74de91c7e" providerId="Windows Live" clId="Web-{B54F94E0-FAFF-4FDC-8965-EB99CE656FC9}" dt="2023-09-16T08:39:39.429" v="13"/>
        <pc:sldMkLst>
          <pc:docMk/>
          <pc:sldMk cId="1750104124" sldId="427"/>
        </pc:sldMkLst>
      </pc:sldChg>
      <pc:sldChg chg="del">
        <pc:chgData name="tien tran" userId="f5c0b7c74de91c7e" providerId="Windows Live" clId="Web-{B54F94E0-FAFF-4FDC-8965-EB99CE656FC9}" dt="2023-09-16T08:39:39.429" v="11"/>
        <pc:sldMkLst>
          <pc:docMk/>
          <pc:sldMk cId="3595492573" sldId="428"/>
        </pc:sldMkLst>
      </pc:sldChg>
      <pc:sldMasterChg chg="add">
        <pc:chgData name="tien tran" userId="f5c0b7c74de91c7e" providerId="Windows Live" clId="Web-{B54F94E0-FAFF-4FDC-8965-EB99CE656FC9}" dt="2023-09-16T08:57:41.052" v="31"/>
        <pc:sldMasterMkLst>
          <pc:docMk/>
          <pc:sldMasterMk cId="3336428944" sldId="2147483648"/>
        </pc:sldMasterMkLst>
        <pc:sldLayoutChg chg="add">
          <pc:chgData name="tien tran" userId="f5c0b7c74de91c7e" providerId="Windows Live" clId="Web-{B54F94E0-FAFF-4FDC-8965-EB99CE656FC9}" dt="2023-09-16T08:57:41.052" v="31"/>
          <pc:sldLayoutMkLst>
            <pc:docMk/>
            <pc:sldMasterMk cId="3336428944" sldId="2147483648"/>
            <pc:sldLayoutMk cId="3177509059" sldId="2147483649"/>
          </pc:sldLayoutMkLst>
        </pc:sldLayoutChg>
        <pc:sldLayoutChg chg="add">
          <pc:chgData name="tien tran" userId="f5c0b7c74de91c7e" providerId="Windows Live" clId="Web-{B54F94E0-FAFF-4FDC-8965-EB99CE656FC9}" dt="2023-09-16T08:57:41.052" v="31"/>
          <pc:sldLayoutMkLst>
            <pc:docMk/>
            <pc:sldMasterMk cId="3336428944" sldId="2147483648"/>
            <pc:sldLayoutMk cId="4273931299" sldId="2147483650"/>
          </pc:sldLayoutMkLst>
        </pc:sldLayoutChg>
        <pc:sldLayoutChg chg="add">
          <pc:chgData name="tien tran" userId="f5c0b7c74de91c7e" providerId="Windows Live" clId="Web-{B54F94E0-FAFF-4FDC-8965-EB99CE656FC9}" dt="2023-09-16T08:57:41.052" v="31"/>
          <pc:sldLayoutMkLst>
            <pc:docMk/>
            <pc:sldMasterMk cId="3336428944" sldId="2147483648"/>
            <pc:sldLayoutMk cId="3239344926" sldId="2147483651"/>
          </pc:sldLayoutMkLst>
        </pc:sldLayoutChg>
        <pc:sldLayoutChg chg="add">
          <pc:chgData name="tien tran" userId="f5c0b7c74de91c7e" providerId="Windows Live" clId="Web-{B54F94E0-FAFF-4FDC-8965-EB99CE656FC9}" dt="2023-09-16T08:57:41.052" v="31"/>
          <pc:sldLayoutMkLst>
            <pc:docMk/>
            <pc:sldMasterMk cId="3336428944" sldId="2147483648"/>
            <pc:sldLayoutMk cId="71434891" sldId="2147483652"/>
          </pc:sldLayoutMkLst>
        </pc:sldLayoutChg>
        <pc:sldLayoutChg chg="add">
          <pc:chgData name="tien tran" userId="f5c0b7c74de91c7e" providerId="Windows Live" clId="Web-{B54F94E0-FAFF-4FDC-8965-EB99CE656FC9}" dt="2023-09-16T08:57:41.052" v="31"/>
          <pc:sldLayoutMkLst>
            <pc:docMk/>
            <pc:sldMasterMk cId="3336428944" sldId="2147483648"/>
            <pc:sldLayoutMk cId="1695300783" sldId="2147483653"/>
          </pc:sldLayoutMkLst>
        </pc:sldLayoutChg>
        <pc:sldLayoutChg chg="add">
          <pc:chgData name="tien tran" userId="f5c0b7c74de91c7e" providerId="Windows Live" clId="Web-{B54F94E0-FAFF-4FDC-8965-EB99CE656FC9}" dt="2023-09-16T08:57:41.052" v="31"/>
          <pc:sldLayoutMkLst>
            <pc:docMk/>
            <pc:sldMasterMk cId="3336428944" sldId="2147483648"/>
            <pc:sldLayoutMk cId="3013401316" sldId="2147483654"/>
          </pc:sldLayoutMkLst>
        </pc:sldLayoutChg>
        <pc:sldLayoutChg chg="add">
          <pc:chgData name="tien tran" userId="f5c0b7c74de91c7e" providerId="Windows Live" clId="Web-{B54F94E0-FAFF-4FDC-8965-EB99CE656FC9}" dt="2023-09-16T08:57:41.052" v="31"/>
          <pc:sldLayoutMkLst>
            <pc:docMk/>
            <pc:sldMasterMk cId="3336428944" sldId="2147483648"/>
            <pc:sldLayoutMk cId="1438579405" sldId="2147483655"/>
          </pc:sldLayoutMkLst>
        </pc:sldLayoutChg>
        <pc:sldLayoutChg chg="add">
          <pc:chgData name="tien tran" userId="f5c0b7c74de91c7e" providerId="Windows Live" clId="Web-{B54F94E0-FAFF-4FDC-8965-EB99CE656FC9}" dt="2023-09-16T08:57:41.052" v="31"/>
          <pc:sldLayoutMkLst>
            <pc:docMk/>
            <pc:sldMasterMk cId="3336428944" sldId="2147483648"/>
            <pc:sldLayoutMk cId="638026129" sldId="2147483656"/>
          </pc:sldLayoutMkLst>
        </pc:sldLayoutChg>
        <pc:sldLayoutChg chg="add">
          <pc:chgData name="tien tran" userId="f5c0b7c74de91c7e" providerId="Windows Live" clId="Web-{B54F94E0-FAFF-4FDC-8965-EB99CE656FC9}" dt="2023-09-16T08:57:41.052" v="31"/>
          <pc:sldLayoutMkLst>
            <pc:docMk/>
            <pc:sldMasterMk cId="3336428944" sldId="2147483648"/>
            <pc:sldLayoutMk cId="3860145272" sldId="2147483657"/>
          </pc:sldLayoutMkLst>
        </pc:sldLayoutChg>
        <pc:sldLayoutChg chg="add">
          <pc:chgData name="tien tran" userId="f5c0b7c74de91c7e" providerId="Windows Live" clId="Web-{B54F94E0-FAFF-4FDC-8965-EB99CE656FC9}" dt="2023-09-16T08:57:41.052" v="31"/>
          <pc:sldLayoutMkLst>
            <pc:docMk/>
            <pc:sldMasterMk cId="3336428944" sldId="2147483648"/>
            <pc:sldLayoutMk cId="2447484624" sldId="2147483658"/>
          </pc:sldLayoutMkLst>
        </pc:sldLayoutChg>
        <pc:sldLayoutChg chg="add">
          <pc:chgData name="tien tran" userId="f5c0b7c74de91c7e" providerId="Windows Live" clId="Web-{B54F94E0-FAFF-4FDC-8965-EB99CE656FC9}" dt="2023-09-16T08:57:41.052" v="31"/>
          <pc:sldLayoutMkLst>
            <pc:docMk/>
            <pc:sldMasterMk cId="3336428944" sldId="2147483648"/>
            <pc:sldLayoutMk cId="95000003" sldId="2147483659"/>
          </pc:sldLayoutMkLst>
        </pc:sldLayoutChg>
      </pc:sldMasterChg>
    </pc:docChg>
  </pc:docChgLst>
  <pc:docChgLst>
    <pc:chgData name="tien tran" userId="f5c0b7c74de91c7e" providerId="Windows Live" clId="Web-{796992A6-404F-4F98-9811-BC97A7F4DDCF}"/>
    <pc:docChg chg="addSld delSld modSld">
      <pc:chgData name="tien tran" userId="f5c0b7c74de91c7e" providerId="Windows Live" clId="Web-{796992A6-404F-4F98-9811-BC97A7F4DDCF}" dt="2023-08-23T09:31:41.574" v="996" actId="1076"/>
      <pc:docMkLst>
        <pc:docMk/>
      </pc:docMkLst>
      <pc:sldChg chg="modSp">
        <pc:chgData name="tien tran" userId="f5c0b7c74de91c7e" providerId="Windows Live" clId="Web-{796992A6-404F-4F98-9811-BC97A7F4DDCF}" dt="2023-08-23T05:16:24.587" v="19" actId="20577"/>
        <pc:sldMkLst>
          <pc:docMk/>
          <pc:sldMk cId="0" sldId="257"/>
        </pc:sldMkLst>
        <pc:spChg chg="mod">
          <ac:chgData name="tien tran" userId="f5c0b7c74de91c7e" providerId="Windows Live" clId="Web-{796992A6-404F-4F98-9811-BC97A7F4DDCF}" dt="2023-08-23T05:16:24.587" v="19" actId="20577"/>
          <ac:spMkLst>
            <pc:docMk/>
            <pc:sldMk cId="0" sldId="257"/>
            <ac:spMk id="190467" creationId="{00000000-0000-0000-0000-000000000000}"/>
          </ac:spMkLst>
        </pc:spChg>
      </pc:sldChg>
      <pc:sldChg chg="modSp">
        <pc:chgData name="tien tran" userId="f5c0b7c74de91c7e" providerId="Windows Live" clId="Web-{796992A6-404F-4F98-9811-BC97A7F4DDCF}" dt="2023-08-23T05:02:11.446" v="4" actId="20577"/>
        <pc:sldMkLst>
          <pc:docMk/>
          <pc:sldMk cId="0" sldId="404"/>
        </pc:sldMkLst>
        <pc:spChg chg="mod">
          <ac:chgData name="tien tran" userId="f5c0b7c74de91c7e" providerId="Windows Live" clId="Web-{796992A6-404F-4F98-9811-BC97A7F4DDCF}" dt="2023-08-23T05:02:11.446" v="4" actId="20577"/>
          <ac:spMkLst>
            <pc:docMk/>
            <pc:sldMk cId="0" sldId="404"/>
            <ac:spMk id="12" creationId="{00000000-0000-0000-0000-000000000000}"/>
          </ac:spMkLst>
        </pc:spChg>
      </pc:sldChg>
      <pc:sldChg chg="modSp">
        <pc:chgData name="tien tran" userId="f5c0b7c74de91c7e" providerId="Windows Live" clId="Web-{796992A6-404F-4F98-9811-BC97A7F4DDCF}" dt="2023-08-23T05:19:56.540" v="72" actId="20577"/>
        <pc:sldMkLst>
          <pc:docMk/>
          <pc:sldMk cId="788580868" sldId="405"/>
        </pc:sldMkLst>
        <pc:spChg chg="mod">
          <ac:chgData name="tien tran" userId="f5c0b7c74de91c7e" providerId="Windows Live" clId="Web-{796992A6-404F-4F98-9811-BC97A7F4DDCF}" dt="2023-08-23T05:19:56.540" v="72" actId="20577"/>
          <ac:spMkLst>
            <pc:docMk/>
            <pc:sldMk cId="788580868" sldId="405"/>
            <ac:spMk id="3" creationId="{3356C97B-92D3-569A-CA12-3111814852CA}"/>
          </ac:spMkLst>
        </pc:spChg>
      </pc:sldChg>
      <pc:sldChg chg="new del">
        <pc:chgData name="tien tran" userId="f5c0b7c74de91c7e" providerId="Windows Live" clId="Web-{796992A6-404F-4F98-9811-BC97A7F4DDCF}" dt="2023-08-23T05:17:41.889" v="54"/>
        <pc:sldMkLst>
          <pc:docMk/>
          <pc:sldMk cId="2935304977" sldId="406"/>
        </pc:sldMkLst>
      </pc:sldChg>
      <pc:sldChg chg="modSp add del replId">
        <pc:chgData name="tien tran" userId="f5c0b7c74de91c7e" providerId="Windows Live" clId="Web-{796992A6-404F-4F98-9811-BC97A7F4DDCF}" dt="2023-08-23T05:20:07.212" v="74"/>
        <pc:sldMkLst>
          <pc:docMk/>
          <pc:sldMk cId="3009770081" sldId="406"/>
        </pc:sldMkLst>
        <pc:spChg chg="mod">
          <ac:chgData name="tien tran" userId="f5c0b7c74de91c7e" providerId="Windows Live" clId="Web-{796992A6-404F-4F98-9811-BC97A7F4DDCF}" dt="2023-08-23T05:17:56.203" v="56" actId="20577"/>
          <ac:spMkLst>
            <pc:docMk/>
            <pc:sldMk cId="3009770081" sldId="406"/>
            <ac:spMk id="3" creationId="{3356C97B-92D3-569A-CA12-3111814852CA}"/>
          </ac:spMkLst>
        </pc:spChg>
      </pc:sldChg>
      <pc:sldChg chg="modSp new">
        <pc:chgData name="tien tran" userId="f5c0b7c74de91c7e" providerId="Windows Live" clId="Web-{796992A6-404F-4F98-9811-BC97A7F4DDCF}" dt="2023-08-23T07:24:04.089" v="407" actId="20577"/>
        <pc:sldMkLst>
          <pc:docMk/>
          <pc:sldMk cId="2219293177" sldId="407"/>
        </pc:sldMkLst>
        <pc:spChg chg="mod">
          <ac:chgData name="tien tran" userId="f5c0b7c74de91c7e" providerId="Windows Live" clId="Web-{796992A6-404F-4F98-9811-BC97A7F4DDCF}" dt="2023-08-23T05:19:41.273" v="66" actId="20577"/>
          <ac:spMkLst>
            <pc:docMk/>
            <pc:sldMk cId="2219293177" sldId="407"/>
            <ac:spMk id="2" creationId="{8F2BB406-2E25-B090-4862-5188C75A88D3}"/>
          </ac:spMkLst>
        </pc:spChg>
        <pc:spChg chg="mod">
          <ac:chgData name="tien tran" userId="f5c0b7c74de91c7e" providerId="Windows Live" clId="Web-{796992A6-404F-4F98-9811-BC97A7F4DDCF}" dt="2023-08-23T07:24:04.089" v="407" actId="20577"/>
          <ac:spMkLst>
            <pc:docMk/>
            <pc:sldMk cId="2219293177" sldId="407"/>
            <ac:spMk id="3" creationId="{D25BADE3-455A-C62F-8962-6EF84B2FEC37}"/>
          </ac:spMkLst>
        </pc:spChg>
      </pc:sldChg>
      <pc:sldChg chg="modSp add replId">
        <pc:chgData name="tien tran" userId="f5c0b7c74de91c7e" providerId="Windows Live" clId="Web-{796992A6-404F-4F98-9811-BC97A7F4DDCF}" dt="2023-08-23T07:24:15.777" v="408" actId="20577"/>
        <pc:sldMkLst>
          <pc:docMk/>
          <pc:sldMk cId="741969628" sldId="408"/>
        </pc:sldMkLst>
        <pc:spChg chg="mod">
          <ac:chgData name="tien tran" userId="f5c0b7c74de91c7e" providerId="Windows Live" clId="Web-{796992A6-404F-4F98-9811-BC97A7F4DDCF}" dt="2023-08-23T07:24:15.777" v="408" actId="20577"/>
          <ac:spMkLst>
            <pc:docMk/>
            <pc:sldMk cId="741969628" sldId="408"/>
            <ac:spMk id="3" creationId="{3356C97B-92D3-569A-CA12-3111814852CA}"/>
          </ac:spMkLst>
        </pc:spChg>
      </pc:sldChg>
      <pc:sldChg chg="del">
        <pc:chgData name="tien tran" userId="f5c0b7c74de91c7e" providerId="Windows Live" clId="Web-{796992A6-404F-4F98-9811-BC97A7F4DDCF}" dt="2023-08-23T05:17:29.326" v="52"/>
        <pc:sldMkLst>
          <pc:docMk/>
          <pc:sldMk cId="2709408231" sldId="408"/>
        </pc:sldMkLst>
      </pc:sldChg>
      <pc:sldChg chg="addSp modSp new">
        <pc:chgData name="tien tran" userId="f5c0b7c74de91c7e" providerId="Windows Live" clId="Web-{796992A6-404F-4F98-9811-BC97A7F4DDCF}" dt="2023-08-23T05:24:56.421" v="96" actId="1076"/>
        <pc:sldMkLst>
          <pc:docMk/>
          <pc:sldMk cId="2062991657" sldId="409"/>
        </pc:sldMkLst>
        <pc:spChg chg="mod">
          <ac:chgData name="tien tran" userId="f5c0b7c74de91c7e" providerId="Windows Live" clId="Web-{796992A6-404F-4F98-9811-BC97A7F4DDCF}" dt="2023-08-23T05:20:16.901" v="78" actId="20577"/>
          <ac:spMkLst>
            <pc:docMk/>
            <pc:sldMk cId="2062991657" sldId="409"/>
            <ac:spMk id="2" creationId="{0A893DF2-C6F8-B65D-3306-FEA043367AC5}"/>
          </ac:spMkLst>
        </pc:spChg>
        <pc:spChg chg="mod">
          <ac:chgData name="tien tran" userId="f5c0b7c74de91c7e" providerId="Windows Live" clId="Web-{796992A6-404F-4F98-9811-BC97A7F4DDCF}" dt="2023-08-23T05:24:13.356" v="86" actId="20577"/>
          <ac:spMkLst>
            <pc:docMk/>
            <pc:sldMk cId="2062991657" sldId="409"/>
            <ac:spMk id="3" creationId="{284B009D-4FE0-7D5B-1FD1-467BE3E22AD4}"/>
          </ac:spMkLst>
        </pc:spChg>
        <pc:spChg chg="add mod">
          <ac:chgData name="tien tran" userId="f5c0b7c74de91c7e" providerId="Windows Live" clId="Web-{796992A6-404F-4F98-9811-BC97A7F4DDCF}" dt="2023-08-23T05:24:27.872" v="90" actId="1076"/>
          <ac:spMkLst>
            <pc:docMk/>
            <pc:sldMk cId="2062991657" sldId="409"/>
            <ac:spMk id="7" creationId="{4C39A7CD-4119-FE54-9061-C9EF90709A90}"/>
          </ac:spMkLst>
        </pc:spChg>
        <pc:spChg chg="add mod">
          <ac:chgData name="tien tran" userId="f5c0b7c74de91c7e" providerId="Windows Live" clId="Web-{796992A6-404F-4F98-9811-BC97A7F4DDCF}" dt="2023-08-23T05:24:27.888" v="91" actId="1076"/>
          <ac:spMkLst>
            <pc:docMk/>
            <pc:sldMk cId="2062991657" sldId="409"/>
            <ac:spMk id="8" creationId="{9F2F658F-EB20-C3B1-9371-37FFF37E838D}"/>
          </ac:spMkLst>
        </pc:spChg>
        <pc:spChg chg="add mod">
          <ac:chgData name="tien tran" userId="f5c0b7c74de91c7e" providerId="Windows Live" clId="Web-{796992A6-404F-4F98-9811-BC97A7F4DDCF}" dt="2023-08-23T05:24:27.919" v="94" actId="1076"/>
          <ac:spMkLst>
            <pc:docMk/>
            <pc:sldMk cId="2062991657" sldId="409"/>
            <ac:spMk id="11" creationId="{8092752B-5D96-83E8-7C00-C585AEC7CAF8}"/>
          </ac:spMkLst>
        </pc:spChg>
        <pc:spChg chg="add">
          <ac:chgData name="tien tran" userId="f5c0b7c74de91c7e" providerId="Windows Live" clId="Web-{796992A6-404F-4F98-9811-BC97A7F4DDCF}" dt="2023-08-23T05:24:16.168" v="87"/>
          <ac:spMkLst>
            <pc:docMk/>
            <pc:sldMk cId="2062991657" sldId="409"/>
            <ac:spMk id="13" creationId="{A6D95A47-9CA4-BF5D-5074-C23A99984A97}"/>
          </ac:spMkLst>
        </pc:spChg>
        <pc:grpChg chg="add mod">
          <ac:chgData name="tien tran" userId="f5c0b7c74de91c7e" providerId="Windows Live" clId="Web-{796992A6-404F-4F98-9811-BC97A7F4DDCF}" dt="2023-08-23T05:24:27.919" v="93" actId="1076"/>
          <ac:grpSpMkLst>
            <pc:docMk/>
            <pc:sldMk cId="2062991657" sldId="409"/>
            <ac:grpSpMk id="10" creationId="{1487D486-D0D7-D9C5-2DBA-48B83D3DE415}"/>
          </ac:grpSpMkLst>
        </pc:grpChg>
        <pc:graphicFrameChg chg="add mod">
          <ac:chgData name="tien tran" userId="f5c0b7c74de91c7e" providerId="Windows Live" clId="Web-{796992A6-404F-4F98-9811-BC97A7F4DDCF}" dt="2023-08-23T05:24:56.421" v="96" actId="1076"/>
          <ac:graphicFrameMkLst>
            <pc:docMk/>
            <pc:sldMk cId="2062991657" sldId="409"/>
            <ac:graphicFrameMk id="15" creationId="{0D8494F4-B542-6393-1AF8-FE9F22ECD252}"/>
          </ac:graphicFrameMkLst>
        </pc:graphicFrameChg>
        <pc:picChg chg="add mod">
          <ac:chgData name="tien tran" userId="f5c0b7c74de91c7e" providerId="Windows Live" clId="Web-{796992A6-404F-4F98-9811-BC97A7F4DDCF}" dt="2023-08-23T05:24:27.857" v="88" actId="1076"/>
          <ac:picMkLst>
            <pc:docMk/>
            <pc:sldMk cId="2062991657" sldId="409"/>
            <ac:picMk id="5" creationId="{1C607660-3B7B-4E1A-EA27-36A7B84F4DE3}"/>
          </ac:picMkLst>
        </pc:picChg>
        <pc:picChg chg="add mod">
          <ac:chgData name="tien tran" userId="f5c0b7c74de91c7e" providerId="Windows Live" clId="Web-{796992A6-404F-4F98-9811-BC97A7F4DDCF}" dt="2023-08-23T05:24:27.872" v="89" actId="1076"/>
          <ac:picMkLst>
            <pc:docMk/>
            <pc:sldMk cId="2062991657" sldId="409"/>
            <ac:picMk id="6" creationId="{549FBE7A-3FF4-D8AF-8858-7C9562521A2D}"/>
          </ac:picMkLst>
        </pc:picChg>
        <pc:picChg chg="add mod">
          <ac:chgData name="tien tran" userId="f5c0b7c74de91c7e" providerId="Windows Live" clId="Web-{796992A6-404F-4F98-9811-BC97A7F4DDCF}" dt="2023-08-23T05:24:27.904" v="92" actId="1076"/>
          <ac:picMkLst>
            <pc:docMk/>
            <pc:sldMk cId="2062991657" sldId="409"/>
            <ac:picMk id="9" creationId="{71B5D638-BF14-80B5-2870-5266E5843B98}"/>
          </ac:picMkLst>
        </pc:picChg>
        <pc:picChg chg="add">
          <ac:chgData name="tien tran" userId="f5c0b7c74de91c7e" providerId="Windows Live" clId="Web-{796992A6-404F-4F98-9811-BC97A7F4DDCF}" dt="2023-08-23T05:24:16.168" v="87"/>
          <ac:picMkLst>
            <pc:docMk/>
            <pc:sldMk cId="2062991657" sldId="409"/>
            <ac:picMk id="12" creationId="{7C09F2F6-9A0D-11C7-55BC-6468CFCB876D}"/>
          </ac:picMkLst>
        </pc:picChg>
      </pc:sldChg>
      <pc:sldChg chg="addSp delSp modSp add replId">
        <pc:chgData name="tien tran" userId="f5c0b7c74de91c7e" providerId="Windows Live" clId="Web-{796992A6-404F-4F98-9811-BC97A7F4DDCF}" dt="2023-08-23T06:54:39.145" v="209" actId="1076"/>
        <pc:sldMkLst>
          <pc:docMk/>
          <pc:sldMk cId="3513753322" sldId="410"/>
        </pc:sldMkLst>
        <pc:spChg chg="add del">
          <ac:chgData name="tien tran" userId="f5c0b7c74de91c7e" providerId="Windows Live" clId="Web-{796992A6-404F-4F98-9811-BC97A7F4DDCF}" dt="2023-08-23T06:54:20.582" v="179"/>
          <ac:spMkLst>
            <pc:docMk/>
            <pc:sldMk cId="3513753322" sldId="410"/>
            <ac:spMk id="2" creationId="{0A893DF2-C6F8-B65D-3306-FEA043367AC5}"/>
          </ac:spMkLst>
        </pc:spChg>
        <pc:spChg chg="mod">
          <ac:chgData name="tien tran" userId="f5c0b7c74de91c7e" providerId="Windows Live" clId="Web-{796992A6-404F-4F98-9811-BC97A7F4DDCF}" dt="2023-08-23T05:26:01.598" v="108" actId="20577"/>
          <ac:spMkLst>
            <pc:docMk/>
            <pc:sldMk cId="3513753322" sldId="410"/>
            <ac:spMk id="3" creationId="{284B009D-4FE0-7D5B-1FD1-467BE3E22AD4}"/>
          </ac:spMkLst>
        </pc:spChg>
        <pc:spChg chg="del">
          <ac:chgData name="tien tran" userId="f5c0b7c74de91c7e" providerId="Windows Live" clId="Web-{796992A6-404F-4F98-9811-BC97A7F4DDCF}" dt="2023-08-23T05:26:05.254" v="117"/>
          <ac:spMkLst>
            <pc:docMk/>
            <pc:sldMk cId="3513753322" sldId="410"/>
            <ac:spMk id="4" creationId="{08B8B114-E150-EF0A-22FC-44B2456659AB}"/>
          </ac:spMkLst>
        </pc:spChg>
        <pc:spChg chg="add del mod">
          <ac:chgData name="tien tran" userId="f5c0b7c74de91c7e" providerId="Windows Live" clId="Web-{796992A6-404F-4F98-9811-BC97A7F4DDCF}" dt="2023-08-23T06:54:20.582" v="179"/>
          <ac:spMkLst>
            <pc:docMk/>
            <pc:sldMk cId="3513753322" sldId="410"/>
            <ac:spMk id="5" creationId="{20C7200B-9F22-C8A4-5361-C80B57FA16FE}"/>
          </ac:spMkLst>
        </pc:spChg>
        <pc:spChg chg="del">
          <ac:chgData name="tien tran" userId="f5c0b7c74de91c7e" providerId="Windows Live" clId="Web-{796992A6-404F-4F98-9811-BC97A7F4DDCF}" dt="2023-08-23T05:26:05.254" v="114"/>
          <ac:spMkLst>
            <pc:docMk/>
            <pc:sldMk cId="3513753322" sldId="410"/>
            <ac:spMk id="7" creationId="{4C39A7CD-4119-FE54-9061-C9EF90709A90}"/>
          </ac:spMkLst>
        </pc:spChg>
        <pc:spChg chg="del">
          <ac:chgData name="tien tran" userId="f5c0b7c74de91c7e" providerId="Windows Live" clId="Web-{796992A6-404F-4F98-9811-BC97A7F4DDCF}" dt="2023-08-23T05:26:05.254" v="113"/>
          <ac:spMkLst>
            <pc:docMk/>
            <pc:sldMk cId="3513753322" sldId="410"/>
            <ac:spMk id="8" creationId="{9F2F658F-EB20-C3B1-9371-37FFF37E838D}"/>
          </ac:spMkLst>
        </pc:spChg>
        <pc:spChg chg="del">
          <ac:chgData name="tien tran" userId="f5c0b7c74de91c7e" providerId="Windows Live" clId="Web-{796992A6-404F-4F98-9811-BC97A7F4DDCF}" dt="2023-08-23T05:26:05.254" v="110"/>
          <ac:spMkLst>
            <pc:docMk/>
            <pc:sldMk cId="3513753322" sldId="410"/>
            <ac:spMk id="11" creationId="{8092752B-5D96-83E8-7C00-C585AEC7CAF8}"/>
          </ac:spMkLst>
        </pc:spChg>
        <pc:spChg chg="add del">
          <ac:chgData name="tien tran" userId="f5c0b7c74de91c7e" providerId="Windows Live" clId="Web-{796992A6-404F-4F98-9811-BC97A7F4DDCF}" dt="2023-08-23T05:26:14.786" v="119"/>
          <ac:spMkLst>
            <pc:docMk/>
            <pc:sldMk cId="3513753322" sldId="410"/>
            <ac:spMk id="14" creationId="{D2F1A5D1-5252-AE1B-B221-9716B03AD724}"/>
          </ac:spMkLst>
        </pc:spChg>
        <pc:spChg chg="add del mod">
          <ac:chgData name="tien tran" userId="f5c0b7c74de91c7e" providerId="Windows Live" clId="Web-{796992A6-404F-4F98-9811-BC97A7F4DDCF}" dt="2023-08-23T06:54:29.801" v="205"/>
          <ac:spMkLst>
            <pc:docMk/>
            <pc:sldMk cId="3513753322" sldId="410"/>
            <ac:spMk id="16" creationId="{0DDF3A22-4411-7D60-9F4E-8CBA3A008314}"/>
          </ac:spMkLst>
        </pc:spChg>
        <pc:spChg chg="add del mod">
          <ac:chgData name="tien tran" userId="f5c0b7c74de91c7e" providerId="Windows Live" clId="Web-{796992A6-404F-4F98-9811-BC97A7F4DDCF}" dt="2023-08-23T06:54:27.441" v="202"/>
          <ac:spMkLst>
            <pc:docMk/>
            <pc:sldMk cId="3513753322" sldId="410"/>
            <ac:spMk id="19" creationId="{84DDF286-3517-E443-424E-4372108AFB71}"/>
          </ac:spMkLst>
        </pc:spChg>
        <pc:spChg chg="add del mod">
          <ac:chgData name="tien tran" userId="f5c0b7c74de91c7e" providerId="Windows Live" clId="Web-{796992A6-404F-4F98-9811-BC97A7F4DDCF}" dt="2023-08-23T06:54:27.441" v="201"/>
          <ac:spMkLst>
            <pc:docMk/>
            <pc:sldMk cId="3513753322" sldId="410"/>
            <ac:spMk id="20" creationId="{661E76A7-40FB-BE1F-F276-A6176FC59BB0}"/>
          </ac:spMkLst>
        </pc:spChg>
        <pc:spChg chg="add del mod">
          <ac:chgData name="tien tran" userId="f5c0b7c74de91c7e" providerId="Windows Live" clId="Web-{796992A6-404F-4F98-9811-BC97A7F4DDCF}" dt="2023-08-23T06:54:27.441" v="197"/>
          <ac:spMkLst>
            <pc:docMk/>
            <pc:sldMk cId="3513753322" sldId="410"/>
            <ac:spMk id="24" creationId="{CAC8B653-8A43-C274-7D4F-BDAFDCDABAF7}"/>
          </ac:spMkLst>
        </pc:spChg>
        <pc:spChg chg="add del mod">
          <ac:chgData name="tien tran" userId="f5c0b7c74de91c7e" providerId="Windows Live" clId="Web-{796992A6-404F-4F98-9811-BC97A7F4DDCF}" dt="2023-08-23T06:54:27.441" v="196"/>
          <ac:spMkLst>
            <pc:docMk/>
            <pc:sldMk cId="3513753322" sldId="410"/>
            <ac:spMk id="25" creationId="{764A70E2-BC57-CBED-9EE3-822EFA359906}"/>
          </ac:spMkLst>
        </pc:spChg>
        <pc:spChg chg="add del mod">
          <ac:chgData name="tien tran" userId="f5c0b7c74de91c7e" providerId="Windows Live" clId="Web-{796992A6-404F-4F98-9811-BC97A7F4DDCF}" dt="2023-08-23T06:54:27.441" v="195"/>
          <ac:spMkLst>
            <pc:docMk/>
            <pc:sldMk cId="3513753322" sldId="410"/>
            <ac:spMk id="26" creationId="{89912EAA-B462-EB40-9781-67E7CD644F6D}"/>
          </ac:spMkLst>
        </pc:spChg>
        <pc:spChg chg="add del mod">
          <ac:chgData name="tien tran" userId="f5c0b7c74de91c7e" providerId="Windows Live" clId="Web-{796992A6-404F-4F98-9811-BC97A7F4DDCF}" dt="2023-08-23T06:54:27.441" v="194"/>
          <ac:spMkLst>
            <pc:docMk/>
            <pc:sldMk cId="3513753322" sldId="410"/>
            <ac:spMk id="27" creationId="{CAD022AE-7E8B-C666-6A3A-4A786185ED22}"/>
          </ac:spMkLst>
        </pc:spChg>
        <pc:spChg chg="add del mod">
          <ac:chgData name="tien tran" userId="f5c0b7c74de91c7e" providerId="Windows Live" clId="Web-{796992A6-404F-4F98-9811-BC97A7F4DDCF}" dt="2023-08-23T06:54:27.441" v="193"/>
          <ac:spMkLst>
            <pc:docMk/>
            <pc:sldMk cId="3513753322" sldId="410"/>
            <ac:spMk id="28" creationId="{2079F1A5-7288-131C-6D1B-20845CB8287C}"/>
          </ac:spMkLst>
        </pc:spChg>
        <pc:spChg chg="add">
          <ac:chgData name="tien tran" userId="f5c0b7c74de91c7e" providerId="Windows Live" clId="Web-{796992A6-404F-4F98-9811-BC97A7F4DDCF}" dt="2023-08-23T05:26:27.912" v="120"/>
          <ac:spMkLst>
            <pc:docMk/>
            <pc:sldMk cId="3513753322" sldId="410"/>
            <ac:spMk id="32" creationId="{1A29E5EF-C29A-B809-751E-5D4793C13FED}"/>
          </ac:spMkLst>
        </pc:spChg>
        <pc:spChg chg="add">
          <ac:chgData name="tien tran" userId="f5c0b7c74de91c7e" providerId="Windows Live" clId="Web-{796992A6-404F-4F98-9811-BC97A7F4DDCF}" dt="2023-08-23T05:26:27.912" v="120"/>
          <ac:spMkLst>
            <pc:docMk/>
            <pc:sldMk cId="3513753322" sldId="410"/>
            <ac:spMk id="36" creationId="{0F1503D8-884C-8A77-8276-DD6CC2ECCA88}"/>
          </ac:spMkLst>
        </pc:spChg>
        <pc:spChg chg="add">
          <ac:chgData name="tien tran" userId="f5c0b7c74de91c7e" providerId="Windows Live" clId="Web-{796992A6-404F-4F98-9811-BC97A7F4DDCF}" dt="2023-08-23T05:26:27.912" v="120"/>
          <ac:spMkLst>
            <pc:docMk/>
            <pc:sldMk cId="3513753322" sldId="410"/>
            <ac:spMk id="40" creationId="{7D2C4C73-45AA-22A9-F2B2-9624F98FFC00}"/>
          </ac:spMkLst>
        </pc:spChg>
        <pc:grpChg chg="del">
          <ac:chgData name="tien tran" userId="f5c0b7c74de91c7e" providerId="Windows Live" clId="Web-{796992A6-404F-4F98-9811-BC97A7F4DDCF}" dt="2023-08-23T05:26:05.254" v="111"/>
          <ac:grpSpMkLst>
            <pc:docMk/>
            <pc:sldMk cId="3513753322" sldId="410"/>
            <ac:grpSpMk id="10" creationId="{1487D486-D0D7-D9C5-2DBA-48B83D3DE415}"/>
          </ac:grpSpMkLst>
        </pc:grpChg>
        <pc:grpChg chg="add del mod">
          <ac:chgData name="tien tran" userId="f5c0b7c74de91c7e" providerId="Windows Live" clId="Web-{796992A6-404F-4F98-9811-BC97A7F4DDCF}" dt="2023-08-23T06:54:27.441" v="200"/>
          <ac:grpSpMkLst>
            <pc:docMk/>
            <pc:sldMk cId="3513753322" sldId="410"/>
            <ac:grpSpMk id="21" creationId="{D5C0B281-4BF0-8F6F-8048-0F4BD1F98EAC}"/>
          </ac:grpSpMkLst>
        </pc:grpChg>
        <pc:grpChg chg="add del mod">
          <ac:chgData name="tien tran" userId="f5c0b7c74de91c7e" providerId="Windows Live" clId="Web-{796992A6-404F-4F98-9811-BC97A7F4DDCF}" dt="2023-08-23T06:54:27.441" v="199"/>
          <ac:grpSpMkLst>
            <pc:docMk/>
            <pc:sldMk cId="3513753322" sldId="410"/>
            <ac:grpSpMk id="22" creationId="{9A7E264F-F1EC-FA83-7EC3-78A4FB344A60}"/>
          </ac:grpSpMkLst>
        </pc:grpChg>
        <pc:grpChg chg="add del mod">
          <ac:chgData name="tien tran" userId="f5c0b7c74de91c7e" providerId="Windows Live" clId="Web-{796992A6-404F-4F98-9811-BC97A7F4DDCF}" dt="2023-08-23T06:54:27.441" v="198"/>
          <ac:grpSpMkLst>
            <pc:docMk/>
            <pc:sldMk cId="3513753322" sldId="410"/>
            <ac:grpSpMk id="23" creationId="{58BE6094-E089-9FC2-826F-9572C20FA869}"/>
          </ac:grpSpMkLst>
        </pc:grpChg>
        <pc:grpChg chg="add">
          <ac:chgData name="tien tran" userId="f5c0b7c74de91c7e" providerId="Windows Live" clId="Web-{796992A6-404F-4F98-9811-BC97A7F4DDCF}" dt="2023-08-23T05:26:27.912" v="120"/>
          <ac:grpSpMkLst>
            <pc:docMk/>
            <pc:sldMk cId="3513753322" sldId="410"/>
            <ac:grpSpMk id="30" creationId="{E70C01A1-D360-894F-DF51-6C7A4592C60B}"/>
          </ac:grpSpMkLst>
        </pc:grpChg>
        <pc:grpChg chg="add">
          <ac:chgData name="tien tran" userId="f5c0b7c74de91c7e" providerId="Windows Live" clId="Web-{796992A6-404F-4F98-9811-BC97A7F4DDCF}" dt="2023-08-23T05:26:27.912" v="120"/>
          <ac:grpSpMkLst>
            <pc:docMk/>
            <pc:sldMk cId="3513753322" sldId="410"/>
            <ac:grpSpMk id="34" creationId="{1E0E6822-7BDB-434B-AEBC-586C07689EF0}"/>
          </ac:grpSpMkLst>
        </pc:grpChg>
        <pc:grpChg chg="add">
          <ac:chgData name="tien tran" userId="f5c0b7c74de91c7e" providerId="Windows Live" clId="Web-{796992A6-404F-4F98-9811-BC97A7F4DDCF}" dt="2023-08-23T05:26:27.912" v="120"/>
          <ac:grpSpMkLst>
            <pc:docMk/>
            <pc:sldMk cId="3513753322" sldId="410"/>
            <ac:grpSpMk id="38" creationId="{1802C692-B204-66C2-C478-6E3C69D1A8DB}"/>
          </ac:grpSpMkLst>
        </pc:grpChg>
        <pc:graphicFrameChg chg="del">
          <ac:chgData name="tien tran" userId="f5c0b7c74de91c7e" providerId="Windows Live" clId="Web-{796992A6-404F-4F98-9811-BC97A7F4DDCF}" dt="2023-08-23T05:26:05.254" v="109"/>
          <ac:graphicFrameMkLst>
            <pc:docMk/>
            <pc:sldMk cId="3513753322" sldId="410"/>
            <ac:graphicFrameMk id="15" creationId="{0D8494F4-B542-6393-1AF8-FE9F22ECD252}"/>
          </ac:graphicFrameMkLst>
        </pc:graphicFrameChg>
        <pc:picChg chg="del">
          <ac:chgData name="tien tran" userId="f5c0b7c74de91c7e" providerId="Windows Live" clId="Web-{796992A6-404F-4F98-9811-BC97A7F4DDCF}" dt="2023-08-23T05:26:05.254" v="116"/>
          <ac:picMkLst>
            <pc:docMk/>
            <pc:sldMk cId="3513753322" sldId="410"/>
            <ac:picMk id="5" creationId="{1C607660-3B7B-4E1A-EA27-36A7B84F4DE3}"/>
          </ac:picMkLst>
        </pc:picChg>
        <pc:picChg chg="del">
          <ac:chgData name="tien tran" userId="f5c0b7c74de91c7e" providerId="Windows Live" clId="Web-{796992A6-404F-4F98-9811-BC97A7F4DDCF}" dt="2023-08-23T05:26:05.254" v="115"/>
          <ac:picMkLst>
            <pc:docMk/>
            <pc:sldMk cId="3513753322" sldId="410"/>
            <ac:picMk id="6" creationId="{549FBE7A-3FF4-D8AF-8858-7C9562521A2D}"/>
          </ac:picMkLst>
        </pc:picChg>
        <pc:picChg chg="add mod">
          <ac:chgData name="tien tran" userId="f5c0b7c74de91c7e" providerId="Windows Live" clId="Web-{796992A6-404F-4F98-9811-BC97A7F4DDCF}" dt="2023-08-23T06:54:39.145" v="209" actId="1076"/>
          <ac:picMkLst>
            <pc:docMk/>
            <pc:sldMk cId="3513753322" sldId="410"/>
            <ac:picMk id="6" creationId="{E45798D7-E3A1-FF36-1926-4B2BF88AC805}"/>
          </ac:picMkLst>
        </pc:picChg>
        <pc:picChg chg="del">
          <ac:chgData name="tien tran" userId="f5c0b7c74de91c7e" providerId="Windows Live" clId="Web-{796992A6-404F-4F98-9811-BC97A7F4DDCF}" dt="2023-08-23T05:26:05.254" v="112"/>
          <ac:picMkLst>
            <pc:docMk/>
            <pc:sldMk cId="3513753322" sldId="410"/>
            <ac:picMk id="9" creationId="{71B5D638-BF14-80B5-2870-5266E5843B98}"/>
          </ac:picMkLst>
        </pc:picChg>
        <pc:picChg chg="add del">
          <ac:chgData name="tien tran" userId="f5c0b7c74de91c7e" providerId="Windows Live" clId="Web-{796992A6-404F-4F98-9811-BC97A7F4DDCF}" dt="2023-08-23T06:54:27.441" v="204"/>
          <ac:picMkLst>
            <pc:docMk/>
            <pc:sldMk cId="3513753322" sldId="410"/>
            <ac:picMk id="17" creationId="{1A101493-590C-78DB-3445-48C2AD69B7DC}"/>
          </ac:picMkLst>
        </pc:picChg>
        <pc:picChg chg="add del">
          <ac:chgData name="tien tran" userId="f5c0b7c74de91c7e" providerId="Windows Live" clId="Web-{796992A6-404F-4F98-9811-BC97A7F4DDCF}" dt="2023-08-23T06:54:27.441" v="203"/>
          <ac:picMkLst>
            <pc:docMk/>
            <pc:sldMk cId="3513753322" sldId="410"/>
            <ac:picMk id="18" creationId="{F436F565-1F4E-A488-1F02-03C6D7B1CB4F}"/>
          </ac:picMkLst>
        </pc:picChg>
        <pc:picChg chg="add">
          <ac:chgData name="tien tran" userId="f5c0b7c74de91c7e" providerId="Windows Live" clId="Web-{796992A6-404F-4F98-9811-BC97A7F4DDCF}" dt="2023-08-23T05:26:27.912" v="120"/>
          <ac:picMkLst>
            <pc:docMk/>
            <pc:sldMk cId="3513753322" sldId="410"/>
            <ac:picMk id="29" creationId="{1ED3053D-201F-4294-8302-DA8B2C1A9744}"/>
          </ac:picMkLst>
        </pc:picChg>
        <pc:picChg chg="add">
          <ac:chgData name="tien tran" userId="f5c0b7c74de91c7e" providerId="Windows Live" clId="Web-{796992A6-404F-4F98-9811-BC97A7F4DDCF}" dt="2023-08-23T05:26:27.912" v="120"/>
          <ac:picMkLst>
            <pc:docMk/>
            <pc:sldMk cId="3513753322" sldId="410"/>
            <ac:picMk id="31" creationId="{47EDD718-9E55-6914-A025-48AF50A3A078}"/>
          </ac:picMkLst>
        </pc:picChg>
        <pc:picChg chg="add">
          <ac:chgData name="tien tran" userId="f5c0b7c74de91c7e" providerId="Windows Live" clId="Web-{796992A6-404F-4F98-9811-BC97A7F4DDCF}" dt="2023-08-23T05:26:27.912" v="120"/>
          <ac:picMkLst>
            <pc:docMk/>
            <pc:sldMk cId="3513753322" sldId="410"/>
            <ac:picMk id="33" creationId="{AA16F61F-EA88-9F71-FB31-2897721E5A64}"/>
          </ac:picMkLst>
        </pc:picChg>
        <pc:picChg chg="add">
          <ac:chgData name="tien tran" userId="f5c0b7c74de91c7e" providerId="Windows Live" clId="Web-{796992A6-404F-4F98-9811-BC97A7F4DDCF}" dt="2023-08-23T05:26:27.912" v="120"/>
          <ac:picMkLst>
            <pc:docMk/>
            <pc:sldMk cId="3513753322" sldId="410"/>
            <ac:picMk id="35" creationId="{458B5D70-6477-3B21-9252-464B98D75838}"/>
          </ac:picMkLst>
        </pc:picChg>
        <pc:picChg chg="add">
          <ac:chgData name="tien tran" userId="f5c0b7c74de91c7e" providerId="Windows Live" clId="Web-{796992A6-404F-4F98-9811-BC97A7F4DDCF}" dt="2023-08-23T05:26:27.912" v="120"/>
          <ac:picMkLst>
            <pc:docMk/>
            <pc:sldMk cId="3513753322" sldId="410"/>
            <ac:picMk id="37" creationId="{0D97A307-5AE1-082B-172B-A0D734E31644}"/>
          </ac:picMkLst>
        </pc:picChg>
        <pc:picChg chg="add">
          <ac:chgData name="tien tran" userId="f5c0b7c74de91c7e" providerId="Windows Live" clId="Web-{796992A6-404F-4F98-9811-BC97A7F4DDCF}" dt="2023-08-23T05:26:27.912" v="120"/>
          <ac:picMkLst>
            <pc:docMk/>
            <pc:sldMk cId="3513753322" sldId="410"/>
            <ac:picMk id="39" creationId="{417AB9BE-8F25-49FE-D296-7038956E2124}"/>
          </ac:picMkLst>
        </pc:picChg>
      </pc:sldChg>
      <pc:sldChg chg="addSp delSp modSp add replId">
        <pc:chgData name="tien tran" userId="f5c0b7c74de91c7e" providerId="Windows Live" clId="Web-{796992A6-404F-4F98-9811-BC97A7F4DDCF}" dt="2023-08-23T06:56:19.928" v="225" actId="1076"/>
        <pc:sldMkLst>
          <pc:docMk/>
          <pc:sldMk cId="3116637426" sldId="411"/>
        </pc:sldMkLst>
        <pc:spChg chg="mod">
          <ac:chgData name="tien tran" userId="f5c0b7c74de91c7e" providerId="Windows Live" clId="Web-{796992A6-404F-4F98-9811-BC97A7F4DDCF}" dt="2023-08-23T06:55:46.474" v="220" actId="20577"/>
          <ac:spMkLst>
            <pc:docMk/>
            <pc:sldMk cId="3116637426" sldId="411"/>
            <ac:spMk id="3" creationId="{284B009D-4FE0-7D5B-1FD1-467BE3E22AD4}"/>
          </ac:spMkLst>
        </pc:spChg>
        <pc:picChg chg="add mod">
          <ac:chgData name="tien tran" userId="f5c0b7c74de91c7e" providerId="Windows Live" clId="Web-{796992A6-404F-4F98-9811-BC97A7F4DDCF}" dt="2023-08-23T06:56:19.928" v="225" actId="1076"/>
          <ac:picMkLst>
            <pc:docMk/>
            <pc:sldMk cId="3116637426" sldId="411"/>
            <ac:picMk id="4" creationId="{65C17871-16AD-FEC9-8EB9-DB5ECB959171}"/>
          </ac:picMkLst>
        </pc:picChg>
        <pc:picChg chg="del">
          <ac:chgData name="tien tran" userId="f5c0b7c74de91c7e" providerId="Windows Live" clId="Web-{796992A6-404F-4F98-9811-BC97A7F4DDCF}" dt="2023-08-23T06:55:46.880" v="221"/>
          <ac:picMkLst>
            <pc:docMk/>
            <pc:sldMk cId="3116637426" sldId="411"/>
            <ac:picMk id="6" creationId="{E45798D7-E3A1-FF36-1926-4B2BF88AC805}"/>
          </ac:picMkLst>
        </pc:picChg>
      </pc:sldChg>
      <pc:sldChg chg="del">
        <pc:chgData name="tien tran" userId="f5c0b7c74de91c7e" providerId="Windows Live" clId="Web-{796992A6-404F-4F98-9811-BC97A7F4DDCF}" dt="2023-08-23T05:17:29.326" v="51"/>
        <pc:sldMkLst>
          <pc:docMk/>
          <pc:sldMk cId="512060376" sldId="412"/>
        </pc:sldMkLst>
      </pc:sldChg>
      <pc:sldChg chg="addSp delSp modSp add replId">
        <pc:chgData name="tien tran" userId="f5c0b7c74de91c7e" providerId="Windows Live" clId="Web-{796992A6-404F-4F98-9811-BC97A7F4DDCF}" dt="2023-08-23T06:58:21.009" v="244" actId="14100"/>
        <pc:sldMkLst>
          <pc:docMk/>
          <pc:sldMk cId="3666769310" sldId="412"/>
        </pc:sldMkLst>
        <pc:spChg chg="mod">
          <ac:chgData name="tien tran" userId="f5c0b7c74de91c7e" providerId="Windows Live" clId="Web-{796992A6-404F-4F98-9811-BC97A7F4DDCF}" dt="2023-08-23T06:57:46.055" v="240" actId="20577"/>
          <ac:spMkLst>
            <pc:docMk/>
            <pc:sldMk cId="3666769310" sldId="412"/>
            <ac:spMk id="2" creationId="{0A893DF2-C6F8-B65D-3306-FEA043367AC5}"/>
          </ac:spMkLst>
        </pc:spChg>
        <pc:spChg chg="mod">
          <ac:chgData name="tien tran" userId="f5c0b7c74de91c7e" providerId="Windows Live" clId="Web-{796992A6-404F-4F98-9811-BC97A7F4DDCF}" dt="2023-08-23T06:57:39.992" v="235" actId="20577"/>
          <ac:spMkLst>
            <pc:docMk/>
            <pc:sldMk cId="3666769310" sldId="412"/>
            <ac:spMk id="3" creationId="{284B009D-4FE0-7D5B-1FD1-467BE3E22AD4}"/>
          </ac:spMkLst>
        </pc:spChg>
        <pc:picChg chg="del">
          <ac:chgData name="tien tran" userId="f5c0b7c74de91c7e" providerId="Windows Live" clId="Web-{796992A6-404F-4F98-9811-BC97A7F4DDCF}" dt="2023-08-23T06:57:50.774" v="241"/>
          <ac:picMkLst>
            <pc:docMk/>
            <pc:sldMk cId="3666769310" sldId="412"/>
            <ac:picMk id="4" creationId="{65C17871-16AD-FEC9-8EB9-DB5ECB959171}"/>
          </ac:picMkLst>
        </pc:picChg>
        <pc:picChg chg="add mod">
          <ac:chgData name="tien tran" userId="f5c0b7c74de91c7e" providerId="Windows Live" clId="Web-{796992A6-404F-4F98-9811-BC97A7F4DDCF}" dt="2023-08-23T06:58:21.009" v="244" actId="14100"/>
          <ac:picMkLst>
            <pc:docMk/>
            <pc:sldMk cId="3666769310" sldId="412"/>
            <ac:picMk id="5" creationId="{17E8EE77-1244-4100-DCAC-E428E79D7267}"/>
          </ac:picMkLst>
        </pc:picChg>
      </pc:sldChg>
      <pc:sldChg chg="delSp modSp add replId">
        <pc:chgData name="tien tran" userId="f5c0b7c74de91c7e" providerId="Windows Live" clId="Web-{796992A6-404F-4F98-9811-BC97A7F4DDCF}" dt="2023-08-23T07:00:05.855" v="253" actId="20577"/>
        <pc:sldMkLst>
          <pc:docMk/>
          <pc:sldMk cId="1620066618" sldId="413"/>
        </pc:sldMkLst>
        <pc:spChg chg="mod">
          <ac:chgData name="tien tran" userId="f5c0b7c74de91c7e" providerId="Windows Live" clId="Web-{796992A6-404F-4F98-9811-BC97A7F4DDCF}" dt="2023-08-23T07:00:05.855" v="253" actId="20577"/>
          <ac:spMkLst>
            <pc:docMk/>
            <pc:sldMk cId="1620066618" sldId="413"/>
            <ac:spMk id="2" creationId="{0A893DF2-C6F8-B65D-3306-FEA043367AC5}"/>
          </ac:spMkLst>
        </pc:spChg>
        <pc:spChg chg="mod">
          <ac:chgData name="tien tran" userId="f5c0b7c74de91c7e" providerId="Windows Live" clId="Web-{796992A6-404F-4F98-9811-BC97A7F4DDCF}" dt="2023-08-23T06:59:47.245" v="247" actId="20577"/>
          <ac:spMkLst>
            <pc:docMk/>
            <pc:sldMk cId="1620066618" sldId="413"/>
            <ac:spMk id="3" creationId="{284B009D-4FE0-7D5B-1FD1-467BE3E22AD4}"/>
          </ac:spMkLst>
        </pc:spChg>
        <pc:picChg chg="del">
          <ac:chgData name="tien tran" userId="f5c0b7c74de91c7e" providerId="Windows Live" clId="Web-{796992A6-404F-4F98-9811-BC97A7F4DDCF}" dt="2023-08-23T06:59:47.948" v="248"/>
          <ac:picMkLst>
            <pc:docMk/>
            <pc:sldMk cId="1620066618" sldId="413"/>
            <ac:picMk id="5" creationId="{17E8EE77-1244-4100-DCAC-E428E79D7267}"/>
          </ac:picMkLst>
        </pc:picChg>
      </pc:sldChg>
      <pc:sldChg chg="del">
        <pc:chgData name="tien tran" userId="f5c0b7c74de91c7e" providerId="Windows Live" clId="Web-{796992A6-404F-4F98-9811-BC97A7F4DDCF}" dt="2023-08-23T05:17:29.326" v="45"/>
        <pc:sldMkLst>
          <pc:docMk/>
          <pc:sldMk cId="3598585796" sldId="413"/>
        </pc:sldMkLst>
      </pc:sldChg>
      <pc:sldChg chg="del">
        <pc:chgData name="tien tran" userId="f5c0b7c74de91c7e" providerId="Windows Live" clId="Web-{796992A6-404F-4F98-9811-BC97A7F4DDCF}" dt="2023-08-23T05:17:29.326" v="44"/>
        <pc:sldMkLst>
          <pc:docMk/>
          <pc:sldMk cId="2915945378" sldId="414"/>
        </pc:sldMkLst>
      </pc:sldChg>
      <pc:sldChg chg="modSp new">
        <pc:chgData name="tien tran" userId="f5c0b7c74de91c7e" providerId="Windows Live" clId="Web-{796992A6-404F-4F98-9811-BC97A7F4DDCF}" dt="2023-08-23T07:00:42.465" v="262" actId="20577"/>
        <pc:sldMkLst>
          <pc:docMk/>
          <pc:sldMk cId="2957433044" sldId="414"/>
        </pc:sldMkLst>
        <pc:spChg chg="mod">
          <ac:chgData name="tien tran" userId="f5c0b7c74de91c7e" providerId="Windows Live" clId="Web-{796992A6-404F-4F98-9811-BC97A7F4DDCF}" dt="2023-08-23T07:00:32.090" v="260" actId="20577"/>
          <ac:spMkLst>
            <pc:docMk/>
            <pc:sldMk cId="2957433044" sldId="414"/>
            <ac:spMk id="2" creationId="{6DF961CD-78D2-E033-1407-5D617A4EFE41}"/>
          </ac:spMkLst>
        </pc:spChg>
        <pc:spChg chg="mod">
          <ac:chgData name="tien tran" userId="f5c0b7c74de91c7e" providerId="Windows Live" clId="Web-{796992A6-404F-4F98-9811-BC97A7F4DDCF}" dt="2023-08-23T07:00:42.465" v="262" actId="20577"/>
          <ac:spMkLst>
            <pc:docMk/>
            <pc:sldMk cId="2957433044" sldId="414"/>
            <ac:spMk id="3" creationId="{66C2F2B8-3C42-4FB3-914E-3E491290E6CF}"/>
          </ac:spMkLst>
        </pc:spChg>
      </pc:sldChg>
      <pc:sldChg chg="addSp modSp new">
        <pc:chgData name="tien tran" userId="f5c0b7c74de91c7e" providerId="Windows Live" clId="Web-{796992A6-404F-4F98-9811-BC97A7F4DDCF}" dt="2023-08-23T07:01:47.154" v="276" actId="14100"/>
        <pc:sldMkLst>
          <pc:docMk/>
          <pc:sldMk cId="1669235341" sldId="415"/>
        </pc:sldMkLst>
        <pc:spChg chg="mod">
          <ac:chgData name="tien tran" userId="f5c0b7c74de91c7e" providerId="Windows Live" clId="Web-{796992A6-404F-4F98-9811-BC97A7F4DDCF}" dt="2023-08-23T07:01:00.215" v="267" actId="20577"/>
          <ac:spMkLst>
            <pc:docMk/>
            <pc:sldMk cId="1669235341" sldId="415"/>
            <ac:spMk id="2" creationId="{18F958B9-C47C-CD10-F3C9-246024695B4A}"/>
          </ac:spMkLst>
        </pc:spChg>
        <pc:spChg chg="mod">
          <ac:chgData name="tien tran" userId="f5c0b7c74de91c7e" providerId="Windows Live" clId="Web-{796992A6-404F-4F98-9811-BC97A7F4DDCF}" dt="2023-08-23T07:01:18.059" v="273" actId="14100"/>
          <ac:spMkLst>
            <pc:docMk/>
            <pc:sldMk cId="1669235341" sldId="415"/>
            <ac:spMk id="3" creationId="{75824437-123B-ABC8-C788-90D594823A94}"/>
          </ac:spMkLst>
        </pc:spChg>
        <pc:picChg chg="add mod">
          <ac:chgData name="tien tran" userId="f5c0b7c74de91c7e" providerId="Windows Live" clId="Web-{796992A6-404F-4F98-9811-BC97A7F4DDCF}" dt="2023-08-23T07:01:47.154" v="276" actId="14100"/>
          <ac:picMkLst>
            <pc:docMk/>
            <pc:sldMk cId="1669235341" sldId="415"/>
            <ac:picMk id="5" creationId="{99525C0F-EDB1-F3A9-6216-631DAB595A69}"/>
          </ac:picMkLst>
        </pc:picChg>
      </pc:sldChg>
      <pc:sldChg chg="del">
        <pc:chgData name="tien tran" userId="f5c0b7c74de91c7e" providerId="Windows Live" clId="Web-{796992A6-404F-4F98-9811-BC97A7F4DDCF}" dt="2023-08-23T05:17:29.310" v="43"/>
        <pc:sldMkLst>
          <pc:docMk/>
          <pc:sldMk cId="3593061153" sldId="415"/>
        </pc:sldMkLst>
      </pc:sldChg>
      <pc:sldChg chg="del">
        <pc:chgData name="tien tran" userId="f5c0b7c74de91c7e" providerId="Windows Live" clId="Web-{796992A6-404F-4F98-9811-BC97A7F4DDCF}" dt="2023-08-23T05:17:29.310" v="42"/>
        <pc:sldMkLst>
          <pc:docMk/>
          <pc:sldMk cId="1466030112" sldId="416"/>
        </pc:sldMkLst>
      </pc:sldChg>
      <pc:sldChg chg="modSp new">
        <pc:chgData name="tien tran" userId="f5c0b7c74de91c7e" providerId="Windows Live" clId="Web-{796992A6-404F-4F98-9811-BC97A7F4DDCF}" dt="2023-08-23T07:02:15.701" v="283" actId="20577"/>
        <pc:sldMkLst>
          <pc:docMk/>
          <pc:sldMk cId="1594801474" sldId="416"/>
        </pc:sldMkLst>
        <pc:spChg chg="mod">
          <ac:chgData name="tien tran" userId="f5c0b7c74de91c7e" providerId="Windows Live" clId="Web-{796992A6-404F-4F98-9811-BC97A7F4DDCF}" dt="2023-08-23T07:02:04.545" v="281" actId="20577"/>
          <ac:spMkLst>
            <pc:docMk/>
            <pc:sldMk cId="1594801474" sldId="416"/>
            <ac:spMk id="2" creationId="{C6150D30-C08D-5194-1E97-5594E53796C1}"/>
          </ac:spMkLst>
        </pc:spChg>
        <pc:spChg chg="mod">
          <ac:chgData name="tien tran" userId="f5c0b7c74de91c7e" providerId="Windows Live" clId="Web-{796992A6-404F-4F98-9811-BC97A7F4DDCF}" dt="2023-08-23T07:02:15.701" v="283" actId="20577"/>
          <ac:spMkLst>
            <pc:docMk/>
            <pc:sldMk cId="1594801474" sldId="416"/>
            <ac:spMk id="3" creationId="{5F20752D-4DAC-A746-A709-D57C6F98903F}"/>
          </ac:spMkLst>
        </pc:spChg>
      </pc:sldChg>
      <pc:sldChg chg="modSp new">
        <pc:chgData name="tien tran" userId="f5c0b7c74de91c7e" providerId="Windows Live" clId="Web-{796992A6-404F-4F98-9811-BC97A7F4DDCF}" dt="2023-08-23T07:02:44.968" v="293" actId="20577"/>
        <pc:sldMkLst>
          <pc:docMk/>
          <pc:sldMk cId="572247281" sldId="417"/>
        </pc:sldMkLst>
        <pc:spChg chg="mod">
          <ac:chgData name="tien tran" userId="f5c0b7c74de91c7e" providerId="Windows Live" clId="Web-{796992A6-404F-4F98-9811-BC97A7F4DDCF}" dt="2023-08-23T07:02:25.420" v="287" actId="20577"/>
          <ac:spMkLst>
            <pc:docMk/>
            <pc:sldMk cId="572247281" sldId="417"/>
            <ac:spMk id="2" creationId="{59DD82E9-AE79-B9DF-25DB-EE9151490AA8}"/>
          </ac:spMkLst>
        </pc:spChg>
        <pc:spChg chg="mod">
          <ac:chgData name="tien tran" userId="f5c0b7c74de91c7e" providerId="Windows Live" clId="Web-{796992A6-404F-4F98-9811-BC97A7F4DDCF}" dt="2023-08-23T07:02:44.968" v="293" actId="20577"/>
          <ac:spMkLst>
            <pc:docMk/>
            <pc:sldMk cId="572247281" sldId="417"/>
            <ac:spMk id="3" creationId="{A155FB7B-CA4E-81E2-68B3-ACF352CFB2E9}"/>
          </ac:spMkLst>
        </pc:spChg>
      </pc:sldChg>
      <pc:sldChg chg="del">
        <pc:chgData name="tien tran" userId="f5c0b7c74de91c7e" providerId="Windows Live" clId="Web-{796992A6-404F-4F98-9811-BC97A7F4DDCF}" dt="2023-08-23T05:17:29.310" v="41"/>
        <pc:sldMkLst>
          <pc:docMk/>
          <pc:sldMk cId="3904775112" sldId="417"/>
        </pc:sldMkLst>
      </pc:sldChg>
      <pc:sldChg chg="addSp modSp new">
        <pc:chgData name="tien tran" userId="f5c0b7c74de91c7e" providerId="Windows Live" clId="Web-{796992A6-404F-4F98-9811-BC97A7F4DDCF}" dt="2023-08-23T07:03:21.265" v="307" actId="1076"/>
        <pc:sldMkLst>
          <pc:docMk/>
          <pc:sldMk cId="206717927" sldId="418"/>
        </pc:sldMkLst>
        <pc:spChg chg="mod">
          <ac:chgData name="tien tran" userId="f5c0b7c74de91c7e" providerId="Windows Live" clId="Web-{796992A6-404F-4F98-9811-BC97A7F4DDCF}" dt="2023-08-23T07:02:56.905" v="300" actId="20577"/>
          <ac:spMkLst>
            <pc:docMk/>
            <pc:sldMk cId="206717927" sldId="418"/>
            <ac:spMk id="2" creationId="{FECB0AC2-4F3B-D4B2-AFDC-B55A4386105C}"/>
          </ac:spMkLst>
        </pc:spChg>
        <pc:spChg chg="mod">
          <ac:chgData name="tien tran" userId="f5c0b7c74de91c7e" providerId="Windows Live" clId="Web-{796992A6-404F-4F98-9811-BC97A7F4DDCF}" dt="2023-08-23T07:03:10.249" v="302" actId="20577"/>
          <ac:spMkLst>
            <pc:docMk/>
            <pc:sldMk cId="206717927" sldId="418"/>
            <ac:spMk id="3" creationId="{729FDAAF-FA6B-5908-586F-95AA71FA4ABB}"/>
          </ac:spMkLst>
        </pc:spChg>
        <pc:picChg chg="add mod">
          <ac:chgData name="tien tran" userId="f5c0b7c74de91c7e" providerId="Windows Live" clId="Web-{796992A6-404F-4F98-9811-BC97A7F4DDCF}" dt="2023-08-23T07:03:21.265" v="307" actId="1076"/>
          <ac:picMkLst>
            <pc:docMk/>
            <pc:sldMk cId="206717927" sldId="418"/>
            <ac:picMk id="5" creationId="{1D594C6C-6FC4-C10C-8F53-28B86122835A}"/>
          </ac:picMkLst>
        </pc:picChg>
      </pc:sldChg>
      <pc:sldChg chg="del">
        <pc:chgData name="tien tran" userId="f5c0b7c74de91c7e" providerId="Windows Live" clId="Web-{796992A6-404F-4F98-9811-BC97A7F4DDCF}" dt="2023-08-23T05:17:29.310" v="40"/>
        <pc:sldMkLst>
          <pc:docMk/>
          <pc:sldMk cId="3070120434" sldId="418"/>
        </pc:sldMkLst>
      </pc:sldChg>
      <pc:sldChg chg="modSp add replId">
        <pc:chgData name="tien tran" userId="f5c0b7c74de91c7e" providerId="Windows Live" clId="Web-{796992A6-404F-4F98-9811-BC97A7F4DDCF}" dt="2023-08-23T07:23:59.026" v="405" actId="20577"/>
        <pc:sldMkLst>
          <pc:docMk/>
          <pc:sldMk cId="3092199380" sldId="419"/>
        </pc:sldMkLst>
        <pc:spChg chg="mod">
          <ac:chgData name="tien tran" userId="f5c0b7c74de91c7e" providerId="Windows Live" clId="Web-{796992A6-404F-4F98-9811-BC97A7F4DDCF}" dt="2023-08-23T07:23:59.026" v="405" actId="20577"/>
          <ac:spMkLst>
            <pc:docMk/>
            <pc:sldMk cId="3092199380" sldId="419"/>
            <ac:spMk id="3" creationId="{D25BADE3-455A-C62F-8962-6EF84B2FEC37}"/>
          </ac:spMkLst>
        </pc:spChg>
      </pc:sldChg>
      <pc:sldChg chg="del">
        <pc:chgData name="tien tran" userId="f5c0b7c74de91c7e" providerId="Windows Live" clId="Web-{796992A6-404F-4F98-9811-BC97A7F4DDCF}" dt="2023-08-23T05:17:29.310" v="39"/>
        <pc:sldMkLst>
          <pc:docMk/>
          <pc:sldMk cId="3527705418" sldId="419"/>
        </pc:sldMkLst>
      </pc:sldChg>
      <pc:sldChg chg="del">
        <pc:chgData name="tien tran" userId="f5c0b7c74de91c7e" providerId="Windows Live" clId="Web-{796992A6-404F-4F98-9811-BC97A7F4DDCF}" dt="2023-08-23T05:17:29.310" v="38"/>
        <pc:sldMkLst>
          <pc:docMk/>
          <pc:sldMk cId="895728183" sldId="420"/>
        </pc:sldMkLst>
      </pc:sldChg>
      <pc:sldChg chg="modSp add replId">
        <pc:chgData name="tien tran" userId="f5c0b7c74de91c7e" providerId="Windows Live" clId="Web-{796992A6-404F-4F98-9811-BC97A7F4DDCF}" dt="2023-08-23T07:23:49.323" v="404" actId="20577"/>
        <pc:sldMkLst>
          <pc:docMk/>
          <pc:sldMk cId="3053874447" sldId="420"/>
        </pc:sldMkLst>
        <pc:spChg chg="mod">
          <ac:chgData name="tien tran" userId="f5c0b7c74de91c7e" providerId="Windows Live" clId="Web-{796992A6-404F-4F98-9811-BC97A7F4DDCF}" dt="2023-08-23T07:23:49.323" v="404" actId="20577"/>
          <ac:spMkLst>
            <pc:docMk/>
            <pc:sldMk cId="3053874447" sldId="420"/>
            <ac:spMk id="3" creationId="{D25BADE3-455A-C62F-8962-6EF84B2FEC37}"/>
          </ac:spMkLst>
        </pc:spChg>
      </pc:sldChg>
      <pc:sldChg chg="del">
        <pc:chgData name="tien tran" userId="f5c0b7c74de91c7e" providerId="Windows Live" clId="Web-{796992A6-404F-4F98-9811-BC97A7F4DDCF}" dt="2023-08-23T05:17:29.326" v="46"/>
        <pc:sldMkLst>
          <pc:docMk/>
          <pc:sldMk cId="3957972949" sldId="421"/>
        </pc:sldMkLst>
      </pc:sldChg>
      <pc:sldChg chg="addSp delSp modSp new">
        <pc:chgData name="tien tran" userId="f5c0b7c74de91c7e" providerId="Windows Live" clId="Web-{796992A6-404F-4F98-9811-BC97A7F4DDCF}" dt="2023-08-23T07:13:01.934" v="325" actId="1076"/>
        <pc:sldMkLst>
          <pc:docMk/>
          <pc:sldMk cId="4174227929" sldId="421"/>
        </pc:sldMkLst>
        <pc:spChg chg="mod">
          <ac:chgData name="tien tran" userId="f5c0b7c74de91c7e" providerId="Windows Live" clId="Web-{796992A6-404F-4F98-9811-BC97A7F4DDCF}" dt="2023-08-23T07:11:41.370" v="323" actId="20577"/>
          <ac:spMkLst>
            <pc:docMk/>
            <pc:sldMk cId="4174227929" sldId="421"/>
            <ac:spMk id="2" creationId="{0A66C5C0-E51A-262C-9A1C-8350FE7F72D2}"/>
          </ac:spMkLst>
        </pc:spChg>
        <pc:spChg chg="del">
          <ac:chgData name="tien tran" userId="f5c0b7c74de91c7e" providerId="Windows Live" clId="Web-{796992A6-404F-4F98-9811-BC97A7F4DDCF}" dt="2023-08-23T07:13:00.825" v="324"/>
          <ac:spMkLst>
            <pc:docMk/>
            <pc:sldMk cId="4174227929" sldId="421"/>
            <ac:spMk id="3" creationId="{385E2E08-E71C-1E99-4172-4BB3873FACC9}"/>
          </ac:spMkLst>
        </pc:spChg>
        <pc:picChg chg="add mod ord">
          <ac:chgData name="tien tran" userId="f5c0b7c74de91c7e" providerId="Windows Live" clId="Web-{796992A6-404F-4F98-9811-BC97A7F4DDCF}" dt="2023-08-23T07:13:01.934" v="325" actId="1076"/>
          <ac:picMkLst>
            <pc:docMk/>
            <pc:sldMk cId="4174227929" sldId="421"/>
            <ac:picMk id="5" creationId="{3099F318-CEEB-5C3B-B11C-F120DBE20EFF}"/>
          </ac:picMkLst>
        </pc:picChg>
      </pc:sldChg>
      <pc:sldChg chg="addSp modSp new">
        <pc:chgData name="tien tran" userId="f5c0b7c74de91c7e" providerId="Windows Live" clId="Web-{796992A6-404F-4F98-9811-BC97A7F4DDCF}" dt="2023-08-23T07:14:05.888" v="341" actId="14100"/>
        <pc:sldMkLst>
          <pc:docMk/>
          <pc:sldMk cId="2728183146" sldId="422"/>
        </pc:sldMkLst>
        <pc:spChg chg="mod">
          <ac:chgData name="tien tran" userId="f5c0b7c74de91c7e" providerId="Windows Live" clId="Web-{796992A6-404F-4F98-9811-BC97A7F4DDCF}" dt="2023-08-23T07:13:25.247" v="333" actId="20577"/>
          <ac:spMkLst>
            <pc:docMk/>
            <pc:sldMk cId="2728183146" sldId="422"/>
            <ac:spMk id="2" creationId="{AF83254C-0119-DF3F-5812-B7725D427FED}"/>
          </ac:spMkLst>
        </pc:spChg>
        <pc:spChg chg="mod">
          <ac:chgData name="tien tran" userId="f5c0b7c74de91c7e" providerId="Windows Live" clId="Web-{796992A6-404F-4F98-9811-BC97A7F4DDCF}" dt="2023-08-23T07:13:43.607" v="335" actId="20577"/>
          <ac:spMkLst>
            <pc:docMk/>
            <pc:sldMk cId="2728183146" sldId="422"/>
            <ac:spMk id="3" creationId="{2651A020-FC8C-129A-4193-7C6C70F553E0}"/>
          </ac:spMkLst>
        </pc:spChg>
        <pc:picChg chg="add mod">
          <ac:chgData name="tien tran" userId="f5c0b7c74de91c7e" providerId="Windows Live" clId="Web-{796992A6-404F-4F98-9811-BC97A7F4DDCF}" dt="2023-08-23T07:14:05.888" v="341" actId="14100"/>
          <ac:picMkLst>
            <pc:docMk/>
            <pc:sldMk cId="2728183146" sldId="422"/>
            <ac:picMk id="5" creationId="{F597D3EF-8753-773F-FFEB-A17EE3F229BD}"/>
          </ac:picMkLst>
        </pc:picChg>
      </pc:sldChg>
      <pc:sldChg chg="del">
        <pc:chgData name="tien tran" userId="f5c0b7c74de91c7e" providerId="Windows Live" clId="Web-{796992A6-404F-4F98-9811-BC97A7F4DDCF}" dt="2023-08-23T05:17:29.326" v="50"/>
        <pc:sldMkLst>
          <pc:docMk/>
          <pc:sldMk cId="3269925904" sldId="422"/>
        </pc:sldMkLst>
      </pc:sldChg>
      <pc:sldChg chg="del">
        <pc:chgData name="tien tran" userId="f5c0b7c74de91c7e" providerId="Windows Live" clId="Web-{796992A6-404F-4F98-9811-BC97A7F4DDCF}" dt="2023-08-23T05:17:29.326" v="49"/>
        <pc:sldMkLst>
          <pc:docMk/>
          <pc:sldMk cId="154524789" sldId="423"/>
        </pc:sldMkLst>
      </pc:sldChg>
      <pc:sldChg chg="addSp delSp modSp new">
        <pc:chgData name="tien tran" userId="f5c0b7c74de91c7e" providerId="Windows Live" clId="Web-{796992A6-404F-4F98-9811-BC97A7F4DDCF}" dt="2023-08-23T07:14:53.202" v="347" actId="1076"/>
        <pc:sldMkLst>
          <pc:docMk/>
          <pc:sldMk cId="234608179" sldId="423"/>
        </pc:sldMkLst>
        <pc:spChg chg="mod">
          <ac:chgData name="tien tran" userId="f5c0b7c74de91c7e" providerId="Windows Live" clId="Web-{796992A6-404F-4F98-9811-BC97A7F4DDCF}" dt="2023-08-23T07:14:49.046" v="345" actId="20577"/>
          <ac:spMkLst>
            <pc:docMk/>
            <pc:sldMk cId="234608179" sldId="423"/>
            <ac:spMk id="2" creationId="{FE551676-98EB-BF75-814B-097927636EBE}"/>
          </ac:spMkLst>
        </pc:spChg>
        <pc:spChg chg="del">
          <ac:chgData name="tien tran" userId="f5c0b7c74de91c7e" providerId="Windows Live" clId="Web-{796992A6-404F-4F98-9811-BC97A7F4DDCF}" dt="2023-08-23T07:14:53.046" v="346"/>
          <ac:spMkLst>
            <pc:docMk/>
            <pc:sldMk cId="234608179" sldId="423"/>
            <ac:spMk id="3" creationId="{9C4CD487-E735-B231-F70F-0E02BCF2A350}"/>
          </ac:spMkLst>
        </pc:spChg>
        <pc:picChg chg="add mod ord">
          <ac:chgData name="tien tran" userId="f5c0b7c74de91c7e" providerId="Windows Live" clId="Web-{796992A6-404F-4F98-9811-BC97A7F4DDCF}" dt="2023-08-23T07:14:53.202" v="347" actId="1076"/>
          <ac:picMkLst>
            <pc:docMk/>
            <pc:sldMk cId="234608179" sldId="423"/>
            <ac:picMk id="5" creationId="{6A8756FB-6A50-FAB8-8ACF-1697E01B38B8}"/>
          </ac:picMkLst>
        </pc:picChg>
      </pc:sldChg>
      <pc:sldChg chg="del">
        <pc:chgData name="tien tran" userId="f5c0b7c74de91c7e" providerId="Windows Live" clId="Web-{796992A6-404F-4F98-9811-BC97A7F4DDCF}" dt="2023-08-23T05:17:29.326" v="48"/>
        <pc:sldMkLst>
          <pc:docMk/>
          <pc:sldMk cId="938141744" sldId="424"/>
        </pc:sldMkLst>
      </pc:sldChg>
      <pc:sldChg chg="addSp modSp new">
        <pc:chgData name="tien tran" userId="f5c0b7c74de91c7e" providerId="Windows Live" clId="Web-{796992A6-404F-4F98-9811-BC97A7F4DDCF}" dt="2023-08-23T07:16:02.953" v="362" actId="1076"/>
        <pc:sldMkLst>
          <pc:docMk/>
          <pc:sldMk cId="3790372033" sldId="424"/>
        </pc:sldMkLst>
        <pc:spChg chg="mod">
          <ac:chgData name="tien tran" userId="f5c0b7c74de91c7e" providerId="Windows Live" clId="Web-{796992A6-404F-4F98-9811-BC97A7F4DDCF}" dt="2023-08-23T07:15:18.577" v="355" actId="20577"/>
          <ac:spMkLst>
            <pc:docMk/>
            <pc:sldMk cId="3790372033" sldId="424"/>
            <ac:spMk id="2" creationId="{EFB31D12-1B30-8B15-0064-4DD781EA67C3}"/>
          </ac:spMkLst>
        </pc:spChg>
        <pc:spChg chg="mod">
          <ac:chgData name="tien tran" userId="f5c0b7c74de91c7e" providerId="Windows Live" clId="Web-{796992A6-404F-4F98-9811-BC97A7F4DDCF}" dt="2023-08-23T07:15:13.187" v="350" actId="20577"/>
          <ac:spMkLst>
            <pc:docMk/>
            <pc:sldMk cId="3790372033" sldId="424"/>
            <ac:spMk id="3" creationId="{DC5AB8CA-1EC6-1A86-B5CD-EB038C8DBA0D}"/>
          </ac:spMkLst>
        </pc:spChg>
        <pc:picChg chg="add mod">
          <ac:chgData name="tien tran" userId="f5c0b7c74de91c7e" providerId="Windows Live" clId="Web-{796992A6-404F-4F98-9811-BC97A7F4DDCF}" dt="2023-08-23T07:16:02.953" v="362" actId="1076"/>
          <ac:picMkLst>
            <pc:docMk/>
            <pc:sldMk cId="3790372033" sldId="424"/>
            <ac:picMk id="5" creationId="{A0819F26-2784-AF31-7CAB-EE5D6EBE09F3}"/>
          </ac:picMkLst>
        </pc:picChg>
      </pc:sldChg>
      <pc:sldChg chg="modSp new">
        <pc:chgData name="tien tran" userId="f5c0b7c74de91c7e" providerId="Windows Live" clId="Web-{796992A6-404F-4F98-9811-BC97A7F4DDCF}" dt="2023-08-23T07:16:39.892" v="369" actId="20577"/>
        <pc:sldMkLst>
          <pc:docMk/>
          <pc:sldMk cId="4014735921" sldId="425"/>
        </pc:sldMkLst>
        <pc:spChg chg="mod">
          <ac:chgData name="tien tran" userId="f5c0b7c74de91c7e" providerId="Windows Live" clId="Web-{796992A6-404F-4F98-9811-BC97A7F4DDCF}" dt="2023-08-23T07:16:39.892" v="369" actId="20577"/>
          <ac:spMkLst>
            <pc:docMk/>
            <pc:sldMk cId="4014735921" sldId="425"/>
            <ac:spMk id="2" creationId="{36FE4CEA-4F2A-FC43-C29C-FBFC059A3F2E}"/>
          </ac:spMkLst>
        </pc:spChg>
        <pc:spChg chg="mod">
          <ac:chgData name="tien tran" userId="f5c0b7c74de91c7e" providerId="Windows Live" clId="Web-{796992A6-404F-4F98-9811-BC97A7F4DDCF}" dt="2023-08-23T07:16:34.751" v="365" actId="20577"/>
          <ac:spMkLst>
            <pc:docMk/>
            <pc:sldMk cId="4014735921" sldId="425"/>
            <ac:spMk id="3" creationId="{8D86C190-7676-DA31-3969-DF382C83B1C6}"/>
          </ac:spMkLst>
        </pc:spChg>
      </pc:sldChg>
      <pc:sldChg chg="del">
        <pc:chgData name="tien tran" userId="f5c0b7c74de91c7e" providerId="Windows Live" clId="Web-{796992A6-404F-4F98-9811-BC97A7F4DDCF}" dt="2023-08-23T05:17:29.326" v="47"/>
        <pc:sldMkLst>
          <pc:docMk/>
          <pc:sldMk cId="4062370833" sldId="425"/>
        </pc:sldMkLst>
      </pc:sldChg>
      <pc:sldChg chg="modSp add replId">
        <pc:chgData name="tien tran" userId="f5c0b7c74de91c7e" providerId="Windows Live" clId="Web-{796992A6-404F-4F98-9811-BC97A7F4DDCF}" dt="2023-08-23T07:17:22.455" v="372" actId="20577"/>
        <pc:sldMkLst>
          <pc:docMk/>
          <pc:sldMk cId="3112458778" sldId="426"/>
        </pc:sldMkLst>
        <pc:spChg chg="mod">
          <ac:chgData name="tien tran" userId="f5c0b7c74de91c7e" providerId="Windows Live" clId="Web-{796992A6-404F-4F98-9811-BC97A7F4DDCF}" dt="2023-08-23T07:17:22.455" v="372" actId="20577"/>
          <ac:spMkLst>
            <pc:docMk/>
            <pc:sldMk cId="3112458778" sldId="426"/>
            <ac:spMk id="3" creationId="{D25BADE3-455A-C62F-8962-6EF84B2FEC37}"/>
          </ac:spMkLst>
        </pc:spChg>
      </pc:sldChg>
      <pc:sldChg chg="del">
        <pc:chgData name="tien tran" userId="f5c0b7c74de91c7e" providerId="Windows Live" clId="Web-{796992A6-404F-4F98-9811-BC97A7F4DDCF}" dt="2023-08-23T05:17:29.310" v="36"/>
        <pc:sldMkLst>
          <pc:docMk/>
          <pc:sldMk cId="1029625018" sldId="427"/>
        </pc:sldMkLst>
      </pc:sldChg>
      <pc:sldChg chg="modSp add del replId">
        <pc:chgData name="tien tran" userId="f5c0b7c74de91c7e" providerId="Windows Live" clId="Web-{796992A6-404F-4F98-9811-BC97A7F4DDCF}" dt="2023-08-23T07:23:40.338" v="403"/>
        <pc:sldMkLst>
          <pc:docMk/>
          <pc:sldMk cId="2755115378" sldId="427"/>
        </pc:sldMkLst>
        <pc:spChg chg="mod">
          <ac:chgData name="tien tran" userId="f5c0b7c74de91c7e" providerId="Windows Live" clId="Web-{796992A6-404F-4F98-9811-BC97A7F4DDCF}" dt="2023-08-23T07:17:26.471" v="374" actId="20577"/>
          <ac:spMkLst>
            <pc:docMk/>
            <pc:sldMk cId="2755115378" sldId="427"/>
            <ac:spMk id="3" creationId="{D25BADE3-455A-C62F-8962-6EF84B2FEC37}"/>
          </ac:spMkLst>
        </pc:spChg>
      </pc:sldChg>
      <pc:sldChg chg="modSp new">
        <pc:chgData name="tien tran" userId="f5c0b7c74de91c7e" providerId="Windows Live" clId="Web-{796992A6-404F-4F98-9811-BC97A7F4DDCF}" dt="2023-08-23T07:19:23.661" v="385" actId="20577"/>
        <pc:sldMkLst>
          <pc:docMk/>
          <pc:sldMk cId="3784226493" sldId="428"/>
        </pc:sldMkLst>
        <pc:spChg chg="mod">
          <ac:chgData name="tien tran" userId="f5c0b7c74de91c7e" providerId="Windows Live" clId="Web-{796992A6-404F-4F98-9811-BC97A7F4DDCF}" dt="2023-08-23T07:19:06.942" v="379" actId="20577"/>
          <ac:spMkLst>
            <pc:docMk/>
            <pc:sldMk cId="3784226493" sldId="428"/>
            <ac:spMk id="2" creationId="{A63BDCE3-5236-8C8B-83D1-3654B8E86CD2}"/>
          </ac:spMkLst>
        </pc:spChg>
        <pc:spChg chg="mod">
          <ac:chgData name="tien tran" userId="f5c0b7c74de91c7e" providerId="Windows Live" clId="Web-{796992A6-404F-4F98-9811-BC97A7F4DDCF}" dt="2023-08-23T07:19:23.661" v="385" actId="20577"/>
          <ac:spMkLst>
            <pc:docMk/>
            <pc:sldMk cId="3784226493" sldId="428"/>
            <ac:spMk id="3" creationId="{AF97F2BB-04F4-5300-BD5B-067888FF8DE1}"/>
          </ac:spMkLst>
        </pc:spChg>
      </pc:sldChg>
      <pc:sldChg chg="addSp delSp modSp new">
        <pc:chgData name="tien tran" userId="f5c0b7c74de91c7e" providerId="Windows Live" clId="Web-{796992A6-404F-4F98-9811-BC97A7F4DDCF}" dt="2023-08-23T07:20:16.975" v="393"/>
        <pc:sldMkLst>
          <pc:docMk/>
          <pc:sldMk cId="2251783677" sldId="429"/>
        </pc:sldMkLst>
        <pc:spChg chg="mod">
          <ac:chgData name="tien tran" userId="f5c0b7c74de91c7e" providerId="Windows Live" clId="Web-{796992A6-404F-4F98-9811-BC97A7F4DDCF}" dt="2023-08-23T07:20:14.303" v="392" actId="20577"/>
          <ac:spMkLst>
            <pc:docMk/>
            <pc:sldMk cId="2251783677" sldId="429"/>
            <ac:spMk id="2" creationId="{C5CE2A74-F130-8EAE-DD75-30FC8CF6BDC5}"/>
          </ac:spMkLst>
        </pc:spChg>
        <pc:spChg chg="del">
          <ac:chgData name="tien tran" userId="f5c0b7c74de91c7e" providerId="Windows Live" clId="Web-{796992A6-404F-4F98-9811-BC97A7F4DDCF}" dt="2023-08-23T07:20:16.975" v="393"/>
          <ac:spMkLst>
            <pc:docMk/>
            <pc:sldMk cId="2251783677" sldId="429"/>
            <ac:spMk id="3" creationId="{7DD93F43-9A49-C761-0AD6-F91EF9D0926F}"/>
          </ac:spMkLst>
        </pc:spChg>
        <pc:picChg chg="add mod ord">
          <ac:chgData name="tien tran" userId="f5c0b7c74de91c7e" providerId="Windows Live" clId="Web-{796992A6-404F-4F98-9811-BC97A7F4DDCF}" dt="2023-08-23T07:20:16.975" v="393"/>
          <ac:picMkLst>
            <pc:docMk/>
            <pc:sldMk cId="2251783677" sldId="429"/>
            <ac:picMk id="5" creationId="{C28CFE12-D725-F813-6276-3FC47933D5D1}"/>
          </ac:picMkLst>
        </pc:picChg>
      </pc:sldChg>
      <pc:sldChg chg="del">
        <pc:chgData name="tien tran" userId="f5c0b7c74de91c7e" providerId="Windows Live" clId="Web-{796992A6-404F-4F98-9811-BC97A7F4DDCF}" dt="2023-08-23T05:17:29.310" v="35"/>
        <pc:sldMkLst>
          <pc:docMk/>
          <pc:sldMk cId="2411115162" sldId="429"/>
        </pc:sldMkLst>
      </pc:sldChg>
      <pc:sldChg chg="addSp delSp modSp add replId">
        <pc:chgData name="tien tran" userId="f5c0b7c74de91c7e" providerId="Windows Live" clId="Web-{796992A6-404F-4F98-9811-BC97A7F4DDCF}" dt="2023-08-23T07:22:06.930" v="402" actId="1076"/>
        <pc:sldMkLst>
          <pc:docMk/>
          <pc:sldMk cId="2428163089" sldId="430"/>
        </pc:sldMkLst>
        <pc:spChg chg="mod">
          <ac:chgData name="tien tran" userId="f5c0b7c74de91c7e" providerId="Windows Live" clId="Web-{796992A6-404F-4F98-9811-BC97A7F4DDCF}" dt="2023-08-23T07:21:57.289" v="397" actId="20577"/>
          <ac:spMkLst>
            <pc:docMk/>
            <pc:sldMk cId="2428163089" sldId="430"/>
            <ac:spMk id="2" creationId="{C5CE2A74-F130-8EAE-DD75-30FC8CF6BDC5}"/>
          </ac:spMkLst>
        </pc:spChg>
        <pc:spChg chg="add del mod">
          <ac:chgData name="tien tran" userId="f5c0b7c74de91c7e" providerId="Windows Live" clId="Web-{796992A6-404F-4F98-9811-BC97A7F4DDCF}" dt="2023-08-23T07:22:01.930" v="399"/>
          <ac:spMkLst>
            <pc:docMk/>
            <pc:sldMk cId="2428163089" sldId="430"/>
            <ac:spMk id="6" creationId="{FA355F77-6648-C842-4273-BCC46ABAEB35}"/>
          </ac:spMkLst>
        </pc:spChg>
        <pc:picChg chg="del">
          <ac:chgData name="tien tran" userId="f5c0b7c74de91c7e" providerId="Windows Live" clId="Web-{796992A6-404F-4F98-9811-BC97A7F4DDCF}" dt="2023-08-23T07:21:59.242" v="398"/>
          <ac:picMkLst>
            <pc:docMk/>
            <pc:sldMk cId="2428163089" sldId="430"/>
            <ac:picMk id="5" creationId="{C28CFE12-D725-F813-6276-3FC47933D5D1}"/>
          </ac:picMkLst>
        </pc:picChg>
        <pc:picChg chg="add mod ord">
          <ac:chgData name="tien tran" userId="f5c0b7c74de91c7e" providerId="Windows Live" clId="Web-{796992A6-404F-4F98-9811-BC97A7F4DDCF}" dt="2023-08-23T07:22:06.930" v="402" actId="1076"/>
          <ac:picMkLst>
            <pc:docMk/>
            <pc:sldMk cId="2428163089" sldId="430"/>
            <ac:picMk id="7" creationId="{A32B8980-7B0E-9E80-31E2-0C4237BA9523}"/>
          </ac:picMkLst>
        </pc:picChg>
      </pc:sldChg>
      <pc:sldChg chg="del">
        <pc:chgData name="tien tran" userId="f5c0b7c74de91c7e" providerId="Windows Live" clId="Web-{796992A6-404F-4F98-9811-BC97A7F4DDCF}" dt="2023-08-23T05:17:29.310" v="34"/>
        <pc:sldMkLst>
          <pc:docMk/>
          <pc:sldMk cId="3304206282" sldId="430"/>
        </pc:sldMkLst>
      </pc:sldChg>
      <pc:sldChg chg="modSp add replId">
        <pc:chgData name="tien tran" userId="f5c0b7c74de91c7e" providerId="Windows Live" clId="Web-{796992A6-404F-4F98-9811-BC97A7F4DDCF}" dt="2023-08-23T09:19:05.615" v="410" actId="20577"/>
        <pc:sldMkLst>
          <pc:docMk/>
          <pc:sldMk cId="1225729473" sldId="431"/>
        </pc:sldMkLst>
        <pc:spChg chg="mod">
          <ac:chgData name="tien tran" userId="f5c0b7c74de91c7e" providerId="Windows Live" clId="Web-{796992A6-404F-4F98-9811-BC97A7F4DDCF}" dt="2023-08-23T09:19:05.615" v="410" actId="20577"/>
          <ac:spMkLst>
            <pc:docMk/>
            <pc:sldMk cId="1225729473" sldId="431"/>
            <ac:spMk id="3" creationId="{3356C97B-92D3-569A-CA12-3111814852CA}"/>
          </ac:spMkLst>
        </pc:spChg>
      </pc:sldChg>
      <pc:sldChg chg="del">
        <pc:chgData name="tien tran" userId="f5c0b7c74de91c7e" providerId="Windows Live" clId="Web-{796992A6-404F-4F98-9811-BC97A7F4DDCF}" dt="2023-08-23T05:17:29.310" v="33"/>
        <pc:sldMkLst>
          <pc:docMk/>
          <pc:sldMk cId="2275248243" sldId="431"/>
        </pc:sldMkLst>
      </pc:sldChg>
      <pc:sldChg chg="del">
        <pc:chgData name="tien tran" userId="f5c0b7c74de91c7e" providerId="Windows Live" clId="Web-{796992A6-404F-4F98-9811-BC97A7F4DDCF}" dt="2023-08-23T05:17:29.310" v="32"/>
        <pc:sldMkLst>
          <pc:docMk/>
          <pc:sldMk cId="2716242005" sldId="432"/>
        </pc:sldMkLst>
      </pc:sldChg>
      <pc:sldChg chg="modSp new">
        <pc:chgData name="tien tran" userId="f5c0b7c74de91c7e" providerId="Windows Live" clId="Web-{796992A6-404F-4F98-9811-BC97A7F4DDCF}" dt="2023-08-23T09:24:00.729" v="438" actId="20577"/>
        <pc:sldMkLst>
          <pc:docMk/>
          <pc:sldMk cId="3259095429" sldId="432"/>
        </pc:sldMkLst>
        <pc:spChg chg="mod">
          <ac:chgData name="tien tran" userId="f5c0b7c74de91c7e" providerId="Windows Live" clId="Web-{796992A6-404F-4F98-9811-BC97A7F4DDCF}" dt="2023-08-23T09:19:58.040" v="430" actId="20577"/>
          <ac:spMkLst>
            <pc:docMk/>
            <pc:sldMk cId="3259095429" sldId="432"/>
            <ac:spMk id="2" creationId="{CE7BCB73-7D0A-3E84-CAFA-2AFE2AFA1CA0}"/>
          </ac:spMkLst>
        </pc:spChg>
        <pc:spChg chg="mod">
          <ac:chgData name="tien tran" userId="f5c0b7c74de91c7e" providerId="Windows Live" clId="Web-{796992A6-404F-4F98-9811-BC97A7F4DDCF}" dt="2023-08-23T09:24:00.729" v="438" actId="20577"/>
          <ac:spMkLst>
            <pc:docMk/>
            <pc:sldMk cId="3259095429" sldId="432"/>
            <ac:spMk id="3" creationId="{F800E0A8-3645-F09F-E9EF-2CA852E4DF3A}"/>
          </ac:spMkLst>
        </pc:spChg>
      </pc:sldChg>
      <pc:sldChg chg="del">
        <pc:chgData name="tien tran" userId="f5c0b7c74de91c7e" providerId="Windows Live" clId="Web-{796992A6-404F-4F98-9811-BC97A7F4DDCF}" dt="2023-08-23T05:16:56.136" v="22"/>
        <pc:sldMkLst>
          <pc:docMk/>
          <pc:sldMk cId="2414390265" sldId="433"/>
        </pc:sldMkLst>
      </pc:sldChg>
      <pc:sldChg chg="modSp new">
        <pc:chgData name="tien tran" userId="f5c0b7c74de91c7e" providerId="Windows Live" clId="Web-{796992A6-404F-4F98-9811-BC97A7F4DDCF}" dt="2023-08-23T09:26:46.069" v="447" actId="20577"/>
        <pc:sldMkLst>
          <pc:docMk/>
          <pc:sldMk cId="3303604208" sldId="433"/>
        </pc:sldMkLst>
        <pc:spChg chg="mod">
          <ac:chgData name="tien tran" userId="f5c0b7c74de91c7e" providerId="Windows Live" clId="Web-{796992A6-404F-4F98-9811-BC97A7F4DDCF}" dt="2023-08-23T09:24:09.433" v="443" actId="20577"/>
          <ac:spMkLst>
            <pc:docMk/>
            <pc:sldMk cId="3303604208" sldId="433"/>
            <ac:spMk id="2" creationId="{64F83D88-3AB7-0E38-00A1-27E8F81FAE30}"/>
          </ac:spMkLst>
        </pc:spChg>
        <pc:spChg chg="mod">
          <ac:chgData name="tien tran" userId="f5c0b7c74de91c7e" providerId="Windows Live" clId="Web-{796992A6-404F-4F98-9811-BC97A7F4DDCF}" dt="2023-08-23T09:26:46.069" v="447" actId="20577"/>
          <ac:spMkLst>
            <pc:docMk/>
            <pc:sldMk cId="3303604208" sldId="433"/>
            <ac:spMk id="3" creationId="{A0B1B755-4F9F-ED44-BFEF-7E0AE729C03E}"/>
          </ac:spMkLst>
        </pc:spChg>
      </pc:sldChg>
      <pc:sldChg chg="addSp delSp modSp new">
        <pc:chgData name="tien tran" userId="f5c0b7c74de91c7e" providerId="Windows Live" clId="Web-{796992A6-404F-4F98-9811-BC97A7F4DDCF}" dt="2023-08-23T09:31:41.574" v="996" actId="1076"/>
        <pc:sldMkLst>
          <pc:docMk/>
          <pc:sldMk cId="785225770" sldId="434"/>
        </pc:sldMkLst>
        <pc:spChg chg="mod">
          <ac:chgData name="tien tran" userId="f5c0b7c74de91c7e" providerId="Windows Live" clId="Web-{796992A6-404F-4F98-9811-BC97A7F4DDCF}" dt="2023-08-23T09:26:58.226" v="452" actId="20577"/>
          <ac:spMkLst>
            <pc:docMk/>
            <pc:sldMk cId="785225770" sldId="434"/>
            <ac:spMk id="2" creationId="{5377B97B-7089-DB10-784A-4CDBE4A76622}"/>
          </ac:spMkLst>
        </pc:spChg>
        <pc:spChg chg="del">
          <ac:chgData name="tien tran" userId="f5c0b7c74de91c7e" providerId="Windows Live" clId="Web-{796992A6-404F-4F98-9811-BC97A7F4DDCF}" dt="2023-08-23T09:27:36.713" v="456"/>
          <ac:spMkLst>
            <pc:docMk/>
            <pc:sldMk cId="785225770" sldId="434"/>
            <ac:spMk id="3" creationId="{A1E9BF7D-6D34-8552-18A6-6BDEF4195106}"/>
          </ac:spMkLst>
        </pc:spChg>
        <pc:spChg chg="add del mod">
          <ac:chgData name="tien tran" userId="f5c0b7c74de91c7e" providerId="Windows Live" clId="Web-{796992A6-404F-4F98-9811-BC97A7F4DDCF}" dt="2023-08-23T09:30:01.692" v="815"/>
          <ac:spMkLst>
            <pc:docMk/>
            <pc:sldMk cId="785225770" sldId="434"/>
            <ac:spMk id="4" creationId="{39C3C5B6-DE2E-212A-0215-8AEDAD16B67E}"/>
          </ac:spMkLst>
        </pc:spChg>
        <pc:spChg chg="add mod">
          <ac:chgData name="tien tran" userId="f5c0b7c74de91c7e" providerId="Windows Live" clId="Web-{796992A6-404F-4F98-9811-BC97A7F4DDCF}" dt="2023-08-23T09:31:17.776" v="993" actId="1076"/>
          <ac:spMkLst>
            <pc:docMk/>
            <pc:sldMk cId="785225770" sldId="434"/>
            <ac:spMk id="5" creationId="{E7D55BE8-315B-1D0E-C9F8-1FFB65B5A377}"/>
          </ac:spMkLst>
        </pc:spChg>
        <pc:spChg chg="add mod">
          <ac:chgData name="tien tran" userId="f5c0b7c74de91c7e" providerId="Windows Live" clId="Web-{796992A6-404F-4F98-9811-BC97A7F4DDCF}" dt="2023-08-23T09:31:17.776" v="992" actId="1076"/>
          <ac:spMkLst>
            <pc:docMk/>
            <pc:sldMk cId="785225770" sldId="434"/>
            <ac:spMk id="6" creationId="{FAA0E524-0DEE-20B7-DCED-63697E3DB1AF}"/>
          </ac:spMkLst>
        </pc:spChg>
        <pc:spChg chg="add mod">
          <ac:chgData name="tien tran" userId="f5c0b7c74de91c7e" providerId="Windows Live" clId="Web-{796992A6-404F-4F98-9811-BC97A7F4DDCF}" dt="2023-08-23T09:31:17.776" v="991" actId="1076"/>
          <ac:spMkLst>
            <pc:docMk/>
            <pc:sldMk cId="785225770" sldId="434"/>
            <ac:spMk id="7" creationId="{5EA7C7EF-F847-FFB9-6BD5-5DF04FAB6918}"/>
          </ac:spMkLst>
        </pc:spChg>
        <pc:spChg chg="add mod">
          <ac:chgData name="tien tran" userId="f5c0b7c74de91c7e" providerId="Windows Live" clId="Web-{796992A6-404F-4F98-9811-BC97A7F4DDCF}" dt="2023-08-23T09:31:17.776" v="990" actId="1076"/>
          <ac:spMkLst>
            <pc:docMk/>
            <pc:sldMk cId="785225770" sldId="434"/>
            <ac:spMk id="8" creationId="{9827B2F6-3CCC-9B89-F6BF-6A916228F1F4}"/>
          </ac:spMkLst>
        </pc:spChg>
        <pc:spChg chg="add mod">
          <ac:chgData name="tien tran" userId="f5c0b7c74de91c7e" providerId="Windows Live" clId="Web-{796992A6-404F-4F98-9811-BC97A7F4DDCF}" dt="2023-08-23T09:31:17.776" v="989" actId="1076"/>
          <ac:spMkLst>
            <pc:docMk/>
            <pc:sldMk cId="785225770" sldId="434"/>
            <ac:spMk id="9" creationId="{1FE360CC-C1A0-E091-62FF-4593B09562B3}"/>
          </ac:spMkLst>
        </pc:spChg>
        <pc:spChg chg="add mod">
          <ac:chgData name="tien tran" userId="f5c0b7c74de91c7e" providerId="Windows Live" clId="Web-{796992A6-404F-4F98-9811-BC97A7F4DDCF}" dt="2023-08-23T09:31:17.776" v="988" actId="1076"/>
          <ac:spMkLst>
            <pc:docMk/>
            <pc:sldMk cId="785225770" sldId="434"/>
            <ac:spMk id="10" creationId="{C946391B-AB15-AE40-BA97-133372C304E1}"/>
          </ac:spMkLst>
        </pc:spChg>
        <pc:spChg chg="add mod">
          <ac:chgData name="tien tran" userId="f5c0b7c74de91c7e" providerId="Windows Live" clId="Web-{796992A6-404F-4F98-9811-BC97A7F4DDCF}" dt="2023-08-23T09:31:17.776" v="987" actId="1076"/>
          <ac:spMkLst>
            <pc:docMk/>
            <pc:sldMk cId="785225770" sldId="434"/>
            <ac:spMk id="11" creationId="{CAD43404-6C73-E660-C781-31693F9F12BA}"/>
          </ac:spMkLst>
        </pc:spChg>
        <pc:spChg chg="add mod">
          <ac:chgData name="tien tran" userId="f5c0b7c74de91c7e" providerId="Windows Live" clId="Web-{796992A6-404F-4F98-9811-BC97A7F4DDCF}" dt="2023-08-23T09:31:17.776" v="986" actId="1076"/>
          <ac:spMkLst>
            <pc:docMk/>
            <pc:sldMk cId="785225770" sldId="434"/>
            <ac:spMk id="12" creationId="{624F9936-D4A3-595F-68E1-1C56CC761813}"/>
          </ac:spMkLst>
        </pc:spChg>
        <pc:spChg chg="add mod">
          <ac:chgData name="tien tran" userId="f5c0b7c74de91c7e" providerId="Windows Live" clId="Web-{796992A6-404F-4F98-9811-BC97A7F4DDCF}" dt="2023-08-23T09:31:17.776" v="985" actId="1076"/>
          <ac:spMkLst>
            <pc:docMk/>
            <pc:sldMk cId="785225770" sldId="434"/>
            <ac:spMk id="13" creationId="{EB1DB59B-B4D7-86CB-DBF1-1CF8F7272CEB}"/>
          </ac:spMkLst>
        </pc:spChg>
        <pc:spChg chg="add mod">
          <ac:chgData name="tien tran" userId="f5c0b7c74de91c7e" providerId="Windows Live" clId="Web-{796992A6-404F-4F98-9811-BC97A7F4DDCF}" dt="2023-08-23T09:31:17.776" v="983" actId="1076"/>
          <ac:spMkLst>
            <pc:docMk/>
            <pc:sldMk cId="785225770" sldId="434"/>
            <ac:spMk id="15" creationId="{1D8E89EE-5CE4-D7BE-8BD9-EBE7C6AD1F50}"/>
          </ac:spMkLst>
        </pc:spChg>
        <pc:spChg chg="add mod">
          <ac:chgData name="tien tran" userId="f5c0b7c74de91c7e" providerId="Windows Live" clId="Web-{796992A6-404F-4F98-9811-BC97A7F4DDCF}" dt="2023-08-23T09:31:17.776" v="982" actId="1076"/>
          <ac:spMkLst>
            <pc:docMk/>
            <pc:sldMk cId="785225770" sldId="434"/>
            <ac:spMk id="16" creationId="{7A838541-8A86-07AD-0C59-EC55C96E1B93}"/>
          </ac:spMkLst>
        </pc:spChg>
        <pc:spChg chg="add mod">
          <ac:chgData name="tien tran" userId="f5c0b7c74de91c7e" providerId="Windows Live" clId="Web-{796992A6-404F-4F98-9811-BC97A7F4DDCF}" dt="2023-08-23T09:31:17.776" v="981" actId="1076"/>
          <ac:spMkLst>
            <pc:docMk/>
            <pc:sldMk cId="785225770" sldId="434"/>
            <ac:spMk id="17" creationId="{44F3B2B3-4761-3D04-EB04-2DD28FE81C2C}"/>
          </ac:spMkLst>
        </pc:spChg>
        <pc:spChg chg="add mod">
          <ac:chgData name="tien tran" userId="f5c0b7c74de91c7e" providerId="Windows Live" clId="Web-{796992A6-404F-4F98-9811-BC97A7F4DDCF}" dt="2023-08-23T09:31:17.776" v="980" actId="1076"/>
          <ac:spMkLst>
            <pc:docMk/>
            <pc:sldMk cId="785225770" sldId="434"/>
            <ac:spMk id="18" creationId="{C3828686-8A2D-8B69-772A-D37D051D8CE1}"/>
          </ac:spMkLst>
        </pc:spChg>
        <pc:spChg chg="add mod">
          <ac:chgData name="tien tran" userId="f5c0b7c74de91c7e" providerId="Windows Live" clId="Web-{796992A6-404F-4F98-9811-BC97A7F4DDCF}" dt="2023-08-23T09:31:17.776" v="979" actId="1076"/>
          <ac:spMkLst>
            <pc:docMk/>
            <pc:sldMk cId="785225770" sldId="434"/>
            <ac:spMk id="19" creationId="{8FEBC75B-8ADC-D376-F9E5-6C959984584A}"/>
          </ac:spMkLst>
        </pc:spChg>
        <pc:spChg chg="add mod">
          <ac:chgData name="tien tran" userId="f5c0b7c74de91c7e" providerId="Windows Live" clId="Web-{796992A6-404F-4F98-9811-BC97A7F4DDCF}" dt="2023-08-23T09:31:17.776" v="978" actId="1076"/>
          <ac:spMkLst>
            <pc:docMk/>
            <pc:sldMk cId="785225770" sldId="434"/>
            <ac:spMk id="20" creationId="{3C169C85-4E4E-8396-E709-11E7CAC94AA7}"/>
          </ac:spMkLst>
        </pc:spChg>
        <pc:spChg chg="add mod">
          <ac:chgData name="tien tran" userId="f5c0b7c74de91c7e" providerId="Windows Live" clId="Web-{796992A6-404F-4F98-9811-BC97A7F4DDCF}" dt="2023-08-23T09:31:17.776" v="976" actId="1076"/>
          <ac:spMkLst>
            <pc:docMk/>
            <pc:sldMk cId="785225770" sldId="434"/>
            <ac:spMk id="22" creationId="{4A378D2C-E563-5638-E6BE-A3B01E3D2D4A}"/>
          </ac:spMkLst>
        </pc:spChg>
        <pc:spChg chg="add mod">
          <ac:chgData name="tien tran" userId="f5c0b7c74de91c7e" providerId="Windows Live" clId="Web-{796992A6-404F-4F98-9811-BC97A7F4DDCF}" dt="2023-08-23T09:31:17.776" v="975" actId="1076"/>
          <ac:spMkLst>
            <pc:docMk/>
            <pc:sldMk cId="785225770" sldId="434"/>
            <ac:spMk id="23" creationId="{21663657-78E6-08E2-CCA8-6CC58E7E4F1B}"/>
          </ac:spMkLst>
        </pc:spChg>
        <pc:spChg chg="add mod">
          <ac:chgData name="tien tran" userId="f5c0b7c74de91c7e" providerId="Windows Live" clId="Web-{796992A6-404F-4F98-9811-BC97A7F4DDCF}" dt="2023-08-23T09:31:17.776" v="974" actId="1076"/>
          <ac:spMkLst>
            <pc:docMk/>
            <pc:sldMk cId="785225770" sldId="434"/>
            <ac:spMk id="24" creationId="{2B2860E6-C672-D1AA-7944-C69A6126C2C4}"/>
          </ac:spMkLst>
        </pc:spChg>
        <pc:spChg chg="add mod">
          <ac:chgData name="tien tran" userId="f5c0b7c74de91c7e" providerId="Windows Live" clId="Web-{796992A6-404F-4F98-9811-BC97A7F4DDCF}" dt="2023-08-23T09:31:17.776" v="973" actId="1076"/>
          <ac:spMkLst>
            <pc:docMk/>
            <pc:sldMk cId="785225770" sldId="434"/>
            <ac:spMk id="25" creationId="{CC7EA03E-7EEC-6364-A531-11CECF4C06A3}"/>
          </ac:spMkLst>
        </pc:spChg>
        <pc:spChg chg="add mod">
          <ac:chgData name="tien tran" userId="f5c0b7c74de91c7e" providerId="Windows Live" clId="Web-{796992A6-404F-4F98-9811-BC97A7F4DDCF}" dt="2023-08-23T09:31:17.776" v="972" actId="1076"/>
          <ac:spMkLst>
            <pc:docMk/>
            <pc:sldMk cId="785225770" sldId="434"/>
            <ac:spMk id="26" creationId="{B5C3EE23-1DEC-107F-15AE-DB5F9A92D231}"/>
          </ac:spMkLst>
        </pc:spChg>
        <pc:spChg chg="add mod">
          <ac:chgData name="tien tran" userId="f5c0b7c74de91c7e" providerId="Windows Live" clId="Web-{796992A6-404F-4F98-9811-BC97A7F4DDCF}" dt="2023-08-23T09:31:17.776" v="969" actId="1076"/>
          <ac:spMkLst>
            <pc:docMk/>
            <pc:sldMk cId="785225770" sldId="434"/>
            <ac:spMk id="29" creationId="{11F19722-4C71-14DB-061B-75F21966EAD0}"/>
          </ac:spMkLst>
        </pc:spChg>
        <pc:spChg chg="add mod">
          <ac:chgData name="tien tran" userId="f5c0b7c74de91c7e" providerId="Windows Live" clId="Web-{796992A6-404F-4F98-9811-BC97A7F4DDCF}" dt="2023-08-23T09:31:17.776" v="968" actId="1076"/>
          <ac:spMkLst>
            <pc:docMk/>
            <pc:sldMk cId="785225770" sldId="434"/>
            <ac:spMk id="30" creationId="{A31A3A66-01E9-14A7-CF38-CB1D12B01613}"/>
          </ac:spMkLst>
        </pc:spChg>
        <pc:spChg chg="add mod">
          <ac:chgData name="tien tran" userId="f5c0b7c74de91c7e" providerId="Windows Live" clId="Web-{796992A6-404F-4F98-9811-BC97A7F4DDCF}" dt="2023-08-23T09:31:17.776" v="967" actId="1076"/>
          <ac:spMkLst>
            <pc:docMk/>
            <pc:sldMk cId="785225770" sldId="434"/>
            <ac:spMk id="31" creationId="{35F02D86-9216-C7FA-934A-E813E2A5EA9F}"/>
          </ac:spMkLst>
        </pc:spChg>
        <pc:spChg chg="add mod">
          <ac:chgData name="tien tran" userId="f5c0b7c74de91c7e" providerId="Windows Live" clId="Web-{796992A6-404F-4F98-9811-BC97A7F4DDCF}" dt="2023-08-23T09:31:17.776" v="966" actId="1076"/>
          <ac:spMkLst>
            <pc:docMk/>
            <pc:sldMk cId="785225770" sldId="434"/>
            <ac:spMk id="32" creationId="{5990DFBA-B8E7-5584-6F08-970FDA79F2D6}"/>
          </ac:spMkLst>
        </pc:spChg>
        <pc:spChg chg="add mod">
          <ac:chgData name="tien tran" userId="f5c0b7c74de91c7e" providerId="Windows Live" clId="Web-{796992A6-404F-4F98-9811-BC97A7F4DDCF}" dt="2023-08-23T09:31:17.776" v="965" actId="1076"/>
          <ac:spMkLst>
            <pc:docMk/>
            <pc:sldMk cId="785225770" sldId="434"/>
            <ac:spMk id="33" creationId="{B9D196AA-C6C9-2A67-8B01-BD8F14E64A5F}"/>
          </ac:spMkLst>
        </pc:spChg>
        <pc:spChg chg="add mod">
          <ac:chgData name="tien tran" userId="f5c0b7c74de91c7e" providerId="Windows Live" clId="Web-{796992A6-404F-4F98-9811-BC97A7F4DDCF}" dt="2023-08-23T09:31:17.776" v="964" actId="1076"/>
          <ac:spMkLst>
            <pc:docMk/>
            <pc:sldMk cId="785225770" sldId="434"/>
            <ac:spMk id="34" creationId="{8445E095-87DC-3FD4-D208-A964E02568E6}"/>
          </ac:spMkLst>
        </pc:spChg>
        <pc:spChg chg="add mod">
          <ac:chgData name="tien tran" userId="f5c0b7c74de91c7e" providerId="Windows Live" clId="Web-{796992A6-404F-4F98-9811-BC97A7F4DDCF}" dt="2023-08-23T09:31:17.776" v="962" actId="1076"/>
          <ac:spMkLst>
            <pc:docMk/>
            <pc:sldMk cId="785225770" sldId="434"/>
            <ac:spMk id="36" creationId="{4D2D91B1-FF5D-EE46-F060-FEE722D9B719}"/>
          </ac:spMkLst>
        </pc:spChg>
        <pc:spChg chg="add mod">
          <ac:chgData name="tien tran" userId="f5c0b7c74de91c7e" providerId="Windows Live" clId="Web-{796992A6-404F-4F98-9811-BC97A7F4DDCF}" dt="2023-08-23T09:31:17.776" v="961" actId="1076"/>
          <ac:spMkLst>
            <pc:docMk/>
            <pc:sldMk cId="785225770" sldId="434"/>
            <ac:spMk id="37" creationId="{80DA10E2-019F-28B9-4839-79C511FD43C2}"/>
          </ac:spMkLst>
        </pc:spChg>
        <pc:spChg chg="add mod">
          <ac:chgData name="tien tran" userId="f5c0b7c74de91c7e" providerId="Windows Live" clId="Web-{796992A6-404F-4F98-9811-BC97A7F4DDCF}" dt="2023-08-23T09:31:17.776" v="960" actId="1076"/>
          <ac:spMkLst>
            <pc:docMk/>
            <pc:sldMk cId="785225770" sldId="434"/>
            <ac:spMk id="38" creationId="{25268A16-1840-F9C8-2010-15A1089D8532}"/>
          </ac:spMkLst>
        </pc:spChg>
        <pc:spChg chg="add mod">
          <ac:chgData name="tien tran" userId="f5c0b7c74de91c7e" providerId="Windows Live" clId="Web-{796992A6-404F-4F98-9811-BC97A7F4DDCF}" dt="2023-08-23T09:31:17.776" v="959" actId="1076"/>
          <ac:spMkLst>
            <pc:docMk/>
            <pc:sldMk cId="785225770" sldId="434"/>
            <ac:spMk id="39" creationId="{D6E712D1-6406-47B7-678D-EACDF2C962A0}"/>
          </ac:spMkLst>
        </pc:spChg>
        <pc:spChg chg="add mod">
          <ac:chgData name="tien tran" userId="f5c0b7c74de91c7e" providerId="Windows Live" clId="Web-{796992A6-404F-4F98-9811-BC97A7F4DDCF}" dt="2023-08-23T09:31:17.776" v="958" actId="1076"/>
          <ac:spMkLst>
            <pc:docMk/>
            <pc:sldMk cId="785225770" sldId="434"/>
            <ac:spMk id="40" creationId="{E845B8F4-AE0C-9700-27B7-FE77168B57C6}"/>
          </ac:spMkLst>
        </pc:spChg>
        <pc:spChg chg="add mod">
          <ac:chgData name="tien tran" userId="f5c0b7c74de91c7e" providerId="Windows Live" clId="Web-{796992A6-404F-4F98-9811-BC97A7F4DDCF}" dt="2023-08-23T09:31:17.776" v="957" actId="1076"/>
          <ac:spMkLst>
            <pc:docMk/>
            <pc:sldMk cId="785225770" sldId="434"/>
            <ac:spMk id="41" creationId="{685C7B33-B01D-DE58-9BEA-3FE15BCDAA9B}"/>
          </ac:spMkLst>
        </pc:spChg>
        <pc:spChg chg="add mod">
          <ac:chgData name="tien tran" userId="f5c0b7c74de91c7e" providerId="Windows Live" clId="Web-{796992A6-404F-4F98-9811-BC97A7F4DDCF}" dt="2023-08-23T09:31:17.776" v="955" actId="1076"/>
          <ac:spMkLst>
            <pc:docMk/>
            <pc:sldMk cId="785225770" sldId="434"/>
            <ac:spMk id="43" creationId="{EB8C1551-AC22-F3C6-A829-EA7D5850B556}"/>
          </ac:spMkLst>
        </pc:spChg>
        <pc:spChg chg="add mod">
          <ac:chgData name="tien tran" userId="f5c0b7c74de91c7e" providerId="Windows Live" clId="Web-{796992A6-404F-4F98-9811-BC97A7F4DDCF}" dt="2023-08-23T09:31:17.776" v="954" actId="1076"/>
          <ac:spMkLst>
            <pc:docMk/>
            <pc:sldMk cId="785225770" sldId="434"/>
            <ac:spMk id="44" creationId="{585C5EC3-035F-6EFC-3C8D-75A125A1B2ED}"/>
          </ac:spMkLst>
        </pc:spChg>
        <pc:spChg chg="add mod">
          <ac:chgData name="tien tran" userId="f5c0b7c74de91c7e" providerId="Windows Live" clId="Web-{796992A6-404F-4F98-9811-BC97A7F4DDCF}" dt="2023-08-23T09:31:17.776" v="953" actId="1076"/>
          <ac:spMkLst>
            <pc:docMk/>
            <pc:sldMk cId="785225770" sldId="434"/>
            <ac:spMk id="45" creationId="{F4021D31-BE4F-89DF-5337-824EBB8D1BD9}"/>
          </ac:spMkLst>
        </pc:spChg>
        <pc:spChg chg="add mod">
          <ac:chgData name="tien tran" userId="f5c0b7c74de91c7e" providerId="Windows Live" clId="Web-{796992A6-404F-4F98-9811-BC97A7F4DDCF}" dt="2023-08-23T09:31:17.776" v="951" actId="1076"/>
          <ac:spMkLst>
            <pc:docMk/>
            <pc:sldMk cId="785225770" sldId="434"/>
            <ac:spMk id="47" creationId="{EB7C90AB-EE37-4533-A2B9-8C67C7A72B12}"/>
          </ac:spMkLst>
        </pc:spChg>
        <pc:spChg chg="add mod">
          <ac:chgData name="tien tran" userId="f5c0b7c74de91c7e" providerId="Windows Live" clId="Web-{796992A6-404F-4F98-9811-BC97A7F4DDCF}" dt="2023-08-23T09:31:17.776" v="950" actId="1076"/>
          <ac:spMkLst>
            <pc:docMk/>
            <pc:sldMk cId="785225770" sldId="434"/>
            <ac:spMk id="48" creationId="{B8CB259E-7BA5-1907-8790-A0D3E06F1615}"/>
          </ac:spMkLst>
        </pc:spChg>
        <pc:spChg chg="add mod">
          <ac:chgData name="tien tran" userId="f5c0b7c74de91c7e" providerId="Windows Live" clId="Web-{796992A6-404F-4F98-9811-BC97A7F4DDCF}" dt="2023-08-23T09:31:17.776" v="949" actId="1076"/>
          <ac:spMkLst>
            <pc:docMk/>
            <pc:sldMk cId="785225770" sldId="434"/>
            <ac:spMk id="49" creationId="{9A137355-03F8-CC43-A80F-B7F7F2D8A97B}"/>
          </ac:spMkLst>
        </pc:spChg>
        <pc:spChg chg="add mod">
          <ac:chgData name="tien tran" userId="f5c0b7c74de91c7e" providerId="Windows Live" clId="Web-{796992A6-404F-4F98-9811-BC97A7F4DDCF}" dt="2023-08-23T09:31:17.776" v="948" actId="1076"/>
          <ac:spMkLst>
            <pc:docMk/>
            <pc:sldMk cId="785225770" sldId="434"/>
            <ac:spMk id="50" creationId="{02226E05-669E-5961-6FE3-B98AB3048E51}"/>
          </ac:spMkLst>
        </pc:spChg>
        <pc:spChg chg="add mod">
          <ac:chgData name="tien tran" userId="f5c0b7c74de91c7e" providerId="Windows Live" clId="Web-{796992A6-404F-4F98-9811-BC97A7F4DDCF}" dt="2023-08-23T09:31:17.776" v="947" actId="1076"/>
          <ac:spMkLst>
            <pc:docMk/>
            <pc:sldMk cId="785225770" sldId="434"/>
            <ac:spMk id="51" creationId="{3D9BBF3C-F450-625A-54D7-2B59A5C80AC0}"/>
          </ac:spMkLst>
        </pc:spChg>
        <pc:spChg chg="add mod">
          <ac:chgData name="tien tran" userId="f5c0b7c74de91c7e" providerId="Windows Live" clId="Web-{796992A6-404F-4F98-9811-BC97A7F4DDCF}" dt="2023-08-23T09:31:17.776" v="946" actId="1076"/>
          <ac:spMkLst>
            <pc:docMk/>
            <pc:sldMk cId="785225770" sldId="434"/>
            <ac:spMk id="52" creationId="{639D7E7F-9193-7F31-48A8-56DF419AAD37}"/>
          </ac:spMkLst>
        </pc:spChg>
        <pc:spChg chg="add mod">
          <ac:chgData name="tien tran" userId="f5c0b7c74de91c7e" providerId="Windows Live" clId="Web-{796992A6-404F-4F98-9811-BC97A7F4DDCF}" dt="2023-08-23T09:31:17.776" v="945" actId="1076"/>
          <ac:spMkLst>
            <pc:docMk/>
            <pc:sldMk cId="785225770" sldId="434"/>
            <ac:spMk id="53" creationId="{39A9FBF5-CBEE-E93D-F379-B9EA22CFA5AA}"/>
          </ac:spMkLst>
        </pc:spChg>
        <pc:spChg chg="add mod">
          <ac:chgData name="tien tran" userId="f5c0b7c74de91c7e" providerId="Windows Live" clId="Web-{796992A6-404F-4F98-9811-BC97A7F4DDCF}" dt="2023-08-23T09:31:17.776" v="944" actId="1076"/>
          <ac:spMkLst>
            <pc:docMk/>
            <pc:sldMk cId="785225770" sldId="434"/>
            <ac:spMk id="54" creationId="{340A09A7-976E-66BD-4EBA-F48DB3B1AA97}"/>
          </ac:spMkLst>
        </pc:spChg>
        <pc:spChg chg="add mod">
          <ac:chgData name="tien tran" userId="f5c0b7c74de91c7e" providerId="Windows Live" clId="Web-{796992A6-404F-4F98-9811-BC97A7F4DDCF}" dt="2023-08-23T09:31:17.776" v="943" actId="1076"/>
          <ac:spMkLst>
            <pc:docMk/>
            <pc:sldMk cId="785225770" sldId="434"/>
            <ac:spMk id="55" creationId="{5322F144-4FE0-8818-731C-5262EAA00F4B}"/>
          </ac:spMkLst>
        </pc:spChg>
        <pc:spChg chg="add mod">
          <ac:chgData name="tien tran" userId="f5c0b7c74de91c7e" providerId="Windows Live" clId="Web-{796992A6-404F-4F98-9811-BC97A7F4DDCF}" dt="2023-08-23T09:31:17.776" v="942" actId="1076"/>
          <ac:spMkLst>
            <pc:docMk/>
            <pc:sldMk cId="785225770" sldId="434"/>
            <ac:spMk id="56" creationId="{357C5589-4657-CD71-36F9-CF4FAD21CA4F}"/>
          </ac:spMkLst>
        </pc:spChg>
        <pc:spChg chg="add mod">
          <ac:chgData name="tien tran" userId="f5c0b7c74de91c7e" providerId="Windows Live" clId="Web-{796992A6-404F-4F98-9811-BC97A7F4DDCF}" dt="2023-08-23T09:31:17.776" v="941" actId="1076"/>
          <ac:spMkLst>
            <pc:docMk/>
            <pc:sldMk cId="785225770" sldId="434"/>
            <ac:spMk id="57" creationId="{29C03AFA-064C-5E5C-1B17-47E1E7365F7D}"/>
          </ac:spMkLst>
        </pc:spChg>
        <pc:spChg chg="add mod">
          <ac:chgData name="tien tran" userId="f5c0b7c74de91c7e" providerId="Windows Live" clId="Web-{796992A6-404F-4F98-9811-BC97A7F4DDCF}" dt="2023-08-23T09:31:17.776" v="940" actId="1076"/>
          <ac:spMkLst>
            <pc:docMk/>
            <pc:sldMk cId="785225770" sldId="434"/>
            <ac:spMk id="58" creationId="{D51D6B7A-E5AD-6ADE-9924-2314D7C7CED5}"/>
          </ac:spMkLst>
        </pc:spChg>
        <pc:spChg chg="add mod">
          <ac:chgData name="tien tran" userId="f5c0b7c74de91c7e" providerId="Windows Live" clId="Web-{796992A6-404F-4F98-9811-BC97A7F4DDCF}" dt="2023-08-23T09:31:17.776" v="939" actId="1076"/>
          <ac:spMkLst>
            <pc:docMk/>
            <pc:sldMk cId="785225770" sldId="434"/>
            <ac:spMk id="59" creationId="{20E4C76B-DBB1-AA6B-5F1F-42D09B4F2EE9}"/>
          </ac:spMkLst>
        </pc:spChg>
        <pc:spChg chg="add mod">
          <ac:chgData name="tien tran" userId="f5c0b7c74de91c7e" providerId="Windows Live" clId="Web-{796992A6-404F-4F98-9811-BC97A7F4DDCF}" dt="2023-08-23T09:31:17.776" v="938" actId="1076"/>
          <ac:spMkLst>
            <pc:docMk/>
            <pc:sldMk cId="785225770" sldId="434"/>
            <ac:spMk id="60" creationId="{EEB4BA9F-5FC1-2564-6A41-4273FAF3FB57}"/>
          </ac:spMkLst>
        </pc:spChg>
        <pc:spChg chg="add mod">
          <ac:chgData name="tien tran" userId="f5c0b7c74de91c7e" providerId="Windows Live" clId="Web-{796992A6-404F-4F98-9811-BC97A7F4DDCF}" dt="2023-08-23T09:31:17.776" v="936" actId="1076"/>
          <ac:spMkLst>
            <pc:docMk/>
            <pc:sldMk cId="785225770" sldId="434"/>
            <ac:spMk id="62" creationId="{A4E2AB7E-422A-CBC6-CB9A-623B3652768C}"/>
          </ac:spMkLst>
        </pc:spChg>
        <pc:spChg chg="add mod">
          <ac:chgData name="tien tran" userId="f5c0b7c74de91c7e" providerId="Windows Live" clId="Web-{796992A6-404F-4F98-9811-BC97A7F4DDCF}" dt="2023-08-23T09:31:17.776" v="935" actId="1076"/>
          <ac:spMkLst>
            <pc:docMk/>
            <pc:sldMk cId="785225770" sldId="434"/>
            <ac:spMk id="63" creationId="{A2ACC6BB-9CD7-7E18-6FEB-6093A89F98B0}"/>
          </ac:spMkLst>
        </pc:spChg>
        <pc:spChg chg="add mod">
          <ac:chgData name="tien tran" userId="f5c0b7c74de91c7e" providerId="Windows Live" clId="Web-{796992A6-404F-4F98-9811-BC97A7F4DDCF}" dt="2023-08-23T09:31:17.776" v="934" actId="1076"/>
          <ac:spMkLst>
            <pc:docMk/>
            <pc:sldMk cId="785225770" sldId="434"/>
            <ac:spMk id="64" creationId="{4985457F-97BE-D22B-F584-D490B8DCB047}"/>
          </ac:spMkLst>
        </pc:spChg>
        <pc:spChg chg="add mod">
          <ac:chgData name="tien tran" userId="f5c0b7c74de91c7e" providerId="Windows Live" clId="Web-{796992A6-404F-4F98-9811-BC97A7F4DDCF}" dt="2023-08-23T09:31:17.776" v="933" actId="1076"/>
          <ac:spMkLst>
            <pc:docMk/>
            <pc:sldMk cId="785225770" sldId="434"/>
            <ac:spMk id="65" creationId="{5D57CF27-40C9-0531-F2CE-2F5DE534F8D2}"/>
          </ac:spMkLst>
        </pc:spChg>
        <pc:spChg chg="add mod">
          <ac:chgData name="tien tran" userId="f5c0b7c74de91c7e" providerId="Windows Live" clId="Web-{796992A6-404F-4F98-9811-BC97A7F4DDCF}" dt="2023-08-23T09:31:17.776" v="932" actId="1076"/>
          <ac:spMkLst>
            <pc:docMk/>
            <pc:sldMk cId="785225770" sldId="434"/>
            <ac:spMk id="66" creationId="{ABFCD63C-E45C-77D6-12FD-A80683E6AA16}"/>
          </ac:spMkLst>
        </pc:spChg>
        <pc:spChg chg="add mod">
          <ac:chgData name="tien tran" userId="f5c0b7c74de91c7e" providerId="Windows Live" clId="Web-{796992A6-404F-4F98-9811-BC97A7F4DDCF}" dt="2023-08-23T09:31:17.776" v="931" actId="1076"/>
          <ac:spMkLst>
            <pc:docMk/>
            <pc:sldMk cId="785225770" sldId="434"/>
            <ac:spMk id="67" creationId="{7143B3E8-B7AA-A615-11B2-C03A0660C448}"/>
          </ac:spMkLst>
        </pc:spChg>
        <pc:spChg chg="add mod">
          <ac:chgData name="tien tran" userId="f5c0b7c74de91c7e" providerId="Windows Live" clId="Web-{796992A6-404F-4F98-9811-BC97A7F4DDCF}" dt="2023-08-23T09:31:17.776" v="929" actId="1076"/>
          <ac:spMkLst>
            <pc:docMk/>
            <pc:sldMk cId="785225770" sldId="434"/>
            <ac:spMk id="69" creationId="{EA7E9686-1457-3049-1EC4-BA23B044A90C}"/>
          </ac:spMkLst>
        </pc:spChg>
        <pc:spChg chg="add mod">
          <ac:chgData name="tien tran" userId="f5c0b7c74de91c7e" providerId="Windows Live" clId="Web-{796992A6-404F-4F98-9811-BC97A7F4DDCF}" dt="2023-08-23T09:31:17.776" v="928" actId="1076"/>
          <ac:spMkLst>
            <pc:docMk/>
            <pc:sldMk cId="785225770" sldId="434"/>
            <ac:spMk id="70" creationId="{D72B28D2-127A-FF3A-CC09-CAE8A9CB7F04}"/>
          </ac:spMkLst>
        </pc:spChg>
        <pc:spChg chg="add mod">
          <ac:chgData name="tien tran" userId="f5c0b7c74de91c7e" providerId="Windows Live" clId="Web-{796992A6-404F-4F98-9811-BC97A7F4DDCF}" dt="2023-08-23T09:31:17.776" v="926" actId="1076"/>
          <ac:spMkLst>
            <pc:docMk/>
            <pc:sldMk cId="785225770" sldId="434"/>
            <ac:spMk id="72" creationId="{4638608B-7AAA-4A2C-4638-087AD9154FB9}"/>
          </ac:spMkLst>
        </pc:spChg>
        <pc:spChg chg="add mod">
          <ac:chgData name="tien tran" userId="f5c0b7c74de91c7e" providerId="Windows Live" clId="Web-{796992A6-404F-4F98-9811-BC97A7F4DDCF}" dt="2023-08-23T09:31:17.776" v="925" actId="1076"/>
          <ac:spMkLst>
            <pc:docMk/>
            <pc:sldMk cId="785225770" sldId="434"/>
            <ac:spMk id="73" creationId="{74E67846-FE7C-DA6C-B4CC-EA12D33D7A3C}"/>
          </ac:spMkLst>
        </pc:spChg>
        <pc:spChg chg="add mod">
          <ac:chgData name="tien tran" userId="f5c0b7c74de91c7e" providerId="Windows Live" clId="Web-{796992A6-404F-4F98-9811-BC97A7F4DDCF}" dt="2023-08-23T09:31:17.776" v="924" actId="1076"/>
          <ac:spMkLst>
            <pc:docMk/>
            <pc:sldMk cId="785225770" sldId="434"/>
            <ac:spMk id="74" creationId="{1BB0994B-3130-CCE8-C002-3508F9661F9D}"/>
          </ac:spMkLst>
        </pc:spChg>
        <pc:spChg chg="add mod">
          <ac:chgData name="tien tran" userId="f5c0b7c74de91c7e" providerId="Windows Live" clId="Web-{796992A6-404F-4F98-9811-BC97A7F4DDCF}" dt="2023-08-23T09:31:17.776" v="923" actId="1076"/>
          <ac:spMkLst>
            <pc:docMk/>
            <pc:sldMk cId="785225770" sldId="434"/>
            <ac:spMk id="75" creationId="{DBFC4975-B30B-CBD1-5153-AF737441247C}"/>
          </ac:spMkLst>
        </pc:spChg>
        <pc:spChg chg="add mod">
          <ac:chgData name="tien tran" userId="f5c0b7c74de91c7e" providerId="Windows Live" clId="Web-{796992A6-404F-4F98-9811-BC97A7F4DDCF}" dt="2023-08-23T09:31:17.776" v="922" actId="1076"/>
          <ac:spMkLst>
            <pc:docMk/>
            <pc:sldMk cId="785225770" sldId="434"/>
            <ac:spMk id="76" creationId="{97A4F413-75B7-5D95-8D27-D7CAE7F9950F}"/>
          </ac:spMkLst>
        </pc:spChg>
        <pc:spChg chg="add mod">
          <ac:chgData name="tien tran" userId="f5c0b7c74de91c7e" providerId="Windows Live" clId="Web-{796992A6-404F-4F98-9811-BC97A7F4DDCF}" dt="2023-08-23T09:31:17.776" v="921" actId="1076"/>
          <ac:spMkLst>
            <pc:docMk/>
            <pc:sldMk cId="785225770" sldId="434"/>
            <ac:spMk id="77" creationId="{CCC76D5E-B115-E28F-98BB-0FD690164F80}"/>
          </ac:spMkLst>
        </pc:spChg>
        <pc:spChg chg="add mod">
          <ac:chgData name="tien tran" userId="f5c0b7c74de91c7e" providerId="Windows Live" clId="Web-{796992A6-404F-4F98-9811-BC97A7F4DDCF}" dt="2023-08-23T09:31:17.776" v="920" actId="1076"/>
          <ac:spMkLst>
            <pc:docMk/>
            <pc:sldMk cId="785225770" sldId="434"/>
            <ac:spMk id="78" creationId="{62268720-BBEC-2679-C71E-9C70818F9026}"/>
          </ac:spMkLst>
        </pc:spChg>
        <pc:spChg chg="add mod">
          <ac:chgData name="tien tran" userId="f5c0b7c74de91c7e" providerId="Windows Live" clId="Web-{796992A6-404F-4F98-9811-BC97A7F4DDCF}" dt="2023-08-23T09:31:17.776" v="919" actId="1076"/>
          <ac:spMkLst>
            <pc:docMk/>
            <pc:sldMk cId="785225770" sldId="434"/>
            <ac:spMk id="79" creationId="{F78D5675-42FB-D389-3981-1138665020FF}"/>
          </ac:spMkLst>
        </pc:spChg>
        <pc:spChg chg="add mod">
          <ac:chgData name="tien tran" userId="f5c0b7c74de91c7e" providerId="Windows Live" clId="Web-{796992A6-404F-4F98-9811-BC97A7F4DDCF}" dt="2023-08-23T09:31:17.776" v="918" actId="1076"/>
          <ac:spMkLst>
            <pc:docMk/>
            <pc:sldMk cId="785225770" sldId="434"/>
            <ac:spMk id="80" creationId="{BDF43FB1-3624-F425-1E2C-F84B103F5E46}"/>
          </ac:spMkLst>
        </pc:spChg>
        <pc:spChg chg="add mod">
          <ac:chgData name="tien tran" userId="f5c0b7c74de91c7e" providerId="Windows Live" clId="Web-{796992A6-404F-4F98-9811-BC97A7F4DDCF}" dt="2023-08-23T09:31:17.776" v="917" actId="1076"/>
          <ac:spMkLst>
            <pc:docMk/>
            <pc:sldMk cId="785225770" sldId="434"/>
            <ac:spMk id="81" creationId="{CA9B4E78-525B-B080-20B1-DE34E86D3916}"/>
          </ac:spMkLst>
        </pc:spChg>
        <pc:spChg chg="add mod">
          <ac:chgData name="tien tran" userId="f5c0b7c74de91c7e" providerId="Windows Live" clId="Web-{796992A6-404F-4F98-9811-BC97A7F4DDCF}" dt="2023-08-23T09:31:17.776" v="916" actId="1076"/>
          <ac:spMkLst>
            <pc:docMk/>
            <pc:sldMk cId="785225770" sldId="434"/>
            <ac:spMk id="82" creationId="{3C38156E-7C52-4F29-29FA-B2A50C2C4979}"/>
          </ac:spMkLst>
        </pc:spChg>
        <pc:spChg chg="add mod">
          <ac:chgData name="tien tran" userId="f5c0b7c74de91c7e" providerId="Windows Live" clId="Web-{796992A6-404F-4F98-9811-BC97A7F4DDCF}" dt="2023-08-23T09:31:17.776" v="915" actId="1076"/>
          <ac:spMkLst>
            <pc:docMk/>
            <pc:sldMk cId="785225770" sldId="434"/>
            <ac:spMk id="83" creationId="{29922EC8-C257-864F-070F-6F0D61F1612A}"/>
          </ac:spMkLst>
        </pc:spChg>
        <pc:spChg chg="add mod">
          <ac:chgData name="tien tran" userId="f5c0b7c74de91c7e" providerId="Windows Live" clId="Web-{796992A6-404F-4F98-9811-BC97A7F4DDCF}" dt="2023-08-23T09:31:17.760" v="914" actId="1076"/>
          <ac:spMkLst>
            <pc:docMk/>
            <pc:sldMk cId="785225770" sldId="434"/>
            <ac:spMk id="84" creationId="{CB8286DF-1B58-CF6B-FF85-F37E6074EAF0}"/>
          </ac:spMkLst>
        </pc:spChg>
        <pc:spChg chg="add mod">
          <ac:chgData name="tien tran" userId="f5c0b7c74de91c7e" providerId="Windows Live" clId="Web-{796992A6-404F-4F98-9811-BC97A7F4DDCF}" dt="2023-08-23T09:31:17.760" v="913" actId="1076"/>
          <ac:spMkLst>
            <pc:docMk/>
            <pc:sldMk cId="785225770" sldId="434"/>
            <ac:spMk id="85" creationId="{B6886962-AE51-23AB-49B8-76C949A27C45}"/>
          </ac:spMkLst>
        </pc:spChg>
        <pc:spChg chg="add mod">
          <ac:chgData name="tien tran" userId="f5c0b7c74de91c7e" providerId="Windows Live" clId="Web-{796992A6-404F-4F98-9811-BC97A7F4DDCF}" dt="2023-08-23T09:31:32.527" v="994" actId="1076"/>
          <ac:spMkLst>
            <pc:docMk/>
            <pc:sldMk cId="785225770" sldId="434"/>
            <ac:spMk id="88" creationId="{A6673C92-BCC7-A70D-A470-9D81F398185A}"/>
          </ac:spMkLst>
        </pc:spChg>
        <pc:spChg chg="add mod">
          <ac:chgData name="tien tran" userId="f5c0b7c74de91c7e" providerId="Windows Live" clId="Web-{796992A6-404F-4F98-9811-BC97A7F4DDCF}" dt="2023-08-23T09:31:36.730" v="995" actId="1076"/>
          <ac:spMkLst>
            <pc:docMk/>
            <pc:sldMk cId="785225770" sldId="434"/>
            <ac:spMk id="89" creationId="{CBE14CAD-8356-7E8E-54CA-0FE0229571DE}"/>
          </ac:spMkLst>
        </pc:spChg>
        <pc:spChg chg="add mod">
          <ac:chgData name="tien tran" userId="f5c0b7c74de91c7e" providerId="Windows Live" clId="Web-{796992A6-404F-4F98-9811-BC97A7F4DDCF}" dt="2023-08-23T09:31:41.574" v="996" actId="1076"/>
          <ac:spMkLst>
            <pc:docMk/>
            <pc:sldMk cId="785225770" sldId="434"/>
            <ac:spMk id="90" creationId="{3AF13D0C-2442-DA50-E184-FC1EBAAEF502}"/>
          </ac:spMkLst>
        </pc:spChg>
        <pc:spChg chg="add del">
          <ac:chgData name="tien tran" userId="f5c0b7c74de91c7e" providerId="Windows Live" clId="Web-{796992A6-404F-4F98-9811-BC97A7F4DDCF}" dt="2023-08-23T09:27:26.947" v="455"/>
          <ac:spMkLst>
            <pc:docMk/>
            <pc:sldMk cId="785225770" sldId="434"/>
            <ac:spMk id="93" creationId="{E7D55BE8-315B-1D0E-C9F8-1FFB65B5A377}"/>
          </ac:spMkLst>
        </pc:spChg>
        <pc:spChg chg="add del">
          <ac:chgData name="tien tran" userId="f5c0b7c74de91c7e" providerId="Windows Live" clId="Web-{796992A6-404F-4F98-9811-BC97A7F4DDCF}" dt="2023-08-23T09:27:26.947" v="455"/>
          <ac:spMkLst>
            <pc:docMk/>
            <pc:sldMk cId="785225770" sldId="434"/>
            <ac:spMk id="94" creationId="{FAA0E524-0DEE-20B7-DCED-63697E3DB1AF}"/>
          </ac:spMkLst>
        </pc:spChg>
        <pc:spChg chg="add del">
          <ac:chgData name="tien tran" userId="f5c0b7c74de91c7e" providerId="Windows Live" clId="Web-{796992A6-404F-4F98-9811-BC97A7F4DDCF}" dt="2023-08-23T09:27:26.947" v="455"/>
          <ac:spMkLst>
            <pc:docMk/>
            <pc:sldMk cId="785225770" sldId="434"/>
            <ac:spMk id="95" creationId="{5EA7C7EF-F847-FFB9-6BD5-5DF04FAB6918}"/>
          </ac:spMkLst>
        </pc:spChg>
        <pc:spChg chg="add del">
          <ac:chgData name="tien tran" userId="f5c0b7c74de91c7e" providerId="Windows Live" clId="Web-{796992A6-404F-4F98-9811-BC97A7F4DDCF}" dt="2023-08-23T09:27:26.947" v="455"/>
          <ac:spMkLst>
            <pc:docMk/>
            <pc:sldMk cId="785225770" sldId="434"/>
            <ac:spMk id="96" creationId="{9827B2F6-3CCC-9B89-F6BF-6A916228F1F4}"/>
          </ac:spMkLst>
        </pc:spChg>
        <pc:spChg chg="add del">
          <ac:chgData name="tien tran" userId="f5c0b7c74de91c7e" providerId="Windows Live" clId="Web-{796992A6-404F-4F98-9811-BC97A7F4DDCF}" dt="2023-08-23T09:27:26.947" v="455"/>
          <ac:spMkLst>
            <pc:docMk/>
            <pc:sldMk cId="785225770" sldId="434"/>
            <ac:spMk id="97" creationId="{1FE360CC-C1A0-E091-62FF-4593B09562B3}"/>
          </ac:spMkLst>
        </pc:spChg>
        <pc:spChg chg="add del">
          <ac:chgData name="tien tran" userId="f5c0b7c74de91c7e" providerId="Windows Live" clId="Web-{796992A6-404F-4F98-9811-BC97A7F4DDCF}" dt="2023-08-23T09:27:26.947" v="455"/>
          <ac:spMkLst>
            <pc:docMk/>
            <pc:sldMk cId="785225770" sldId="434"/>
            <ac:spMk id="98" creationId="{C946391B-AB15-AE40-BA97-133372C304E1}"/>
          </ac:spMkLst>
        </pc:spChg>
        <pc:spChg chg="add del">
          <ac:chgData name="tien tran" userId="f5c0b7c74de91c7e" providerId="Windows Live" clId="Web-{796992A6-404F-4F98-9811-BC97A7F4DDCF}" dt="2023-08-23T09:27:26.947" v="455"/>
          <ac:spMkLst>
            <pc:docMk/>
            <pc:sldMk cId="785225770" sldId="434"/>
            <ac:spMk id="99" creationId="{CAD43404-6C73-E660-C781-31693F9F12BA}"/>
          </ac:spMkLst>
        </pc:spChg>
        <pc:spChg chg="add del">
          <ac:chgData name="tien tran" userId="f5c0b7c74de91c7e" providerId="Windows Live" clId="Web-{796992A6-404F-4F98-9811-BC97A7F4DDCF}" dt="2023-08-23T09:27:26.947" v="455"/>
          <ac:spMkLst>
            <pc:docMk/>
            <pc:sldMk cId="785225770" sldId="434"/>
            <ac:spMk id="100" creationId="{624F9936-D4A3-595F-68E1-1C56CC761813}"/>
          </ac:spMkLst>
        </pc:spChg>
        <pc:spChg chg="add del">
          <ac:chgData name="tien tran" userId="f5c0b7c74de91c7e" providerId="Windows Live" clId="Web-{796992A6-404F-4F98-9811-BC97A7F4DDCF}" dt="2023-08-23T09:27:26.947" v="455"/>
          <ac:spMkLst>
            <pc:docMk/>
            <pc:sldMk cId="785225770" sldId="434"/>
            <ac:spMk id="101" creationId="{EB1DB59B-B4D7-86CB-DBF1-1CF8F7272CEB}"/>
          </ac:spMkLst>
        </pc:spChg>
        <pc:spChg chg="add del">
          <ac:chgData name="tien tran" userId="f5c0b7c74de91c7e" providerId="Windows Live" clId="Web-{796992A6-404F-4F98-9811-BC97A7F4DDCF}" dt="2023-08-23T09:27:26.947" v="455"/>
          <ac:spMkLst>
            <pc:docMk/>
            <pc:sldMk cId="785225770" sldId="434"/>
            <ac:spMk id="103" creationId="{1D8E89EE-5CE4-D7BE-8BD9-EBE7C6AD1F50}"/>
          </ac:spMkLst>
        </pc:spChg>
        <pc:spChg chg="add del">
          <ac:chgData name="tien tran" userId="f5c0b7c74de91c7e" providerId="Windows Live" clId="Web-{796992A6-404F-4F98-9811-BC97A7F4DDCF}" dt="2023-08-23T09:27:26.947" v="455"/>
          <ac:spMkLst>
            <pc:docMk/>
            <pc:sldMk cId="785225770" sldId="434"/>
            <ac:spMk id="104" creationId="{7A838541-8A86-07AD-0C59-EC55C96E1B93}"/>
          </ac:spMkLst>
        </pc:spChg>
        <pc:spChg chg="add del">
          <ac:chgData name="tien tran" userId="f5c0b7c74de91c7e" providerId="Windows Live" clId="Web-{796992A6-404F-4F98-9811-BC97A7F4DDCF}" dt="2023-08-23T09:27:26.947" v="455"/>
          <ac:spMkLst>
            <pc:docMk/>
            <pc:sldMk cId="785225770" sldId="434"/>
            <ac:spMk id="105" creationId="{44F3B2B3-4761-3D04-EB04-2DD28FE81C2C}"/>
          </ac:spMkLst>
        </pc:spChg>
        <pc:spChg chg="add del">
          <ac:chgData name="tien tran" userId="f5c0b7c74de91c7e" providerId="Windows Live" clId="Web-{796992A6-404F-4F98-9811-BC97A7F4DDCF}" dt="2023-08-23T09:27:26.947" v="455"/>
          <ac:spMkLst>
            <pc:docMk/>
            <pc:sldMk cId="785225770" sldId="434"/>
            <ac:spMk id="106" creationId="{C3828686-8A2D-8B69-772A-D37D051D8CE1}"/>
          </ac:spMkLst>
        </pc:spChg>
        <pc:spChg chg="add del">
          <ac:chgData name="tien tran" userId="f5c0b7c74de91c7e" providerId="Windows Live" clId="Web-{796992A6-404F-4F98-9811-BC97A7F4DDCF}" dt="2023-08-23T09:27:26.947" v="455"/>
          <ac:spMkLst>
            <pc:docMk/>
            <pc:sldMk cId="785225770" sldId="434"/>
            <ac:spMk id="107" creationId="{8FEBC75B-8ADC-D376-F9E5-6C959984584A}"/>
          </ac:spMkLst>
        </pc:spChg>
        <pc:spChg chg="add del">
          <ac:chgData name="tien tran" userId="f5c0b7c74de91c7e" providerId="Windows Live" clId="Web-{796992A6-404F-4F98-9811-BC97A7F4DDCF}" dt="2023-08-23T09:27:26.947" v="455"/>
          <ac:spMkLst>
            <pc:docMk/>
            <pc:sldMk cId="785225770" sldId="434"/>
            <ac:spMk id="108" creationId="{3C169C85-4E4E-8396-E709-11E7CAC94AA7}"/>
          </ac:spMkLst>
        </pc:spChg>
        <pc:spChg chg="add del">
          <ac:chgData name="tien tran" userId="f5c0b7c74de91c7e" providerId="Windows Live" clId="Web-{796992A6-404F-4F98-9811-BC97A7F4DDCF}" dt="2023-08-23T09:27:26.947" v="455"/>
          <ac:spMkLst>
            <pc:docMk/>
            <pc:sldMk cId="785225770" sldId="434"/>
            <ac:spMk id="110" creationId="{4A378D2C-E563-5638-E6BE-A3B01E3D2D4A}"/>
          </ac:spMkLst>
        </pc:spChg>
        <pc:spChg chg="add del">
          <ac:chgData name="tien tran" userId="f5c0b7c74de91c7e" providerId="Windows Live" clId="Web-{796992A6-404F-4F98-9811-BC97A7F4DDCF}" dt="2023-08-23T09:27:26.947" v="455"/>
          <ac:spMkLst>
            <pc:docMk/>
            <pc:sldMk cId="785225770" sldId="434"/>
            <ac:spMk id="111" creationId="{21663657-78E6-08E2-CCA8-6CC58E7E4F1B}"/>
          </ac:spMkLst>
        </pc:spChg>
        <pc:spChg chg="add del">
          <ac:chgData name="tien tran" userId="f5c0b7c74de91c7e" providerId="Windows Live" clId="Web-{796992A6-404F-4F98-9811-BC97A7F4DDCF}" dt="2023-08-23T09:27:26.947" v="455"/>
          <ac:spMkLst>
            <pc:docMk/>
            <pc:sldMk cId="785225770" sldId="434"/>
            <ac:spMk id="112" creationId="{2B2860E6-C672-D1AA-7944-C69A6126C2C4}"/>
          </ac:spMkLst>
        </pc:spChg>
        <pc:spChg chg="add del">
          <ac:chgData name="tien tran" userId="f5c0b7c74de91c7e" providerId="Windows Live" clId="Web-{796992A6-404F-4F98-9811-BC97A7F4DDCF}" dt="2023-08-23T09:27:26.947" v="455"/>
          <ac:spMkLst>
            <pc:docMk/>
            <pc:sldMk cId="785225770" sldId="434"/>
            <ac:spMk id="113" creationId="{CC7EA03E-7EEC-6364-A531-11CECF4C06A3}"/>
          </ac:spMkLst>
        </pc:spChg>
        <pc:spChg chg="add del">
          <ac:chgData name="tien tran" userId="f5c0b7c74de91c7e" providerId="Windows Live" clId="Web-{796992A6-404F-4F98-9811-BC97A7F4DDCF}" dt="2023-08-23T09:27:26.947" v="455"/>
          <ac:spMkLst>
            <pc:docMk/>
            <pc:sldMk cId="785225770" sldId="434"/>
            <ac:spMk id="114" creationId="{B5C3EE23-1DEC-107F-15AE-DB5F9A92D231}"/>
          </ac:spMkLst>
        </pc:spChg>
        <pc:spChg chg="add del">
          <ac:chgData name="tien tran" userId="f5c0b7c74de91c7e" providerId="Windows Live" clId="Web-{796992A6-404F-4F98-9811-BC97A7F4DDCF}" dt="2023-08-23T09:27:26.947" v="455"/>
          <ac:spMkLst>
            <pc:docMk/>
            <pc:sldMk cId="785225770" sldId="434"/>
            <ac:spMk id="117" creationId="{11F19722-4C71-14DB-061B-75F21966EAD0}"/>
          </ac:spMkLst>
        </pc:spChg>
        <pc:spChg chg="add del">
          <ac:chgData name="tien tran" userId="f5c0b7c74de91c7e" providerId="Windows Live" clId="Web-{796992A6-404F-4F98-9811-BC97A7F4DDCF}" dt="2023-08-23T09:27:26.947" v="455"/>
          <ac:spMkLst>
            <pc:docMk/>
            <pc:sldMk cId="785225770" sldId="434"/>
            <ac:spMk id="118" creationId="{A31A3A66-01E9-14A7-CF38-CB1D12B01613}"/>
          </ac:spMkLst>
        </pc:spChg>
        <pc:spChg chg="add del">
          <ac:chgData name="tien tran" userId="f5c0b7c74de91c7e" providerId="Windows Live" clId="Web-{796992A6-404F-4F98-9811-BC97A7F4DDCF}" dt="2023-08-23T09:27:26.947" v="455"/>
          <ac:spMkLst>
            <pc:docMk/>
            <pc:sldMk cId="785225770" sldId="434"/>
            <ac:spMk id="119" creationId="{35F02D86-9216-C7FA-934A-E813E2A5EA9F}"/>
          </ac:spMkLst>
        </pc:spChg>
        <pc:spChg chg="add del">
          <ac:chgData name="tien tran" userId="f5c0b7c74de91c7e" providerId="Windows Live" clId="Web-{796992A6-404F-4F98-9811-BC97A7F4DDCF}" dt="2023-08-23T09:27:26.947" v="455"/>
          <ac:spMkLst>
            <pc:docMk/>
            <pc:sldMk cId="785225770" sldId="434"/>
            <ac:spMk id="120" creationId="{5990DFBA-B8E7-5584-6F08-970FDA79F2D6}"/>
          </ac:spMkLst>
        </pc:spChg>
        <pc:spChg chg="add del">
          <ac:chgData name="tien tran" userId="f5c0b7c74de91c7e" providerId="Windows Live" clId="Web-{796992A6-404F-4F98-9811-BC97A7F4DDCF}" dt="2023-08-23T09:27:26.947" v="455"/>
          <ac:spMkLst>
            <pc:docMk/>
            <pc:sldMk cId="785225770" sldId="434"/>
            <ac:spMk id="121" creationId="{B9D196AA-C6C9-2A67-8B01-BD8F14E64A5F}"/>
          </ac:spMkLst>
        </pc:spChg>
        <pc:spChg chg="add del">
          <ac:chgData name="tien tran" userId="f5c0b7c74de91c7e" providerId="Windows Live" clId="Web-{796992A6-404F-4F98-9811-BC97A7F4DDCF}" dt="2023-08-23T09:27:26.947" v="455"/>
          <ac:spMkLst>
            <pc:docMk/>
            <pc:sldMk cId="785225770" sldId="434"/>
            <ac:spMk id="122" creationId="{8445E095-87DC-3FD4-D208-A964E02568E6}"/>
          </ac:spMkLst>
        </pc:spChg>
        <pc:spChg chg="add del">
          <ac:chgData name="tien tran" userId="f5c0b7c74de91c7e" providerId="Windows Live" clId="Web-{796992A6-404F-4F98-9811-BC97A7F4DDCF}" dt="2023-08-23T09:27:26.947" v="455"/>
          <ac:spMkLst>
            <pc:docMk/>
            <pc:sldMk cId="785225770" sldId="434"/>
            <ac:spMk id="124" creationId="{4D2D91B1-FF5D-EE46-F060-FEE722D9B719}"/>
          </ac:spMkLst>
        </pc:spChg>
        <pc:spChg chg="add del">
          <ac:chgData name="tien tran" userId="f5c0b7c74de91c7e" providerId="Windows Live" clId="Web-{796992A6-404F-4F98-9811-BC97A7F4DDCF}" dt="2023-08-23T09:27:26.947" v="455"/>
          <ac:spMkLst>
            <pc:docMk/>
            <pc:sldMk cId="785225770" sldId="434"/>
            <ac:spMk id="125" creationId="{80DA10E2-019F-28B9-4839-79C511FD43C2}"/>
          </ac:spMkLst>
        </pc:spChg>
        <pc:spChg chg="add del">
          <ac:chgData name="tien tran" userId="f5c0b7c74de91c7e" providerId="Windows Live" clId="Web-{796992A6-404F-4F98-9811-BC97A7F4DDCF}" dt="2023-08-23T09:27:26.947" v="455"/>
          <ac:spMkLst>
            <pc:docMk/>
            <pc:sldMk cId="785225770" sldId="434"/>
            <ac:spMk id="126" creationId="{25268A16-1840-F9C8-2010-15A1089D8532}"/>
          </ac:spMkLst>
        </pc:spChg>
        <pc:spChg chg="add del">
          <ac:chgData name="tien tran" userId="f5c0b7c74de91c7e" providerId="Windows Live" clId="Web-{796992A6-404F-4F98-9811-BC97A7F4DDCF}" dt="2023-08-23T09:27:26.947" v="455"/>
          <ac:spMkLst>
            <pc:docMk/>
            <pc:sldMk cId="785225770" sldId="434"/>
            <ac:spMk id="127" creationId="{D6E712D1-6406-47B7-678D-EACDF2C962A0}"/>
          </ac:spMkLst>
        </pc:spChg>
        <pc:spChg chg="add del">
          <ac:chgData name="tien tran" userId="f5c0b7c74de91c7e" providerId="Windows Live" clId="Web-{796992A6-404F-4F98-9811-BC97A7F4DDCF}" dt="2023-08-23T09:27:26.947" v="455"/>
          <ac:spMkLst>
            <pc:docMk/>
            <pc:sldMk cId="785225770" sldId="434"/>
            <ac:spMk id="128" creationId="{E845B8F4-AE0C-9700-27B7-FE77168B57C6}"/>
          </ac:spMkLst>
        </pc:spChg>
        <pc:spChg chg="add del">
          <ac:chgData name="tien tran" userId="f5c0b7c74de91c7e" providerId="Windows Live" clId="Web-{796992A6-404F-4F98-9811-BC97A7F4DDCF}" dt="2023-08-23T09:27:26.947" v="455"/>
          <ac:spMkLst>
            <pc:docMk/>
            <pc:sldMk cId="785225770" sldId="434"/>
            <ac:spMk id="129" creationId="{685C7B33-B01D-DE58-9BEA-3FE15BCDAA9B}"/>
          </ac:spMkLst>
        </pc:spChg>
        <pc:spChg chg="add del">
          <ac:chgData name="tien tran" userId="f5c0b7c74de91c7e" providerId="Windows Live" clId="Web-{796992A6-404F-4F98-9811-BC97A7F4DDCF}" dt="2023-08-23T09:27:26.947" v="455"/>
          <ac:spMkLst>
            <pc:docMk/>
            <pc:sldMk cId="785225770" sldId="434"/>
            <ac:spMk id="131" creationId="{EB8C1551-AC22-F3C6-A829-EA7D5850B556}"/>
          </ac:spMkLst>
        </pc:spChg>
        <pc:spChg chg="add del">
          <ac:chgData name="tien tran" userId="f5c0b7c74de91c7e" providerId="Windows Live" clId="Web-{796992A6-404F-4F98-9811-BC97A7F4DDCF}" dt="2023-08-23T09:27:26.947" v="455"/>
          <ac:spMkLst>
            <pc:docMk/>
            <pc:sldMk cId="785225770" sldId="434"/>
            <ac:spMk id="132" creationId="{585C5EC3-035F-6EFC-3C8D-75A125A1B2ED}"/>
          </ac:spMkLst>
        </pc:spChg>
        <pc:spChg chg="add del">
          <ac:chgData name="tien tran" userId="f5c0b7c74de91c7e" providerId="Windows Live" clId="Web-{796992A6-404F-4F98-9811-BC97A7F4DDCF}" dt="2023-08-23T09:27:26.947" v="455"/>
          <ac:spMkLst>
            <pc:docMk/>
            <pc:sldMk cId="785225770" sldId="434"/>
            <ac:spMk id="133" creationId="{F4021D31-BE4F-89DF-5337-824EBB8D1BD9}"/>
          </ac:spMkLst>
        </pc:spChg>
        <pc:spChg chg="add del">
          <ac:chgData name="tien tran" userId="f5c0b7c74de91c7e" providerId="Windows Live" clId="Web-{796992A6-404F-4F98-9811-BC97A7F4DDCF}" dt="2023-08-23T09:27:26.947" v="455"/>
          <ac:spMkLst>
            <pc:docMk/>
            <pc:sldMk cId="785225770" sldId="434"/>
            <ac:spMk id="135" creationId="{EB7C90AB-EE37-4533-A2B9-8C67C7A72B12}"/>
          </ac:spMkLst>
        </pc:spChg>
        <pc:spChg chg="add del">
          <ac:chgData name="tien tran" userId="f5c0b7c74de91c7e" providerId="Windows Live" clId="Web-{796992A6-404F-4F98-9811-BC97A7F4DDCF}" dt="2023-08-23T09:27:26.947" v="455"/>
          <ac:spMkLst>
            <pc:docMk/>
            <pc:sldMk cId="785225770" sldId="434"/>
            <ac:spMk id="136" creationId="{B8CB259E-7BA5-1907-8790-A0D3E06F1615}"/>
          </ac:spMkLst>
        </pc:spChg>
        <pc:spChg chg="add del">
          <ac:chgData name="tien tran" userId="f5c0b7c74de91c7e" providerId="Windows Live" clId="Web-{796992A6-404F-4F98-9811-BC97A7F4DDCF}" dt="2023-08-23T09:27:26.947" v="455"/>
          <ac:spMkLst>
            <pc:docMk/>
            <pc:sldMk cId="785225770" sldId="434"/>
            <ac:spMk id="137" creationId="{9A137355-03F8-CC43-A80F-B7F7F2D8A97B}"/>
          </ac:spMkLst>
        </pc:spChg>
        <pc:spChg chg="add del">
          <ac:chgData name="tien tran" userId="f5c0b7c74de91c7e" providerId="Windows Live" clId="Web-{796992A6-404F-4F98-9811-BC97A7F4DDCF}" dt="2023-08-23T09:27:26.947" v="455"/>
          <ac:spMkLst>
            <pc:docMk/>
            <pc:sldMk cId="785225770" sldId="434"/>
            <ac:spMk id="138" creationId="{02226E05-669E-5961-6FE3-B98AB3048E51}"/>
          </ac:spMkLst>
        </pc:spChg>
        <pc:spChg chg="add del">
          <ac:chgData name="tien tran" userId="f5c0b7c74de91c7e" providerId="Windows Live" clId="Web-{796992A6-404F-4F98-9811-BC97A7F4DDCF}" dt="2023-08-23T09:27:26.947" v="455"/>
          <ac:spMkLst>
            <pc:docMk/>
            <pc:sldMk cId="785225770" sldId="434"/>
            <ac:spMk id="139" creationId="{3D9BBF3C-F450-625A-54D7-2B59A5C80AC0}"/>
          </ac:spMkLst>
        </pc:spChg>
        <pc:spChg chg="add del">
          <ac:chgData name="tien tran" userId="f5c0b7c74de91c7e" providerId="Windows Live" clId="Web-{796992A6-404F-4F98-9811-BC97A7F4DDCF}" dt="2023-08-23T09:27:26.947" v="455"/>
          <ac:spMkLst>
            <pc:docMk/>
            <pc:sldMk cId="785225770" sldId="434"/>
            <ac:spMk id="140" creationId="{639D7E7F-9193-7F31-48A8-56DF419AAD37}"/>
          </ac:spMkLst>
        </pc:spChg>
        <pc:spChg chg="add del">
          <ac:chgData name="tien tran" userId="f5c0b7c74de91c7e" providerId="Windows Live" clId="Web-{796992A6-404F-4F98-9811-BC97A7F4DDCF}" dt="2023-08-23T09:27:26.947" v="455"/>
          <ac:spMkLst>
            <pc:docMk/>
            <pc:sldMk cId="785225770" sldId="434"/>
            <ac:spMk id="141" creationId="{39A9FBF5-CBEE-E93D-F379-B9EA22CFA5AA}"/>
          </ac:spMkLst>
        </pc:spChg>
        <pc:spChg chg="add del">
          <ac:chgData name="tien tran" userId="f5c0b7c74de91c7e" providerId="Windows Live" clId="Web-{796992A6-404F-4F98-9811-BC97A7F4DDCF}" dt="2023-08-23T09:27:26.947" v="455"/>
          <ac:spMkLst>
            <pc:docMk/>
            <pc:sldMk cId="785225770" sldId="434"/>
            <ac:spMk id="142" creationId="{340A09A7-976E-66BD-4EBA-F48DB3B1AA97}"/>
          </ac:spMkLst>
        </pc:spChg>
        <pc:spChg chg="add del">
          <ac:chgData name="tien tran" userId="f5c0b7c74de91c7e" providerId="Windows Live" clId="Web-{796992A6-404F-4F98-9811-BC97A7F4DDCF}" dt="2023-08-23T09:27:26.947" v="455"/>
          <ac:spMkLst>
            <pc:docMk/>
            <pc:sldMk cId="785225770" sldId="434"/>
            <ac:spMk id="143" creationId="{5322F144-4FE0-8818-731C-5262EAA00F4B}"/>
          </ac:spMkLst>
        </pc:spChg>
        <pc:spChg chg="add del">
          <ac:chgData name="tien tran" userId="f5c0b7c74de91c7e" providerId="Windows Live" clId="Web-{796992A6-404F-4F98-9811-BC97A7F4DDCF}" dt="2023-08-23T09:27:26.947" v="455"/>
          <ac:spMkLst>
            <pc:docMk/>
            <pc:sldMk cId="785225770" sldId="434"/>
            <ac:spMk id="144" creationId="{357C5589-4657-CD71-36F9-CF4FAD21CA4F}"/>
          </ac:spMkLst>
        </pc:spChg>
        <pc:spChg chg="add del">
          <ac:chgData name="tien tran" userId="f5c0b7c74de91c7e" providerId="Windows Live" clId="Web-{796992A6-404F-4F98-9811-BC97A7F4DDCF}" dt="2023-08-23T09:27:26.947" v="455"/>
          <ac:spMkLst>
            <pc:docMk/>
            <pc:sldMk cId="785225770" sldId="434"/>
            <ac:spMk id="145" creationId="{29C03AFA-064C-5E5C-1B17-47E1E7365F7D}"/>
          </ac:spMkLst>
        </pc:spChg>
        <pc:spChg chg="add del">
          <ac:chgData name="tien tran" userId="f5c0b7c74de91c7e" providerId="Windows Live" clId="Web-{796992A6-404F-4F98-9811-BC97A7F4DDCF}" dt="2023-08-23T09:27:26.947" v="455"/>
          <ac:spMkLst>
            <pc:docMk/>
            <pc:sldMk cId="785225770" sldId="434"/>
            <ac:spMk id="146" creationId="{D51D6B7A-E5AD-6ADE-9924-2314D7C7CED5}"/>
          </ac:spMkLst>
        </pc:spChg>
        <pc:spChg chg="add del">
          <ac:chgData name="tien tran" userId="f5c0b7c74de91c7e" providerId="Windows Live" clId="Web-{796992A6-404F-4F98-9811-BC97A7F4DDCF}" dt="2023-08-23T09:27:26.947" v="455"/>
          <ac:spMkLst>
            <pc:docMk/>
            <pc:sldMk cId="785225770" sldId="434"/>
            <ac:spMk id="147" creationId="{20E4C76B-DBB1-AA6B-5F1F-42D09B4F2EE9}"/>
          </ac:spMkLst>
        </pc:spChg>
        <pc:spChg chg="add del">
          <ac:chgData name="tien tran" userId="f5c0b7c74de91c7e" providerId="Windows Live" clId="Web-{796992A6-404F-4F98-9811-BC97A7F4DDCF}" dt="2023-08-23T09:27:26.947" v="455"/>
          <ac:spMkLst>
            <pc:docMk/>
            <pc:sldMk cId="785225770" sldId="434"/>
            <ac:spMk id="148" creationId="{EEB4BA9F-5FC1-2564-6A41-4273FAF3FB57}"/>
          </ac:spMkLst>
        </pc:spChg>
        <pc:spChg chg="add del">
          <ac:chgData name="tien tran" userId="f5c0b7c74de91c7e" providerId="Windows Live" clId="Web-{796992A6-404F-4F98-9811-BC97A7F4DDCF}" dt="2023-08-23T09:27:26.947" v="455"/>
          <ac:spMkLst>
            <pc:docMk/>
            <pc:sldMk cId="785225770" sldId="434"/>
            <ac:spMk id="150" creationId="{A4E2AB7E-422A-CBC6-CB9A-623B3652768C}"/>
          </ac:spMkLst>
        </pc:spChg>
        <pc:spChg chg="add del">
          <ac:chgData name="tien tran" userId="f5c0b7c74de91c7e" providerId="Windows Live" clId="Web-{796992A6-404F-4F98-9811-BC97A7F4DDCF}" dt="2023-08-23T09:27:26.947" v="455"/>
          <ac:spMkLst>
            <pc:docMk/>
            <pc:sldMk cId="785225770" sldId="434"/>
            <ac:spMk id="151" creationId="{A2ACC6BB-9CD7-7E18-6FEB-6093A89F98B0}"/>
          </ac:spMkLst>
        </pc:spChg>
        <pc:spChg chg="add del">
          <ac:chgData name="tien tran" userId="f5c0b7c74de91c7e" providerId="Windows Live" clId="Web-{796992A6-404F-4F98-9811-BC97A7F4DDCF}" dt="2023-08-23T09:27:26.947" v="455"/>
          <ac:spMkLst>
            <pc:docMk/>
            <pc:sldMk cId="785225770" sldId="434"/>
            <ac:spMk id="152" creationId="{4985457F-97BE-D22B-F584-D490B8DCB047}"/>
          </ac:spMkLst>
        </pc:spChg>
        <pc:spChg chg="add del">
          <ac:chgData name="tien tran" userId="f5c0b7c74de91c7e" providerId="Windows Live" clId="Web-{796992A6-404F-4F98-9811-BC97A7F4DDCF}" dt="2023-08-23T09:27:26.947" v="455"/>
          <ac:spMkLst>
            <pc:docMk/>
            <pc:sldMk cId="785225770" sldId="434"/>
            <ac:spMk id="153" creationId="{5D57CF27-40C9-0531-F2CE-2F5DE534F8D2}"/>
          </ac:spMkLst>
        </pc:spChg>
        <pc:spChg chg="add del">
          <ac:chgData name="tien tran" userId="f5c0b7c74de91c7e" providerId="Windows Live" clId="Web-{796992A6-404F-4F98-9811-BC97A7F4DDCF}" dt="2023-08-23T09:27:26.947" v="455"/>
          <ac:spMkLst>
            <pc:docMk/>
            <pc:sldMk cId="785225770" sldId="434"/>
            <ac:spMk id="154" creationId="{ABFCD63C-E45C-77D6-12FD-A80683E6AA16}"/>
          </ac:spMkLst>
        </pc:spChg>
        <pc:spChg chg="add del">
          <ac:chgData name="tien tran" userId="f5c0b7c74de91c7e" providerId="Windows Live" clId="Web-{796992A6-404F-4F98-9811-BC97A7F4DDCF}" dt="2023-08-23T09:27:26.947" v="455"/>
          <ac:spMkLst>
            <pc:docMk/>
            <pc:sldMk cId="785225770" sldId="434"/>
            <ac:spMk id="155" creationId="{7143B3E8-B7AA-A615-11B2-C03A0660C448}"/>
          </ac:spMkLst>
        </pc:spChg>
        <pc:spChg chg="add del">
          <ac:chgData name="tien tran" userId="f5c0b7c74de91c7e" providerId="Windows Live" clId="Web-{796992A6-404F-4F98-9811-BC97A7F4DDCF}" dt="2023-08-23T09:27:26.947" v="455"/>
          <ac:spMkLst>
            <pc:docMk/>
            <pc:sldMk cId="785225770" sldId="434"/>
            <ac:spMk id="157" creationId="{EA7E9686-1457-3049-1EC4-BA23B044A90C}"/>
          </ac:spMkLst>
        </pc:spChg>
        <pc:spChg chg="add del">
          <ac:chgData name="tien tran" userId="f5c0b7c74de91c7e" providerId="Windows Live" clId="Web-{796992A6-404F-4F98-9811-BC97A7F4DDCF}" dt="2023-08-23T09:27:26.947" v="455"/>
          <ac:spMkLst>
            <pc:docMk/>
            <pc:sldMk cId="785225770" sldId="434"/>
            <ac:spMk id="158" creationId="{D72B28D2-127A-FF3A-CC09-CAE8A9CB7F04}"/>
          </ac:spMkLst>
        </pc:spChg>
        <pc:spChg chg="add del">
          <ac:chgData name="tien tran" userId="f5c0b7c74de91c7e" providerId="Windows Live" clId="Web-{796992A6-404F-4F98-9811-BC97A7F4DDCF}" dt="2023-08-23T09:27:26.947" v="455"/>
          <ac:spMkLst>
            <pc:docMk/>
            <pc:sldMk cId="785225770" sldId="434"/>
            <ac:spMk id="160" creationId="{4638608B-7AAA-4A2C-4638-087AD9154FB9}"/>
          </ac:spMkLst>
        </pc:spChg>
        <pc:spChg chg="add del">
          <ac:chgData name="tien tran" userId="f5c0b7c74de91c7e" providerId="Windows Live" clId="Web-{796992A6-404F-4F98-9811-BC97A7F4DDCF}" dt="2023-08-23T09:27:26.947" v="455"/>
          <ac:spMkLst>
            <pc:docMk/>
            <pc:sldMk cId="785225770" sldId="434"/>
            <ac:spMk id="161" creationId="{74E67846-FE7C-DA6C-B4CC-EA12D33D7A3C}"/>
          </ac:spMkLst>
        </pc:spChg>
        <pc:spChg chg="add del">
          <ac:chgData name="tien tran" userId="f5c0b7c74de91c7e" providerId="Windows Live" clId="Web-{796992A6-404F-4F98-9811-BC97A7F4DDCF}" dt="2023-08-23T09:27:26.947" v="455"/>
          <ac:spMkLst>
            <pc:docMk/>
            <pc:sldMk cId="785225770" sldId="434"/>
            <ac:spMk id="162" creationId="{1BB0994B-3130-CCE8-C002-3508F9661F9D}"/>
          </ac:spMkLst>
        </pc:spChg>
        <pc:spChg chg="add del">
          <ac:chgData name="tien tran" userId="f5c0b7c74de91c7e" providerId="Windows Live" clId="Web-{796992A6-404F-4F98-9811-BC97A7F4DDCF}" dt="2023-08-23T09:27:26.947" v="455"/>
          <ac:spMkLst>
            <pc:docMk/>
            <pc:sldMk cId="785225770" sldId="434"/>
            <ac:spMk id="163" creationId="{DBFC4975-B30B-CBD1-5153-AF737441247C}"/>
          </ac:spMkLst>
        </pc:spChg>
        <pc:spChg chg="add del">
          <ac:chgData name="tien tran" userId="f5c0b7c74de91c7e" providerId="Windows Live" clId="Web-{796992A6-404F-4F98-9811-BC97A7F4DDCF}" dt="2023-08-23T09:27:26.947" v="455"/>
          <ac:spMkLst>
            <pc:docMk/>
            <pc:sldMk cId="785225770" sldId="434"/>
            <ac:spMk id="164" creationId="{97A4F413-75B7-5D95-8D27-D7CAE7F9950F}"/>
          </ac:spMkLst>
        </pc:spChg>
        <pc:spChg chg="add del">
          <ac:chgData name="tien tran" userId="f5c0b7c74de91c7e" providerId="Windows Live" clId="Web-{796992A6-404F-4F98-9811-BC97A7F4DDCF}" dt="2023-08-23T09:27:26.947" v="455"/>
          <ac:spMkLst>
            <pc:docMk/>
            <pc:sldMk cId="785225770" sldId="434"/>
            <ac:spMk id="165" creationId="{CCC76D5E-B115-E28F-98BB-0FD690164F80}"/>
          </ac:spMkLst>
        </pc:spChg>
        <pc:spChg chg="add del">
          <ac:chgData name="tien tran" userId="f5c0b7c74de91c7e" providerId="Windows Live" clId="Web-{796992A6-404F-4F98-9811-BC97A7F4DDCF}" dt="2023-08-23T09:27:26.947" v="455"/>
          <ac:spMkLst>
            <pc:docMk/>
            <pc:sldMk cId="785225770" sldId="434"/>
            <ac:spMk id="166" creationId="{62268720-BBEC-2679-C71E-9C70818F9026}"/>
          </ac:spMkLst>
        </pc:spChg>
        <pc:spChg chg="add del">
          <ac:chgData name="tien tran" userId="f5c0b7c74de91c7e" providerId="Windows Live" clId="Web-{796992A6-404F-4F98-9811-BC97A7F4DDCF}" dt="2023-08-23T09:27:26.947" v="455"/>
          <ac:spMkLst>
            <pc:docMk/>
            <pc:sldMk cId="785225770" sldId="434"/>
            <ac:spMk id="167" creationId="{F78D5675-42FB-D389-3981-1138665020FF}"/>
          </ac:spMkLst>
        </pc:spChg>
        <pc:spChg chg="add del">
          <ac:chgData name="tien tran" userId="f5c0b7c74de91c7e" providerId="Windows Live" clId="Web-{796992A6-404F-4F98-9811-BC97A7F4DDCF}" dt="2023-08-23T09:27:26.947" v="455"/>
          <ac:spMkLst>
            <pc:docMk/>
            <pc:sldMk cId="785225770" sldId="434"/>
            <ac:spMk id="168" creationId="{BDF43FB1-3624-F425-1E2C-F84B103F5E46}"/>
          </ac:spMkLst>
        </pc:spChg>
        <pc:spChg chg="add del">
          <ac:chgData name="tien tran" userId="f5c0b7c74de91c7e" providerId="Windows Live" clId="Web-{796992A6-404F-4F98-9811-BC97A7F4DDCF}" dt="2023-08-23T09:27:26.947" v="455"/>
          <ac:spMkLst>
            <pc:docMk/>
            <pc:sldMk cId="785225770" sldId="434"/>
            <ac:spMk id="169" creationId="{CA9B4E78-525B-B080-20B1-DE34E86D3916}"/>
          </ac:spMkLst>
        </pc:spChg>
        <pc:spChg chg="add del">
          <ac:chgData name="tien tran" userId="f5c0b7c74de91c7e" providerId="Windows Live" clId="Web-{796992A6-404F-4F98-9811-BC97A7F4DDCF}" dt="2023-08-23T09:27:26.947" v="455"/>
          <ac:spMkLst>
            <pc:docMk/>
            <pc:sldMk cId="785225770" sldId="434"/>
            <ac:spMk id="170" creationId="{3C38156E-7C52-4F29-29FA-B2A50C2C4979}"/>
          </ac:spMkLst>
        </pc:spChg>
        <pc:spChg chg="add del">
          <ac:chgData name="tien tran" userId="f5c0b7c74de91c7e" providerId="Windows Live" clId="Web-{796992A6-404F-4F98-9811-BC97A7F4DDCF}" dt="2023-08-23T09:27:26.947" v="455"/>
          <ac:spMkLst>
            <pc:docMk/>
            <pc:sldMk cId="785225770" sldId="434"/>
            <ac:spMk id="171" creationId="{29922EC8-C257-864F-070F-6F0D61F1612A}"/>
          </ac:spMkLst>
        </pc:spChg>
        <pc:spChg chg="add del">
          <ac:chgData name="tien tran" userId="f5c0b7c74de91c7e" providerId="Windows Live" clId="Web-{796992A6-404F-4F98-9811-BC97A7F4DDCF}" dt="2023-08-23T09:27:26.947" v="455"/>
          <ac:spMkLst>
            <pc:docMk/>
            <pc:sldMk cId="785225770" sldId="434"/>
            <ac:spMk id="172" creationId="{CB8286DF-1B58-CF6B-FF85-F37E6074EAF0}"/>
          </ac:spMkLst>
        </pc:spChg>
        <pc:spChg chg="add del">
          <ac:chgData name="tien tran" userId="f5c0b7c74de91c7e" providerId="Windows Live" clId="Web-{796992A6-404F-4F98-9811-BC97A7F4DDCF}" dt="2023-08-23T09:27:26.947" v="455"/>
          <ac:spMkLst>
            <pc:docMk/>
            <pc:sldMk cId="785225770" sldId="434"/>
            <ac:spMk id="173" creationId="{B6886962-AE51-23AB-49B8-76C949A27C45}"/>
          </ac:spMkLst>
        </pc:spChg>
        <pc:spChg chg="add del">
          <ac:chgData name="tien tran" userId="f5c0b7c74de91c7e" providerId="Windows Live" clId="Web-{796992A6-404F-4F98-9811-BC97A7F4DDCF}" dt="2023-08-23T09:27:26.947" v="455"/>
          <ac:spMkLst>
            <pc:docMk/>
            <pc:sldMk cId="785225770" sldId="434"/>
            <ac:spMk id="176" creationId="{A6673C92-BCC7-A70D-A470-9D81F398185A}"/>
          </ac:spMkLst>
        </pc:spChg>
        <pc:spChg chg="add del">
          <ac:chgData name="tien tran" userId="f5c0b7c74de91c7e" providerId="Windows Live" clId="Web-{796992A6-404F-4F98-9811-BC97A7F4DDCF}" dt="2023-08-23T09:27:26.947" v="455"/>
          <ac:spMkLst>
            <pc:docMk/>
            <pc:sldMk cId="785225770" sldId="434"/>
            <ac:spMk id="177" creationId="{CBE14CAD-8356-7E8E-54CA-0FE0229571DE}"/>
          </ac:spMkLst>
        </pc:spChg>
        <pc:spChg chg="add del">
          <ac:chgData name="tien tran" userId="f5c0b7c74de91c7e" providerId="Windows Live" clId="Web-{796992A6-404F-4F98-9811-BC97A7F4DDCF}" dt="2023-08-23T09:27:26.947" v="455"/>
          <ac:spMkLst>
            <pc:docMk/>
            <pc:sldMk cId="785225770" sldId="434"/>
            <ac:spMk id="178" creationId="{3AF13D0C-2442-DA50-E184-FC1EBAAEF502}"/>
          </ac:spMkLst>
        </pc:spChg>
        <pc:cxnChg chg="add mod">
          <ac:chgData name="tien tran" userId="f5c0b7c74de91c7e" providerId="Windows Live" clId="Web-{796992A6-404F-4F98-9811-BC97A7F4DDCF}" dt="2023-08-23T09:31:17.776" v="984" actId="1076"/>
          <ac:cxnSpMkLst>
            <pc:docMk/>
            <pc:sldMk cId="785225770" sldId="434"/>
            <ac:cxnSpMk id="14" creationId="{BA11FDA8-88D5-686A-795D-2B187F7E33C6}"/>
          </ac:cxnSpMkLst>
        </pc:cxnChg>
        <pc:cxnChg chg="add mod">
          <ac:chgData name="tien tran" userId="f5c0b7c74de91c7e" providerId="Windows Live" clId="Web-{796992A6-404F-4F98-9811-BC97A7F4DDCF}" dt="2023-08-23T09:31:17.776" v="977" actId="1076"/>
          <ac:cxnSpMkLst>
            <pc:docMk/>
            <pc:sldMk cId="785225770" sldId="434"/>
            <ac:cxnSpMk id="21" creationId="{1DFF44DF-9561-DF41-3C30-4008AED6CF2E}"/>
          </ac:cxnSpMkLst>
        </pc:cxnChg>
        <pc:cxnChg chg="add mod">
          <ac:chgData name="tien tran" userId="f5c0b7c74de91c7e" providerId="Windows Live" clId="Web-{796992A6-404F-4F98-9811-BC97A7F4DDCF}" dt="2023-08-23T09:31:17.776" v="982" actId="1076"/>
          <ac:cxnSpMkLst>
            <pc:docMk/>
            <pc:sldMk cId="785225770" sldId="434"/>
            <ac:cxnSpMk id="27" creationId="{5BD48C86-6E1E-A06A-2D1D-7DB954F82E03}"/>
          </ac:cxnSpMkLst>
        </pc:cxnChg>
        <pc:cxnChg chg="add mod">
          <ac:chgData name="tien tran" userId="f5c0b7c74de91c7e" providerId="Windows Live" clId="Web-{796992A6-404F-4F98-9811-BC97A7F4DDCF}" dt="2023-08-23T09:31:17.776" v="970" actId="1076"/>
          <ac:cxnSpMkLst>
            <pc:docMk/>
            <pc:sldMk cId="785225770" sldId="434"/>
            <ac:cxnSpMk id="28" creationId="{AD76671E-E525-FB6C-E75E-F43EBD4706FF}"/>
          </ac:cxnSpMkLst>
        </pc:cxnChg>
        <pc:cxnChg chg="add mod">
          <ac:chgData name="tien tran" userId="f5c0b7c74de91c7e" providerId="Windows Live" clId="Web-{796992A6-404F-4F98-9811-BC97A7F4DDCF}" dt="2023-08-23T09:31:17.776" v="963" actId="1076"/>
          <ac:cxnSpMkLst>
            <pc:docMk/>
            <pc:sldMk cId="785225770" sldId="434"/>
            <ac:cxnSpMk id="35" creationId="{0C068859-50AB-B433-E7D5-4B1E34902DB5}"/>
          </ac:cxnSpMkLst>
        </pc:cxnChg>
        <pc:cxnChg chg="add mod">
          <ac:chgData name="tien tran" userId="f5c0b7c74de91c7e" providerId="Windows Live" clId="Web-{796992A6-404F-4F98-9811-BC97A7F4DDCF}" dt="2023-08-23T09:31:17.776" v="956" actId="1076"/>
          <ac:cxnSpMkLst>
            <pc:docMk/>
            <pc:sldMk cId="785225770" sldId="434"/>
            <ac:cxnSpMk id="42" creationId="{E77EC841-7B2F-217C-0D08-651D1D33B95B}"/>
          </ac:cxnSpMkLst>
        </pc:cxnChg>
        <pc:cxnChg chg="add mod">
          <ac:chgData name="tien tran" userId="f5c0b7c74de91c7e" providerId="Windows Live" clId="Web-{796992A6-404F-4F98-9811-BC97A7F4DDCF}" dt="2023-08-23T09:31:17.776" v="952" actId="1076"/>
          <ac:cxnSpMkLst>
            <pc:docMk/>
            <pc:sldMk cId="785225770" sldId="434"/>
            <ac:cxnSpMk id="46" creationId="{8466DDA7-BCEA-9F64-FA6A-867A2C3C5367}"/>
          </ac:cxnSpMkLst>
        </pc:cxnChg>
        <pc:cxnChg chg="add mod">
          <ac:chgData name="tien tran" userId="f5c0b7c74de91c7e" providerId="Windows Live" clId="Web-{796992A6-404F-4F98-9811-BC97A7F4DDCF}" dt="2023-08-23T09:31:17.776" v="937" actId="1076"/>
          <ac:cxnSpMkLst>
            <pc:docMk/>
            <pc:sldMk cId="785225770" sldId="434"/>
            <ac:cxnSpMk id="61" creationId="{8BB9FEEE-B5CD-D587-2D98-851D9924A92A}"/>
          </ac:cxnSpMkLst>
        </pc:cxnChg>
        <pc:cxnChg chg="add mod">
          <ac:chgData name="tien tran" userId="f5c0b7c74de91c7e" providerId="Windows Live" clId="Web-{796992A6-404F-4F98-9811-BC97A7F4DDCF}" dt="2023-08-23T09:31:17.776" v="930" actId="1076"/>
          <ac:cxnSpMkLst>
            <pc:docMk/>
            <pc:sldMk cId="785225770" sldId="434"/>
            <ac:cxnSpMk id="68" creationId="{3C286952-B717-F335-EDC3-F1958016E260}"/>
          </ac:cxnSpMkLst>
        </pc:cxnChg>
        <pc:cxnChg chg="add mod">
          <ac:chgData name="tien tran" userId="f5c0b7c74de91c7e" providerId="Windows Live" clId="Web-{796992A6-404F-4F98-9811-BC97A7F4DDCF}" dt="2023-08-23T09:31:17.776" v="927" actId="1076"/>
          <ac:cxnSpMkLst>
            <pc:docMk/>
            <pc:sldMk cId="785225770" sldId="434"/>
            <ac:cxnSpMk id="71" creationId="{6D0AAAB8-EBC6-1F56-CDF6-A8B9FB29F2E6}"/>
          </ac:cxnSpMkLst>
        </pc:cxnChg>
        <pc:cxnChg chg="add mod">
          <ac:chgData name="tien tran" userId="f5c0b7c74de91c7e" providerId="Windows Live" clId="Web-{796992A6-404F-4F98-9811-BC97A7F4DDCF}" dt="2023-08-23T09:31:17.760" v="912" actId="1076"/>
          <ac:cxnSpMkLst>
            <pc:docMk/>
            <pc:sldMk cId="785225770" sldId="434"/>
            <ac:cxnSpMk id="86" creationId="{AC09A288-C37E-6690-2BD7-2D82A31B3C08}"/>
          </ac:cxnSpMkLst>
        </pc:cxnChg>
        <pc:cxnChg chg="add mod">
          <ac:chgData name="tien tran" userId="f5c0b7c74de91c7e" providerId="Windows Live" clId="Web-{796992A6-404F-4F98-9811-BC97A7F4DDCF}" dt="2023-08-23T09:31:17.776" v="938" actId="1076"/>
          <ac:cxnSpMkLst>
            <pc:docMk/>
            <pc:sldMk cId="785225770" sldId="434"/>
            <ac:cxnSpMk id="87" creationId="{89D890A9-3DFA-DB16-DABB-8A4FFE5D9E2D}"/>
          </ac:cxnSpMkLst>
        </pc:cxnChg>
        <pc:cxnChg chg="add mod">
          <ac:chgData name="tien tran" userId="f5c0b7c74de91c7e" providerId="Windows Live" clId="Web-{796992A6-404F-4F98-9811-BC97A7F4DDCF}" dt="2023-08-23T09:31:17.760" v="907" actId="1076"/>
          <ac:cxnSpMkLst>
            <pc:docMk/>
            <pc:sldMk cId="785225770" sldId="434"/>
            <ac:cxnSpMk id="91" creationId="{9AF893F1-F9CB-9FFE-ADAE-6FA70A13B7FA}"/>
          </ac:cxnSpMkLst>
        </pc:cxnChg>
        <pc:cxnChg chg="add mod">
          <ac:chgData name="tien tran" userId="f5c0b7c74de91c7e" providerId="Windows Live" clId="Web-{796992A6-404F-4F98-9811-BC97A7F4DDCF}" dt="2023-08-23T09:31:17.760" v="906" actId="1076"/>
          <ac:cxnSpMkLst>
            <pc:docMk/>
            <pc:sldMk cId="785225770" sldId="434"/>
            <ac:cxnSpMk id="92" creationId="{062E5D9A-1B09-F4A1-1E17-FF60F6B31359}"/>
          </ac:cxnSpMkLst>
        </pc:cxnChg>
        <pc:cxnChg chg="add del mod">
          <ac:chgData name="tien tran" userId="f5c0b7c74de91c7e" providerId="Windows Live" clId="Web-{796992A6-404F-4F98-9811-BC97A7F4DDCF}" dt="2023-08-23T09:27:26.947" v="455"/>
          <ac:cxnSpMkLst>
            <pc:docMk/>
            <pc:sldMk cId="785225770" sldId="434"/>
            <ac:cxnSpMk id="102" creationId="{BA11FDA8-88D5-686A-795D-2B187F7E33C6}"/>
          </ac:cxnSpMkLst>
        </pc:cxnChg>
        <pc:cxnChg chg="add del mod">
          <ac:chgData name="tien tran" userId="f5c0b7c74de91c7e" providerId="Windows Live" clId="Web-{796992A6-404F-4F98-9811-BC97A7F4DDCF}" dt="2023-08-23T09:27:26.947" v="455"/>
          <ac:cxnSpMkLst>
            <pc:docMk/>
            <pc:sldMk cId="785225770" sldId="434"/>
            <ac:cxnSpMk id="109" creationId="{1DFF44DF-9561-DF41-3C30-4008AED6CF2E}"/>
          </ac:cxnSpMkLst>
        </pc:cxnChg>
        <pc:cxnChg chg="add del mod">
          <ac:chgData name="tien tran" userId="f5c0b7c74de91c7e" providerId="Windows Live" clId="Web-{796992A6-404F-4F98-9811-BC97A7F4DDCF}" dt="2023-08-23T09:27:26.947" v="455"/>
          <ac:cxnSpMkLst>
            <pc:docMk/>
            <pc:sldMk cId="785225770" sldId="434"/>
            <ac:cxnSpMk id="115" creationId="{5BD48C86-6E1E-A06A-2D1D-7DB954F82E03}"/>
          </ac:cxnSpMkLst>
        </pc:cxnChg>
        <pc:cxnChg chg="add del mod">
          <ac:chgData name="tien tran" userId="f5c0b7c74de91c7e" providerId="Windows Live" clId="Web-{796992A6-404F-4F98-9811-BC97A7F4DDCF}" dt="2023-08-23T09:27:26.947" v="455"/>
          <ac:cxnSpMkLst>
            <pc:docMk/>
            <pc:sldMk cId="785225770" sldId="434"/>
            <ac:cxnSpMk id="116" creationId="{AD76671E-E525-FB6C-E75E-F43EBD4706FF}"/>
          </ac:cxnSpMkLst>
        </pc:cxnChg>
        <pc:cxnChg chg="add del mod">
          <ac:chgData name="tien tran" userId="f5c0b7c74de91c7e" providerId="Windows Live" clId="Web-{796992A6-404F-4F98-9811-BC97A7F4DDCF}" dt="2023-08-23T09:27:26.947" v="455"/>
          <ac:cxnSpMkLst>
            <pc:docMk/>
            <pc:sldMk cId="785225770" sldId="434"/>
            <ac:cxnSpMk id="123" creationId="{0C068859-50AB-B433-E7D5-4B1E34902DB5}"/>
          </ac:cxnSpMkLst>
        </pc:cxnChg>
        <pc:cxnChg chg="add del mod">
          <ac:chgData name="tien tran" userId="f5c0b7c74de91c7e" providerId="Windows Live" clId="Web-{796992A6-404F-4F98-9811-BC97A7F4DDCF}" dt="2023-08-23T09:27:26.947" v="455"/>
          <ac:cxnSpMkLst>
            <pc:docMk/>
            <pc:sldMk cId="785225770" sldId="434"/>
            <ac:cxnSpMk id="130" creationId="{E77EC841-7B2F-217C-0D08-651D1D33B95B}"/>
          </ac:cxnSpMkLst>
        </pc:cxnChg>
        <pc:cxnChg chg="add del mod">
          <ac:chgData name="tien tran" userId="f5c0b7c74de91c7e" providerId="Windows Live" clId="Web-{796992A6-404F-4F98-9811-BC97A7F4DDCF}" dt="2023-08-23T09:27:26.947" v="455"/>
          <ac:cxnSpMkLst>
            <pc:docMk/>
            <pc:sldMk cId="785225770" sldId="434"/>
            <ac:cxnSpMk id="134" creationId="{8466DDA7-BCEA-9F64-FA6A-867A2C3C5367}"/>
          </ac:cxnSpMkLst>
        </pc:cxnChg>
        <pc:cxnChg chg="add del mod">
          <ac:chgData name="tien tran" userId="f5c0b7c74de91c7e" providerId="Windows Live" clId="Web-{796992A6-404F-4F98-9811-BC97A7F4DDCF}" dt="2023-08-23T09:27:26.947" v="455"/>
          <ac:cxnSpMkLst>
            <pc:docMk/>
            <pc:sldMk cId="785225770" sldId="434"/>
            <ac:cxnSpMk id="149" creationId="{8BB9FEEE-B5CD-D587-2D98-851D9924A92A}"/>
          </ac:cxnSpMkLst>
        </pc:cxnChg>
        <pc:cxnChg chg="add del mod">
          <ac:chgData name="tien tran" userId="f5c0b7c74de91c7e" providerId="Windows Live" clId="Web-{796992A6-404F-4F98-9811-BC97A7F4DDCF}" dt="2023-08-23T09:27:26.947" v="455"/>
          <ac:cxnSpMkLst>
            <pc:docMk/>
            <pc:sldMk cId="785225770" sldId="434"/>
            <ac:cxnSpMk id="156" creationId="{3C286952-B717-F335-EDC3-F1958016E260}"/>
          </ac:cxnSpMkLst>
        </pc:cxnChg>
        <pc:cxnChg chg="add del mod">
          <ac:chgData name="tien tran" userId="f5c0b7c74de91c7e" providerId="Windows Live" clId="Web-{796992A6-404F-4F98-9811-BC97A7F4DDCF}" dt="2023-08-23T09:27:26.947" v="455"/>
          <ac:cxnSpMkLst>
            <pc:docMk/>
            <pc:sldMk cId="785225770" sldId="434"/>
            <ac:cxnSpMk id="159" creationId="{6D0AAAB8-EBC6-1F56-CDF6-A8B9FB29F2E6}"/>
          </ac:cxnSpMkLst>
        </pc:cxnChg>
        <pc:cxnChg chg="add del mod">
          <ac:chgData name="tien tran" userId="f5c0b7c74de91c7e" providerId="Windows Live" clId="Web-{796992A6-404F-4F98-9811-BC97A7F4DDCF}" dt="2023-08-23T09:27:26.947" v="455"/>
          <ac:cxnSpMkLst>
            <pc:docMk/>
            <pc:sldMk cId="785225770" sldId="434"/>
            <ac:cxnSpMk id="174" creationId="{AC09A288-C37E-6690-2BD7-2D82A31B3C08}"/>
          </ac:cxnSpMkLst>
        </pc:cxnChg>
        <pc:cxnChg chg="add del mod">
          <ac:chgData name="tien tran" userId="f5c0b7c74de91c7e" providerId="Windows Live" clId="Web-{796992A6-404F-4F98-9811-BC97A7F4DDCF}" dt="2023-08-23T09:27:26.947" v="455"/>
          <ac:cxnSpMkLst>
            <pc:docMk/>
            <pc:sldMk cId="785225770" sldId="434"/>
            <ac:cxnSpMk id="175" creationId="{89D890A9-3DFA-DB16-DABB-8A4FFE5D9E2D}"/>
          </ac:cxnSpMkLst>
        </pc:cxnChg>
        <pc:cxnChg chg="add del">
          <ac:chgData name="tien tran" userId="f5c0b7c74de91c7e" providerId="Windows Live" clId="Web-{796992A6-404F-4F98-9811-BC97A7F4DDCF}" dt="2023-08-23T09:27:26.947" v="455"/>
          <ac:cxnSpMkLst>
            <pc:docMk/>
            <pc:sldMk cId="785225770" sldId="434"/>
            <ac:cxnSpMk id="179" creationId="{9AF893F1-F9CB-9FFE-ADAE-6FA70A13B7FA}"/>
          </ac:cxnSpMkLst>
        </pc:cxnChg>
        <pc:cxnChg chg="add del">
          <ac:chgData name="tien tran" userId="f5c0b7c74de91c7e" providerId="Windows Live" clId="Web-{796992A6-404F-4F98-9811-BC97A7F4DDCF}" dt="2023-08-23T09:27:26.947" v="455"/>
          <ac:cxnSpMkLst>
            <pc:docMk/>
            <pc:sldMk cId="785225770" sldId="434"/>
            <ac:cxnSpMk id="180" creationId="{062E5D9A-1B09-F4A1-1E17-FF60F6B31359}"/>
          </ac:cxnSpMkLst>
        </pc:cxnChg>
      </pc:sldChg>
      <pc:sldChg chg="del">
        <pc:chgData name="tien tran" userId="f5c0b7c74de91c7e" providerId="Windows Live" clId="Web-{796992A6-404F-4F98-9811-BC97A7F4DDCF}" dt="2023-08-23T05:17:29.310" v="37"/>
        <pc:sldMkLst>
          <pc:docMk/>
          <pc:sldMk cId="2753533307" sldId="434"/>
        </pc:sldMkLst>
      </pc:sldChg>
      <pc:sldChg chg="del">
        <pc:chgData name="tien tran" userId="f5c0b7c74de91c7e" providerId="Windows Live" clId="Web-{796992A6-404F-4F98-9811-BC97A7F4DDCF}" dt="2023-08-23T05:17:29.310" v="31"/>
        <pc:sldMkLst>
          <pc:docMk/>
          <pc:sldMk cId="1928873527" sldId="435"/>
        </pc:sldMkLst>
      </pc:sldChg>
      <pc:sldChg chg="new del">
        <pc:chgData name="tien tran" userId="f5c0b7c74de91c7e" providerId="Windows Live" clId="Web-{796992A6-404F-4F98-9811-BC97A7F4DDCF}" dt="2023-08-23T09:31:02.947" v="905"/>
        <pc:sldMkLst>
          <pc:docMk/>
          <pc:sldMk cId="3887822594" sldId="435"/>
        </pc:sldMkLst>
      </pc:sldChg>
      <pc:sldChg chg="del">
        <pc:chgData name="tien tran" userId="f5c0b7c74de91c7e" providerId="Windows Live" clId="Web-{796992A6-404F-4F98-9811-BC97A7F4DDCF}" dt="2023-08-23T05:17:29.295" v="30"/>
        <pc:sldMkLst>
          <pc:docMk/>
          <pc:sldMk cId="1220979766" sldId="436"/>
        </pc:sldMkLst>
      </pc:sldChg>
      <pc:sldChg chg="del">
        <pc:chgData name="tien tran" userId="f5c0b7c74de91c7e" providerId="Windows Live" clId="Web-{796992A6-404F-4F98-9811-BC97A7F4DDCF}" dt="2023-08-23T05:17:29.295" v="29"/>
        <pc:sldMkLst>
          <pc:docMk/>
          <pc:sldMk cId="4147969683" sldId="437"/>
        </pc:sldMkLst>
      </pc:sldChg>
    </pc:docChg>
  </pc:docChgLst>
  <pc:docChgLst>
    <pc:chgData name="tien tran" userId="f5c0b7c74de91c7e" providerId="Windows Live" clId="Web-{B207133D-ABFF-439A-8009-7C3B7E0B095B}"/>
    <pc:docChg chg="addSld delSld modSld sldOrd addMainMaster">
      <pc:chgData name="tien tran" userId="f5c0b7c74de91c7e" providerId="Windows Live" clId="Web-{B207133D-ABFF-439A-8009-7C3B7E0B095B}" dt="2023-08-14T17:11:51.447" v="861" actId="1076"/>
      <pc:docMkLst>
        <pc:docMk/>
      </pc:docMkLst>
      <pc:sldChg chg="modSp">
        <pc:chgData name="tien tran" userId="f5c0b7c74de91c7e" providerId="Windows Live" clId="Web-{B207133D-ABFF-439A-8009-7C3B7E0B095B}" dt="2023-08-14T17:09:10.270" v="836" actId="20577"/>
        <pc:sldMkLst>
          <pc:docMk/>
          <pc:sldMk cId="0" sldId="257"/>
        </pc:sldMkLst>
        <pc:spChg chg="mod">
          <ac:chgData name="tien tran" userId="f5c0b7c74de91c7e" providerId="Windows Live" clId="Web-{B207133D-ABFF-439A-8009-7C3B7E0B095B}" dt="2023-08-14T17:09:10.270" v="836" actId="20577"/>
          <ac:spMkLst>
            <pc:docMk/>
            <pc:sldMk cId="0" sldId="257"/>
            <ac:spMk id="190467" creationId="{00000000-0000-0000-0000-000000000000}"/>
          </ac:spMkLst>
        </pc:spChg>
      </pc:sldChg>
      <pc:sldChg chg="modSp del">
        <pc:chgData name="tien tran" userId="f5c0b7c74de91c7e" providerId="Windows Live" clId="Web-{B207133D-ABFF-439A-8009-7C3B7E0B095B}" dt="2023-08-14T17:10:40.554" v="848"/>
        <pc:sldMkLst>
          <pc:docMk/>
          <pc:sldMk cId="127468970" sldId="408"/>
        </pc:sldMkLst>
        <pc:spChg chg="mod">
          <ac:chgData name="tien tran" userId="f5c0b7c74de91c7e" providerId="Windows Live" clId="Web-{B207133D-ABFF-439A-8009-7C3B7E0B095B}" dt="2023-08-14T17:09:23.848" v="839" actId="20577"/>
          <ac:spMkLst>
            <pc:docMk/>
            <pc:sldMk cId="127468970" sldId="408"/>
            <ac:spMk id="190467" creationId="{00000000-0000-0000-0000-000000000000}"/>
          </ac:spMkLst>
        </pc:spChg>
      </pc:sldChg>
      <pc:sldChg chg="del">
        <pc:chgData name="tien tran" userId="f5c0b7c74de91c7e" providerId="Windows Live" clId="Web-{B207133D-ABFF-439A-8009-7C3B7E0B095B}" dt="2023-08-14T15:33:01.877" v="258"/>
        <pc:sldMkLst>
          <pc:docMk/>
          <pc:sldMk cId="3729329251" sldId="433"/>
        </pc:sldMkLst>
      </pc:sldChg>
      <pc:sldChg chg="del">
        <pc:chgData name="tien tran" userId="f5c0b7c74de91c7e" providerId="Windows Live" clId="Web-{B207133D-ABFF-439A-8009-7C3B7E0B095B}" dt="2023-08-14T15:33:01.095" v="257"/>
        <pc:sldMkLst>
          <pc:docMk/>
          <pc:sldMk cId="3101371877" sldId="434"/>
        </pc:sldMkLst>
      </pc:sldChg>
      <pc:sldChg chg="del">
        <pc:chgData name="tien tran" userId="f5c0b7c74de91c7e" providerId="Windows Live" clId="Web-{B207133D-ABFF-439A-8009-7C3B7E0B095B}" dt="2023-08-14T15:32:52.486" v="246"/>
        <pc:sldMkLst>
          <pc:docMk/>
          <pc:sldMk cId="2338905664" sldId="435"/>
        </pc:sldMkLst>
      </pc:sldChg>
      <pc:sldChg chg="del">
        <pc:chgData name="tien tran" userId="f5c0b7c74de91c7e" providerId="Windows Live" clId="Web-{B207133D-ABFF-439A-8009-7C3B7E0B095B}" dt="2023-08-14T15:33:02.533" v="259"/>
        <pc:sldMkLst>
          <pc:docMk/>
          <pc:sldMk cId="3101003691" sldId="437"/>
        </pc:sldMkLst>
      </pc:sldChg>
      <pc:sldChg chg="del">
        <pc:chgData name="tien tran" userId="f5c0b7c74de91c7e" providerId="Windows Live" clId="Web-{B207133D-ABFF-439A-8009-7C3B7E0B095B}" dt="2023-08-14T15:33:04.517" v="262"/>
        <pc:sldMkLst>
          <pc:docMk/>
          <pc:sldMk cId="3484366298" sldId="439"/>
        </pc:sldMkLst>
      </pc:sldChg>
      <pc:sldChg chg="del">
        <pc:chgData name="tien tran" userId="f5c0b7c74de91c7e" providerId="Windows Live" clId="Web-{B207133D-ABFF-439A-8009-7C3B7E0B095B}" dt="2023-08-14T15:32:33.094" v="234"/>
        <pc:sldMkLst>
          <pc:docMk/>
          <pc:sldMk cId="2898175485" sldId="442"/>
        </pc:sldMkLst>
      </pc:sldChg>
      <pc:sldChg chg="del">
        <pc:chgData name="tien tran" userId="f5c0b7c74de91c7e" providerId="Windows Live" clId="Web-{B207133D-ABFF-439A-8009-7C3B7E0B095B}" dt="2023-08-14T15:32:34.376" v="235"/>
        <pc:sldMkLst>
          <pc:docMk/>
          <pc:sldMk cId="1652033460" sldId="443"/>
        </pc:sldMkLst>
      </pc:sldChg>
      <pc:sldChg chg="del">
        <pc:chgData name="tien tran" userId="f5c0b7c74de91c7e" providerId="Windows Live" clId="Web-{B207133D-ABFF-439A-8009-7C3B7E0B095B}" dt="2023-08-14T15:32:37.454" v="236"/>
        <pc:sldMkLst>
          <pc:docMk/>
          <pc:sldMk cId="2826315926" sldId="444"/>
        </pc:sldMkLst>
      </pc:sldChg>
      <pc:sldChg chg="del">
        <pc:chgData name="tien tran" userId="f5c0b7c74de91c7e" providerId="Windows Live" clId="Web-{B207133D-ABFF-439A-8009-7C3B7E0B095B}" dt="2023-08-14T15:51:27.696" v="411"/>
        <pc:sldMkLst>
          <pc:docMk/>
          <pc:sldMk cId="3024936694" sldId="445"/>
        </pc:sldMkLst>
      </pc:sldChg>
      <pc:sldChg chg="del">
        <pc:chgData name="tien tran" userId="f5c0b7c74de91c7e" providerId="Windows Live" clId="Web-{B207133D-ABFF-439A-8009-7C3B7E0B095B}" dt="2023-08-14T15:51:29.571" v="412"/>
        <pc:sldMkLst>
          <pc:docMk/>
          <pc:sldMk cId="551425138" sldId="446"/>
        </pc:sldMkLst>
      </pc:sldChg>
      <pc:sldChg chg="del">
        <pc:chgData name="tien tran" userId="f5c0b7c74de91c7e" providerId="Windows Live" clId="Web-{B207133D-ABFF-439A-8009-7C3B7E0B095B}" dt="2023-08-14T15:32:41.923" v="237"/>
        <pc:sldMkLst>
          <pc:docMk/>
          <pc:sldMk cId="1813781525" sldId="447"/>
        </pc:sldMkLst>
      </pc:sldChg>
      <pc:sldChg chg="del">
        <pc:chgData name="tien tran" userId="f5c0b7c74de91c7e" providerId="Windows Live" clId="Web-{B207133D-ABFF-439A-8009-7C3B7E0B095B}" dt="2023-08-14T15:32:43.017" v="238"/>
        <pc:sldMkLst>
          <pc:docMk/>
          <pc:sldMk cId="3637023688" sldId="448"/>
        </pc:sldMkLst>
      </pc:sldChg>
      <pc:sldChg chg="del">
        <pc:chgData name="tien tran" userId="f5c0b7c74de91c7e" providerId="Windows Live" clId="Web-{B207133D-ABFF-439A-8009-7C3B7E0B095B}" dt="2023-08-14T15:32:45.626" v="241"/>
        <pc:sldMkLst>
          <pc:docMk/>
          <pc:sldMk cId="3418892251" sldId="449"/>
        </pc:sldMkLst>
      </pc:sldChg>
      <pc:sldChg chg="del">
        <pc:chgData name="tien tran" userId="f5c0b7c74de91c7e" providerId="Windows Live" clId="Web-{B207133D-ABFF-439A-8009-7C3B7E0B095B}" dt="2023-08-14T15:32:46.439" v="242"/>
        <pc:sldMkLst>
          <pc:docMk/>
          <pc:sldMk cId="2960016461" sldId="450"/>
        </pc:sldMkLst>
      </pc:sldChg>
      <pc:sldChg chg="del">
        <pc:chgData name="tien tran" userId="f5c0b7c74de91c7e" providerId="Windows Live" clId="Web-{B207133D-ABFF-439A-8009-7C3B7E0B095B}" dt="2023-08-14T15:32:50.579" v="244"/>
        <pc:sldMkLst>
          <pc:docMk/>
          <pc:sldMk cId="3782154446" sldId="451"/>
        </pc:sldMkLst>
      </pc:sldChg>
      <pc:sldChg chg="del">
        <pc:chgData name="tien tran" userId="f5c0b7c74de91c7e" providerId="Windows Live" clId="Web-{B207133D-ABFF-439A-8009-7C3B7E0B095B}" dt="2023-08-14T15:32:55.314" v="250"/>
        <pc:sldMkLst>
          <pc:docMk/>
          <pc:sldMk cId="2205607508" sldId="452"/>
        </pc:sldMkLst>
      </pc:sldChg>
      <pc:sldChg chg="del">
        <pc:chgData name="tien tran" userId="f5c0b7c74de91c7e" providerId="Windows Live" clId="Web-{B207133D-ABFF-439A-8009-7C3B7E0B095B}" dt="2023-08-14T15:32:52.064" v="245"/>
        <pc:sldMkLst>
          <pc:docMk/>
          <pc:sldMk cId="4278724821" sldId="453"/>
        </pc:sldMkLst>
      </pc:sldChg>
      <pc:sldChg chg="del">
        <pc:chgData name="tien tran" userId="f5c0b7c74de91c7e" providerId="Windows Live" clId="Web-{B207133D-ABFF-439A-8009-7C3B7E0B095B}" dt="2023-08-14T15:32:47.501" v="243"/>
        <pc:sldMkLst>
          <pc:docMk/>
          <pc:sldMk cId="2018105247" sldId="454"/>
        </pc:sldMkLst>
      </pc:sldChg>
      <pc:sldChg chg="del">
        <pc:chgData name="tien tran" userId="f5c0b7c74de91c7e" providerId="Windows Live" clId="Web-{B207133D-ABFF-439A-8009-7C3B7E0B095B}" dt="2023-08-14T15:32:53.595" v="247"/>
        <pc:sldMkLst>
          <pc:docMk/>
          <pc:sldMk cId="462244606" sldId="455"/>
        </pc:sldMkLst>
      </pc:sldChg>
      <pc:sldChg chg="del">
        <pc:chgData name="tien tran" userId="f5c0b7c74de91c7e" providerId="Windows Live" clId="Web-{B207133D-ABFF-439A-8009-7C3B7E0B095B}" dt="2023-08-14T15:32:53.626" v="248"/>
        <pc:sldMkLst>
          <pc:docMk/>
          <pc:sldMk cId="2490307678" sldId="456"/>
        </pc:sldMkLst>
      </pc:sldChg>
      <pc:sldChg chg="del">
        <pc:chgData name="tien tran" userId="f5c0b7c74de91c7e" providerId="Windows Live" clId="Web-{B207133D-ABFF-439A-8009-7C3B7E0B095B}" dt="2023-08-14T15:32:53.767" v="249"/>
        <pc:sldMkLst>
          <pc:docMk/>
          <pc:sldMk cId="2453985259" sldId="457"/>
        </pc:sldMkLst>
      </pc:sldChg>
      <pc:sldChg chg="del">
        <pc:chgData name="tien tran" userId="f5c0b7c74de91c7e" providerId="Windows Live" clId="Web-{B207133D-ABFF-439A-8009-7C3B7E0B095B}" dt="2023-08-14T15:32:56.283" v="251"/>
        <pc:sldMkLst>
          <pc:docMk/>
          <pc:sldMk cId="1691876928" sldId="458"/>
        </pc:sldMkLst>
      </pc:sldChg>
      <pc:sldChg chg="del">
        <pc:chgData name="tien tran" userId="f5c0b7c74de91c7e" providerId="Windows Live" clId="Web-{B207133D-ABFF-439A-8009-7C3B7E0B095B}" dt="2023-08-14T15:32:57.095" v="252"/>
        <pc:sldMkLst>
          <pc:docMk/>
          <pc:sldMk cId="1592320012" sldId="459"/>
        </pc:sldMkLst>
      </pc:sldChg>
      <pc:sldChg chg="del">
        <pc:chgData name="tien tran" userId="f5c0b7c74de91c7e" providerId="Windows Live" clId="Web-{B207133D-ABFF-439A-8009-7C3B7E0B095B}" dt="2023-08-14T15:32:58.502" v="254"/>
        <pc:sldMkLst>
          <pc:docMk/>
          <pc:sldMk cId="4272214377" sldId="460"/>
        </pc:sldMkLst>
      </pc:sldChg>
      <pc:sldChg chg="del">
        <pc:chgData name="tien tran" userId="f5c0b7c74de91c7e" providerId="Windows Live" clId="Web-{B207133D-ABFF-439A-8009-7C3B7E0B095B}" dt="2023-08-14T15:32:57.673" v="253"/>
        <pc:sldMkLst>
          <pc:docMk/>
          <pc:sldMk cId="506047178" sldId="461"/>
        </pc:sldMkLst>
      </pc:sldChg>
      <pc:sldChg chg="del">
        <pc:chgData name="tien tran" userId="f5c0b7c74de91c7e" providerId="Windows Live" clId="Web-{B207133D-ABFF-439A-8009-7C3B7E0B095B}" dt="2023-08-14T15:33:03.580" v="261"/>
        <pc:sldMkLst>
          <pc:docMk/>
          <pc:sldMk cId="3053965576" sldId="462"/>
        </pc:sldMkLst>
      </pc:sldChg>
      <pc:sldChg chg="del">
        <pc:chgData name="tien tran" userId="f5c0b7c74de91c7e" providerId="Windows Live" clId="Web-{B207133D-ABFF-439A-8009-7C3B7E0B095B}" dt="2023-08-14T15:33:00.220" v="256"/>
        <pc:sldMkLst>
          <pc:docMk/>
          <pc:sldMk cId="2855095161" sldId="463"/>
        </pc:sldMkLst>
      </pc:sldChg>
      <pc:sldChg chg="del">
        <pc:chgData name="tien tran" userId="f5c0b7c74de91c7e" providerId="Windows Live" clId="Web-{B207133D-ABFF-439A-8009-7C3B7E0B095B}" dt="2023-08-14T15:32:58.861" v="255"/>
        <pc:sldMkLst>
          <pc:docMk/>
          <pc:sldMk cId="3314620272" sldId="464"/>
        </pc:sldMkLst>
      </pc:sldChg>
      <pc:sldChg chg="del">
        <pc:chgData name="tien tran" userId="f5c0b7c74de91c7e" providerId="Windows Live" clId="Web-{B207133D-ABFF-439A-8009-7C3B7E0B095B}" dt="2023-08-14T15:33:05.392" v="263"/>
        <pc:sldMkLst>
          <pc:docMk/>
          <pc:sldMk cId="2372846115" sldId="465"/>
        </pc:sldMkLst>
      </pc:sldChg>
      <pc:sldChg chg="del">
        <pc:chgData name="tien tran" userId="f5c0b7c74de91c7e" providerId="Windows Live" clId="Web-{B207133D-ABFF-439A-8009-7C3B7E0B095B}" dt="2023-08-14T15:33:05.408" v="264"/>
        <pc:sldMkLst>
          <pc:docMk/>
          <pc:sldMk cId="3801038533" sldId="466"/>
        </pc:sldMkLst>
      </pc:sldChg>
      <pc:sldChg chg="del">
        <pc:chgData name="tien tran" userId="f5c0b7c74de91c7e" providerId="Windows Live" clId="Web-{B207133D-ABFF-439A-8009-7C3B7E0B095B}" dt="2023-08-14T15:33:06.533" v="265"/>
        <pc:sldMkLst>
          <pc:docMk/>
          <pc:sldMk cId="3937768751" sldId="467"/>
        </pc:sldMkLst>
      </pc:sldChg>
      <pc:sldChg chg="del">
        <pc:chgData name="tien tran" userId="f5c0b7c74de91c7e" providerId="Windows Live" clId="Web-{B207133D-ABFF-439A-8009-7C3B7E0B095B}" dt="2023-08-14T15:33:07.455" v="266"/>
        <pc:sldMkLst>
          <pc:docMk/>
          <pc:sldMk cId="1562207590" sldId="468"/>
        </pc:sldMkLst>
      </pc:sldChg>
      <pc:sldChg chg="del">
        <pc:chgData name="tien tran" userId="f5c0b7c74de91c7e" providerId="Windows Live" clId="Web-{B207133D-ABFF-439A-8009-7C3B7E0B095B}" dt="2023-08-14T15:33:08.314" v="267"/>
        <pc:sldMkLst>
          <pc:docMk/>
          <pc:sldMk cId="842645735" sldId="469"/>
        </pc:sldMkLst>
      </pc:sldChg>
      <pc:sldChg chg="del">
        <pc:chgData name="tien tran" userId="f5c0b7c74de91c7e" providerId="Windows Live" clId="Web-{B207133D-ABFF-439A-8009-7C3B7E0B095B}" dt="2023-08-14T15:33:08.627" v="268"/>
        <pc:sldMkLst>
          <pc:docMk/>
          <pc:sldMk cId="784413137" sldId="470"/>
        </pc:sldMkLst>
      </pc:sldChg>
      <pc:sldChg chg="del">
        <pc:chgData name="tien tran" userId="f5c0b7c74de91c7e" providerId="Windows Live" clId="Web-{B207133D-ABFF-439A-8009-7C3B7E0B095B}" dt="2023-08-14T15:33:09.611" v="269"/>
        <pc:sldMkLst>
          <pc:docMk/>
          <pc:sldMk cId="3113586915" sldId="471"/>
        </pc:sldMkLst>
      </pc:sldChg>
      <pc:sldChg chg="del">
        <pc:chgData name="tien tran" userId="f5c0b7c74de91c7e" providerId="Windows Live" clId="Web-{B207133D-ABFF-439A-8009-7C3B7E0B095B}" dt="2023-08-14T15:33:10.424" v="270"/>
        <pc:sldMkLst>
          <pc:docMk/>
          <pc:sldMk cId="2919658375" sldId="472"/>
        </pc:sldMkLst>
      </pc:sldChg>
      <pc:sldChg chg="del">
        <pc:chgData name="tien tran" userId="f5c0b7c74de91c7e" providerId="Windows Live" clId="Web-{B207133D-ABFF-439A-8009-7C3B7E0B095B}" dt="2023-08-14T17:09:58.834" v="843"/>
        <pc:sldMkLst>
          <pc:docMk/>
          <pc:sldMk cId="777188218" sldId="474"/>
        </pc:sldMkLst>
      </pc:sldChg>
      <pc:sldChg chg="modSp">
        <pc:chgData name="tien tran" userId="f5c0b7c74de91c7e" providerId="Windows Live" clId="Web-{B207133D-ABFF-439A-8009-7C3B7E0B095B}" dt="2023-08-14T17:09:55.224" v="842" actId="20577"/>
        <pc:sldMkLst>
          <pc:docMk/>
          <pc:sldMk cId="1653844099" sldId="475"/>
        </pc:sldMkLst>
        <pc:spChg chg="mod">
          <ac:chgData name="tien tran" userId="f5c0b7c74de91c7e" providerId="Windows Live" clId="Web-{B207133D-ABFF-439A-8009-7C3B7E0B095B}" dt="2023-08-14T17:09:55.224" v="842" actId="20577"/>
          <ac:spMkLst>
            <pc:docMk/>
            <pc:sldMk cId="1653844099" sldId="475"/>
            <ac:spMk id="2" creationId="{801CD9B4-B708-DD20-DB32-BC66E871AF2C}"/>
          </ac:spMkLst>
        </pc:spChg>
      </pc:sldChg>
      <pc:sldChg chg="del">
        <pc:chgData name="tien tran" userId="f5c0b7c74de91c7e" providerId="Windows Live" clId="Web-{B207133D-ABFF-439A-8009-7C3B7E0B095B}" dt="2023-08-14T15:32:44.673" v="240"/>
        <pc:sldMkLst>
          <pc:docMk/>
          <pc:sldMk cId="2612855592" sldId="476"/>
        </pc:sldMkLst>
      </pc:sldChg>
      <pc:sldChg chg="del">
        <pc:chgData name="tien tran" userId="f5c0b7c74de91c7e" providerId="Windows Live" clId="Web-{B207133D-ABFF-439A-8009-7C3B7E0B095B}" dt="2023-08-14T15:32:43.985" v="239"/>
        <pc:sldMkLst>
          <pc:docMk/>
          <pc:sldMk cId="1664006776" sldId="477"/>
        </pc:sldMkLst>
      </pc:sldChg>
      <pc:sldChg chg="del">
        <pc:chgData name="tien tran" userId="f5c0b7c74de91c7e" providerId="Windows Live" clId="Web-{B207133D-ABFF-439A-8009-7C3B7E0B095B}" dt="2023-08-14T15:33:02.595" v="260"/>
        <pc:sldMkLst>
          <pc:docMk/>
          <pc:sldMk cId="151422651" sldId="478"/>
        </pc:sldMkLst>
      </pc:sldChg>
      <pc:sldChg chg="addSp delSp modSp">
        <pc:chgData name="tien tran" userId="f5c0b7c74de91c7e" providerId="Windows Live" clId="Web-{B207133D-ABFF-439A-8009-7C3B7E0B095B}" dt="2023-08-14T15:41:28.472" v="332" actId="20577"/>
        <pc:sldMkLst>
          <pc:docMk/>
          <pc:sldMk cId="778069119" sldId="479"/>
        </pc:sldMkLst>
        <pc:spChg chg="add del mod">
          <ac:chgData name="tien tran" userId="f5c0b7c74de91c7e" providerId="Windows Live" clId="Web-{B207133D-ABFF-439A-8009-7C3B7E0B095B}" dt="2023-08-14T15:41:28.472" v="332" actId="20577"/>
          <ac:spMkLst>
            <pc:docMk/>
            <pc:sldMk cId="778069119" sldId="479"/>
            <ac:spMk id="3" creationId="{18690DFD-B7C9-76AD-D381-2934337371E1}"/>
          </ac:spMkLst>
        </pc:spChg>
        <pc:picChg chg="add del mod ord">
          <ac:chgData name="tien tran" userId="f5c0b7c74de91c7e" providerId="Windows Live" clId="Web-{B207133D-ABFF-439A-8009-7C3B7E0B095B}" dt="2023-08-14T15:39:06.046" v="274"/>
          <ac:picMkLst>
            <pc:docMk/>
            <pc:sldMk cId="778069119" sldId="479"/>
            <ac:picMk id="5" creationId="{8587590B-2B50-AF8A-55A9-8C88359EE7E5}"/>
          </ac:picMkLst>
        </pc:picChg>
        <pc:picChg chg="add mod">
          <ac:chgData name="tien tran" userId="f5c0b7c74de91c7e" providerId="Windows Live" clId="Web-{B207133D-ABFF-439A-8009-7C3B7E0B095B}" dt="2023-08-14T15:41:13.722" v="329" actId="1076"/>
          <ac:picMkLst>
            <pc:docMk/>
            <pc:sldMk cId="778069119" sldId="479"/>
            <ac:picMk id="6" creationId="{9EEB9CAC-7040-B6C9-8D6F-0DE2D54B1F5E}"/>
          </ac:picMkLst>
        </pc:picChg>
      </pc:sldChg>
      <pc:sldChg chg="addSp modSp new ord">
        <pc:chgData name="tien tran" userId="f5c0b7c74de91c7e" providerId="Windows Live" clId="Web-{B207133D-ABFF-439A-8009-7C3B7E0B095B}" dt="2023-08-14T17:10:45.570" v="849"/>
        <pc:sldMkLst>
          <pc:docMk/>
          <pc:sldMk cId="981139034" sldId="480"/>
        </pc:sldMkLst>
        <pc:spChg chg="mod">
          <ac:chgData name="tien tran" userId="f5c0b7c74de91c7e" providerId="Windows Live" clId="Web-{B207133D-ABFF-439A-8009-7C3B7E0B095B}" dt="2023-08-14T14:06:35.713" v="4" actId="20577"/>
          <ac:spMkLst>
            <pc:docMk/>
            <pc:sldMk cId="981139034" sldId="480"/>
            <ac:spMk id="2" creationId="{04D38C4E-E8C2-9B25-CDB0-E7FF874E09C0}"/>
          </ac:spMkLst>
        </pc:spChg>
        <pc:spChg chg="mod">
          <ac:chgData name="tien tran" userId="f5c0b7c74de91c7e" providerId="Windows Live" clId="Web-{B207133D-ABFF-439A-8009-7C3B7E0B095B}" dt="2023-08-14T14:16:27.684" v="35" actId="20577"/>
          <ac:spMkLst>
            <pc:docMk/>
            <pc:sldMk cId="981139034" sldId="480"/>
            <ac:spMk id="3" creationId="{E5BDF213-A8AB-2096-6116-9B978369A57D}"/>
          </ac:spMkLst>
        </pc:spChg>
        <pc:picChg chg="add mod">
          <ac:chgData name="tien tran" userId="f5c0b7c74de91c7e" providerId="Windows Live" clId="Web-{B207133D-ABFF-439A-8009-7C3B7E0B095B}" dt="2023-08-14T15:58:11.351" v="421" actId="1076"/>
          <ac:picMkLst>
            <pc:docMk/>
            <pc:sldMk cId="981139034" sldId="480"/>
            <ac:picMk id="5" creationId="{C4BACD51-1C53-76E1-3CED-DA6D69D246B7}"/>
          </ac:picMkLst>
        </pc:picChg>
        <pc:picChg chg="add mod">
          <ac:chgData name="tien tran" userId="f5c0b7c74de91c7e" providerId="Windows Live" clId="Web-{B207133D-ABFF-439A-8009-7C3B7E0B095B}" dt="2023-08-14T15:58:18.445" v="423" actId="1076"/>
          <ac:picMkLst>
            <pc:docMk/>
            <pc:sldMk cId="981139034" sldId="480"/>
            <ac:picMk id="6" creationId="{81828728-0A45-DD6C-9BF0-08C397AAECE5}"/>
          </ac:picMkLst>
        </pc:picChg>
      </pc:sldChg>
      <pc:sldChg chg="addSp modSp new">
        <pc:chgData name="tien tran" userId="f5c0b7c74de91c7e" providerId="Windows Live" clId="Web-{B207133D-ABFF-439A-8009-7C3B7E0B095B}" dt="2023-08-14T15:31:22.686" v="212" actId="20577"/>
        <pc:sldMkLst>
          <pc:docMk/>
          <pc:sldMk cId="897445705" sldId="481"/>
        </pc:sldMkLst>
        <pc:spChg chg="mod">
          <ac:chgData name="tien tran" userId="f5c0b7c74de91c7e" providerId="Windows Live" clId="Web-{B207133D-ABFF-439A-8009-7C3B7E0B095B}" dt="2023-08-14T14:16:36.637" v="39" actId="20577"/>
          <ac:spMkLst>
            <pc:docMk/>
            <pc:sldMk cId="897445705" sldId="481"/>
            <ac:spMk id="2" creationId="{10E371E0-8483-E6A5-2798-45DCC51038B5}"/>
          </ac:spMkLst>
        </pc:spChg>
        <pc:spChg chg="mod">
          <ac:chgData name="tien tran" userId="f5c0b7c74de91c7e" providerId="Windows Live" clId="Web-{B207133D-ABFF-439A-8009-7C3B7E0B095B}" dt="2023-08-14T15:31:22.686" v="212" actId="20577"/>
          <ac:spMkLst>
            <pc:docMk/>
            <pc:sldMk cId="897445705" sldId="481"/>
            <ac:spMk id="3" creationId="{712FE2B6-4ABF-91C5-C403-CFA5D719E232}"/>
          </ac:spMkLst>
        </pc:spChg>
        <pc:picChg chg="add mod">
          <ac:chgData name="tien tran" userId="f5c0b7c74de91c7e" providerId="Windows Live" clId="Web-{B207133D-ABFF-439A-8009-7C3B7E0B095B}" dt="2023-08-14T15:27:59.101" v="208" actId="1076"/>
          <ac:picMkLst>
            <pc:docMk/>
            <pc:sldMk cId="897445705" sldId="481"/>
            <ac:picMk id="5" creationId="{B9CFCF29-39B0-75A7-22BA-E7442A34B8AF}"/>
          </ac:picMkLst>
        </pc:picChg>
      </pc:sldChg>
      <pc:sldChg chg="addSp modSp new">
        <pc:chgData name="tien tran" userId="f5c0b7c74de91c7e" providerId="Windows Live" clId="Web-{B207133D-ABFF-439A-8009-7C3B7E0B095B}" dt="2023-08-14T15:00:09.996" v="90" actId="1076"/>
        <pc:sldMkLst>
          <pc:docMk/>
          <pc:sldMk cId="862058020" sldId="482"/>
        </pc:sldMkLst>
        <pc:spChg chg="mod">
          <ac:chgData name="tien tran" userId="f5c0b7c74de91c7e" providerId="Windows Live" clId="Web-{B207133D-ABFF-439A-8009-7C3B7E0B095B}" dt="2023-08-14T14:18:50.438" v="47" actId="20577"/>
          <ac:spMkLst>
            <pc:docMk/>
            <pc:sldMk cId="862058020" sldId="482"/>
            <ac:spMk id="2" creationId="{642674F1-2BF6-D83F-0373-36250A4B06CC}"/>
          </ac:spMkLst>
        </pc:spChg>
        <pc:spChg chg="mod">
          <ac:chgData name="tien tran" userId="f5c0b7c74de91c7e" providerId="Windows Live" clId="Web-{B207133D-ABFF-439A-8009-7C3B7E0B095B}" dt="2023-08-14T15:00:00.917" v="86" actId="20577"/>
          <ac:spMkLst>
            <pc:docMk/>
            <pc:sldMk cId="862058020" sldId="482"/>
            <ac:spMk id="3" creationId="{F0969A4E-4B7C-9246-338A-2E41A3111F58}"/>
          </ac:spMkLst>
        </pc:spChg>
        <pc:picChg chg="add mod">
          <ac:chgData name="tien tran" userId="f5c0b7c74de91c7e" providerId="Windows Live" clId="Web-{B207133D-ABFF-439A-8009-7C3B7E0B095B}" dt="2023-08-14T15:00:09.996" v="90" actId="1076"/>
          <ac:picMkLst>
            <pc:docMk/>
            <pc:sldMk cId="862058020" sldId="482"/>
            <ac:picMk id="5" creationId="{950DA93C-5DF8-D8C5-4E61-3A164620BEE5}"/>
          </ac:picMkLst>
        </pc:picChg>
      </pc:sldChg>
      <pc:sldChg chg="addSp modSp new">
        <pc:chgData name="tien tran" userId="f5c0b7c74de91c7e" providerId="Windows Live" clId="Web-{B207133D-ABFF-439A-8009-7C3B7E0B095B}" dt="2023-08-14T15:21:32.525" v="201" actId="20577"/>
        <pc:sldMkLst>
          <pc:docMk/>
          <pc:sldMk cId="1433311710" sldId="483"/>
        </pc:sldMkLst>
        <pc:spChg chg="mod">
          <ac:chgData name="tien tran" userId="f5c0b7c74de91c7e" providerId="Windows Live" clId="Web-{B207133D-ABFF-439A-8009-7C3B7E0B095B}" dt="2023-08-14T14:44:46.901" v="52" actId="20577"/>
          <ac:spMkLst>
            <pc:docMk/>
            <pc:sldMk cId="1433311710" sldId="483"/>
            <ac:spMk id="2" creationId="{0B271909-12B8-B7B3-B0E3-50D6B72E0E05}"/>
          </ac:spMkLst>
        </pc:spChg>
        <pc:spChg chg="mod">
          <ac:chgData name="tien tran" userId="f5c0b7c74de91c7e" providerId="Windows Live" clId="Web-{B207133D-ABFF-439A-8009-7C3B7E0B095B}" dt="2023-08-14T15:21:32.525" v="201" actId="20577"/>
          <ac:spMkLst>
            <pc:docMk/>
            <pc:sldMk cId="1433311710" sldId="483"/>
            <ac:spMk id="3" creationId="{90820BB6-C61D-C697-5F33-9B70CEB7C9C9}"/>
          </ac:spMkLst>
        </pc:spChg>
        <pc:picChg chg="add mod">
          <ac:chgData name="tien tran" userId="f5c0b7c74de91c7e" providerId="Windows Live" clId="Web-{B207133D-ABFF-439A-8009-7C3B7E0B095B}" dt="2023-08-14T15:17:29.501" v="195" actId="1076"/>
          <ac:picMkLst>
            <pc:docMk/>
            <pc:sldMk cId="1433311710" sldId="483"/>
            <ac:picMk id="5" creationId="{EAE3E51D-98EE-1F63-379F-BB9FCE67B3BB}"/>
          </ac:picMkLst>
        </pc:picChg>
      </pc:sldChg>
      <pc:sldChg chg="modSp new ord">
        <pc:chgData name="tien tran" userId="f5c0b7c74de91c7e" providerId="Windows Live" clId="Web-{B207133D-ABFF-439A-8009-7C3B7E0B095B}" dt="2023-08-14T15:32:26.032" v="233"/>
        <pc:sldMkLst>
          <pc:docMk/>
          <pc:sldMk cId="1196033171" sldId="484"/>
        </pc:sldMkLst>
        <pc:spChg chg="mod">
          <ac:chgData name="tien tran" userId="f5c0b7c74de91c7e" providerId="Windows Live" clId="Web-{B207133D-ABFF-439A-8009-7C3B7E0B095B}" dt="2023-08-14T15:32:11.203" v="232" actId="20577"/>
          <ac:spMkLst>
            <pc:docMk/>
            <pc:sldMk cId="1196033171" sldId="484"/>
            <ac:spMk id="2" creationId="{4BCEBF12-9EA6-7246-30A0-19B482BDF226}"/>
          </ac:spMkLst>
        </pc:spChg>
        <pc:spChg chg="mod">
          <ac:chgData name="tien tran" userId="f5c0b7c74de91c7e" providerId="Windows Live" clId="Web-{B207133D-ABFF-439A-8009-7C3B7E0B095B}" dt="2023-08-14T15:32:03.437" v="227" actId="20577"/>
          <ac:spMkLst>
            <pc:docMk/>
            <pc:sldMk cId="1196033171" sldId="484"/>
            <ac:spMk id="3" creationId="{FA96D767-1D6A-C40F-B2BB-DD47AB15A64F}"/>
          </ac:spMkLst>
        </pc:spChg>
      </pc:sldChg>
      <pc:sldChg chg="addSp delSp modSp new">
        <pc:chgData name="tien tran" userId="f5c0b7c74de91c7e" providerId="Windows Live" clId="Web-{B207133D-ABFF-439A-8009-7C3B7E0B095B}" dt="2023-08-14T15:46:44.780" v="410" actId="14100"/>
        <pc:sldMkLst>
          <pc:docMk/>
          <pc:sldMk cId="4255792222" sldId="485"/>
        </pc:sldMkLst>
        <pc:spChg chg="mod">
          <ac:chgData name="tien tran" userId="f5c0b7c74de91c7e" providerId="Windows Live" clId="Web-{B207133D-ABFF-439A-8009-7C3B7E0B095B}" dt="2023-08-14T15:42:05.099" v="333" actId="20577"/>
          <ac:spMkLst>
            <pc:docMk/>
            <pc:sldMk cId="4255792222" sldId="485"/>
            <ac:spMk id="2" creationId="{ED829C33-B854-1B88-A4C5-6CE85B57259D}"/>
          </ac:spMkLst>
        </pc:spChg>
        <pc:spChg chg="mod">
          <ac:chgData name="tien tran" userId="f5c0b7c74de91c7e" providerId="Windows Live" clId="Web-{B207133D-ABFF-439A-8009-7C3B7E0B095B}" dt="2023-08-14T15:44:00.306" v="391" actId="20577"/>
          <ac:spMkLst>
            <pc:docMk/>
            <pc:sldMk cId="4255792222" sldId="485"/>
            <ac:spMk id="3" creationId="{EAD3CB2B-B09F-7A41-D552-7E04B54A750B}"/>
          </ac:spMkLst>
        </pc:spChg>
        <pc:picChg chg="add del mod">
          <ac:chgData name="tien tran" userId="f5c0b7c74de91c7e" providerId="Windows Live" clId="Web-{B207133D-ABFF-439A-8009-7C3B7E0B095B}" dt="2023-08-14T15:45:39.903" v="402"/>
          <ac:picMkLst>
            <pc:docMk/>
            <pc:sldMk cId="4255792222" sldId="485"/>
            <ac:picMk id="5" creationId="{2889F5D3-72B3-A2DB-B6B2-7E76AF7E594D}"/>
          </ac:picMkLst>
        </pc:picChg>
        <pc:picChg chg="add mod">
          <ac:chgData name="tien tran" userId="f5c0b7c74de91c7e" providerId="Windows Live" clId="Web-{B207133D-ABFF-439A-8009-7C3B7E0B095B}" dt="2023-08-14T15:46:38.952" v="408" actId="1076"/>
          <ac:picMkLst>
            <pc:docMk/>
            <pc:sldMk cId="4255792222" sldId="485"/>
            <ac:picMk id="6" creationId="{D7A1183E-6F91-B2AB-A68E-D1B6D72EA3CB}"/>
          </ac:picMkLst>
        </pc:picChg>
        <pc:picChg chg="add mod">
          <ac:chgData name="tien tran" userId="f5c0b7c74de91c7e" providerId="Windows Live" clId="Web-{B207133D-ABFF-439A-8009-7C3B7E0B095B}" dt="2023-08-14T15:46:44.780" v="410" actId="14100"/>
          <ac:picMkLst>
            <pc:docMk/>
            <pc:sldMk cId="4255792222" sldId="485"/>
            <ac:picMk id="7" creationId="{F1B364A9-1A5B-44A8-E03E-B2AA5DC52D7B}"/>
          </ac:picMkLst>
        </pc:picChg>
      </pc:sldChg>
      <pc:sldChg chg="addSp modSp new">
        <pc:chgData name="tien tran" userId="f5c0b7c74de91c7e" providerId="Windows Live" clId="Web-{B207133D-ABFF-439A-8009-7C3B7E0B095B}" dt="2023-08-14T16:05:21.022" v="546" actId="1076"/>
        <pc:sldMkLst>
          <pc:docMk/>
          <pc:sldMk cId="2538643407" sldId="486"/>
        </pc:sldMkLst>
        <pc:spChg chg="mod">
          <ac:chgData name="tien tran" userId="f5c0b7c74de91c7e" providerId="Windows Live" clId="Web-{B207133D-ABFF-439A-8009-7C3B7E0B095B}" dt="2023-08-14T15:51:39.915" v="416" actId="20577"/>
          <ac:spMkLst>
            <pc:docMk/>
            <pc:sldMk cId="2538643407" sldId="486"/>
            <ac:spMk id="2" creationId="{85C4C1EF-1067-92A1-1F2D-5F191FD7EF2F}"/>
          </ac:spMkLst>
        </pc:spChg>
        <pc:spChg chg="mod">
          <ac:chgData name="tien tran" userId="f5c0b7c74de91c7e" providerId="Windows Live" clId="Web-{B207133D-ABFF-439A-8009-7C3B7E0B095B}" dt="2023-08-14T16:05:14.741" v="543" actId="20577"/>
          <ac:spMkLst>
            <pc:docMk/>
            <pc:sldMk cId="2538643407" sldId="486"/>
            <ac:spMk id="3" creationId="{9543AB70-B0D2-F713-A7AF-2A4AD1B4EA78}"/>
          </ac:spMkLst>
        </pc:spChg>
        <pc:picChg chg="add mod">
          <ac:chgData name="tien tran" userId="f5c0b7c74de91c7e" providerId="Windows Live" clId="Web-{B207133D-ABFF-439A-8009-7C3B7E0B095B}" dt="2023-08-14T16:05:21.022" v="546" actId="1076"/>
          <ac:picMkLst>
            <pc:docMk/>
            <pc:sldMk cId="2538643407" sldId="486"/>
            <ac:picMk id="5" creationId="{2B451EA4-4EE3-5A55-E637-CC77F6555034}"/>
          </ac:picMkLst>
        </pc:picChg>
      </pc:sldChg>
      <pc:sldChg chg="addSp modSp new">
        <pc:chgData name="tien tran" userId="f5c0b7c74de91c7e" providerId="Windows Live" clId="Web-{B207133D-ABFF-439A-8009-7C3B7E0B095B}" dt="2023-08-14T16:26:15.129" v="630" actId="20577"/>
        <pc:sldMkLst>
          <pc:docMk/>
          <pc:sldMk cId="1485422491" sldId="487"/>
        </pc:sldMkLst>
        <pc:spChg chg="mod">
          <ac:chgData name="tien tran" userId="f5c0b7c74de91c7e" providerId="Windows Live" clId="Web-{B207133D-ABFF-439A-8009-7C3B7E0B095B}" dt="2023-08-14T16:13:45.712" v="548"/>
          <ac:spMkLst>
            <pc:docMk/>
            <pc:sldMk cId="1485422491" sldId="487"/>
            <ac:spMk id="2" creationId="{D39EDC47-34ED-BA3F-8F36-218EBA7FCBB6}"/>
          </ac:spMkLst>
        </pc:spChg>
        <pc:spChg chg="mod">
          <ac:chgData name="tien tran" userId="f5c0b7c74de91c7e" providerId="Windows Live" clId="Web-{B207133D-ABFF-439A-8009-7C3B7E0B095B}" dt="2023-08-14T16:26:15.129" v="630" actId="20577"/>
          <ac:spMkLst>
            <pc:docMk/>
            <pc:sldMk cId="1485422491" sldId="487"/>
            <ac:spMk id="3" creationId="{808BE8A5-E2BF-A374-8DB8-456A1FE216E8}"/>
          </ac:spMkLst>
        </pc:spChg>
        <pc:picChg chg="add mod">
          <ac:chgData name="tien tran" userId="f5c0b7c74de91c7e" providerId="Windows Live" clId="Web-{B207133D-ABFF-439A-8009-7C3B7E0B095B}" dt="2023-08-14T16:24:22.781" v="616" actId="1076"/>
          <ac:picMkLst>
            <pc:docMk/>
            <pc:sldMk cId="1485422491" sldId="487"/>
            <ac:picMk id="5" creationId="{4D8E80F7-2A5C-5375-2C90-D95A22A6A3BD}"/>
          </ac:picMkLst>
        </pc:picChg>
        <pc:picChg chg="add mod">
          <ac:chgData name="tien tran" userId="f5c0b7c74de91c7e" providerId="Windows Live" clId="Web-{B207133D-ABFF-439A-8009-7C3B7E0B095B}" dt="2023-08-14T16:24:20.125" v="615" actId="14100"/>
          <ac:picMkLst>
            <pc:docMk/>
            <pc:sldMk cId="1485422491" sldId="487"/>
            <ac:picMk id="6" creationId="{1D37FA28-A401-A660-39EF-0D3910F04A2A}"/>
          </ac:picMkLst>
        </pc:picChg>
      </pc:sldChg>
      <pc:sldChg chg="add del">
        <pc:chgData name="tien tran" userId="f5c0b7c74de91c7e" providerId="Windows Live" clId="Web-{B207133D-ABFF-439A-8009-7C3B7E0B095B}" dt="2023-08-14T16:21:40.447" v="582"/>
        <pc:sldMkLst>
          <pc:docMk/>
          <pc:sldMk cId="60124349" sldId="488"/>
        </pc:sldMkLst>
      </pc:sldChg>
      <pc:sldChg chg="modSp new">
        <pc:chgData name="tien tran" userId="f5c0b7c74de91c7e" providerId="Windows Live" clId="Web-{B207133D-ABFF-439A-8009-7C3B7E0B095B}" dt="2023-08-14T16:33:46.113" v="654" actId="20577"/>
        <pc:sldMkLst>
          <pc:docMk/>
          <pc:sldMk cId="4225636501" sldId="488"/>
        </pc:sldMkLst>
        <pc:spChg chg="mod">
          <ac:chgData name="tien tran" userId="f5c0b7c74de91c7e" providerId="Windows Live" clId="Web-{B207133D-ABFF-439A-8009-7C3B7E0B095B}" dt="2023-08-14T16:24:57.595" v="618" actId="20577"/>
          <ac:spMkLst>
            <pc:docMk/>
            <pc:sldMk cId="4225636501" sldId="488"/>
            <ac:spMk id="2" creationId="{41C9B1E8-07E9-1E01-C639-96E7D9B63E99}"/>
          </ac:spMkLst>
        </pc:spChg>
        <pc:spChg chg="mod">
          <ac:chgData name="tien tran" userId="f5c0b7c74de91c7e" providerId="Windows Live" clId="Web-{B207133D-ABFF-439A-8009-7C3B7E0B095B}" dt="2023-08-14T16:33:46.113" v="654" actId="20577"/>
          <ac:spMkLst>
            <pc:docMk/>
            <pc:sldMk cId="4225636501" sldId="488"/>
            <ac:spMk id="3" creationId="{0902563E-754F-2D41-BEB1-77CD3015A0BE}"/>
          </ac:spMkLst>
        </pc:spChg>
      </pc:sldChg>
      <pc:sldChg chg="addSp modSp new">
        <pc:chgData name="tien tran" userId="f5c0b7c74de91c7e" providerId="Windows Live" clId="Web-{B207133D-ABFF-439A-8009-7C3B7E0B095B}" dt="2023-08-14T17:11:51.447" v="861" actId="1076"/>
        <pc:sldMkLst>
          <pc:docMk/>
          <pc:sldMk cId="3272408540" sldId="489"/>
        </pc:sldMkLst>
        <pc:spChg chg="mod">
          <ac:chgData name="tien tran" userId="f5c0b7c74de91c7e" providerId="Windows Live" clId="Web-{B207133D-ABFF-439A-8009-7C3B7E0B095B}" dt="2023-08-14T16:54:13.879" v="757" actId="20577"/>
          <ac:spMkLst>
            <pc:docMk/>
            <pc:sldMk cId="3272408540" sldId="489"/>
            <ac:spMk id="2" creationId="{270BF4C2-D55A-EF0F-C4EF-E6A73564A88E}"/>
          </ac:spMkLst>
        </pc:spChg>
        <pc:spChg chg="mod">
          <ac:chgData name="tien tran" userId="f5c0b7c74de91c7e" providerId="Windows Live" clId="Web-{B207133D-ABFF-439A-8009-7C3B7E0B095B}" dt="2023-08-14T17:11:30.415" v="856" actId="20577"/>
          <ac:spMkLst>
            <pc:docMk/>
            <pc:sldMk cId="3272408540" sldId="489"/>
            <ac:spMk id="3" creationId="{7A5AD41E-EC2B-E7FA-E20A-71EC4D1B48CB}"/>
          </ac:spMkLst>
        </pc:spChg>
        <pc:picChg chg="add mod">
          <ac:chgData name="tien tran" userId="f5c0b7c74de91c7e" providerId="Windows Live" clId="Web-{B207133D-ABFF-439A-8009-7C3B7E0B095B}" dt="2023-08-14T17:11:51.447" v="861" actId="1076"/>
          <ac:picMkLst>
            <pc:docMk/>
            <pc:sldMk cId="3272408540" sldId="489"/>
            <ac:picMk id="5" creationId="{4AC74833-D44C-6EEA-17F7-1F9D4E74D40A}"/>
          </ac:picMkLst>
        </pc:picChg>
      </pc:sldChg>
      <pc:sldChg chg="addSp delSp modSp new del">
        <pc:chgData name="tien tran" userId="f5c0b7c74de91c7e" providerId="Windows Live" clId="Web-{B207133D-ABFF-439A-8009-7C3B7E0B095B}" dt="2023-08-14T17:07:59.064" v="817"/>
        <pc:sldMkLst>
          <pc:docMk/>
          <pc:sldMk cId="1773969772" sldId="490"/>
        </pc:sldMkLst>
        <pc:spChg chg="mod">
          <ac:chgData name="tien tran" userId="f5c0b7c74de91c7e" providerId="Windows Live" clId="Web-{B207133D-ABFF-439A-8009-7C3B7E0B095B}" dt="2023-08-14T16:54:11.113" v="748" actId="20577"/>
          <ac:spMkLst>
            <pc:docMk/>
            <pc:sldMk cId="1773969772" sldId="490"/>
            <ac:spMk id="2" creationId="{5E04FD42-CDAF-68F6-9870-D427273CE89D}"/>
          </ac:spMkLst>
        </pc:spChg>
        <pc:spChg chg="del">
          <ac:chgData name="tien tran" userId="f5c0b7c74de91c7e" providerId="Windows Live" clId="Web-{B207133D-ABFF-439A-8009-7C3B7E0B095B}" dt="2023-08-14T16:53:09.783" v="694"/>
          <ac:spMkLst>
            <pc:docMk/>
            <pc:sldMk cId="1773969772" sldId="490"/>
            <ac:spMk id="3" creationId="{1380893F-FF1D-DB82-30FC-83AD5DBBC891}"/>
          </ac:spMkLst>
        </pc:spChg>
        <pc:spChg chg="add del mod">
          <ac:chgData name="tien tran" userId="f5c0b7c74de91c7e" providerId="Windows Live" clId="Web-{B207133D-ABFF-439A-8009-7C3B7E0B095B}" dt="2023-08-14T16:54:08.285" v="746"/>
          <ac:spMkLst>
            <pc:docMk/>
            <pc:sldMk cId="1773969772" sldId="490"/>
            <ac:spMk id="6" creationId="{A78964A7-A426-495B-ED41-ED13C1CDE797}"/>
          </ac:spMkLst>
        </pc:spChg>
        <pc:spChg chg="add del mod">
          <ac:chgData name="tien tran" userId="f5c0b7c74de91c7e" providerId="Windows Live" clId="Web-{B207133D-ABFF-439A-8009-7C3B7E0B095B}" dt="2023-08-14T16:54:02.160" v="727"/>
          <ac:spMkLst>
            <pc:docMk/>
            <pc:sldMk cId="1773969772" sldId="490"/>
            <ac:spMk id="8" creationId="{5E0B54B7-A574-D98F-7C06-E3F6A03AF753}"/>
          </ac:spMkLst>
        </pc:spChg>
        <pc:picChg chg="add del mod ord">
          <ac:chgData name="tien tran" userId="f5c0b7c74de91c7e" providerId="Windows Live" clId="Web-{B207133D-ABFF-439A-8009-7C3B7E0B095B}" dt="2023-08-14T16:54:09.660" v="747" actId="1076"/>
          <ac:picMkLst>
            <pc:docMk/>
            <pc:sldMk cId="1773969772" sldId="490"/>
            <ac:picMk id="5" creationId="{799AC5B8-5BAE-3C55-76EE-D7DED0950C7B}"/>
          </ac:picMkLst>
        </pc:picChg>
      </pc:sldChg>
      <pc:sldChg chg="addSp delSp modSp new">
        <pc:chgData name="tien tran" userId="f5c0b7c74de91c7e" providerId="Windows Live" clId="Web-{B207133D-ABFF-439A-8009-7C3B7E0B095B}" dt="2023-08-14T16:56:50.931" v="800" actId="20577"/>
        <pc:sldMkLst>
          <pc:docMk/>
          <pc:sldMk cId="2090854208" sldId="491"/>
        </pc:sldMkLst>
        <pc:spChg chg="mod">
          <ac:chgData name="tien tran" userId="f5c0b7c74de91c7e" providerId="Windows Live" clId="Web-{B207133D-ABFF-439A-8009-7C3B7E0B095B}" dt="2023-08-14T16:56:50.931" v="800" actId="20577"/>
          <ac:spMkLst>
            <pc:docMk/>
            <pc:sldMk cId="2090854208" sldId="491"/>
            <ac:spMk id="2" creationId="{6ADD971E-7F69-C059-8FD9-46FB87F6A0F9}"/>
          </ac:spMkLst>
        </pc:spChg>
        <pc:spChg chg="mod">
          <ac:chgData name="tien tran" userId="f5c0b7c74de91c7e" providerId="Windows Live" clId="Web-{B207133D-ABFF-439A-8009-7C3B7E0B095B}" dt="2023-08-14T16:55:04.100" v="783" actId="20577"/>
          <ac:spMkLst>
            <pc:docMk/>
            <pc:sldMk cId="2090854208" sldId="491"/>
            <ac:spMk id="3" creationId="{18FF4655-4239-7ED5-921A-F83CD1A03838}"/>
          </ac:spMkLst>
        </pc:spChg>
        <pc:picChg chg="add del mod">
          <ac:chgData name="tien tran" userId="f5c0b7c74de91c7e" providerId="Windows Live" clId="Web-{B207133D-ABFF-439A-8009-7C3B7E0B095B}" dt="2023-08-14T16:55:43.914" v="787"/>
          <ac:picMkLst>
            <pc:docMk/>
            <pc:sldMk cId="2090854208" sldId="491"/>
            <ac:picMk id="5" creationId="{FE65D7AB-18FB-DE8D-DB28-71E66497E0B9}"/>
          </ac:picMkLst>
        </pc:picChg>
        <pc:picChg chg="add mod">
          <ac:chgData name="tien tran" userId="f5c0b7c74de91c7e" providerId="Windows Live" clId="Web-{B207133D-ABFF-439A-8009-7C3B7E0B095B}" dt="2023-08-14T16:56:28.571" v="796" actId="1076"/>
          <ac:picMkLst>
            <pc:docMk/>
            <pc:sldMk cId="2090854208" sldId="491"/>
            <ac:picMk id="6" creationId="{2401DDCD-A061-31F7-46A8-7C2EB1F28BB7}"/>
          </ac:picMkLst>
        </pc:picChg>
        <pc:picChg chg="add mod">
          <ac:chgData name="tien tran" userId="f5c0b7c74de91c7e" providerId="Windows Live" clId="Web-{B207133D-ABFF-439A-8009-7C3B7E0B095B}" dt="2023-08-14T16:56:34.665" v="798" actId="14100"/>
          <ac:picMkLst>
            <pc:docMk/>
            <pc:sldMk cId="2090854208" sldId="491"/>
            <ac:picMk id="7" creationId="{ECF575BE-180B-F804-E92E-F49965E707D1}"/>
          </ac:picMkLst>
        </pc:picChg>
      </pc:sldChg>
      <pc:sldChg chg="addSp modSp new">
        <pc:chgData name="tien tran" userId="f5c0b7c74de91c7e" providerId="Windows Live" clId="Web-{B207133D-ABFF-439A-8009-7C3B7E0B095B}" dt="2023-08-14T17:07:47.814" v="816" actId="14100"/>
        <pc:sldMkLst>
          <pc:docMk/>
          <pc:sldMk cId="2283013235" sldId="492"/>
        </pc:sldMkLst>
        <pc:spChg chg="mod">
          <ac:chgData name="tien tran" userId="f5c0b7c74de91c7e" providerId="Windows Live" clId="Web-{B207133D-ABFF-439A-8009-7C3B7E0B095B}" dt="2023-08-14T17:06:40.952" v="801" actId="20577"/>
          <ac:spMkLst>
            <pc:docMk/>
            <pc:sldMk cId="2283013235" sldId="492"/>
            <ac:spMk id="2" creationId="{498FE57E-7085-74CF-F46B-1707E8684D79}"/>
          </ac:spMkLst>
        </pc:spChg>
        <pc:spChg chg="mod">
          <ac:chgData name="tien tran" userId="f5c0b7c74de91c7e" providerId="Windows Live" clId="Web-{B207133D-ABFF-439A-8009-7C3B7E0B095B}" dt="2023-08-14T17:07:07.234" v="805" actId="20577"/>
          <ac:spMkLst>
            <pc:docMk/>
            <pc:sldMk cId="2283013235" sldId="492"/>
            <ac:spMk id="3" creationId="{D2C8E602-AC27-8FA2-07B1-0FC66941B617}"/>
          </ac:spMkLst>
        </pc:spChg>
        <pc:picChg chg="add mod">
          <ac:chgData name="tien tran" userId="f5c0b7c74de91c7e" providerId="Windows Live" clId="Web-{B207133D-ABFF-439A-8009-7C3B7E0B095B}" dt="2023-08-14T17:07:47.814" v="816" actId="14100"/>
          <ac:picMkLst>
            <pc:docMk/>
            <pc:sldMk cId="2283013235" sldId="492"/>
            <ac:picMk id="5" creationId="{4E6BEBF6-7D58-CD0A-5856-3C99522B3C09}"/>
          </ac:picMkLst>
        </pc:picChg>
        <pc:picChg chg="add mod">
          <ac:chgData name="tien tran" userId="f5c0b7c74de91c7e" providerId="Windows Live" clId="Web-{B207133D-ABFF-439A-8009-7C3B7E0B095B}" dt="2023-08-14T17:07:33.579" v="812" actId="1076"/>
          <ac:picMkLst>
            <pc:docMk/>
            <pc:sldMk cId="2283013235" sldId="492"/>
            <ac:picMk id="6" creationId="{CE8EEEED-6804-1136-E971-0FAE364F1F25}"/>
          </ac:picMkLst>
        </pc:picChg>
      </pc:sldChg>
      <pc:sldChg chg="modSp add replId">
        <pc:chgData name="tien tran" userId="f5c0b7c74de91c7e" providerId="Windows Live" clId="Web-{B207133D-ABFF-439A-8009-7C3B7E0B095B}" dt="2023-08-14T17:10:12.428" v="845" actId="20577"/>
        <pc:sldMkLst>
          <pc:docMk/>
          <pc:sldMk cId="4269224074" sldId="493"/>
        </pc:sldMkLst>
        <pc:spChg chg="mod">
          <ac:chgData name="tien tran" userId="f5c0b7c74de91c7e" providerId="Windows Live" clId="Web-{B207133D-ABFF-439A-8009-7C3B7E0B095B}" dt="2023-08-14T17:10:12.428" v="845" actId="20577"/>
          <ac:spMkLst>
            <pc:docMk/>
            <pc:sldMk cId="4269224074" sldId="493"/>
            <ac:spMk id="3" creationId="{EDC10411-CE3E-DE9B-55F0-CED47B85DBE0}"/>
          </ac:spMkLst>
        </pc:spChg>
      </pc:sldChg>
      <pc:sldChg chg="modSp add replId">
        <pc:chgData name="tien tran" userId="f5c0b7c74de91c7e" providerId="Windows Live" clId="Web-{B207133D-ABFF-439A-8009-7C3B7E0B095B}" dt="2023-08-14T17:10:29.022" v="847" actId="20577"/>
        <pc:sldMkLst>
          <pc:docMk/>
          <pc:sldMk cId="2170628586" sldId="494"/>
        </pc:sldMkLst>
        <pc:spChg chg="mod">
          <ac:chgData name="tien tran" userId="f5c0b7c74de91c7e" providerId="Windows Live" clId="Web-{B207133D-ABFF-439A-8009-7C3B7E0B095B}" dt="2023-08-14T17:10:29.022" v="847" actId="20577"/>
          <ac:spMkLst>
            <pc:docMk/>
            <pc:sldMk cId="2170628586" sldId="494"/>
            <ac:spMk id="3" creationId="{EDC10411-CE3E-DE9B-55F0-CED47B85DBE0}"/>
          </ac:spMkLst>
        </pc:spChg>
      </pc:sldChg>
      <pc:sldChg chg="modSp add replId">
        <pc:chgData name="tien tran" userId="f5c0b7c74de91c7e" providerId="Windows Live" clId="Web-{B207133D-ABFF-439A-8009-7C3B7E0B095B}" dt="2023-08-14T17:10:56.992" v="852" actId="20577"/>
        <pc:sldMkLst>
          <pc:docMk/>
          <pc:sldMk cId="4041993875" sldId="495"/>
        </pc:sldMkLst>
        <pc:spChg chg="mod">
          <ac:chgData name="tien tran" userId="f5c0b7c74de91c7e" providerId="Windows Live" clId="Web-{B207133D-ABFF-439A-8009-7C3B7E0B095B}" dt="2023-08-14T17:10:56.992" v="852" actId="20577"/>
          <ac:spMkLst>
            <pc:docMk/>
            <pc:sldMk cId="4041993875" sldId="495"/>
            <ac:spMk id="3" creationId="{EDC10411-CE3E-DE9B-55F0-CED47B85DBE0}"/>
          </ac:spMkLst>
        </pc:spChg>
      </pc:sldChg>
      <pc:sldChg chg="modSp add replId">
        <pc:chgData name="tien tran" userId="f5c0b7c74de91c7e" providerId="Windows Live" clId="Web-{B207133D-ABFF-439A-8009-7C3B7E0B095B}" dt="2023-08-14T17:11:11.680" v="854" actId="20577"/>
        <pc:sldMkLst>
          <pc:docMk/>
          <pc:sldMk cId="87806020" sldId="496"/>
        </pc:sldMkLst>
        <pc:spChg chg="mod">
          <ac:chgData name="tien tran" userId="f5c0b7c74de91c7e" providerId="Windows Live" clId="Web-{B207133D-ABFF-439A-8009-7C3B7E0B095B}" dt="2023-08-14T17:11:11.680" v="854" actId="20577"/>
          <ac:spMkLst>
            <pc:docMk/>
            <pc:sldMk cId="87806020" sldId="496"/>
            <ac:spMk id="3" creationId="{EDC10411-CE3E-DE9B-55F0-CED47B85DBE0}"/>
          </ac:spMkLst>
        </pc:spChg>
      </pc:sldChg>
      <pc:sldMasterChg chg="add addSldLayout">
        <pc:chgData name="tien tran" userId="f5c0b7c74de91c7e" providerId="Windows Live" clId="Web-{B207133D-ABFF-439A-8009-7C3B7E0B095B}" dt="2023-08-14T16:21:33.088" v="581"/>
        <pc:sldMasterMkLst>
          <pc:docMk/>
          <pc:sldMasterMk cId="3336428944" sldId="2147483648"/>
        </pc:sldMasterMkLst>
        <pc:sldLayoutChg chg="add">
          <pc:chgData name="tien tran" userId="f5c0b7c74de91c7e" providerId="Windows Live" clId="Web-{B207133D-ABFF-439A-8009-7C3B7E0B095B}" dt="2023-08-14T16:21:33.088" v="581"/>
          <pc:sldLayoutMkLst>
            <pc:docMk/>
            <pc:sldMasterMk cId="3336428944" sldId="2147483648"/>
            <pc:sldLayoutMk cId="4171408424" sldId="2147483649"/>
          </pc:sldLayoutMkLst>
        </pc:sldLayoutChg>
        <pc:sldLayoutChg chg="add">
          <pc:chgData name="tien tran" userId="f5c0b7c74de91c7e" providerId="Windows Live" clId="Web-{B207133D-ABFF-439A-8009-7C3B7E0B095B}" dt="2023-08-14T16:21:33.088" v="581"/>
          <pc:sldLayoutMkLst>
            <pc:docMk/>
            <pc:sldMasterMk cId="3336428944" sldId="2147483648"/>
            <pc:sldLayoutMk cId="2367808533" sldId="2147483650"/>
          </pc:sldLayoutMkLst>
        </pc:sldLayoutChg>
        <pc:sldLayoutChg chg="add">
          <pc:chgData name="tien tran" userId="f5c0b7c74de91c7e" providerId="Windows Live" clId="Web-{B207133D-ABFF-439A-8009-7C3B7E0B095B}" dt="2023-08-14T16:21:33.088" v="581"/>
          <pc:sldLayoutMkLst>
            <pc:docMk/>
            <pc:sldMasterMk cId="3336428944" sldId="2147483648"/>
            <pc:sldLayoutMk cId="1341787651" sldId="2147483651"/>
          </pc:sldLayoutMkLst>
        </pc:sldLayoutChg>
        <pc:sldLayoutChg chg="add">
          <pc:chgData name="tien tran" userId="f5c0b7c74de91c7e" providerId="Windows Live" clId="Web-{B207133D-ABFF-439A-8009-7C3B7E0B095B}" dt="2023-08-14T16:21:33.088" v="581"/>
          <pc:sldLayoutMkLst>
            <pc:docMk/>
            <pc:sldMasterMk cId="3336428944" sldId="2147483648"/>
            <pc:sldLayoutMk cId="2365898042" sldId="2147483652"/>
          </pc:sldLayoutMkLst>
        </pc:sldLayoutChg>
        <pc:sldLayoutChg chg="add">
          <pc:chgData name="tien tran" userId="f5c0b7c74de91c7e" providerId="Windows Live" clId="Web-{B207133D-ABFF-439A-8009-7C3B7E0B095B}" dt="2023-08-14T16:21:33.088" v="581"/>
          <pc:sldLayoutMkLst>
            <pc:docMk/>
            <pc:sldMasterMk cId="3336428944" sldId="2147483648"/>
            <pc:sldLayoutMk cId="3917652006" sldId="2147483653"/>
          </pc:sldLayoutMkLst>
        </pc:sldLayoutChg>
        <pc:sldLayoutChg chg="add">
          <pc:chgData name="tien tran" userId="f5c0b7c74de91c7e" providerId="Windows Live" clId="Web-{B207133D-ABFF-439A-8009-7C3B7E0B095B}" dt="2023-08-14T16:21:33.088" v="581"/>
          <pc:sldLayoutMkLst>
            <pc:docMk/>
            <pc:sldMasterMk cId="3336428944" sldId="2147483648"/>
            <pc:sldLayoutMk cId="4133864394" sldId="2147483654"/>
          </pc:sldLayoutMkLst>
        </pc:sldLayoutChg>
        <pc:sldLayoutChg chg="add">
          <pc:chgData name="tien tran" userId="f5c0b7c74de91c7e" providerId="Windows Live" clId="Web-{B207133D-ABFF-439A-8009-7C3B7E0B095B}" dt="2023-08-14T16:21:33.088" v="581"/>
          <pc:sldLayoutMkLst>
            <pc:docMk/>
            <pc:sldMasterMk cId="3336428944" sldId="2147483648"/>
            <pc:sldLayoutMk cId="1310294866" sldId="2147483655"/>
          </pc:sldLayoutMkLst>
        </pc:sldLayoutChg>
        <pc:sldLayoutChg chg="add">
          <pc:chgData name="tien tran" userId="f5c0b7c74de91c7e" providerId="Windows Live" clId="Web-{B207133D-ABFF-439A-8009-7C3B7E0B095B}" dt="2023-08-14T16:21:33.088" v="581"/>
          <pc:sldLayoutMkLst>
            <pc:docMk/>
            <pc:sldMasterMk cId="3336428944" sldId="2147483648"/>
            <pc:sldLayoutMk cId="1436292587" sldId="2147483656"/>
          </pc:sldLayoutMkLst>
        </pc:sldLayoutChg>
        <pc:sldLayoutChg chg="add">
          <pc:chgData name="tien tran" userId="f5c0b7c74de91c7e" providerId="Windows Live" clId="Web-{B207133D-ABFF-439A-8009-7C3B7E0B095B}" dt="2023-08-14T16:21:33.088" v="581"/>
          <pc:sldLayoutMkLst>
            <pc:docMk/>
            <pc:sldMasterMk cId="3336428944" sldId="2147483648"/>
            <pc:sldLayoutMk cId="2788201342" sldId="2147483657"/>
          </pc:sldLayoutMkLst>
        </pc:sldLayoutChg>
        <pc:sldLayoutChg chg="add">
          <pc:chgData name="tien tran" userId="f5c0b7c74de91c7e" providerId="Windows Live" clId="Web-{B207133D-ABFF-439A-8009-7C3B7E0B095B}" dt="2023-08-14T16:21:33.088" v="581"/>
          <pc:sldLayoutMkLst>
            <pc:docMk/>
            <pc:sldMasterMk cId="3336428944" sldId="2147483648"/>
            <pc:sldLayoutMk cId="1863358204" sldId="2147483658"/>
          </pc:sldLayoutMkLst>
        </pc:sldLayoutChg>
        <pc:sldLayoutChg chg="add">
          <pc:chgData name="tien tran" userId="f5c0b7c74de91c7e" providerId="Windows Live" clId="Web-{B207133D-ABFF-439A-8009-7C3B7E0B095B}" dt="2023-08-14T16:21:33.088" v="581"/>
          <pc:sldLayoutMkLst>
            <pc:docMk/>
            <pc:sldMasterMk cId="3336428944" sldId="2147483648"/>
            <pc:sldLayoutMk cId="326731915" sldId="2147483659"/>
          </pc:sldLayoutMkLst>
        </pc:sldLayoutChg>
      </pc:sldMasterChg>
    </pc:docChg>
  </pc:docChgLst>
  <pc:docChgLst>
    <pc:chgData name="tien tran" userId="f5c0b7c74de91c7e" providerId="Windows Live" clId="Web-{80F5F2B2-4FC9-4BEC-A52E-FC150A3B612A}"/>
    <pc:docChg chg="addSld delSld modSld">
      <pc:chgData name="tien tran" userId="f5c0b7c74de91c7e" providerId="Windows Live" clId="Web-{80F5F2B2-4FC9-4BEC-A52E-FC150A3B612A}" dt="2023-08-21T16:47:18.824" v="55" actId="1076"/>
      <pc:docMkLst>
        <pc:docMk/>
      </pc:docMkLst>
      <pc:sldChg chg="modSp">
        <pc:chgData name="tien tran" userId="f5c0b7c74de91c7e" providerId="Windows Live" clId="Web-{80F5F2B2-4FC9-4BEC-A52E-FC150A3B612A}" dt="2023-08-21T16:43:54.973" v="2" actId="20577"/>
        <pc:sldMkLst>
          <pc:docMk/>
          <pc:sldMk cId="788580868" sldId="405"/>
        </pc:sldMkLst>
        <pc:spChg chg="mod">
          <ac:chgData name="tien tran" userId="f5c0b7c74de91c7e" providerId="Windows Live" clId="Web-{80F5F2B2-4FC9-4BEC-A52E-FC150A3B612A}" dt="2023-08-21T16:43:54.973" v="2" actId="20577"/>
          <ac:spMkLst>
            <pc:docMk/>
            <pc:sldMk cId="788580868" sldId="405"/>
            <ac:spMk id="3" creationId="{3356C97B-92D3-569A-CA12-3111814852CA}"/>
          </ac:spMkLst>
        </pc:spChg>
      </pc:sldChg>
      <pc:sldChg chg="del">
        <pc:chgData name="tien tran" userId="f5c0b7c74de91c7e" providerId="Windows Live" clId="Web-{80F5F2B2-4FC9-4BEC-A52E-FC150A3B612A}" dt="2023-08-21T16:43:59.036" v="4"/>
        <pc:sldMkLst>
          <pc:docMk/>
          <pc:sldMk cId="2663525571" sldId="407"/>
        </pc:sldMkLst>
      </pc:sldChg>
      <pc:sldChg chg="addSp delSp modSp">
        <pc:chgData name="tien tran" userId="f5c0b7c74de91c7e" providerId="Windows Live" clId="Web-{80F5F2B2-4FC9-4BEC-A52E-FC150A3B612A}" dt="2023-08-21T16:44:24.646" v="13"/>
        <pc:sldMkLst>
          <pc:docMk/>
          <pc:sldMk cId="895728183" sldId="420"/>
        </pc:sldMkLst>
        <pc:spChg chg="add del mod">
          <ac:chgData name="tien tran" userId="f5c0b7c74de91c7e" providerId="Windows Live" clId="Web-{80F5F2B2-4FC9-4BEC-A52E-FC150A3B612A}" dt="2023-08-21T16:44:18.552" v="9"/>
          <ac:spMkLst>
            <pc:docMk/>
            <pc:sldMk cId="895728183" sldId="420"/>
            <ac:spMk id="5" creationId="{6B914FCD-CAE6-850F-6186-F2D252D2EAEB}"/>
          </ac:spMkLst>
        </pc:spChg>
        <pc:spChg chg="add del mod">
          <ac:chgData name="tien tran" userId="f5c0b7c74de91c7e" providerId="Windows Live" clId="Web-{80F5F2B2-4FC9-4BEC-A52E-FC150A3B612A}" dt="2023-08-21T16:44:24.646" v="13"/>
          <ac:spMkLst>
            <pc:docMk/>
            <pc:sldMk cId="895728183" sldId="420"/>
            <ac:spMk id="7" creationId="{6F1B7842-1282-E2C0-3C12-A6F9259FA1F5}"/>
          </ac:spMkLst>
        </pc:spChg>
      </pc:sldChg>
      <pc:sldChg chg="del">
        <pc:chgData name="tien tran" userId="f5c0b7c74de91c7e" providerId="Windows Live" clId="Web-{80F5F2B2-4FC9-4BEC-A52E-FC150A3B612A}" dt="2023-08-21T16:44:37.100" v="15"/>
        <pc:sldMkLst>
          <pc:docMk/>
          <pc:sldMk cId="3113556542" sldId="426"/>
        </pc:sldMkLst>
      </pc:sldChg>
      <pc:sldChg chg="modSp add replId">
        <pc:chgData name="tien tran" userId="f5c0b7c74de91c7e" providerId="Windows Live" clId="Web-{80F5F2B2-4FC9-4BEC-A52E-FC150A3B612A}" dt="2023-08-21T16:44:06.927" v="5" actId="20577"/>
        <pc:sldMkLst>
          <pc:docMk/>
          <pc:sldMk cId="2414390265" sldId="433"/>
        </pc:sldMkLst>
        <pc:spChg chg="mod">
          <ac:chgData name="tien tran" userId="f5c0b7c74de91c7e" providerId="Windows Live" clId="Web-{80F5F2B2-4FC9-4BEC-A52E-FC150A3B612A}" dt="2023-08-21T16:44:06.927" v="5" actId="20577"/>
          <ac:spMkLst>
            <pc:docMk/>
            <pc:sldMk cId="2414390265" sldId="433"/>
            <ac:spMk id="3" creationId="{3356C97B-92D3-569A-CA12-3111814852CA}"/>
          </ac:spMkLst>
        </pc:spChg>
      </pc:sldChg>
      <pc:sldChg chg="modSp add replId">
        <pc:chgData name="tien tran" userId="f5c0b7c74de91c7e" providerId="Windows Live" clId="Web-{80F5F2B2-4FC9-4BEC-A52E-FC150A3B612A}" dt="2023-08-21T16:44:40.991" v="17" actId="20577"/>
        <pc:sldMkLst>
          <pc:docMk/>
          <pc:sldMk cId="2753533307" sldId="434"/>
        </pc:sldMkLst>
        <pc:spChg chg="mod">
          <ac:chgData name="tien tran" userId="f5c0b7c74de91c7e" providerId="Windows Live" clId="Web-{80F5F2B2-4FC9-4BEC-A52E-FC150A3B612A}" dt="2023-08-21T16:44:40.991" v="17" actId="20577"/>
          <ac:spMkLst>
            <pc:docMk/>
            <pc:sldMk cId="2753533307" sldId="434"/>
            <ac:spMk id="3" creationId="{3356C97B-92D3-569A-CA12-3111814852CA}"/>
          </ac:spMkLst>
        </pc:spChg>
      </pc:sldChg>
      <pc:sldChg chg="modSp add replId">
        <pc:chgData name="tien tran" userId="f5c0b7c74de91c7e" providerId="Windows Live" clId="Web-{80F5F2B2-4FC9-4BEC-A52E-FC150A3B612A}" dt="2023-08-21T16:44:50.944" v="19" actId="20577"/>
        <pc:sldMkLst>
          <pc:docMk/>
          <pc:sldMk cId="1928873527" sldId="435"/>
        </pc:sldMkLst>
        <pc:spChg chg="mod">
          <ac:chgData name="tien tran" userId="f5c0b7c74de91c7e" providerId="Windows Live" clId="Web-{80F5F2B2-4FC9-4BEC-A52E-FC150A3B612A}" dt="2023-08-21T16:44:50.944" v="19" actId="20577"/>
          <ac:spMkLst>
            <pc:docMk/>
            <pc:sldMk cId="1928873527" sldId="435"/>
            <ac:spMk id="3" creationId="{3356C97B-92D3-569A-CA12-3111814852CA}"/>
          </ac:spMkLst>
        </pc:spChg>
      </pc:sldChg>
      <pc:sldChg chg="addSp modSp new">
        <pc:chgData name="tien tran" userId="f5c0b7c74de91c7e" providerId="Windows Live" clId="Web-{80F5F2B2-4FC9-4BEC-A52E-FC150A3B612A}" dt="2023-08-21T16:45:58.978" v="38" actId="14100"/>
        <pc:sldMkLst>
          <pc:docMk/>
          <pc:sldMk cId="1220979766" sldId="436"/>
        </pc:sldMkLst>
        <pc:spChg chg="mod">
          <ac:chgData name="tien tran" userId="f5c0b7c74de91c7e" providerId="Windows Live" clId="Web-{80F5F2B2-4FC9-4BEC-A52E-FC150A3B612A}" dt="2023-08-21T16:45:45.618" v="34" actId="20577"/>
          <ac:spMkLst>
            <pc:docMk/>
            <pc:sldMk cId="1220979766" sldId="436"/>
            <ac:spMk id="2" creationId="{F6AE332E-66FF-1E7A-9562-6498843318FC}"/>
          </ac:spMkLst>
        </pc:spChg>
        <pc:spChg chg="mod">
          <ac:chgData name="tien tran" userId="f5c0b7c74de91c7e" providerId="Windows Live" clId="Web-{80F5F2B2-4FC9-4BEC-A52E-FC150A3B612A}" dt="2023-08-21T16:45:29.555" v="29" actId="14100"/>
          <ac:spMkLst>
            <pc:docMk/>
            <pc:sldMk cId="1220979766" sldId="436"/>
            <ac:spMk id="3" creationId="{0FFEA7BD-341A-7BA2-6938-B1CC948ACD74}"/>
          </ac:spMkLst>
        </pc:spChg>
        <pc:picChg chg="add mod">
          <ac:chgData name="tien tran" userId="f5c0b7c74de91c7e" providerId="Windows Live" clId="Web-{80F5F2B2-4FC9-4BEC-A52E-FC150A3B612A}" dt="2023-08-21T16:45:58.978" v="38" actId="14100"/>
          <ac:picMkLst>
            <pc:docMk/>
            <pc:sldMk cId="1220979766" sldId="436"/>
            <ac:picMk id="5" creationId="{90A9F858-D76B-83F1-86EC-C92A1BC4DE95}"/>
          </ac:picMkLst>
        </pc:picChg>
      </pc:sldChg>
      <pc:sldChg chg="addSp delSp modSp add replId">
        <pc:chgData name="tien tran" userId="f5c0b7c74de91c7e" providerId="Windows Live" clId="Web-{80F5F2B2-4FC9-4BEC-A52E-FC150A3B612A}" dt="2023-08-21T16:47:18.824" v="55" actId="1076"/>
        <pc:sldMkLst>
          <pc:docMk/>
          <pc:sldMk cId="4147969683" sldId="437"/>
        </pc:sldMkLst>
        <pc:spChg chg="mod">
          <ac:chgData name="tien tran" userId="f5c0b7c74de91c7e" providerId="Windows Live" clId="Web-{80F5F2B2-4FC9-4BEC-A52E-FC150A3B612A}" dt="2023-08-21T16:47:11.152" v="53" actId="20577"/>
          <ac:spMkLst>
            <pc:docMk/>
            <pc:sldMk cId="4147969683" sldId="437"/>
            <ac:spMk id="3" creationId="{0FFEA7BD-341A-7BA2-6938-B1CC948ACD74}"/>
          </ac:spMkLst>
        </pc:spChg>
        <pc:picChg chg="del">
          <ac:chgData name="tien tran" userId="f5c0b7c74de91c7e" providerId="Windows Live" clId="Web-{80F5F2B2-4FC9-4BEC-A52E-FC150A3B612A}" dt="2023-08-21T16:46:17.791" v="40"/>
          <ac:picMkLst>
            <pc:docMk/>
            <pc:sldMk cId="4147969683" sldId="437"/>
            <ac:picMk id="5" creationId="{90A9F858-D76B-83F1-86EC-C92A1BC4DE95}"/>
          </ac:picMkLst>
        </pc:picChg>
        <pc:picChg chg="add mod">
          <ac:chgData name="tien tran" userId="f5c0b7c74de91c7e" providerId="Windows Live" clId="Web-{80F5F2B2-4FC9-4BEC-A52E-FC150A3B612A}" dt="2023-08-21T16:47:18.824" v="55" actId="1076"/>
          <ac:picMkLst>
            <pc:docMk/>
            <pc:sldMk cId="4147969683" sldId="437"/>
            <ac:picMk id="6" creationId="{D03CEAF5-FCC2-DBA2-4203-B00808A22975}"/>
          </ac:picMkLst>
        </pc:picChg>
      </pc:sldChg>
    </pc:docChg>
  </pc:docChgLst>
  <pc:docChgLst>
    <pc:chgData name="tien tran" userId="f5c0b7c74de91c7e" providerId="Windows Live" clId="Web-{0F866B87-7573-4FD3-B340-9448498E77C7}"/>
    <pc:docChg chg="addSld delSld modSld sldOrd">
      <pc:chgData name="tien tran" userId="f5c0b7c74de91c7e" providerId="Windows Live" clId="Web-{0F866B87-7573-4FD3-B340-9448498E77C7}" dt="2023-09-20T10:34:26.747" v="135" actId="20577"/>
      <pc:docMkLst>
        <pc:docMk/>
      </pc:docMkLst>
      <pc:sldChg chg="modSp">
        <pc:chgData name="tien tran" userId="f5c0b7c74de91c7e" providerId="Windows Live" clId="Web-{0F866B87-7573-4FD3-B340-9448498E77C7}" dt="2023-09-20T10:27:09.049" v="116" actId="20577"/>
        <pc:sldMkLst>
          <pc:docMk/>
          <pc:sldMk cId="788580868" sldId="405"/>
        </pc:sldMkLst>
        <pc:spChg chg="mod">
          <ac:chgData name="tien tran" userId="f5c0b7c74de91c7e" providerId="Windows Live" clId="Web-{0F866B87-7573-4FD3-B340-9448498E77C7}" dt="2023-09-20T10:27:09.049" v="116" actId="20577"/>
          <ac:spMkLst>
            <pc:docMk/>
            <pc:sldMk cId="788580868" sldId="405"/>
            <ac:spMk id="3" creationId="{3356C97B-92D3-569A-CA12-3111814852CA}"/>
          </ac:spMkLst>
        </pc:spChg>
      </pc:sldChg>
      <pc:sldChg chg="addSp delSp modSp ord">
        <pc:chgData name="tien tran" userId="f5c0b7c74de91c7e" providerId="Windows Live" clId="Web-{0F866B87-7573-4FD3-B340-9448498E77C7}" dt="2023-09-20T10:27:09.346" v="117"/>
        <pc:sldMkLst>
          <pc:docMk/>
          <pc:sldMk cId="1212058143" sldId="412"/>
        </pc:sldMkLst>
        <pc:spChg chg="mod">
          <ac:chgData name="tien tran" userId="f5c0b7c74de91c7e" providerId="Windows Live" clId="Web-{0F866B87-7573-4FD3-B340-9448498E77C7}" dt="2023-09-20T09:49:41.839" v="9" actId="20577"/>
          <ac:spMkLst>
            <pc:docMk/>
            <pc:sldMk cId="1212058143" sldId="412"/>
            <ac:spMk id="2" creationId="{228C0DB9-77A1-0CBB-F3CF-781C294B3E1C}"/>
          </ac:spMkLst>
        </pc:spChg>
        <pc:spChg chg="mod">
          <ac:chgData name="tien tran" userId="f5c0b7c74de91c7e" providerId="Windows Live" clId="Web-{0F866B87-7573-4FD3-B340-9448498E77C7}" dt="2023-09-20T09:57:56.179" v="58" actId="20577"/>
          <ac:spMkLst>
            <pc:docMk/>
            <pc:sldMk cId="1212058143" sldId="412"/>
            <ac:spMk id="3" creationId="{1861C86A-BE57-454D-247C-BFE963EAA5F6}"/>
          </ac:spMkLst>
        </pc:spChg>
        <pc:picChg chg="add del mod">
          <ac:chgData name="tien tran" userId="f5c0b7c74de91c7e" providerId="Windows Live" clId="Web-{0F866B87-7573-4FD3-B340-9448498E77C7}" dt="2023-09-20T09:54:06.158" v="34"/>
          <ac:picMkLst>
            <pc:docMk/>
            <pc:sldMk cId="1212058143" sldId="412"/>
            <ac:picMk id="5" creationId="{985B7D06-9273-FFE9-0FB6-DC565F0EDB2E}"/>
          </ac:picMkLst>
        </pc:picChg>
        <pc:picChg chg="add mod">
          <ac:chgData name="tien tran" userId="f5c0b7c74de91c7e" providerId="Windows Live" clId="Web-{0F866B87-7573-4FD3-B340-9448498E77C7}" dt="2023-09-20T09:54:31.986" v="38" actId="1076"/>
          <ac:picMkLst>
            <pc:docMk/>
            <pc:sldMk cId="1212058143" sldId="412"/>
            <ac:picMk id="6" creationId="{F74651FC-6E25-4B29-2FEA-14F67E9BF842}"/>
          </ac:picMkLst>
        </pc:picChg>
      </pc:sldChg>
      <pc:sldChg chg="addSp delSp modSp add replId">
        <pc:chgData name="tien tran" userId="f5c0b7c74de91c7e" providerId="Windows Live" clId="Web-{0F866B87-7573-4FD3-B340-9448498E77C7}" dt="2023-09-20T09:54:00.017" v="33" actId="14100"/>
        <pc:sldMkLst>
          <pc:docMk/>
          <pc:sldMk cId="566448136" sldId="413"/>
        </pc:sldMkLst>
        <pc:spChg chg="mod">
          <ac:chgData name="tien tran" userId="f5c0b7c74de91c7e" providerId="Windows Live" clId="Web-{0F866B87-7573-4FD3-B340-9448498E77C7}" dt="2023-09-20T09:53:25.532" v="27" actId="20577"/>
          <ac:spMkLst>
            <pc:docMk/>
            <pc:sldMk cId="566448136" sldId="413"/>
            <ac:spMk id="3" creationId="{1861C86A-BE57-454D-247C-BFE963EAA5F6}"/>
          </ac:spMkLst>
        </pc:spChg>
        <pc:picChg chg="del">
          <ac:chgData name="tien tran" userId="f5c0b7c74de91c7e" providerId="Windows Live" clId="Web-{0F866B87-7573-4FD3-B340-9448498E77C7}" dt="2023-09-20T09:53:31.782" v="28"/>
          <ac:picMkLst>
            <pc:docMk/>
            <pc:sldMk cId="566448136" sldId="413"/>
            <ac:picMk id="5" creationId="{985B7D06-9273-FFE9-0FB6-DC565F0EDB2E}"/>
          </ac:picMkLst>
        </pc:picChg>
        <pc:picChg chg="add mod">
          <ac:chgData name="tien tran" userId="f5c0b7c74de91c7e" providerId="Windows Live" clId="Web-{0F866B87-7573-4FD3-B340-9448498E77C7}" dt="2023-09-20T09:54:00.017" v="33" actId="14100"/>
          <ac:picMkLst>
            <pc:docMk/>
            <pc:sldMk cId="566448136" sldId="413"/>
            <ac:picMk id="6" creationId="{6092AF15-FA34-EFDA-FBE1-B5724B7C523F}"/>
          </ac:picMkLst>
        </pc:picChg>
      </pc:sldChg>
      <pc:sldChg chg="new del">
        <pc:chgData name="tien tran" userId="f5c0b7c74de91c7e" providerId="Windows Live" clId="Web-{0F866B87-7573-4FD3-B340-9448498E77C7}" dt="2023-09-20T09:52:32.655" v="24"/>
        <pc:sldMkLst>
          <pc:docMk/>
          <pc:sldMk cId="1493381084" sldId="413"/>
        </pc:sldMkLst>
      </pc:sldChg>
      <pc:sldChg chg="addSp delSp modSp add ord replId">
        <pc:chgData name="tien tran" userId="f5c0b7c74de91c7e" providerId="Windows Live" clId="Web-{0F866B87-7573-4FD3-B340-9448498E77C7}" dt="2023-09-20T09:56:49.068" v="50" actId="1076"/>
        <pc:sldMkLst>
          <pc:docMk/>
          <pc:sldMk cId="3375117805" sldId="414"/>
        </pc:sldMkLst>
        <pc:spChg chg="mod">
          <ac:chgData name="tien tran" userId="f5c0b7c74de91c7e" providerId="Windows Live" clId="Web-{0F866B87-7573-4FD3-B340-9448498E77C7}" dt="2023-09-20T09:56:37.646" v="46" actId="20577"/>
          <ac:spMkLst>
            <pc:docMk/>
            <pc:sldMk cId="3375117805" sldId="414"/>
            <ac:spMk id="3" creationId="{1861C86A-BE57-454D-247C-BFE963EAA5F6}"/>
          </ac:spMkLst>
        </pc:spChg>
        <pc:picChg chg="add mod">
          <ac:chgData name="tien tran" userId="f5c0b7c74de91c7e" providerId="Windows Live" clId="Web-{0F866B87-7573-4FD3-B340-9448498E77C7}" dt="2023-09-20T09:56:49.068" v="50" actId="1076"/>
          <ac:picMkLst>
            <pc:docMk/>
            <pc:sldMk cId="3375117805" sldId="414"/>
            <ac:picMk id="5" creationId="{0CABE306-056C-85F1-9BDE-5B4060C7DBBA}"/>
          </ac:picMkLst>
        </pc:picChg>
        <pc:picChg chg="del">
          <ac:chgData name="tien tran" userId="f5c0b7c74de91c7e" providerId="Windows Live" clId="Web-{0F866B87-7573-4FD3-B340-9448498E77C7}" dt="2023-09-20T09:54:47.612" v="41"/>
          <ac:picMkLst>
            <pc:docMk/>
            <pc:sldMk cId="3375117805" sldId="414"/>
            <ac:picMk id="6" creationId="{F74651FC-6E25-4B29-2FEA-14F67E9BF842}"/>
          </ac:picMkLst>
        </pc:picChg>
      </pc:sldChg>
      <pc:sldChg chg="addSp delSp modSp add replId">
        <pc:chgData name="tien tran" userId="f5c0b7c74de91c7e" providerId="Windows Live" clId="Web-{0F866B87-7573-4FD3-B340-9448498E77C7}" dt="2023-09-20T10:07:31.490" v="73" actId="14100"/>
        <pc:sldMkLst>
          <pc:docMk/>
          <pc:sldMk cId="2226693589" sldId="415"/>
        </pc:sldMkLst>
        <pc:spChg chg="mod">
          <ac:chgData name="tien tran" userId="f5c0b7c74de91c7e" providerId="Windows Live" clId="Web-{0F866B87-7573-4FD3-B340-9448498E77C7}" dt="2023-09-20T10:02:32.607" v="64" actId="20577"/>
          <ac:spMkLst>
            <pc:docMk/>
            <pc:sldMk cId="2226693589" sldId="415"/>
            <ac:spMk id="3" creationId="{1861C86A-BE57-454D-247C-BFE963EAA5F6}"/>
          </ac:spMkLst>
        </pc:spChg>
        <pc:picChg chg="del">
          <ac:chgData name="tien tran" userId="f5c0b7c74de91c7e" providerId="Windows Live" clId="Web-{0F866B87-7573-4FD3-B340-9448498E77C7}" dt="2023-09-20T10:01:52.294" v="62"/>
          <ac:picMkLst>
            <pc:docMk/>
            <pc:sldMk cId="2226693589" sldId="415"/>
            <ac:picMk id="5" creationId="{0CABE306-056C-85F1-9BDE-5B4060C7DBBA}"/>
          </ac:picMkLst>
        </pc:picChg>
        <pc:picChg chg="add del mod">
          <ac:chgData name="tien tran" userId="f5c0b7c74de91c7e" providerId="Windows Live" clId="Web-{0F866B87-7573-4FD3-B340-9448498E77C7}" dt="2023-09-20T10:07:24.505" v="70"/>
          <ac:picMkLst>
            <pc:docMk/>
            <pc:sldMk cId="2226693589" sldId="415"/>
            <ac:picMk id="6" creationId="{99AFF89E-C0E9-30D6-8D35-D3EABCF78CF6}"/>
          </ac:picMkLst>
        </pc:picChg>
        <pc:picChg chg="add mod">
          <ac:chgData name="tien tran" userId="f5c0b7c74de91c7e" providerId="Windows Live" clId="Web-{0F866B87-7573-4FD3-B340-9448498E77C7}" dt="2023-09-20T10:07:31.490" v="73" actId="14100"/>
          <ac:picMkLst>
            <pc:docMk/>
            <pc:sldMk cId="2226693589" sldId="415"/>
            <ac:picMk id="7" creationId="{1DC99F87-1E30-275E-ECF5-97353F51C4EE}"/>
          </ac:picMkLst>
        </pc:picChg>
      </pc:sldChg>
      <pc:sldChg chg="addSp modSp new ord">
        <pc:chgData name="tien tran" userId="f5c0b7c74de91c7e" providerId="Windows Live" clId="Web-{0F866B87-7573-4FD3-B340-9448498E77C7}" dt="2023-09-20T10:32:20.698" v="122"/>
        <pc:sldMkLst>
          <pc:docMk/>
          <pc:sldMk cId="3842700500" sldId="416"/>
        </pc:sldMkLst>
        <pc:spChg chg="mod">
          <ac:chgData name="tien tran" userId="f5c0b7c74de91c7e" providerId="Windows Live" clId="Web-{0F866B87-7573-4FD3-B340-9448498E77C7}" dt="2023-09-20T10:21:15.260" v="89" actId="20577"/>
          <ac:spMkLst>
            <pc:docMk/>
            <pc:sldMk cId="3842700500" sldId="416"/>
            <ac:spMk id="2" creationId="{3500F7A5-0A22-FF25-8313-388FD9DCC8B2}"/>
          </ac:spMkLst>
        </pc:spChg>
        <pc:spChg chg="mod">
          <ac:chgData name="tien tran" userId="f5c0b7c74de91c7e" providerId="Windows Live" clId="Web-{0F866B87-7573-4FD3-B340-9448498E77C7}" dt="2023-09-20T10:26:17.783" v="105" actId="20577"/>
          <ac:spMkLst>
            <pc:docMk/>
            <pc:sldMk cId="3842700500" sldId="416"/>
            <ac:spMk id="3" creationId="{930E8412-9197-5D6D-5D0A-67A8E7F8D28F}"/>
          </ac:spMkLst>
        </pc:spChg>
        <pc:picChg chg="add mod">
          <ac:chgData name="tien tran" userId="f5c0b7c74de91c7e" providerId="Windows Live" clId="Web-{0F866B87-7573-4FD3-B340-9448498E77C7}" dt="2023-09-20T10:32:03.822" v="120" actId="14100"/>
          <ac:picMkLst>
            <pc:docMk/>
            <pc:sldMk cId="3842700500" sldId="416"/>
            <ac:picMk id="5" creationId="{FB08157A-D3E1-6892-0FC4-D9135F76D430}"/>
          </ac:picMkLst>
        </pc:picChg>
      </pc:sldChg>
      <pc:sldChg chg="modSp add del replId">
        <pc:chgData name="tien tran" userId="f5c0b7c74de91c7e" providerId="Windows Live" clId="Web-{0F866B87-7573-4FD3-B340-9448498E77C7}" dt="2023-09-20T10:32:15.604" v="121"/>
        <pc:sldMkLst>
          <pc:docMk/>
          <pc:sldMk cId="366988874" sldId="417"/>
        </pc:sldMkLst>
        <pc:spChg chg="mod">
          <ac:chgData name="tien tran" userId="f5c0b7c74de91c7e" providerId="Windows Live" clId="Web-{0F866B87-7573-4FD3-B340-9448498E77C7}" dt="2023-09-20T10:26:29.673" v="108" actId="20577"/>
          <ac:spMkLst>
            <pc:docMk/>
            <pc:sldMk cId="366988874" sldId="417"/>
            <ac:spMk id="3" creationId="{930E8412-9197-5D6D-5D0A-67A8E7F8D28F}"/>
          </ac:spMkLst>
        </pc:spChg>
      </pc:sldChg>
      <pc:sldChg chg="add ord replId">
        <pc:chgData name="tien tran" userId="f5c0b7c74de91c7e" providerId="Windows Live" clId="Web-{0F866B87-7573-4FD3-B340-9448498E77C7}" dt="2023-09-20T10:26:39.955" v="111"/>
        <pc:sldMkLst>
          <pc:docMk/>
          <pc:sldMk cId="2508937893" sldId="418"/>
        </pc:sldMkLst>
      </pc:sldChg>
      <pc:sldChg chg="addSp modSp add replId">
        <pc:chgData name="tien tran" userId="f5c0b7c74de91c7e" providerId="Windows Live" clId="Web-{0F866B87-7573-4FD3-B340-9448498E77C7}" dt="2023-09-20T10:33:06.074" v="127" actId="20577"/>
        <pc:sldMkLst>
          <pc:docMk/>
          <pc:sldMk cId="2065058193" sldId="419"/>
        </pc:sldMkLst>
        <pc:spChg chg="mod">
          <ac:chgData name="tien tran" userId="f5c0b7c74de91c7e" providerId="Windows Live" clId="Web-{0F866B87-7573-4FD3-B340-9448498E77C7}" dt="2023-09-20T10:33:06.074" v="127" actId="20577"/>
          <ac:spMkLst>
            <pc:docMk/>
            <pc:sldMk cId="2065058193" sldId="419"/>
            <ac:spMk id="3" creationId="{930E8412-9197-5D6D-5D0A-67A8E7F8D28F}"/>
          </ac:spMkLst>
        </pc:spChg>
        <pc:picChg chg="add mod">
          <ac:chgData name="tien tran" userId="f5c0b7c74de91c7e" providerId="Windows Live" clId="Web-{0F866B87-7573-4FD3-B340-9448498E77C7}" dt="2023-09-20T10:32:57.495" v="125" actId="14100"/>
          <ac:picMkLst>
            <pc:docMk/>
            <pc:sldMk cId="2065058193" sldId="419"/>
            <ac:picMk id="5" creationId="{1FBCCCF4-261F-AE9A-8A68-7742248B12F8}"/>
          </ac:picMkLst>
        </pc:picChg>
      </pc:sldChg>
      <pc:sldChg chg="new del">
        <pc:chgData name="tien tran" userId="f5c0b7c74de91c7e" providerId="Windows Live" clId="Web-{0F866B87-7573-4FD3-B340-9448498E77C7}" dt="2023-09-20T10:34:08.388" v="131"/>
        <pc:sldMkLst>
          <pc:docMk/>
          <pc:sldMk cId="4016282147" sldId="420"/>
        </pc:sldMkLst>
      </pc:sldChg>
      <pc:sldChg chg="modSp add replId">
        <pc:chgData name="tien tran" userId="f5c0b7c74de91c7e" providerId="Windows Live" clId="Web-{0F866B87-7573-4FD3-B340-9448498E77C7}" dt="2023-09-20T10:34:06.794" v="130" actId="20577"/>
        <pc:sldMkLst>
          <pc:docMk/>
          <pc:sldMk cId="3368675289" sldId="421"/>
        </pc:sldMkLst>
        <pc:spChg chg="mod">
          <ac:chgData name="tien tran" userId="f5c0b7c74de91c7e" providerId="Windows Live" clId="Web-{0F866B87-7573-4FD3-B340-9448498E77C7}" dt="2023-09-20T10:34:06.794" v="130" actId="20577"/>
          <ac:spMkLst>
            <pc:docMk/>
            <pc:sldMk cId="3368675289" sldId="421"/>
            <ac:spMk id="3" creationId="{3356C97B-92D3-569A-CA12-3111814852CA}"/>
          </ac:spMkLst>
        </pc:spChg>
      </pc:sldChg>
      <pc:sldChg chg="modSp add replId">
        <pc:chgData name="tien tran" userId="f5c0b7c74de91c7e" providerId="Windows Live" clId="Web-{0F866B87-7573-4FD3-B340-9448498E77C7}" dt="2023-09-20T10:34:17.107" v="133" actId="20577"/>
        <pc:sldMkLst>
          <pc:docMk/>
          <pc:sldMk cId="2244883893" sldId="422"/>
        </pc:sldMkLst>
        <pc:spChg chg="mod">
          <ac:chgData name="tien tran" userId="f5c0b7c74de91c7e" providerId="Windows Live" clId="Web-{0F866B87-7573-4FD3-B340-9448498E77C7}" dt="2023-09-20T10:34:17.107" v="133" actId="20577"/>
          <ac:spMkLst>
            <pc:docMk/>
            <pc:sldMk cId="2244883893" sldId="422"/>
            <ac:spMk id="3" creationId="{3356C97B-92D3-569A-CA12-3111814852CA}"/>
          </ac:spMkLst>
        </pc:spChg>
      </pc:sldChg>
      <pc:sldChg chg="modSp add replId">
        <pc:chgData name="tien tran" userId="f5c0b7c74de91c7e" providerId="Windows Live" clId="Web-{0F866B87-7573-4FD3-B340-9448498E77C7}" dt="2023-09-20T10:34:26.747" v="135" actId="20577"/>
        <pc:sldMkLst>
          <pc:docMk/>
          <pc:sldMk cId="683148842" sldId="423"/>
        </pc:sldMkLst>
        <pc:spChg chg="mod">
          <ac:chgData name="tien tran" userId="f5c0b7c74de91c7e" providerId="Windows Live" clId="Web-{0F866B87-7573-4FD3-B340-9448498E77C7}" dt="2023-09-20T10:34:26.747" v="135" actId="20577"/>
          <ac:spMkLst>
            <pc:docMk/>
            <pc:sldMk cId="683148842" sldId="423"/>
            <ac:spMk id="3" creationId="{3356C97B-92D3-569A-CA12-3111814852CA}"/>
          </ac:spMkLst>
        </pc:spChg>
      </pc:sldChg>
    </pc:docChg>
  </pc:docChgLst>
  <pc:docChgLst>
    <pc:chgData name="tien tran" userId="f5c0b7c74de91c7e" providerId="Windows Live" clId="Web-{90678E26-D1CD-4FF9-8C20-273AC375FBA7}"/>
    <pc:docChg chg="addSld delSld modSld sldOrd">
      <pc:chgData name="tien tran" userId="f5c0b7c74de91c7e" providerId="Windows Live" clId="Web-{90678E26-D1CD-4FF9-8C20-273AC375FBA7}" dt="2023-08-24T09:57:48.249" v="435" actId="20577"/>
      <pc:docMkLst>
        <pc:docMk/>
      </pc:docMkLst>
      <pc:sldChg chg="modSp">
        <pc:chgData name="tien tran" userId="f5c0b7c74de91c7e" providerId="Windows Live" clId="Web-{90678E26-D1CD-4FF9-8C20-273AC375FBA7}" dt="2023-08-24T09:57:17.701" v="432" actId="20577"/>
        <pc:sldMkLst>
          <pc:docMk/>
          <pc:sldMk cId="0" sldId="404"/>
        </pc:sldMkLst>
        <pc:spChg chg="mod">
          <ac:chgData name="tien tran" userId="f5c0b7c74de91c7e" providerId="Windows Live" clId="Web-{90678E26-D1CD-4FF9-8C20-273AC375FBA7}" dt="2023-08-24T09:57:17.701" v="432" actId="20577"/>
          <ac:spMkLst>
            <pc:docMk/>
            <pc:sldMk cId="0" sldId="404"/>
            <ac:spMk id="12" creationId="{00000000-0000-0000-0000-000000000000}"/>
          </ac:spMkLst>
        </pc:spChg>
      </pc:sldChg>
      <pc:sldChg chg="modSp">
        <pc:chgData name="tien tran" userId="f5c0b7c74de91c7e" providerId="Windows Live" clId="Web-{90678E26-D1CD-4FF9-8C20-273AC375FBA7}" dt="2023-08-24T09:57:04.357" v="431" actId="20577"/>
        <pc:sldMkLst>
          <pc:docMk/>
          <pc:sldMk cId="788580868" sldId="405"/>
        </pc:sldMkLst>
        <pc:spChg chg="mod">
          <ac:chgData name="tien tran" userId="f5c0b7c74de91c7e" providerId="Windows Live" clId="Web-{90678E26-D1CD-4FF9-8C20-273AC375FBA7}" dt="2023-08-24T09:57:04.357" v="431" actId="20577"/>
          <ac:spMkLst>
            <pc:docMk/>
            <pc:sldMk cId="788580868" sldId="405"/>
            <ac:spMk id="3" creationId="{3356C97B-92D3-569A-CA12-3111814852CA}"/>
          </ac:spMkLst>
        </pc:spChg>
      </pc:sldChg>
      <pc:sldChg chg="modSp new ord">
        <pc:chgData name="tien tran" userId="f5c0b7c74de91c7e" providerId="Windows Live" clId="Web-{90678E26-D1CD-4FF9-8C20-273AC375FBA7}" dt="2023-08-24T09:15:12.198" v="373"/>
        <pc:sldMkLst>
          <pc:docMk/>
          <pc:sldMk cId="361998908" sldId="406"/>
        </pc:sldMkLst>
        <pc:spChg chg="mod">
          <ac:chgData name="tien tran" userId="f5c0b7c74de91c7e" providerId="Windows Live" clId="Web-{90678E26-D1CD-4FF9-8C20-273AC375FBA7}" dt="2023-08-24T03:24:43.703" v="31" actId="20577"/>
          <ac:spMkLst>
            <pc:docMk/>
            <pc:sldMk cId="361998908" sldId="406"/>
            <ac:spMk id="2" creationId="{73489262-B088-9482-E62B-89C636224F67}"/>
          </ac:spMkLst>
        </pc:spChg>
        <pc:spChg chg="mod">
          <ac:chgData name="tien tran" userId="f5c0b7c74de91c7e" providerId="Windows Live" clId="Web-{90678E26-D1CD-4FF9-8C20-273AC375FBA7}" dt="2023-08-24T03:26:26.613" v="37" actId="20577"/>
          <ac:spMkLst>
            <pc:docMk/>
            <pc:sldMk cId="361998908" sldId="406"/>
            <ac:spMk id="3" creationId="{2B1248C3-A048-C3BE-E4BD-2994DF101C07}"/>
          </ac:spMkLst>
        </pc:spChg>
      </pc:sldChg>
      <pc:sldChg chg="del">
        <pc:chgData name="tien tran" userId="f5c0b7c74de91c7e" providerId="Windows Live" clId="Web-{90678E26-D1CD-4FF9-8C20-273AC375FBA7}" dt="2023-08-24T03:24:25.374" v="25"/>
        <pc:sldMkLst>
          <pc:docMk/>
          <pc:sldMk cId="2219293177" sldId="407"/>
        </pc:sldMkLst>
      </pc:sldChg>
      <pc:sldChg chg="addSp delSp modSp add ord replId">
        <pc:chgData name="tien tran" userId="f5c0b7c74de91c7e" providerId="Windows Live" clId="Web-{90678E26-D1CD-4FF9-8C20-273AC375FBA7}" dt="2023-08-24T09:15:12.182" v="372"/>
        <pc:sldMkLst>
          <pc:docMk/>
          <pc:sldMk cId="3292852088" sldId="407"/>
        </pc:sldMkLst>
        <pc:spChg chg="del mod">
          <ac:chgData name="tien tran" userId="f5c0b7c74de91c7e" providerId="Windows Live" clId="Web-{90678E26-D1CD-4FF9-8C20-273AC375FBA7}" dt="2023-08-24T03:26:53.582" v="40"/>
          <ac:spMkLst>
            <pc:docMk/>
            <pc:sldMk cId="3292852088" sldId="407"/>
            <ac:spMk id="3" creationId="{2B1248C3-A048-C3BE-E4BD-2994DF101C07}"/>
          </ac:spMkLst>
        </pc:spChg>
        <pc:picChg chg="add mod ord">
          <ac:chgData name="tien tran" userId="f5c0b7c74de91c7e" providerId="Windows Live" clId="Web-{90678E26-D1CD-4FF9-8C20-273AC375FBA7}" dt="2023-08-24T03:27:01.270" v="44" actId="1076"/>
          <ac:picMkLst>
            <pc:docMk/>
            <pc:sldMk cId="3292852088" sldId="407"/>
            <ac:picMk id="5" creationId="{E217815C-E976-4943-CD5A-A771C3201EA5}"/>
          </ac:picMkLst>
        </pc:picChg>
      </pc:sldChg>
      <pc:sldChg chg="del">
        <pc:chgData name="tien tran" userId="f5c0b7c74de91c7e" providerId="Windows Live" clId="Web-{90678E26-D1CD-4FF9-8C20-273AC375FBA7}" dt="2023-08-24T03:24:27.390" v="26"/>
        <pc:sldMkLst>
          <pc:docMk/>
          <pc:sldMk cId="741969628" sldId="408"/>
        </pc:sldMkLst>
      </pc:sldChg>
      <pc:sldChg chg="addSp delSp modSp new ord">
        <pc:chgData name="tien tran" userId="f5c0b7c74de91c7e" providerId="Windows Live" clId="Web-{90678E26-D1CD-4FF9-8C20-273AC375FBA7}" dt="2023-08-24T09:14:09.711" v="366"/>
        <pc:sldMkLst>
          <pc:docMk/>
          <pc:sldMk cId="2239394117" sldId="408"/>
        </pc:sldMkLst>
        <pc:spChg chg="mod">
          <ac:chgData name="tien tran" userId="f5c0b7c74de91c7e" providerId="Windows Live" clId="Web-{90678E26-D1CD-4FF9-8C20-273AC375FBA7}" dt="2023-08-24T03:30:47.950" v="49" actId="20577"/>
          <ac:spMkLst>
            <pc:docMk/>
            <pc:sldMk cId="2239394117" sldId="408"/>
            <ac:spMk id="2" creationId="{6A701A80-3067-5475-9309-14E7BEAEA872}"/>
          </ac:spMkLst>
        </pc:spChg>
        <pc:spChg chg="mod">
          <ac:chgData name="tien tran" userId="f5c0b7c74de91c7e" providerId="Windows Live" clId="Web-{90678E26-D1CD-4FF9-8C20-273AC375FBA7}" dt="2023-08-24T09:11:10.970" v="350" actId="20577"/>
          <ac:spMkLst>
            <pc:docMk/>
            <pc:sldMk cId="2239394117" sldId="408"/>
            <ac:spMk id="3" creationId="{BCAC1937-F0C6-4ACA-D2CF-934FEC702DF0}"/>
          </ac:spMkLst>
        </pc:spChg>
        <pc:picChg chg="add del mod">
          <ac:chgData name="tien tran" userId="f5c0b7c74de91c7e" providerId="Windows Live" clId="Web-{90678E26-D1CD-4FF9-8C20-273AC375FBA7}" dt="2023-08-24T08:29:04.300" v="262"/>
          <ac:picMkLst>
            <pc:docMk/>
            <pc:sldMk cId="2239394117" sldId="408"/>
            <ac:picMk id="6" creationId="{EAC204FB-AFA4-B79C-C0C1-FEE32782AD83}"/>
          </ac:picMkLst>
        </pc:picChg>
      </pc:sldChg>
      <pc:sldChg chg="del">
        <pc:chgData name="tien tran" userId="f5c0b7c74de91c7e" providerId="Windows Live" clId="Web-{90678E26-D1CD-4FF9-8C20-273AC375FBA7}" dt="2023-08-24T03:24:25.374" v="23"/>
        <pc:sldMkLst>
          <pc:docMk/>
          <pc:sldMk cId="2062991657" sldId="409"/>
        </pc:sldMkLst>
      </pc:sldChg>
      <pc:sldChg chg="modSp new ord">
        <pc:chgData name="tien tran" userId="f5c0b7c74de91c7e" providerId="Windows Live" clId="Web-{90678E26-D1CD-4FF9-8C20-273AC375FBA7}" dt="2023-08-24T09:14:09.711" v="370"/>
        <pc:sldMkLst>
          <pc:docMk/>
          <pc:sldMk cId="3738171676" sldId="409"/>
        </pc:sldMkLst>
        <pc:spChg chg="mod">
          <ac:chgData name="tien tran" userId="f5c0b7c74de91c7e" providerId="Windows Live" clId="Web-{90678E26-D1CD-4FF9-8C20-273AC375FBA7}" dt="2023-08-24T04:17:23.471" v="73" actId="20577"/>
          <ac:spMkLst>
            <pc:docMk/>
            <pc:sldMk cId="3738171676" sldId="409"/>
            <ac:spMk id="2" creationId="{98665563-019F-2324-350A-8C8F035AA609}"/>
          </ac:spMkLst>
        </pc:spChg>
        <pc:spChg chg="mod">
          <ac:chgData name="tien tran" userId="f5c0b7c74de91c7e" providerId="Windows Live" clId="Web-{90678E26-D1CD-4FF9-8C20-273AC375FBA7}" dt="2023-08-24T04:20:50.962" v="97" actId="20577"/>
          <ac:spMkLst>
            <pc:docMk/>
            <pc:sldMk cId="3738171676" sldId="409"/>
            <ac:spMk id="3" creationId="{482AC8BC-5495-D2F3-DA4D-F20C7F62E182}"/>
          </ac:spMkLst>
        </pc:spChg>
      </pc:sldChg>
      <pc:sldChg chg="addSp modSp new ord">
        <pc:chgData name="tien tran" userId="f5c0b7c74de91c7e" providerId="Windows Live" clId="Web-{90678E26-D1CD-4FF9-8C20-273AC375FBA7}" dt="2023-08-24T09:14:09.711" v="369"/>
        <pc:sldMkLst>
          <pc:docMk/>
          <pc:sldMk cId="1783580257" sldId="410"/>
        </pc:sldMkLst>
        <pc:spChg chg="mod">
          <ac:chgData name="tien tran" userId="f5c0b7c74de91c7e" providerId="Windows Live" clId="Web-{90678E26-D1CD-4FF9-8C20-273AC375FBA7}" dt="2023-08-24T04:21:14.932" v="104" actId="20577"/>
          <ac:spMkLst>
            <pc:docMk/>
            <pc:sldMk cId="1783580257" sldId="410"/>
            <ac:spMk id="2" creationId="{274EFD7C-321E-A48C-9ABD-42584B5AB9D4}"/>
          </ac:spMkLst>
        </pc:spChg>
        <pc:spChg chg="mod">
          <ac:chgData name="tien tran" userId="f5c0b7c74de91c7e" providerId="Windows Live" clId="Web-{90678E26-D1CD-4FF9-8C20-273AC375FBA7}" dt="2023-08-24T04:21:41.980" v="107" actId="20577"/>
          <ac:spMkLst>
            <pc:docMk/>
            <pc:sldMk cId="1783580257" sldId="410"/>
            <ac:spMk id="3" creationId="{33603130-0EB7-24DE-4B51-2C3F3D1FD568}"/>
          </ac:spMkLst>
        </pc:spChg>
        <pc:picChg chg="add mod">
          <ac:chgData name="tien tran" userId="f5c0b7c74de91c7e" providerId="Windows Live" clId="Web-{90678E26-D1CD-4FF9-8C20-273AC375FBA7}" dt="2023-08-24T04:21:49.808" v="111" actId="1076"/>
          <ac:picMkLst>
            <pc:docMk/>
            <pc:sldMk cId="1783580257" sldId="410"/>
            <ac:picMk id="5" creationId="{9E3BAF68-F60A-5B0A-8530-7A401FD5DBC9}"/>
          </ac:picMkLst>
        </pc:picChg>
      </pc:sldChg>
      <pc:sldChg chg="del">
        <pc:chgData name="tien tran" userId="f5c0b7c74de91c7e" providerId="Windows Live" clId="Web-{90678E26-D1CD-4FF9-8C20-273AC375FBA7}" dt="2023-08-24T03:24:25.374" v="22"/>
        <pc:sldMkLst>
          <pc:docMk/>
          <pc:sldMk cId="3513753322" sldId="410"/>
        </pc:sldMkLst>
      </pc:sldChg>
      <pc:sldChg chg="del">
        <pc:chgData name="tien tran" userId="f5c0b7c74de91c7e" providerId="Windows Live" clId="Web-{90678E26-D1CD-4FF9-8C20-273AC375FBA7}" dt="2023-08-24T03:24:25.374" v="21"/>
        <pc:sldMkLst>
          <pc:docMk/>
          <pc:sldMk cId="3116637426" sldId="411"/>
        </pc:sldMkLst>
      </pc:sldChg>
      <pc:sldChg chg="addSp modSp new ord">
        <pc:chgData name="tien tran" userId="f5c0b7c74de91c7e" providerId="Windows Live" clId="Web-{90678E26-D1CD-4FF9-8C20-273AC375FBA7}" dt="2023-08-24T09:14:09.711" v="368"/>
        <pc:sldMkLst>
          <pc:docMk/>
          <pc:sldMk cId="4015652039" sldId="411"/>
        </pc:sldMkLst>
        <pc:spChg chg="mod">
          <ac:chgData name="tien tran" userId="f5c0b7c74de91c7e" providerId="Windows Live" clId="Web-{90678E26-D1CD-4FF9-8C20-273AC375FBA7}" dt="2023-08-24T08:29:34.832" v="272" actId="20577"/>
          <ac:spMkLst>
            <pc:docMk/>
            <pc:sldMk cId="4015652039" sldId="411"/>
            <ac:spMk id="2" creationId="{1F2796D8-833A-3135-43A8-849E318E8B5B}"/>
          </ac:spMkLst>
        </pc:spChg>
        <pc:spChg chg="mod">
          <ac:chgData name="tien tran" userId="f5c0b7c74de91c7e" providerId="Windows Live" clId="Web-{90678E26-D1CD-4FF9-8C20-273AC375FBA7}" dt="2023-08-24T04:44:00.855" v="116" actId="20577"/>
          <ac:spMkLst>
            <pc:docMk/>
            <pc:sldMk cId="4015652039" sldId="411"/>
            <ac:spMk id="3" creationId="{C472ADB8-7E8A-8FB3-69C7-CD71897CB1B5}"/>
          </ac:spMkLst>
        </pc:spChg>
        <pc:picChg chg="add mod">
          <ac:chgData name="tien tran" userId="f5c0b7c74de91c7e" providerId="Windows Live" clId="Web-{90678E26-D1CD-4FF9-8C20-273AC375FBA7}" dt="2023-08-24T08:29:11.050" v="266" actId="1076"/>
          <ac:picMkLst>
            <pc:docMk/>
            <pc:sldMk cId="4015652039" sldId="411"/>
            <ac:picMk id="5" creationId="{8F198641-286A-1E57-CBBE-6961E5DFC376}"/>
          </ac:picMkLst>
        </pc:picChg>
      </pc:sldChg>
      <pc:sldChg chg="addSp delSp modSp new ord">
        <pc:chgData name="tien tran" userId="f5c0b7c74de91c7e" providerId="Windows Live" clId="Web-{90678E26-D1CD-4FF9-8C20-273AC375FBA7}" dt="2023-08-24T09:14:09.711" v="367"/>
        <pc:sldMkLst>
          <pc:docMk/>
          <pc:sldMk cId="2754218045" sldId="412"/>
        </pc:sldMkLst>
        <pc:spChg chg="mod">
          <ac:chgData name="tien tran" userId="f5c0b7c74de91c7e" providerId="Windows Live" clId="Web-{90678E26-D1CD-4FF9-8C20-273AC375FBA7}" dt="2023-08-24T04:44:09.058" v="119" actId="20577"/>
          <ac:spMkLst>
            <pc:docMk/>
            <pc:sldMk cId="2754218045" sldId="412"/>
            <ac:spMk id="2" creationId="{CC6EBF37-9AFE-A1B3-168E-BAD9474F39CC}"/>
          </ac:spMkLst>
        </pc:spChg>
        <pc:spChg chg="add del mod">
          <ac:chgData name="tien tran" userId="f5c0b7c74de91c7e" providerId="Windows Live" clId="Web-{90678E26-D1CD-4FF9-8C20-273AC375FBA7}" dt="2023-08-24T08:31:17.179" v="279" actId="20577"/>
          <ac:spMkLst>
            <pc:docMk/>
            <pc:sldMk cId="2754218045" sldId="412"/>
            <ac:spMk id="3" creationId="{7E32A10C-D228-D450-C5E9-88E92391214C}"/>
          </ac:spMkLst>
        </pc:spChg>
        <pc:spChg chg="add del mod">
          <ac:chgData name="tien tran" userId="f5c0b7c74de91c7e" providerId="Windows Live" clId="Web-{90678E26-D1CD-4FF9-8C20-273AC375FBA7}" dt="2023-08-24T04:45:14.060" v="128"/>
          <ac:spMkLst>
            <pc:docMk/>
            <pc:sldMk cId="2754218045" sldId="412"/>
            <ac:spMk id="6" creationId="{7C7180D2-148D-94ED-B95E-D619A5503F27}"/>
          </ac:spMkLst>
        </pc:spChg>
        <pc:spChg chg="add del mod">
          <ac:chgData name="tien tran" userId="f5c0b7c74de91c7e" providerId="Windows Live" clId="Web-{90678E26-D1CD-4FF9-8C20-273AC375FBA7}" dt="2023-08-24T04:45:16.935" v="132"/>
          <ac:spMkLst>
            <pc:docMk/>
            <pc:sldMk cId="2754218045" sldId="412"/>
            <ac:spMk id="7" creationId="{9388DCA8-5649-3FE4-D653-8DA0FBF7E0AA}"/>
          </ac:spMkLst>
        </pc:spChg>
        <pc:picChg chg="add del mod ord">
          <ac:chgData name="tien tran" userId="f5c0b7c74de91c7e" providerId="Windows Live" clId="Web-{90678E26-D1CD-4FF9-8C20-273AC375FBA7}" dt="2023-08-24T04:45:26.529" v="137"/>
          <ac:picMkLst>
            <pc:docMk/>
            <pc:sldMk cId="2754218045" sldId="412"/>
            <ac:picMk id="5" creationId="{BCC8A5CF-3968-DAB4-3C26-01061AFA7AF7}"/>
          </ac:picMkLst>
        </pc:picChg>
        <pc:picChg chg="add mod">
          <ac:chgData name="tien tran" userId="f5c0b7c74de91c7e" providerId="Windows Live" clId="Web-{90678E26-D1CD-4FF9-8C20-273AC375FBA7}" dt="2023-08-24T04:46:10.827" v="147" actId="1076"/>
          <ac:picMkLst>
            <pc:docMk/>
            <pc:sldMk cId="2754218045" sldId="412"/>
            <ac:picMk id="8" creationId="{84BC1A66-13DB-FB6A-4C37-276F51AF4701}"/>
          </ac:picMkLst>
        </pc:picChg>
      </pc:sldChg>
      <pc:sldChg chg="del">
        <pc:chgData name="tien tran" userId="f5c0b7c74de91c7e" providerId="Windows Live" clId="Web-{90678E26-D1CD-4FF9-8C20-273AC375FBA7}" dt="2023-08-24T03:24:25.374" v="20"/>
        <pc:sldMkLst>
          <pc:docMk/>
          <pc:sldMk cId="3666769310" sldId="412"/>
        </pc:sldMkLst>
      </pc:sldChg>
      <pc:sldChg chg="del">
        <pc:chgData name="tien tran" userId="f5c0b7c74de91c7e" providerId="Windows Live" clId="Web-{90678E26-D1CD-4FF9-8C20-273AC375FBA7}" dt="2023-08-24T03:24:25.374" v="19"/>
        <pc:sldMkLst>
          <pc:docMk/>
          <pc:sldMk cId="1620066618" sldId="413"/>
        </pc:sldMkLst>
      </pc:sldChg>
      <pc:sldChg chg="modSp new">
        <pc:chgData name="tien tran" userId="f5c0b7c74de91c7e" providerId="Windows Live" clId="Web-{90678E26-D1CD-4FF9-8C20-273AC375FBA7}" dt="2023-08-24T07:23:09.225" v="159" actId="20577"/>
        <pc:sldMkLst>
          <pc:docMk/>
          <pc:sldMk cId="3380452050" sldId="413"/>
        </pc:sldMkLst>
        <pc:spChg chg="mod">
          <ac:chgData name="tien tran" userId="f5c0b7c74de91c7e" providerId="Windows Live" clId="Web-{90678E26-D1CD-4FF9-8C20-273AC375FBA7}" dt="2023-08-24T07:22:50.428" v="154" actId="20577"/>
          <ac:spMkLst>
            <pc:docMk/>
            <pc:sldMk cId="3380452050" sldId="413"/>
            <ac:spMk id="2" creationId="{B45EA309-1B25-19ED-B69A-F84BA1921CD4}"/>
          </ac:spMkLst>
        </pc:spChg>
        <pc:spChg chg="mod">
          <ac:chgData name="tien tran" userId="f5c0b7c74de91c7e" providerId="Windows Live" clId="Web-{90678E26-D1CD-4FF9-8C20-273AC375FBA7}" dt="2023-08-24T07:23:09.225" v="159" actId="20577"/>
          <ac:spMkLst>
            <pc:docMk/>
            <pc:sldMk cId="3380452050" sldId="413"/>
            <ac:spMk id="3" creationId="{A29300E3-EDC3-6FD7-8271-45C49E4BE9CC}"/>
          </ac:spMkLst>
        </pc:spChg>
      </pc:sldChg>
      <pc:sldChg chg="modSp new ord">
        <pc:chgData name="tien tran" userId="f5c0b7c74de91c7e" providerId="Windows Live" clId="Web-{90678E26-D1CD-4FF9-8C20-273AC375FBA7}" dt="2023-08-24T08:25:15.120" v="252"/>
        <pc:sldMkLst>
          <pc:docMk/>
          <pc:sldMk cId="1588177861" sldId="414"/>
        </pc:sldMkLst>
        <pc:spChg chg="mod">
          <ac:chgData name="tien tran" userId="f5c0b7c74de91c7e" providerId="Windows Live" clId="Web-{90678E26-D1CD-4FF9-8C20-273AC375FBA7}" dt="2023-08-24T07:23:26.820" v="164" actId="20577"/>
          <ac:spMkLst>
            <pc:docMk/>
            <pc:sldMk cId="1588177861" sldId="414"/>
            <ac:spMk id="2" creationId="{7DC2BF78-C0CF-8C42-315A-A47A3081C690}"/>
          </ac:spMkLst>
        </pc:spChg>
        <pc:spChg chg="mod">
          <ac:chgData name="tien tran" userId="f5c0b7c74de91c7e" providerId="Windows Live" clId="Web-{90678E26-D1CD-4FF9-8C20-273AC375FBA7}" dt="2023-08-24T07:23:55.430" v="169" actId="14100"/>
          <ac:spMkLst>
            <pc:docMk/>
            <pc:sldMk cId="1588177861" sldId="414"/>
            <ac:spMk id="3" creationId="{2294D78E-C139-8312-BA5C-FE6166BFE881}"/>
          </ac:spMkLst>
        </pc:spChg>
      </pc:sldChg>
      <pc:sldChg chg="del">
        <pc:chgData name="tien tran" userId="f5c0b7c74de91c7e" providerId="Windows Live" clId="Web-{90678E26-D1CD-4FF9-8C20-273AC375FBA7}" dt="2023-08-24T03:24:25.374" v="18"/>
        <pc:sldMkLst>
          <pc:docMk/>
          <pc:sldMk cId="2957433044" sldId="414"/>
        </pc:sldMkLst>
      </pc:sldChg>
      <pc:sldChg chg="del">
        <pc:chgData name="tien tran" userId="f5c0b7c74de91c7e" providerId="Windows Live" clId="Web-{90678E26-D1CD-4FF9-8C20-273AC375FBA7}" dt="2023-08-24T03:24:25.359" v="17"/>
        <pc:sldMkLst>
          <pc:docMk/>
          <pc:sldMk cId="1669235341" sldId="415"/>
        </pc:sldMkLst>
      </pc:sldChg>
      <pc:sldChg chg="modSp new">
        <pc:chgData name="tien tran" userId="f5c0b7c74de91c7e" providerId="Windows Live" clId="Web-{90678E26-D1CD-4FF9-8C20-273AC375FBA7}" dt="2023-08-24T07:25:14.839" v="180" actId="20577"/>
        <pc:sldMkLst>
          <pc:docMk/>
          <pc:sldMk cId="2467981480" sldId="415"/>
        </pc:sldMkLst>
        <pc:spChg chg="mod">
          <ac:chgData name="tien tran" userId="f5c0b7c74de91c7e" providerId="Windows Live" clId="Web-{90678E26-D1CD-4FF9-8C20-273AC375FBA7}" dt="2023-08-24T07:24:31.697" v="174" actId="20577"/>
          <ac:spMkLst>
            <pc:docMk/>
            <pc:sldMk cId="2467981480" sldId="415"/>
            <ac:spMk id="2" creationId="{C3C843A7-535F-AA30-A768-92468B7F6CE1}"/>
          </ac:spMkLst>
        </pc:spChg>
        <pc:spChg chg="mod">
          <ac:chgData name="tien tran" userId="f5c0b7c74de91c7e" providerId="Windows Live" clId="Web-{90678E26-D1CD-4FF9-8C20-273AC375FBA7}" dt="2023-08-24T07:25:14.839" v="180" actId="20577"/>
          <ac:spMkLst>
            <pc:docMk/>
            <pc:sldMk cId="2467981480" sldId="415"/>
            <ac:spMk id="3" creationId="{060C81CA-201C-E895-AB81-841D98A14EBD}"/>
          </ac:spMkLst>
        </pc:spChg>
      </pc:sldChg>
      <pc:sldChg chg="del">
        <pc:chgData name="tien tran" userId="f5c0b7c74de91c7e" providerId="Windows Live" clId="Web-{90678E26-D1CD-4FF9-8C20-273AC375FBA7}" dt="2023-08-24T03:24:25.359" v="16"/>
        <pc:sldMkLst>
          <pc:docMk/>
          <pc:sldMk cId="1594801474" sldId="416"/>
        </pc:sldMkLst>
      </pc:sldChg>
      <pc:sldChg chg="addSp modSp new">
        <pc:chgData name="tien tran" userId="f5c0b7c74de91c7e" providerId="Windows Live" clId="Web-{90678E26-D1CD-4FF9-8C20-273AC375FBA7}" dt="2023-08-24T08:23:15.132" v="223" actId="20577"/>
        <pc:sldMkLst>
          <pc:docMk/>
          <pc:sldMk cId="1851726443" sldId="416"/>
        </pc:sldMkLst>
        <pc:spChg chg="mod">
          <ac:chgData name="tien tran" userId="f5c0b7c74de91c7e" providerId="Windows Live" clId="Web-{90678E26-D1CD-4FF9-8C20-273AC375FBA7}" dt="2023-08-24T08:17:45.215" v="182" actId="20577"/>
          <ac:spMkLst>
            <pc:docMk/>
            <pc:sldMk cId="1851726443" sldId="416"/>
            <ac:spMk id="2" creationId="{547E8594-9ECD-26A6-637B-855BEBCD4632}"/>
          </ac:spMkLst>
        </pc:spChg>
        <pc:spChg chg="mod">
          <ac:chgData name="tien tran" userId="f5c0b7c74de91c7e" providerId="Windows Live" clId="Web-{90678E26-D1CD-4FF9-8C20-273AC375FBA7}" dt="2023-08-24T08:23:15.132" v="223" actId="20577"/>
          <ac:spMkLst>
            <pc:docMk/>
            <pc:sldMk cId="1851726443" sldId="416"/>
            <ac:spMk id="3" creationId="{0A4E88DF-57EF-5A1E-6721-BB531E5D3512}"/>
          </ac:spMkLst>
        </pc:spChg>
        <pc:picChg chg="add mod">
          <ac:chgData name="tien tran" userId="f5c0b7c74de91c7e" providerId="Windows Live" clId="Web-{90678E26-D1CD-4FF9-8C20-273AC375FBA7}" dt="2023-08-24T08:21:56.083" v="207" actId="1076"/>
          <ac:picMkLst>
            <pc:docMk/>
            <pc:sldMk cId="1851726443" sldId="416"/>
            <ac:picMk id="5" creationId="{81096B73-370E-7589-E5E2-E8C99AA5F980}"/>
          </ac:picMkLst>
        </pc:picChg>
      </pc:sldChg>
      <pc:sldChg chg="del">
        <pc:chgData name="tien tran" userId="f5c0b7c74de91c7e" providerId="Windows Live" clId="Web-{90678E26-D1CD-4FF9-8C20-273AC375FBA7}" dt="2023-08-24T03:24:25.359" v="15"/>
        <pc:sldMkLst>
          <pc:docMk/>
          <pc:sldMk cId="572247281" sldId="417"/>
        </pc:sldMkLst>
      </pc:sldChg>
      <pc:sldChg chg="modSp new del ord">
        <pc:chgData name="tien tran" userId="f5c0b7c74de91c7e" providerId="Windows Live" clId="Web-{90678E26-D1CD-4FF9-8C20-273AC375FBA7}" dt="2023-08-24T08:56:30.095" v="314"/>
        <pc:sldMkLst>
          <pc:docMk/>
          <pc:sldMk cId="775699861" sldId="417"/>
        </pc:sldMkLst>
        <pc:spChg chg="mod">
          <ac:chgData name="tien tran" userId="f5c0b7c74de91c7e" providerId="Windows Live" clId="Web-{90678E26-D1CD-4FF9-8C20-273AC375FBA7}" dt="2023-08-24T08:18:07.294" v="184" actId="20577"/>
          <ac:spMkLst>
            <pc:docMk/>
            <pc:sldMk cId="775699861" sldId="417"/>
            <ac:spMk id="2" creationId="{05D57FFB-728C-131B-6051-EE9474BA20F2}"/>
          </ac:spMkLst>
        </pc:spChg>
      </pc:sldChg>
      <pc:sldChg chg="del">
        <pc:chgData name="tien tran" userId="f5c0b7c74de91c7e" providerId="Windows Live" clId="Web-{90678E26-D1CD-4FF9-8C20-273AC375FBA7}" dt="2023-08-24T03:24:25.359" v="14"/>
        <pc:sldMkLst>
          <pc:docMk/>
          <pc:sldMk cId="206717927" sldId="418"/>
        </pc:sldMkLst>
      </pc:sldChg>
      <pc:sldChg chg="addSp delSp modSp new ord">
        <pc:chgData name="tien tran" userId="f5c0b7c74de91c7e" providerId="Windows Live" clId="Web-{90678E26-D1CD-4FF9-8C20-273AC375FBA7}" dt="2023-08-24T08:24:42.822" v="251" actId="1076"/>
        <pc:sldMkLst>
          <pc:docMk/>
          <pc:sldMk cId="2695520643" sldId="418"/>
        </pc:sldMkLst>
        <pc:spChg chg="mod">
          <ac:chgData name="tien tran" userId="f5c0b7c74de91c7e" providerId="Windows Live" clId="Web-{90678E26-D1CD-4FF9-8C20-273AC375FBA7}" dt="2023-08-24T08:22:42.475" v="211" actId="20577"/>
          <ac:spMkLst>
            <pc:docMk/>
            <pc:sldMk cId="2695520643" sldId="418"/>
            <ac:spMk id="2" creationId="{7F1505C4-244F-F434-36D5-B8CDB52F7F10}"/>
          </ac:spMkLst>
        </pc:spChg>
        <pc:spChg chg="del">
          <ac:chgData name="tien tran" userId="f5c0b7c74de91c7e" providerId="Windows Live" clId="Web-{90678E26-D1CD-4FF9-8C20-273AC375FBA7}" dt="2023-08-24T08:22:32.365" v="209"/>
          <ac:spMkLst>
            <pc:docMk/>
            <pc:sldMk cId="2695520643" sldId="418"/>
            <ac:spMk id="3" creationId="{0763CA20-549B-817F-6697-AA8B16A7AC0E}"/>
          </ac:spMkLst>
        </pc:spChg>
        <pc:spChg chg="add mod ord">
          <ac:chgData name="tien tran" userId="f5c0b7c74de91c7e" providerId="Windows Live" clId="Web-{90678E26-D1CD-4FF9-8C20-273AC375FBA7}" dt="2023-08-24T08:24:39.416" v="249" actId="20577"/>
          <ac:spMkLst>
            <pc:docMk/>
            <pc:sldMk cId="2695520643" sldId="418"/>
            <ac:spMk id="7" creationId="{AA95FB1A-05E6-3D8B-2F4C-2C84FE27E9B0}"/>
          </ac:spMkLst>
        </pc:spChg>
        <pc:picChg chg="add mod ord">
          <ac:chgData name="tien tran" userId="f5c0b7c74de91c7e" providerId="Windows Live" clId="Web-{90678E26-D1CD-4FF9-8C20-273AC375FBA7}" dt="2023-08-24T08:24:42.822" v="251" actId="1076"/>
          <ac:picMkLst>
            <pc:docMk/>
            <pc:sldMk cId="2695520643" sldId="418"/>
            <ac:picMk id="5" creationId="{616D3929-8CE8-019D-0B0E-18766CC759A9}"/>
          </ac:picMkLst>
        </pc:picChg>
      </pc:sldChg>
      <pc:sldChg chg="addSp delSp modSp new del ord">
        <pc:chgData name="tien tran" userId="f5c0b7c74de91c7e" providerId="Windows Live" clId="Web-{90678E26-D1CD-4FF9-8C20-273AC375FBA7}" dt="2023-08-24T08:29:36.379" v="273"/>
        <pc:sldMkLst>
          <pc:docMk/>
          <pc:sldMk cId="1059342719" sldId="419"/>
        </pc:sldMkLst>
        <pc:spChg chg="del">
          <ac:chgData name="tien tran" userId="f5c0b7c74de91c7e" providerId="Windows Live" clId="Web-{90678E26-D1CD-4FF9-8C20-273AC375FBA7}" dt="2023-08-24T08:27:49.922" v="254"/>
          <ac:spMkLst>
            <pc:docMk/>
            <pc:sldMk cId="1059342719" sldId="419"/>
            <ac:spMk id="3" creationId="{F355EDB7-525D-0266-8529-86DF84B5AA15}"/>
          </ac:spMkLst>
        </pc:spChg>
        <pc:picChg chg="add mod ord">
          <ac:chgData name="tien tran" userId="f5c0b7c74de91c7e" providerId="Windows Live" clId="Web-{90678E26-D1CD-4FF9-8C20-273AC375FBA7}" dt="2023-08-24T08:27:51.547" v="255" actId="1076"/>
          <ac:picMkLst>
            <pc:docMk/>
            <pc:sldMk cId="1059342719" sldId="419"/>
            <ac:picMk id="5" creationId="{AD936871-6AC6-66B5-FCCF-268E6CC6652F}"/>
          </ac:picMkLst>
        </pc:picChg>
      </pc:sldChg>
      <pc:sldChg chg="addSp modSp new ord">
        <pc:chgData name="tien tran" userId="f5c0b7c74de91c7e" providerId="Windows Live" clId="Web-{90678E26-D1CD-4FF9-8C20-273AC375FBA7}" dt="2023-08-24T08:55:54.485" v="311"/>
        <pc:sldMkLst>
          <pc:docMk/>
          <pc:sldMk cId="1563615205" sldId="419"/>
        </pc:sldMkLst>
        <pc:spChg chg="mod">
          <ac:chgData name="tien tran" userId="f5c0b7c74de91c7e" providerId="Windows Live" clId="Web-{90678E26-D1CD-4FF9-8C20-273AC375FBA7}" dt="2023-08-24T08:55:32.547" v="309" actId="20577"/>
          <ac:spMkLst>
            <pc:docMk/>
            <pc:sldMk cId="1563615205" sldId="419"/>
            <ac:spMk id="2" creationId="{B8D29CB1-0732-D4A8-FDEE-8D39271004B3}"/>
          </ac:spMkLst>
        </pc:spChg>
        <pc:spChg chg="mod">
          <ac:chgData name="tien tran" userId="f5c0b7c74de91c7e" providerId="Windows Live" clId="Web-{90678E26-D1CD-4FF9-8C20-273AC375FBA7}" dt="2023-08-24T08:52:46.262" v="293" actId="20577"/>
          <ac:spMkLst>
            <pc:docMk/>
            <pc:sldMk cId="1563615205" sldId="419"/>
            <ac:spMk id="3" creationId="{D892D0C0-2E95-7861-497A-19FA8DAE35E9}"/>
          </ac:spMkLst>
        </pc:spChg>
        <pc:picChg chg="add mod">
          <ac:chgData name="tien tran" userId="f5c0b7c74de91c7e" providerId="Windows Live" clId="Web-{90678E26-D1CD-4FF9-8C20-273AC375FBA7}" dt="2023-08-24T08:55:18.827" v="308" actId="1076"/>
          <ac:picMkLst>
            <pc:docMk/>
            <pc:sldMk cId="1563615205" sldId="419"/>
            <ac:picMk id="5" creationId="{4C07A4AB-ABE6-34EB-8395-30878A58DFAE}"/>
          </ac:picMkLst>
        </pc:picChg>
        <pc:picChg chg="add mod">
          <ac:chgData name="tien tran" userId="f5c0b7c74de91c7e" providerId="Windows Live" clId="Web-{90678E26-D1CD-4FF9-8C20-273AC375FBA7}" dt="2023-08-24T08:55:07.092" v="307" actId="1076"/>
          <ac:picMkLst>
            <pc:docMk/>
            <pc:sldMk cId="1563615205" sldId="419"/>
            <ac:picMk id="6" creationId="{AD58C9F3-424D-CA8A-5124-42EAD225528B}"/>
          </ac:picMkLst>
        </pc:picChg>
      </pc:sldChg>
      <pc:sldChg chg="del">
        <pc:chgData name="tien tran" userId="f5c0b7c74de91c7e" providerId="Windows Live" clId="Web-{90678E26-D1CD-4FF9-8C20-273AC375FBA7}" dt="2023-08-24T03:24:25.374" v="24"/>
        <pc:sldMkLst>
          <pc:docMk/>
          <pc:sldMk cId="3092199380" sldId="419"/>
        </pc:sldMkLst>
      </pc:sldChg>
      <pc:sldChg chg="modSp new ord">
        <pc:chgData name="tien tran" userId="f5c0b7c74de91c7e" providerId="Windows Live" clId="Web-{90678E26-D1CD-4FF9-8C20-273AC375FBA7}" dt="2023-08-24T09:15:12.198" v="374"/>
        <pc:sldMkLst>
          <pc:docMk/>
          <pc:sldMk cId="1154871659" sldId="420"/>
        </pc:sldMkLst>
        <pc:spChg chg="mod">
          <ac:chgData name="tien tran" userId="f5c0b7c74de91c7e" providerId="Windows Live" clId="Web-{90678E26-D1CD-4FF9-8C20-273AC375FBA7}" dt="2023-08-24T08:56:20.329" v="313" actId="20577"/>
          <ac:spMkLst>
            <pc:docMk/>
            <pc:sldMk cId="1154871659" sldId="420"/>
            <ac:spMk id="2" creationId="{ECA80582-49CE-EB1D-ABC5-76CE9694F373}"/>
          </ac:spMkLst>
        </pc:spChg>
      </pc:sldChg>
      <pc:sldChg chg="del">
        <pc:chgData name="tien tran" userId="f5c0b7c74de91c7e" providerId="Windows Live" clId="Web-{90678E26-D1CD-4FF9-8C20-273AC375FBA7}" dt="2023-08-24T03:24:25.359" v="13"/>
        <pc:sldMkLst>
          <pc:docMk/>
          <pc:sldMk cId="3053874447" sldId="420"/>
        </pc:sldMkLst>
      </pc:sldChg>
      <pc:sldChg chg="modSp new ord">
        <pc:chgData name="tien tran" userId="f5c0b7c74de91c7e" providerId="Windows Live" clId="Web-{90678E26-D1CD-4FF9-8C20-273AC375FBA7}" dt="2023-08-24T09:14:09.711" v="371"/>
        <pc:sldMkLst>
          <pc:docMk/>
          <pc:sldMk cId="428017160" sldId="421"/>
        </pc:sldMkLst>
        <pc:spChg chg="mod">
          <ac:chgData name="tien tran" userId="f5c0b7c74de91c7e" providerId="Windows Live" clId="Web-{90678E26-D1CD-4FF9-8C20-273AC375FBA7}" dt="2023-08-24T08:57:15.847" v="316" actId="20577"/>
          <ac:spMkLst>
            <pc:docMk/>
            <pc:sldMk cId="428017160" sldId="421"/>
            <ac:spMk id="2" creationId="{EDF4D6A5-4FEA-2054-0FB9-BAD25FED0F8F}"/>
          </ac:spMkLst>
        </pc:spChg>
      </pc:sldChg>
      <pc:sldChg chg="del">
        <pc:chgData name="tien tran" userId="f5c0b7c74de91c7e" providerId="Windows Live" clId="Web-{90678E26-D1CD-4FF9-8C20-273AC375FBA7}" dt="2023-08-24T03:24:25.359" v="12"/>
        <pc:sldMkLst>
          <pc:docMk/>
          <pc:sldMk cId="4174227929" sldId="421"/>
        </pc:sldMkLst>
      </pc:sldChg>
      <pc:sldChg chg="addSp delSp modSp new ord">
        <pc:chgData name="tien tran" userId="f5c0b7c74de91c7e" providerId="Windows Live" clId="Web-{90678E26-D1CD-4FF9-8C20-273AC375FBA7}" dt="2023-08-24T09:14:09.711" v="365"/>
        <pc:sldMkLst>
          <pc:docMk/>
          <pc:sldMk cId="30854190" sldId="422"/>
        </pc:sldMkLst>
        <pc:spChg chg="mod">
          <ac:chgData name="tien tran" userId="f5c0b7c74de91c7e" providerId="Windows Live" clId="Web-{90678E26-D1CD-4FF9-8C20-273AC375FBA7}" dt="2023-08-24T09:10:54.548" v="345" actId="20577"/>
          <ac:spMkLst>
            <pc:docMk/>
            <pc:sldMk cId="30854190" sldId="422"/>
            <ac:spMk id="2" creationId="{34221EBF-B8FF-14FD-6A6A-CC87E1DCBBD7}"/>
          </ac:spMkLst>
        </pc:spChg>
        <pc:spChg chg="add del mod">
          <ac:chgData name="tien tran" userId="f5c0b7c74de91c7e" providerId="Windows Live" clId="Web-{90678E26-D1CD-4FF9-8C20-273AC375FBA7}" dt="2023-08-24T09:09:59.937" v="333" actId="20577"/>
          <ac:spMkLst>
            <pc:docMk/>
            <pc:sldMk cId="30854190" sldId="422"/>
            <ac:spMk id="3" creationId="{552639EF-547D-5427-B078-044F0D7804A0}"/>
          </ac:spMkLst>
        </pc:spChg>
        <pc:picChg chg="add del mod ord">
          <ac:chgData name="tien tran" userId="f5c0b7c74de91c7e" providerId="Windows Live" clId="Web-{90678E26-D1CD-4FF9-8C20-273AC375FBA7}" dt="2023-08-24T09:09:47.171" v="331"/>
          <ac:picMkLst>
            <pc:docMk/>
            <pc:sldMk cId="30854190" sldId="422"/>
            <ac:picMk id="5" creationId="{0B8E84C7-77B4-F676-295B-1E62C3EDD16E}"/>
          </ac:picMkLst>
        </pc:picChg>
        <pc:picChg chg="add mod">
          <ac:chgData name="tien tran" userId="f5c0b7c74de91c7e" providerId="Windows Live" clId="Web-{90678E26-D1CD-4FF9-8C20-273AC375FBA7}" dt="2023-08-24T09:10:16.109" v="337" actId="1076"/>
          <ac:picMkLst>
            <pc:docMk/>
            <pc:sldMk cId="30854190" sldId="422"/>
            <ac:picMk id="6" creationId="{1AE685B9-9556-B2DB-A020-857F02417594}"/>
          </ac:picMkLst>
        </pc:picChg>
      </pc:sldChg>
      <pc:sldChg chg="del">
        <pc:chgData name="tien tran" userId="f5c0b7c74de91c7e" providerId="Windows Live" clId="Web-{90678E26-D1CD-4FF9-8C20-273AC375FBA7}" dt="2023-08-24T03:24:25.359" v="11"/>
        <pc:sldMkLst>
          <pc:docMk/>
          <pc:sldMk cId="2728183146" sldId="422"/>
        </pc:sldMkLst>
      </pc:sldChg>
      <pc:sldChg chg="del">
        <pc:chgData name="tien tran" userId="f5c0b7c74de91c7e" providerId="Windows Live" clId="Web-{90678E26-D1CD-4FF9-8C20-273AC375FBA7}" dt="2023-08-24T03:24:25.359" v="10"/>
        <pc:sldMkLst>
          <pc:docMk/>
          <pc:sldMk cId="234608179" sldId="423"/>
        </pc:sldMkLst>
      </pc:sldChg>
      <pc:sldChg chg="add del replId">
        <pc:chgData name="tien tran" userId="f5c0b7c74de91c7e" providerId="Windows Live" clId="Web-{90678E26-D1CD-4FF9-8C20-273AC375FBA7}" dt="2023-08-24T09:10:37.860" v="340"/>
        <pc:sldMkLst>
          <pc:docMk/>
          <pc:sldMk cId="2521610102" sldId="423"/>
        </pc:sldMkLst>
      </pc:sldChg>
      <pc:sldChg chg="del">
        <pc:chgData name="tien tran" userId="f5c0b7c74de91c7e" providerId="Windows Live" clId="Web-{90678E26-D1CD-4FF9-8C20-273AC375FBA7}" dt="2023-08-24T03:24:25.359" v="9"/>
        <pc:sldMkLst>
          <pc:docMk/>
          <pc:sldMk cId="3790372033" sldId="424"/>
        </pc:sldMkLst>
      </pc:sldChg>
      <pc:sldChg chg="addSp delSp modSp new ord">
        <pc:chgData name="tien tran" userId="f5c0b7c74de91c7e" providerId="Windows Live" clId="Web-{90678E26-D1CD-4FF9-8C20-273AC375FBA7}" dt="2023-08-24T09:15:12.198" v="375"/>
        <pc:sldMkLst>
          <pc:docMk/>
          <pc:sldMk cId="4020267919" sldId="424"/>
        </pc:sldMkLst>
        <pc:spChg chg="mod">
          <ac:chgData name="tien tran" userId="f5c0b7c74de91c7e" providerId="Windows Live" clId="Web-{90678E26-D1CD-4FF9-8C20-273AC375FBA7}" dt="2023-08-24T09:10:57.704" v="346" actId="20577"/>
          <ac:spMkLst>
            <pc:docMk/>
            <pc:sldMk cId="4020267919" sldId="424"/>
            <ac:spMk id="2" creationId="{EA5EBCC3-2FCA-E8A1-5B65-B5AAB036AC71}"/>
          </ac:spMkLst>
        </pc:spChg>
        <pc:spChg chg="mod">
          <ac:chgData name="tien tran" userId="f5c0b7c74de91c7e" providerId="Windows Live" clId="Web-{90678E26-D1CD-4FF9-8C20-273AC375FBA7}" dt="2023-08-24T09:13:05.678" v="363" actId="1076"/>
          <ac:spMkLst>
            <pc:docMk/>
            <pc:sldMk cId="4020267919" sldId="424"/>
            <ac:spMk id="3" creationId="{D2C07F29-ADB7-CF3C-216F-0B24AA4F4748}"/>
          </ac:spMkLst>
        </pc:spChg>
        <pc:picChg chg="add del mod">
          <ac:chgData name="tien tran" userId="f5c0b7c74de91c7e" providerId="Windows Live" clId="Web-{90678E26-D1CD-4FF9-8C20-273AC375FBA7}" dt="2023-08-24T09:12:39.536" v="355"/>
          <ac:picMkLst>
            <pc:docMk/>
            <pc:sldMk cId="4020267919" sldId="424"/>
            <ac:picMk id="5" creationId="{E5D24F5A-53C0-FB67-750A-9833A9B65AE8}"/>
          </ac:picMkLst>
        </pc:picChg>
        <pc:picChg chg="add mod">
          <ac:chgData name="tien tran" userId="f5c0b7c74de91c7e" providerId="Windows Live" clId="Web-{90678E26-D1CD-4FF9-8C20-273AC375FBA7}" dt="2023-08-24T09:12:51.271" v="361" actId="14100"/>
          <ac:picMkLst>
            <pc:docMk/>
            <pc:sldMk cId="4020267919" sldId="424"/>
            <ac:picMk id="6" creationId="{2AD38A70-6B05-1586-9514-37A257F4B6F0}"/>
          </ac:picMkLst>
        </pc:picChg>
      </pc:sldChg>
      <pc:sldChg chg="addSp modSp new">
        <pc:chgData name="tien tran" userId="f5c0b7c74de91c7e" providerId="Windows Live" clId="Web-{90678E26-D1CD-4FF9-8C20-273AC375FBA7}" dt="2023-08-24T09:53:05.928" v="423" actId="1076"/>
        <pc:sldMkLst>
          <pc:docMk/>
          <pc:sldMk cId="2597662326" sldId="425"/>
        </pc:sldMkLst>
        <pc:spChg chg="mod">
          <ac:chgData name="tien tran" userId="f5c0b7c74de91c7e" providerId="Windows Live" clId="Web-{90678E26-D1CD-4FF9-8C20-273AC375FBA7}" dt="2023-08-24T09:16:12.559" v="384" actId="20577"/>
          <ac:spMkLst>
            <pc:docMk/>
            <pc:sldMk cId="2597662326" sldId="425"/>
            <ac:spMk id="2" creationId="{C4F1ADDD-23E6-00D5-84EE-A53A8D577740}"/>
          </ac:spMkLst>
        </pc:spChg>
        <pc:spChg chg="mod">
          <ac:chgData name="tien tran" userId="f5c0b7c74de91c7e" providerId="Windows Live" clId="Web-{90678E26-D1CD-4FF9-8C20-273AC375FBA7}" dt="2023-08-24T09:52:57.771" v="418" actId="20577"/>
          <ac:spMkLst>
            <pc:docMk/>
            <pc:sldMk cId="2597662326" sldId="425"/>
            <ac:spMk id="3" creationId="{49773E64-578F-7191-D686-DE44E96F1ACF}"/>
          </ac:spMkLst>
        </pc:spChg>
        <pc:picChg chg="add mod">
          <ac:chgData name="tien tran" userId="f5c0b7c74de91c7e" providerId="Windows Live" clId="Web-{90678E26-D1CD-4FF9-8C20-273AC375FBA7}" dt="2023-08-24T09:53:05.928" v="423" actId="1076"/>
          <ac:picMkLst>
            <pc:docMk/>
            <pc:sldMk cId="2597662326" sldId="425"/>
            <ac:picMk id="5" creationId="{B34A286B-C229-593B-EDBE-D1FFD0C07EBC}"/>
          </ac:picMkLst>
        </pc:picChg>
      </pc:sldChg>
      <pc:sldChg chg="del">
        <pc:chgData name="tien tran" userId="f5c0b7c74de91c7e" providerId="Windows Live" clId="Web-{90678E26-D1CD-4FF9-8C20-273AC375FBA7}" dt="2023-08-24T03:24:25.359" v="8"/>
        <pc:sldMkLst>
          <pc:docMk/>
          <pc:sldMk cId="4014735921" sldId="425"/>
        </pc:sldMkLst>
      </pc:sldChg>
      <pc:sldChg chg="modSp new">
        <pc:chgData name="tien tran" userId="f5c0b7c74de91c7e" providerId="Windows Live" clId="Web-{90678E26-D1CD-4FF9-8C20-273AC375FBA7}" dt="2023-08-24T09:53:18.444" v="425" actId="20577"/>
        <pc:sldMkLst>
          <pc:docMk/>
          <pc:sldMk cId="2325037632" sldId="426"/>
        </pc:sldMkLst>
        <pc:spChg chg="mod">
          <ac:chgData name="tien tran" userId="f5c0b7c74de91c7e" providerId="Windows Live" clId="Web-{90678E26-D1CD-4FF9-8C20-273AC375FBA7}" dt="2023-08-24T09:53:18.444" v="425" actId="20577"/>
          <ac:spMkLst>
            <pc:docMk/>
            <pc:sldMk cId="2325037632" sldId="426"/>
            <ac:spMk id="2" creationId="{538173A2-FCD3-3A64-7F15-70B8BB19931C}"/>
          </ac:spMkLst>
        </pc:spChg>
      </pc:sldChg>
      <pc:sldChg chg="del">
        <pc:chgData name="tien tran" userId="f5c0b7c74de91c7e" providerId="Windows Live" clId="Web-{90678E26-D1CD-4FF9-8C20-273AC375FBA7}" dt="2023-08-24T03:24:25.359" v="7"/>
        <pc:sldMkLst>
          <pc:docMk/>
          <pc:sldMk cId="3112458778" sldId="426"/>
        </pc:sldMkLst>
      </pc:sldChg>
      <pc:sldChg chg="modSp new">
        <pc:chgData name="tien tran" userId="f5c0b7c74de91c7e" providerId="Windows Live" clId="Web-{90678E26-D1CD-4FF9-8C20-273AC375FBA7}" dt="2023-08-24T09:56:04.496" v="427" actId="20577"/>
        <pc:sldMkLst>
          <pc:docMk/>
          <pc:sldMk cId="1914749579" sldId="427"/>
        </pc:sldMkLst>
        <pc:spChg chg="mod">
          <ac:chgData name="tien tran" userId="f5c0b7c74de91c7e" providerId="Windows Live" clId="Web-{90678E26-D1CD-4FF9-8C20-273AC375FBA7}" dt="2023-08-24T09:56:04.496" v="427" actId="20577"/>
          <ac:spMkLst>
            <pc:docMk/>
            <pc:sldMk cId="1914749579" sldId="427"/>
            <ac:spMk id="2" creationId="{0382B6E1-93C9-38B0-0FE5-14108162D185}"/>
          </ac:spMkLst>
        </pc:spChg>
      </pc:sldChg>
      <pc:sldChg chg="modSp add replId">
        <pc:chgData name="tien tran" userId="f5c0b7c74de91c7e" providerId="Windows Live" clId="Web-{90678E26-D1CD-4FF9-8C20-273AC375FBA7}" dt="2023-08-24T09:57:48.249" v="435" actId="20577"/>
        <pc:sldMkLst>
          <pc:docMk/>
          <pc:sldMk cId="3472697752" sldId="428"/>
        </pc:sldMkLst>
        <pc:spChg chg="mod">
          <ac:chgData name="tien tran" userId="f5c0b7c74de91c7e" providerId="Windows Live" clId="Web-{90678E26-D1CD-4FF9-8C20-273AC375FBA7}" dt="2023-08-24T09:57:48.249" v="435" actId="20577"/>
          <ac:spMkLst>
            <pc:docMk/>
            <pc:sldMk cId="3472697752" sldId="428"/>
            <ac:spMk id="3" creationId="{3356C97B-92D3-569A-CA12-3111814852CA}"/>
          </ac:spMkLst>
        </pc:spChg>
      </pc:sldChg>
      <pc:sldChg chg="del">
        <pc:chgData name="tien tran" userId="f5c0b7c74de91c7e" providerId="Windows Live" clId="Web-{90678E26-D1CD-4FF9-8C20-273AC375FBA7}" dt="2023-08-24T03:24:25.359" v="6"/>
        <pc:sldMkLst>
          <pc:docMk/>
          <pc:sldMk cId="3784226493" sldId="428"/>
        </pc:sldMkLst>
      </pc:sldChg>
      <pc:sldChg chg="del">
        <pc:chgData name="tien tran" userId="f5c0b7c74de91c7e" providerId="Windows Live" clId="Web-{90678E26-D1CD-4FF9-8C20-273AC375FBA7}" dt="2023-08-24T03:24:25.359" v="5"/>
        <pc:sldMkLst>
          <pc:docMk/>
          <pc:sldMk cId="2251783677" sldId="429"/>
        </pc:sldMkLst>
      </pc:sldChg>
      <pc:sldChg chg="del">
        <pc:chgData name="tien tran" userId="f5c0b7c74de91c7e" providerId="Windows Live" clId="Web-{90678E26-D1CD-4FF9-8C20-273AC375FBA7}" dt="2023-08-24T03:24:25.359" v="4"/>
        <pc:sldMkLst>
          <pc:docMk/>
          <pc:sldMk cId="2428163089" sldId="430"/>
        </pc:sldMkLst>
      </pc:sldChg>
      <pc:sldChg chg="del">
        <pc:chgData name="tien tran" userId="f5c0b7c74de91c7e" providerId="Windows Live" clId="Web-{90678E26-D1CD-4FF9-8C20-273AC375FBA7}" dt="2023-08-24T03:24:25.359" v="3"/>
        <pc:sldMkLst>
          <pc:docMk/>
          <pc:sldMk cId="1225729473" sldId="431"/>
        </pc:sldMkLst>
      </pc:sldChg>
      <pc:sldChg chg="del">
        <pc:chgData name="tien tran" userId="f5c0b7c74de91c7e" providerId="Windows Live" clId="Web-{90678E26-D1CD-4FF9-8C20-273AC375FBA7}" dt="2023-08-24T03:24:25.359" v="2"/>
        <pc:sldMkLst>
          <pc:docMk/>
          <pc:sldMk cId="3259095429" sldId="432"/>
        </pc:sldMkLst>
      </pc:sldChg>
      <pc:sldChg chg="del">
        <pc:chgData name="tien tran" userId="f5c0b7c74de91c7e" providerId="Windows Live" clId="Web-{90678E26-D1CD-4FF9-8C20-273AC375FBA7}" dt="2023-08-24T03:24:25.343" v="1"/>
        <pc:sldMkLst>
          <pc:docMk/>
          <pc:sldMk cId="3303604208" sldId="433"/>
        </pc:sldMkLst>
      </pc:sldChg>
      <pc:sldChg chg="del">
        <pc:chgData name="tien tran" userId="f5c0b7c74de91c7e" providerId="Windows Live" clId="Web-{90678E26-D1CD-4FF9-8C20-273AC375FBA7}" dt="2023-08-24T03:24:25.343" v="0"/>
        <pc:sldMkLst>
          <pc:docMk/>
          <pc:sldMk cId="785225770" sldId="434"/>
        </pc:sldMkLst>
      </pc:sldChg>
    </pc:docChg>
  </pc:docChgLst>
  <pc:docChgLst>
    <pc:chgData name="tien tran" userId="f5c0b7c74de91c7e" providerId="Windows Live" clId="Web-{D15DC498-EE4A-40E4-B29F-9389025554B4}"/>
    <pc:docChg chg="addSld delSld modSld sldOrd addMainMaster delMainMaster">
      <pc:chgData name="tien tran" userId="f5c0b7c74de91c7e" providerId="Windows Live" clId="Web-{D15DC498-EE4A-40E4-B29F-9389025554B4}" dt="2023-08-10T10:18:45.718" v="540" actId="20577"/>
      <pc:docMkLst>
        <pc:docMk/>
      </pc:docMkLst>
      <pc:sldChg chg="modSp">
        <pc:chgData name="tien tran" userId="f5c0b7c74de91c7e" providerId="Windows Live" clId="Web-{D15DC498-EE4A-40E4-B29F-9389025554B4}" dt="2023-08-10T09:32:41.210" v="500" actId="20577"/>
        <pc:sldMkLst>
          <pc:docMk/>
          <pc:sldMk cId="0" sldId="257"/>
        </pc:sldMkLst>
        <pc:spChg chg="mod">
          <ac:chgData name="tien tran" userId="f5c0b7c74de91c7e" providerId="Windows Live" clId="Web-{D15DC498-EE4A-40E4-B29F-9389025554B4}" dt="2023-08-10T09:32:41.210" v="500" actId="20577"/>
          <ac:spMkLst>
            <pc:docMk/>
            <pc:sldMk cId="0" sldId="257"/>
            <ac:spMk id="190467" creationId="{00000000-0000-0000-0000-000000000000}"/>
          </ac:spMkLst>
        </pc:spChg>
      </pc:sldChg>
      <pc:sldChg chg="del">
        <pc:chgData name="tien tran" userId="f5c0b7c74de91c7e" providerId="Windows Live" clId="Web-{D15DC498-EE4A-40E4-B29F-9389025554B4}" dt="2023-08-10T04:49:27.512" v="0"/>
        <pc:sldMkLst>
          <pc:docMk/>
          <pc:sldMk cId="0" sldId="260"/>
        </pc:sldMkLst>
      </pc:sldChg>
      <pc:sldChg chg="modSp">
        <pc:chgData name="tien tran" userId="f5c0b7c74de91c7e" providerId="Windows Live" clId="Web-{D15DC498-EE4A-40E4-B29F-9389025554B4}" dt="2023-08-10T09:30:19.469" v="471" actId="20577"/>
        <pc:sldMkLst>
          <pc:docMk/>
          <pc:sldMk cId="0" sldId="404"/>
        </pc:sldMkLst>
        <pc:spChg chg="mod">
          <ac:chgData name="tien tran" userId="f5c0b7c74de91c7e" providerId="Windows Live" clId="Web-{D15DC498-EE4A-40E4-B29F-9389025554B4}" dt="2023-08-10T09:30:19.469" v="471" actId="20577"/>
          <ac:spMkLst>
            <pc:docMk/>
            <pc:sldMk cId="0" sldId="404"/>
            <ac:spMk id="12" creationId="{00000000-0000-0000-0000-000000000000}"/>
          </ac:spMkLst>
        </pc:spChg>
      </pc:sldChg>
      <pc:sldChg chg="del">
        <pc:chgData name="tien tran" userId="f5c0b7c74de91c7e" providerId="Windows Live" clId="Web-{D15DC498-EE4A-40E4-B29F-9389025554B4}" dt="2023-08-10T04:49:28.450" v="1"/>
        <pc:sldMkLst>
          <pc:docMk/>
          <pc:sldMk cId="2189927006" sldId="405"/>
        </pc:sldMkLst>
      </pc:sldChg>
      <pc:sldChg chg="del">
        <pc:chgData name="tien tran" userId="f5c0b7c74de91c7e" providerId="Windows Live" clId="Web-{D15DC498-EE4A-40E4-B29F-9389025554B4}" dt="2023-08-10T05:22:08.650" v="70"/>
        <pc:sldMkLst>
          <pc:docMk/>
          <pc:sldMk cId="1642895426" sldId="407"/>
        </pc:sldMkLst>
      </pc:sldChg>
      <pc:sldChg chg="modSp add ord replId">
        <pc:chgData name="tien tran" userId="f5c0b7c74de91c7e" providerId="Windows Live" clId="Web-{D15DC498-EE4A-40E4-B29F-9389025554B4}" dt="2023-08-10T09:31:16.237" v="481"/>
        <pc:sldMkLst>
          <pc:docMk/>
          <pc:sldMk cId="127468970" sldId="408"/>
        </pc:sldMkLst>
        <pc:spChg chg="mod">
          <ac:chgData name="tien tran" userId="f5c0b7c74de91c7e" providerId="Windows Live" clId="Web-{D15DC498-EE4A-40E4-B29F-9389025554B4}" dt="2023-08-10T04:51:33.188" v="11" actId="20577"/>
          <ac:spMkLst>
            <pc:docMk/>
            <pc:sldMk cId="127468970" sldId="408"/>
            <ac:spMk id="5122" creationId="{00000000-0000-0000-0000-000000000000}"/>
          </ac:spMkLst>
        </pc:spChg>
        <pc:spChg chg="mod">
          <ac:chgData name="tien tran" userId="f5c0b7c74de91c7e" providerId="Windows Live" clId="Web-{D15DC498-EE4A-40E4-B29F-9389025554B4}" dt="2023-08-10T09:29:44.624" v="452" actId="20577"/>
          <ac:spMkLst>
            <pc:docMk/>
            <pc:sldMk cId="127468970" sldId="408"/>
            <ac:spMk id="190467" creationId="{00000000-0000-0000-0000-000000000000}"/>
          </ac:spMkLst>
        </pc:spChg>
      </pc:sldChg>
      <pc:sldChg chg="del">
        <pc:chgData name="tien tran" userId="f5c0b7c74de91c7e" providerId="Windows Live" clId="Web-{D15DC498-EE4A-40E4-B29F-9389025554B4}" dt="2023-08-10T04:49:31.512" v="3"/>
        <pc:sldMkLst>
          <pc:docMk/>
          <pc:sldMk cId="1994670862" sldId="408"/>
        </pc:sldMkLst>
      </pc:sldChg>
      <pc:sldChg chg="add del">
        <pc:chgData name="tien tran" userId="f5c0b7c74de91c7e" providerId="Windows Live" clId="Web-{D15DC498-EE4A-40E4-B29F-9389025554B4}" dt="2023-08-10T05:15:26.076" v="17"/>
        <pc:sldMkLst>
          <pc:docMk/>
          <pc:sldMk cId="2871557930" sldId="409"/>
        </pc:sldMkLst>
      </pc:sldChg>
      <pc:sldChg chg="del">
        <pc:chgData name="tien tran" userId="f5c0b7c74de91c7e" providerId="Windows Live" clId="Web-{D15DC498-EE4A-40E4-B29F-9389025554B4}" dt="2023-08-10T04:49:30.137" v="2"/>
        <pc:sldMkLst>
          <pc:docMk/>
          <pc:sldMk cId="3855648825" sldId="409"/>
        </pc:sldMkLst>
      </pc:sldChg>
      <pc:sldChg chg="addSp delSp modSp add replId addAnim delAnim">
        <pc:chgData name="tien tran" userId="f5c0b7c74de91c7e" providerId="Windows Live" clId="Web-{D15DC498-EE4A-40E4-B29F-9389025554B4}" dt="2023-08-10T05:16:48.656" v="35" actId="1076"/>
        <pc:sldMkLst>
          <pc:docMk/>
          <pc:sldMk cId="4092728141" sldId="409"/>
        </pc:sldMkLst>
        <pc:spChg chg="mod">
          <ac:chgData name="tien tran" userId="f5c0b7c74de91c7e" providerId="Windows Live" clId="Web-{D15DC498-EE4A-40E4-B29F-9389025554B4}" dt="2023-08-10T05:15:57.123" v="24" actId="20577"/>
          <ac:spMkLst>
            <pc:docMk/>
            <pc:sldMk cId="4092728141" sldId="409"/>
            <ac:spMk id="5122" creationId="{00000000-0000-0000-0000-000000000000}"/>
          </ac:spMkLst>
        </pc:spChg>
        <pc:spChg chg="add del mod">
          <ac:chgData name="tien tran" userId="f5c0b7c74de91c7e" providerId="Windows Live" clId="Web-{D15DC498-EE4A-40E4-B29F-9389025554B4}" dt="2023-08-10T05:16:13.702" v="27"/>
          <ac:spMkLst>
            <pc:docMk/>
            <pc:sldMk cId="4092728141" sldId="409"/>
            <ac:spMk id="190467" creationId="{00000000-0000-0000-0000-000000000000}"/>
          </ac:spMkLst>
        </pc:spChg>
        <pc:graphicFrameChg chg="add del mod ord modGraphic">
          <ac:chgData name="tien tran" userId="f5c0b7c74de91c7e" providerId="Windows Live" clId="Web-{D15DC498-EE4A-40E4-B29F-9389025554B4}" dt="2023-08-10T05:16:07.202" v="26"/>
          <ac:graphicFrameMkLst>
            <pc:docMk/>
            <pc:sldMk cId="4092728141" sldId="409"/>
            <ac:graphicFrameMk id="3" creationId="{3F73029D-DE25-3B35-FC92-D364BF3D9A97}"/>
          </ac:graphicFrameMkLst>
        </pc:graphicFrameChg>
        <pc:graphicFrameChg chg="add mod ord modGraphic">
          <ac:chgData name="tien tran" userId="f5c0b7c74de91c7e" providerId="Windows Live" clId="Web-{D15DC498-EE4A-40E4-B29F-9389025554B4}" dt="2023-08-10T05:16:48.656" v="35" actId="1076"/>
          <ac:graphicFrameMkLst>
            <pc:docMk/>
            <pc:sldMk cId="4092728141" sldId="409"/>
            <ac:graphicFrameMk id="5" creationId="{C4A54BA4-0508-A090-4386-A6AABD6F8123}"/>
          </ac:graphicFrameMkLst>
        </pc:graphicFrameChg>
      </pc:sldChg>
      <pc:sldChg chg="add del">
        <pc:chgData name="tien tran" userId="f5c0b7c74de91c7e" providerId="Windows Live" clId="Web-{D15DC498-EE4A-40E4-B29F-9389025554B4}" dt="2023-08-10T05:15:26.076" v="16"/>
        <pc:sldMkLst>
          <pc:docMk/>
          <pc:sldMk cId="197589947" sldId="410"/>
        </pc:sldMkLst>
      </pc:sldChg>
      <pc:sldChg chg="modSp new ord modNotes">
        <pc:chgData name="tien tran" userId="f5c0b7c74de91c7e" providerId="Windows Live" clId="Web-{D15DC498-EE4A-40E4-B29F-9389025554B4}" dt="2023-08-10T09:08:14.584" v="341"/>
        <pc:sldMkLst>
          <pc:docMk/>
          <pc:sldMk cId="783779802" sldId="410"/>
        </pc:sldMkLst>
        <pc:spChg chg="mod">
          <ac:chgData name="tien tran" userId="f5c0b7c74de91c7e" providerId="Windows Live" clId="Web-{D15DC498-EE4A-40E4-B29F-9389025554B4}" dt="2023-08-10T05:27:26.113" v="119" actId="20577"/>
          <ac:spMkLst>
            <pc:docMk/>
            <pc:sldMk cId="783779802" sldId="410"/>
            <ac:spMk id="2" creationId="{250BAF42-F1CB-45A3-0C77-CBAA9434D89F}"/>
          </ac:spMkLst>
        </pc:spChg>
        <pc:spChg chg="mod">
          <ac:chgData name="tien tran" userId="f5c0b7c74de91c7e" providerId="Windows Live" clId="Web-{D15DC498-EE4A-40E4-B29F-9389025554B4}" dt="2023-08-10T05:29:41.820" v="147" actId="20577"/>
          <ac:spMkLst>
            <pc:docMk/>
            <pc:sldMk cId="783779802" sldId="410"/>
            <ac:spMk id="3" creationId="{2DAF0DD2-A99E-B732-D6F1-050717CDC005}"/>
          </ac:spMkLst>
        </pc:spChg>
      </pc:sldChg>
      <pc:sldChg chg="del">
        <pc:chgData name="tien tran" userId="f5c0b7c74de91c7e" providerId="Windows Live" clId="Web-{D15DC498-EE4A-40E4-B29F-9389025554B4}" dt="2023-08-10T04:49:32.044" v="4"/>
        <pc:sldMkLst>
          <pc:docMk/>
          <pc:sldMk cId="3067185355" sldId="410"/>
        </pc:sldMkLst>
      </pc:sldChg>
      <pc:sldChg chg="add del">
        <pc:chgData name="tien tran" userId="f5c0b7c74de91c7e" providerId="Windows Live" clId="Web-{D15DC498-EE4A-40E4-B29F-9389025554B4}" dt="2023-08-10T05:15:26.076" v="15"/>
        <pc:sldMkLst>
          <pc:docMk/>
          <pc:sldMk cId="767287494" sldId="411"/>
        </pc:sldMkLst>
      </pc:sldChg>
      <pc:sldChg chg="del">
        <pc:chgData name="tien tran" userId="f5c0b7c74de91c7e" providerId="Windows Live" clId="Web-{D15DC498-EE4A-40E4-B29F-9389025554B4}" dt="2023-08-10T04:49:32.981" v="5"/>
        <pc:sldMkLst>
          <pc:docMk/>
          <pc:sldMk cId="1338927439" sldId="411"/>
        </pc:sldMkLst>
      </pc:sldChg>
      <pc:sldChg chg="modSp new del">
        <pc:chgData name="tien tran" userId="f5c0b7c74de91c7e" providerId="Windows Live" clId="Web-{D15DC498-EE4A-40E4-B29F-9389025554B4}" dt="2023-08-10T09:21:15.415" v="348"/>
        <pc:sldMkLst>
          <pc:docMk/>
          <pc:sldMk cId="2290035733" sldId="411"/>
        </pc:sldMkLst>
        <pc:spChg chg="mod">
          <ac:chgData name="tien tran" userId="f5c0b7c74de91c7e" providerId="Windows Live" clId="Web-{D15DC498-EE4A-40E4-B29F-9389025554B4}" dt="2023-08-10T05:18:35.113" v="67" actId="20577"/>
          <ac:spMkLst>
            <pc:docMk/>
            <pc:sldMk cId="2290035733" sldId="411"/>
            <ac:spMk id="2" creationId="{5ECE65CB-1DA8-1316-D2EA-BB8812716CD6}"/>
          </ac:spMkLst>
        </pc:spChg>
        <pc:spChg chg="mod">
          <ac:chgData name="tien tran" userId="f5c0b7c74de91c7e" providerId="Windows Live" clId="Web-{D15DC498-EE4A-40E4-B29F-9389025554B4}" dt="2023-08-10T05:18:46.879" v="69" actId="20577"/>
          <ac:spMkLst>
            <pc:docMk/>
            <pc:sldMk cId="2290035733" sldId="411"/>
            <ac:spMk id="3" creationId="{A199BCFB-89CA-5313-B01B-8C6DA05C322B}"/>
          </ac:spMkLst>
        </pc:spChg>
      </pc:sldChg>
      <pc:sldChg chg="del">
        <pc:chgData name="tien tran" userId="f5c0b7c74de91c7e" providerId="Windows Live" clId="Web-{D15DC498-EE4A-40E4-B29F-9389025554B4}" dt="2023-08-10T04:49:33.747" v="6"/>
        <pc:sldMkLst>
          <pc:docMk/>
          <pc:sldMk cId="610090152" sldId="412"/>
        </pc:sldMkLst>
      </pc:sldChg>
      <pc:sldChg chg="modSp new modNotes">
        <pc:chgData name="tien tran" userId="f5c0b7c74de91c7e" providerId="Windows Live" clId="Web-{D15DC498-EE4A-40E4-B29F-9389025554B4}" dt="2023-08-10T09:08:22.788" v="343"/>
        <pc:sldMkLst>
          <pc:docMk/>
          <pc:sldMk cId="3339784644" sldId="412"/>
        </pc:sldMkLst>
        <pc:spChg chg="mod">
          <ac:chgData name="tien tran" userId="f5c0b7c74de91c7e" providerId="Windows Live" clId="Web-{D15DC498-EE4A-40E4-B29F-9389025554B4}" dt="2023-08-10T05:27:47.254" v="124" actId="20577"/>
          <ac:spMkLst>
            <pc:docMk/>
            <pc:sldMk cId="3339784644" sldId="412"/>
            <ac:spMk id="2" creationId="{393A8453-EC2A-34FC-87EC-A0355F2C7C6B}"/>
          </ac:spMkLst>
        </pc:spChg>
        <pc:spChg chg="mod">
          <ac:chgData name="tien tran" userId="f5c0b7c74de91c7e" providerId="Windows Live" clId="Web-{D15DC498-EE4A-40E4-B29F-9389025554B4}" dt="2023-08-10T05:30:10.931" v="149" actId="20577"/>
          <ac:spMkLst>
            <pc:docMk/>
            <pc:sldMk cId="3339784644" sldId="412"/>
            <ac:spMk id="3" creationId="{BF779970-2383-B336-1028-E371C9585296}"/>
          </ac:spMkLst>
        </pc:spChg>
      </pc:sldChg>
      <pc:sldChg chg="modSp new">
        <pc:chgData name="tien tran" userId="f5c0b7c74de91c7e" providerId="Windows Live" clId="Web-{D15DC498-EE4A-40E4-B29F-9389025554B4}" dt="2023-08-10T05:31:43.605" v="179" actId="20577"/>
        <pc:sldMkLst>
          <pc:docMk/>
          <pc:sldMk cId="3181141262" sldId="413"/>
        </pc:sldMkLst>
        <pc:spChg chg="mod">
          <ac:chgData name="tien tran" userId="f5c0b7c74de91c7e" providerId="Windows Live" clId="Web-{D15DC498-EE4A-40E4-B29F-9389025554B4}" dt="2023-08-10T05:30:29.744" v="155" actId="20577"/>
          <ac:spMkLst>
            <pc:docMk/>
            <pc:sldMk cId="3181141262" sldId="413"/>
            <ac:spMk id="2" creationId="{F9A7EB6C-AB7E-AF0A-FE00-290ECE6B4E1E}"/>
          </ac:spMkLst>
        </pc:spChg>
        <pc:spChg chg="mod">
          <ac:chgData name="tien tran" userId="f5c0b7c74de91c7e" providerId="Windows Live" clId="Web-{D15DC498-EE4A-40E4-B29F-9389025554B4}" dt="2023-08-10T05:31:43.605" v="179" actId="20577"/>
          <ac:spMkLst>
            <pc:docMk/>
            <pc:sldMk cId="3181141262" sldId="413"/>
            <ac:spMk id="3" creationId="{55F6906A-8760-2F65-E7D5-ACE48B862D75}"/>
          </ac:spMkLst>
        </pc:spChg>
      </pc:sldChg>
      <pc:sldChg chg="modSp new modNotes">
        <pc:chgData name="tien tran" userId="f5c0b7c74de91c7e" providerId="Windows Live" clId="Web-{D15DC498-EE4A-40E4-B29F-9389025554B4}" dt="2023-08-10T09:08:33.538" v="345"/>
        <pc:sldMkLst>
          <pc:docMk/>
          <pc:sldMk cId="3444204200" sldId="414"/>
        </pc:sldMkLst>
        <pc:spChg chg="mod">
          <ac:chgData name="tien tran" userId="f5c0b7c74de91c7e" providerId="Windows Live" clId="Web-{D15DC498-EE4A-40E4-B29F-9389025554B4}" dt="2023-08-10T06:33:51.824" v="184" actId="20577"/>
          <ac:spMkLst>
            <pc:docMk/>
            <pc:sldMk cId="3444204200" sldId="414"/>
            <ac:spMk id="2" creationId="{27CA9A72-1A6C-EA27-5F8A-21BCE06986C3}"/>
          </ac:spMkLst>
        </pc:spChg>
        <pc:spChg chg="mod">
          <ac:chgData name="tien tran" userId="f5c0b7c74de91c7e" providerId="Windows Live" clId="Web-{D15DC498-EE4A-40E4-B29F-9389025554B4}" dt="2023-08-10T06:34:18.778" v="188" actId="20577"/>
          <ac:spMkLst>
            <pc:docMk/>
            <pc:sldMk cId="3444204200" sldId="414"/>
            <ac:spMk id="3" creationId="{774C7AB8-29EB-809A-E68B-CB7362553CAE}"/>
          </ac:spMkLst>
        </pc:spChg>
      </pc:sldChg>
      <pc:sldChg chg="addSp modSp new modNotes">
        <pc:chgData name="tien tran" userId="f5c0b7c74de91c7e" providerId="Windows Live" clId="Web-{D15DC498-EE4A-40E4-B29F-9389025554B4}" dt="2023-08-10T09:20:58.492" v="347"/>
        <pc:sldMkLst>
          <pc:docMk/>
          <pc:sldMk cId="3272650938" sldId="415"/>
        </pc:sldMkLst>
        <pc:spChg chg="mod">
          <ac:chgData name="tien tran" userId="f5c0b7c74de91c7e" providerId="Windows Live" clId="Web-{D15DC498-EE4A-40E4-B29F-9389025554B4}" dt="2023-08-10T06:34:46.716" v="193" actId="20577"/>
          <ac:spMkLst>
            <pc:docMk/>
            <pc:sldMk cId="3272650938" sldId="415"/>
            <ac:spMk id="2" creationId="{3F1969E4-308F-23D7-E25C-F2F8FFF2538F}"/>
          </ac:spMkLst>
        </pc:spChg>
        <pc:spChg chg="mod">
          <ac:chgData name="tien tran" userId="f5c0b7c74de91c7e" providerId="Windows Live" clId="Web-{D15DC498-EE4A-40E4-B29F-9389025554B4}" dt="2023-08-10T06:34:53.451" v="195" actId="20577"/>
          <ac:spMkLst>
            <pc:docMk/>
            <pc:sldMk cId="3272650938" sldId="415"/>
            <ac:spMk id="3" creationId="{7B1F9CFE-8B93-6682-E295-222898D18FBD}"/>
          </ac:spMkLst>
        </pc:spChg>
        <pc:picChg chg="add mod">
          <ac:chgData name="tien tran" userId="f5c0b7c74de91c7e" providerId="Windows Live" clId="Web-{D15DC498-EE4A-40E4-B29F-9389025554B4}" dt="2023-08-10T06:34:59.529" v="198" actId="14100"/>
          <ac:picMkLst>
            <pc:docMk/>
            <pc:sldMk cId="3272650938" sldId="415"/>
            <ac:picMk id="5" creationId="{7982A788-6499-5D84-1133-969D1CBC0793}"/>
          </ac:picMkLst>
        </pc:picChg>
      </pc:sldChg>
      <pc:sldChg chg="modSp new">
        <pc:chgData name="tien tran" userId="f5c0b7c74de91c7e" providerId="Windows Live" clId="Web-{D15DC498-EE4A-40E4-B29F-9389025554B4}" dt="2023-08-10T06:35:33.249" v="207" actId="20577"/>
        <pc:sldMkLst>
          <pc:docMk/>
          <pc:sldMk cId="1460951728" sldId="416"/>
        </pc:sldMkLst>
        <pc:spChg chg="mod">
          <ac:chgData name="tien tran" userId="f5c0b7c74de91c7e" providerId="Windows Live" clId="Web-{D15DC498-EE4A-40E4-B29F-9389025554B4}" dt="2023-08-10T06:35:22.514" v="203" actId="20577"/>
          <ac:spMkLst>
            <pc:docMk/>
            <pc:sldMk cId="1460951728" sldId="416"/>
            <ac:spMk id="2" creationId="{CB403188-D867-B525-7746-EE80A04A67AA}"/>
          </ac:spMkLst>
        </pc:spChg>
        <pc:spChg chg="mod">
          <ac:chgData name="tien tran" userId="f5c0b7c74de91c7e" providerId="Windows Live" clId="Web-{D15DC498-EE4A-40E4-B29F-9389025554B4}" dt="2023-08-10T06:35:33.249" v="207" actId="20577"/>
          <ac:spMkLst>
            <pc:docMk/>
            <pc:sldMk cId="1460951728" sldId="416"/>
            <ac:spMk id="3" creationId="{A16A8D72-4391-3D72-C88F-C66CA37FF84E}"/>
          </ac:spMkLst>
        </pc:spChg>
      </pc:sldChg>
      <pc:sldChg chg="modSp new">
        <pc:chgData name="tien tran" userId="f5c0b7c74de91c7e" providerId="Windows Live" clId="Web-{D15DC498-EE4A-40E4-B29F-9389025554B4}" dt="2023-08-10T06:45:44.076" v="289" actId="20577"/>
        <pc:sldMkLst>
          <pc:docMk/>
          <pc:sldMk cId="276252559" sldId="417"/>
        </pc:sldMkLst>
        <pc:spChg chg="mod">
          <ac:chgData name="tien tran" userId="f5c0b7c74de91c7e" providerId="Windows Live" clId="Web-{D15DC498-EE4A-40E4-B29F-9389025554B4}" dt="2023-08-10T06:45:36.339" v="286" actId="20577"/>
          <ac:spMkLst>
            <pc:docMk/>
            <pc:sldMk cId="276252559" sldId="417"/>
            <ac:spMk id="2" creationId="{43C5C36D-6F62-13F1-0DF8-4BB15A4F517C}"/>
          </ac:spMkLst>
        </pc:spChg>
        <pc:spChg chg="mod">
          <ac:chgData name="tien tran" userId="f5c0b7c74de91c7e" providerId="Windows Live" clId="Web-{D15DC498-EE4A-40E4-B29F-9389025554B4}" dt="2023-08-10T06:45:44.076" v="289" actId="20577"/>
          <ac:spMkLst>
            <pc:docMk/>
            <pc:sldMk cId="276252559" sldId="417"/>
            <ac:spMk id="3" creationId="{652BC72E-FB2E-DA81-4129-27B24C9D6613}"/>
          </ac:spMkLst>
        </pc:spChg>
      </pc:sldChg>
      <pc:sldChg chg="add del">
        <pc:chgData name="tien tran" userId="f5c0b7c74de91c7e" providerId="Windows Live" clId="Web-{D15DC498-EE4A-40E4-B29F-9389025554B4}" dt="2023-08-10T06:38:01.361" v="249"/>
        <pc:sldMkLst>
          <pc:docMk/>
          <pc:sldMk cId="2113658747" sldId="417"/>
        </pc:sldMkLst>
      </pc:sldChg>
      <pc:sldChg chg="add del">
        <pc:chgData name="tien tran" userId="f5c0b7c74de91c7e" providerId="Windows Live" clId="Web-{D15DC498-EE4A-40E4-B29F-9389025554B4}" dt="2023-08-10T06:38:01.345" v="248"/>
        <pc:sldMkLst>
          <pc:docMk/>
          <pc:sldMk cId="475254412" sldId="418"/>
        </pc:sldMkLst>
      </pc:sldChg>
      <pc:sldChg chg="new add del">
        <pc:chgData name="tien tran" userId="f5c0b7c74de91c7e" providerId="Windows Live" clId="Web-{D15DC498-EE4A-40E4-B29F-9389025554B4}" dt="2023-08-10T09:31:34.316" v="486"/>
        <pc:sldMkLst>
          <pc:docMk/>
          <pc:sldMk cId="4032163897" sldId="418"/>
        </pc:sldMkLst>
      </pc:sldChg>
      <pc:sldChg chg="add del">
        <pc:chgData name="tien tran" userId="f5c0b7c74de91c7e" providerId="Windows Live" clId="Web-{D15DC498-EE4A-40E4-B29F-9389025554B4}" dt="2023-08-10T06:38:01.345" v="247"/>
        <pc:sldMkLst>
          <pc:docMk/>
          <pc:sldMk cId="1491629864" sldId="419"/>
        </pc:sldMkLst>
      </pc:sldChg>
      <pc:sldChg chg="modSp new">
        <pc:chgData name="tien tran" userId="f5c0b7c74de91c7e" providerId="Windows Live" clId="Web-{D15DC498-EE4A-40E4-B29F-9389025554B4}" dt="2023-08-10T06:47:07.981" v="308" actId="20577"/>
        <pc:sldMkLst>
          <pc:docMk/>
          <pc:sldMk cId="4113484281" sldId="419"/>
        </pc:sldMkLst>
        <pc:spChg chg="mod">
          <ac:chgData name="tien tran" userId="f5c0b7c74de91c7e" providerId="Windows Live" clId="Web-{D15DC498-EE4A-40E4-B29F-9389025554B4}" dt="2023-08-10T06:47:07.981" v="308" actId="20577"/>
          <ac:spMkLst>
            <pc:docMk/>
            <pc:sldMk cId="4113484281" sldId="419"/>
            <ac:spMk id="2" creationId="{BB76B3A3-6A35-8911-50A3-58AD958ADD60}"/>
          </ac:spMkLst>
        </pc:spChg>
        <pc:spChg chg="mod">
          <ac:chgData name="tien tran" userId="f5c0b7c74de91c7e" providerId="Windows Live" clId="Web-{D15DC498-EE4A-40E4-B29F-9389025554B4}" dt="2023-08-10T06:46:17.886" v="295" actId="20577"/>
          <ac:spMkLst>
            <pc:docMk/>
            <pc:sldMk cId="4113484281" sldId="419"/>
            <ac:spMk id="3" creationId="{3B8A8A82-EF44-BC75-B8FD-56DE0897D90D}"/>
          </ac:spMkLst>
        </pc:spChg>
      </pc:sldChg>
      <pc:sldChg chg="modSp new">
        <pc:chgData name="tien tran" userId="f5c0b7c74de91c7e" providerId="Windows Live" clId="Web-{D15DC498-EE4A-40E4-B29F-9389025554B4}" dt="2023-08-10T06:46:50.918" v="307" actId="20577"/>
        <pc:sldMkLst>
          <pc:docMk/>
          <pc:sldMk cId="731796846" sldId="420"/>
        </pc:sldMkLst>
        <pc:spChg chg="mod">
          <ac:chgData name="tien tran" userId="f5c0b7c74de91c7e" providerId="Windows Live" clId="Web-{D15DC498-EE4A-40E4-B29F-9389025554B4}" dt="2023-08-10T06:46:36.621" v="303" actId="20577"/>
          <ac:spMkLst>
            <pc:docMk/>
            <pc:sldMk cId="731796846" sldId="420"/>
            <ac:spMk id="2" creationId="{20CDD454-FADB-9F04-D79A-45646AA6C6B2}"/>
          </ac:spMkLst>
        </pc:spChg>
        <pc:spChg chg="mod">
          <ac:chgData name="tien tran" userId="f5c0b7c74de91c7e" providerId="Windows Live" clId="Web-{D15DC498-EE4A-40E4-B29F-9389025554B4}" dt="2023-08-10T06:46:50.918" v="307" actId="20577"/>
          <ac:spMkLst>
            <pc:docMk/>
            <pc:sldMk cId="731796846" sldId="420"/>
            <ac:spMk id="3" creationId="{1AFED418-D046-F62D-4E2D-8C738372E59F}"/>
          </ac:spMkLst>
        </pc:spChg>
      </pc:sldChg>
      <pc:sldChg chg="add del">
        <pc:chgData name="tien tran" userId="f5c0b7c74de91c7e" providerId="Windows Live" clId="Web-{D15DC498-EE4A-40E4-B29F-9389025554B4}" dt="2023-08-10T06:38:01.345" v="246"/>
        <pc:sldMkLst>
          <pc:docMk/>
          <pc:sldMk cId="2186506547" sldId="420"/>
        </pc:sldMkLst>
      </pc:sldChg>
      <pc:sldChg chg="add del">
        <pc:chgData name="tien tran" userId="f5c0b7c74de91c7e" providerId="Windows Live" clId="Web-{D15DC498-EE4A-40E4-B29F-9389025554B4}" dt="2023-08-10T06:38:01.345" v="245"/>
        <pc:sldMkLst>
          <pc:docMk/>
          <pc:sldMk cId="2231621182" sldId="421"/>
        </pc:sldMkLst>
      </pc:sldChg>
      <pc:sldChg chg="modSp new">
        <pc:chgData name="tien tran" userId="f5c0b7c74de91c7e" providerId="Windows Live" clId="Web-{D15DC498-EE4A-40E4-B29F-9389025554B4}" dt="2023-08-10T06:47:47.622" v="321" actId="20577"/>
        <pc:sldMkLst>
          <pc:docMk/>
          <pc:sldMk cId="2598830094" sldId="421"/>
        </pc:sldMkLst>
        <pc:spChg chg="mod">
          <ac:chgData name="tien tran" userId="f5c0b7c74de91c7e" providerId="Windows Live" clId="Web-{D15DC498-EE4A-40E4-B29F-9389025554B4}" dt="2023-08-10T06:47:32.169" v="313" actId="20577"/>
          <ac:spMkLst>
            <pc:docMk/>
            <pc:sldMk cId="2598830094" sldId="421"/>
            <ac:spMk id="2" creationId="{FE88A9BA-5E47-3A05-EAA7-E2D3F13ABA62}"/>
          </ac:spMkLst>
        </pc:spChg>
        <pc:spChg chg="mod">
          <ac:chgData name="tien tran" userId="f5c0b7c74de91c7e" providerId="Windows Live" clId="Web-{D15DC498-EE4A-40E4-B29F-9389025554B4}" dt="2023-08-10T06:47:47.622" v="321" actId="20577"/>
          <ac:spMkLst>
            <pc:docMk/>
            <pc:sldMk cId="2598830094" sldId="421"/>
            <ac:spMk id="3" creationId="{CC02702F-7F0C-93A6-9285-1C87AA94D9A4}"/>
          </ac:spMkLst>
        </pc:spChg>
      </pc:sldChg>
      <pc:sldChg chg="add del">
        <pc:chgData name="tien tran" userId="f5c0b7c74de91c7e" providerId="Windows Live" clId="Web-{D15DC498-EE4A-40E4-B29F-9389025554B4}" dt="2023-08-10T06:38:01.345" v="244"/>
        <pc:sldMkLst>
          <pc:docMk/>
          <pc:sldMk cId="1866235890" sldId="422"/>
        </pc:sldMkLst>
      </pc:sldChg>
      <pc:sldChg chg="modSp new del">
        <pc:chgData name="tien tran" userId="f5c0b7c74de91c7e" providerId="Windows Live" clId="Web-{D15DC498-EE4A-40E4-B29F-9389025554B4}" dt="2023-08-10T10:15:21.619" v="501"/>
        <pc:sldMkLst>
          <pc:docMk/>
          <pc:sldMk cId="2564473940" sldId="422"/>
        </pc:sldMkLst>
        <pc:spChg chg="mod">
          <ac:chgData name="tien tran" userId="f5c0b7c74de91c7e" providerId="Windows Live" clId="Web-{D15DC498-EE4A-40E4-B29F-9389025554B4}" dt="2023-08-10T06:49:07.327" v="326" actId="20577"/>
          <ac:spMkLst>
            <pc:docMk/>
            <pc:sldMk cId="2564473940" sldId="422"/>
            <ac:spMk id="2" creationId="{2B520525-86D1-45F9-B04F-32211E09B24F}"/>
          </ac:spMkLst>
        </pc:spChg>
        <pc:spChg chg="mod">
          <ac:chgData name="tien tran" userId="f5c0b7c74de91c7e" providerId="Windows Live" clId="Web-{D15DC498-EE4A-40E4-B29F-9389025554B4}" dt="2023-08-10T06:49:22.531" v="330" actId="20577"/>
          <ac:spMkLst>
            <pc:docMk/>
            <pc:sldMk cId="2564473940" sldId="422"/>
            <ac:spMk id="3" creationId="{74CD2C99-DF2A-0D5B-C69C-607B524BCB47}"/>
          </ac:spMkLst>
        </pc:spChg>
      </pc:sldChg>
      <pc:sldChg chg="modSp new">
        <pc:chgData name="tien tran" userId="f5c0b7c74de91c7e" providerId="Windows Live" clId="Web-{D15DC498-EE4A-40E4-B29F-9389025554B4}" dt="2023-08-10T06:49:48.719" v="339" actId="20577"/>
        <pc:sldMkLst>
          <pc:docMk/>
          <pc:sldMk cId="920688791" sldId="423"/>
        </pc:sldMkLst>
        <pc:spChg chg="mod">
          <ac:chgData name="tien tran" userId="f5c0b7c74de91c7e" providerId="Windows Live" clId="Web-{D15DC498-EE4A-40E4-B29F-9389025554B4}" dt="2023-08-10T06:49:43.047" v="335" actId="20577"/>
          <ac:spMkLst>
            <pc:docMk/>
            <pc:sldMk cId="920688791" sldId="423"/>
            <ac:spMk id="2" creationId="{FA709099-9C03-20E8-4453-4888D961D0DF}"/>
          </ac:spMkLst>
        </pc:spChg>
        <pc:spChg chg="mod">
          <ac:chgData name="tien tran" userId="f5c0b7c74de91c7e" providerId="Windows Live" clId="Web-{D15DC498-EE4A-40E4-B29F-9389025554B4}" dt="2023-08-10T06:49:48.719" v="339" actId="20577"/>
          <ac:spMkLst>
            <pc:docMk/>
            <pc:sldMk cId="920688791" sldId="423"/>
            <ac:spMk id="3" creationId="{19622F19-3A99-91E0-C319-327EB9C57037}"/>
          </ac:spMkLst>
        </pc:spChg>
      </pc:sldChg>
      <pc:sldChg chg="add del">
        <pc:chgData name="tien tran" userId="f5c0b7c74de91c7e" providerId="Windows Live" clId="Web-{D15DC498-EE4A-40E4-B29F-9389025554B4}" dt="2023-08-10T06:38:01.329" v="243"/>
        <pc:sldMkLst>
          <pc:docMk/>
          <pc:sldMk cId="2419640013" sldId="423"/>
        </pc:sldMkLst>
      </pc:sldChg>
      <pc:sldChg chg="add del">
        <pc:chgData name="tien tran" userId="f5c0b7c74de91c7e" providerId="Windows Live" clId="Web-{D15DC498-EE4A-40E4-B29F-9389025554B4}" dt="2023-08-10T06:37:59.251" v="242"/>
        <pc:sldMkLst>
          <pc:docMk/>
          <pc:sldMk cId="552454638" sldId="424"/>
        </pc:sldMkLst>
      </pc:sldChg>
      <pc:sldChg chg="add del replId">
        <pc:chgData name="tien tran" userId="f5c0b7c74de91c7e" providerId="Windows Live" clId="Web-{D15DC498-EE4A-40E4-B29F-9389025554B4}" dt="2023-08-10T09:31:40.285" v="488"/>
        <pc:sldMkLst>
          <pc:docMk/>
          <pc:sldMk cId="2234374530" sldId="424"/>
        </pc:sldMkLst>
      </pc:sldChg>
      <pc:sldChg chg="add del">
        <pc:chgData name="tien tran" userId="f5c0b7c74de91c7e" providerId="Windows Live" clId="Web-{D15DC498-EE4A-40E4-B29F-9389025554B4}" dt="2023-08-10T06:37:59.251" v="241"/>
        <pc:sldMkLst>
          <pc:docMk/>
          <pc:sldMk cId="1206831523" sldId="425"/>
        </pc:sldMkLst>
      </pc:sldChg>
      <pc:sldChg chg="modSp add ord replId">
        <pc:chgData name="tien tran" userId="f5c0b7c74de91c7e" providerId="Windows Live" clId="Web-{D15DC498-EE4A-40E4-B29F-9389025554B4}" dt="2023-08-10T10:18:45.718" v="540" actId="20577"/>
        <pc:sldMkLst>
          <pc:docMk/>
          <pc:sldMk cId="2531436333" sldId="425"/>
        </pc:sldMkLst>
        <pc:spChg chg="mod">
          <ac:chgData name="tien tran" userId="f5c0b7c74de91c7e" providerId="Windows Live" clId="Web-{D15DC498-EE4A-40E4-B29F-9389025554B4}" dt="2023-08-10T09:25:10.315" v="378" actId="20577"/>
          <ac:spMkLst>
            <pc:docMk/>
            <pc:sldMk cId="2531436333" sldId="425"/>
            <ac:spMk id="2" creationId="{46B3D94D-7071-5916-66B5-E139289976E8}"/>
          </ac:spMkLst>
        </pc:spChg>
        <pc:spChg chg="mod">
          <ac:chgData name="tien tran" userId="f5c0b7c74de91c7e" providerId="Windows Live" clId="Web-{D15DC498-EE4A-40E4-B29F-9389025554B4}" dt="2023-08-10T10:18:45.718" v="540" actId="20577"/>
          <ac:spMkLst>
            <pc:docMk/>
            <pc:sldMk cId="2531436333" sldId="425"/>
            <ac:spMk id="3" creationId="{21C96401-A90B-33E2-675F-7E11F01A4186}"/>
          </ac:spMkLst>
        </pc:spChg>
      </pc:sldChg>
      <pc:sldChg chg="modSp add replId">
        <pc:chgData name="tien tran" userId="f5c0b7c74de91c7e" providerId="Windows Live" clId="Web-{D15DC498-EE4A-40E4-B29F-9389025554B4}" dt="2023-08-10T10:18:11.232" v="533" actId="20577"/>
        <pc:sldMkLst>
          <pc:docMk/>
          <pc:sldMk cId="2777785407" sldId="426"/>
        </pc:sldMkLst>
        <pc:spChg chg="mod">
          <ac:chgData name="tien tran" userId="f5c0b7c74de91c7e" providerId="Windows Live" clId="Web-{D15DC498-EE4A-40E4-B29F-9389025554B4}" dt="2023-08-10T10:18:11.232" v="533" actId="20577"/>
          <ac:spMkLst>
            <pc:docMk/>
            <pc:sldMk cId="2777785407" sldId="426"/>
            <ac:spMk id="3" creationId="{21C96401-A90B-33E2-675F-7E11F01A4186}"/>
          </ac:spMkLst>
        </pc:spChg>
      </pc:sldChg>
      <pc:sldChg chg="add del">
        <pc:chgData name="tien tran" userId="f5c0b7c74de91c7e" providerId="Windows Live" clId="Web-{D15DC498-EE4A-40E4-B29F-9389025554B4}" dt="2023-08-10T06:37:59.251" v="240"/>
        <pc:sldMkLst>
          <pc:docMk/>
          <pc:sldMk cId="3180629017" sldId="426"/>
        </pc:sldMkLst>
      </pc:sldChg>
      <pc:sldChg chg="new del">
        <pc:chgData name="tien tran" userId="f5c0b7c74de91c7e" providerId="Windows Live" clId="Web-{D15DC498-EE4A-40E4-B29F-9389025554B4}" dt="2023-08-10T09:29:52.593" v="454"/>
        <pc:sldMkLst>
          <pc:docMk/>
          <pc:sldMk cId="2158942923" sldId="427"/>
        </pc:sldMkLst>
      </pc:sldChg>
      <pc:sldChg chg="add del">
        <pc:chgData name="tien tran" userId="f5c0b7c74de91c7e" providerId="Windows Live" clId="Web-{D15DC498-EE4A-40E4-B29F-9389025554B4}" dt="2023-08-10T06:37:59.251" v="239"/>
        <pc:sldMkLst>
          <pc:docMk/>
          <pc:sldMk cId="3579643518" sldId="427"/>
        </pc:sldMkLst>
      </pc:sldChg>
      <pc:sldChg chg="modSp add replId">
        <pc:chgData name="tien tran" userId="f5c0b7c74de91c7e" providerId="Windows Live" clId="Web-{D15DC498-EE4A-40E4-B29F-9389025554B4}" dt="2023-08-10T09:30:45.517" v="474" actId="20577"/>
        <pc:sldMkLst>
          <pc:docMk/>
          <pc:sldMk cId="4230782466" sldId="427"/>
        </pc:sldMkLst>
        <pc:spChg chg="mod">
          <ac:chgData name="tien tran" userId="f5c0b7c74de91c7e" providerId="Windows Live" clId="Web-{D15DC498-EE4A-40E4-B29F-9389025554B4}" dt="2023-08-10T09:30:45.517" v="474" actId="20577"/>
          <ac:spMkLst>
            <pc:docMk/>
            <pc:sldMk cId="4230782466" sldId="427"/>
            <ac:spMk id="190467" creationId="{00000000-0000-0000-0000-000000000000}"/>
          </ac:spMkLst>
        </pc:spChg>
      </pc:sldChg>
      <pc:sldChg chg="add del replId">
        <pc:chgData name="tien tran" userId="f5c0b7c74de91c7e" providerId="Windows Live" clId="Web-{D15DC498-EE4A-40E4-B29F-9389025554B4}" dt="2023-08-10T09:31:25.082" v="483"/>
        <pc:sldMkLst>
          <pc:docMk/>
          <pc:sldMk cId="1413831631" sldId="428"/>
        </pc:sldMkLst>
      </pc:sldChg>
      <pc:sldChg chg="add del">
        <pc:chgData name="tien tran" userId="f5c0b7c74de91c7e" providerId="Windows Live" clId="Web-{D15DC498-EE4A-40E4-B29F-9389025554B4}" dt="2023-08-10T06:37:59.236" v="238"/>
        <pc:sldMkLst>
          <pc:docMk/>
          <pc:sldMk cId="3857207034" sldId="428"/>
        </pc:sldMkLst>
      </pc:sldChg>
      <pc:sldChg chg="modSp add replId">
        <pc:chgData name="tien tran" userId="f5c0b7c74de91c7e" providerId="Windows Live" clId="Web-{D15DC498-EE4A-40E4-B29F-9389025554B4}" dt="2023-08-10T09:31:33.894" v="485" actId="20577"/>
        <pc:sldMkLst>
          <pc:docMk/>
          <pc:sldMk cId="2677565605" sldId="429"/>
        </pc:sldMkLst>
        <pc:spChg chg="mod">
          <ac:chgData name="tien tran" userId="f5c0b7c74de91c7e" providerId="Windows Live" clId="Web-{D15DC498-EE4A-40E4-B29F-9389025554B4}" dt="2023-08-10T09:31:33.894" v="485" actId="20577"/>
          <ac:spMkLst>
            <pc:docMk/>
            <pc:sldMk cId="2677565605" sldId="429"/>
            <ac:spMk id="190467" creationId="{00000000-0000-0000-0000-000000000000}"/>
          </ac:spMkLst>
        </pc:spChg>
      </pc:sldChg>
      <pc:sldChg chg="add del">
        <pc:chgData name="tien tran" userId="f5c0b7c74de91c7e" providerId="Windows Live" clId="Web-{D15DC498-EE4A-40E4-B29F-9389025554B4}" dt="2023-08-10T06:37:59.236" v="237"/>
        <pc:sldMkLst>
          <pc:docMk/>
          <pc:sldMk cId="3127186477" sldId="429"/>
        </pc:sldMkLst>
      </pc:sldChg>
      <pc:sldChg chg="modSp add replId">
        <pc:chgData name="tien tran" userId="f5c0b7c74de91c7e" providerId="Windows Live" clId="Web-{D15DC498-EE4A-40E4-B29F-9389025554B4}" dt="2023-08-10T09:31:44.676" v="490" actId="20577"/>
        <pc:sldMkLst>
          <pc:docMk/>
          <pc:sldMk cId="594343117" sldId="430"/>
        </pc:sldMkLst>
        <pc:spChg chg="mod">
          <ac:chgData name="tien tran" userId="f5c0b7c74de91c7e" providerId="Windows Live" clId="Web-{D15DC498-EE4A-40E4-B29F-9389025554B4}" dt="2023-08-10T09:31:44.676" v="490" actId="20577"/>
          <ac:spMkLst>
            <pc:docMk/>
            <pc:sldMk cId="594343117" sldId="430"/>
            <ac:spMk id="190467" creationId="{00000000-0000-0000-0000-000000000000}"/>
          </ac:spMkLst>
        </pc:spChg>
      </pc:sldChg>
      <pc:sldChg chg="add del">
        <pc:chgData name="tien tran" userId="f5c0b7c74de91c7e" providerId="Windows Live" clId="Web-{D15DC498-EE4A-40E4-B29F-9389025554B4}" dt="2023-08-10T06:37:59.236" v="236"/>
        <pc:sldMkLst>
          <pc:docMk/>
          <pc:sldMk cId="1416157620" sldId="430"/>
        </pc:sldMkLst>
      </pc:sldChg>
      <pc:sldChg chg="add del">
        <pc:chgData name="tien tran" userId="f5c0b7c74de91c7e" providerId="Windows Live" clId="Web-{D15DC498-EE4A-40E4-B29F-9389025554B4}" dt="2023-08-10T06:37:57.845" v="235"/>
        <pc:sldMkLst>
          <pc:docMk/>
          <pc:sldMk cId="3020842490" sldId="431"/>
        </pc:sldMkLst>
      </pc:sldChg>
      <pc:sldChg chg="add del">
        <pc:chgData name="tien tran" userId="f5c0b7c74de91c7e" providerId="Windows Live" clId="Web-{D15DC498-EE4A-40E4-B29F-9389025554B4}" dt="2023-08-10T06:37:57.845" v="234"/>
        <pc:sldMkLst>
          <pc:docMk/>
          <pc:sldMk cId="3326588892" sldId="432"/>
        </pc:sldMkLst>
      </pc:sldChg>
      <pc:sldChg chg="add del">
        <pc:chgData name="tien tran" userId="f5c0b7c74de91c7e" providerId="Windows Live" clId="Web-{D15DC498-EE4A-40E4-B29F-9389025554B4}" dt="2023-08-10T06:37:57.845" v="233"/>
        <pc:sldMkLst>
          <pc:docMk/>
          <pc:sldMk cId="1078825393" sldId="433"/>
        </pc:sldMkLst>
      </pc:sldChg>
      <pc:sldChg chg="add del">
        <pc:chgData name="tien tran" userId="f5c0b7c74de91c7e" providerId="Windows Live" clId="Web-{D15DC498-EE4A-40E4-B29F-9389025554B4}" dt="2023-08-10T06:37:57.845" v="232"/>
        <pc:sldMkLst>
          <pc:docMk/>
          <pc:sldMk cId="3693741230" sldId="434"/>
        </pc:sldMkLst>
      </pc:sldChg>
      <pc:sldChg chg="add del">
        <pc:chgData name="tien tran" userId="f5c0b7c74de91c7e" providerId="Windows Live" clId="Web-{D15DC498-EE4A-40E4-B29F-9389025554B4}" dt="2023-08-10T06:37:57.845" v="231"/>
        <pc:sldMkLst>
          <pc:docMk/>
          <pc:sldMk cId="1712906500" sldId="435"/>
        </pc:sldMkLst>
      </pc:sldChg>
      <pc:sldChg chg="add del">
        <pc:chgData name="tien tran" userId="f5c0b7c74de91c7e" providerId="Windows Live" clId="Web-{D15DC498-EE4A-40E4-B29F-9389025554B4}" dt="2023-08-10T06:37:57.845" v="230"/>
        <pc:sldMkLst>
          <pc:docMk/>
          <pc:sldMk cId="3461071229" sldId="436"/>
        </pc:sldMkLst>
      </pc:sldChg>
      <pc:sldChg chg="add del">
        <pc:chgData name="tien tran" userId="f5c0b7c74de91c7e" providerId="Windows Live" clId="Web-{D15DC498-EE4A-40E4-B29F-9389025554B4}" dt="2023-08-10T06:37:57.829" v="229"/>
        <pc:sldMkLst>
          <pc:docMk/>
          <pc:sldMk cId="3681916877" sldId="437"/>
        </pc:sldMkLst>
      </pc:sldChg>
      <pc:sldMasterChg chg="add del addSldLayout delSldLayout">
        <pc:chgData name="tien tran" userId="f5c0b7c74de91c7e" providerId="Windows Live" clId="Web-{D15DC498-EE4A-40E4-B29F-9389025554B4}" dt="2023-08-10T06:38:01.361" v="249"/>
        <pc:sldMasterMkLst>
          <pc:docMk/>
          <pc:sldMasterMk cId="3336428944" sldId="2147483648"/>
        </pc:sldMasterMkLst>
        <pc:sldLayoutChg chg="add del">
          <pc:chgData name="tien tran" userId="f5c0b7c74de91c7e" providerId="Windows Live" clId="Web-{D15DC498-EE4A-40E4-B29F-9389025554B4}" dt="2023-08-10T05:15:26.076" v="17"/>
          <pc:sldLayoutMkLst>
            <pc:docMk/>
            <pc:sldMasterMk cId="3336428944" sldId="2147483648"/>
            <pc:sldLayoutMk cId="4171408424" sldId="2147483649"/>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2367808533" sldId="2147483650"/>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1341787651" sldId="2147483651"/>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2365898042" sldId="2147483652"/>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3917652006" sldId="2147483653"/>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4133864394" sldId="2147483654"/>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1310294866" sldId="2147483655"/>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1436292587" sldId="2147483656"/>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2788201342" sldId="2147483657"/>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1863358204" sldId="2147483658"/>
          </pc:sldLayoutMkLst>
        </pc:sldLayoutChg>
        <pc:sldLayoutChg chg="add del">
          <pc:chgData name="tien tran" userId="f5c0b7c74de91c7e" providerId="Windows Live" clId="Web-{D15DC498-EE4A-40E4-B29F-9389025554B4}" dt="2023-08-10T05:15:26.076" v="17"/>
          <pc:sldLayoutMkLst>
            <pc:docMk/>
            <pc:sldMasterMk cId="3336428944" sldId="2147483648"/>
            <pc:sldLayoutMk cId="326731915" sldId="2147483659"/>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11007231" sldId="2147483844"/>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349925658" sldId="2147483845"/>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1840056244" sldId="2147483846"/>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643207930" sldId="2147483847"/>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049260596" sldId="2147483848"/>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604512799" sldId="2147483849"/>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1993433536" sldId="2147483850"/>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2645664984" sldId="2147483851"/>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164563326" sldId="2147483852"/>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4067802724" sldId="2147483853"/>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1348155558" sldId="2147483854"/>
          </pc:sldLayoutMkLst>
        </pc:sldLayoutChg>
        <pc:sldLayoutChg chg="add del">
          <pc:chgData name="tien tran" userId="f5c0b7c74de91c7e" providerId="Windows Live" clId="Web-{D15DC498-EE4A-40E4-B29F-9389025554B4}" dt="2023-08-10T06:38:01.361" v="249"/>
          <pc:sldLayoutMkLst>
            <pc:docMk/>
            <pc:sldMasterMk cId="3336428944" sldId="2147483648"/>
            <pc:sldLayoutMk cId="3854874113" sldId="2147483855"/>
          </pc:sldLayoutMkLst>
        </pc:sldLayoutChg>
      </pc:sldMasterChg>
    </pc:docChg>
  </pc:docChgLst>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D68DFCE9-D850-455D-97C0-B81A11653813}"/>
    <pc:docChg chg="addSld delSld">
      <pc:chgData name="tien tran" userId="f5c0b7c74de91c7e" providerId="Windows Live" clId="Web-{D68DFCE9-D850-455D-97C0-B81A11653813}" dt="2023-09-12T03:56:49.549" v="1"/>
      <pc:docMkLst>
        <pc:docMk/>
      </pc:docMkLst>
      <pc:sldChg chg="new del">
        <pc:chgData name="tien tran" userId="f5c0b7c74de91c7e" providerId="Windows Live" clId="Web-{D68DFCE9-D850-455D-97C0-B81A11653813}" dt="2023-09-12T03:56:49.549" v="1"/>
        <pc:sldMkLst>
          <pc:docMk/>
          <pc:sldMk cId="3007490804" sldId="432"/>
        </pc:sldMkLst>
      </pc:sldChg>
    </pc:docChg>
  </pc:docChgLst>
  <pc:docChgLst>
    <pc:chgData name="tien tran" userId="f5c0b7c74de91c7e" providerId="Windows Live" clId="Web-{3AAA18D7-E9B9-4C48-8D46-116428D15A3B}"/>
    <pc:docChg chg="addSld modSld">
      <pc:chgData name="tien tran" userId="f5c0b7c74de91c7e" providerId="Windows Live" clId="Web-{3AAA18D7-E9B9-4C48-8D46-116428D15A3B}" dt="2023-08-13T15:23:18.660" v="75" actId="1076"/>
      <pc:docMkLst>
        <pc:docMk/>
      </pc:docMkLst>
      <pc:sldChg chg="modSp">
        <pc:chgData name="tien tran" userId="f5c0b7c74de91c7e" providerId="Windows Live" clId="Web-{3AAA18D7-E9B9-4C48-8D46-116428D15A3B}" dt="2023-08-13T14:52:31.436" v="6" actId="20577"/>
        <pc:sldMkLst>
          <pc:docMk/>
          <pc:sldMk cId="0" sldId="404"/>
        </pc:sldMkLst>
        <pc:spChg chg="mod">
          <ac:chgData name="tien tran" userId="f5c0b7c74de91c7e" providerId="Windows Live" clId="Web-{3AAA18D7-E9B9-4C48-8D46-116428D15A3B}" dt="2023-08-13T14:52:31.436" v="6" actId="20577"/>
          <ac:spMkLst>
            <pc:docMk/>
            <pc:sldMk cId="0" sldId="404"/>
            <ac:spMk id="12" creationId="{00000000-0000-0000-0000-000000000000}"/>
          </ac:spMkLst>
        </pc:spChg>
      </pc:sldChg>
      <pc:sldChg chg="modSp">
        <pc:chgData name="tien tran" userId="f5c0b7c74de91c7e" providerId="Windows Live" clId="Web-{3AAA18D7-E9B9-4C48-8D46-116428D15A3B}" dt="2023-08-13T15:18:22.091" v="9" actId="20577"/>
        <pc:sldMkLst>
          <pc:docMk/>
          <pc:sldMk cId="127468970" sldId="408"/>
        </pc:sldMkLst>
        <pc:spChg chg="mod">
          <ac:chgData name="tien tran" userId="f5c0b7c74de91c7e" providerId="Windows Live" clId="Web-{3AAA18D7-E9B9-4C48-8D46-116428D15A3B}" dt="2023-08-13T15:18:22.091" v="9" actId="20577"/>
          <ac:spMkLst>
            <pc:docMk/>
            <pc:sldMk cId="127468970" sldId="408"/>
            <ac:spMk id="190467" creationId="{00000000-0000-0000-0000-000000000000}"/>
          </ac:spMkLst>
        </pc:spChg>
      </pc:sldChg>
      <pc:sldChg chg="addSp modSp">
        <pc:chgData name="tien tran" userId="f5c0b7c74de91c7e" providerId="Windows Live" clId="Web-{3AAA18D7-E9B9-4C48-8D46-116428D15A3B}" dt="2023-08-13T15:23:18.660" v="75" actId="1076"/>
        <pc:sldMkLst>
          <pc:docMk/>
          <pc:sldMk cId="1653844099" sldId="475"/>
        </pc:sldMkLst>
        <pc:spChg chg="mod">
          <ac:chgData name="tien tran" userId="f5c0b7c74de91c7e" providerId="Windows Live" clId="Web-{3AAA18D7-E9B9-4C48-8D46-116428D15A3B}" dt="2023-08-13T15:21:07.001" v="54" actId="20577"/>
          <ac:spMkLst>
            <pc:docMk/>
            <pc:sldMk cId="1653844099" sldId="475"/>
            <ac:spMk id="2" creationId="{801CD9B4-B708-DD20-DB32-BC66E871AF2C}"/>
          </ac:spMkLst>
        </pc:spChg>
        <pc:spChg chg="mod">
          <ac:chgData name="tien tran" userId="f5c0b7c74de91c7e" providerId="Windows Live" clId="Web-{3AAA18D7-E9B9-4C48-8D46-116428D15A3B}" dt="2023-08-13T15:21:01.360" v="52" actId="20577"/>
          <ac:spMkLst>
            <pc:docMk/>
            <pc:sldMk cId="1653844099" sldId="475"/>
            <ac:spMk id="3" creationId="{EDC10411-CE3E-DE9B-55F0-CED47B85DBE0}"/>
          </ac:spMkLst>
        </pc:spChg>
        <pc:picChg chg="add mod">
          <ac:chgData name="tien tran" userId="f5c0b7c74de91c7e" providerId="Windows Live" clId="Web-{3AAA18D7-E9B9-4C48-8D46-116428D15A3B}" dt="2023-08-13T15:23:18.660" v="75" actId="1076"/>
          <ac:picMkLst>
            <pc:docMk/>
            <pc:sldMk cId="1653844099" sldId="475"/>
            <ac:picMk id="5" creationId="{1568AD64-0D94-577F-D1C8-8766CDEFFB27}"/>
          </ac:picMkLst>
        </pc:picChg>
        <pc:picChg chg="add mod">
          <ac:chgData name="tien tran" userId="f5c0b7c74de91c7e" providerId="Windows Live" clId="Web-{3AAA18D7-E9B9-4C48-8D46-116428D15A3B}" dt="2023-08-13T15:23:16.722" v="74" actId="1076"/>
          <ac:picMkLst>
            <pc:docMk/>
            <pc:sldMk cId="1653844099" sldId="475"/>
            <ac:picMk id="6" creationId="{F0A05E54-132C-A73E-E622-61714755C7D5}"/>
          </ac:picMkLst>
        </pc:picChg>
      </pc:sldChg>
      <pc:sldChg chg="modSp new">
        <pc:chgData name="tien tran" userId="f5c0b7c74de91c7e" providerId="Windows Live" clId="Web-{3AAA18D7-E9B9-4C48-8D46-116428D15A3B}" dt="2023-08-13T15:21:30.439" v="66" actId="20577"/>
        <pc:sldMkLst>
          <pc:docMk/>
          <pc:sldMk cId="778069119" sldId="479"/>
        </pc:sldMkLst>
        <pc:spChg chg="mod">
          <ac:chgData name="tien tran" userId="f5c0b7c74de91c7e" providerId="Windows Live" clId="Web-{3AAA18D7-E9B9-4C48-8D46-116428D15A3B}" dt="2023-08-13T15:21:30.439" v="66" actId="20577"/>
          <ac:spMkLst>
            <pc:docMk/>
            <pc:sldMk cId="778069119" sldId="479"/>
            <ac:spMk id="2" creationId="{11AC15C4-D74A-A66E-2750-5CB185B69918}"/>
          </ac:spMkLst>
        </pc:spChg>
      </pc:sldChg>
    </pc:docChg>
  </pc:docChgLst>
  <pc:docChgLst>
    <pc:chgData name="tien tran" userId="f5c0b7c74de91c7e" providerId="Windows Live" clId="Web-{9D64138F-CCCA-4C59-B418-8B9B3CD3166D}"/>
    <pc:docChg chg="addSld delSld modSld sldOrd">
      <pc:chgData name="tien tran" userId="f5c0b7c74de91c7e" providerId="Windows Live" clId="Web-{9D64138F-CCCA-4C59-B418-8B9B3CD3166D}" dt="2023-08-17T05:16:57.752" v="71" actId="20577"/>
      <pc:docMkLst>
        <pc:docMk/>
      </pc:docMkLst>
      <pc:sldChg chg="del">
        <pc:chgData name="tien tran" userId="f5c0b7c74de91c7e" providerId="Windows Live" clId="Web-{9D64138F-CCCA-4C59-B418-8B9B3CD3166D}" dt="2023-08-17T05:07:26.549" v="2"/>
        <pc:sldMkLst>
          <pc:docMk/>
          <pc:sldMk cId="2747466786" sldId="407"/>
        </pc:sldMkLst>
      </pc:sldChg>
      <pc:sldChg chg="del">
        <pc:chgData name="tien tran" userId="f5c0b7c74de91c7e" providerId="Windows Live" clId="Web-{9D64138F-CCCA-4C59-B418-8B9B3CD3166D}" dt="2023-08-17T05:09:08.255" v="10"/>
        <pc:sldMkLst>
          <pc:docMk/>
          <pc:sldMk cId="4253745965" sldId="409"/>
        </pc:sldMkLst>
      </pc:sldChg>
      <pc:sldChg chg="del">
        <pc:chgData name="tien tran" userId="f5c0b7c74de91c7e" providerId="Windows Live" clId="Web-{9D64138F-CCCA-4C59-B418-8B9B3CD3166D}" dt="2023-08-17T05:15:41.547" v="62"/>
        <pc:sldMkLst>
          <pc:docMk/>
          <pc:sldMk cId="2149380132" sldId="425"/>
        </pc:sldMkLst>
      </pc:sldChg>
      <pc:sldChg chg="del">
        <pc:chgData name="tien tran" userId="f5c0b7c74de91c7e" providerId="Windows Live" clId="Web-{9D64138F-CCCA-4C59-B418-8B9B3CD3166D}" dt="2023-08-17T05:13:44.669" v="12"/>
        <pc:sldMkLst>
          <pc:docMk/>
          <pc:sldMk cId="3993050468" sldId="426"/>
        </pc:sldMkLst>
      </pc:sldChg>
      <pc:sldChg chg="del">
        <pc:chgData name="tien tran" userId="f5c0b7c74de91c7e" providerId="Windows Live" clId="Web-{9D64138F-CCCA-4C59-B418-8B9B3CD3166D}" dt="2023-08-17T05:13:36.981" v="11"/>
        <pc:sldMkLst>
          <pc:docMk/>
          <pc:sldMk cId="599323709" sldId="428"/>
        </pc:sldMkLst>
      </pc:sldChg>
      <pc:sldChg chg="modSp">
        <pc:chgData name="tien tran" userId="f5c0b7c74de91c7e" providerId="Windows Live" clId="Web-{9D64138F-CCCA-4C59-B418-8B9B3CD3166D}" dt="2023-08-17T05:16:57.752" v="71" actId="20577"/>
        <pc:sldMkLst>
          <pc:docMk/>
          <pc:sldMk cId="4200024976" sldId="429"/>
        </pc:sldMkLst>
        <pc:spChg chg="mod">
          <ac:chgData name="tien tran" userId="f5c0b7c74de91c7e" providerId="Windows Live" clId="Web-{9D64138F-CCCA-4C59-B418-8B9B3CD3166D}" dt="2023-08-17T05:16:57.752" v="71" actId="20577"/>
          <ac:spMkLst>
            <pc:docMk/>
            <pc:sldMk cId="4200024976" sldId="429"/>
            <ac:spMk id="3" creationId="{6B970A72-EEC7-8346-DD48-6E4CE776E929}"/>
          </ac:spMkLst>
        </pc:spChg>
      </pc:sldChg>
      <pc:sldChg chg="modSp add replId">
        <pc:chgData name="tien tran" userId="f5c0b7c74de91c7e" providerId="Windows Live" clId="Web-{9D64138F-CCCA-4C59-B418-8B9B3CD3166D}" dt="2023-08-17T05:07:24.831" v="1" actId="20577"/>
        <pc:sldMkLst>
          <pc:docMk/>
          <pc:sldMk cId="1901521596" sldId="430"/>
        </pc:sldMkLst>
        <pc:spChg chg="mod">
          <ac:chgData name="tien tran" userId="f5c0b7c74de91c7e" providerId="Windows Live" clId="Web-{9D64138F-CCCA-4C59-B418-8B9B3CD3166D}" dt="2023-08-17T05:07:24.831" v="1" actId="20577"/>
          <ac:spMkLst>
            <pc:docMk/>
            <pc:sldMk cId="1901521596" sldId="430"/>
            <ac:spMk id="3" creationId="{3356C97B-92D3-569A-CA12-3111814852CA}"/>
          </ac:spMkLst>
        </pc:spChg>
      </pc:sldChg>
      <pc:sldChg chg="modSp add ord replId">
        <pc:chgData name="tien tran" userId="f5c0b7c74de91c7e" providerId="Windows Live" clId="Web-{9D64138F-CCCA-4C59-B418-8B9B3CD3166D}" dt="2023-08-17T05:08:37.629" v="7"/>
        <pc:sldMkLst>
          <pc:docMk/>
          <pc:sldMk cId="1624655443" sldId="431"/>
        </pc:sldMkLst>
        <pc:spChg chg="mod">
          <ac:chgData name="tien tran" userId="f5c0b7c74de91c7e" providerId="Windows Live" clId="Web-{9D64138F-CCCA-4C59-B418-8B9B3CD3166D}" dt="2023-08-17T05:08:17.926" v="6" actId="20577"/>
          <ac:spMkLst>
            <pc:docMk/>
            <pc:sldMk cId="1624655443" sldId="431"/>
            <ac:spMk id="3" creationId="{3356C97B-92D3-569A-CA12-3111814852CA}"/>
          </ac:spMkLst>
        </pc:spChg>
      </pc:sldChg>
      <pc:sldChg chg="modSp add replId">
        <pc:chgData name="tien tran" userId="f5c0b7c74de91c7e" providerId="Windows Live" clId="Web-{9D64138F-CCCA-4C59-B418-8B9B3CD3166D}" dt="2023-08-17T05:08:08.660" v="5" actId="20577"/>
        <pc:sldMkLst>
          <pc:docMk/>
          <pc:sldMk cId="1455101434" sldId="432"/>
        </pc:sldMkLst>
        <pc:spChg chg="mod">
          <ac:chgData name="tien tran" userId="f5c0b7c74de91c7e" providerId="Windows Live" clId="Web-{9D64138F-CCCA-4C59-B418-8B9B3CD3166D}" dt="2023-08-17T05:08:08.660" v="5" actId="20577"/>
          <ac:spMkLst>
            <pc:docMk/>
            <pc:sldMk cId="1455101434" sldId="432"/>
            <ac:spMk id="3" creationId="{3356C97B-92D3-569A-CA12-3111814852CA}"/>
          </ac:spMkLst>
        </pc:spChg>
      </pc:sldChg>
      <pc:sldChg chg="modSp add replId">
        <pc:chgData name="tien tran" userId="f5c0b7c74de91c7e" providerId="Windows Live" clId="Web-{9D64138F-CCCA-4C59-B418-8B9B3CD3166D}" dt="2023-08-17T05:09:05.599" v="9" actId="20577"/>
        <pc:sldMkLst>
          <pc:docMk/>
          <pc:sldMk cId="1579608146" sldId="433"/>
        </pc:sldMkLst>
        <pc:spChg chg="mod">
          <ac:chgData name="tien tran" userId="f5c0b7c74de91c7e" providerId="Windows Live" clId="Web-{9D64138F-CCCA-4C59-B418-8B9B3CD3166D}" dt="2023-08-17T05:09:05.599" v="9" actId="20577"/>
          <ac:spMkLst>
            <pc:docMk/>
            <pc:sldMk cId="1579608146" sldId="433"/>
            <ac:spMk id="3" creationId="{3356C97B-92D3-569A-CA12-3111814852CA}"/>
          </ac:spMkLst>
        </pc:spChg>
      </pc:sldChg>
    </pc:docChg>
  </pc:docChgLst>
  <pc:docChgLst>
    <pc:chgData name="tien tran" userId="f5c0b7c74de91c7e" providerId="Windows Live" clId="Web-{2DE31246-FFA2-4D39-975F-4642863E00F1}"/>
    <pc:docChg chg="addSld delSld modSld sldOrd">
      <pc:chgData name="tien tran" userId="f5c0b7c74de91c7e" providerId="Windows Live" clId="Web-{2DE31246-FFA2-4D39-975F-4642863E00F1}" dt="2023-08-21T16:28:28.638" v="590" actId="20577"/>
      <pc:docMkLst>
        <pc:docMk/>
      </pc:docMkLst>
      <pc:sldChg chg="modSp">
        <pc:chgData name="tien tran" userId="f5c0b7c74de91c7e" providerId="Windows Live" clId="Web-{2DE31246-FFA2-4D39-975F-4642863E00F1}" dt="2023-08-21T14:45:51.235" v="32" actId="20577"/>
        <pc:sldMkLst>
          <pc:docMk/>
          <pc:sldMk cId="0" sldId="257"/>
        </pc:sldMkLst>
        <pc:spChg chg="mod">
          <ac:chgData name="tien tran" userId="f5c0b7c74de91c7e" providerId="Windows Live" clId="Web-{2DE31246-FFA2-4D39-975F-4642863E00F1}" dt="2023-08-21T14:45:51.235" v="32" actId="20577"/>
          <ac:spMkLst>
            <pc:docMk/>
            <pc:sldMk cId="0" sldId="257"/>
            <ac:spMk id="190467" creationId="{00000000-0000-0000-0000-000000000000}"/>
          </ac:spMkLst>
        </pc:spChg>
      </pc:sldChg>
      <pc:sldChg chg="modSp">
        <pc:chgData name="tien tran" userId="f5c0b7c74de91c7e" providerId="Windows Live" clId="Web-{2DE31246-FFA2-4D39-975F-4642863E00F1}" dt="2023-08-21T16:28:28.638" v="590" actId="20577"/>
        <pc:sldMkLst>
          <pc:docMk/>
          <pc:sldMk cId="788580868" sldId="405"/>
        </pc:sldMkLst>
        <pc:spChg chg="mod">
          <ac:chgData name="tien tran" userId="f5c0b7c74de91c7e" providerId="Windows Live" clId="Web-{2DE31246-FFA2-4D39-975F-4642863E00F1}" dt="2023-08-21T16:28:28.638" v="590" actId="20577"/>
          <ac:spMkLst>
            <pc:docMk/>
            <pc:sldMk cId="788580868" sldId="405"/>
            <ac:spMk id="3" creationId="{3356C97B-92D3-569A-CA12-3111814852CA}"/>
          </ac:spMkLst>
        </pc:spChg>
      </pc:sldChg>
      <pc:sldChg chg="add del replId">
        <pc:chgData name="tien tran" userId="f5c0b7c74de91c7e" providerId="Windows Live" clId="Web-{2DE31246-FFA2-4D39-975F-4642863E00F1}" dt="2023-08-21T14:46:24.799" v="40"/>
        <pc:sldMkLst>
          <pc:docMk/>
          <pc:sldMk cId="978426024" sldId="406"/>
        </pc:sldMkLst>
      </pc:sldChg>
      <pc:sldChg chg="del">
        <pc:chgData name="tien tran" userId="f5c0b7c74de91c7e" providerId="Windows Live" clId="Web-{2DE31246-FFA2-4D39-975F-4642863E00F1}" dt="2023-08-21T14:39:55.134" v="18"/>
        <pc:sldMkLst>
          <pc:docMk/>
          <pc:sldMk cId="1463366700" sldId="406"/>
        </pc:sldMkLst>
      </pc:sldChg>
      <pc:sldChg chg="modSp add replId">
        <pc:chgData name="tien tran" userId="f5c0b7c74de91c7e" providerId="Windows Live" clId="Web-{2DE31246-FFA2-4D39-975F-4642863E00F1}" dt="2023-08-21T14:46:22.221" v="39" actId="20577"/>
        <pc:sldMkLst>
          <pc:docMk/>
          <pc:sldMk cId="2663525571" sldId="407"/>
        </pc:sldMkLst>
        <pc:spChg chg="mod">
          <ac:chgData name="tien tran" userId="f5c0b7c74de91c7e" providerId="Windows Live" clId="Web-{2DE31246-FFA2-4D39-975F-4642863E00F1}" dt="2023-08-21T14:46:22.221" v="39" actId="20577"/>
          <ac:spMkLst>
            <pc:docMk/>
            <pc:sldMk cId="2663525571" sldId="407"/>
            <ac:spMk id="3" creationId="{3356C97B-92D3-569A-CA12-3111814852CA}"/>
          </ac:spMkLst>
        </pc:spChg>
      </pc:sldChg>
      <pc:sldChg chg="del">
        <pc:chgData name="tien tran" userId="f5c0b7c74de91c7e" providerId="Windows Live" clId="Web-{2DE31246-FFA2-4D39-975F-4642863E00F1}" dt="2023-08-21T14:39:51.462" v="17"/>
        <pc:sldMkLst>
          <pc:docMk/>
          <pc:sldMk cId="3660406098" sldId="407"/>
        </pc:sldMkLst>
      </pc:sldChg>
      <pc:sldChg chg="del">
        <pc:chgData name="tien tran" userId="f5c0b7c74de91c7e" providerId="Windows Live" clId="Web-{2DE31246-FFA2-4D39-975F-4642863E00F1}" dt="2023-08-21T14:39:51.462" v="16"/>
        <pc:sldMkLst>
          <pc:docMk/>
          <pc:sldMk cId="2602050151" sldId="408"/>
        </pc:sldMkLst>
      </pc:sldChg>
      <pc:sldChg chg="modSp new">
        <pc:chgData name="tien tran" userId="f5c0b7c74de91c7e" providerId="Windows Live" clId="Web-{2DE31246-FFA2-4D39-975F-4642863E00F1}" dt="2023-08-21T14:55:30.686" v="48" actId="20577"/>
        <pc:sldMkLst>
          <pc:docMk/>
          <pc:sldMk cId="2709408231" sldId="408"/>
        </pc:sldMkLst>
        <pc:spChg chg="mod">
          <ac:chgData name="tien tran" userId="f5c0b7c74de91c7e" providerId="Windows Live" clId="Web-{2DE31246-FFA2-4D39-975F-4642863E00F1}" dt="2023-08-21T14:55:30.686" v="48" actId="20577"/>
          <ac:spMkLst>
            <pc:docMk/>
            <pc:sldMk cId="2709408231" sldId="408"/>
            <ac:spMk id="2" creationId="{17DB8531-5F1F-032B-1E89-367CFC50943F}"/>
          </ac:spMkLst>
        </pc:spChg>
        <pc:spChg chg="mod">
          <ac:chgData name="tien tran" userId="f5c0b7c74de91c7e" providerId="Windows Live" clId="Web-{2DE31246-FFA2-4D39-975F-4642863E00F1}" dt="2023-08-21T14:55:25.545" v="43" actId="20577"/>
          <ac:spMkLst>
            <pc:docMk/>
            <pc:sldMk cId="2709408231" sldId="408"/>
            <ac:spMk id="3" creationId="{194C1CD9-9B88-E359-60B3-080F8A4280EE}"/>
          </ac:spMkLst>
        </pc:spChg>
      </pc:sldChg>
      <pc:sldChg chg="modSp new del">
        <pc:chgData name="tien tran" userId="f5c0b7c74de91c7e" providerId="Windows Live" clId="Web-{2DE31246-FFA2-4D39-975F-4642863E00F1}" dt="2023-08-21T15:30:18.873" v="332"/>
        <pc:sldMkLst>
          <pc:docMk/>
          <pc:sldMk cId="381929131" sldId="409"/>
        </pc:sldMkLst>
        <pc:spChg chg="mod">
          <ac:chgData name="tien tran" userId="f5c0b7c74de91c7e" providerId="Windows Live" clId="Web-{2DE31246-FFA2-4D39-975F-4642863E00F1}" dt="2023-08-21T14:56:04.905" v="55" actId="20577"/>
          <ac:spMkLst>
            <pc:docMk/>
            <pc:sldMk cId="381929131" sldId="409"/>
            <ac:spMk id="2" creationId="{850D2992-2E57-B1C9-5565-BA1BF31E2240}"/>
          </ac:spMkLst>
        </pc:spChg>
        <pc:spChg chg="mod">
          <ac:chgData name="tien tran" userId="f5c0b7c74de91c7e" providerId="Windows Live" clId="Web-{2DE31246-FFA2-4D39-975F-4642863E00F1}" dt="2023-08-21T14:57:41.267" v="68" actId="20577"/>
          <ac:spMkLst>
            <pc:docMk/>
            <pc:sldMk cId="381929131" sldId="409"/>
            <ac:spMk id="3" creationId="{C298B487-7203-2FCE-114D-D419977C0984}"/>
          </ac:spMkLst>
        </pc:spChg>
      </pc:sldChg>
      <pc:sldChg chg="del">
        <pc:chgData name="tien tran" userId="f5c0b7c74de91c7e" providerId="Windows Live" clId="Web-{2DE31246-FFA2-4D39-975F-4642863E00F1}" dt="2023-08-21T14:39:51.462" v="15"/>
        <pc:sldMkLst>
          <pc:docMk/>
          <pc:sldMk cId="3789391455" sldId="409"/>
        </pc:sldMkLst>
      </pc:sldChg>
      <pc:sldChg chg="del">
        <pc:chgData name="tien tran" userId="f5c0b7c74de91c7e" providerId="Windows Live" clId="Web-{2DE31246-FFA2-4D39-975F-4642863E00F1}" dt="2023-08-21T14:39:51.462" v="9"/>
        <pc:sldMkLst>
          <pc:docMk/>
          <pc:sldMk cId="2527207537" sldId="410"/>
        </pc:sldMkLst>
      </pc:sldChg>
      <pc:sldChg chg="modSp add del replId">
        <pc:chgData name="tien tran" userId="f5c0b7c74de91c7e" providerId="Windows Live" clId="Web-{2DE31246-FFA2-4D39-975F-4642863E00F1}" dt="2023-08-21T15:30:20.763" v="333"/>
        <pc:sldMkLst>
          <pc:docMk/>
          <pc:sldMk cId="3678058873" sldId="410"/>
        </pc:sldMkLst>
        <pc:spChg chg="mod">
          <ac:chgData name="tien tran" userId="f5c0b7c74de91c7e" providerId="Windows Live" clId="Web-{2DE31246-FFA2-4D39-975F-4642863E00F1}" dt="2023-08-21T14:59:32.113" v="99"/>
          <ac:spMkLst>
            <pc:docMk/>
            <pc:sldMk cId="3678058873" sldId="410"/>
            <ac:spMk id="2" creationId="{850D2992-2E57-B1C9-5565-BA1BF31E2240}"/>
          </ac:spMkLst>
        </pc:spChg>
        <pc:spChg chg="mod">
          <ac:chgData name="tien tran" userId="f5c0b7c74de91c7e" providerId="Windows Live" clId="Web-{2DE31246-FFA2-4D39-975F-4642863E00F1}" dt="2023-08-21T14:58:49.612" v="82" actId="20577"/>
          <ac:spMkLst>
            <pc:docMk/>
            <pc:sldMk cId="3678058873" sldId="410"/>
            <ac:spMk id="3" creationId="{C298B487-7203-2FCE-114D-D419977C0984}"/>
          </ac:spMkLst>
        </pc:spChg>
      </pc:sldChg>
      <pc:sldChg chg="modSp new del">
        <pc:chgData name="tien tran" userId="f5c0b7c74de91c7e" providerId="Windows Live" clId="Web-{2DE31246-FFA2-4D39-975F-4642863E00F1}" dt="2023-08-21T15:30:22.732" v="334"/>
        <pc:sldMkLst>
          <pc:docMk/>
          <pc:sldMk cId="1402459297" sldId="411"/>
        </pc:sldMkLst>
        <pc:spChg chg="mod">
          <ac:chgData name="tien tran" userId="f5c0b7c74de91c7e" providerId="Windows Live" clId="Web-{2DE31246-FFA2-4D39-975F-4642863E00F1}" dt="2023-08-21T15:00:04.160" v="111" actId="20577"/>
          <ac:spMkLst>
            <pc:docMk/>
            <pc:sldMk cId="1402459297" sldId="411"/>
            <ac:spMk id="2" creationId="{997D17A2-5470-C862-4876-C64F0C59C4D2}"/>
          </ac:spMkLst>
        </pc:spChg>
        <pc:spChg chg="mod">
          <ac:chgData name="tien tran" userId="f5c0b7c74de91c7e" providerId="Windows Live" clId="Web-{2DE31246-FFA2-4D39-975F-4642863E00F1}" dt="2023-08-21T15:13:15.834" v="113" actId="20577"/>
          <ac:spMkLst>
            <pc:docMk/>
            <pc:sldMk cId="1402459297" sldId="411"/>
            <ac:spMk id="3" creationId="{FA6A8F2D-4DAA-5277-3694-391DCE9E00DA}"/>
          </ac:spMkLst>
        </pc:spChg>
      </pc:sldChg>
      <pc:sldChg chg="del">
        <pc:chgData name="tien tran" userId="f5c0b7c74de91c7e" providerId="Windows Live" clId="Web-{2DE31246-FFA2-4D39-975F-4642863E00F1}" dt="2023-08-21T14:39:51.462" v="14"/>
        <pc:sldMkLst>
          <pc:docMk/>
          <pc:sldMk cId="3940477622" sldId="411"/>
        </pc:sldMkLst>
      </pc:sldChg>
      <pc:sldChg chg="addSp delSp modSp new ord">
        <pc:chgData name="tien tran" userId="f5c0b7c74de91c7e" providerId="Windows Live" clId="Web-{2DE31246-FFA2-4D39-975F-4642863E00F1}" dt="2023-08-21T15:53:18.982" v="428"/>
        <pc:sldMkLst>
          <pc:docMk/>
          <pc:sldMk cId="512060376" sldId="412"/>
        </pc:sldMkLst>
        <pc:spChg chg="mod">
          <ac:chgData name="tien tran" userId="f5c0b7c74de91c7e" providerId="Windows Live" clId="Web-{2DE31246-FFA2-4D39-975F-4642863E00F1}" dt="2023-08-21T15:14:09.710" v="124" actId="20577"/>
          <ac:spMkLst>
            <pc:docMk/>
            <pc:sldMk cId="512060376" sldId="412"/>
            <ac:spMk id="2" creationId="{1F874732-F5BE-67CA-E14D-B2ECA22AE659}"/>
          </ac:spMkLst>
        </pc:spChg>
        <pc:spChg chg="del">
          <ac:chgData name="tien tran" userId="f5c0b7c74de91c7e" providerId="Windows Live" clId="Web-{2DE31246-FFA2-4D39-975F-4642863E00F1}" dt="2023-08-21T15:13:47.601" v="117"/>
          <ac:spMkLst>
            <pc:docMk/>
            <pc:sldMk cId="512060376" sldId="412"/>
            <ac:spMk id="3" creationId="{CF4A509A-842F-FCAD-1A10-B3523AF9EC6D}"/>
          </ac:spMkLst>
        </pc:spChg>
        <pc:spChg chg="add mod">
          <ac:chgData name="tien tran" userId="f5c0b7c74de91c7e" providerId="Windows Live" clId="Web-{2DE31246-FFA2-4D39-975F-4642863E00F1}" dt="2023-08-21T15:16:47.480" v="207" actId="14100"/>
          <ac:spMkLst>
            <pc:docMk/>
            <pc:sldMk cId="512060376" sldId="412"/>
            <ac:spMk id="7" creationId="{D56D4DF9-17A3-0685-2DF9-68574134D879}"/>
          </ac:spMkLst>
        </pc:spChg>
        <pc:picChg chg="add mod ord">
          <ac:chgData name="tien tran" userId="f5c0b7c74de91c7e" providerId="Windows Live" clId="Web-{2DE31246-FFA2-4D39-975F-4642863E00F1}" dt="2023-08-21T15:16:49.917" v="209" actId="1076"/>
          <ac:picMkLst>
            <pc:docMk/>
            <pc:sldMk cId="512060376" sldId="412"/>
            <ac:picMk id="5" creationId="{0CF52459-8290-2A3C-1D6D-7633227994A3}"/>
          </ac:picMkLst>
        </pc:picChg>
      </pc:sldChg>
      <pc:sldChg chg="del">
        <pc:chgData name="tien tran" userId="f5c0b7c74de91c7e" providerId="Windows Live" clId="Web-{2DE31246-FFA2-4D39-975F-4642863E00F1}" dt="2023-08-21T14:39:51.462" v="13"/>
        <pc:sldMkLst>
          <pc:docMk/>
          <pc:sldMk cId="3652108351" sldId="412"/>
        </pc:sldMkLst>
      </pc:sldChg>
      <pc:sldChg chg="add del replId">
        <pc:chgData name="tien tran" userId="f5c0b7c74de91c7e" providerId="Windows Live" clId="Web-{2DE31246-FFA2-4D39-975F-4642863E00F1}" dt="2023-08-21T15:13:25.131" v="115"/>
        <pc:sldMkLst>
          <pc:docMk/>
          <pc:sldMk cId="4287293454" sldId="412"/>
        </pc:sldMkLst>
      </pc:sldChg>
      <pc:sldChg chg="del">
        <pc:chgData name="tien tran" userId="f5c0b7c74de91c7e" providerId="Windows Live" clId="Web-{2DE31246-FFA2-4D39-975F-4642863E00F1}" dt="2023-08-21T14:39:51.462" v="12"/>
        <pc:sldMkLst>
          <pc:docMk/>
          <pc:sldMk cId="3516154146" sldId="413"/>
        </pc:sldMkLst>
      </pc:sldChg>
      <pc:sldChg chg="modSp new">
        <pc:chgData name="tien tran" userId="f5c0b7c74de91c7e" providerId="Windows Live" clId="Web-{2DE31246-FFA2-4D39-975F-4642863E00F1}" dt="2023-08-21T15:20:09.734" v="220" actId="20577"/>
        <pc:sldMkLst>
          <pc:docMk/>
          <pc:sldMk cId="3598585796" sldId="413"/>
        </pc:sldMkLst>
        <pc:spChg chg="mod">
          <ac:chgData name="tien tran" userId="f5c0b7c74de91c7e" providerId="Windows Live" clId="Web-{2DE31246-FFA2-4D39-975F-4642863E00F1}" dt="2023-08-21T15:20:09.734" v="220" actId="20577"/>
          <ac:spMkLst>
            <pc:docMk/>
            <pc:sldMk cId="3598585796" sldId="413"/>
            <ac:spMk id="2" creationId="{71C87CA1-CF29-B5B3-B3A8-0D64A088B47B}"/>
          </ac:spMkLst>
        </pc:spChg>
        <pc:spChg chg="mod">
          <ac:chgData name="tien tran" userId="f5c0b7c74de91c7e" providerId="Windows Live" clId="Web-{2DE31246-FFA2-4D39-975F-4642863E00F1}" dt="2023-08-21T15:20:04.921" v="217" actId="20577"/>
          <ac:spMkLst>
            <pc:docMk/>
            <pc:sldMk cId="3598585796" sldId="413"/>
            <ac:spMk id="3" creationId="{D0391C47-616C-C84A-A7AD-FFCC1F8C91D3}"/>
          </ac:spMkLst>
        </pc:spChg>
      </pc:sldChg>
      <pc:sldChg chg="del">
        <pc:chgData name="tien tran" userId="f5c0b7c74de91c7e" providerId="Windows Live" clId="Web-{2DE31246-FFA2-4D39-975F-4642863E00F1}" dt="2023-08-21T14:39:51.462" v="11"/>
        <pc:sldMkLst>
          <pc:docMk/>
          <pc:sldMk cId="2117011898" sldId="414"/>
        </pc:sldMkLst>
      </pc:sldChg>
      <pc:sldChg chg="addSp modSp new">
        <pc:chgData name="tien tran" userId="f5c0b7c74de91c7e" providerId="Windows Live" clId="Web-{2DE31246-FFA2-4D39-975F-4642863E00F1}" dt="2023-08-21T15:23:31.848" v="259" actId="1076"/>
        <pc:sldMkLst>
          <pc:docMk/>
          <pc:sldMk cId="2915945378" sldId="414"/>
        </pc:sldMkLst>
        <pc:spChg chg="mod">
          <ac:chgData name="tien tran" userId="f5c0b7c74de91c7e" providerId="Windows Live" clId="Web-{2DE31246-FFA2-4D39-975F-4642863E00F1}" dt="2023-08-21T15:20:57.876" v="227" actId="20577"/>
          <ac:spMkLst>
            <pc:docMk/>
            <pc:sldMk cId="2915945378" sldId="414"/>
            <ac:spMk id="2" creationId="{6685D89C-5871-E771-F64A-043E200679DF}"/>
          </ac:spMkLst>
        </pc:spChg>
        <pc:spChg chg="mod">
          <ac:chgData name="tien tran" userId="f5c0b7c74de91c7e" providerId="Windows Live" clId="Web-{2DE31246-FFA2-4D39-975F-4642863E00F1}" dt="2023-08-21T15:23:28.520" v="258" actId="20577"/>
          <ac:spMkLst>
            <pc:docMk/>
            <pc:sldMk cId="2915945378" sldId="414"/>
            <ac:spMk id="3" creationId="{EA1A36C1-0B29-6FCC-C20A-0CE430C554BE}"/>
          </ac:spMkLst>
        </pc:spChg>
        <pc:picChg chg="add mod">
          <ac:chgData name="tien tran" userId="f5c0b7c74de91c7e" providerId="Windows Live" clId="Web-{2DE31246-FFA2-4D39-975F-4642863E00F1}" dt="2023-08-21T15:23:31.848" v="259" actId="1076"/>
          <ac:picMkLst>
            <pc:docMk/>
            <pc:sldMk cId="2915945378" sldId="414"/>
            <ac:picMk id="5" creationId="{7C5132F0-6923-0FCE-E390-32F6AE88807A}"/>
          </ac:picMkLst>
        </pc:picChg>
      </pc:sldChg>
      <pc:sldChg chg="add del replId">
        <pc:chgData name="tien tran" userId="f5c0b7c74de91c7e" providerId="Windows Live" clId="Web-{2DE31246-FFA2-4D39-975F-4642863E00F1}" dt="2023-08-21T15:25:10.053" v="261"/>
        <pc:sldMkLst>
          <pc:docMk/>
          <pc:sldMk cId="2508985201" sldId="415"/>
        </pc:sldMkLst>
      </pc:sldChg>
      <pc:sldChg chg="addSp modSp new">
        <pc:chgData name="tien tran" userId="f5c0b7c74de91c7e" providerId="Windows Live" clId="Web-{2DE31246-FFA2-4D39-975F-4642863E00F1}" dt="2023-08-21T15:27:13.415" v="298" actId="1076"/>
        <pc:sldMkLst>
          <pc:docMk/>
          <pc:sldMk cId="3593061153" sldId="415"/>
        </pc:sldMkLst>
        <pc:spChg chg="mod">
          <ac:chgData name="tien tran" userId="f5c0b7c74de91c7e" providerId="Windows Live" clId="Web-{2DE31246-FFA2-4D39-975F-4642863E00F1}" dt="2023-08-21T15:25:19.725" v="266" actId="20577"/>
          <ac:spMkLst>
            <pc:docMk/>
            <pc:sldMk cId="3593061153" sldId="415"/>
            <ac:spMk id="2" creationId="{CD81BC0B-A644-BCA1-7C24-FF68902AC17F}"/>
          </ac:spMkLst>
        </pc:spChg>
        <pc:spChg chg="mod">
          <ac:chgData name="tien tran" userId="f5c0b7c74de91c7e" providerId="Windows Live" clId="Web-{2DE31246-FFA2-4D39-975F-4642863E00F1}" dt="2023-08-21T15:26:34.602" v="288" actId="20577"/>
          <ac:spMkLst>
            <pc:docMk/>
            <pc:sldMk cId="3593061153" sldId="415"/>
            <ac:spMk id="3" creationId="{A0DABCD2-ED22-D557-06BD-079E21E520DC}"/>
          </ac:spMkLst>
        </pc:spChg>
        <pc:picChg chg="add mod">
          <ac:chgData name="tien tran" userId="f5c0b7c74de91c7e" providerId="Windows Live" clId="Web-{2DE31246-FFA2-4D39-975F-4642863E00F1}" dt="2023-08-21T15:27:13.415" v="298" actId="1076"/>
          <ac:picMkLst>
            <pc:docMk/>
            <pc:sldMk cId="3593061153" sldId="415"/>
            <ac:picMk id="5" creationId="{B84B6D29-EFC6-BBB2-92E7-1C42A1515338}"/>
          </ac:picMkLst>
        </pc:picChg>
        <pc:picChg chg="add mod">
          <ac:chgData name="tien tran" userId="f5c0b7c74de91c7e" providerId="Windows Live" clId="Web-{2DE31246-FFA2-4D39-975F-4642863E00F1}" dt="2023-08-21T15:26:59.493" v="293" actId="14100"/>
          <ac:picMkLst>
            <pc:docMk/>
            <pc:sldMk cId="3593061153" sldId="415"/>
            <ac:picMk id="6" creationId="{3110A9ED-4C4F-C5A7-36B5-F4D20FC37689}"/>
          </ac:picMkLst>
        </pc:picChg>
      </pc:sldChg>
      <pc:sldChg chg="del">
        <pc:chgData name="tien tran" userId="f5c0b7c74de91c7e" providerId="Windows Live" clId="Web-{2DE31246-FFA2-4D39-975F-4642863E00F1}" dt="2023-08-21T14:39:51.462" v="10"/>
        <pc:sldMkLst>
          <pc:docMk/>
          <pc:sldMk cId="3947549238" sldId="415"/>
        </pc:sldMkLst>
      </pc:sldChg>
      <pc:sldChg chg="addSp modSp new">
        <pc:chgData name="tien tran" userId="f5c0b7c74de91c7e" providerId="Windows Live" clId="Web-{2DE31246-FFA2-4D39-975F-4642863E00F1}" dt="2023-08-21T15:28:23.261" v="313" actId="1076"/>
        <pc:sldMkLst>
          <pc:docMk/>
          <pc:sldMk cId="1466030112" sldId="416"/>
        </pc:sldMkLst>
        <pc:spChg chg="mod">
          <ac:chgData name="tien tran" userId="f5c0b7c74de91c7e" providerId="Windows Live" clId="Web-{2DE31246-FFA2-4D39-975F-4642863E00F1}" dt="2023-08-21T15:27:41.260" v="304" actId="20577"/>
          <ac:spMkLst>
            <pc:docMk/>
            <pc:sldMk cId="1466030112" sldId="416"/>
            <ac:spMk id="2" creationId="{5E6E61C3-6BD9-BE6A-75C1-2C176027EB4F}"/>
          </ac:spMkLst>
        </pc:spChg>
        <pc:spChg chg="mod">
          <ac:chgData name="tien tran" userId="f5c0b7c74de91c7e" providerId="Windows Live" clId="Web-{2DE31246-FFA2-4D39-975F-4642863E00F1}" dt="2023-08-21T15:28:14.745" v="309" actId="20577"/>
          <ac:spMkLst>
            <pc:docMk/>
            <pc:sldMk cId="1466030112" sldId="416"/>
            <ac:spMk id="3" creationId="{2B750F4D-4C99-4F20-624C-3081564C2AEE}"/>
          </ac:spMkLst>
        </pc:spChg>
        <pc:picChg chg="add mod">
          <ac:chgData name="tien tran" userId="f5c0b7c74de91c7e" providerId="Windows Live" clId="Web-{2DE31246-FFA2-4D39-975F-4642863E00F1}" dt="2023-08-21T15:28:23.261" v="313" actId="1076"/>
          <ac:picMkLst>
            <pc:docMk/>
            <pc:sldMk cId="1466030112" sldId="416"/>
            <ac:picMk id="5" creationId="{8B4A19FF-62AA-040F-9496-EED29C31E508}"/>
          </ac:picMkLst>
        </pc:picChg>
      </pc:sldChg>
      <pc:sldChg chg="del">
        <pc:chgData name="tien tran" userId="f5c0b7c74de91c7e" providerId="Windows Live" clId="Web-{2DE31246-FFA2-4D39-975F-4642863E00F1}" dt="2023-08-21T14:39:51.462" v="8"/>
        <pc:sldMkLst>
          <pc:docMk/>
          <pc:sldMk cId="1904369537" sldId="416"/>
        </pc:sldMkLst>
      </pc:sldChg>
      <pc:sldChg chg="del">
        <pc:chgData name="tien tran" userId="f5c0b7c74de91c7e" providerId="Windows Live" clId="Web-{2DE31246-FFA2-4D39-975F-4642863E00F1}" dt="2023-08-21T14:39:51.462" v="6"/>
        <pc:sldMkLst>
          <pc:docMk/>
          <pc:sldMk cId="3010711365" sldId="417"/>
        </pc:sldMkLst>
      </pc:sldChg>
      <pc:sldChg chg="addSp modSp new">
        <pc:chgData name="tien tran" userId="f5c0b7c74de91c7e" providerId="Windows Live" clId="Web-{2DE31246-FFA2-4D39-975F-4642863E00F1}" dt="2023-08-21T15:30:07.482" v="331" actId="1076"/>
        <pc:sldMkLst>
          <pc:docMk/>
          <pc:sldMk cId="3904775112" sldId="417"/>
        </pc:sldMkLst>
        <pc:spChg chg="mod">
          <ac:chgData name="tien tran" userId="f5c0b7c74de91c7e" providerId="Windows Live" clId="Web-{2DE31246-FFA2-4D39-975F-4642863E00F1}" dt="2023-08-21T15:30:04.622" v="330" actId="20577"/>
          <ac:spMkLst>
            <pc:docMk/>
            <pc:sldMk cId="3904775112" sldId="417"/>
            <ac:spMk id="2" creationId="{24468495-984F-2232-84F4-CAA373CF0D81}"/>
          </ac:spMkLst>
        </pc:spChg>
        <pc:spChg chg="mod">
          <ac:chgData name="tien tran" userId="f5c0b7c74de91c7e" providerId="Windows Live" clId="Web-{2DE31246-FFA2-4D39-975F-4642863E00F1}" dt="2023-08-21T15:29:50.872" v="325" actId="20577"/>
          <ac:spMkLst>
            <pc:docMk/>
            <pc:sldMk cId="3904775112" sldId="417"/>
            <ac:spMk id="3" creationId="{50C0BBDC-6D0E-AEE3-9CE2-5A2BF8E16246}"/>
          </ac:spMkLst>
        </pc:spChg>
        <pc:picChg chg="add mod">
          <ac:chgData name="tien tran" userId="f5c0b7c74de91c7e" providerId="Windows Live" clId="Web-{2DE31246-FFA2-4D39-975F-4642863E00F1}" dt="2023-08-21T15:30:07.482" v="331" actId="1076"/>
          <ac:picMkLst>
            <pc:docMk/>
            <pc:sldMk cId="3904775112" sldId="417"/>
            <ac:picMk id="5" creationId="{13FF9C10-35AC-42D5-8953-25F59C1C6F63}"/>
          </ac:picMkLst>
        </pc:picChg>
      </pc:sldChg>
      <pc:sldChg chg="del">
        <pc:chgData name="tien tran" userId="f5c0b7c74de91c7e" providerId="Windows Live" clId="Web-{2DE31246-FFA2-4D39-975F-4642863E00F1}" dt="2023-08-21T14:39:51.446" v="3"/>
        <pc:sldMkLst>
          <pc:docMk/>
          <pc:sldMk cId="983419855" sldId="418"/>
        </pc:sldMkLst>
      </pc:sldChg>
      <pc:sldChg chg="addSp delSp modSp add replId">
        <pc:chgData name="tien tran" userId="f5c0b7c74de91c7e" providerId="Windows Live" clId="Web-{2DE31246-FFA2-4D39-975F-4642863E00F1}" dt="2023-08-21T15:32:04.406" v="349" actId="20577"/>
        <pc:sldMkLst>
          <pc:docMk/>
          <pc:sldMk cId="3070120434" sldId="418"/>
        </pc:sldMkLst>
        <pc:spChg chg="mod">
          <ac:chgData name="tien tran" userId="f5c0b7c74de91c7e" providerId="Windows Live" clId="Web-{2DE31246-FFA2-4D39-975F-4642863E00F1}" dt="2023-08-21T15:32:04.406" v="349" actId="20577"/>
          <ac:spMkLst>
            <pc:docMk/>
            <pc:sldMk cId="3070120434" sldId="418"/>
            <ac:spMk id="3" creationId="{50C0BBDC-6D0E-AEE3-9CE2-5A2BF8E16246}"/>
          </ac:spMkLst>
        </pc:spChg>
        <pc:picChg chg="del">
          <ac:chgData name="tien tran" userId="f5c0b7c74de91c7e" providerId="Windows Live" clId="Web-{2DE31246-FFA2-4D39-975F-4642863E00F1}" dt="2023-08-21T15:30:40.779" v="340"/>
          <ac:picMkLst>
            <pc:docMk/>
            <pc:sldMk cId="3070120434" sldId="418"/>
            <ac:picMk id="5" creationId="{13FF9C10-35AC-42D5-8953-25F59C1C6F63}"/>
          </ac:picMkLst>
        </pc:picChg>
        <pc:picChg chg="add mod">
          <ac:chgData name="tien tran" userId="f5c0b7c74de91c7e" providerId="Windows Live" clId="Web-{2DE31246-FFA2-4D39-975F-4642863E00F1}" dt="2023-08-21T15:30:52.451" v="343" actId="14100"/>
          <ac:picMkLst>
            <pc:docMk/>
            <pc:sldMk cId="3070120434" sldId="418"/>
            <ac:picMk id="6" creationId="{0EF11592-66CB-6D94-B209-AA10F9379F7F}"/>
          </ac:picMkLst>
        </pc:picChg>
      </pc:sldChg>
      <pc:sldChg chg="del">
        <pc:chgData name="tien tran" userId="f5c0b7c74de91c7e" providerId="Windows Live" clId="Web-{2DE31246-FFA2-4D39-975F-4642863E00F1}" dt="2023-08-21T14:39:51.462" v="5"/>
        <pc:sldMkLst>
          <pc:docMk/>
          <pc:sldMk cId="1586435821" sldId="419"/>
        </pc:sldMkLst>
      </pc:sldChg>
      <pc:sldChg chg="addSp delSp modSp add replId">
        <pc:chgData name="tien tran" userId="f5c0b7c74de91c7e" providerId="Windows Live" clId="Web-{2DE31246-FFA2-4D39-975F-4642863E00F1}" dt="2023-08-21T15:34:40.206" v="364" actId="1076"/>
        <pc:sldMkLst>
          <pc:docMk/>
          <pc:sldMk cId="3527705418" sldId="419"/>
        </pc:sldMkLst>
        <pc:spChg chg="mod">
          <ac:chgData name="tien tran" userId="f5c0b7c74de91c7e" providerId="Windows Live" clId="Web-{2DE31246-FFA2-4D39-975F-4642863E00F1}" dt="2023-08-21T15:34:38.597" v="363" actId="20577"/>
          <ac:spMkLst>
            <pc:docMk/>
            <pc:sldMk cId="3527705418" sldId="419"/>
            <ac:spMk id="3" creationId="{50C0BBDC-6D0E-AEE3-9CE2-5A2BF8E16246}"/>
          </ac:spMkLst>
        </pc:spChg>
        <pc:picChg chg="add mod">
          <ac:chgData name="tien tran" userId="f5c0b7c74de91c7e" providerId="Windows Live" clId="Web-{2DE31246-FFA2-4D39-975F-4642863E00F1}" dt="2023-08-21T15:34:40.206" v="364" actId="1076"/>
          <ac:picMkLst>
            <pc:docMk/>
            <pc:sldMk cId="3527705418" sldId="419"/>
            <ac:picMk id="5" creationId="{07DA12F2-FAF0-EC3F-ED28-58AAC667A543}"/>
          </ac:picMkLst>
        </pc:picChg>
        <pc:picChg chg="del">
          <ac:chgData name="tien tran" userId="f5c0b7c74de91c7e" providerId="Windows Live" clId="Web-{2DE31246-FFA2-4D39-975F-4642863E00F1}" dt="2023-08-21T15:32:32.860" v="355"/>
          <ac:picMkLst>
            <pc:docMk/>
            <pc:sldMk cId="3527705418" sldId="419"/>
            <ac:picMk id="6" creationId="{0EF11592-66CB-6D94-B209-AA10F9379F7F}"/>
          </ac:picMkLst>
        </pc:picChg>
      </pc:sldChg>
      <pc:sldChg chg="addSp delSp modSp add replId">
        <pc:chgData name="tien tran" userId="f5c0b7c74de91c7e" providerId="Windows Live" clId="Web-{2DE31246-FFA2-4D39-975F-4642863E00F1}" dt="2023-08-21T15:38:18.149" v="377" actId="20577"/>
        <pc:sldMkLst>
          <pc:docMk/>
          <pc:sldMk cId="895728183" sldId="420"/>
        </pc:sldMkLst>
        <pc:spChg chg="mod">
          <ac:chgData name="tien tran" userId="f5c0b7c74de91c7e" providerId="Windows Live" clId="Web-{2DE31246-FFA2-4D39-975F-4642863E00F1}" dt="2023-08-21T15:38:18.149" v="377" actId="20577"/>
          <ac:spMkLst>
            <pc:docMk/>
            <pc:sldMk cId="895728183" sldId="420"/>
            <ac:spMk id="3" creationId="{50C0BBDC-6D0E-AEE3-9CE2-5A2BF8E16246}"/>
          </ac:spMkLst>
        </pc:spChg>
        <pc:picChg chg="del">
          <ac:chgData name="tien tran" userId="f5c0b7c74de91c7e" providerId="Windows Live" clId="Web-{2DE31246-FFA2-4D39-975F-4642863E00F1}" dt="2023-08-21T15:34:56.629" v="370"/>
          <ac:picMkLst>
            <pc:docMk/>
            <pc:sldMk cId="895728183" sldId="420"/>
            <ac:picMk id="5" creationId="{07DA12F2-FAF0-EC3F-ED28-58AAC667A543}"/>
          </ac:picMkLst>
        </pc:picChg>
        <pc:picChg chg="add mod">
          <ac:chgData name="tien tran" userId="f5c0b7c74de91c7e" providerId="Windows Live" clId="Web-{2DE31246-FFA2-4D39-975F-4642863E00F1}" dt="2023-08-21T15:35:11.613" v="373" actId="14100"/>
          <ac:picMkLst>
            <pc:docMk/>
            <pc:sldMk cId="895728183" sldId="420"/>
            <ac:picMk id="6" creationId="{ABD64968-7D2F-75F8-029C-96E369B54B83}"/>
          </ac:picMkLst>
        </pc:picChg>
      </pc:sldChg>
      <pc:sldChg chg="del">
        <pc:chgData name="tien tran" userId="f5c0b7c74de91c7e" providerId="Windows Live" clId="Web-{2DE31246-FFA2-4D39-975F-4642863E00F1}" dt="2023-08-21T14:39:51.446" v="2"/>
        <pc:sldMkLst>
          <pc:docMk/>
          <pc:sldMk cId="1518722634" sldId="420"/>
        </pc:sldMkLst>
      </pc:sldChg>
      <pc:sldChg chg="del">
        <pc:chgData name="tien tran" userId="f5c0b7c74de91c7e" providerId="Windows Live" clId="Web-{2DE31246-FFA2-4D39-975F-4642863E00F1}" dt="2023-08-21T14:39:51.446" v="1"/>
        <pc:sldMkLst>
          <pc:docMk/>
          <pc:sldMk cId="1760463339" sldId="421"/>
        </pc:sldMkLst>
      </pc:sldChg>
      <pc:sldChg chg="modSp new">
        <pc:chgData name="tien tran" userId="f5c0b7c74de91c7e" providerId="Windows Live" clId="Web-{2DE31246-FFA2-4D39-975F-4642863E00F1}" dt="2023-08-21T15:44:30.032" v="382" actId="20577"/>
        <pc:sldMkLst>
          <pc:docMk/>
          <pc:sldMk cId="3957972949" sldId="421"/>
        </pc:sldMkLst>
        <pc:spChg chg="mod">
          <ac:chgData name="tien tran" userId="f5c0b7c74de91c7e" providerId="Windows Live" clId="Web-{2DE31246-FFA2-4D39-975F-4642863E00F1}" dt="2023-08-21T15:44:30.032" v="382" actId="20577"/>
          <ac:spMkLst>
            <pc:docMk/>
            <pc:sldMk cId="3957972949" sldId="421"/>
            <ac:spMk id="2" creationId="{F0D2D283-DC68-58BB-BE25-4E6766BF665A}"/>
          </ac:spMkLst>
        </pc:spChg>
      </pc:sldChg>
      <pc:sldChg chg="del">
        <pc:chgData name="tien tran" userId="f5c0b7c74de91c7e" providerId="Windows Live" clId="Web-{2DE31246-FFA2-4D39-975F-4642863E00F1}" dt="2023-08-21T14:39:51.462" v="4"/>
        <pc:sldMkLst>
          <pc:docMk/>
          <pc:sldMk cId="2535733958" sldId="422"/>
        </pc:sldMkLst>
      </pc:sldChg>
      <pc:sldChg chg="modSp new ord">
        <pc:chgData name="tien tran" userId="f5c0b7c74de91c7e" providerId="Windows Live" clId="Web-{2DE31246-FFA2-4D39-975F-4642863E00F1}" dt="2023-08-21T15:55:56.876" v="453"/>
        <pc:sldMkLst>
          <pc:docMk/>
          <pc:sldMk cId="3269925904" sldId="422"/>
        </pc:sldMkLst>
        <pc:spChg chg="mod">
          <ac:chgData name="tien tran" userId="f5c0b7c74de91c7e" providerId="Windows Live" clId="Web-{2DE31246-FFA2-4D39-975F-4642863E00F1}" dt="2023-08-21T15:45:00.267" v="393" actId="20577"/>
          <ac:spMkLst>
            <pc:docMk/>
            <pc:sldMk cId="3269925904" sldId="422"/>
            <ac:spMk id="2" creationId="{B6A9EBAD-504A-1BED-3856-0C2C33F467B8}"/>
          </ac:spMkLst>
        </pc:spChg>
        <pc:spChg chg="mod">
          <ac:chgData name="tien tran" userId="f5c0b7c74de91c7e" providerId="Windows Live" clId="Web-{2DE31246-FFA2-4D39-975F-4642863E00F1}" dt="2023-08-21T15:47:10.833" v="395" actId="20577"/>
          <ac:spMkLst>
            <pc:docMk/>
            <pc:sldMk cId="3269925904" sldId="422"/>
            <ac:spMk id="3" creationId="{F25B7A78-0A83-6515-C7CE-96935E83F435}"/>
          </ac:spMkLst>
        </pc:spChg>
      </pc:sldChg>
      <pc:sldChg chg="addSp delSp modSp new">
        <pc:chgData name="tien tran" userId="f5c0b7c74de91c7e" providerId="Windows Live" clId="Web-{2DE31246-FFA2-4D39-975F-4642863E00F1}" dt="2023-08-21T15:49:07.758" v="424" actId="1076"/>
        <pc:sldMkLst>
          <pc:docMk/>
          <pc:sldMk cId="154524789" sldId="423"/>
        </pc:sldMkLst>
        <pc:spChg chg="mod">
          <ac:chgData name="tien tran" userId="f5c0b7c74de91c7e" providerId="Windows Live" clId="Web-{2DE31246-FFA2-4D39-975F-4642863E00F1}" dt="2023-08-21T15:47:25.052" v="400" actId="20577"/>
          <ac:spMkLst>
            <pc:docMk/>
            <pc:sldMk cId="154524789" sldId="423"/>
            <ac:spMk id="2" creationId="{7C7B2616-8B73-B122-9DAB-3EC9E0C1BB3D}"/>
          </ac:spMkLst>
        </pc:spChg>
        <pc:spChg chg="del mod">
          <ac:chgData name="tien tran" userId="f5c0b7c74de91c7e" providerId="Windows Live" clId="Web-{2DE31246-FFA2-4D39-975F-4642863E00F1}" dt="2023-08-21T15:49:02.429" v="421"/>
          <ac:spMkLst>
            <pc:docMk/>
            <pc:sldMk cId="154524789" sldId="423"/>
            <ac:spMk id="3" creationId="{F3C65F5E-AFD2-971D-59AE-81DFBC5701B0}"/>
          </ac:spMkLst>
        </pc:spChg>
        <pc:picChg chg="add mod ord">
          <ac:chgData name="tien tran" userId="f5c0b7c74de91c7e" providerId="Windows Live" clId="Web-{2DE31246-FFA2-4D39-975F-4642863E00F1}" dt="2023-08-21T15:49:07.758" v="424" actId="1076"/>
          <ac:picMkLst>
            <pc:docMk/>
            <pc:sldMk cId="154524789" sldId="423"/>
            <ac:picMk id="5" creationId="{2F7A0515-EAA5-96C0-E6BE-C08D3E91C0FB}"/>
          </ac:picMkLst>
        </pc:picChg>
      </pc:sldChg>
      <pc:sldChg chg="del">
        <pc:chgData name="tien tran" userId="f5c0b7c74de91c7e" providerId="Windows Live" clId="Web-{2DE31246-FFA2-4D39-975F-4642863E00F1}" dt="2023-08-21T14:39:51.462" v="7"/>
        <pc:sldMkLst>
          <pc:docMk/>
          <pc:sldMk cId="1063854284" sldId="423"/>
        </pc:sldMkLst>
      </pc:sldChg>
      <pc:sldChg chg="del">
        <pc:chgData name="tien tran" userId="f5c0b7c74de91c7e" providerId="Windows Live" clId="Web-{2DE31246-FFA2-4D39-975F-4642863E00F1}" dt="2023-08-21T14:39:51.446" v="0"/>
        <pc:sldMkLst>
          <pc:docMk/>
          <pc:sldMk cId="716680431" sldId="424"/>
        </pc:sldMkLst>
      </pc:sldChg>
      <pc:sldChg chg="modSp add replId">
        <pc:chgData name="tien tran" userId="f5c0b7c74de91c7e" providerId="Windows Live" clId="Web-{2DE31246-FFA2-4D39-975F-4642863E00F1}" dt="2023-08-21T15:47:57.756" v="407" actId="20577"/>
        <pc:sldMkLst>
          <pc:docMk/>
          <pc:sldMk cId="938141744" sldId="424"/>
        </pc:sldMkLst>
        <pc:spChg chg="mod">
          <ac:chgData name="tien tran" userId="f5c0b7c74de91c7e" providerId="Windows Live" clId="Web-{2DE31246-FFA2-4D39-975F-4642863E00F1}" dt="2023-08-21T15:47:57.756" v="407" actId="20577"/>
          <ac:spMkLst>
            <pc:docMk/>
            <pc:sldMk cId="938141744" sldId="424"/>
            <ac:spMk id="3" creationId="{F3C65F5E-AFD2-971D-59AE-81DFBC5701B0}"/>
          </ac:spMkLst>
        </pc:spChg>
      </pc:sldChg>
      <pc:sldChg chg="addSp modSp new">
        <pc:chgData name="tien tran" userId="f5c0b7c74de91c7e" providerId="Windows Live" clId="Web-{2DE31246-FFA2-4D39-975F-4642863E00F1}" dt="2023-08-21T15:55:31.704" v="452" actId="1076"/>
        <pc:sldMkLst>
          <pc:docMk/>
          <pc:sldMk cId="4062370833" sldId="425"/>
        </pc:sldMkLst>
        <pc:spChg chg="mod">
          <ac:chgData name="tien tran" userId="f5c0b7c74de91c7e" providerId="Windows Live" clId="Web-{2DE31246-FFA2-4D39-975F-4642863E00F1}" dt="2023-08-21T15:53:41.623" v="437" actId="20577"/>
          <ac:spMkLst>
            <pc:docMk/>
            <pc:sldMk cId="4062370833" sldId="425"/>
            <ac:spMk id="2" creationId="{2DDBFEB6-A026-10FF-9636-F0D2F3C8F2D4}"/>
          </ac:spMkLst>
        </pc:spChg>
        <pc:spChg chg="mod">
          <ac:chgData name="tien tran" userId="f5c0b7c74de91c7e" providerId="Windows Live" clId="Web-{2DE31246-FFA2-4D39-975F-4642863E00F1}" dt="2023-08-21T15:55:30.704" v="451" actId="20577"/>
          <ac:spMkLst>
            <pc:docMk/>
            <pc:sldMk cId="4062370833" sldId="425"/>
            <ac:spMk id="3" creationId="{992548B2-508B-A3E3-9440-34BB4B11AC1F}"/>
          </ac:spMkLst>
        </pc:spChg>
        <pc:picChg chg="add mod">
          <ac:chgData name="tien tran" userId="f5c0b7c74de91c7e" providerId="Windows Live" clId="Web-{2DE31246-FFA2-4D39-975F-4642863E00F1}" dt="2023-08-21T15:55:31.704" v="452" actId="1076"/>
          <ac:picMkLst>
            <pc:docMk/>
            <pc:sldMk cId="4062370833" sldId="425"/>
            <ac:picMk id="5" creationId="{540DA134-5F47-7F3B-C5B4-6804D670E0D4}"/>
          </ac:picMkLst>
        </pc:picChg>
      </pc:sldChg>
      <pc:sldChg chg="modSp add replId">
        <pc:chgData name="tien tran" userId="f5c0b7c74de91c7e" providerId="Windows Live" clId="Web-{2DE31246-FFA2-4D39-975F-4642863E00F1}" dt="2023-08-21T15:56:20.986" v="455" actId="20577"/>
        <pc:sldMkLst>
          <pc:docMk/>
          <pc:sldMk cId="3113556542" sldId="426"/>
        </pc:sldMkLst>
        <pc:spChg chg="mod">
          <ac:chgData name="tien tran" userId="f5c0b7c74de91c7e" providerId="Windows Live" clId="Web-{2DE31246-FFA2-4D39-975F-4642863E00F1}" dt="2023-08-21T15:56:20.986" v="455" actId="20577"/>
          <ac:spMkLst>
            <pc:docMk/>
            <pc:sldMk cId="3113556542" sldId="426"/>
            <ac:spMk id="3" creationId="{3356C97B-92D3-569A-CA12-3111814852CA}"/>
          </ac:spMkLst>
        </pc:spChg>
      </pc:sldChg>
      <pc:sldChg chg="addSp modSp new">
        <pc:chgData name="tien tran" userId="f5c0b7c74de91c7e" providerId="Windows Live" clId="Web-{2DE31246-FFA2-4D39-975F-4642863E00F1}" dt="2023-08-21T16:18:42.516" v="507" actId="20577"/>
        <pc:sldMkLst>
          <pc:docMk/>
          <pc:sldMk cId="1029625018" sldId="427"/>
        </pc:sldMkLst>
        <pc:spChg chg="mod">
          <ac:chgData name="tien tran" userId="f5c0b7c74de91c7e" providerId="Windows Live" clId="Web-{2DE31246-FFA2-4D39-975F-4642863E00F1}" dt="2023-08-21T16:17:03.514" v="480" actId="20577"/>
          <ac:spMkLst>
            <pc:docMk/>
            <pc:sldMk cId="1029625018" sldId="427"/>
            <ac:spMk id="2" creationId="{2775BB7B-ED2B-3291-3B4D-F99349BC1DF3}"/>
          </ac:spMkLst>
        </pc:spChg>
        <pc:spChg chg="mod">
          <ac:chgData name="tien tran" userId="f5c0b7c74de91c7e" providerId="Windows Live" clId="Web-{2DE31246-FFA2-4D39-975F-4642863E00F1}" dt="2023-08-21T16:18:42.516" v="507" actId="20577"/>
          <ac:spMkLst>
            <pc:docMk/>
            <pc:sldMk cId="1029625018" sldId="427"/>
            <ac:spMk id="3" creationId="{BCC92BF4-FBA0-B115-8EE9-0CDC6AE10BBE}"/>
          </ac:spMkLst>
        </pc:spChg>
        <pc:picChg chg="add mod">
          <ac:chgData name="tien tran" userId="f5c0b7c74de91c7e" providerId="Windows Live" clId="Web-{2DE31246-FFA2-4D39-975F-4642863E00F1}" dt="2023-08-21T16:18:07.203" v="503" actId="14100"/>
          <ac:picMkLst>
            <pc:docMk/>
            <pc:sldMk cId="1029625018" sldId="427"/>
            <ac:picMk id="5" creationId="{5EBED9AC-63EE-F197-0BF1-CD7CBD73C936}"/>
          </ac:picMkLst>
        </pc:picChg>
      </pc:sldChg>
      <pc:sldChg chg="new del">
        <pc:chgData name="tien tran" userId="f5c0b7c74de91c7e" providerId="Windows Live" clId="Web-{2DE31246-FFA2-4D39-975F-4642863E00F1}" dt="2023-08-21T16:26:18.636" v="589"/>
        <pc:sldMkLst>
          <pc:docMk/>
          <pc:sldMk cId="651521591" sldId="428"/>
        </pc:sldMkLst>
      </pc:sldChg>
      <pc:sldChg chg="addSp modSp new">
        <pc:chgData name="tien tran" userId="f5c0b7c74de91c7e" providerId="Windows Live" clId="Web-{2DE31246-FFA2-4D39-975F-4642863E00F1}" dt="2023-08-21T16:21:03.363" v="531" actId="1076"/>
        <pc:sldMkLst>
          <pc:docMk/>
          <pc:sldMk cId="2411115162" sldId="429"/>
        </pc:sldMkLst>
        <pc:spChg chg="mod">
          <ac:chgData name="tien tran" userId="f5c0b7c74de91c7e" providerId="Windows Live" clId="Web-{2DE31246-FFA2-4D39-975F-4642863E00F1}" dt="2023-08-21T16:19:09.001" v="513" actId="20577"/>
          <ac:spMkLst>
            <pc:docMk/>
            <pc:sldMk cId="2411115162" sldId="429"/>
            <ac:spMk id="2" creationId="{B94540C1-EB7E-A8C6-18DB-3B30665AA36B}"/>
          </ac:spMkLst>
        </pc:spChg>
        <pc:spChg chg="mod">
          <ac:chgData name="tien tran" userId="f5c0b7c74de91c7e" providerId="Windows Live" clId="Web-{2DE31246-FFA2-4D39-975F-4642863E00F1}" dt="2023-08-21T16:20:57.941" v="527" actId="20577"/>
          <ac:spMkLst>
            <pc:docMk/>
            <pc:sldMk cId="2411115162" sldId="429"/>
            <ac:spMk id="3" creationId="{1C2F4CAA-73B7-B8A3-E645-91EC6F76358C}"/>
          </ac:spMkLst>
        </pc:spChg>
        <pc:picChg chg="add mod">
          <ac:chgData name="tien tran" userId="f5c0b7c74de91c7e" providerId="Windows Live" clId="Web-{2DE31246-FFA2-4D39-975F-4642863E00F1}" dt="2023-08-21T16:21:03.363" v="531" actId="1076"/>
          <ac:picMkLst>
            <pc:docMk/>
            <pc:sldMk cId="2411115162" sldId="429"/>
            <ac:picMk id="5" creationId="{87061AD5-AE1A-455D-7902-D6850FFDD329}"/>
          </ac:picMkLst>
        </pc:picChg>
      </pc:sldChg>
      <pc:sldChg chg="addSp modSp new">
        <pc:chgData name="tien tran" userId="f5c0b7c74de91c7e" providerId="Windows Live" clId="Web-{2DE31246-FFA2-4D39-975F-4642863E00F1}" dt="2023-08-21T16:23:27.116" v="554" actId="14100"/>
        <pc:sldMkLst>
          <pc:docMk/>
          <pc:sldMk cId="3304206282" sldId="430"/>
        </pc:sldMkLst>
        <pc:spChg chg="mod">
          <ac:chgData name="tien tran" userId="f5c0b7c74de91c7e" providerId="Windows Live" clId="Web-{2DE31246-FFA2-4D39-975F-4642863E00F1}" dt="2023-08-21T16:21:19.879" v="536" actId="20577"/>
          <ac:spMkLst>
            <pc:docMk/>
            <pc:sldMk cId="3304206282" sldId="430"/>
            <ac:spMk id="2" creationId="{1CA0E050-CF7C-CF35-72AE-AC58D86C35D0}"/>
          </ac:spMkLst>
        </pc:spChg>
        <pc:spChg chg="mod">
          <ac:chgData name="tien tran" userId="f5c0b7c74de91c7e" providerId="Windows Live" clId="Web-{2DE31246-FFA2-4D39-975F-4642863E00F1}" dt="2023-08-21T16:23:18.178" v="550" actId="20577"/>
          <ac:spMkLst>
            <pc:docMk/>
            <pc:sldMk cId="3304206282" sldId="430"/>
            <ac:spMk id="3" creationId="{91937570-7427-B309-003D-D7AC32BF171C}"/>
          </ac:spMkLst>
        </pc:spChg>
        <pc:picChg chg="add mod">
          <ac:chgData name="tien tran" userId="f5c0b7c74de91c7e" providerId="Windows Live" clId="Web-{2DE31246-FFA2-4D39-975F-4642863E00F1}" dt="2023-08-21T16:23:27.116" v="554" actId="14100"/>
          <ac:picMkLst>
            <pc:docMk/>
            <pc:sldMk cId="3304206282" sldId="430"/>
            <ac:picMk id="5" creationId="{FBC30871-4DDB-226E-F743-8178C5330C69}"/>
          </ac:picMkLst>
        </pc:picChg>
      </pc:sldChg>
      <pc:sldChg chg="addSp modSp new">
        <pc:chgData name="tien tran" userId="f5c0b7c74de91c7e" providerId="Windows Live" clId="Web-{2DE31246-FFA2-4D39-975F-4642863E00F1}" dt="2023-08-21T16:24:48.665" v="573" actId="20577"/>
        <pc:sldMkLst>
          <pc:docMk/>
          <pc:sldMk cId="2275248243" sldId="431"/>
        </pc:sldMkLst>
        <pc:spChg chg="mod">
          <ac:chgData name="tien tran" userId="f5c0b7c74de91c7e" providerId="Windows Live" clId="Web-{2DE31246-FFA2-4D39-975F-4642863E00F1}" dt="2023-08-21T16:23:44.585" v="560" actId="20577"/>
          <ac:spMkLst>
            <pc:docMk/>
            <pc:sldMk cId="2275248243" sldId="431"/>
            <ac:spMk id="2" creationId="{68D85DD8-A922-779F-9E1F-7F165B9CD5F0}"/>
          </ac:spMkLst>
        </pc:spChg>
        <pc:spChg chg="mod">
          <ac:chgData name="tien tran" userId="f5c0b7c74de91c7e" providerId="Windows Live" clId="Web-{2DE31246-FFA2-4D39-975F-4642863E00F1}" dt="2023-08-21T16:24:48.665" v="573" actId="20577"/>
          <ac:spMkLst>
            <pc:docMk/>
            <pc:sldMk cId="2275248243" sldId="431"/>
            <ac:spMk id="3" creationId="{66EABC45-3FBA-26EB-10F3-042CDBC2DF06}"/>
          </ac:spMkLst>
        </pc:spChg>
        <pc:picChg chg="add mod">
          <ac:chgData name="tien tran" userId="f5c0b7c74de91c7e" providerId="Windows Live" clId="Web-{2DE31246-FFA2-4D39-975F-4642863E00F1}" dt="2023-08-21T16:24:33.821" v="571" actId="1076"/>
          <ac:picMkLst>
            <pc:docMk/>
            <pc:sldMk cId="2275248243" sldId="431"/>
            <ac:picMk id="5" creationId="{560AA093-84A5-72A8-4B50-017891E11B19}"/>
          </ac:picMkLst>
        </pc:picChg>
      </pc:sldChg>
      <pc:sldChg chg="addSp modSp new">
        <pc:chgData name="tien tran" userId="f5c0b7c74de91c7e" providerId="Windows Live" clId="Web-{2DE31246-FFA2-4D39-975F-4642863E00F1}" dt="2023-08-21T16:26:15.245" v="588" actId="14100"/>
        <pc:sldMkLst>
          <pc:docMk/>
          <pc:sldMk cId="2716242005" sldId="432"/>
        </pc:sldMkLst>
        <pc:spChg chg="mod">
          <ac:chgData name="tien tran" userId="f5c0b7c74de91c7e" providerId="Windows Live" clId="Web-{2DE31246-FFA2-4D39-975F-4642863E00F1}" dt="2023-08-21T16:25:51.354" v="581" actId="20577"/>
          <ac:spMkLst>
            <pc:docMk/>
            <pc:sldMk cId="2716242005" sldId="432"/>
            <ac:spMk id="2" creationId="{473891FF-C1B4-0CE8-BA8B-F58989440E1D}"/>
          </ac:spMkLst>
        </pc:spChg>
        <pc:spChg chg="mod">
          <ac:chgData name="tien tran" userId="f5c0b7c74de91c7e" providerId="Windows Live" clId="Web-{2DE31246-FFA2-4D39-975F-4642863E00F1}" dt="2023-08-21T16:26:11.073" v="585" actId="20577"/>
          <ac:spMkLst>
            <pc:docMk/>
            <pc:sldMk cId="2716242005" sldId="432"/>
            <ac:spMk id="3" creationId="{7AF4E199-C257-02DD-C563-387961724B82}"/>
          </ac:spMkLst>
        </pc:spChg>
        <pc:picChg chg="add mod">
          <ac:chgData name="tien tran" userId="f5c0b7c74de91c7e" providerId="Windows Live" clId="Web-{2DE31246-FFA2-4D39-975F-4642863E00F1}" dt="2023-08-21T16:26:15.245" v="588" actId="14100"/>
          <ac:picMkLst>
            <pc:docMk/>
            <pc:sldMk cId="2716242005" sldId="432"/>
            <ac:picMk id="5" creationId="{29AF6B77-3606-9F20-D8F3-041FB4646B9E}"/>
          </ac:picMkLst>
        </pc:picChg>
      </pc:sldChg>
    </pc:docChg>
  </pc:docChgLst>
  <pc:docChgLst>
    <pc:chgData name="tien tran" userId="f5c0b7c74de91c7e" providerId="Windows Live" clId="Web-{4BD680C0-5AAC-46B1-85BE-76BEEE2C5A8D}"/>
    <pc:docChg chg="addSld delSld modSld sldOrd">
      <pc:chgData name="tien tran" userId="f5c0b7c74de91c7e" providerId="Windows Live" clId="Web-{4BD680C0-5AAC-46B1-85BE-76BEEE2C5A8D}" dt="2023-09-16T10:33:06.300" v="450" actId="20577"/>
      <pc:docMkLst>
        <pc:docMk/>
      </pc:docMkLst>
      <pc:sldChg chg="modSp">
        <pc:chgData name="tien tran" userId="f5c0b7c74de91c7e" providerId="Windows Live" clId="Web-{4BD680C0-5AAC-46B1-85BE-76BEEE2C5A8D}" dt="2023-09-16T09:47:41.301" v="240" actId="20577"/>
        <pc:sldMkLst>
          <pc:docMk/>
          <pc:sldMk cId="0" sldId="257"/>
        </pc:sldMkLst>
        <pc:spChg chg="mod">
          <ac:chgData name="tien tran" userId="f5c0b7c74de91c7e" providerId="Windows Live" clId="Web-{4BD680C0-5AAC-46B1-85BE-76BEEE2C5A8D}" dt="2023-09-16T09:47:41.301" v="240" actId="20577"/>
          <ac:spMkLst>
            <pc:docMk/>
            <pc:sldMk cId="0" sldId="257"/>
            <ac:spMk id="190467" creationId="{00000000-0000-0000-0000-000000000000}"/>
          </ac:spMkLst>
        </pc:spChg>
      </pc:sldChg>
      <pc:sldChg chg="modSp">
        <pc:chgData name="tien tran" userId="f5c0b7c74de91c7e" providerId="Windows Live" clId="Web-{4BD680C0-5AAC-46B1-85BE-76BEEE2C5A8D}" dt="2023-09-16T09:01:36.980" v="6" actId="20577"/>
        <pc:sldMkLst>
          <pc:docMk/>
          <pc:sldMk cId="638310437" sldId="407"/>
        </pc:sldMkLst>
        <pc:spChg chg="mod">
          <ac:chgData name="tien tran" userId="f5c0b7c74de91c7e" providerId="Windows Live" clId="Web-{4BD680C0-5AAC-46B1-85BE-76BEEE2C5A8D}" dt="2023-09-16T09:01:36.980" v="6" actId="20577"/>
          <ac:spMkLst>
            <pc:docMk/>
            <pc:sldMk cId="638310437" sldId="407"/>
            <ac:spMk id="3" creationId="{7A97A5AD-CA9C-76A8-AC34-FB543D510BFA}"/>
          </ac:spMkLst>
        </pc:spChg>
      </pc:sldChg>
      <pc:sldChg chg="modSp add replId">
        <pc:chgData name="tien tran" userId="f5c0b7c74de91c7e" providerId="Windows Live" clId="Web-{4BD680C0-5AAC-46B1-85BE-76BEEE2C5A8D}" dt="2023-09-16T09:01:50.902" v="10" actId="20577"/>
        <pc:sldMkLst>
          <pc:docMk/>
          <pc:sldMk cId="2586534179" sldId="408"/>
        </pc:sldMkLst>
        <pc:spChg chg="mod">
          <ac:chgData name="tien tran" userId="f5c0b7c74de91c7e" providerId="Windows Live" clId="Web-{4BD680C0-5AAC-46B1-85BE-76BEEE2C5A8D}" dt="2023-09-16T09:01:50.902" v="10" actId="20577"/>
          <ac:spMkLst>
            <pc:docMk/>
            <pc:sldMk cId="2586534179" sldId="408"/>
            <ac:spMk id="3" creationId="{7A97A5AD-CA9C-76A8-AC34-FB543D510BFA}"/>
          </ac:spMkLst>
        </pc:spChg>
      </pc:sldChg>
      <pc:sldChg chg="modSp add replId">
        <pc:chgData name="tien tran" userId="f5c0b7c74de91c7e" providerId="Windows Live" clId="Web-{4BD680C0-5AAC-46B1-85BE-76BEEE2C5A8D}" dt="2023-09-16T09:02:10.668" v="14" actId="20577"/>
        <pc:sldMkLst>
          <pc:docMk/>
          <pc:sldMk cId="1765000015" sldId="409"/>
        </pc:sldMkLst>
        <pc:spChg chg="mod">
          <ac:chgData name="tien tran" userId="f5c0b7c74de91c7e" providerId="Windows Live" clId="Web-{4BD680C0-5AAC-46B1-85BE-76BEEE2C5A8D}" dt="2023-09-16T09:02:10.668" v="14" actId="20577"/>
          <ac:spMkLst>
            <pc:docMk/>
            <pc:sldMk cId="1765000015" sldId="409"/>
            <ac:spMk id="3" creationId="{7A97A5AD-CA9C-76A8-AC34-FB543D510BFA}"/>
          </ac:spMkLst>
        </pc:spChg>
      </pc:sldChg>
      <pc:sldChg chg="addSp modSp add replId">
        <pc:chgData name="tien tran" userId="f5c0b7c74de91c7e" providerId="Windows Live" clId="Web-{4BD680C0-5AAC-46B1-85BE-76BEEE2C5A8D}" dt="2023-09-16T09:02:56.247" v="22" actId="14100"/>
        <pc:sldMkLst>
          <pc:docMk/>
          <pc:sldMk cId="2309523366" sldId="410"/>
        </pc:sldMkLst>
        <pc:spChg chg="mod">
          <ac:chgData name="tien tran" userId="f5c0b7c74de91c7e" providerId="Windows Live" clId="Web-{4BD680C0-5AAC-46B1-85BE-76BEEE2C5A8D}" dt="2023-09-16T09:02:49.013" v="18" actId="20577"/>
          <ac:spMkLst>
            <pc:docMk/>
            <pc:sldMk cId="2309523366" sldId="410"/>
            <ac:spMk id="3" creationId="{7A97A5AD-CA9C-76A8-AC34-FB543D510BFA}"/>
          </ac:spMkLst>
        </pc:spChg>
        <pc:picChg chg="add mod">
          <ac:chgData name="tien tran" userId="f5c0b7c74de91c7e" providerId="Windows Live" clId="Web-{4BD680C0-5AAC-46B1-85BE-76BEEE2C5A8D}" dt="2023-09-16T09:02:56.247" v="22" actId="14100"/>
          <ac:picMkLst>
            <pc:docMk/>
            <pc:sldMk cId="2309523366" sldId="410"/>
            <ac:picMk id="5" creationId="{3831DA28-E985-6AB8-5417-1F6B485B0415}"/>
          </ac:picMkLst>
        </pc:picChg>
      </pc:sldChg>
      <pc:sldChg chg="addSp delSp modSp add replId">
        <pc:chgData name="tien tran" userId="f5c0b7c74de91c7e" providerId="Windows Live" clId="Web-{4BD680C0-5AAC-46B1-85BE-76BEEE2C5A8D}" dt="2023-09-16T09:04:02.093" v="38" actId="20577"/>
        <pc:sldMkLst>
          <pc:docMk/>
          <pc:sldMk cId="469054665" sldId="411"/>
        </pc:sldMkLst>
        <pc:spChg chg="mod">
          <ac:chgData name="tien tran" userId="f5c0b7c74de91c7e" providerId="Windows Live" clId="Web-{4BD680C0-5AAC-46B1-85BE-76BEEE2C5A8D}" dt="2023-09-16T09:04:02.093" v="38" actId="20577"/>
          <ac:spMkLst>
            <pc:docMk/>
            <pc:sldMk cId="469054665" sldId="411"/>
            <ac:spMk id="3" creationId="{7A97A5AD-CA9C-76A8-AC34-FB543D510BFA}"/>
          </ac:spMkLst>
        </pc:spChg>
        <pc:picChg chg="del">
          <ac:chgData name="tien tran" userId="f5c0b7c74de91c7e" providerId="Windows Live" clId="Web-{4BD680C0-5AAC-46B1-85BE-76BEEE2C5A8D}" dt="2023-09-16T09:03:18.513" v="24"/>
          <ac:picMkLst>
            <pc:docMk/>
            <pc:sldMk cId="469054665" sldId="411"/>
            <ac:picMk id="5" creationId="{3831DA28-E985-6AB8-5417-1F6B485B0415}"/>
          </ac:picMkLst>
        </pc:picChg>
        <pc:picChg chg="add mod">
          <ac:chgData name="tien tran" userId="f5c0b7c74de91c7e" providerId="Windows Live" clId="Web-{4BD680C0-5AAC-46B1-85BE-76BEEE2C5A8D}" dt="2023-09-16T09:03:47.420" v="35" actId="14100"/>
          <ac:picMkLst>
            <pc:docMk/>
            <pc:sldMk cId="469054665" sldId="411"/>
            <ac:picMk id="6" creationId="{51A1E173-E820-1702-1569-E719420B30C3}"/>
          </ac:picMkLst>
        </pc:picChg>
      </pc:sldChg>
      <pc:sldChg chg="addSp modSp new">
        <pc:chgData name="tien tran" userId="f5c0b7c74de91c7e" providerId="Windows Live" clId="Web-{4BD680C0-5AAC-46B1-85BE-76BEEE2C5A8D}" dt="2023-09-16T09:04:47.891" v="46" actId="14100"/>
        <pc:sldMkLst>
          <pc:docMk/>
          <pc:sldMk cId="1739237358" sldId="412"/>
        </pc:sldMkLst>
        <pc:spChg chg="mod">
          <ac:chgData name="tien tran" userId="f5c0b7c74de91c7e" providerId="Windows Live" clId="Web-{4BD680C0-5AAC-46B1-85BE-76BEEE2C5A8D}" dt="2023-09-16T09:04:35.125" v="41" actId="20577"/>
          <ac:spMkLst>
            <pc:docMk/>
            <pc:sldMk cId="1739237358" sldId="412"/>
            <ac:spMk id="2" creationId="{AB31FBAC-3D92-2268-5C4F-BF1346AE5846}"/>
          </ac:spMkLst>
        </pc:spChg>
        <pc:spChg chg="mod">
          <ac:chgData name="tien tran" userId="f5c0b7c74de91c7e" providerId="Windows Live" clId="Web-{4BD680C0-5AAC-46B1-85BE-76BEEE2C5A8D}" dt="2023-09-16T09:04:44.406" v="43" actId="20577"/>
          <ac:spMkLst>
            <pc:docMk/>
            <pc:sldMk cId="1739237358" sldId="412"/>
            <ac:spMk id="3" creationId="{098E0187-158B-F986-ACD7-A8DF82DAAAC1}"/>
          </ac:spMkLst>
        </pc:spChg>
        <pc:picChg chg="add mod">
          <ac:chgData name="tien tran" userId="f5c0b7c74de91c7e" providerId="Windows Live" clId="Web-{4BD680C0-5AAC-46B1-85BE-76BEEE2C5A8D}" dt="2023-09-16T09:04:47.891" v="46" actId="14100"/>
          <ac:picMkLst>
            <pc:docMk/>
            <pc:sldMk cId="1739237358" sldId="412"/>
            <ac:picMk id="5" creationId="{6DB24591-9E34-A6AB-F9A6-0CEA2DCB2B8F}"/>
          </ac:picMkLst>
        </pc:picChg>
      </pc:sldChg>
      <pc:sldChg chg="addSp delSp modSp add replId">
        <pc:chgData name="tien tran" userId="f5c0b7c74de91c7e" providerId="Windows Live" clId="Web-{4BD680C0-5AAC-46B1-85BE-76BEEE2C5A8D}" dt="2023-09-16T09:06:07.642" v="64" actId="20577"/>
        <pc:sldMkLst>
          <pc:docMk/>
          <pc:sldMk cId="1981812776" sldId="413"/>
        </pc:sldMkLst>
        <pc:spChg chg="mod">
          <ac:chgData name="tien tran" userId="f5c0b7c74de91c7e" providerId="Windows Live" clId="Web-{4BD680C0-5AAC-46B1-85BE-76BEEE2C5A8D}" dt="2023-09-16T09:05:38.970" v="55" actId="20577"/>
          <ac:spMkLst>
            <pc:docMk/>
            <pc:sldMk cId="1981812776" sldId="413"/>
            <ac:spMk id="2" creationId="{AB31FBAC-3D92-2268-5C4F-BF1346AE5846}"/>
          </ac:spMkLst>
        </pc:spChg>
        <pc:spChg chg="mod">
          <ac:chgData name="tien tran" userId="f5c0b7c74de91c7e" providerId="Windows Live" clId="Web-{4BD680C0-5AAC-46B1-85BE-76BEEE2C5A8D}" dt="2023-09-16T09:06:07.642" v="64" actId="20577"/>
          <ac:spMkLst>
            <pc:docMk/>
            <pc:sldMk cId="1981812776" sldId="413"/>
            <ac:spMk id="3" creationId="{098E0187-158B-F986-ACD7-A8DF82DAAAC1}"/>
          </ac:spMkLst>
        </pc:spChg>
        <pc:picChg chg="del">
          <ac:chgData name="tien tran" userId="f5c0b7c74de91c7e" providerId="Windows Live" clId="Web-{4BD680C0-5AAC-46B1-85BE-76BEEE2C5A8D}" dt="2023-09-16T09:05:50.923" v="58"/>
          <ac:picMkLst>
            <pc:docMk/>
            <pc:sldMk cId="1981812776" sldId="413"/>
            <ac:picMk id="5" creationId="{6DB24591-9E34-A6AB-F9A6-0CEA2DCB2B8F}"/>
          </ac:picMkLst>
        </pc:picChg>
        <pc:picChg chg="add mod">
          <ac:chgData name="tien tran" userId="f5c0b7c74de91c7e" providerId="Windows Live" clId="Web-{4BD680C0-5AAC-46B1-85BE-76BEEE2C5A8D}" dt="2023-09-16T09:05:55.752" v="61" actId="14100"/>
          <ac:picMkLst>
            <pc:docMk/>
            <pc:sldMk cId="1981812776" sldId="413"/>
            <ac:picMk id="6" creationId="{92C58E41-ED37-063A-3973-938279FDB27C}"/>
          </ac:picMkLst>
        </pc:picChg>
      </pc:sldChg>
      <pc:sldChg chg="addSp modSp new">
        <pc:chgData name="tien tran" userId="f5c0b7c74de91c7e" providerId="Windows Live" clId="Web-{4BD680C0-5AAC-46B1-85BE-76BEEE2C5A8D}" dt="2023-09-16T09:34:06.236" v="73" actId="1076"/>
        <pc:sldMkLst>
          <pc:docMk/>
          <pc:sldMk cId="2824987331" sldId="414"/>
        </pc:sldMkLst>
        <pc:spChg chg="mod">
          <ac:chgData name="tien tran" userId="f5c0b7c74de91c7e" providerId="Windows Live" clId="Web-{4BD680C0-5AAC-46B1-85BE-76BEEE2C5A8D}" dt="2023-09-16T09:33:45.001" v="67" actId="20577"/>
          <ac:spMkLst>
            <pc:docMk/>
            <pc:sldMk cId="2824987331" sldId="414"/>
            <ac:spMk id="2" creationId="{73EE87F1-97EF-CE72-CF69-9DAD09AA4075}"/>
          </ac:spMkLst>
        </pc:spChg>
        <pc:spChg chg="mod">
          <ac:chgData name="tien tran" userId="f5c0b7c74de91c7e" providerId="Windows Live" clId="Web-{4BD680C0-5AAC-46B1-85BE-76BEEE2C5A8D}" dt="2023-09-16T09:34:02.626" v="69" actId="20577"/>
          <ac:spMkLst>
            <pc:docMk/>
            <pc:sldMk cId="2824987331" sldId="414"/>
            <ac:spMk id="3" creationId="{7829136B-AF59-8FEE-1BB6-41CE86C789B8}"/>
          </ac:spMkLst>
        </pc:spChg>
        <pc:picChg chg="add mod">
          <ac:chgData name="tien tran" userId="f5c0b7c74de91c7e" providerId="Windows Live" clId="Web-{4BD680C0-5AAC-46B1-85BE-76BEEE2C5A8D}" dt="2023-09-16T09:34:06.236" v="73" actId="1076"/>
          <ac:picMkLst>
            <pc:docMk/>
            <pc:sldMk cId="2824987331" sldId="414"/>
            <ac:picMk id="5" creationId="{49F30661-86E9-D10F-2537-381D81458C84}"/>
          </ac:picMkLst>
        </pc:picChg>
      </pc:sldChg>
      <pc:sldChg chg="addSp delSp modSp add replId">
        <pc:chgData name="tien tran" userId="f5c0b7c74de91c7e" providerId="Windows Live" clId="Web-{4BD680C0-5AAC-46B1-85BE-76BEEE2C5A8D}" dt="2023-09-16T09:35:13.019" v="87" actId="14100"/>
        <pc:sldMkLst>
          <pc:docMk/>
          <pc:sldMk cId="1400679664" sldId="415"/>
        </pc:sldMkLst>
        <pc:spChg chg="mod">
          <ac:chgData name="tien tran" userId="f5c0b7c74de91c7e" providerId="Windows Live" clId="Web-{4BD680C0-5AAC-46B1-85BE-76BEEE2C5A8D}" dt="2023-09-16T09:35:13.019" v="87" actId="14100"/>
          <ac:spMkLst>
            <pc:docMk/>
            <pc:sldMk cId="1400679664" sldId="415"/>
            <ac:spMk id="3" creationId="{7829136B-AF59-8FEE-1BB6-41CE86C789B8}"/>
          </ac:spMkLst>
        </pc:spChg>
        <pc:graphicFrameChg chg="add mod">
          <ac:chgData name="tien tran" userId="f5c0b7c74de91c7e" providerId="Windows Live" clId="Web-{4BD680C0-5AAC-46B1-85BE-76BEEE2C5A8D}" dt="2023-09-16T09:34:55.471" v="85" actId="1076"/>
          <ac:graphicFrameMkLst>
            <pc:docMk/>
            <pc:sldMk cId="1400679664" sldId="415"/>
            <ac:graphicFrameMk id="7" creationId="{D4718CC1-1A7A-55BA-BCAB-37325D33F7D2}"/>
          </ac:graphicFrameMkLst>
        </pc:graphicFrameChg>
        <pc:picChg chg="del">
          <ac:chgData name="tien tran" userId="f5c0b7c74de91c7e" providerId="Windows Live" clId="Web-{4BD680C0-5AAC-46B1-85BE-76BEEE2C5A8D}" dt="2023-09-16T09:34:19.627" v="78"/>
          <ac:picMkLst>
            <pc:docMk/>
            <pc:sldMk cId="1400679664" sldId="415"/>
            <ac:picMk id="5" creationId="{49F30661-86E9-D10F-2537-381D81458C84}"/>
          </ac:picMkLst>
        </pc:picChg>
        <pc:picChg chg="add mod">
          <ac:chgData name="tien tran" userId="f5c0b7c74de91c7e" providerId="Windows Live" clId="Web-{4BD680C0-5AAC-46B1-85BE-76BEEE2C5A8D}" dt="2023-09-16T09:34:48.659" v="83" actId="1076"/>
          <ac:picMkLst>
            <pc:docMk/>
            <pc:sldMk cId="1400679664" sldId="415"/>
            <ac:picMk id="6" creationId="{836B70EE-7CA3-7363-51D7-04070E22AE8A}"/>
          </ac:picMkLst>
        </pc:picChg>
      </pc:sldChg>
      <pc:sldChg chg="addSp delSp modSp add ord replId">
        <pc:chgData name="tien tran" userId="f5c0b7c74de91c7e" providerId="Windows Live" clId="Web-{4BD680C0-5AAC-46B1-85BE-76BEEE2C5A8D}" dt="2023-09-16T09:35:58.707" v="101" actId="1076"/>
        <pc:sldMkLst>
          <pc:docMk/>
          <pc:sldMk cId="680277906" sldId="416"/>
        </pc:sldMkLst>
        <pc:spChg chg="mod">
          <ac:chgData name="tien tran" userId="f5c0b7c74de91c7e" providerId="Windows Live" clId="Web-{4BD680C0-5AAC-46B1-85BE-76BEEE2C5A8D}" dt="2023-09-16T09:35:37.800" v="92" actId="20577"/>
          <ac:spMkLst>
            <pc:docMk/>
            <pc:sldMk cId="680277906" sldId="416"/>
            <ac:spMk id="3" creationId="{7829136B-AF59-8FEE-1BB6-41CE86C789B8}"/>
          </ac:spMkLst>
        </pc:spChg>
        <pc:picChg chg="del">
          <ac:chgData name="tien tran" userId="f5c0b7c74de91c7e" providerId="Windows Live" clId="Web-{4BD680C0-5AAC-46B1-85BE-76BEEE2C5A8D}" dt="2023-09-16T09:35:38.675" v="93"/>
          <ac:picMkLst>
            <pc:docMk/>
            <pc:sldMk cId="680277906" sldId="416"/>
            <ac:picMk id="5" creationId="{49F30661-86E9-D10F-2537-381D81458C84}"/>
          </ac:picMkLst>
        </pc:picChg>
        <pc:picChg chg="add mod">
          <ac:chgData name="tien tran" userId="f5c0b7c74de91c7e" providerId="Windows Live" clId="Web-{4BD680C0-5AAC-46B1-85BE-76BEEE2C5A8D}" dt="2023-09-16T09:35:58.707" v="101" actId="1076"/>
          <ac:picMkLst>
            <pc:docMk/>
            <pc:sldMk cId="680277906" sldId="416"/>
            <ac:picMk id="6" creationId="{73EAC9AB-9221-2406-8F09-0A6010DA5F1F}"/>
          </ac:picMkLst>
        </pc:picChg>
        <pc:picChg chg="add mod">
          <ac:chgData name="tien tran" userId="f5c0b7c74de91c7e" providerId="Windows Live" clId="Web-{4BD680C0-5AAC-46B1-85BE-76BEEE2C5A8D}" dt="2023-09-16T09:35:53.566" v="99" actId="14100"/>
          <ac:picMkLst>
            <pc:docMk/>
            <pc:sldMk cId="680277906" sldId="416"/>
            <ac:picMk id="7" creationId="{AC8E7A08-70E7-E9E2-24C3-7ACB6AC1B68C}"/>
          </ac:picMkLst>
        </pc:picChg>
      </pc:sldChg>
      <pc:sldChg chg="delSp modSp add del replId">
        <pc:chgData name="tien tran" userId="f5c0b7c74de91c7e" providerId="Windows Live" clId="Web-{4BD680C0-5AAC-46B1-85BE-76BEEE2C5A8D}" dt="2023-09-16T10:32:05.846" v="430"/>
        <pc:sldMkLst>
          <pc:docMk/>
          <pc:sldMk cId="2836951193" sldId="417"/>
        </pc:sldMkLst>
        <pc:spChg chg="mod">
          <ac:chgData name="tien tran" userId="f5c0b7c74de91c7e" providerId="Windows Live" clId="Web-{4BD680C0-5AAC-46B1-85BE-76BEEE2C5A8D}" dt="2023-09-16T09:36:24.739" v="104" actId="20577"/>
          <ac:spMkLst>
            <pc:docMk/>
            <pc:sldMk cId="2836951193" sldId="417"/>
            <ac:spMk id="2" creationId="{73EE87F1-97EF-CE72-CF69-9DAD09AA4075}"/>
          </ac:spMkLst>
        </pc:spChg>
        <pc:spChg chg="mod">
          <ac:chgData name="tien tran" userId="f5c0b7c74de91c7e" providerId="Windows Live" clId="Web-{4BD680C0-5AAC-46B1-85BE-76BEEE2C5A8D}" dt="2023-09-16T09:38:26.960" v="132" actId="20577"/>
          <ac:spMkLst>
            <pc:docMk/>
            <pc:sldMk cId="2836951193" sldId="417"/>
            <ac:spMk id="3" creationId="{7829136B-AF59-8FEE-1BB6-41CE86C789B8}"/>
          </ac:spMkLst>
        </pc:spChg>
        <pc:picChg chg="del">
          <ac:chgData name="tien tran" userId="f5c0b7c74de91c7e" providerId="Windows Live" clId="Web-{4BD680C0-5AAC-46B1-85BE-76BEEE2C5A8D}" dt="2023-09-16T09:37:22.740" v="106"/>
          <ac:picMkLst>
            <pc:docMk/>
            <pc:sldMk cId="2836951193" sldId="417"/>
            <ac:picMk id="6" creationId="{73EAC9AB-9221-2406-8F09-0A6010DA5F1F}"/>
          </ac:picMkLst>
        </pc:picChg>
        <pc:picChg chg="del">
          <ac:chgData name="tien tran" userId="f5c0b7c74de91c7e" providerId="Windows Live" clId="Web-{4BD680C0-5AAC-46B1-85BE-76BEEE2C5A8D}" dt="2023-09-16T09:37:21.506" v="105"/>
          <ac:picMkLst>
            <pc:docMk/>
            <pc:sldMk cId="2836951193" sldId="417"/>
            <ac:picMk id="7" creationId="{AC8E7A08-70E7-E9E2-24C3-7ACB6AC1B68C}"/>
          </ac:picMkLst>
        </pc:picChg>
      </pc:sldChg>
      <pc:sldChg chg="addSp modSp new">
        <pc:chgData name="tien tran" userId="f5c0b7c74de91c7e" providerId="Windows Live" clId="Web-{4BD680C0-5AAC-46B1-85BE-76BEEE2C5A8D}" dt="2023-09-16T09:39:58.494" v="148" actId="1076"/>
        <pc:sldMkLst>
          <pc:docMk/>
          <pc:sldMk cId="1846715319" sldId="418"/>
        </pc:sldMkLst>
        <pc:spChg chg="mod">
          <ac:chgData name="tien tran" userId="f5c0b7c74de91c7e" providerId="Windows Live" clId="Web-{4BD680C0-5AAC-46B1-85BE-76BEEE2C5A8D}" dt="2023-09-16T09:39:22.524" v="139" actId="20577"/>
          <ac:spMkLst>
            <pc:docMk/>
            <pc:sldMk cId="1846715319" sldId="418"/>
            <ac:spMk id="2" creationId="{0B6F2742-97DC-01D1-A117-67AC8448AEB3}"/>
          </ac:spMkLst>
        </pc:spChg>
        <pc:spChg chg="mod">
          <ac:chgData name="tien tran" userId="f5c0b7c74de91c7e" providerId="Windows Live" clId="Web-{4BD680C0-5AAC-46B1-85BE-76BEEE2C5A8D}" dt="2023-09-16T09:39:34.446" v="142" actId="14100"/>
          <ac:spMkLst>
            <pc:docMk/>
            <pc:sldMk cId="1846715319" sldId="418"/>
            <ac:spMk id="3" creationId="{A8EB0DDF-FFA6-2DD7-BEE1-7CEAB15005B9}"/>
          </ac:spMkLst>
        </pc:spChg>
        <pc:picChg chg="add mod">
          <ac:chgData name="tien tran" userId="f5c0b7c74de91c7e" providerId="Windows Live" clId="Web-{4BD680C0-5AAC-46B1-85BE-76BEEE2C5A8D}" dt="2023-09-16T09:39:56.072" v="147" actId="1076"/>
          <ac:picMkLst>
            <pc:docMk/>
            <pc:sldMk cId="1846715319" sldId="418"/>
            <ac:picMk id="5" creationId="{CE73E8D1-12D4-DBF4-D5A8-D90768299525}"/>
          </ac:picMkLst>
        </pc:picChg>
        <pc:picChg chg="add mod">
          <ac:chgData name="tien tran" userId="f5c0b7c74de91c7e" providerId="Windows Live" clId="Web-{4BD680C0-5AAC-46B1-85BE-76BEEE2C5A8D}" dt="2023-09-16T09:39:58.494" v="148" actId="1076"/>
          <ac:picMkLst>
            <pc:docMk/>
            <pc:sldMk cId="1846715319" sldId="418"/>
            <ac:picMk id="6" creationId="{C70E5EBA-D290-EFA1-075C-ED3241BBE2CD}"/>
          </ac:picMkLst>
        </pc:picChg>
      </pc:sldChg>
      <pc:sldChg chg="modSp add replId">
        <pc:chgData name="tien tran" userId="f5c0b7c74de91c7e" providerId="Windows Live" clId="Web-{4BD680C0-5AAC-46B1-85BE-76BEEE2C5A8D}" dt="2023-09-16T09:39:15.915" v="137" actId="20577"/>
        <pc:sldMkLst>
          <pc:docMk/>
          <pc:sldMk cId="616300315" sldId="419"/>
        </pc:sldMkLst>
        <pc:spChg chg="mod">
          <ac:chgData name="tien tran" userId="f5c0b7c74de91c7e" providerId="Windows Live" clId="Web-{4BD680C0-5AAC-46B1-85BE-76BEEE2C5A8D}" dt="2023-09-16T09:39:15.915" v="137" actId="20577"/>
          <ac:spMkLst>
            <pc:docMk/>
            <pc:sldMk cId="616300315" sldId="419"/>
            <ac:spMk id="3" creationId="{7829136B-AF59-8FEE-1BB6-41CE86C789B8}"/>
          </ac:spMkLst>
        </pc:spChg>
      </pc:sldChg>
      <pc:sldChg chg="new">
        <pc:chgData name="tien tran" userId="f5c0b7c74de91c7e" providerId="Windows Live" clId="Web-{4BD680C0-5AAC-46B1-85BE-76BEEE2C5A8D}" dt="2023-09-16T09:40:15.807" v="149"/>
        <pc:sldMkLst>
          <pc:docMk/>
          <pc:sldMk cId="1604972493" sldId="420"/>
        </pc:sldMkLst>
      </pc:sldChg>
      <pc:sldChg chg="modSp add replId">
        <pc:chgData name="tien tran" userId="f5c0b7c74de91c7e" providerId="Windows Live" clId="Web-{4BD680C0-5AAC-46B1-85BE-76BEEE2C5A8D}" dt="2023-09-16T09:40:32.635" v="155" actId="20577"/>
        <pc:sldMkLst>
          <pc:docMk/>
          <pc:sldMk cId="1083924914" sldId="421"/>
        </pc:sldMkLst>
        <pc:spChg chg="mod">
          <ac:chgData name="tien tran" userId="f5c0b7c74de91c7e" providerId="Windows Live" clId="Web-{4BD680C0-5AAC-46B1-85BE-76BEEE2C5A8D}" dt="2023-09-16T09:40:32.635" v="155" actId="20577"/>
          <ac:spMkLst>
            <pc:docMk/>
            <pc:sldMk cId="1083924914" sldId="421"/>
            <ac:spMk id="3" creationId="{A8EB0DDF-FFA6-2DD7-BEE1-7CEAB15005B9}"/>
          </ac:spMkLst>
        </pc:spChg>
      </pc:sldChg>
      <pc:sldChg chg="delSp modSp add replId">
        <pc:chgData name="tien tran" userId="f5c0b7c74de91c7e" providerId="Windows Live" clId="Web-{4BD680C0-5AAC-46B1-85BE-76BEEE2C5A8D}" dt="2023-09-16T09:41:50.809" v="165" actId="20577"/>
        <pc:sldMkLst>
          <pc:docMk/>
          <pc:sldMk cId="1545277004" sldId="422"/>
        </pc:sldMkLst>
        <pc:spChg chg="mod">
          <ac:chgData name="tien tran" userId="f5c0b7c74de91c7e" providerId="Windows Live" clId="Web-{4BD680C0-5AAC-46B1-85BE-76BEEE2C5A8D}" dt="2023-09-16T09:40:59.714" v="159" actId="20577"/>
          <ac:spMkLst>
            <pc:docMk/>
            <pc:sldMk cId="1545277004" sldId="422"/>
            <ac:spMk id="2" creationId="{0B6F2742-97DC-01D1-A117-67AC8448AEB3}"/>
          </ac:spMkLst>
        </pc:spChg>
        <pc:spChg chg="mod">
          <ac:chgData name="tien tran" userId="f5c0b7c74de91c7e" providerId="Windows Live" clId="Web-{4BD680C0-5AAC-46B1-85BE-76BEEE2C5A8D}" dt="2023-09-16T09:41:50.809" v="165" actId="20577"/>
          <ac:spMkLst>
            <pc:docMk/>
            <pc:sldMk cId="1545277004" sldId="422"/>
            <ac:spMk id="3" creationId="{A8EB0DDF-FFA6-2DD7-BEE1-7CEAB15005B9}"/>
          </ac:spMkLst>
        </pc:spChg>
        <pc:picChg chg="del">
          <ac:chgData name="tien tran" userId="f5c0b7c74de91c7e" providerId="Windows Live" clId="Web-{4BD680C0-5AAC-46B1-85BE-76BEEE2C5A8D}" dt="2023-09-16T09:41:02.808" v="161"/>
          <ac:picMkLst>
            <pc:docMk/>
            <pc:sldMk cId="1545277004" sldId="422"/>
            <ac:picMk id="5" creationId="{CE73E8D1-12D4-DBF4-D5A8-D90768299525}"/>
          </ac:picMkLst>
        </pc:picChg>
        <pc:picChg chg="del">
          <ac:chgData name="tien tran" userId="f5c0b7c74de91c7e" providerId="Windows Live" clId="Web-{4BD680C0-5AAC-46B1-85BE-76BEEE2C5A8D}" dt="2023-09-16T09:41:01.604" v="160"/>
          <ac:picMkLst>
            <pc:docMk/>
            <pc:sldMk cId="1545277004" sldId="422"/>
            <ac:picMk id="6" creationId="{C70E5EBA-D290-EFA1-075C-ED3241BBE2CD}"/>
          </ac:picMkLst>
        </pc:picChg>
      </pc:sldChg>
      <pc:sldChg chg="modSp new">
        <pc:chgData name="tien tran" userId="f5c0b7c74de91c7e" providerId="Windows Live" clId="Web-{4BD680C0-5AAC-46B1-85BE-76BEEE2C5A8D}" dt="2023-09-16T09:43:29.233" v="184" actId="20577"/>
        <pc:sldMkLst>
          <pc:docMk/>
          <pc:sldMk cId="1396018553" sldId="423"/>
        </pc:sldMkLst>
        <pc:spChg chg="mod">
          <ac:chgData name="tien tran" userId="f5c0b7c74de91c7e" providerId="Windows Live" clId="Web-{4BD680C0-5AAC-46B1-85BE-76BEEE2C5A8D}" dt="2023-09-16T09:42:49.998" v="173" actId="20577"/>
          <ac:spMkLst>
            <pc:docMk/>
            <pc:sldMk cId="1396018553" sldId="423"/>
            <ac:spMk id="2" creationId="{445CAF60-564B-0764-B69B-2B9B19024A42}"/>
          </ac:spMkLst>
        </pc:spChg>
        <pc:spChg chg="mod">
          <ac:chgData name="tien tran" userId="f5c0b7c74de91c7e" providerId="Windows Live" clId="Web-{4BD680C0-5AAC-46B1-85BE-76BEEE2C5A8D}" dt="2023-09-16T09:43:29.233" v="184" actId="20577"/>
          <ac:spMkLst>
            <pc:docMk/>
            <pc:sldMk cId="1396018553" sldId="423"/>
            <ac:spMk id="3" creationId="{FCBD22D1-1B5D-6B30-D090-C5AB846D81A8}"/>
          </ac:spMkLst>
        </pc:spChg>
      </pc:sldChg>
      <pc:sldChg chg="addSp delSp modSp new">
        <pc:chgData name="tien tran" userId="f5c0b7c74de91c7e" providerId="Windows Live" clId="Web-{4BD680C0-5AAC-46B1-85BE-76BEEE2C5A8D}" dt="2023-09-16T09:45:54.674" v="223" actId="20577"/>
        <pc:sldMkLst>
          <pc:docMk/>
          <pc:sldMk cId="3005437081" sldId="424"/>
        </pc:sldMkLst>
        <pc:spChg chg="mod">
          <ac:chgData name="tien tran" userId="f5c0b7c74de91c7e" providerId="Windows Live" clId="Web-{4BD680C0-5AAC-46B1-85BE-76BEEE2C5A8D}" dt="2023-09-16T09:45:54.674" v="223" actId="20577"/>
          <ac:spMkLst>
            <pc:docMk/>
            <pc:sldMk cId="3005437081" sldId="424"/>
            <ac:spMk id="2" creationId="{B86A193D-C03E-849A-1D7B-588E35A03E05}"/>
          </ac:spMkLst>
        </pc:spChg>
        <pc:spChg chg="del">
          <ac:chgData name="tien tran" userId="f5c0b7c74de91c7e" providerId="Windows Live" clId="Web-{4BD680C0-5AAC-46B1-85BE-76BEEE2C5A8D}" dt="2023-09-16T09:43:56.999" v="189"/>
          <ac:spMkLst>
            <pc:docMk/>
            <pc:sldMk cId="3005437081" sldId="424"/>
            <ac:spMk id="3" creationId="{0844FB2B-745D-9B2C-6539-F87DE850938B}"/>
          </ac:spMkLst>
        </pc:spChg>
        <pc:picChg chg="add mod ord">
          <ac:chgData name="tien tran" userId="f5c0b7c74de91c7e" providerId="Windows Live" clId="Web-{4BD680C0-5AAC-46B1-85BE-76BEEE2C5A8D}" dt="2023-09-16T09:44:18.218" v="203" actId="1076"/>
          <ac:picMkLst>
            <pc:docMk/>
            <pc:sldMk cId="3005437081" sldId="424"/>
            <ac:picMk id="5" creationId="{5B132734-2075-F5A1-F11F-60686171AFB8}"/>
          </ac:picMkLst>
        </pc:picChg>
        <pc:picChg chg="add mod">
          <ac:chgData name="tien tran" userId="f5c0b7c74de91c7e" providerId="Windows Live" clId="Web-{4BD680C0-5AAC-46B1-85BE-76BEEE2C5A8D}" dt="2023-09-16T09:44:22.140" v="204" actId="1076"/>
          <ac:picMkLst>
            <pc:docMk/>
            <pc:sldMk cId="3005437081" sldId="424"/>
            <ac:picMk id="6" creationId="{F9F1CD5C-E5FC-6103-494E-DF443A7CB79F}"/>
          </ac:picMkLst>
        </pc:picChg>
        <pc:picChg chg="add mod">
          <ac:chgData name="tien tran" userId="f5c0b7c74de91c7e" providerId="Windows Live" clId="Web-{4BD680C0-5AAC-46B1-85BE-76BEEE2C5A8D}" dt="2023-09-16T09:44:11.296" v="200" actId="1076"/>
          <ac:picMkLst>
            <pc:docMk/>
            <pc:sldMk cId="3005437081" sldId="424"/>
            <ac:picMk id="7" creationId="{DD0E4865-7A1A-F69D-BF4D-45069DD640B7}"/>
          </ac:picMkLst>
        </pc:picChg>
      </pc:sldChg>
      <pc:sldChg chg="addSp delSp modSp new">
        <pc:chgData name="tien tran" userId="f5c0b7c74de91c7e" providerId="Windows Live" clId="Web-{4BD680C0-5AAC-46B1-85BE-76BEEE2C5A8D}" dt="2023-09-16T09:45:50.971" v="222" actId="20577"/>
        <pc:sldMkLst>
          <pc:docMk/>
          <pc:sldMk cId="3030192861" sldId="425"/>
        </pc:sldMkLst>
        <pc:spChg chg="mod">
          <ac:chgData name="tien tran" userId="f5c0b7c74de91c7e" providerId="Windows Live" clId="Web-{4BD680C0-5AAC-46B1-85BE-76BEEE2C5A8D}" dt="2023-09-16T09:45:50.971" v="222" actId="20577"/>
          <ac:spMkLst>
            <pc:docMk/>
            <pc:sldMk cId="3030192861" sldId="425"/>
            <ac:spMk id="2" creationId="{A7ED80AF-80C8-6B66-3DE7-F538668D0ECF}"/>
          </ac:spMkLst>
        </pc:spChg>
        <pc:spChg chg="del">
          <ac:chgData name="tien tran" userId="f5c0b7c74de91c7e" providerId="Windows Live" clId="Web-{4BD680C0-5AAC-46B1-85BE-76BEEE2C5A8D}" dt="2023-09-16T09:44:32.219" v="206"/>
          <ac:spMkLst>
            <pc:docMk/>
            <pc:sldMk cId="3030192861" sldId="425"/>
            <ac:spMk id="3" creationId="{0C39CD8D-40FE-DBA6-97A3-06BA709D8ACE}"/>
          </ac:spMkLst>
        </pc:spChg>
        <pc:picChg chg="add mod ord">
          <ac:chgData name="tien tran" userId="f5c0b7c74de91c7e" providerId="Windows Live" clId="Web-{4BD680C0-5AAC-46B1-85BE-76BEEE2C5A8D}" dt="2023-09-16T09:44:57.922" v="217" actId="1076"/>
          <ac:picMkLst>
            <pc:docMk/>
            <pc:sldMk cId="3030192861" sldId="425"/>
            <ac:picMk id="5" creationId="{3F91D3A5-B624-2458-ECED-8317F8DB405E}"/>
          </ac:picMkLst>
        </pc:picChg>
        <pc:picChg chg="add mod">
          <ac:chgData name="tien tran" userId="f5c0b7c74de91c7e" providerId="Windows Live" clId="Web-{4BD680C0-5AAC-46B1-85BE-76BEEE2C5A8D}" dt="2023-09-16T09:45:01.500" v="218" actId="1076"/>
          <ac:picMkLst>
            <pc:docMk/>
            <pc:sldMk cId="3030192861" sldId="425"/>
            <ac:picMk id="6" creationId="{B6D8081A-571A-B9EC-6EBE-F0098234B8C9}"/>
          </ac:picMkLst>
        </pc:picChg>
        <pc:picChg chg="add mod">
          <ac:chgData name="tien tran" userId="f5c0b7c74de91c7e" providerId="Windows Live" clId="Web-{4BD680C0-5AAC-46B1-85BE-76BEEE2C5A8D}" dt="2023-09-16T09:45:05.563" v="219" actId="1076"/>
          <ac:picMkLst>
            <pc:docMk/>
            <pc:sldMk cId="3030192861" sldId="425"/>
            <ac:picMk id="7" creationId="{61A25F44-3DA4-6A45-E51B-D86009DD8E0D}"/>
          </ac:picMkLst>
        </pc:picChg>
      </pc:sldChg>
      <pc:sldChg chg="modSp new">
        <pc:chgData name="tien tran" userId="f5c0b7c74de91c7e" providerId="Windows Live" clId="Web-{4BD680C0-5AAC-46B1-85BE-76BEEE2C5A8D}" dt="2023-09-16T09:46:43.253" v="234" actId="20577"/>
        <pc:sldMkLst>
          <pc:docMk/>
          <pc:sldMk cId="463709260" sldId="426"/>
        </pc:sldMkLst>
        <pc:spChg chg="mod">
          <ac:chgData name="tien tran" userId="f5c0b7c74de91c7e" providerId="Windows Live" clId="Web-{4BD680C0-5AAC-46B1-85BE-76BEEE2C5A8D}" dt="2023-09-16T09:46:29.159" v="229" actId="20577"/>
          <ac:spMkLst>
            <pc:docMk/>
            <pc:sldMk cId="463709260" sldId="426"/>
            <ac:spMk id="2" creationId="{2910B2F9-0C71-4FCF-E7E0-E8ECF10F9D40}"/>
          </ac:spMkLst>
        </pc:spChg>
        <pc:spChg chg="mod">
          <ac:chgData name="tien tran" userId="f5c0b7c74de91c7e" providerId="Windows Live" clId="Web-{4BD680C0-5AAC-46B1-85BE-76BEEE2C5A8D}" dt="2023-09-16T09:46:43.253" v="234" actId="20577"/>
          <ac:spMkLst>
            <pc:docMk/>
            <pc:sldMk cId="463709260" sldId="426"/>
            <ac:spMk id="3" creationId="{A643C0FE-9344-1759-A551-5F9E0F5A5B64}"/>
          </ac:spMkLst>
        </pc:spChg>
      </pc:sldChg>
      <pc:sldChg chg="add">
        <pc:chgData name="tien tran" userId="f5c0b7c74de91c7e" providerId="Windows Live" clId="Web-{4BD680C0-5AAC-46B1-85BE-76BEEE2C5A8D}" dt="2023-09-16T09:59:10.738" v="241"/>
        <pc:sldMkLst>
          <pc:docMk/>
          <pc:sldMk cId="4114158923" sldId="427"/>
        </pc:sldMkLst>
      </pc:sldChg>
      <pc:sldChg chg="add">
        <pc:chgData name="tien tran" userId="f5c0b7c74de91c7e" providerId="Windows Live" clId="Web-{4BD680C0-5AAC-46B1-85BE-76BEEE2C5A8D}" dt="2023-09-16T09:59:10.832" v="242"/>
        <pc:sldMkLst>
          <pc:docMk/>
          <pc:sldMk cId="3680942892" sldId="428"/>
        </pc:sldMkLst>
      </pc:sldChg>
      <pc:sldChg chg="add">
        <pc:chgData name="tien tran" userId="f5c0b7c74de91c7e" providerId="Windows Live" clId="Web-{4BD680C0-5AAC-46B1-85BE-76BEEE2C5A8D}" dt="2023-09-16T09:59:10.973" v="243"/>
        <pc:sldMkLst>
          <pc:docMk/>
          <pc:sldMk cId="1362223307" sldId="429"/>
        </pc:sldMkLst>
      </pc:sldChg>
      <pc:sldChg chg="add">
        <pc:chgData name="tien tran" userId="f5c0b7c74de91c7e" providerId="Windows Live" clId="Web-{4BD680C0-5AAC-46B1-85BE-76BEEE2C5A8D}" dt="2023-09-16T09:59:11.098" v="244"/>
        <pc:sldMkLst>
          <pc:docMk/>
          <pc:sldMk cId="2502112883" sldId="430"/>
        </pc:sldMkLst>
      </pc:sldChg>
      <pc:sldChg chg="modSp new">
        <pc:chgData name="tien tran" userId="f5c0b7c74de91c7e" providerId="Windows Live" clId="Web-{4BD680C0-5AAC-46B1-85BE-76BEEE2C5A8D}" dt="2023-09-16T10:18:17.779" v="249" actId="20577"/>
        <pc:sldMkLst>
          <pc:docMk/>
          <pc:sldMk cId="2522604065" sldId="431"/>
        </pc:sldMkLst>
        <pc:spChg chg="mod">
          <ac:chgData name="tien tran" userId="f5c0b7c74de91c7e" providerId="Windows Live" clId="Web-{4BD680C0-5AAC-46B1-85BE-76BEEE2C5A8D}" dt="2023-09-16T10:18:17.779" v="249" actId="20577"/>
          <ac:spMkLst>
            <pc:docMk/>
            <pc:sldMk cId="2522604065" sldId="431"/>
            <ac:spMk id="2" creationId="{8D90D170-ACE0-936B-3CF6-66D458C0C692}"/>
          </ac:spMkLst>
        </pc:spChg>
        <pc:spChg chg="mod">
          <ac:chgData name="tien tran" userId="f5c0b7c74de91c7e" providerId="Windows Live" clId="Web-{4BD680C0-5AAC-46B1-85BE-76BEEE2C5A8D}" dt="2023-09-16T10:18:13.326" v="247" actId="20577"/>
          <ac:spMkLst>
            <pc:docMk/>
            <pc:sldMk cId="2522604065" sldId="431"/>
            <ac:spMk id="3" creationId="{EEE5070F-18D9-E4AF-0BE8-F48BD8F61770}"/>
          </ac:spMkLst>
        </pc:spChg>
      </pc:sldChg>
      <pc:sldChg chg="addSp delSp modSp new">
        <pc:chgData name="tien tran" userId="f5c0b7c74de91c7e" providerId="Windows Live" clId="Web-{4BD680C0-5AAC-46B1-85BE-76BEEE2C5A8D}" dt="2023-09-16T10:20:23.376" v="257" actId="1076"/>
        <pc:sldMkLst>
          <pc:docMk/>
          <pc:sldMk cId="159116109" sldId="432"/>
        </pc:sldMkLst>
        <pc:spChg chg="mod">
          <ac:chgData name="tien tran" userId="f5c0b7c74de91c7e" providerId="Windows Live" clId="Web-{4BD680C0-5AAC-46B1-85BE-76BEEE2C5A8D}" dt="2023-09-16T10:20:12.813" v="253" actId="20577"/>
          <ac:spMkLst>
            <pc:docMk/>
            <pc:sldMk cId="159116109" sldId="432"/>
            <ac:spMk id="2" creationId="{F1FB4717-F454-F301-3FE9-4616FD8F37C9}"/>
          </ac:spMkLst>
        </pc:spChg>
        <pc:spChg chg="del">
          <ac:chgData name="tien tran" userId="f5c0b7c74de91c7e" providerId="Windows Live" clId="Web-{4BD680C0-5AAC-46B1-85BE-76BEEE2C5A8D}" dt="2023-09-16T10:20:19.751" v="254"/>
          <ac:spMkLst>
            <pc:docMk/>
            <pc:sldMk cId="159116109" sldId="432"/>
            <ac:spMk id="3" creationId="{CA76B7BD-44C7-F1BC-4B41-83286FB30D20}"/>
          </ac:spMkLst>
        </pc:spChg>
        <pc:picChg chg="add mod ord">
          <ac:chgData name="tien tran" userId="f5c0b7c74de91c7e" providerId="Windows Live" clId="Web-{4BD680C0-5AAC-46B1-85BE-76BEEE2C5A8D}" dt="2023-09-16T10:20:23.376" v="257" actId="1076"/>
          <ac:picMkLst>
            <pc:docMk/>
            <pc:sldMk cId="159116109" sldId="432"/>
            <ac:picMk id="5" creationId="{20513B1B-423F-507D-E184-5C1A774CDB44}"/>
          </ac:picMkLst>
        </pc:picChg>
      </pc:sldChg>
      <pc:sldChg chg="modSp new ord">
        <pc:chgData name="tien tran" userId="f5c0b7c74de91c7e" providerId="Windows Live" clId="Web-{4BD680C0-5AAC-46B1-85BE-76BEEE2C5A8D}" dt="2023-09-16T10:27:18.761" v="395" actId="20577"/>
        <pc:sldMkLst>
          <pc:docMk/>
          <pc:sldMk cId="1397993049" sldId="433"/>
        </pc:sldMkLst>
        <pc:spChg chg="mod">
          <ac:chgData name="tien tran" userId="f5c0b7c74de91c7e" providerId="Windows Live" clId="Web-{4BD680C0-5AAC-46B1-85BE-76BEEE2C5A8D}" dt="2023-09-16T10:21:11.924" v="261" actId="20577"/>
          <ac:spMkLst>
            <pc:docMk/>
            <pc:sldMk cId="1397993049" sldId="433"/>
            <ac:spMk id="2" creationId="{91617481-4B6C-267D-B8E7-6DC0E659CFC3}"/>
          </ac:spMkLst>
        </pc:spChg>
        <pc:spChg chg="mod">
          <ac:chgData name="tien tran" userId="f5c0b7c74de91c7e" providerId="Windows Live" clId="Web-{4BD680C0-5AAC-46B1-85BE-76BEEE2C5A8D}" dt="2023-09-16T10:27:18.761" v="395" actId="20577"/>
          <ac:spMkLst>
            <pc:docMk/>
            <pc:sldMk cId="1397993049" sldId="433"/>
            <ac:spMk id="3" creationId="{5C4B942C-A78C-B179-A2DB-624FBC22E54E}"/>
          </ac:spMkLst>
        </pc:spChg>
      </pc:sldChg>
      <pc:sldChg chg="new del">
        <pc:chgData name="tien tran" userId="f5c0b7c74de91c7e" providerId="Windows Live" clId="Web-{4BD680C0-5AAC-46B1-85BE-76BEEE2C5A8D}" dt="2023-09-16T10:32:01.533" v="429"/>
        <pc:sldMkLst>
          <pc:docMk/>
          <pc:sldMk cId="567641763" sldId="434"/>
        </pc:sldMkLst>
      </pc:sldChg>
      <pc:sldChg chg="modSp new">
        <pc:chgData name="tien tran" userId="f5c0b7c74de91c7e" providerId="Windows Live" clId="Web-{4BD680C0-5AAC-46B1-85BE-76BEEE2C5A8D}" dt="2023-09-16T10:32:00.236" v="428" actId="20577"/>
        <pc:sldMkLst>
          <pc:docMk/>
          <pc:sldMk cId="1735909961" sldId="435"/>
        </pc:sldMkLst>
        <pc:spChg chg="mod">
          <ac:chgData name="tien tran" userId="f5c0b7c74de91c7e" providerId="Windows Live" clId="Web-{4BD680C0-5AAC-46B1-85BE-76BEEE2C5A8D}" dt="2023-09-16T10:27:26.402" v="398" actId="20577"/>
          <ac:spMkLst>
            <pc:docMk/>
            <pc:sldMk cId="1735909961" sldId="435"/>
            <ac:spMk id="2" creationId="{F839B970-9E7D-8BF7-5ACE-988F71E4448C}"/>
          </ac:spMkLst>
        </pc:spChg>
        <pc:spChg chg="mod">
          <ac:chgData name="tien tran" userId="f5c0b7c74de91c7e" providerId="Windows Live" clId="Web-{4BD680C0-5AAC-46B1-85BE-76BEEE2C5A8D}" dt="2023-09-16T10:32:00.236" v="428" actId="20577"/>
          <ac:spMkLst>
            <pc:docMk/>
            <pc:sldMk cId="1735909961" sldId="435"/>
            <ac:spMk id="3" creationId="{C8350C9D-665A-F7E8-577E-53CFD1E6AF8D}"/>
          </ac:spMkLst>
        </pc:spChg>
      </pc:sldChg>
      <pc:sldChg chg="modSp new">
        <pc:chgData name="tien tran" userId="f5c0b7c74de91c7e" providerId="Windows Live" clId="Web-{4BD680C0-5AAC-46B1-85BE-76BEEE2C5A8D}" dt="2023-09-16T10:33:06.300" v="450" actId="20577"/>
        <pc:sldMkLst>
          <pc:docMk/>
          <pc:sldMk cId="415381751" sldId="436"/>
        </pc:sldMkLst>
        <pc:spChg chg="mod">
          <ac:chgData name="tien tran" userId="f5c0b7c74de91c7e" providerId="Windows Live" clId="Web-{4BD680C0-5AAC-46B1-85BE-76BEEE2C5A8D}" dt="2023-09-16T10:33:06.300" v="450" actId="20577"/>
          <ac:spMkLst>
            <pc:docMk/>
            <pc:sldMk cId="415381751" sldId="436"/>
            <ac:spMk id="3" creationId="{BA108071-6344-8CA3-647C-10D3C4072AD6}"/>
          </ac:spMkLst>
        </pc:spChg>
      </pc:sldChg>
    </pc:docChg>
  </pc:docChgLst>
  <pc:docChgLst>
    <pc:chgData name="tien tran" userId="f5c0b7c74de91c7e" providerId="Windows Live" clId="Web-{16F2FC9F-AA8D-4258-A7F7-81D3576BF86D}"/>
    <pc:docChg chg="addSld delSld modSld">
      <pc:chgData name="tien tran" userId="f5c0b7c74de91c7e" providerId="Windows Live" clId="Web-{16F2FC9F-AA8D-4258-A7F7-81D3576BF86D}" dt="2023-09-14T07:58:31.061" v="330" actId="20577"/>
      <pc:docMkLst>
        <pc:docMk/>
      </pc:docMkLst>
      <pc:sldChg chg="modSp">
        <pc:chgData name="tien tran" userId="f5c0b7c74de91c7e" providerId="Windows Live" clId="Web-{16F2FC9F-AA8D-4258-A7F7-81D3576BF86D}" dt="2023-09-14T07:19:18.688" v="3" actId="20577"/>
        <pc:sldMkLst>
          <pc:docMk/>
          <pc:sldMk cId="0" sldId="257"/>
        </pc:sldMkLst>
        <pc:spChg chg="mod">
          <ac:chgData name="tien tran" userId="f5c0b7c74de91c7e" providerId="Windows Live" clId="Web-{16F2FC9F-AA8D-4258-A7F7-81D3576BF86D}" dt="2023-09-14T07:19:18.688" v="3" actId="20577"/>
          <ac:spMkLst>
            <pc:docMk/>
            <pc:sldMk cId="0" sldId="257"/>
            <ac:spMk id="190467" creationId="{00000000-0000-0000-0000-000000000000}"/>
          </ac:spMkLst>
        </pc:spChg>
      </pc:sldChg>
      <pc:sldChg chg="modSp">
        <pc:chgData name="tien tran" userId="f5c0b7c74de91c7e" providerId="Windows Live" clId="Web-{16F2FC9F-AA8D-4258-A7F7-81D3576BF86D}" dt="2023-09-14T07:19:03.500" v="0" actId="20577"/>
        <pc:sldMkLst>
          <pc:docMk/>
          <pc:sldMk cId="0" sldId="404"/>
        </pc:sldMkLst>
        <pc:spChg chg="mod">
          <ac:chgData name="tien tran" userId="f5c0b7c74de91c7e" providerId="Windows Live" clId="Web-{16F2FC9F-AA8D-4258-A7F7-81D3576BF86D}" dt="2023-09-14T07:19:03.500" v="0" actId="20577"/>
          <ac:spMkLst>
            <pc:docMk/>
            <pc:sldMk cId="0" sldId="404"/>
            <ac:spMk id="12" creationId="{00000000-0000-0000-0000-000000000000}"/>
          </ac:spMkLst>
        </pc:spChg>
      </pc:sldChg>
      <pc:sldChg chg="modSp">
        <pc:chgData name="tien tran" userId="f5c0b7c74de91c7e" providerId="Windows Live" clId="Web-{16F2FC9F-AA8D-4258-A7F7-81D3576BF86D}" dt="2023-09-14T07:22:34.019" v="93" actId="20577"/>
        <pc:sldMkLst>
          <pc:docMk/>
          <pc:sldMk cId="788580868" sldId="405"/>
        </pc:sldMkLst>
        <pc:spChg chg="mod">
          <ac:chgData name="tien tran" userId="f5c0b7c74de91c7e" providerId="Windows Live" clId="Web-{16F2FC9F-AA8D-4258-A7F7-81D3576BF86D}" dt="2023-09-14T07:22:34.019" v="93" actId="20577"/>
          <ac:spMkLst>
            <pc:docMk/>
            <pc:sldMk cId="788580868" sldId="405"/>
            <ac:spMk id="3" creationId="{3356C97B-92D3-569A-CA12-3111814852CA}"/>
          </ac:spMkLst>
        </pc:spChg>
      </pc:sldChg>
      <pc:sldChg chg="add replId">
        <pc:chgData name="tien tran" userId="f5c0b7c74de91c7e" providerId="Windows Live" clId="Web-{16F2FC9F-AA8D-4258-A7F7-81D3576BF86D}" dt="2023-09-14T07:22:36.645" v="94"/>
        <pc:sldMkLst>
          <pc:docMk/>
          <pc:sldMk cId="4154661199" sldId="406"/>
        </pc:sldMkLst>
      </pc:sldChg>
      <pc:sldChg chg="del">
        <pc:chgData name="tien tran" userId="f5c0b7c74de91c7e" providerId="Windows Live" clId="Web-{16F2FC9F-AA8D-4258-A7F7-81D3576BF86D}" dt="2023-09-14T07:21:58.675" v="67"/>
        <pc:sldMkLst>
          <pc:docMk/>
          <pc:sldMk cId="3366269375" sldId="407"/>
        </pc:sldMkLst>
      </pc:sldChg>
      <pc:sldChg chg="modSp new">
        <pc:chgData name="tien tran" userId="f5c0b7c74de91c7e" providerId="Windows Live" clId="Web-{16F2FC9F-AA8D-4258-A7F7-81D3576BF86D}" dt="2023-09-14T07:24:08.334" v="116" actId="20577"/>
        <pc:sldMkLst>
          <pc:docMk/>
          <pc:sldMk cId="3484460070" sldId="407"/>
        </pc:sldMkLst>
        <pc:spChg chg="mod">
          <ac:chgData name="tien tran" userId="f5c0b7c74de91c7e" providerId="Windows Live" clId="Web-{16F2FC9F-AA8D-4258-A7F7-81D3576BF86D}" dt="2023-09-14T07:22:58.020" v="113" actId="20577"/>
          <ac:spMkLst>
            <pc:docMk/>
            <pc:sldMk cId="3484460070" sldId="407"/>
            <ac:spMk id="2" creationId="{00C7A4FF-C0CB-ABAE-5CDE-871A121E419D}"/>
          </ac:spMkLst>
        </pc:spChg>
        <pc:spChg chg="mod">
          <ac:chgData name="tien tran" userId="f5c0b7c74de91c7e" providerId="Windows Live" clId="Web-{16F2FC9F-AA8D-4258-A7F7-81D3576BF86D}" dt="2023-09-14T07:24:08.334" v="116" actId="20577"/>
          <ac:spMkLst>
            <pc:docMk/>
            <pc:sldMk cId="3484460070" sldId="407"/>
            <ac:spMk id="3" creationId="{92684A83-C3B6-A053-5321-65FBC5A09716}"/>
          </ac:spMkLst>
        </pc:spChg>
      </pc:sldChg>
      <pc:sldChg chg="addSp delSp modSp new">
        <pc:chgData name="tien tran" userId="f5c0b7c74de91c7e" providerId="Windows Live" clId="Web-{16F2FC9F-AA8D-4258-A7F7-81D3576BF86D}" dt="2023-09-14T07:25:23.038" v="145" actId="1076"/>
        <pc:sldMkLst>
          <pc:docMk/>
          <pc:sldMk cId="337349391" sldId="408"/>
        </pc:sldMkLst>
        <pc:spChg chg="mod">
          <ac:chgData name="tien tran" userId="f5c0b7c74de91c7e" providerId="Windows Live" clId="Web-{16F2FC9F-AA8D-4258-A7F7-81D3576BF86D}" dt="2023-09-14T07:25:17.069" v="141" actId="20577"/>
          <ac:spMkLst>
            <pc:docMk/>
            <pc:sldMk cId="337349391" sldId="408"/>
            <ac:spMk id="2" creationId="{93A16651-A3FA-825C-A98A-A45DFE4CEA1D}"/>
          </ac:spMkLst>
        </pc:spChg>
        <pc:spChg chg="del">
          <ac:chgData name="tien tran" userId="f5c0b7c74de91c7e" providerId="Windows Live" clId="Web-{16F2FC9F-AA8D-4258-A7F7-81D3576BF86D}" dt="2023-09-14T07:25:18.851" v="142"/>
          <ac:spMkLst>
            <pc:docMk/>
            <pc:sldMk cId="337349391" sldId="408"/>
            <ac:spMk id="3" creationId="{207D7E61-17BB-A727-E247-DB23B738A398}"/>
          </ac:spMkLst>
        </pc:spChg>
        <pc:picChg chg="add mod ord">
          <ac:chgData name="tien tran" userId="f5c0b7c74de91c7e" providerId="Windows Live" clId="Web-{16F2FC9F-AA8D-4258-A7F7-81D3576BF86D}" dt="2023-09-14T07:25:23.038" v="145" actId="1076"/>
          <ac:picMkLst>
            <pc:docMk/>
            <pc:sldMk cId="337349391" sldId="408"/>
            <ac:picMk id="5" creationId="{7BD0E2B6-7250-0CA1-FE81-12F7577B01E3}"/>
          </ac:picMkLst>
        </pc:picChg>
      </pc:sldChg>
      <pc:sldChg chg="del">
        <pc:chgData name="tien tran" userId="f5c0b7c74de91c7e" providerId="Windows Live" clId="Web-{16F2FC9F-AA8D-4258-A7F7-81D3576BF86D}" dt="2023-09-14T07:21:58.675" v="66"/>
        <pc:sldMkLst>
          <pc:docMk/>
          <pc:sldMk cId="3387473769" sldId="408"/>
        </pc:sldMkLst>
      </pc:sldChg>
      <pc:sldChg chg="modSp new">
        <pc:chgData name="tien tran" userId="f5c0b7c74de91c7e" providerId="Windows Live" clId="Web-{16F2FC9F-AA8D-4258-A7F7-81D3576BF86D}" dt="2023-09-14T07:26:20.602" v="169" actId="20577"/>
        <pc:sldMkLst>
          <pc:docMk/>
          <pc:sldMk cId="1313556866" sldId="409"/>
        </pc:sldMkLst>
        <pc:spChg chg="mod">
          <ac:chgData name="tien tran" userId="f5c0b7c74de91c7e" providerId="Windows Live" clId="Web-{16F2FC9F-AA8D-4258-A7F7-81D3576BF86D}" dt="2023-09-14T07:26:04.914" v="165" actId="20577"/>
          <ac:spMkLst>
            <pc:docMk/>
            <pc:sldMk cId="1313556866" sldId="409"/>
            <ac:spMk id="2" creationId="{85D60851-BEED-91E0-5CB0-C418B69F89F0}"/>
          </ac:spMkLst>
        </pc:spChg>
        <pc:spChg chg="mod">
          <ac:chgData name="tien tran" userId="f5c0b7c74de91c7e" providerId="Windows Live" clId="Web-{16F2FC9F-AA8D-4258-A7F7-81D3576BF86D}" dt="2023-09-14T07:26:20.602" v="169" actId="20577"/>
          <ac:spMkLst>
            <pc:docMk/>
            <pc:sldMk cId="1313556866" sldId="409"/>
            <ac:spMk id="3" creationId="{9D2BD1A0-D37E-C442-E8F3-0C0264DEE2D9}"/>
          </ac:spMkLst>
        </pc:spChg>
      </pc:sldChg>
      <pc:sldChg chg="del">
        <pc:chgData name="tien tran" userId="f5c0b7c74de91c7e" providerId="Windows Live" clId="Web-{16F2FC9F-AA8D-4258-A7F7-81D3576BF86D}" dt="2023-09-14T07:21:58.675" v="65"/>
        <pc:sldMkLst>
          <pc:docMk/>
          <pc:sldMk cId="3711793105" sldId="409"/>
        </pc:sldMkLst>
      </pc:sldChg>
      <pc:sldChg chg="del">
        <pc:chgData name="tien tran" userId="f5c0b7c74de91c7e" providerId="Windows Live" clId="Web-{16F2FC9F-AA8D-4258-A7F7-81D3576BF86D}" dt="2023-09-14T07:21:58.675" v="64"/>
        <pc:sldMkLst>
          <pc:docMk/>
          <pc:sldMk cId="2000356552" sldId="410"/>
        </pc:sldMkLst>
      </pc:sldChg>
      <pc:sldChg chg="addSp modSp new">
        <pc:chgData name="tien tran" userId="f5c0b7c74de91c7e" providerId="Windows Live" clId="Web-{16F2FC9F-AA8D-4258-A7F7-81D3576BF86D}" dt="2023-09-14T07:27:30.431" v="194" actId="1076"/>
        <pc:sldMkLst>
          <pc:docMk/>
          <pc:sldMk cId="3593773498" sldId="410"/>
        </pc:sldMkLst>
        <pc:spChg chg="mod">
          <ac:chgData name="tien tran" userId="f5c0b7c74de91c7e" providerId="Windows Live" clId="Web-{16F2FC9F-AA8D-4258-A7F7-81D3576BF86D}" dt="2023-09-14T07:27:02.603" v="188" actId="20577"/>
          <ac:spMkLst>
            <pc:docMk/>
            <pc:sldMk cId="3593773498" sldId="410"/>
            <ac:spMk id="2" creationId="{E3B29133-CF41-1776-EBA3-E1A64664D07C}"/>
          </ac:spMkLst>
        </pc:spChg>
        <pc:spChg chg="mod">
          <ac:chgData name="tien tran" userId="f5c0b7c74de91c7e" providerId="Windows Live" clId="Web-{16F2FC9F-AA8D-4258-A7F7-81D3576BF86D}" dt="2023-09-14T07:27:24.353" v="190" actId="20577"/>
          <ac:spMkLst>
            <pc:docMk/>
            <pc:sldMk cId="3593773498" sldId="410"/>
            <ac:spMk id="3" creationId="{890F8E75-57C1-D277-253C-765FF5B84E95}"/>
          </ac:spMkLst>
        </pc:spChg>
        <pc:picChg chg="add mod">
          <ac:chgData name="tien tran" userId="f5c0b7c74de91c7e" providerId="Windows Live" clId="Web-{16F2FC9F-AA8D-4258-A7F7-81D3576BF86D}" dt="2023-09-14T07:27:30.431" v="194" actId="1076"/>
          <ac:picMkLst>
            <pc:docMk/>
            <pc:sldMk cId="3593773498" sldId="410"/>
            <ac:picMk id="5" creationId="{5DB17BDB-A6F2-A59B-0C42-7DA006106E64}"/>
          </ac:picMkLst>
        </pc:picChg>
      </pc:sldChg>
      <pc:sldChg chg="del">
        <pc:chgData name="tien tran" userId="f5c0b7c74de91c7e" providerId="Windows Live" clId="Web-{16F2FC9F-AA8D-4258-A7F7-81D3576BF86D}" dt="2023-09-14T07:21:58.675" v="63"/>
        <pc:sldMkLst>
          <pc:docMk/>
          <pc:sldMk cId="2878655350" sldId="411"/>
        </pc:sldMkLst>
      </pc:sldChg>
      <pc:sldChg chg="addSp delSp modSp new">
        <pc:chgData name="tien tran" userId="f5c0b7c74de91c7e" providerId="Windows Live" clId="Web-{16F2FC9F-AA8D-4258-A7F7-81D3576BF86D}" dt="2023-09-14T07:30:26.497" v="232" actId="1076"/>
        <pc:sldMkLst>
          <pc:docMk/>
          <pc:sldMk cId="3853982342" sldId="411"/>
        </pc:sldMkLst>
        <pc:spChg chg="mod">
          <ac:chgData name="tien tran" userId="f5c0b7c74de91c7e" providerId="Windows Live" clId="Web-{16F2FC9F-AA8D-4258-A7F7-81D3576BF86D}" dt="2023-09-14T07:30:08.794" v="227" actId="20577"/>
          <ac:spMkLst>
            <pc:docMk/>
            <pc:sldMk cId="3853982342" sldId="411"/>
            <ac:spMk id="2" creationId="{7D49729F-8391-6B01-0834-64DBEF7B0221}"/>
          </ac:spMkLst>
        </pc:spChg>
        <pc:spChg chg="del">
          <ac:chgData name="tien tran" userId="f5c0b7c74de91c7e" providerId="Windows Live" clId="Web-{16F2FC9F-AA8D-4258-A7F7-81D3576BF86D}" dt="2023-09-14T07:30:10.825" v="228"/>
          <ac:spMkLst>
            <pc:docMk/>
            <pc:sldMk cId="3853982342" sldId="411"/>
            <ac:spMk id="3" creationId="{4B439BAA-AAD5-C935-3226-F0324977A1EA}"/>
          </ac:spMkLst>
        </pc:spChg>
        <pc:picChg chg="add mod ord">
          <ac:chgData name="tien tran" userId="f5c0b7c74de91c7e" providerId="Windows Live" clId="Web-{16F2FC9F-AA8D-4258-A7F7-81D3576BF86D}" dt="2023-09-14T07:30:26.497" v="232" actId="1076"/>
          <ac:picMkLst>
            <pc:docMk/>
            <pc:sldMk cId="3853982342" sldId="411"/>
            <ac:picMk id="5" creationId="{698A17D6-C3CB-5C9C-B696-5227E4D51F16}"/>
          </ac:picMkLst>
        </pc:picChg>
      </pc:sldChg>
      <pc:sldChg chg="addSp modSp new">
        <pc:chgData name="tien tran" userId="f5c0b7c74de91c7e" providerId="Windows Live" clId="Web-{16F2FC9F-AA8D-4258-A7F7-81D3576BF86D}" dt="2023-09-14T07:32:27.921" v="251" actId="1076"/>
        <pc:sldMkLst>
          <pc:docMk/>
          <pc:sldMk cId="1894174076" sldId="412"/>
        </pc:sldMkLst>
        <pc:spChg chg="mod">
          <ac:chgData name="tien tran" userId="f5c0b7c74de91c7e" providerId="Windows Live" clId="Web-{16F2FC9F-AA8D-4258-A7F7-81D3576BF86D}" dt="2023-09-14T07:30:40.857" v="235" actId="20577"/>
          <ac:spMkLst>
            <pc:docMk/>
            <pc:sldMk cId="1894174076" sldId="412"/>
            <ac:spMk id="2" creationId="{1F947F9E-EBEE-4EFA-3E13-5DEBE4F7EEDD}"/>
          </ac:spMkLst>
        </pc:spChg>
        <pc:spChg chg="mod">
          <ac:chgData name="tien tran" userId="f5c0b7c74de91c7e" providerId="Windows Live" clId="Web-{16F2FC9F-AA8D-4258-A7F7-81D3576BF86D}" dt="2023-09-14T07:32:20.656" v="247" actId="20577"/>
          <ac:spMkLst>
            <pc:docMk/>
            <pc:sldMk cId="1894174076" sldId="412"/>
            <ac:spMk id="3" creationId="{A3CDE61E-9578-7B58-B417-690995FF0F29}"/>
          </ac:spMkLst>
        </pc:spChg>
        <pc:picChg chg="add mod">
          <ac:chgData name="tien tran" userId="f5c0b7c74de91c7e" providerId="Windows Live" clId="Web-{16F2FC9F-AA8D-4258-A7F7-81D3576BF86D}" dt="2023-09-14T07:32:27.921" v="251" actId="1076"/>
          <ac:picMkLst>
            <pc:docMk/>
            <pc:sldMk cId="1894174076" sldId="412"/>
            <ac:picMk id="5" creationId="{A0850C31-64DB-D233-5C89-DC5E0EA48E91}"/>
          </ac:picMkLst>
        </pc:picChg>
      </pc:sldChg>
      <pc:sldChg chg="del">
        <pc:chgData name="tien tran" userId="f5c0b7c74de91c7e" providerId="Windows Live" clId="Web-{16F2FC9F-AA8D-4258-A7F7-81D3576BF86D}" dt="2023-09-14T07:21:58.644" v="47"/>
        <pc:sldMkLst>
          <pc:docMk/>
          <pc:sldMk cId="2630240421" sldId="412"/>
        </pc:sldMkLst>
      </pc:sldChg>
      <pc:sldChg chg="addSp modSp new">
        <pc:chgData name="tien tran" userId="f5c0b7c74de91c7e" providerId="Windows Live" clId="Web-{16F2FC9F-AA8D-4258-A7F7-81D3576BF86D}" dt="2023-09-14T07:34:21.158" v="262" actId="1076"/>
        <pc:sldMkLst>
          <pc:docMk/>
          <pc:sldMk cId="688253652" sldId="413"/>
        </pc:sldMkLst>
        <pc:spChg chg="mod">
          <ac:chgData name="tien tran" userId="f5c0b7c74de91c7e" providerId="Windows Live" clId="Web-{16F2FC9F-AA8D-4258-A7F7-81D3576BF86D}" dt="2023-09-14T07:32:51.078" v="255" actId="20577"/>
          <ac:spMkLst>
            <pc:docMk/>
            <pc:sldMk cId="688253652" sldId="413"/>
            <ac:spMk id="2" creationId="{0BAE6A95-CE73-490C-A5A4-2CEB74A168B9}"/>
          </ac:spMkLst>
        </pc:spChg>
        <pc:spChg chg="mod">
          <ac:chgData name="tien tran" userId="f5c0b7c74de91c7e" providerId="Windows Live" clId="Web-{16F2FC9F-AA8D-4258-A7F7-81D3576BF86D}" dt="2023-09-14T07:33:58.439" v="258" actId="14100"/>
          <ac:spMkLst>
            <pc:docMk/>
            <pc:sldMk cId="688253652" sldId="413"/>
            <ac:spMk id="3" creationId="{54940F25-6365-8811-B5FC-D637955DD074}"/>
          </ac:spMkLst>
        </pc:spChg>
        <pc:picChg chg="add mod">
          <ac:chgData name="tien tran" userId="f5c0b7c74de91c7e" providerId="Windows Live" clId="Web-{16F2FC9F-AA8D-4258-A7F7-81D3576BF86D}" dt="2023-09-14T07:34:21.158" v="262" actId="1076"/>
          <ac:picMkLst>
            <pc:docMk/>
            <pc:sldMk cId="688253652" sldId="413"/>
            <ac:picMk id="5" creationId="{C50AB27D-FE13-1C3E-9F9E-D42A089336B0}"/>
          </ac:picMkLst>
        </pc:picChg>
      </pc:sldChg>
      <pc:sldChg chg="addSp modSp new">
        <pc:chgData name="tien tran" userId="f5c0b7c74de91c7e" providerId="Windows Live" clId="Web-{16F2FC9F-AA8D-4258-A7F7-81D3576BF86D}" dt="2023-09-14T07:39:17.992" v="272" actId="14100"/>
        <pc:sldMkLst>
          <pc:docMk/>
          <pc:sldMk cId="365710598" sldId="414"/>
        </pc:sldMkLst>
        <pc:spChg chg="mod">
          <ac:chgData name="tien tran" userId="f5c0b7c74de91c7e" providerId="Windows Live" clId="Web-{16F2FC9F-AA8D-4258-A7F7-81D3576BF86D}" dt="2023-09-14T07:34:46.393" v="266" actId="20577"/>
          <ac:spMkLst>
            <pc:docMk/>
            <pc:sldMk cId="365710598" sldId="414"/>
            <ac:spMk id="2" creationId="{1B3BFDC3-DA57-3E36-7684-FF47C646A012}"/>
          </ac:spMkLst>
        </pc:spChg>
        <pc:spChg chg="mod">
          <ac:chgData name="tien tran" userId="f5c0b7c74de91c7e" providerId="Windows Live" clId="Web-{16F2FC9F-AA8D-4258-A7F7-81D3576BF86D}" dt="2023-09-14T07:39:01.913" v="269" actId="14100"/>
          <ac:spMkLst>
            <pc:docMk/>
            <pc:sldMk cId="365710598" sldId="414"/>
            <ac:spMk id="3" creationId="{B95B39A1-53E8-F343-801C-C79638EA8F5C}"/>
          </ac:spMkLst>
        </pc:spChg>
        <pc:picChg chg="add mod">
          <ac:chgData name="tien tran" userId="f5c0b7c74de91c7e" providerId="Windows Live" clId="Web-{16F2FC9F-AA8D-4258-A7F7-81D3576BF86D}" dt="2023-09-14T07:39:17.992" v="272" actId="14100"/>
          <ac:picMkLst>
            <pc:docMk/>
            <pc:sldMk cId="365710598" sldId="414"/>
            <ac:picMk id="5" creationId="{918F74FA-2AE5-C4BD-3C84-0BAD98484D64}"/>
          </ac:picMkLst>
        </pc:picChg>
      </pc:sldChg>
      <pc:sldChg chg="del">
        <pc:chgData name="tien tran" userId="f5c0b7c74de91c7e" providerId="Windows Live" clId="Web-{16F2FC9F-AA8D-4258-A7F7-81D3576BF86D}" dt="2023-09-14T07:21:58.675" v="61"/>
        <pc:sldMkLst>
          <pc:docMk/>
          <pc:sldMk cId="905506383" sldId="415"/>
        </pc:sldMkLst>
      </pc:sldChg>
      <pc:sldChg chg="addSp modSp new">
        <pc:chgData name="tien tran" userId="f5c0b7c74de91c7e" providerId="Windows Live" clId="Web-{16F2FC9F-AA8D-4258-A7F7-81D3576BF86D}" dt="2023-09-14T07:45:30.827" v="286" actId="1076"/>
        <pc:sldMkLst>
          <pc:docMk/>
          <pc:sldMk cId="1822423589" sldId="415"/>
        </pc:sldMkLst>
        <pc:spChg chg="mod">
          <ac:chgData name="tien tran" userId="f5c0b7c74de91c7e" providerId="Windows Live" clId="Web-{16F2FC9F-AA8D-4258-A7F7-81D3576BF86D}" dt="2023-09-14T07:40:26.165" v="275" actId="20577"/>
          <ac:spMkLst>
            <pc:docMk/>
            <pc:sldMk cId="1822423589" sldId="415"/>
            <ac:spMk id="2" creationId="{F3C3D249-036A-BD39-2333-224B959D81F7}"/>
          </ac:spMkLst>
        </pc:spChg>
        <pc:spChg chg="mod">
          <ac:chgData name="tien tran" userId="f5c0b7c74de91c7e" providerId="Windows Live" clId="Web-{16F2FC9F-AA8D-4258-A7F7-81D3576BF86D}" dt="2023-09-14T07:44:47.764" v="280" actId="14100"/>
          <ac:spMkLst>
            <pc:docMk/>
            <pc:sldMk cId="1822423589" sldId="415"/>
            <ac:spMk id="3" creationId="{3F4874A0-F41E-F76A-FC52-4D91974AF849}"/>
          </ac:spMkLst>
        </pc:spChg>
        <pc:picChg chg="add mod">
          <ac:chgData name="tien tran" userId="f5c0b7c74de91c7e" providerId="Windows Live" clId="Web-{16F2FC9F-AA8D-4258-A7F7-81D3576BF86D}" dt="2023-09-14T07:45:30.827" v="286" actId="1076"/>
          <ac:picMkLst>
            <pc:docMk/>
            <pc:sldMk cId="1822423589" sldId="415"/>
            <ac:picMk id="5" creationId="{280C323A-DBE6-B34C-1CD2-A1409E4E9D37}"/>
          </ac:picMkLst>
        </pc:picChg>
      </pc:sldChg>
      <pc:sldChg chg="addSp modSp new">
        <pc:chgData name="tien tran" userId="f5c0b7c74de91c7e" providerId="Windows Live" clId="Web-{16F2FC9F-AA8D-4258-A7F7-81D3576BF86D}" dt="2023-09-14T07:47:06.485" v="299" actId="1076"/>
        <pc:sldMkLst>
          <pc:docMk/>
          <pc:sldMk cId="2064010981" sldId="416"/>
        </pc:sldMkLst>
        <pc:spChg chg="mod">
          <ac:chgData name="tien tran" userId="f5c0b7c74de91c7e" providerId="Windows Live" clId="Web-{16F2FC9F-AA8D-4258-A7F7-81D3576BF86D}" dt="2023-09-14T07:45:47.359" v="289" actId="20577"/>
          <ac:spMkLst>
            <pc:docMk/>
            <pc:sldMk cId="2064010981" sldId="416"/>
            <ac:spMk id="2" creationId="{4CBA9685-2B18-C66F-6D54-FBAE093027BB}"/>
          </ac:spMkLst>
        </pc:spChg>
        <pc:spChg chg="mod">
          <ac:chgData name="tien tran" userId="f5c0b7c74de91c7e" providerId="Windows Live" clId="Web-{16F2FC9F-AA8D-4258-A7F7-81D3576BF86D}" dt="2023-09-14T07:46:43.078" v="292" actId="14100"/>
          <ac:spMkLst>
            <pc:docMk/>
            <pc:sldMk cId="2064010981" sldId="416"/>
            <ac:spMk id="3" creationId="{94BBA43B-6D51-B859-77ED-F2A462AF9608}"/>
          </ac:spMkLst>
        </pc:spChg>
        <pc:picChg chg="add mod">
          <ac:chgData name="tien tran" userId="f5c0b7c74de91c7e" providerId="Windows Live" clId="Web-{16F2FC9F-AA8D-4258-A7F7-81D3576BF86D}" dt="2023-09-14T07:47:06.485" v="299" actId="1076"/>
          <ac:picMkLst>
            <pc:docMk/>
            <pc:sldMk cId="2064010981" sldId="416"/>
            <ac:picMk id="5" creationId="{FFEA2961-F0D1-E9AE-5D3B-4DA4A0BDC4A3}"/>
          </ac:picMkLst>
        </pc:picChg>
      </pc:sldChg>
      <pc:sldChg chg="del">
        <pc:chgData name="tien tran" userId="f5c0b7c74de91c7e" providerId="Windows Live" clId="Web-{16F2FC9F-AA8D-4258-A7F7-81D3576BF86D}" dt="2023-09-14T07:21:58.675" v="60"/>
        <pc:sldMkLst>
          <pc:docMk/>
          <pc:sldMk cId="3488816134" sldId="416"/>
        </pc:sldMkLst>
      </pc:sldChg>
      <pc:sldChg chg="addSp modSp new">
        <pc:chgData name="tien tran" userId="f5c0b7c74de91c7e" providerId="Windows Live" clId="Web-{16F2FC9F-AA8D-4258-A7F7-81D3576BF86D}" dt="2023-09-14T07:48:42.987" v="311" actId="14100"/>
        <pc:sldMkLst>
          <pc:docMk/>
          <pc:sldMk cId="963457960" sldId="417"/>
        </pc:sldMkLst>
        <pc:spChg chg="mod">
          <ac:chgData name="tien tran" userId="f5c0b7c74de91c7e" providerId="Windows Live" clId="Web-{16F2FC9F-AA8D-4258-A7F7-81D3576BF86D}" dt="2023-09-14T07:47:22.142" v="302" actId="20577"/>
          <ac:spMkLst>
            <pc:docMk/>
            <pc:sldMk cId="963457960" sldId="417"/>
            <ac:spMk id="2" creationId="{CABA02DE-0937-D255-9BE7-187E7B77210E}"/>
          </ac:spMkLst>
        </pc:spChg>
        <pc:spChg chg="mod">
          <ac:chgData name="tien tran" userId="f5c0b7c74de91c7e" providerId="Windows Live" clId="Web-{16F2FC9F-AA8D-4258-A7F7-81D3576BF86D}" dt="2023-09-14T07:48:22.549" v="308" actId="14100"/>
          <ac:spMkLst>
            <pc:docMk/>
            <pc:sldMk cId="963457960" sldId="417"/>
            <ac:spMk id="3" creationId="{D7FEC4FE-1F25-460A-D403-E005A586BD7E}"/>
          </ac:spMkLst>
        </pc:spChg>
        <pc:picChg chg="add mod">
          <ac:chgData name="tien tran" userId="f5c0b7c74de91c7e" providerId="Windows Live" clId="Web-{16F2FC9F-AA8D-4258-A7F7-81D3576BF86D}" dt="2023-09-14T07:48:42.987" v="311" actId="14100"/>
          <ac:picMkLst>
            <pc:docMk/>
            <pc:sldMk cId="963457960" sldId="417"/>
            <ac:picMk id="5" creationId="{87DFB0C7-C283-A1CB-0E4C-7B0F90388200}"/>
          </ac:picMkLst>
        </pc:picChg>
      </pc:sldChg>
      <pc:sldChg chg="del">
        <pc:chgData name="tien tran" userId="f5c0b7c74de91c7e" providerId="Windows Live" clId="Web-{16F2FC9F-AA8D-4258-A7F7-81D3576BF86D}" dt="2023-09-14T07:21:58.659" v="49"/>
        <pc:sldMkLst>
          <pc:docMk/>
          <pc:sldMk cId="3041687894" sldId="417"/>
        </pc:sldMkLst>
      </pc:sldChg>
      <pc:sldChg chg="modSp new">
        <pc:chgData name="tien tran" userId="f5c0b7c74de91c7e" providerId="Windows Live" clId="Web-{16F2FC9F-AA8D-4258-A7F7-81D3576BF86D}" dt="2023-09-14T07:51:57.053" v="327" actId="20577"/>
        <pc:sldMkLst>
          <pc:docMk/>
          <pc:sldMk cId="2671314600" sldId="418"/>
        </pc:sldMkLst>
        <pc:spChg chg="mod">
          <ac:chgData name="tien tran" userId="f5c0b7c74de91c7e" providerId="Windows Live" clId="Web-{16F2FC9F-AA8D-4258-A7F7-81D3576BF86D}" dt="2023-09-14T07:49:16.488" v="314" actId="20577"/>
          <ac:spMkLst>
            <pc:docMk/>
            <pc:sldMk cId="2671314600" sldId="418"/>
            <ac:spMk id="2" creationId="{B7B664E3-B90E-FAEF-4995-C195D2F7FA0E}"/>
          </ac:spMkLst>
        </pc:spChg>
        <pc:spChg chg="mod">
          <ac:chgData name="tien tran" userId="f5c0b7c74de91c7e" providerId="Windows Live" clId="Web-{16F2FC9F-AA8D-4258-A7F7-81D3576BF86D}" dt="2023-09-14T07:51:57.053" v="327" actId="20577"/>
          <ac:spMkLst>
            <pc:docMk/>
            <pc:sldMk cId="2671314600" sldId="418"/>
            <ac:spMk id="3" creationId="{C1FFCB77-C061-222B-78A3-142375EB6832}"/>
          </ac:spMkLst>
        </pc:spChg>
      </pc:sldChg>
      <pc:sldChg chg="del">
        <pc:chgData name="tien tran" userId="f5c0b7c74de91c7e" providerId="Windows Live" clId="Web-{16F2FC9F-AA8D-4258-A7F7-81D3576BF86D}" dt="2023-09-14T07:21:58.659" v="59"/>
        <pc:sldMkLst>
          <pc:docMk/>
          <pc:sldMk cId="3241576963" sldId="418"/>
        </pc:sldMkLst>
      </pc:sldChg>
      <pc:sldChg chg="del">
        <pc:chgData name="tien tran" userId="f5c0b7c74de91c7e" providerId="Windows Live" clId="Web-{16F2FC9F-AA8D-4258-A7F7-81D3576BF86D}" dt="2023-09-14T07:21:58.659" v="52"/>
        <pc:sldMkLst>
          <pc:docMk/>
          <pc:sldMk cId="1596481782" sldId="419"/>
        </pc:sldMkLst>
      </pc:sldChg>
      <pc:sldChg chg="modSp new">
        <pc:chgData name="tien tran" userId="f5c0b7c74de91c7e" providerId="Windows Live" clId="Web-{16F2FC9F-AA8D-4258-A7F7-81D3576BF86D}" dt="2023-09-14T07:58:31.061" v="330" actId="20577"/>
        <pc:sldMkLst>
          <pc:docMk/>
          <pc:sldMk cId="4175781300" sldId="419"/>
        </pc:sldMkLst>
        <pc:spChg chg="mod">
          <ac:chgData name="tien tran" userId="f5c0b7c74de91c7e" providerId="Windows Live" clId="Web-{16F2FC9F-AA8D-4258-A7F7-81D3576BF86D}" dt="2023-09-14T07:58:31.061" v="330" actId="20577"/>
          <ac:spMkLst>
            <pc:docMk/>
            <pc:sldMk cId="4175781300" sldId="419"/>
            <ac:spMk id="2" creationId="{FDF89C40-57D1-374D-9249-2D8A7E51725F}"/>
          </ac:spMkLst>
        </pc:spChg>
      </pc:sldChg>
      <pc:sldChg chg="del">
        <pc:chgData name="tien tran" userId="f5c0b7c74de91c7e" providerId="Windows Live" clId="Web-{16F2FC9F-AA8D-4258-A7F7-81D3576BF86D}" dt="2023-09-14T07:21:58.659" v="58"/>
        <pc:sldMkLst>
          <pc:docMk/>
          <pc:sldMk cId="640966553" sldId="420"/>
        </pc:sldMkLst>
      </pc:sldChg>
      <pc:sldChg chg="del">
        <pc:chgData name="tien tran" userId="f5c0b7c74de91c7e" providerId="Windows Live" clId="Web-{16F2FC9F-AA8D-4258-A7F7-81D3576BF86D}" dt="2023-09-14T07:21:58.659" v="57"/>
        <pc:sldMkLst>
          <pc:docMk/>
          <pc:sldMk cId="601647792" sldId="421"/>
        </pc:sldMkLst>
      </pc:sldChg>
      <pc:sldChg chg="del">
        <pc:chgData name="tien tran" userId="f5c0b7c74de91c7e" providerId="Windows Live" clId="Web-{16F2FC9F-AA8D-4258-A7F7-81D3576BF86D}" dt="2023-09-14T07:21:58.659" v="56"/>
        <pc:sldMkLst>
          <pc:docMk/>
          <pc:sldMk cId="1512257489" sldId="422"/>
        </pc:sldMkLst>
      </pc:sldChg>
      <pc:sldChg chg="del">
        <pc:chgData name="tien tran" userId="f5c0b7c74de91c7e" providerId="Windows Live" clId="Web-{16F2FC9F-AA8D-4258-A7F7-81D3576BF86D}" dt="2023-09-14T07:21:58.659" v="55"/>
        <pc:sldMkLst>
          <pc:docMk/>
          <pc:sldMk cId="4165740132" sldId="423"/>
        </pc:sldMkLst>
      </pc:sldChg>
      <pc:sldChg chg="del">
        <pc:chgData name="tien tran" userId="f5c0b7c74de91c7e" providerId="Windows Live" clId="Web-{16F2FC9F-AA8D-4258-A7F7-81D3576BF86D}" dt="2023-09-14T07:21:58.659" v="54"/>
        <pc:sldMkLst>
          <pc:docMk/>
          <pc:sldMk cId="3643807341" sldId="424"/>
        </pc:sldMkLst>
      </pc:sldChg>
      <pc:sldChg chg="del">
        <pc:chgData name="tien tran" userId="f5c0b7c74de91c7e" providerId="Windows Live" clId="Web-{16F2FC9F-AA8D-4258-A7F7-81D3576BF86D}" dt="2023-09-14T07:21:58.659" v="53"/>
        <pc:sldMkLst>
          <pc:docMk/>
          <pc:sldMk cId="2093987466" sldId="425"/>
        </pc:sldMkLst>
      </pc:sldChg>
      <pc:sldChg chg="del">
        <pc:chgData name="tien tran" userId="f5c0b7c74de91c7e" providerId="Windows Live" clId="Web-{16F2FC9F-AA8D-4258-A7F7-81D3576BF86D}" dt="2023-09-14T07:21:58.659" v="50"/>
        <pc:sldMkLst>
          <pc:docMk/>
          <pc:sldMk cId="1933063190" sldId="427"/>
        </pc:sldMkLst>
      </pc:sldChg>
      <pc:sldChg chg="del">
        <pc:chgData name="tien tran" userId="f5c0b7c74de91c7e" providerId="Windows Live" clId="Web-{16F2FC9F-AA8D-4258-A7F7-81D3576BF86D}" dt="2023-09-14T07:21:58.659" v="51"/>
        <pc:sldMkLst>
          <pc:docMk/>
          <pc:sldMk cId="3202205271" sldId="428"/>
        </pc:sldMkLst>
      </pc:sldChg>
      <pc:sldChg chg="del">
        <pc:chgData name="tien tran" userId="f5c0b7c74de91c7e" providerId="Windows Live" clId="Web-{16F2FC9F-AA8D-4258-A7F7-81D3576BF86D}" dt="2023-09-14T07:21:58.644" v="46"/>
        <pc:sldMkLst>
          <pc:docMk/>
          <pc:sldMk cId="1255381577" sldId="429"/>
        </pc:sldMkLst>
      </pc:sldChg>
      <pc:sldChg chg="del">
        <pc:chgData name="tien tran" userId="f5c0b7c74de91c7e" providerId="Windows Live" clId="Web-{16F2FC9F-AA8D-4258-A7F7-81D3576BF86D}" dt="2023-09-14T07:21:58.644" v="45"/>
        <pc:sldMkLst>
          <pc:docMk/>
          <pc:sldMk cId="2022287068" sldId="430"/>
        </pc:sldMkLst>
      </pc:sldChg>
      <pc:sldChg chg="del">
        <pc:chgData name="tien tran" userId="f5c0b7c74de91c7e" providerId="Windows Live" clId="Web-{16F2FC9F-AA8D-4258-A7F7-81D3576BF86D}" dt="2023-09-14T07:21:58.644" v="44"/>
        <pc:sldMkLst>
          <pc:docMk/>
          <pc:sldMk cId="3735124834" sldId="431"/>
        </pc:sldMkLst>
      </pc:sldChg>
      <pc:sldChg chg="del">
        <pc:chgData name="tien tran" userId="f5c0b7c74de91c7e" providerId="Windows Live" clId="Web-{16F2FC9F-AA8D-4258-A7F7-81D3576BF86D}" dt="2023-09-14T07:21:58.644" v="42"/>
        <pc:sldMkLst>
          <pc:docMk/>
          <pc:sldMk cId="3299833198" sldId="433"/>
        </pc:sldMkLst>
      </pc:sldChg>
      <pc:sldChg chg="del">
        <pc:chgData name="tien tran" userId="f5c0b7c74de91c7e" providerId="Windows Live" clId="Web-{16F2FC9F-AA8D-4258-A7F7-81D3576BF86D}" dt="2023-09-14T07:21:58.644" v="41"/>
        <pc:sldMkLst>
          <pc:docMk/>
          <pc:sldMk cId="2542468585" sldId="434"/>
        </pc:sldMkLst>
      </pc:sldChg>
      <pc:sldChg chg="del">
        <pc:chgData name="tien tran" userId="f5c0b7c74de91c7e" providerId="Windows Live" clId="Web-{16F2FC9F-AA8D-4258-A7F7-81D3576BF86D}" dt="2023-09-14T07:21:58.628" v="36"/>
        <pc:sldMkLst>
          <pc:docMk/>
          <pc:sldMk cId="3390474519" sldId="435"/>
        </pc:sldMkLst>
      </pc:sldChg>
      <pc:sldChg chg="del">
        <pc:chgData name="tien tran" userId="f5c0b7c74de91c7e" providerId="Windows Live" clId="Web-{16F2FC9F-AA8D-4258-A7F7-81D3576BF86D}" dt="2023-09-14T07:21:58.644" v="40"/>
        <pc:sldMkLst>
          <pc:docMk/>
          <pc:sldMk cId="1988817113" sldId="436"/>
        </pc:sldMkLst>
      </pc:sldChg>
      <pc:sldChg chg="del">
        <pc:chgData name="tien tran" userId="f5c0b7c74de91c7e" providerId="Windows Live" clId="Web-{16F2FC9F-AA8D-4258-A7F7-81D3576BF86D}" dt="2023-09-14T07:21:58.644" v="39"/>
        <pc:sldMkLst>
          <pc:docMk/>
          <pc:sldMk cId="3189019216" sldId="437"/>
        </pc:sldMkLst>
      </pc:sldChg>
      <pc:sldChg chg="del">
        <pc:chgData name="tien tran" userId="f5c0b7c74de91c7e" providerId="Windows Live" clId="Web-{16F2FC9F-AA8D-4258-A7F7-81D3576BF86D}" dt="2023-09-14T07:21:58.628" v="38"/>
        <pc:sldMkLst>
          <pc:docMk/>
          <pc:sldMk cId="902067012" sldId="438"/>
        </pc:sldMkLst>
      </pc:sldChg>
      <pc:sldChg chg="del">
        <pc:chgData name="tien tran" userId="f5c0b7c74de91c7e" providerId="Windows Live" clId="Web-{16F2FC9F-AA8D-4258-A7F7-81D3576BF86D}" dt="2023-09-14T07:21:58.628" v="35"/>
        <pc:sldMkLst>
          <pc:docMk/>
          <pc:sldMk cId="3999741372" sldId="439"/>
        </pc:sldMkLst>
      </pc:sldChg>
      <pc:sldChg chg="del">
        <pc:chgData name="tien tran" userId="f5c0b7c74de91c7e" providerId="Windows Live" clId="Web-{16F2FC9F-AA8D-4258-A7F7-81D3576BF86D}" dt="2023-09-14T07:21:32.143" v="27"/>
        <pc:sldMkLst>
          <pc:docMk/>
          <pc:sldMk cId="4205885208" sldId="440"/>
        </pc:sldMkLst>
      </pc:sldChg>
      <pc:sldChg chg="del">
        <pc:chgData name="tien tran" userId="f5c0b7c74de91c7e" providerId="Windows Live" clId="Web-{16F2FC9F-AA8D-4258-A7F7-81D3576BF86D}" dt="2023-09-14T07:21:58.675" v="62"/>
        <pc:sldMkLst>
          <pc:docMk/>
          <pc:sldMk cId="2521808820" sldId="441"/>
        </pc:sldMkLst>
      </pc:sldChg>
      <pc:sldChg chg="del">
        <pc:chgData name="tien tran" userId="f5c0b7c74de91c7e" providerId="Windows Live" clId="Web-{16F2FC9F-AA8D-4258-A7F7-81D3576BF86D}" dt="2023-09-14T07:21:58.644" v="48"/>
        <pc:sldMkLst>
          <pc:docMk/>
          <pc:sldMk cId="4205795204" sldId="442"/>
        </pc:sldMkLst>
      </pc:sldChg>
      <pc:sldChg chg="del">
        <pc:chgData name="tien tran" userId="f5c0b7c74de91c7e" providerId="Windows Live" clId="Web-{16F2FC9F-AA8D-4258-A7F7-81D3576BF86D}" dt="2023-09-14T07:21:58.644" v="43"/>
        <pc:sldMkLst>
          <pc:docMk/>
          <pc:sldMk cId="2678129216" sldId="443"/>
        </pc:sldMkLst>
      </pc:sldChg>
      <pc:sldChg chg="del">
        <pc:chgData name="tien tran" userId="f5c0b7c74de91c7e" providerId="Windows Live" clId="Web-{16F2FC9F-AA8D-4258-A7F7-81D3576BF86D}" dt="2023-09-14T07:21:58.628" v="37"/>
        <pc:sldMkLst>
          <pc:docMk/>
          <pc:sldMk cId="1624467929" sldId="444"/>
        </pc:sldMkLst>
      </pc:sldChg>
    </pc:docChg>
  </pc:docChgLst>
  <pc:docChgLst>
    <pc:chgData name="tien tran" userId="f5c0b7c74de91c7e" providerId="Windows Live" clId="Web-{DE418402-FDD0-4B9C-939B-9BD0DA20D04F}"/>
    <pc:docChg chg="modSld">
      <pc:chgData name="tien tran" userId="f5c0b7c74de91c7e" providerId="Windows Live" clId="Web-{DE418402-FDD0-4B9C-939B-9BD0DA20D04F}" dt="2023-10-26T03:48:23.342" v="21"/>
      <pc:docMkLst>
        <pc:docMk/>
      </pc:docMkLst>
      <pc:sldChg chg="modNotes">
        <pc:chgData name="tien tran" userId="f5c0b7c74de91c7e" providerId="Windows Live" clId="Web-{DE418402-FDD0-4B9C-939B-9BD0DA20D04F}" dt="2023-10-26T03:30:55.933" v="3"/>
        <pc:sldMkLst>
          <pc:docMk/>
          <pc:sldMk cId="2451299394" sldId="406"/>
        </pc:sldMkLst>
      </pc:sldChg>
      <pc:sldChg chg="modNotes">
        <pc:chgData name="tien tran" userId="f5c0b7c74de91c7e" providerId="Windows Live" clId="Web-{DE418402-FDD0-4B9C-939B-9BD0DA20D04F}" dt="2023-10-26T03:31:41.357" v="7"/>
        <pc:sldMkLst>
          <pc:docMk/>
          <pc:sldMk cId="2198215645" sldId="407"/>
        </pc:sldMkLst>
      </pc:sldChg>
      <pc:sldChg chg="modNotes">
        <pc:chgData name="tien tran" userId="f5c0b7c74de91c7e" providerId="Windows Live" clId="Web-{DE418402-FDD0-4B9C-939B-9BD0DA20D04F}" dt="2023-10-26T03:33:29.985" v="14"/>
        <pc:sldMkLst>
          <pc:docMk/>
          <pc:sldMk cId="1583316617" sldId="408"/>
        </pc:sldMkLst>
      </pc:sldChg>
      <pc:sldChg chg="modNotes">
        <pc:chgData name="tien tran" userId="f5c0b7c74de91c7e" providerId="Windows Live" clId="Web-{DE418402-FDD0-4B9C-939B-9BD0DA20D04F}" dt="2023-10-26T03:32:53.093" v="12"/>
        <pc:sldMkLst>
          <pc:docMk/>
          <pc:sldMk cId="2607997660" sldId="409"/>
        </pc:sldMkLst>
      </pc:sldChg>
      <pc:sldChg chg="modNotes">
        <pc:chgData name="tien tran" userId="f5c0b7c74de91c7e" providerId="Windows Live" clId="Web-{DE418402-FDD0-4B9C-939B-9BD0DA20D04F}" dt="2023-10-26T03:48:03.700" v="17"/>
        <pc:sldMkLst>
          <pc:docMk/>
          <pc:sldMk cId="3688878029" sldId="410"/>
        </pc:sldMkLst>
      </pc:sldChg>
      <pc:sldChg chg="modSp modNotes">
        <pc:chgData name="tien tran" userId="f5c0b7c74de91c7e" providerId="Windows Live" clId="Web-{DE418402-FDD0-4B9C-939B-9BD0DA20D04F}" dt="2023-10-26T03:48:23.342" v="21"/>
        <pc:sldMkLst>
          <pc:docMk/>
          <pc:sldMk cId="1110246841" sldId="411"/>
        </pc:sldMkLst>
        <pc:picChg chg="mod">
          <ac:chgData name="tien tran" userId="f5c0b7c74de91c7e" providerId="Windows Live" clId="Web-{DE418402-FDD0-4B9C-939B-9BD0DA20D04F}" dt="2023-10-26T03:48:15.732" v="19" actId="1076"/>
          <ac:picMkLst>
            <pc:docMk/>
            <pc:sldMk cId="1110246841" sldId="411"/>
            <ac:picMk id="5" creationId="{12468778-6966-2BD2-683F-C6C74E8B0144}"/>
          </ac:picMkLst>
        </pc:picChg>
      </pc:sldChg>
      <pc:sldChg chg="modNotes">
        <pc:chgData name="tien tran" userId="f5c0b7c74de91c7e" providerId="Windows Live" clId="Web-{DE418402-FDD0-4B9C-939B-9BD0DA20D04F}" dt="2023-10-26T03:30:11.385" v="1"/>
        <pc:sldMkLst>
          <pc:docMk/>
          <pc:sldMk cId="2065058193" sldId="419"/>
        </pc:sldMkLst>
      </pc:sldChg>
      <pc:sldChg chg="modNotes">
        <pc:chgData name="tien tran" userId="f5c0b7c74de91c7e" providerId="Windows Live" clId="Web-{DE418402-FDD0-4B9C-939B-9BD0DA20D04F}" dt="2023-10-26T03:31:32.341" v="5"/>
        <pc:sldMkLst>
          <pc:docMk/>
          <pc:sldMk cId="607832541" sldId="424"/>
        </pc:sldMkLst>
      </pc:sldChg>
    </pc:docChg>
  </pc:docChgLst>
  <pc:docChgLst>
    <pc:chgData name="tien tran" userId="f5c0b7c74de91c7e" providerId="Windows Live" clId="Web-{7BA2C718-28DA-48FA-8A1D-A21D3A96A611}"/>
    <pc:docChg chg="modSld sldOrd">
      <pc:chgData name="tien tran" userId="f5c0b7c74de91c7e" providerId="Windows Live" clId="Web-{7BA2C718-28DA-48FA-8A1D-A21D3A96A611}" dt="2023-10-26T02:34:42.562" v="19" actId="20577"/>
      <pc:docMkLst>
        <pc:docMk/>
      </pc:docMkLst>
      <pc:sldChg chg="modNotes">
        <pc:chgData name="tien tran" userId="f5c0b7c74de91c7e" providerId="Windows Live" clId="Web-{7BA2C718-28DA-48FA-8A1D-A21D3A96A611}" dt="2023-10-26T02:17:42.244" v="7"/>
        <pc:sldMkLst>
          <pc:docMk/>
          <pc:sldMk cId="1212058143" sldId="412"/>
        </pc:sldMkLst>
      </pc:sldChg>
      <pc:sldChg chg="ord modNotes">
        <pc:chgData name="tien tran" userId="f5c0b7c74de91c7e" providerId="Windows Live" clId="Web-{7BA2C718-28DA-48FA-8A1D-A21D3A96A611}" dt="2023-10-26T02:31:40.008" v="9"/>
        <pc:sldMkLst>
          <pc:docMk/>
          <pc:sldMk cId="566448136" sldId="413"/>
        </pc:sldMkLst>
      </pc:sldChg>
      <pc:sldChg chg="modNotes">
        <pc:chgData name="tien tran" userId="f5c0b7c74de91c7e" providerId="Windows Live" clId="Web-{7BA2C718-28DA-48FA-8A1D-A21D3A96A611}" dt="2023-10-26T02:32:51.933" v="11"/>
        <pc:sldMkLst>
          <pc:docMk/>
          <pc:sldMk cId="3375117805" sldId="414"/>
        </pc:sldMkLst>
      </pc:sldChg>
      <pc:sldChg chg="modNotes">
        <pc:chgData name="tien tran" userId="f5c0b7c74de91c7e" providerId="Windows Live" clId="Web-{7BA2C718-28DA-48FA-8A1D-A21D3A96A611}" dt="2023-10-26T02:33:53.357" v="13"/>
        <pc:sldMkLst>
          <pc:docMk/>
          <pc:sldMk cId="2226693589" sldId="415"/>
        </pc:sldMkLst>
      </pc:sldChg>
      <pc:sldChg chg="modSp">
        <pc:chgData name="tien tran" userId="f5c0b7c74de91c7e" providerId="Windows Live" clId="Web-{7BA2C718-28DA-48FA-8A1D-A21D3A96A611}" dt="2023-10-26T02:34:42.562" v="19" actId="20577"/>
        <pc:sldMkLst>
          <pc:docMk/>
          <pc:sldMk cId="3842700500" sldId="416"/>
        </pc:sldMkLst>
        <pc:spChg chg="mod">
          <ac:chgData name="tien tran" userId="f5c0b7c74de91c7e" providerId="Windows Live" clId="Web-{7BA2C718-28DA-48FA-8A1D-A21D3A96A611}" dt="2023-10-26T02:34:42.562" v="19" actId="20577"/>
          <ac:spMkLst>
            <pc:docMk/>
            <pc:sldMk cId="3842700500" sldId="416"/>
            <ac:spMk id="3" creationId="{930E8412-9197-5D6D-5D0A-67A8E7F8D28F}"/>
          </ac:spMkLst>
        </pc:spChg>
      </pc:sldChg>
      <pc:sldChg chg="modNotes">
        <pc:chgData name="tien tran" userId="f5c0b7c74de91c7e" providerId="Windows Live" clId="Web-{7BA2C718-28DA-48FA-8A1D-A21D3A96A611}" dt="2023-10-26T02:34:23.577" v="17"/>
        <pc:sldMkLst>
          <pc:docMk/>
          <pc:sldMk cId="2508937893" sldId="418"/>
        </pc:sldMkLst>
      </pc:sldChg>
      <pc:sldChg chg="modSp modNotes">
        <pc:chgData name="tien tran" userId="f5c0b7c74de91c7e" providerId="Windows Live" clId="Web-{7BA2C718-28DA-48FA-8A1D-A21D3A96A611}" dt="2023-10-26T02:17:28.368" v="5"/>
        <pc:sldMkLst>
          <pc:docMk/>
          <pc:sldMk cId="2244883893" sldId="422"/>
        </pc:sldMkLst>
        <pc:spChg chg="mod">
          <ac:chgData name="tien tran" userId="f5c0b7c74de91c7e" providerId="Windows Live" clId="Web-{7BA2C718-28DA-48FA-8A1D-A21D3A96A611}" dt="2023-10-26T02:16:41.976" v="2" actId="20577"/>
          <ac:spMkLst>
            <pc:docMk/>
            <pc:sldMk cId="2244883893" sldId="422"/>
            <ac:spMk id="3" creationId="{3356C97B-92D3-569A-CA12-3111814852CA}"/>
          </ac:spMkLst>
        </pc:spChg>
      </pc:sldChg>
      <pc:sldChg chg="modNotes">
        <pc:chgData name="tien tran" userId="f5c0b7c74de91c7e" providerId="Windows Live" clId="Web-{7BA2C718-28DA-48FA-8A1D-A21D3A96A611}" dt="2023-10-26T02:34:05.357" v="15"/>
        <pc:sldMkLst>
          <pc:docMk/>
          <pc:sldMk cId="683148842" sldId="423"/>
        </pc:sldMkLst>
      </pc:sldChg>
    </pc:docChg>
  </pc:docChgLst>
  <pc:docChgLst>
    <pc:chgData name="tien tran" userId="f5c0b7c74de91c7e" providerId="Windows Live" clId="Web-{C88BBCAA-2AB6-4376-9227-327F6453F29D}"/>
    <pc:docChg chg="addSld delSld modSld sldOrd">
      <pc:chgData name="tien tran" userId="f5c0b7c74de91c7e" providerId="Windows Live" clId="Web-{C88BBCAA-2AB6-4376-9227-327F6453F29D}" dt="2023-08-24T16:40:54.520" v="653" actId="20577"/>
      <pc:docMkLst>
        <pc:docMk/>
      </pc:docMkLst>
      <pc:sldChg chg="modSp">
        <pc:chgData name="tien tran" userId="f5c0b7c74de91c7e" providerId="Windows Live" clId="Web-{C88BBCAA-2AB6-4376-9227-327F6453F29D}" dt="2023-08-24T16:23:53.681" v="575" actId="14100"/>
        <pc:sldMkLst>
          <pc:docMk/>
          <pc:sldMk cId="0" sldId="257"/>
        </pc:sldMkLst>
        <pc:spChg chg="mod">
          <ac:chgData name="tien tran" userId="f5c0b7c74de91c7e" providerId="Windows Live" clId="Web-{C88BBCAA-2AB6-4376-9227-327F6453F29D}" dt="2023-08-24T16:23:53.681" v="575" actId="14100"/>
          <ac:spMkLst>
            <pc:docMk/>
            <pc:sldMk cId="0" sldId="257"/>
            <ac:spMk id="190467" creationId="{00000000-0000-0000-0000-000000000000}"/>
          </ac:spMkLst>
        </pc:spChg>
      </pc:sldChg>
      <pc:sldChg chg="modSp">
        <pc:chgData name="tien tran" userId="f5c0b7c74de91c7e" providerId="Windows Live" clId="Web-{C88BBCAA-2AB6-4376-9227-327F6453F29D}" dt="2023-08-24T16:24:03.666" v="578" actId="20577"/>
        <pc:sldMkLst>
          <pc:docMk/>
          <pc:sldMk cId="788580868" sldId="405"/>
        </pc:sldMkLst>
        <pc:spChg chg="mod">
          <ac:chgData name="tien tran" userId="f5c0b7c74de91c7e" providerId="Windows Live" clId="Web-{C88BBCAA-2AB6-4376-9227-327F6453F29D}" dt="2023-08-24T16:24:03.666" v="578" actId="20577"/>
          <ac:spMkLst>
            <pc:docMk/>
            <pc:sldMk cId="788580868" sldId="405"/>
            <ac:spMk id="3" creationId="{3356C97B-92D3-569A-CA12-3111814852CA}"/>
          </ac:spMkLst>
        </pc:spChg>
      </pc:sldChg>
      <pc:sldChg chg="ord">
        <pc:chgData name="tien tran" userId="f5c0b7c74de91c7e" providerId="Windows Live" clId="Web-{C88BBCAA-2AB6-4376-9227-327F6453F29D}" dt="2023-08-24T16:25:32.669" v="599"/>
        <pc:sldMkLst>
          <pc:docMk/>
          <pc:sldMk cId="361998908" sldId="406"/>
        </pc:sldMkLst>
      </pc:sldChg>
      <pc:sldChg chg="ord">
        <pc:chgData name="tien tran" userId="f5c0b7c74de91c7e" providerId="Windows Live" clId="Web-{C88BBCAA-2AB6-4376-9227-327F6453F29D}" dt="2023-08-24T16:25:40.763" v="600"/>
        <pc:sldMkLst>
          <pc:docMk/>
          <pc:sldMk cId="3292852088" sldId="407"/>
        </pc:sldMkLst>
      </pc:sldChg>
      <pc:sldChg chg="addSp delSp modSp ord">
        <pc:chgData name="tien tran" userId="f5c0b7c74de91c7e" providerId="Windows Live" clId="Web-{C88BBCAA-2AB6-4376-9227-327F6453F29D}" dt="2023-08-24T16:26:50.157" v="604"/>
        <pc:sldMkLst>
          <pc:docMk/>
          <pc:sldMk cId="1154871659" sldId="420"/>
        </pc:sldMkLst>
        <pc:spChg chg="add del mod">
          <ac:chgData name="tien tran" userId="f5c0b7c74de91c7e" providerId="Windows Live" clId="Web-{C88BBCAA-2AB6-4376-9227-327F6453F29D}" dt="2023-08-24T16:24:59.340" v="594"/>
          <ac:spMkLst>
            <pc:docMk/>
            <pc:sldMk cId="1154871659" sldId="420"/>
            <ac:spMk id="5" creationId="{6157F818-8D21-2D02-8781-904C58413EBA}"/>
          </ac:spMkLst>
        </pc:spChg>
      </pc:sldChg>
      <pc:sldChg chg="modSp">
        <pc:chgData name="tien tran" userId="f5c0b7c74de91c7e" providerId="Windows Live" clId="Web-{C88BBCAA-2AB6-4376-9227-327F6453F29D}" dt="2023-08-24T16:24:41.808" v="587" actId="20577"/>
        <pc:sldMkLst>
          <pc:docMk/>
          <pc:sldMk cId="428017160" sldId="421"/>
        </pc:sldMkLst>
        <pc:spChg chg="mod">
          <ac:chgData name="tien tran" userId="f5c0b7c74de91c7e" providerId="Windows Live" clId="Web-{C88BBCAA-2AB6-4376-9227-327F6453F29D}" dt="2023-08-24T16:24:41.808" v="587" actId="20577"/>
          <ac:spMkLst>
            <pc:docMk/>
            <pc:sldMk cId="428017160" sldId="421"/>
            <ac:spMk id="2" creationId="{EDF4D6A5-4FEA-2054-0FB9-BAD25FED0F8F}"/>
          </ac:spMkLst>
        </pc:spChg>
      </pc:sldChg>
      <pc:sldChg chg="addSp modSp ord">
        <pc:chgData name="tien tran" userId="f5c0b7c74de91c7e" providerId="Windows Live" clId="Web-{C88BBCAA-2AB6-4376-9227-327F6453F29D}" dt="2023-08-24T16:25:49.061" v="602"/>
        <pc:sldMkLst>
          <pc:docMk/>
          <pc:sldMk cId="4020267919" sldId="424"/>
        </pc:sldMkLst>
        <pc:spChg chg="add mod">
          <ac:chgData name="tien tran" userId="f5c0b7c74de91c7e" providerId="Windows Live" clId="Web-{C88BBCAA-2AB6-4376-9227-327F6453F29D}" dt="2023-08-24T16:24:49.121" v="589"/>
          <ac:spMkLst>
            <pc:docMk/>
            <pc:sldMk cId="4020267919" sldId="424"/>
            <ac:spMk id="5" creationId="{AB0F9B9D-4A9D-3CF4-92AE-544BCEE7BD89}"/>
          </ac:spMkLst>
        </pc:spChg>
      </pc:sldChg>
      <pc:sldChg chg="ord">
        <pc:chgData name="tien tran" userId="f5c0b7c74de91c7e" providerId="Windows Live" clId="Web-{C88BBCAA-2AB6-4376-9227-327F6453F29D}" dt="2023-08-24T16:27:41.972" v="612"/>
        <pc:sldMkLst>
          <pc:docMk/>
          <pc:sldMk cId="2597662326" sldId="425"/>
        </pc:sldMkLst>
      </pc:sldChg>
      <pc:sldChg chg="ord">
        <pc:chgData name="tien tran" userId="f5c0b7c74de91c7e" providerId="Windows Live" clId="Web-{C88BBCAA-2AB6-4376-9227-327F6453F29D}" dt="2023-08-24T16:40:14.049" v="647"/>
        <pc:sldMkLst>
          <pc:docMk/>
          <pc:sldMk cId="2325037632" sldId="426"/>
        </pc:sldMkLst>
      </pc:sldChg>
      <pc:sldChg chg="del">
        <pc:chgData name="tien tran" userId="f5c0b7c74de91c7e" providerId="Windows Live" clId="Web-{C88BBCAA-2AB6-4376-9227-327F6453F29D}" dt="2023-08-24T16:24:05.759" v="579"/>
        <pc:sldMkLst>
          <pc:docMk/>
          <pc:sldMk cId="3472697752" sldId="428"/>
        </pc:sldMkLst>
      </pc:sldChg>
      <pc:sldChg chg="modSp new del">
        <pc:chgData name="tien tran" userId="f5c0b7c74de91c7e" providerId="Windows Live" clId="Web-{C88BBCAA-2AB6-4376-9227-327F6453F29D}" dt="2023-08-24T16:27:57.144" v="615"/>
        <pc:sldMkLst>
          <pc:docMk/>
          <pc:sldMk cId="2373676612" sldId="429"/>
        </pc:sldMkLst>
        <pc:spChg chg="mod">
          <ac:chgData name="tien tran" userId="f5c0b7c74de91c7e" providerId="Windows Live" clId="Web-{C88BBCAA-2AB6-4376-9227-327F6453F29D}" dt="2023-08-24T13:58:23.040" v="11" actId="20577"/>
          <ac:spMkLst>
            <pc:docMk/>
            <pc:sldMk cId="2373676612" sldId="429"/>
            <ac:spMk id="2" creationId="{2EEB7DCC-4650-BD86-A9F4-9F90395886DE}"/>
          </ac:spMkLst>
        </pc:spChg>
      </pc:sldChg>
      <pc:sldChg chg="modSp new">
        <pc:chgData name="tien tran" userId="f5c0b7c74de91c7e" providerId="Windows Live" clId="Web-{C88BBCAA-2AB6-4376-9227-327F6453F29D}" dt="2023-08-24T14:04:23.188" v="45" actId="20577"/>
        <pc:sldMkLst>
          <pc:docMk/>
          <pc:sldMk cId="1683571702" sldId="430"/>
        </pc:sldMkLst>
        <pc:spChg chg="mod">
          <ac:chgData name="tien tran" userId="f5c0b7c74de91c7e" providerId="Windows Live" clId="Web-{C88BBCAA-2AB6-4376-9227-327F6453F29D}" dt="2023-08-24T14:04:23.188" v="45" actId="20577"/>
          <ac:spMkLst>
            <pc:docMk/>
            <pc:sldMk cId="1683571702" sldId="430"/>
            <ac:spMk id="2" creationId="{C232AA2D-15BC-DA23-5CF0-2885081AD544}"/>
          </ac:spMkLst>
        </pc:spChg>
        <pc:spChg chg="mod">
          <ac:chgData name="tien tran" userId="f5c0b7c74de91c7e" providerId="Windows Live" clId="Web-{C88BBCAA-2AB6-4376-9227-327F6453F29D}" dt="2023-08-24T14:03:58.125" v="36" actId="20577"/>
          <ac:spMkLst>
            <pc:docMk/>
            <pc:sldMk cId="1683571702" sldId="430"/>
            <ac:spMk id="3" creationId="{C1A49CA5-F22D-01A5-EA97-207E7327E429}"/>
          </ac:spMkLst>
        </pc:spChg>
      </pc:sldChg>
      <pc:sldChg chg="addSp modSp new del">
        <pc:chgData name="tien tran" userId="f5c0b7c74de91c7e" providerId="Windows Live" clId="Web-{C88BBCAA-2AB6-4376-9227-327F6453F29D}" dt="2023-08-24T14:53:43.401" v="216"/>
        <pc:sldMkLst>
          <pc:docMk/>
          <pc:sldMk cId="3457061946" sldId="431"/>
        </pc:sldMkLst>
        <pc:spChg chg="mod">
          <ac:chgData name="tien tran" userId="f5c0b7c74de91c7e" providerId="Windows Live" clId="Web-{C88BBCAA-2AB6-4376-9227-327F6453F29D}" dt="2023-08-24T14:04:14.173" v="44" actId="20577"/>
          <ac:spMkLst>
            <pc:docMk/>
            <pc:sldMk cId="3457061946" sldId="431"/>
            <ac:spMk id="2" creationId="{0E73313B-4A02-03A6-C018-E32D95F5D10C}"/>
          </ac:spMkLst>
        </pc:spChg>
        <pc:spChg chg="mod">
          <ac:chgData name="tien tran" userId="f5c0b7c74de91c7e" providerId="Windows Live" clId="Web-{C88BBCAA-2AB6-4376-9227-327F6453F29D}" dt="2023-08-24T14:04:07.110" v="39" actId="20577"/>
          <ac:spMkLst>
            <pc:docMk/>
            <pc:sldMk cId="3457061946" sldId="431"/>
            <ac:spMk id="3" creationId="{C6999DB9-85FC-F1D9-4B58-5BF4239F6D98}"/>
          </ac:spMkLst>
        </pc:spChg>
        <pc:picChg chg="add mod">
          <ac:chgData name="tien tran" userId="f5c0b7c74de91c7e" providerId="Windows Live" clId="Web-{C88BBCAA-2AB6-4376-9227-327F6453F29D}" dt="2023-08-24T14:06:16.753" v="49" actId="1076"/>
          <ac:picMkLst>
            <pc:docMk/>
            <pc:sldMk cId="3457061946" sldId="431"/>
            <ac:picMk id="5" creationId="{6A03E419-6CA8-2CAE-46F8-6B3E401BA94B}"/>
          </ac:picMkLst>
        </pc:picChg>
      </pc:sldChg>
      <pc:sldChg chg="addSp delSp modSp add ord replId">
        <pc:chgData name="tien tran" userId="f5c0b7c74de91c7e" providerId="Windows Live" clId="Web-{C88BBCAA-2AB6-4376-9227-327F6453F29D}" dt="2023-08-24T16:39:33.938" v="643" actId="20577"/>
        <pc:sldMkLst>
          <pc:docMk/>
          <pc:sldMk cId="3559656086" sldId="432"/>
        </pc:sldMkLst>
        <pc:spChg chg="mod">
          <ac:chgData name="tien tran" userId="f5c0b7c74de91c7e" providerId="Windows Live" clId="Web-{C88BBCAA-2AB6-4376-9227-327F6453F29D}" dt="2023-08-24T16:39:33.938" v="643" actId="20577"/>
          <ac:spMkLst>
            <pc:docMk/>
            <pc:sldMk cId="3559656086" sldId="432"/>
            <ac:spMk id="2" creationId="{2EEB7DCC-4650-BD86-A9F4-9F90395886DE}"/>
          </ac:spMkLst>
        </pc:spChg>
        <pc:spChg chg="mod">
          <ac:chgData name="tien tran" userId="f5c0b7c74de91c7e" providerId="Windows Live" clId="Web-{C88BBCAA-2AB6-4376-9227-327F6453F29D}" dt="2023-08-24T14:33:28.304" v="54" actId="20577"/>
          <ac:spMkLst>
            <pc:docMk/>
            <pc:sldMk cId="3559656086" sldId="432"/>
            <ac:spMk id="3" creationId="{AE8F3E32-B49F-A6FF-71FE-178BC534661F}"/>
          </ac:spMkLst>
        </pc:spChg>
        <pc:picChg chg="add del mod">
          <ac:chgData name="tien tran" userId="f5c0b7c74de91c7e" providerId="Windows Live" clId="Web-{C88BBCAA-2AB6-4376-9227-327F6453F29D}" dt="2023-08-24T16:29:20.913" v="618"/>
          <ac:picMkLst>
            <pc:docMk/>
            <pc:sldMk cId="3559656086" sldId="432"/>
            <ac:picMk id="5" creationId="{4303ABEE-105F-8177-4C61-319A5802804F}"/>
          </ac:picMkLst>
        </pc:picChg>
        <pc:picChg chg="add mod">
          <ac:chgData name="tien tran" userId="f5c0b7c74de91c7e" providerId="Windows Live" clId="Web-{C88BBCAA-2AB6-4376-9227-327F6453F29D}" dt="2023-08-24T16:38:53.218" v="632" actId="14100"/>
          <ac:picMkLst>
            <pc:docMk/>
            <pc:sldMk cId="3559656086" sldId="432"/>
            <ac:picMk id="6" creationId="{377E9BF8-9B2C-22BC-A15C-A39F0CAE484D}"/>
          </ac:picMkLst>
        </pc:picChg>
      </pc:sldChg>
      <pc:sldChg chg="addSp modSp add replId">
        <pc:chgData name="tien tran" userId="f5c0b7c74de91c7e" providerId="Windows Live" clId="Web-{C88BBCAA-2AB6-4376-9227-327F6453F29D}" dt="2023-08-24T14:35:10.541" v="86" actId="14100"/>
        <pc:sldMkLst>
          <pc:docMk/>
          <pc:sldMk cId="125576511" sldId="433"/>
        </pc:sldMkLst>
        <pc:spChg chg="mod">
          <ac:chgData name="tien tran" userId="f5c0b7c74de91c7e" providerId="Windows Live" clId="Web-{C88BBCAA-2AB6-4376-9227-327F6453F29D}" dt="2023-08-24T14:34:15.165" v="65" actId="20577"/>
          <ac:spMkLst>
            <pc:docMk/>
            <pc:sldMk cId="125576511" sldId="433"/>
            <ac:spMk id="2" creationId="{2EEB7DCC-4650-BD86-A9F4-9F90395886DE}"/>
          </ac:spMkLst>
        </pc:spChg>
        <pc:spChg chg="mod">
          <ac:chgData name="tien tran" userId="f5c0b7c74de91c7e" providerId="Windows Live" clId="Web-{C88BBCAA-2AB6-4376-9227-327F6453F29D}" dt="2023-08-24T14:35:02.854" v="84" actId="20577"/>
          <ac:spMkLst>
            <pc:docMk/>
            <pc:sldMk cId="125576511" sldId="433"/>
            <ac:spMk id="3" creationId="{AE8F3E32-B49F-A6FF-71FE-178BC534661F}"/>
          </ac:spMkLst>
        </pc:spChg>
        <pc:picChg chg="add mod">
          <ac:chgData name="tien tran" userId="f5c0b7c74de91c7e" providerId="Windows Live" clId="Web-{C88BBCAA-2AB6-4376-9227-327F6453F29D}" dt="2023-08-24T14:35:10.541" v="86" actId="14100"/>
          <ac:picMkLst>
            <pc:docMk/>
            <pc:sldMk cId="125576511" sldId="433"/>
            <ac:picMk id="5" creationId="{E98CBFC8-D3C2-C8EC-5636-8B7EEDA7B04E}"/>
          </ac:picMkLst>
        </pc:picChg>
      </pc:sldChg>
      <pc:sldChg chg="modSp new">
        <pc:chgData name="tien tran" userId="f5c0b7c74de91c7e" providerId="Windows Live" clId="Web-{C88BBCAA-2AB6-4376-9227-327F6453F29D}" dt="2023-08-24T14:35:58.137" v="93" actId="20577"/>
        <pc:sldMkLst>
          <pc:docMk/>
          <pc:sldMk cId="2644579994" sldId="434"/>
        </pc:sldMkLst>
        <pc:spChg chg="mod">
          <ac:chgData name="tien tran" userId="f5c0b7c74de91c7e" providerId="Windows Live" clId="Web-{C88BBCAA-2AB6-4376-9227-327F6453F29D}" dt="2023-08-24T14:35:43.011" v="91" actId="20577"/>
          <ac:spMkLst>
            <pc:docMk/>
            <pc:sldMk cId="2644579994" sldId="434"/>
            <ac:spMk id="2" creationId="{9E20F802-5CC3-BB69-4C17-24099B5E5BB1}"/>
          </ac:spMkLst>
        </pc:spChg>
        <pc:spChg chg="mod">
          <ac:chgData name="tien tran" userId="f5c0b7c74de91c7e" providerId="Windows Live" clId="Web-{C88BBCAA-2AB6-4376-9227-327F6453F29D}" dt="2023-08-24T14:35:58.137" v="93" actId="20577"/>
          <ac:spMkLst>
            <pc:docMk/>
            <pc:sldMk cId="2644579994" sldId="434"/>
            <ac:spMk id="3" creationId="{C418B4CA-F7D8-24CF-4574-4E2DB9D82156}"/>
          </ac:spMkLst>
        </pc:spChg>
      </pc:sldChg>
      <pc:sldChg chg="addSp modSp new ord">
        <pc:chgData name="tien tran" userId="f5c0b7c74de91c7e" providerId="Windows Live" clId="Web-{C88BBCAA-2AB6-4376-9227-327F6453F29D}" dt="2023-08-24T14:54:28.293" v="218"/>
        <pc:sldMkLst>
          <pc:docMk/>
          <pc:sldMk cId="2010329098" sldId="435"/>
        </pc:sldMkLst>
        <pc:spChg chg="mod">
          <ac:chgData name="tien tran" userId="f5c0b7c74de91c7e" providerId="Windows Live" clId="Web-{C88BBCAA-2AB6-4376-9227-327F6453F29D}" dt="2023-08-24T14:36:23.278" v="106" actId="20577"/>
          <ac:spMkLst>
            <pc:docMk/>
            <pc:sldMk cId="2010329098" sldId="435"/>
            <ac:spMk id="2" creationId="{97A05A0D-42D7-A332-C63C-D03E7C86FCF8}"/>
          </ac:spMkLst>
        </pc:spChg>
        <pc:spChg chg="mod">
          <ac:chgData name="tien tran" userId="f5c0b7c74de91c7e" providerId="Windows Live" clId="Web-{C88BBCAA-2AB6-4376-9227-327F6453F29D}" dt="2023-08-24T14:36:32.559" v="108" actId="20577"/>
          <ac:spMkLst>
            <pc:docMk/>
            <pc:sldMk cId="2010329098" sldId="435"/>
            <ac:spMk id="3" creationId="{5225B48F-5C3D-6922-EAFC-43AD1BA69E83}"/>
          </ac:spMkLst>
        </pc:spChg>
        <pc:picChg chg="add mod">
          <ac:chgData name="tien tran" userId="f5c0b7c74de91c7e" providerId="Windows Live" clId="Web-{C88BBCAA-2AB6-4376-9227-327F6453F29D}" dt="2023-08-24T14:36:36.450" v="110" actId="1076"/>
          <ac:picMkLst>
            <pc:docMk/>
            <pc:sldMk cId="2010329098" sldId="435"/>
            <ac:picMk id="5" creationId="{9332E654-8B2F-3489-8A53-94447221E6C4}"/>
          </ac:picMkLst>
        </pc:picChg>
      </pc:sldChg>
      <pc:sldChg chg="modSp new">
        <pc:chgData name="tien tran" userId="f5c0b7c74de91c7e" providerId="Windows Live" clId="Web-{C88BBCAA-2AB6-4376-9227-327F6453F29D}" dt="2023-08-24T14:40:40.191" v="119" actId="20577"/>
        <pc:sldMkLst>
          <pc:docMk/>
          <pc:sldMk cId="444600122" sldId="436"/>
        </pc:sldMkLst>
        <pc:spChg chg="mod">
          <ac:chgData name="tien tran" userId="f5c0b7c74de91c7e" providerId="Windows Live" clId="Web-{C88BBCAA-2AB6-4376-9227-327F6453F29D}" dt="2023-08-24T14:40:30.144" v="117" actId="20577"/>
          <ac:spMkLst>
            <pc:docMk/>
            <pc:sldMk cId="444600122" sldId="436"/>
            <ac:spMk id="2" creationId="{1293DD97-24B3-EAEE-5FBD-DE59EAB84DF7}"/>
          </ac:spMkLst>
        </pc:spChg>
        <pc:spChg chg="mod">
          <ac:chgData name="tien tran" userId="f5c0b7c74de91c7e" providerId="Windows Live" clId="Web-{C88BBCAA-2AB6-4376-9227-327F6453F29D}" dt="2023-08-24T14:40:40.191" v="119" actId="20577"/>
          <ac:spMkLst>
            <pc:docMk/>
            <pc:sldMk cId="444600122" sldId="436"/>
            <ac:spMk id="3" creationId="{9A3A6F73-8CAB-3762-58F8-03C53A29874E}"/>
          </ac:spMkLst>
        </pc:spChg>
      </pc:sldChg>
      <pc:sldChg chg="modSp new">
        <pc:chgData name="tien tran" userId="f5c0b7c74de91c7e" providerId="Windows Live" clId="Web-{C88BBCAA-2AB6-4376-9227-327F6453F29D}" dt="2023-08-24T14:41:01.926" v="128" actId="20577"/>
        <pc:sldMkLst>
          <pc:docMk/>
          <pc:sldMk cId="196675871" sldId="437"/>
        </pc:sldMkLst>
        <pc:spChg chg="mod">
          <ac:chgData name="tien tran" userId="f5c0b7c74de91c7e" providerId="Windows Live" clId="Web-{C88BBCAA-2AB6-4376-9227-327F6453F29D}" dt="2023-08-24T14:40:52.786" v="126" actId="20577"/>
          <ac:spMkLst>
            <pc:docMk/>
            <pc:sldMk cId="196675871" sldId="437"/>
            <ac:spMk id="2" creationId="{7946EFBD-58B1-7ABC-5492-F72861677625}"/>
          </ac:spMkLst>
        </pc:spChg>
        <pc:spChg chg="mod">
          <ac:chgData name="tien tran" userId="f5c0b7c74de91c7e" providerId="Windows Live" clId="Web-{C88BBCAA-2AB6-4376-9227-327F6453F29D}" dt="2023-08-24T14:41:01.926" v="128" actId="20577"/>
          <ac:spMkLst>
            <pc:docMk/>
            <pc:sldMk cId="196675871" sldId="437"/>
            <ac:spMk id="3" creationId="{0B10DB4F-7720-CDEE-387F-1A2C2F44B988}"/>
          </ac:spMkLst>
        </pc:spChg>
      </pc:sldChg>
      <pc:sldChg chg="addSp delSp modSp new">
        <pc:chgData name="tien tran" userId="f5c0b7c74de91c7e" providerId="Windows Live" clId="Web-{C88BBCAA-2AB6-4376-9227-327F6453F29D}" dt="2023-08-24T14:41:42.021" v="149" actId="1076"/>
        <pc:sldMkLst>
          <pc:docMk/>
          <pc:sldMk cId="1006214557" sldId="438"/>
        </pc:sldMkLst>
        <pc:spChg chg="mod">
          <ac:chgData name="tien tran" userId="f5c0b7c74de91c7e" providerId="Windows Live" clId="Web-{C88BBCAA-2AB6-4376-9227-327F6453F29D}" dt="2023-08-24T14:41:13.411" v="134" actId="20577"/>
          <ac:spMkLst>
            <pc:docMk/>
            <pc:sldMk cId="1006214557" sldId="438"/>
            <ac:spMk id="2" creationId="{A58DFA71-7BA7-7DB7-2704-E310C4995A55}"/>
          </ac:spMkLst>
        </pc:spChg>
        <pc:spChg chg="mod">
          <ac:chgData name="tien tran" userId="f5c0b7c74de91c7e" providerId="Windows Live" clId="Web-{C88BBCAA-2AB6-4376-9227-327F6453F29D}" dt="2023-08-24T14:41:38.568" v="139" actId="20577"/>
          <ac:spMkLst>
            <pc:docMk/>
            <pc:sldMk cId="1006214557" sldId="438"/>
            <ac:spMk id="3" creationId="{DE2F3352-33AF-AF89-E8DF-3C1A3AEBD672}"/>
          </ac:spMkLst>
        </pc:spChg>
        <pc:spChg chg="add del">
          <ac:chgData name="tien tran" userId="f5c0b7c74de91c7e" providerId="Windows Live" clId="Web-{C88BBCAA-2AB6-4376-9227-327F6453F29D}" dt="2023-08-24T14:41:29.255" v="138"/>
          <ac:spMkLst>
            <pc:docMk/>
            <pc:sldMk cId="1006214557" sldId="438"/>
            <ac:spMk id="5" creationId="{94E5E5D5-C2F6-481E-5B77-0DDB4C1AACB7}"/>
          </ac:spMkLst>
        </pc:spChg>
        <pc:picChg chg="add del">
          <ac:chgData name="tien tran" userId="f5c0b7c74de91c7e" providerId="Windows Live" clId="Web-{C88BBCAA-2AB6-4376-9227-327F6453F29D}" dt="2023-08-24T14:41:29.255" v="138"/>
          <ac:picMkLst>
            <pc:docMk/>
            <pc:sldMk cId="1006214557" sldId="438"/>
            <ac:picMk id="6" creationId="{A6825B41-1982-F792-2664-311C4FDE5741}"/>
          </ac:picMkLst>
        </pc:picChg>
        <pc:picChg chg="add del">
          <ac:chgData name="tien tran" userId="f5c0b7c74de91c7e" providerId="Windows Live" clId="Web-{C88BBCAA-2AB6-4376-9227-327F6453F29D}" dt="2023-08-24T14:41:29.255" v="138"/>
          <ac:picMkLst>
            <pc:docMk/>
            <pc:sldMk cId="1006214557" sldId="438"/>
            <ac:picMk id="7" creationId="{D7676D86-3AEE-E5BC-8957-E61650C3CFB9}"/>
          </ac:picMkLst>
        </pc:picChg>
        <pc:picChg chg="add del">
          <ac:chgData name="tien tran" userId="f5c0b7c74de91c7e" providerId="Windows Live" clId="Web-{C88BBCAA-2AB6-4376-9227-327F6453F29D}" dt="2023-08-24T14:41:29.255" v="138"/>
          <ac:picMkLst>
            <pc:docMk/>
            <pc:sldMk cId="1006214557" sldId="438"/>
            <ac:picMk id="8" creationId="{92B233AD-2509-2976-141A-C22456EF7B84}"/>
          </ac:picMkLst>
        </pc:picChg>
        <pc:picChg chg="add mod">
          <ac:chgData name="tien tran" userId="f5c0b7c74de91c7e" providerId="Windows Live" clId="Web-{C88BBCAA-2AB6-4376-9227-327F6453F29D}" dt="2023-08-24T14:41:41.990" v="147" actId="1076"/>
          <ac:picMkLst>
            <pc:docMk/>
            <pc:sldMk cId="1006214557" sldId="438"/>
            <ac:picMk id="9" creationId="{7982BBE8-A2B7-C0AF-2978-ED195D87B199}"/>
          </ac:picMkLst>
        </pc:picChg>
        <pc:picChg chg="add mod">
          <ac:chgData name="tien tran" userId="f5c0b7c74de91c7e" providerId="Windows Live" clId="Web-{C88BBCAA-2AB6-4376-9227-327F6453F29D}" dt="2023-08-24T14:41:42.006" v="148" actId="1076"/>
          <ac:picMkLst>
            <pc:docMk/>
            <pc:sldMk cId="1006214557" sldId="438"/>
            <ac:picMk id="10" creationId="{249DDF35-659E-2B38-7BA1-3EB51AD2C2BA}"/>
          </ac:picMkLst>
        </pc:picChg>
        <pc:picChg chg="add mod">
          <ac:chgData name="tien tran" userId="f5c0b7c74de91c7e" providerId="Windows Live" clId="Web-{C88BBCAA-2AB6-4376-9227-327F6453F29D}" dt="2023-08-24T14:41:42.021" v="149" actId="1076"/>
          <ac:picMkLst>
            <pc:docMk/>
            <pc:sldMk cId="1006214557" sldId="438"/>
            <ac:picMk id="11" creationId="{4D42CBCB-7A5B-754F-6176-1625602CE734}"/>
          </ac:picMkLst>
        </pc:picChg>
      </pc:sldChg>
      <pc:sldChg chg="addSp modSp new">
        <pc:chgData name="tien tran" userId="f5c0b7c74de91c7e" providerId="Windows Live" clId="Web-{C88BBCAA-2AB6-4376-9227-327F6453F29D}" dt="2023-08-24T14:43:26.649" v="164" actId="1076"/>
        <pc:sldMkLst>
          <pc:docMk/>
          <pc:sldMk cId="848631912" sldId="439"/>
        </pc:sldMkLst>
        <pc:spChg chg="mod">
          <ac:chgData name="tien tran" userId="f5c0b7c74de91c7e" providerId="Windows Live" clId="Web-{C88BBCAA-2AB6-4376-9227-327F6453F29D}" dt="2023-08-24T14:42:56.336" v="155" actId="20577"/>
          <ac:spMkLst>
            <pc:docMk/>
            <pc:sldMk cId="848631912" sldId="439"/>
            <ac:spMk id="2" creationId="{65673D09-B4DA-4747-DC6F-36D823326720}"/>
          </ac:spMkLst>
        </pc:spChg>
        <pc:spChg chg="mod">
          <ac:chgData name="tien tran" userId="f5c0b7c74de91c7e" providerId="Windows Live" clId="Web-{C88BBCAA-2AB6-4376-9227-327F6453F29D}" dt="2023-08-24T14:43:19.430" v="159" actId="20577"/>
          <ac:spMkLst>
            <pc:docMk/>
            <pc:sldMk cId="848631912" sldId="439"/>
            <ac:spMk id="3" creationId="{5E5287A4-1181-FAD1-BA42-ADA24BFCCB28}"/>
          </ac:spMkLst>
        </pc:spChg>
        <pc:picChg chg="add mod">
          <ac:chgData name="tien tran" userId="f5c0b7c74de91c7e" providerId="Windows Live" clId="Web-{C88BBCAA-2AB6-4376-9227-327F6453F29D}" dt="2023-08-24T14:43:26.649" v="164" actId="1076"/>
          <ac:picMkLst>
            <pc:docMk/>
            <pc:sldMk cId="848631912" sldId="439"/>
            <ac:picMk id="5" creationId="{A8C93160-14E5-FBF6-B35F-12EA739D693F}"/>
          </ac:picMkLst>
        </pc:picChg>
      </pc:sldChg>
      <pc:sldChg chg="addSp modSp new">
        <pc:chgData name="tien tran" userId="f5c0b7c74de91c7e" providerId="Windows Live" clId="Web-{C88BBCAA-2AB6-4376-9227-327F6453F29D}" dt="2023-08-24T14:44:13.448" v="183" actId="1076"/>
        <pc:sldMkLst>
          <pc:docMk/>
          <pc:sldMk cId="4282555646" sldId="440"/>
        </pc:sldMkLst>
        <pc:spChg chg="mod">
          <ac:chgData name="tien tran" userId="f5c0b7c74de91c7e" providerId="Windows Live" clId="Web-{C88BBCAA-2AB6-4376-9227-327F6453F29D}" dt="2023-08-24T14:43:59.978" v="175" actId="20577"/>
          <ac:spMkLst>
            <pc:docMk/>
            <pc:sldMk cId="4282555646" sldId="440"/>
            <ac:spMk id="2" creationId="{97F4CEC4-3502-B492-CECB-6C1849BA836E}"/>
          </ac:spMkLst>
        </pc:spChg>
        <pc:spChg chg="mod">
          <ac:chgData name="tien tran" userId="f5c0b7c74de91c7e" providerId="Windows Live" clId="Web-{C88BBCAA-2AB6-4376-9227-327F6453F29D}" dt="2023-08-24T14:44:07.901" v="179" actId="20577"/>
          <ac:spMkLst>
            <pc:docMk/>
            <pc:sldMk cId="4282555646" sldId="440"/>
            <ac:spMk id="3" creationId="{583061F9-7E42-5962-B6ED-51408829E745}"/>
          </ac:spMkLst>
        </pc:spChg>
        <pc:picChg chg="add mod">
          <ac:chgData name="tien tran" userId="f5c0b7c74de91c7e" providerId="Windows Live" clId="Web-{C88BBCAA-2AB6-4376-9227-327F6453F29D}" dt="2023-08-24T14:44:13.448" v="183" actId="1076"/>
          <ac:picMkLst>
            <pc:docMk/>
            <pc:sldMk cId="4282555646" sldId="440"/>
            <ac:picMk id="5" creationId="{FB64B2F2-D437-2687-CD22-332FBF15BFE3}"/>
          </ac:picMkLst>
        </pc:picChg>
      </pc:sldChg>
      <pc:sldChg chg="addSp delSp modSp new ord">
        <pc:chgData name="tien tran" userId="f5c0b7c74de91c7e" providerId="Windows Live" clId="Web-{C88BBCAA-2AB6-4376-9227-327F6453F29D}" dt="2023-08-24T16:32:16.623" v="629" actId="1076"/>
        <pc:sldMkLst>
          <pc:docMk/>
          <pc:sldMk cId="1650393867" sldId="441"/>
        </pc:sldMkLst>
        <pc:spChg chg="mod">
          <ac:chgData name="tien tran" userId="f5c0b7c74de91c7e" providerId="Windows Live" clId="Web-{C88BBCAA-2AB6-4376-9227-327F6453F29D}" dt="2023-08-24T14:50:33.177" v="193" actId="20577"/>
          <ac:spMkLst>
            <pc:docMk/>
            <pc:sldMk cId="1650393867" sldId="441"/>
            <ac:spMk id="2" creationId="{E4C9B361-0F94-D08D-A0C8-0C4CFBC534FC}"/>
          </ac:spMkLst>
        </pc:spChg>
        <pc:spChg chg="del">
          <ac:chgData name="tien tran" userId="f5c0b7c74de91c7e" providerId="Windows Live" clId="Web-{C88BBCAA-2AB6-4376-9227-327F6453F29D}" dt="2023-08-24T14:50:18.317" v="187"/>
          <ac:spMkLst>
            <pc:docMk/>
            <pc:sldMk cId="1650393867" sldId="441"/>
            <ac:spMk id="3" creationId="{F2A13C17-2702-C81C-3D6E-AFE7882A062E}"/>
          </ac:spMkLst>
        </pc:spChg>
        <pc:spChg chg="add mod">
          <ac:chgData name="tien tran" userId="f5c0b7c74de91c7e" providerId="Windows Live" clId="Web-{C88BBCAA-2AB6-4376-9227-327F6453F29D}" dt="2023-08-24T16:32:16.623" v="629" actId="1076"/>
          <ac:spMkLst>
            <pc:docMk/>
            <pc:sldMk cId="1650393867" sldId="441"/>
            <ac:spMk id="7" creationId="{2C7047C6-76E5-3AE9-0237-7F04471E14C8}"/>
          </ac:spMkLst>
        </pc:spChg>
        <pc:picChg chg="add mod">
          <ac:chgData name="tien tran" userId="f5c0b7c74de91c7e" providerId="Windows Live" clId="Web-{C88BBCAA-2AB6-4376-9227-327F6453F29D}" dt="2023-08-24T16:32:16.014" v="628" actId="1076"/>
          <ac:picMkLst>
            <pc:docMk/>
            <pc:sldMk cId="1650393867" sldId="441"/>
            <ac:picMk id="3" creationId="{4993FACC-0AC5-BEE5-F1B4-CF640A3731ED}"/>
          </ac:picMkLst>
        </pc:picChg>
        <pc:picChg chg="add mod ord">
          <ac:chgData name="tien tran" userId="f5c0b7c74de91c7e" providerId="Windows Live" clId="Web-{C88BBCAA-2AB6-4376-9227-327F6453F29D}" dt="2023-08-24T14:50:21.380" v="189" actId="1076"/>
          <ac:picMkLst>
            <pc:docMk/>
            <pc:sldMk cId="1650393867" sldId="441"/>
            <ac:picMk id="5" creationId="{FF2736AD-78C2-2F3E-60B3-56D2DDF7790F}"/>
          </ac:picMkLst>
        </pc:picChg>
        <pc:picChg chg="add mod">
          <ac:chgData name="tien tran" userId="f5c0b7c74de91c7e" providerId="Windows Live" clId="Web-{C88BBCAA-2AB6-4376-9227-327F6453F29D}" dt="2023-08-24T16:32:14.483" v="627" actId="1076"/>
          <ac:picMkLst>
            <pc:docMk/>
            <pc:sldMk cId="1650393867" sldId="441"/>
            <ac:picMk id="6" creationId="{F9D1E14E-F832-5B9F-7B0D-2AB772653629}"/>
          </ac:picMkLst>
        </pc:picChg>
      </pc:sldChg>
      <pc:sldChg chg="addSp delSp modSp new">
        <pc:chgData name="tien tran" userId="f5c0b7c74de91c7e" providerId="Windows Live" clId="Web-{C88BBCAA-2AB6-4376-9227-327F6453F29D}" dt="2023-08-24T14:59:06.489" v="338" actId="20577"/>
        <pc:sldMkLst>
          <pc:docMk/>
          <pc:sldMk cId="1018085788" sldId="442"/>
        </pc:sldMkLst>
        <pc:spChg chg="mod">
          <ac:chgData name="tien tran" userId="f5c0b7c74de91c7e" providerId="Windows Live" clId="Web-{C88BBCAA-2AB6-4376-9227-327F6453F29D}" dt="2023-08-24T14:59:06.489" v="338" actId="20577"/>
          <ac:spMkLst>
            <pc:docMk/>
            <pc:sldMk cId="1018085788" sldId="442"/>
            <ac:spMk id="2" creationId="{76F4E7F3-B811-8B2F-19FA-40B5BCD8F00B}"/>
          </ac:spMkLst>
        </pc:spChg>
        <pc:spChg chg="add del">
          <ac:chgData name="tien tran" userId="f5c0b7c74de91c7e" providerId="Windows Live" clId="Web-{C88BBCAA-2AB6-4376-9227-327F6453F29D}" dt="2023-08-24T14:58:09.893" v="316"/>
          <ac:spMkLst>
            <pc:docMk/>
            <pc:sldMk cId="1018085788" sldId="442"/>
            <ac:spMk id="3" creationId="{683C19B4-643A-E192-0639-CB21AF70BF65}"/>
          </ac:spMkLst>
        </pc:spChg>
        <pc:spChg chg="mod">
          <ac:chgData name="tien tran" userId="f5c0b7c74de91c7e" providerId="Windows Live" clId="Web-{C88BBCAA-2AB6-4376-9227-327F6453F29D}" dt="2023-08-24T14:58:07.206" v="315" actId="1076"/>
          <ac:spMkLst>
            <pc:docMk/>
            <pc:sldMk cId="1018085788" sldId="442"/>
            <ac:spMk id="4" creationId="{0A784DF9-4D0B-82D8-95BE-13066DD8A55C}"/>
          </ac:spMkLst>
        </pc:spChg>
        <pc:spChg chg="add del mod">
          <ac:chgData name="tien tran" userId="f5c0b7c74de91c7e" providerId="Windows Live" clId="Web-{C88BBCAA-2AB6-4376-9227-327F6453F29D}" dt="2023-08-24T14:58:14.925" v="317"/>
          <ac:spMkLst>
            <pc:docMk/>
            <pc:sldMk cId="1018085788" sldId="442"/>
            <ac:spMk id="5" creationId="{58154E89-5D95-70A5-66AB-A5C170775495}"/>
          </ac:spMkLst>
        </pc:spChg>
        <pc:spChg chg="add del mod">
          <ac:chgData name="tien tran" userId="f5c0b7c74de91c7e" providerId="Windows Live" clId="Web-{C88BBCAA-2AB6-4376-9227-327F6453F29D}" dt="2023-08-24T14:58:14.925" v="317"/>
          <ac:spMkLst>
            <pc:docMk/>
            <pc:sldMk cId="1018085788" sldId="442"/>
            <ac:spMk id="6" creationId="{55FD04DB-B4AC-18FC-178E-F2E961029455}"/>
          </ac:spMkLst>
        </pc:spChg>
        <pc:spChg chg="add del mod">
          <ac:chgData name="tien tran" userId="f5c0b7c74de91c7e" providerId="Windows Live" clId="Web-{C88BBCAA-2AB6-4376-9227-327F6453F29D}" dt="2023-08-24T14:58:14.925" v="317"/>
          <ac:spMkLst>
            <pc:docMk/>
            <pc:sldMk cId="1018085788" sldId="442"/>
            <ac:spMk id="7" creationId="{F4453995-B2E5-F02E-4328-CE88AFBD1F26}"/>
          </ac:spMkLst>
        </pc:spChg>
        <pc:spChg chg="add del mod">
          <ac:chgData name="tien tran" userId="f5c0b7c74de91c7e" providerId="Windows Live" clId="Web-{C88BBCAA-2AB6-4376-9227-327F6453F29D}" dt="2023-08-24T14:58:14.925" v="317"/>
          <ac:spMkLst>
            <pc:docMk/>
            <pc:sldMk cId="1018085788" sldId="442"/>
            <ac:spMk id="12" creationId="{020C12C2-B861-2CCF-7F78-1BFB1FDDB22D}"/>
          </ac:spMkLst>
        </pc:spChg>
        <pc:spChg chg="add del mod">
          <ac:chgData name="tien tran" userId="f5c0b7c74de91c7e" providerId="Windows Live" clId="Web-{C88BBCAA-2AB6-4376-9227-327F6453F29D}" dt="2023-08-24T14:58:14.925" v="317"/>
          <ac:spMkLst>
            <pc:docMk/>
            <pc:sldMk cId="1018085788" sldId="442"/>
            <ac:spMk id="14" creationId="{4340619E-4FC4-13F0-3814-18093B7017E5}"/>
          </ac:spMkLst>
        </pc:spChg>
        <pc:spChg chg="add del">
          <ac:chgData name="tien tran" userId="f5c0b7c74de91c7e" providerId="Windows Live" clId="Web-{C88BBCAA-2AB6-4376-9227-327F6453F29D}" dt="2023-08-24T14:58:41.160" v="319"/>
          <ac:spMkLst>
            <pc:docMk/>
            <pc:sldMk cId="1018085788" sldId="442"/>
            <ac:spMk id="18" creationId="{02D05052-BAD8-2BB3-B693-F257F567AFA3}"/>
          </ac:spMkLst>
        </pc:spChg>
        <pc:spChg chg="add del">
          <ac:chgData name="tien tran" userId="f5c0b7c74de91c7e" providerId="Windows Live" clId="Web-{C88BBCAA-2AB6-4376-9227-327F6453F29D}" dt="2023-08-24T14:58:41.160" v="319"/>
          <ac:spMkLst>
            <pc:docMk/>
            <pc:sldMk cId="1018085788" sldId="442"/>
            <ac:spMk id="19" creationId="{88BBB829-71BC-08B9-6C4D-40B6EDD112DC}"/>
          </ac:spMkLst>
        </pc:spChg>
        <pc:spChg chg="add del">
          <ac:chgData name="tien tran" userId="f5c0b7c74de91c7e" providerId="Windows Live" clId="Web-{C88BBCAA-2AB6-4376-9227-327F6453F29D}" dt="2023-08-24T14:58:41.160" v="319"/>
          <ac:spMkLst>
            <pc:docMk/>
            <pc:sldMk cId="1018085788" sldId="442"/>
            <ac:spMk id="20" creationId="{4AB3AAE6-E57F-5C68-DE42-CBE5ED9A035A}"/>
          </ac:spMkLst>
        </pc:spChg>
        <pc:spChg chg="add del">
          <ac:chgData name="tien tran" userId="f5c0b7c74de91c7e" providerId="Windows Live" clId="Web-{C88BBCAA-2AB6-4376-9227-327F6453F29D}" dt="2023-08-24T14:58:41.160" v="319"/>
          <ac:spMkLst>
            <pc:docMk/>
            <pc:sldMk cId="1018085788" sldId="442"/>
            <ac:spMk id="25" creationId="{F8D1987C-FAA3-91B6-21A3-1D2583304327}"/>
          </ac:spMkLst>
        </pc:spChg>
        <pc:spChg chg="add del">
          <ac:chgData name="tien tran" userId="f5c0b7c74de91c7e" providerId="Windows Live" clId="Web-{C88BBCAA-2AB6-4376-9227-327F6453F29D}" dt="2023-08-24T14:58:41.160" v="319"/>
          <ac:spMkLst>
            <pc:docMk/>
            <pc:sldMk cId="1018085788" sldId="442"/>
            <ac:spMk id="27" creationId="{ED516136-3CBC-4B1B-2237-ECD91BC58F53}"/>
          </ac:spMkLst>
        </pc:spChg>
        <pc:spChg chg="add mod">
          <ac:chgData name="tien tran" userId="f5c0b7c74de91c7e" providerId="Windows Live" clId="Web-{C88BBCAA-2AB6-4376-9227-327F6453F29D}" dt="2023-08-24T14:58:50.801" v="321" actId="1076"/>
          <ac:spMkLst>
            <pc:docMk/>
            <pc:sldMk cId="1018085788" sldId="442"/>
            <ac:spMk id="31" creationId="{02D05052-BAD8-2BB3-B693-F257F567AFA3}"/>
          </ac:spMkLst>
        </pc:spChg>
        <pc:spChg chg="add mod">
          <ac:chgData name="tien tran" userId="f5c0b7c74de91c7e" providerId="Windows Live" clId="Web-{C88BBCAA-2AB6-4376-9227-327F6453F29D}" dt="2023-08-24T14:58:50.816" v="322" actId="1076"/>
          <ac:spMkLst>
            <pc:docMk/>
            <pc:sldMk cId="1018085788" sldId="442"/>
            <ac:spMk id="32" creationId="{88BBB829-71BC-08B9-6C4D-40B6EDD112DC}"/>
          </ac:spMkLst>
        </pc:spChg>
        <pc:spChg chg="add mod">
          <ac:chgData name="tien tran" userId="f5c0b7c74de91c7e" providerId="Windows Live" clId="Web-{C88BBCAA-2AB6-4376-9227-327F6453F29D}" dt="2023-08-24T14:58:50.832" v="323" actId="1076"/>
          <ac:spMkLst>
            <pc:docMk/>
            <pc:sldMk cId="1018085788" sldId="442"/>
            <ac:spMk id="33" creationId="{4AB3AAE6-E57F-5C68-DE42-CBE5ED9A035A}"/>
          </ac:spMkLst>
        </pc:spChg>
        <pc:spChg chg="add mod">
          <ac:chgData name="tien tran" userId="f5c0b7c74de91c7e" providerId="Windows Live" clId="Web-{C88BBCAA-2AB6-4376-9227-327F6453F29D}" dt="2023-08-24T14:58:50.879" v="328" actId="1076"/>
          <ac:spMkLst>
            <pc:docMk/>
            <pc:sldMk cId="1018085788" sldId="442"/>
            <ac:spMk id="38" creationId="{F8D1987C-FAA3-91B6-21A3-1D2583304327}"/>
          </ac:spMkLst>
        </pc:spChg>
        <pc:spChg chg="add mod">
          <ac:chgData name="tien tran" userId="f5c0b7c74de91c7e" providerId="Windows Live" clId="Web-{C88BBCAA-2AB6-4376-9227-327F6453F29D}" dt="2023-08-24T14:58:50.895" v="330" actId="1076"/>
          <ac:spMkLst>
            <pc:docMk/>
            <pc:sldMk cId="1018085788" sldId="442"/>
            <ac:spMk id="40" creationId="{ED516136-3CBC-4B1B-2237-ECD91BC58F53}"/>
          </ac:spMkLst>
        </pc:spChg>
        <pc:picChg chg="add del mod">
          <ac:chgData name="tien tran" userId="f5c0b7c74de91c7e" providerId="Windows Live" clId="Web-{C88BBCAA-2AB6-4376-9227-327F6453F29D}" dt="2023-08-24T14:58:14.925" v="317"/>
          <ac:picMkLst>
            <pc:docMk/>
            <pc:sldMk cId="1018085788" sldId="442"/>
            <ac:picMk id="8" creationId="{1C537527-1EEA-5ED9-2789-3314D680968A}"/>
          </ac:picMkLst>
        </pc:picChg>
        <pc:picChg chg="add del mod">
          <ac:chgData name="tien tran" userId="f5c0b7c74de91c7e" providerId="Windows Live" clId="Web-{C88BBCAA-2AB6-4376-9227-327F6453F29D}" dt="2023-08-24T14:58:14.925" v="317"/>
          <ac:picMkLst>
            <pc:docMk/>
            <pc:sldMk cId="1018085788" sldId="442"/>
            <ac:picMk id="15" creationId="{BD548687-11AC-49E2-6071-772A15962A6F}"/>
          </ac:picMkLst>
        </pc:picChg>
        <pc:picChg chg="add del mod">
          <ac:chgData name="tien tran" userId="f5c0b7c74de91c7e" providerId="Windows Live" clId="Web-{C88BBCAA-2AB6-4376-9227-327F6453F29D}" dt="2023-08-24T14:58:14.925" v="317"/>
          <ac:picMkLst>
            <pc:docMk/>
            <pc:sldMk cId="1018085788" sldId="442"/>
            <ac:picMk id="16" creationId="{276387B0-E34D-202A-0020-08DF9A002808}"/>
          </ac:picMkLst>
        </pc:picChg>
        <pc:picChg chg="add del mod">
          <ac:chgData name="tien tran" userId="f5c0b7c74de91c7e" providerId="Windows Live" clId="Web-{C88BBCAA-2AB6-4376-9227-327F6453F29D}" dt="2023-08-24T14:58:14.925" v="317"/>
          <ac:picMkLst>
            <pc:docMk/>
            <pc:sldMk cId="1018085788" sldId="442"/>
            <ac:picMk id="17" creationId="{EA8E60AA-376C-7882-524B-0E661513F6A4}"/>
          </ac:picMkLst>
        </pc:picChg>
        <pc:picChg chg="add del">
          <ac:chgData name="tien tran" userId="f5c0b7c74de91c7e" providerId="Windows Live" clId="Web-{C88BBCAA-2AB6-4376-9227-327F6453F29D}" dt="2023-08-24T14:58:41.160" v="319"/>
          <ac:picMkLst>
            <pc:docMk/>
            <pc:sldMk cId="1018085788" sldId="442"/>
            <ac:picMk id="21" creationId="{6D58B82F-59E4-B327-E814-CA2F48D479A8}"/>
          </ac:picMkLst>
        </pc:picChg>
        <pc:picChg chg="add del">
          <ac:chgData name="tien tran" userId="f5c0b7c74de91c7e" providerId="Windows Live" clId="Web-{C88BBCAA-2AB6-4376-9227-327F6453F29D}" dt="2023-08-24T14:58:41.160" v="319"/>
          <ac:picMkLst>
            <pc:docMk/>
            <pc:sldMk cId="1018085788" sldId="442"/>
            <ac:picMk id="28" creationId="{55CC1BB2-A2F7-DEAE-9D0B-32F8932939D1}"/>
          </ac:picMkLst>
        </pc:picChg>
        <pc:picChg chg="add del">
          <ac:chgData name="tien tran" userId="f5c0b7c74de91c7e" providerId="Windows Live" clId="Web-{C88BBCAA-2AB6-4376-9227-327F6453F29D}" dt="2023-08-24T14:58:41.160" v="319"/>
          <ac:picMkLst>
            <pc:docMk/>
            <pc:sldMk cId="1018085788" sldId="442"/>
            <ac:picMk id="29" creationId="{D070281B-54E5-1490-88B2-E34A8409E0DB}"/>
          </ac:picMkLst>
        </pc:picChg>
        <pc:picChg chg="add del">
          <ac:chgData name="tien tran" userId="f5c0b7c74de91c7e" providerId="Windows Live" clId="Web-{C88BBCAA-2AB6-4376-9227-327F6453F29D}" dt="2023-08-24T14:58:41.160" v="319"/>
          <ac:picMkLst>
            <pc:docMk/>
            <pc:sldMk cId="1018085788" sldId="442"/>
            <ac:picMk id="30" creationId="{395C328D-F447-1162-AC80-C3FA9F574100}"/>
          </ac:picMkLst>
        </pc:picChg>
        <pc:picChg chg="add mod">
          <ac:chgData name="tien tran" userId="f5c0b7c74de91c7e" providerId="Windows Live" clId="Web-{C88BBCAA-2AB6-4376-9227-327F6453F29D}" dt="2023-08-24T14:58:50.848" v="324" actId="1076"/>
          <ac:picMkLst>
            <pc:docMk/>
            <pc:sldMk cId="1018085788" sldId="442"/>
            <ac:picMk id="34" creationId="{6D58B82F-59E4-B327-E814-CA2F48D479A8}"/>
          </ac:picMkLst>
        </pc:picChg>
        <pc:picChg chg="add mod">
          <ac:chgData name="tien tran" userId="f5c0b7c74de91c7e" providerId="Windows Live" clId="Web-{C88BBCAA-2AB6-4376-9227-327F6453F29D}" dt="2023-08-24T14:58:50.910" v="331" actId="1076"/>
          <ac:picMkLst>
            <pc:docMk/>
            <pc:sldMk cId="1018085788" sldId="442"/>
            <ac:picMk id="41" creationId="{55CC1BB2-A2F7-DEAE-9D0B-32F8932939D1}"/>
          </ac:picMkLst>
        </pc:picChg>
        <pc:picChg chg="add mod">
          <ac:chgData name="tien tran" userId="f5c0b7c74de91c7e" providerId="Windows Live" clId="Web-{C88BBCAA-2AB6-4376-9227-327F6453F29D}" dt="2023-08-24T14:58:50.926" v="332" actId="1076"/>
          <ac:picMkLst>
            <pc:docMk/>
            <pc:sldMk cId="1018085788" sldId="442"/>
            <ac:picMk id="42" creationId="{D070281B-54E5-1490-88B2-E34A8409E0DB}"/>
          </ac:picMkLst>
        </pc:picChg>
        <pc:picChg chg="add mod">
          <ac:chgData name="tien tran" userId="f5c0b7c74de91c7e" providerId="Windows Live" clId="Web-{C88BBCAA-2AB6-4376-9227-327F6453F29D}" dt="2023-08-24T14:58:50.926" v="333" actId="1076"/>
          <ac:picMkLst>
            <pc:docMk/>
            <pc:sldMk cId="1018085788" sldId="442"/>
            <ac:picMk id="43" creationId="{395C328D-F447-1162-AC80-C3FA9F574100}"/>
          </ac:picMkLst>
        </pc:picChg>
        <pc:cxnChg chg="add del mod">
          <ac:chgData name="tien tran" userId="f5c0b7c74de91c7e" providerId="Windows Live" clId="Web-{C88BBCAA-2AB6-4376-9227-327F6453F29D}" dt="2023-08-24T14:58:14.925" v="317"/>
          <ac:cxnSpMkLst>
            <pc:docMk/>
            <pc:sldMk cId="1018085788" sldId="442"/>
            <ac:cxnSpMk id="9" creationId="{C8C6C3D5-C680-10F6-8DFF-893FB7F00988}"/>
          </ac:cxnSpMkLst>
        </pc:cxnChg>
        <pc:cxnChg chg="add del mod">
          <ac:chgData name="tien tran" userId="f5c0b7c74de91c7e" providerId="Windows Live" clId="Web-{C88BBCAA-2AB6-4376-9227-327F6453F29D}" dt="2023-08-24T14:58:14.925" v="317"/>
          <ac:cxnSpMkLst>
            <pc:docMk/>
            <pc:sldMk cId="1018085788" sldId="442"/>
            <ac:cxnSpMk id="10" creationId="{BA364EA0-67AC-1CB1-1123-90B85924EA54}"/>
          </ac:cxnSpMkLst>
        </pc:cxnChg>
        <pc:cxnChg chg="add del mod">
          <ac:chgData name="tien tran" userId="f5c0b7c74de91c7e" providerId="Windows Live" clId="Web-{C88BBCAA-2AB6-4376-9227-327F6453F29D}" dt="2023-08-24T14:58:14.925" v="317"/>
          <ac:cxnSpMkLst>
            <pc:docMk/>
            <pc:sldMk cId="1018085788" sldId="442"/>
            <ac:cxnSpMk id="11" creationId="{DDC99E70-B306-4656-26E9-CA70657A10A8}"/>
          </ac:cxnSpMkLst>
        </pc:cxnChg>
        <pc:cxnChg chg="add del mod">
          <ac:chgData name="tien tran" userId="f5c0b7c74de91c7e" providerId="Windows Live" clId="Web-{C88BBCAA-2AB6-4376-9227-327F6453F29D}" dt="2023-08-24T14:58:14.925" v="317"/>
          <ac:cxnSpMkLst>
            <pc:docMk/>
            <pc:sldMk cId="1018085788" sldId="442"/>
            <ac:cxnSpMk id="13" creationId="{9064338D-DC97-B28B-5264-21967E25C57E}"/>
          </ac:cxnSpMkLst>
        </pc:cxnChg>
        <pc:cxnChg chg="add del mod">
          <ac:chgData name="tien tran" userId="f5c0b7c74de91c7e" providerId="Windows Live" clId="Web-{C88BBCAA-2AB6-4376-9227-327F6453F29D}" dt="2023-08-24T14:58:41.160" v="319"/>
          <ac:cxnSpMkLst>
            <pc:docMk/>
            <pc:sldMk cId="1018085788" sldId="442"/>
            <ac:cxnSpMk id="22" creationId="{EEA35A6D-25A9-5CE5-C977-94EF4C97B886}"/>
          </ac:cxnSpMkLst>
        </pc:cxnChg>
        <pc:cxnChg chg="add del mod">
          <ac:chgData name="tien tran" userId="f5c0b7c74de91c7e" providerId="Windows Live" clId="Web-{C88BBCAA-2AB6-4376-9227-327F6453F29D}" dt="2023-08-24T14:58:41.160" v="319"/>
          <ac:cxnSpMkLst>
            <pc:docMk/>
            <pc:sldMk cId="1018085788" sldId="442"/>
            <ac:cxnSpMk id="23" creationId="{2C43E8B6-1306-EED0-6F5E-E49BDE457169}"/>
          </ac:cxnSpMkLst>
        </pc:cxnChg>
        <pc:cxnChg chg="add del mod">
          <ac:chgData name="tien tran" userId="f5c0b7c74de91c7e" providerId="Windows Live" clId="Web-{C88BBCAA-2AB6-4376-9227-327F6453F29D}" dt="2023-08-24T14:58:41.160" v="319"/>
          <ac:cxnSpMkLst>
            <pc:docMk/>
            <pc:sldMk cId="1018085788" sldId="442"/>
            <ac:cxnSpMk id="24" creationId="{19CAC0FA-40C3-33BA-6DAA-7F599038C2BD}"/>
          </ac:cxnSpMkLst>
        </pc:cxnChg>
        <pc:cxnChg chg="add del mod">
          <ac:chgData name="tien tran" userId="f5c0b7c74de91c7e" providerId="Windows Live" clId="Web-{C88BBCAA-2AB6-4376-9227-327F6453F29D}" dt="2023-08-24T14:58:41.160" v="319"/>
          <ac:cxnSpMkLst>
            <pc:docMk/>
            <pc:sldMk cId="1018085788" sldId="442"/>
            <ac:cxnSpMk id="26" creationId="{FF7EE060-ABF8-C902-9DF6-522F45343B7B}"/>
          </ac:cxnSpMkLst>
        </pc:cxnChg>
        <pc:cxnChg chg="add mod">
          <ac:chgData name="tien tran" userId="f5c0b7c74de91c7e" providerId="Windows Live" clId="Web-{C88BBCAA-2AB6-4376-9227-327F6453F29D}" dt="2023-08-24T14:58:50.848" v="325" actId="1076"/>
          <ac:cxnSpMkLst>
            <pc:docMk/>
            <pc:sldMk cId="1018085788" sldId="442"/>
            <ac:cxnSpMk id="35" creationId="{EEA35A6D-25A9-5CE5-C977-94EF4C97B886}"/>
          </ac:cxnSpMkLst>
        </pc:cxnChg>
        <pc:cxnChg chg="add mod">
          <ac:chgData name="tien tran" userId="f5c0b7c74de91c7e" providerId="Windows Live" clId="Web-{C88BBCAA-2AB6-4376-9227-327F6453F29D}" dt="2023-08-24T14:58:50.863" v="326" actId="1076"/>
          <ac:cxnSpMkLst>
            <pc:docMk/>
            <pc:sldMk cId="1018085788" sldId="442"/>
            <ac:cxnSpMk id="36" creationId="{2C43E8B6-1306-EED0-6F5E-E49BDE457169}"/>
          </ac:cxnSpMkLst>
        </pc:cxnChg>
        <pc:cxnChg chg="add mod">
          <ac:chgData name="tien tran" userId="f5c0b7c74de91c7e" providerId="Windows Live" clId="Web-{C88BBCAA-2AB6-4376-9227-327F6453F29D}" dt="2023-08-24T14:58:50.863" v="327" actId="1076"/>
          <ac:cxnSpMkLst>
            <pc:docMk/>
            <pc:sldMk cId="1018085788" sldId="442"/>
            <ac:cxnSpMk id="37" creationId="{19CAC0FA-40C3-33BA-6DAA-7F599038C2BD}"/>
          </ac:cxnSpMkLst>
        </pc:cxnChg>
        <pc:cxnChg chg="add mod">
          <ac:chgData name="tien tran" userId="f5c0b7c74de91c7e" providerId="Windows Live" clId="Web-{C88BBCAA-2AB6-4376-9227-327F6453F29D}" dt="2023-08-24T14:58:50.895" v="329" actId="1076"/>
          <ac:cxnSpMkLst>
            <pc:docMk/>
            <pc:sldMk cId="1018085788" sldId="442"/>
            <ac:cxnSpMk id="39" creationId="{FF7EE060-ABF8-C902-9DF6-522F45343B7B}"/>
          </ac:cxnSpMkLst>
        </pc:cxnChg>
      </pc:sldChg>
      <pc:sldChg chg="addSp delSp modSp new ord">
        <pc:chgData name="tien tran" userId="f5c0b7c74de91c7e" providerId="Windows Live" clId="Web-{C88BBCAA-2AB6-4376-9227-327F6453F29D}" dt="2023-08-24T16:40:45.379" v="650"/>
        <pc:sldMkLst>
          <pc:docMk/>
          <pc:sldMk cId="4091185753" sldId="443"/>
        </pc:sldMkLst>
        <pc:spChg chg="mod">
          <ac:chgData name="tien tran" userId="f5c0b7c74de91c7e" providerId="Windows Live" clId="Web-{C88BBCAA-2AB6-4376-9227-327F6453F29D}" dt="2023-08-24T14:59:31.146" v="344"/>
          <ac:spMkLst>
            <pc:docMk/>
            <pc:sldMk cId="4091185753" sldId="443"/>
            <ac:spMk id="2" creationId="{2A7E0BF3-5D33-8DBB-5D68-C1564C031D8B}"/>
          </ac:spMkLst>
        </pc:spChg>
        <pc:spChg chg="del">
          <ac:chgData name="tien tran" userId="f5c0b7c74de91c7e" providerId="Windows Live" clId="Web-{C88BBCAA-2AB6-4376-9227-327F6453F29D}" dt="2023-08-24T14:59:18.927" v="340"/>
          <ac:spMkLst>
            <pc:docMk/>
            <pc:sldMk cId="4091185753" sldId="443"/>
            <ac:spMk id="3" creationId="{EAE609E6-72D9-CE35-2D63-92B845BC1F0E}"/>
          </ac:spMkLst>
        </pc:spChg>
        <pc:picChg chg="add mod ord">
          <ac:chgData name="tien tran" userId="f5c0b7c74de91c7e" providerId="Windows Live" clId="Web-{C88BBCAA-2AB6-4376-9227-327F6453F29D}" dt="2023-08-24T14:59:24.630" v="343" actId="1076"/>
          <ac:picMkLst>
            <pc:docMk/>
            <pc:sldMk cId="4091185753" sldId="443"/>
            <ac:picMk id="5" creationId="{87E74578-E788-0F01-AA40-B62CF4A093FB}"/>
          </ac:picMkLst>
        </pc:picChg>
      </pc:sldChg>
      <pc:sldChg chg="modSp new">
        <pc:chgData name="tien tran" userId="f5c0b7c74de91c7e" providerId="Windows Live" clId="Web-{C88BBCAA-2AB6-4376-9227-327F6453F29D}" dt="2023-08-24T15:43:54.285" v="355" actId="20577"/>
        <pc:sldMkLst>
          <pc:docMk/>
          <pc:sldMk cId="3123841344" sldId="444"/>
        </pc:sldMkLst>
        <pc:spChg chg="mod">
          <ac:chgData name="tien tran" userId="f5c0b7c74de91c7e" providerId="Windows Live" clId="Web-{C88BBCAA-2AB6-4376-9227-327F6453F29D}" dt="2023-08-24T15:43:54.285" v="355" actId="20577"/>
          <ac:spMkLst>
            <pc:docMk/>
            <pc:sldMk cId="3123841344" sldId="444"/>
            <ac:spMk id="2" creationId="{46AD11DE-B02C-ADD8-119F-497CC5ACA316}"/>
          </ac:spMkLst>
        </pc:spChg>
      </pc:sldChg>
      <pc:sldChg chg="addSp delSp modSp new">
        <pc:chgData name="tien tran" userId="f5c0b7c74de91c7e" providerId="Windows Live" clId="Web-{C88BBCAA-2AB6-4376-9227-327F6453F29D}" dt="2023-08-24T15:57:20.521" v="417" actId="1076"/>
        <pc:sldMkLst>
          <pc:docMk/>
          <pc:sldMk cId="601684727" sldId="445"/>
        </pc:sldMkLst>
        <pc:spChg chg="mod">
          <ac:chgData name="tien tran" userId="f5c0b7c74de91c7e" providerId="Windows Live" clId="Web-{C88BBCAA-2AB6-4376-9227-327F6453F29D}" dt="2023-08-24T15:54:12.639" v="395" actId="20577"/>
          <ac:spMkLst>
            <pc:docMk/>
            <pc:sldMk cId="601684727" sldId="445"/>
            <ac:spMk id="2" creationId="{864B43BD-1876-4C11-F3AF-8DE7BF9DB4E2}"/>
          </ac:spMkLst>
        </pc:spChg>
        <pc:spChg chg="mod">
          <ac:chgData name="tien tran" userId="f5c0b7c74de91c7e" providerId="Windows Live" clId="Web-{C88BBCAA-2AB6-4376-9227-327F6453F29D}" dt="2023-08-24T15:57:08.927" v="412" actId="20577"/>
          <ac:spMkLst>
            <pc:docMk/>
            <pc:sldMk cId="601684727" sldId="445"/>
            <ac:spMk id="3" creationId="{11A47A5E-628C-2B17-2C31-22C4575C727E}"/>
          </ac:spMkLst>
        </pc:spChg>
        <pc:picChg chg="add del mod">
          <ac:chgData name="tien tran" userId="f5c0b7c74de91c7e" providerId="Windows Live" clId="Web-{C88BBCAA-2AB6-4376-9227-327F6453F29D}" dt="2023-08-24T15:55:15.016" v="397"/>
          <ac:picMkLst>
            <pc:docMk/>
            <pc:sldMk cId="601684727" sldId="445"/>
            <ac:picMk id="5" creationId="{FC18B3AE-23BC-1141-7E17-E704A03C7903}"/>
          </ac:picMkLst>
        </pc:picChg>
        <pc:picChg chg="add mod">
          <ac:chgData name="tien tran" userId="f5c0b7c74de91c7e" providerId="Windows Live" clId="Web-{C88BBCAA-2AB6-4376-9227-327F6453F29D}" dt="2023-08-24T15:57:20.521" v="417" actId="1076"/>
          <ac:picMkLst>
            <pc:docMk/>
            <pc:sldMk cId="601684727" sldId="445"/>
            <ac:picMk id="6" creationId="{0314696A-EBF5-BE1D-DD5A-4E396FAF3318}"/>
          </ac:picMkLst>
        </pc:picChg>
        <pc:picChg chg="add del mod">
          <ac:chgData name="tien tran" userId="f5c0b7c74de91c7e" providerId="Windows Live" clId="Web-{C88BBCAA-2AB6-4376-9227-327F6453F29D}" dt="2023-08-24T15:57:14.365" v="414"/>
          <ac:picMkLst>
            <pc:docMk/>
            <pc:sldMk cId="601684727" sldId="445"/>
            <ac:picMk id="7" creationId="{EDF6F736-1357-2717-E969-FF007908E988}"/>
          </ac:picMkLst>
        </pc:picChg>
      </pc:sldChg>
      <pc:sldChg chg="addSp delSp modSp new">
        <pc:chgData name="tien tran" userId="f5c0b7c74de91c7e" providerId="Windows Live" clId="Web-{C88BBCAA-2AB6-4376-9227-327F6453F29D}" dt="2023-08-24T16:12:07.792" v="479" actId="14100"/>
        <pc:sldMkLst>
          <pc:docMk/>
          <pc:sldMk cId="2534106606" sldId="446"/>
        </pc:sldMkLst>
        <pc:spChg chg="mod">
          <ac:chgData name="tien tran" userId="f5c0b7c74de91c7e" providerId="Windows Live" clId="Web-{C88BBCAA-2AB6-4376-9227-327F6453F29D}" dt="2023-08-24T15:51:10.740" v="357"/>
          <ac:spMkLst>
            <pc:docMk/>
            <pc:sldMk cId="2534106606" sldId="446"/>
            <ac:spMk id="2" creationId="{F8076AEC-EB43-FA4E-D896-882109BC03EA}"/>
          </ac:spMkLst>
        </pc:spChg>
        <pc:spChg chg="mod">
          <ac:chgData name="tien tran" userId="f5c0b7c74de91c7e" providerId="Windows Live" clId="Web-{C88BBCAA-2AB6-4376-9227-327F6453F29D}" dt="2023-08-24T16:12:03.527" v="476" actId="20577"/>
          <ac:spMkLst>
            <pc:docMk/>
            <pc:sldMk cId="2534106606" sldId="446"/>
            <ac:spMk id="3" creationId="{75DD1273-5A93-31D0-5DF4-79B78234C36E}"/>
          </ac:spMkLst>
        </pc:spChg>
        <pc:picChg chg="add del mod">
          <ac:chgData name="tien tran" userId="f5c0b7c74de91c7e" providerId="Windows Live" clId="Web-{C88BBCAA-2AB6-4376-9227-327F6453F29D}" dt="2023-08-24T16:09:31.973" v="453"/>
          <ac:picMkLst>
            <pc:docMk/>
            <pc:sldMk cId="2534106606" sldId="446"/>
            <ac:picMk id="5" creationId="{736BAC88-E0D2-896A-E667-2C9EF2C1F4F9}"/>
          </ac:picMkLst>
        </pc:picChg>
        <pc:picChg chg="add mod">
          <ac:chgData name="tien tran" userId="f5c0b7c74de91c7e" providerId="Windows Live" clId="Web-{C88BBCAA-2AB6-4376-9227-327F6453F29D}" dt="2023-08-24T16:12:07.792" v="479" actId="14100"/>
          <ac:picMkLst>
            <pc:docMk/>
            <pc:sldMk cId="2534106606" sldId="446"/>
            <ac:picMk id="6" creationId="{BBF376E7-DA04-FFF2-7C79-69484F7BB1EC}"/>
          </ac:picMkLst>
        </pc:picChg>
      </pc:sldChg>
      <pc:sldChg chg="addSp delSp modSp new">
        <pc:chgData name="tien tran" userId="f5c0b7c74de91c7e" providerId="Windows Live" clId="Web-{C88BBCAA-2AB6-4376-9227-327F6453F29D}" dt="2023-08-24T16:14:06.313" v="486" actId="1076"/>
        <pc:sldMkLst>
          <pc:docMk/>
          <pc:sldMk cId="4046604943" sldId="447"/>
        </pc:sldMkLst>
        <pc:spChg chg="mod">
          <ac:chgData name="tien tran" userId="f5c0b7c74de91c7e" providerId="Windows Live" clId="Web-{C88BBCAA-2AB6-4376-9227-327F6453F29D}" dt="2023-08-24T16:00:49.155" v="435" actId="20577"/>
          <ac:spMkLst>
            <pc:docMk/>
            <pc:sldMk cId="4046604943" sldId="447"/>
            <ac:spMk id="2" creationId="{56663E5E-11CC-F143-2473-D6981440CC1A}"/>
          </ac:spMkLst>
        </pc:spChg>
        <pc:spChg chg="del">
          <ac:chgData name="tien tran" userId="f5c0b7c74de91c7e" providerId="Windows Live" clId="Web-{C88BBCAA-2AB6-4376-9227-327F6453F29D}" dt="2023-08-24T16:00:29.545" v="423"/>
          <ac:spMkLst>
            <pc:docMk/>
            <pc:sldMk cId="4046604943" sldId="447"/>
            <ac:spMk id="3" creationId="{E5970678-D540-640F-7EE8-2E00EB8C52E5}"/>
          </ac:spMkLst>
        </pc:spChg>
        <pc:spChg chg="add del mod">
          <ac:chgData name="tien tran" userId="f5c0b7c74de91c7e" providerId="Windows Live" clId="Web-{C88BBCAA-2AB6-4376-9227-327F6453F29D}" dt="2023-08-24T16:13:14.467" v="482"/>
          <ac:spMkLst>
            <pc:docMk/>
            <pc:sldMk cId="4046604943" sldId="447"/>
            <ac:spMk id="7" creationId="{2E2950F0-3BF8-2EDF-EF59-6F39A1DFBEDC}"/>
          </ac:spMkLst>
        </pc:spChg>
        <pc:picChg chg="add del mod ord modCrop">
          <ac:chgData name="tien tran" userId="f5c0b7c74de91c7e" providerId="Windows Live" clId="Web-{C88BBCAA-2AB6-4376-9227-327F6453F29D}" dt="2023-08-24T16:12:53.919" v="481"/>
          <ac:picMkLst>
            <pc:docMk/>
            <pc:sldMk cId="4046604943" sldId="447"/>
            <ac:picMk id="5" creationId="{FE70B71D-FFFC-848C-B1E6-1A054C660BDE}"/>
          </ac:picMkLst>
        </pc:picChg>
        <pc:picChg chg="add mod ord">
          <ac:chgData name="tien tran" userId="f5c0b7c74de91c7e" providerId="Windows Live" clId="Web-{C88BBCAA-2AB6-4376-9227-327F6453F29D}" dt="2023-08-24T16:14:06.313" v="486" actId="1076"/>
          <ac:picMkLst>
            <pc:docMk/>
            <pc:sldMk cId="4046604943" sldId="447"/>
            <ac:picMk id="8" creationId="{518AF0F2-7DBE-2052-1BC9-15BD04149762}"/>
          </ac:picMkLst>
        </pc:picChg>
      </pc:sldChg>
      <pc:sldChg chg="addSp modSp new">
        <pc:chgData name="tien tran" userId="f5c0b7c74de91c7e" providerId="Windows Live" clId="Web-{C88BBCAA-2AB6-4376-9227-327F6453F29D}" dt="2023-08-24T16:15:27.863" v="498" actId="14100"/>
        <pc:sldMkLst>
          <pc:docMk/>
          <pc:sldMk cId="4286422194" sldId="448"/>
        </pc:sldMkLst>
        <pc:spChg chg="mod">
          <ac:chgData name="tien tran" userId="f5c0b7c74de91c7e" providerId="Windows Live" clId="Web-{C88BBCAA-2AB6-4376-9227-327F6453F29D}" dt="2023-08-24T16:15:18.941" v="493" actId="20577"/>
          <ac:spMkLst>
            <pc:docMk/>
            <pc:sldMk cId="4286422194" sldId="448"/>
            <ac:spMk id="3" creationId="{F4860333-E1D6-C57F-350D-8F27277C2130}"/>
          </ac:spMkLst>
        </pc:spChg>
        <pc:picChg chg="add mod">
          <ac:chgData name="tien tran" userId="f5c0b7c74de91c7e" providerId="Windows Live" clId="Web-{C88BBCAA-2AB6-4376-9227-327F6453F29D}" dt="2023-08-24T16:15:27.863" v="498" actId="14100"/>
          <ac:picMkLst>
            <pc:docMk/>
            <pc:sldMk cId="4286422194" sldId="448"/>
            <ac:picMk id="5" creationId="{6572D483-F2D3-6B56-B19C-EF35E4E6AFBD}"/>
          </ac:picMkLst>
        </pc:picChg>
      </pc:sldChg>
      <pc:sldChg chg="addSp delSp modSp new">
        <pc:chgData name="tien tran" userId="f5c0b7c74de91c7e" providerId="Windows Live" clId="Web-{C88BBCAA-2AB6-4376-9227-327F6453F29D}" dt="2023-08-24T16:16:58.820" v="509" actId="1076"/>
        <pc:sldMkLst>
          <pc:docMk/>
          <pc:sldMk cId="1933191224" sldId="449"/>
        </pc:sldMkLst>
        <pc:spChg chg="mod">
          <ac:chgData name="tien tran" userId="f5c0b7c74de91c7e" providerId="Windows Live" clId="Web-{C88BBCAA-2AB6-4376-9227-327F6453F29D}" dt="2023-08-24T16:16:09.209" v="503" actId="20577"/>
          <ac:spMkLst>
            <pc:docMk/>
            <pc:sldMk cId="1933191224" sldId="449"/>
            <ac:spMk id="2" creationId="{5CAAEDB5-023C-038B-EC85-023FA7E2F423}"/>
          </ac:spMkLst>
        </pc:spChg>
        <pc:spChg chg="del">
          <ac:chgData name="tien tran" userId="f5c0b7c74de91c7e" providerId="Windows Live" clId="Web-{C88BBCAA-2AB6-4376-9227-327F6453F29D}" dt="2023-08-24T16:16:31.944" v="504"/>
          <ac:spMkLst>
            <pc:docMk/>
            <pc:sldMk cId="1933191224" sldId="449"/>
            <ac:spMk id="3" creationId="{C373FE1F-6875-B062-B3BC-AD7FC83A5DD2}"/>
          </ac:spMkLst>
        </pc:spChg>
        <pc:picChg chg="add mod ord">
          <ac:chgData name="tien tran" userId="f5c0b7c74de91c7e" providerId="Windows Live" clId="Web-{C88BBCAA-2AB6-4376-9227-327F6453F29D}" dt="2023-08-24T16:16:34.788" v="505" actId="1076"/>
          <ac:picMkLst>
            <pc:docMk/>
            <pc:sldMk cId="1933191224" sldId="449"/>
            <ac:picMk id="5" creationId="{168FA443-FCDB-6A6E-3435-9830F354D3A1}"/>
          </ac:picMkLst>
        </pc:picChg>
        <pc:picChg chg="add mod">
          <ac:chgData name="tien tran" userId="f5c0b7c74de91c7e" providerId="Windows Live" clId="Web-{C88BBCAA-2AB6-4376-9227-327F6453F29D}" dt="2023-08-24T16:16:58.820" v="509" actId="1076"/>
          <ac:picMkLst>
            <pc:docMk/>
            <pc:sldMk cId="1933191224" sldId="449"/>
            <ac:picMk id="6" creationId="{4B55BCC1-1A97-6776-A855-9ED004F0A034}"/>
          </ac:picMkLst>
        </pc:picChg>
      </pc:sldChg>
      <pc:sldChg chg="modSp add replId">
        <pc:chgData name="tien tran" userId="f5c0b7c74de91c7e" providerId="Windows Live" clId="Web-{C88BBCAA-2AB6-4376-9227-327F6453F29D}" dt="2023-08-24T16:24:25.307" v="583" actId="20577"/>
        <pc:sldMkLst>
          <pc:docMk/>
          <pc:sldMk cId="239391567" sldId="450"/>
        </pc:sldMkLst>
        <pc:spChg chg="mod">
          <ac:chgData name="tien tran" userId="f5c0b7c74de91c7e" providerId="Windows Live" clId="Web-{C88BBCAA-2AB6-4376-9227-327F6453F29D}" dt="2023-08-24T16:24:25.307" v="583" actId="20577"/>
          <ac:spMkLst>
            <pc:docMk/>
            <pc:sldMk cId="239391567" sldId="450"/>
            <ac:spMk id="3" creationId="{3356C97B-92D3-569A-CA12-3111814852CA}"/>
          </ac:spMkLst>
        </pc:spChg>
      </pc:sldChg>
      <pc:sldChg chg="modSp add ord replId">
        <pc:chgData name="tien tran" userId="f5c0b7c74de91c7e" providerId="Windows Live" clId="Web-{C88BBCAA-2AB6-4376-9227-327F6453F29D}" dt="2023-08-24T16:26:50.157" v="605"/>
        <pc:sldMkLst>
          <pc:docMk/>
          <pc:sldMk cId="2407576539" sldId="451"/>
        </pc:sldMkLst>
        <pc:spChg chg="mod">
          <ac:chgData name="tien tran" userId="f5c0b7c74de91c7e" providerId="Windows Live" clId="Web-{C88BBCAA-2AB6-4376-9227-327F6453F29D}" dt="2023-08-24T16:25:17.450" v="596" actId="20577"/>
          <ac:spMkLst>
            <pc:docMk/>
            <pc:sldMk cId="2407576539" sldId="451"/>
            <ac:spMk id="3" creationId="{3356C97B-92D3-569A-CA12-3111814852CA}"/>
          </ac:spMkLst>
        </pc:spChg>
      </pc:sldChg>
      <pc:sldChg chg="modSp add ord replId">
        <pc:chgData name="tien tran" userId="f5c0b7c74de91c7e" providerId="Windows Live" clId="Web-{C88BBCAA-2AB6-4376-9227-327F6453F29D}" dt="2023-08-24T16:39:51.924" v="644"/>
        <pc:sldMkLst>
          <pc:docMk/>
          <pc:sldMk cId="1828592504" sldId="452"/>
        </pc:sldMkLst>
        <pc:spChg chg="mod">
          <ac:chgData name="tien tran" userId="f5c0b7c74de91c7e" providerId="Windows Live" clId="Web-{C88BBCAA-2AB6-4376-9227-327F6453F29D}" dt="2023-08-24T16:27:24.111" v="607" actId="20577"/>
          <ac:spMkLst>
            <pc:docMk/>
            <pc:sldMk cId="1828592504" sldId="452"/>
            <ac:spMk id="3" creationId="{3356C97B-92D3-569A-CA12-3111814852CA}"/>
          </ac:spMkLst>
        </pc:spChg>
      </pc:sldChg>
      <pc:sldChg chg="modSp add replId">
        <pc:chgData name="tien tran" userId="f5c0b7c74de91c7e" providerId="Windows Live" clId="Web-{C88BBCAA-2AB6-4376-9227-327F6453F29D}" dt="2023-08-24T16:27:36.753" v="611" actId="20577"/>
        <pc:sldMkLst>
          <pc:docMk/>
          <pc:sldMk cId="3807767013" sldId="453"/>
        </pc:sldMkLst>
        <pc:spChg chg="mod">
          <ac:chgData name="tien tran" userId="f5c0b7c74de91c7e" providerId="Windows Live" clId="Web-{C88BBCAA-2AB6-4376-9227-327F6453F29D}" dt="2023-08-24T16:27:36.753" v="611" actId="20577"/>
          <ac:spMkLst>
            <pc:docMk/>
            <pc:sldMk cId="3807767013" sldId="453"/>
            <ac:spMk id="3" creationId="{3356C97B-92D3-569A-CA12-3111814852CA}"/>
          </ac:spMkLst>
        </pc:spChg>
      </pc:sldChg>
      <pc:sldChg chg="add del replId">
        <pc:chgData name="tien tran" userId="f5c0b7c74de91c7e" providerId="Windows Live" clId="Web-{C88BBCAA-2AB6-4376-9227-327F6453F29D}" dt="2023-08-24T16:27:47.331" v="614"/>
        <pc:sldMkLst>
          <pc:docMk/>
          <pc:sldMk cId="3567986788" sldId="454"/>
        </pc:sldMkLst>
      </pc:sldChg>
      <pc:sldChg chg="modSp new">
        <pc:chgData name="tien tran" userId="f5c0b7c74de91c7e" providerId="Windows Live" clId="Web-{C88BBCAA-2AB6-4376-9227-327F6453F29D}" dt="2023-08-24T16:39:25.376" v="641" actId="20577"/>
        <pc:sldMkLst>
          <pc:docMk/>
          <pc:sldMk cId="4179028946" sldId="454"/>
        </pc:sldMkLst>
        <pc:spChg chg="mod">
          <ac:chgData name="tien tran" userId="f5c0b7c74de91c7e" providerId="Windows Live" clId="Web-{C88BBCAA-2AB6-4376-9227-327F6453F29D}" dt="2023-08-24T16:39:25.376" v="641" actId="20577"/>
          <ac:spMkLst>
            <pc:docMk/>
            <pc:sldMk cId="4179028946" sldId="454"/>
            <ac:spMk id="2" creationId="{08C2CB6B-B408-8B4C-A78D-A2D4F5306EEF}"/>
          </ac:spMkLst>
        </pc:spChg>
      </pc:sldChg>
      <pc:sldChg chg="modSp add replId">
        <pc:chgData name="tien tran" userId="f5c0b7c74de91c7e" providerId="Windows Live" clId="Web-{C88BBCAA-2AB6-4376-9227-327F6453F29D}" dt="2023-08-24T16:40:26.128" v="648" actId="20577"/>
        <pc:sldMkLst>
          <pc:docMk/>
          <pc:sldMk cId="2808786853" sldId="455"/>
        </pc:sldMkLst>
        <pc:spChg chg="mod">
          <ac:chgData name="tien tran" userId="f5c0b7c74de91c7e" providerId="Windows Live" clId="Web-{C88BBCAA-2AB6-4376-9227-327F6453F29D}" dt="2023-08-24T16:40:26.128" v="648" actId="20577"/>
          <ac:spMkLst>
            <pc:docMk/>
            <pc:sldMk cId="2808786853" sldId="455"/>
            <ac:spMk id="3" creationId="{3356C97B-92D3-569A-CA12-3111814852CA}"/>
          </ac:spMkLst>
        </pc:spChg>
      </pc:sldChg>
      <pc:sldChg chg="modSp add replId">
        <pc:chgData name="tien tran" userId="f5c0b7c74de91c7e" providerId="Windows Live" clId="Web-{C88BBCAA-2AB6-4376-9227-327F6453F29D}" dt="2023-08-24T16:40:54.520" v="653" actId="20577"/>
        <pc:sldMkLst>
          <pc:docMk/>
          <pc:sldMk cId="2307291542" sldId="456"/>
        </pc:sldMkLst>
        <pc:spChg chg="mod">
          <ac:chgData name="tien tran" userId="f5c0b7c74de91c7e" providerId="Windows Live" clId="Web-{C88BBCAA-2AB6-4376-9227-327F6453F29D}" dt="2023-08-24T16:40:54.520" v="653" actId="20577"/>
          <ac:spMkLst>
            <pc:docMk/>
            <pc:sldMk cId="2307291542" sldId="456"/>
            <ac:spMk id="3" creationId="{3356C97B-92D3-569A-CA12-3111814852CA}"/>
          </ac:spMkLst>
        </pc:spChg>
      </pc:sldChg>
    </pc:docChg>
  </pc:docChgLst>
  <pc:docChgLst>
    <pc:chgData name="tien tran" userId="f5c0b7c74de91c7e" providerId="Windows Live" clId="Web-{749A3D30-2724-46DC-A2D1-344B52AC1AB7}"/>
    <pc:docChg chg="addSld delSld modSld">
      <pc:chgData name="tien tran" userId="f5c0b7c74de91c7e" providerId="Windows Live" clId="Web-{749A3D30-2724-46DC-A2D1-344B52AC1AB7}" dt="2023-09-20T07:57:30.907" v="409" actId="20577"/>
      <pc:docMkLst>
        <pc:docMk/>
      </pc:docMkLst>
      <pc:sldChg chg="modSp">
        <pc:chgData name="tien tran" userId="f5c0b7c74de91c7e" providerId="Windows Live" clId="Web-{749A3D30-2724-46DC-A2D1-344B52AC1AB7}" dt="2023-09-20T06:57:55.817" v="40" actId="20577"/>
        <pc:sldMkLst>
          <pc:docMk/>
          <pc:sldMk cId="0" sldId="257"/>
        </pc:sldMkLst>
        <pc:spChg chg="mod">
          <ac:chgData name="tien tran" userId="f5c0b7c74de91c7e" providerId="Windows Live" clId="Web-{749A3D30-2724-46DC-A2D1-344B52AC1AB7}" dt="2023-09-20T06:57:55.817" v="40" actId="20577"/>
          <ac:spMkLst>
            <pc:docMk/>
            <pc:sldMk cId="0" sldId="257"/>
            <ac:spMk id="190467" creationId="{00000000-0000-0000-0000-000000000000}"/>
          </ac:spMkLst>
        </pc:spChg>
      </pc:sldChg>
      <pc:sldChg chg="modSp">
        <pc:chgData name="tien tran" userId="f5c0b7c74de91c7e" providerId="Windows Live" clId="Web-{749A3D30-2724-46DC-A2D1-344B52AC1AB7}" dt="2023-09-20T06:57:32.645" v="36" actId="20577"/>
        <pc:sldMkLst>
          <pc:docMk/>
          <pc:sldMk cId="0" sldId="404"/>
        </pc:sldMkLst>
        <pc:spChg chg="mod">
          <ac:chgData name="tien tran" userId="f5c0b7c74de91c7e" providerId="Windows Live" clId="Web-{749A3D30-2724-46DC-A2D1-344B52AC1AB7}" dt="2023-09-20T06:57:32.645" v="36" actId="20577"/>
          <ac:spMkLst>
            <pc:docMk/>
            <pc:sldMk cId="0" sldId="404"/>
            <ac:spMk id="12" creationId="{00000000-0000-0000-0000-000000000000}"/>
          </ac:spMkLst>
        </pc:spChg>
      </pc:sldChg>
      <pc:sldChg chg="modSp">
        <pc:chgData name="tien tran" userId="f5c0b7c74de91c7e" providerId="Windows Live" clId="Web-{749A3D30-2724-46DC-A2D1-344B52AC1AB7}" dt="2023-09-20T07:57:30.907" v="409" actId="20577"/>
        <pc:sldMkLst>
          <pc:docMk/>
          <pc:sldMk cId="788580868" sldId="405"/>
        </pc:sldMkLst>
        <pc:spChg chg="mod">
          <ac:chgData name="tien tran" userId="f5c0b7c74de91c7e" providerId="Windows Live" clId="Web-{749A3D30-2724-46DC-A2D1-344B52AC1AB7}" dt="2023-09-20T07:57:30.907" v="409" actId="20577"/>
          <ac:spMkLst>
            <pc:docMk/>
            <pc:sldMk cId="788580868" sldId="405"/>
            <ac:spMk id="3" creationId="{3356C97B-92D3-569A-CA12-3111814852CA}"/>
          </ac:spMkLst>
        </pc:spChg>
      </pc:sldChg>
      <pc:sldChg chg="del">
        <pc:chgData name="tien tran" userId="f5c0b7c74de91c7e" providerId="Windows Live" clId="Web-{749A3D30-2724-46DC-A2D1-344B52AC1AB7}" dt="2023-09-20T06:57:21.176" v="27"/>
        <pc:sldMkLst>
          <pc:docMk/>
          <pc:sldMk cId="1965920911" sldId="406"/>
        </pc:sldMkLst>
      </pc:sldChg>
      <pc:sldChg chg="addSp modSp new">
        <pc:chgData name="tien tran" userId="f5c0b7c74de91c7e" providerId="Windows Live" clId="Web-{749A3D30-2724-46DC-A2D1-344B52AC1AB7}" dt="2023-09-20T07:33:07.346" v="229" actId="14100"/>
        <pc:sldMkLst>
          <pc:docMk/>
          <pc:sldMk cId="2451299394" sldId="406"/>
        </pc:sldMkLst>
        <pc:spChg chg="mod">
          <ac:chgData name="tien tran" userId="f5c0b7c74de91c7e" providerId="Windows Live" clId="Web-{749A3D30-2724-46DC-A2D1-344B52AC1AB7}" dt="2023-09-20T07:32:44.018" v="221" actId="20577"/>
          <ac:spMkLst>
            <pc:docMk/>
            <pc:sldMk cId="2451299394" sldId="406"/>
            <ac:spMk id="2" creationId="{D3362400-9552-6ACA-5166-0984C012BB95}"/>
          </ac:spMkLst>
        </pc:spChg>
        <pc:spChg chg="mod">
          <ac:chgData name="tien tran" userId="f5c0b7c74de91c7e" providerId="Windows Live" clId="Web-{749A3D30-2724-46DC-A2D1-344B52AC1AB7}" dt="2023-09-20T07:33:07.346" v="229" actId="14100"/>
          <ac:spMkLst>
            <pc:docMk/>
            <pc:sldMk cId="2451299394" sldId="406"/>
            <ac:spMk id="3" creationId="{21C4C6DC-A369-221D-23BC-653070DC2272}"/>
          </ac:spMkLst>
        </pc:spChg>
        <pc:picChg chg="add mod">
          <ac:chgData name="tien tran" userId="f5c0b7c74de91c7e" providerId="Windows Live" clId="Web-{749A3D30-2724-46DC-A2D1-344B52AC1AB7}" dt="2023-09-20T07:01:18.526" v="56" actId="14100"/>
          <ac:picMkLst>
            <pc:docMk/>
            <pc:sldMk cId="2451299394" sldId="406"/>
            <ac:picMk id="5" creationId="{86CBB426-8A49-4A41-C976-E30633D91082}"/>
          </ac:picMkLst>
        </pc:picChg>
      </pc:sldChg>
      <pc:sldChg chg="del">
        <pc:chgData name="tien tran" userId="f5c0b7c74de91c7e" providerId="Windows Live" clId="Web-{749A3D30-2724-46DC-A2D1-344B52AC1AB7}" dt="2023-09-20T06:57:21.176" v="25"/>
        <pc:sldMkLst>
          <pc:docMk/>
          <pc:sldMk cId="638310437" sldId="407"/>
        </pc:sldMkLst>
      </pc:sldChg>
      <pc:sldChg chg="delSp modSp add replId">
        <pc:chgData name="tien tran" userId="f5c0b7c74de91c7e" providerId="Windows Live" clId="Web-{749A3D30-2724-46DC-A2D1-344B52AC1AB7}" dt="2023-09-20T07:34:38.412" v="248" actId="20577"/>
        <pc:sldMkLst>
          <pc:docMk/>
          <pc:sldMk cId="2198215645" sldId="407"/>
        </pc:sldMkLst>
        <pc:spChg chg="mod">
          <ac:chgData name="tien tran" userId="f5c0b7c74de91c7e" providerId="Windows Live" clId="Web-{749A3D30-2724-46DC-A2D1-344B52AC1AB7}" dt="2023-09-20T07:30:10.200" v="216" actId="20577"/>
          <ac:spMkLst>
            <pc:docMk/>
            <pc:sldMk cId="2198215645" sldId="407"/>
            <ac:spMk id="2" creationId="{D3362400-9552-6ACA-5166-0984C012BB95}"/>
          </ac:spMkLst>
        </pc:spChg>
        <pc:spChg chg="mod">
          <ac:chgData name="tien tran" userId="f5c0b7c74de91c7e" providerId="Windows Live" clId="Web-{749A3D30-2724-46DC-A2D1-344B52AC1AB7}" dt="2023-09-20T07:34:38.412" v="248" actId="20577"/>
          <ac:spMkLst>
            <pc:docMk/>
            <pc:sldMk cId="2198215645" sldId="407"/>
            <ac:spMk id="3" creationId="{21C4C6DC-A369-221D-23BC-653070DC2272}"/>
          </ac:spMkLst>
        </pc:spChg>
        <pc:picChg chg="del">
          <ac:chgData name="tien tran" userId="f5c0b7c74de91c7e" providerId="Windows Live" clId="Web-{749A3D30-2724-46DC-A2D1-344B52AC1AB7}" dt="2023-09-20T07:02:55.310" v="78"/>
          <ac:picMkLst>
            <pc:docMk/>
            <pc:sldMk cId="2198215645" sldId="407"/>
            <ac:picMk id="5" creationId="{86CBB426-8A49-4A41-C976-E30633D91082}"/>
          </ac:picMkLst>
        </pc:picChg>
      </pc:sldChg>
      <pc:sldChg chg="addSp modSp new">
        <pc:chgData name="tien tran" userId="f5c0b7c74de91c7e" providerId="Windows Live" clId="Web-{749A3D30-2724-46DC-A2D1-344B52AC1AB7}" dt="2023-09-20T07:46:47.309" v="324" actId="1076"/>
        <pc:sldMkLst>
          <pc:docMk/>
          <pc:sldMk cId="1583316617" sldId="408"/>
        </pc:sldMkLst>
        <pc:spChg chg="mod">
          <ac:chgData name="tien tran" userId="f5c0b7c74de91c7e" providerId="Windows Live" clId="Web-{749A3D30-2724-46DC-A2D1-344B52AC1AB7}" dt="2023-09-20T07:44:01.226" v="311" actId="20577"/>
          <ac:spMkLst>
            <pc:docMk/>
            <pc:sldMk cId="1583316617" sldId="408"/>
            <ac:spMk id="2" creationId="{3DA424BA-8787-A3C4-5DDB-C03F33F13AEB}"/>
          </ac:spMkLst>
        </pc:spChg>
        <pc:spChg chg="mod">
          <ac:chgData name="tien tran" userId="f5c0b7c74de91c7e" providerId="Windows Live" clId="Web-{749A3D30-2724-46DC-A2D1-344B52AC1AB7}" dt="2023-09-20T07:46:34.152" v="319" actId="20577"/>
          <ac:spMkLst>
            <pc:docMk/>
            <pc:sldMk cId="1583316617" sldId="408"/>
            <ac:spMk id="3" creationId="{E43BB67E-7A06-B330-1B16-E326C8AAE9E9}"/>
          </ac:spMkLst>
        </pc:spChg>
        <pc:picChg chg="add mod">
          <ac:chgData name="tien tran" userId="f5c0b7c74de91c7e" providerId="Windows Live" clId="Web-{749A3D30-2724-46DC-A2D1-344B52AC1AB7}" dt="2023-09-20T07:46:47.309" v="324" actId="1076"/>
          <ac:picMkLst>
            <pc:docMk/>
            <pc:sldMk cId="1583316617" sldId="408"/>
            <ac:picMk id="5" creationId="{20539762-08EC-82AE-2C8C-62E8D7631880}"/>
          </ac:picMkLst>
        </pc:picChg>
      </pc:sldChg>
      <pc:sldChg chg="del">
        <pc:chgData name="tien tran" userId="f5c0b7c74de91c7e" providerId="Windows Live" clId="Web-{749A3D30-2724-46DC-A2D1-344B52AC1AB7}" dt="2023-09-20T06:57:21.160" v="23"/>
        <pc:sldMkLst>
          <pc:docMk/>
          <pc:sldMk cId="2586534179" sldId="408"/>
        </pc:sldMkLst>
      </pc:sldChg>
      <pc:sldChg chg="del">
        <pc:chgData name="tien tran" userId="f5c0b7c74de91c7e" providerId="Windows Live" clId="Web-{749A3D30-2724-46DC-A2D1-344B52AC1AB7}" dt="2023-09-20T06:57:21.160" v="24"/>
        <pc:sldMkLst>
          <pc:docMk/>
          <pc:sldMk cId="1765000015" sldId="409"/>
        </pc:sldMkLst>
      </pc:sldChg>
      <pc:sldChg chg="addSp delSp modSp new">
        <pc:chgData name="tien tran" userId="f5c0b7c74de91c7e" providerId="Windows Live" clId="Web-{749A3D30-2724-46DC-A2D1-344B52AC1AB7}" dt="2023-09-20T07:56:50.078" v="392" actId="20577"/>
        <pc:sldMkLst>
          <pc:docMk/>
          <pc:sldMk cId="2607997660" sldId="409"/>
        </pc:sldMkLst>
        <pc:spChg chg="mod">
          <ac:chgData name="tien tran" userId="f5c0b7c74de91c7e" providerId="Windows Live" clId="Web-{749A3D30-2724-46DC-A2D1-344B52AC1AB7}" dt="2023-09-20T07:34:51.037" v="253" actId="20577"/>
          <ac:spMkLst>
            <pc:docMk/>
            <pc:sldMk cId="2607997660" sldId="409"/>
            <ac:spMk id="2" creationId="{5CAE9989-75B4-D63E-14A4-19FEFCEEA1B8}"/>
          </ac:spMkLst>
        </pc:spChg>
        <pc:spChg chg="add del mod">
          <ac:chgData name="tien tran" userId="f5c0b7c74de91c7e" providerId="Windows Live" clId="Web-{749A3D30-2724-46DC-A2D1-344B52AC1AB7}" dt="2023-09-20T07:56:50.078" v="392" actId="20577"/>
          <ac:spMkLst>
            <pc:docMk/>
            <pc:sldMk cId="2607997660" sldId="409"/>
            <ac:spMk id="3" creationId="{C50B8914-20A8-C447-F79D-E913B905819F}"/>
          </ac:spMkLst>
        </pc:spChg>
        <pc:picChg chg="add del mod ord">
          <ac:chgData name="tien tran" userId="f5c0b7c74de91c7e" providerId="Windows Live" clId="Web-{749A3D30-2724-46DC-A2D1-344B52AC1AB7}" dt="2023-09-20T07:35:44.758" v="257"/>
          <ac:picMkLst>
            <pc:docMk/>
            <pc:sldMk cId="2607997660" sldId="409"/>
            <ac:picMk id="5" creationId="{78E714BA-A547-617E-81FA-3A9F45698744}"/>
          </ac:picMkLst>
        </pc:picChg>
        <pc:picChg chg="add mod">
          <ac:chgData name="tien tran" userId="f5c0b7c74de91c7e" providerId="Windows Live" clId="Web-{749A3D30-2724-46DC-A2D1-344B52AC1AB7}" dt="2023-09-20T07:35:58.664" v="264" actId="14100"/>
          <ac:picMkLst>
            <pc:docMk/>
            <pc:sldMk cId="2607997660" sldId="409"/>
            <ac:picMk id="6" creationId="{B6376978-0B56-12CE-72BA-138207F6F178}"/>
          </ac:picMkLst>
        </pc:picChg>
      </pc:sldChg>
      <pc:sldChg chg="del">
        <pc:chgData name="tien tran" userId="f5c0b7c74de91c7e" providerId="Windows Live" clId="Web-{749A3D30-2724-46DC-A2D1-344B52AC1AB7}" dt="2023-09-20T06:57:21.160" v="22"/>
        <pc:sldMkLst>
          <pc:docMk/>
          <pc:sldMk cId="2309523366" sldId="410"/>
        </pc:sldMkLst>
      </pc:sldChg>
      <pc:sldChg chg="addSp modSp new">
        <pc:chgData name="tien tran" userId="f5c0b7c74de91c7e" providerId="Windows Live" clId="Web-{749A3D30-2724-46DC-A2D1-344B52AC1AB7}" dt="2023-09-20T07:48:51.954" v="336" actId="14100"/>
        <pc:sldMkLst>
          <pc:docMk/>
          <pc:sldMk cId="3688878029" sldId="410"/>
        </pc:sldMkLst>
        <pc:spChg chg="mod">
          <ac:chgData name="tien tran" userId="f5c0b7c74de91c7e" providerId="Windows Live" clId="Web-{749A3D30-2724-46DC-A2D1-344B52AC1AB7}" dt="2023-09-20T07:47:19.013" v="329" actId="20577"/>
          <ac:spMkLst>
            <pc:docMk/>
            <pc:sldMk cId="3688878029" sldId="410"/>
            <ac:spMk id="2" creationId="{9C5AC657-3DA0-1980-A7BB-65E4DA1002C5}"/>
          </ac:spMkLst>
        </pc:spChg>
        <pc:spChg chg="mod">
          <ac:chgData name="tien tran" userId="f5c0b7c74de91c7e" providerId="Windows Live" clId="Web-{749A3D30-2724-46DC-A2D1-344B52AC1AB7}" dt="2023-09-20T07:48:45.422" v="333" actId="20577"/>
          <ac:spMkLst>
            <pc:docMk/>
            <pc:sldMk cId="3688878029" sldId="410"/>
            <ac:spMk id="3" creationId="{6A6BA824-E34D-8A19-1C5E-88CAAC9D4E39}"/>
          </ac:spMkLst>
        </pc:spChg>
        <pc:picChg chg="add mod">
          <ac:chgData name="tien tran" userId="f5c0b7c74de91c7e" providerId="Windows Live" clId="Web-{749A3D30-2724-46DC-A2D1-344B52AC1AB7}" dt="2023-09-20T07:48:51.954" v="336" actId="14100"/>
          <ac:picMkLst>
            <pc:docMk/>
            <pc:sldMk cId="3688878029" sldId="410"/>
            <ac:picMk id="5" creationId="{97AF5FBE-8A6B-B4E9-CE0E-4EC393867417}"/>
          </ac:picMkLst>
        </pc:picChg>
      </pc:sldChg>
      <pc:sldChg chg="del">
        <pc:chgData name="tien tran" userId="f5c0b7c74de91c7e" providerId="Windows Live" clId="Web-{749A3D30-2724-46DC-A2D1-344B52AC1AB7}" dt="2023-09-20T06:57:21.160" v="21"/>
        <pc:sldMkLst>
          <pc:docMk/>
          <pc:sldMk cId="469054665" sldId="411"/>
        </pc:sldMkLst>
      </pc:sldChg>
      <pc:sldChg chg="addSp modSp new">
        <pc:chgData name="tien tran" userId="f5c0b7c74de91c7e" providerId="Windows Live" clId="Web-{749A3D30-2724-46DC-A2D1-344B52AC1AB7}" dt="2023-09-20T07:51:34.568" v="372" actId="1076"/>
        <pc:sldMkLst>
          <pc:docMk/>
          <pc:sldMk cId="1110246841" sldId="411"/>
        </pc:sldMkLst>
        <pc:spChg chg="mod">
          <ac:chgData name="tien tran" userId="f5c0b7c74de91c7e" providerId="Windows Live" clId="Web-{749A3D30-2724-46DC-A2D1-344B52AC1AB7}" dt="2023-09-20T07:49:07.517" v="341" actId="20577"/>
          <ac:spMkLst>
            <pc:docMk/>
            <pc:sldMk cId="1110246841" sldId="411"/>
            <ac:spMk id="2" creationId="{27209747-E114-2EF4-DE1F-FB5C9303C566}"/>
          </ac:spMkLst>
        </pc:spChg>
        <pc:spChg chg="mod">
          <ac:chgData name="tien tran" userId="f5c0b7c74de91c7e" providerId="Windows Live" clId="Web-{749A3D30-2724-46DC-A2D1-344B52AC1AB7}" dt="2023-09-20T07:50:27.113" v="365" actId="20577"/>
          <ac:spMkLst>
            <pc:docMk/>
            <pc:sldMk cId="1110246841" sldId="411"/>
            <ac:spMk id="3" creationId="{68F1CFAF-9686-C3CC-DB07-1333DAEBE921}"/>
          </ac:spMkLst>
        </pc:spChg>
        <pc:picChg chg="add mod">
          <ac:chgData name="tien tran" userId="f5c0b7c74de91c7e" providerId="Windows Live" clId="Web-{749A3D30-2724-46DC-A2D1-344B52AC1AB7}" dt="2023-09-20T07:51:34.568" v="372" actId="1076"/>
          <ac:picMkLst>
            <pc:docMk/>
            <pc:sldMk cId="1110246841" sldId="411"/>
            <ac:picMk id="5" creationId="{12468778-6966-2BD2-683F-C6C74E8B0144}"/>
          </ac:picMkLst>
        </pc:picChg>
      </pc:sldChg>
      <pc:sldChg chg="del">
        <pc:chgData name="tien tran" userId="f5c0b7c74de91c7e" providerId="Windows Live" clId="Web-{749A3D30-2724-46DC-A2D1-344B52AC1AB7}" dt="2023-09-20T06:57:21.160" v="19"/>
        <pc:sldMkLst>
          <pc:docMk/>
          <pc:sldMk cId="1739237358" sldId="412"/>
        </pc:sldMkLst>
      </pc:sldChg>
      <pc:sldChg chg="del">
        <pc:chgData name="tien tran" userId="f5c0b7c74de91c7e" providerId="Windows Live" clId="Web-{749A3D30-2724-46DC-A2D1-344B52AC1AB7}" dt="2023-09-20T06:57:21.160" v="20"/>
        <pc:sldMkLst>
          <pc:docMk/>
          <pc:sldMk cId="1981812776" sldId="413"/>
        </pc:sldMkLst>
      </pc:sldChg>
      <pc:sldChg chg="del">
        <pc:chgData name="tien tran" userId="f5c0b7c74de91c7e" providerId="Windows Live" clId="Web-{749A3D30-2724-46DC-A2D1-344B52AC1AB7}" dt="2023-09-20T06:57:21.145" v="11"/>
        <pc:sldMkLst>
          <pc:docMk/>
          <pc:sldMk cId="2824987331" sldId="414"/>
        </pc:sldMkLst>
      </pc:sldChg>
      <pc:sldChg chg="del">
        <pc:chgData name="tien tran" userId="f5c0b7c74de91c7e" providerId="Windows Live" clId="Web-{749A3D30-2724-46DC-A2D1-344B52AC1AB7}" dt="2023-09-20T06:57:21.145" v="12"/>
        <pc:sldMkLst>
          <pc:docMk/>
          <pc:sldMk cId="1400679664" sldId="415"/>
        </pc:sldMkLst>
      </pc:sldChg>
      <pc:sldChg chg="del">
        <pc:chgData name="tien tran" userId="f5c0b7c74de91c7e" providerId="Windows Live" clId="Web-{749A3D30-2724-46DC-A2D1-344B52AC1AB7}" dt="2023-09-20T06:57:21.145" v="10"/>
        <pc:sldMkLst>
          <pc:docMk/>
          <pc:sldMk cId="680277906" sldId="416"/>
        </pc:sldMkLst>
      </pc:sldChg>
      <pc:sldChg chg="del">
        <pc:chgData name="tien tran" userId="f5c0b7c74de91c7e" providerId="Windows Live" clId="Web-{749A3D30-2724-46DC-A2D1-344B52AC1AB7}" dt="2023-09-20T06:57:21.129" v="3"/>
        <pc:sldMkLst>
          <pc:docMk/>
          <pc:sldMk cId="1846715319" sldId="418"/>
        </pc:sldMkLst>
      </pc:sldChg>
      <pc:sldChg chg="del">
        <pc:chgData name="tien tran" userId="f5c0b7c74de91c7e" providerId="Windows Live" clId="Web-{749A3D30-2724-46DC-A2D1-344B52AC1AB7}" dt="2023-09-20T06:57:21.129" v="2"/>
        <pc:sldMkLst>
          <pc:docMk/>
          <pc:sldMk cId="1083924914" sldId="421"/>
        </pc:sldMkLst>
      </pc:sldChg>
      <pc:sldChg chg="del">
        <pc:chgData name="tien tran" userId="f5c0b7c74de91c7e" providerId="Windows Live" clId="Web-{749A3D30-2724-46DC-A2D1-344B52AC1AB7}" dt="2023-09-20T06:57:21.113" v="0"/>
        <pc:sldMkLst>
          <pc:docMk/>
          <pc:sldMk cId="1545277004" sldId="422"/>
        </pc:sldMkLst>
      </pc:sldChg>
      <pc:sldChg chg="del">
        <pc:chgData name="tien tran" userId="f5c0b7c74de91c7e" providerId="Windows Live" clId="Web-{749A3D30-2724-46DC-A2D1-344B52AC1AB7}" dt="2023-09-20T06:57:21.176" v="33"/>
        <pc:sldMkLst>
          <pc:docMk/>
          <pc:sldMk cId="1396018553" sldId="423"/>
        </pc:sldMkLst>
      </pc:sldChg>
      <pc:sldChg chg="del">
        <pc:chgData name="tien tran" userId="f5c0b7c74de91c7e" providerId="Windows Live" clId="Web-{749A3D30-2724-46DC-A2D1-344B52AC1AB7}" dt="2023-09-20T06:57:21.176" v="32"/>
        <pc:sldMkLst>
          <pc:docMk/>
          <pc:sldMk cId="3005437081" sldId="424"/>
        </pc:sldMkLst>
      </pc:sldChg>
      <pc:sldChg chg="del">
        <pc:chgData name="tien tran" userId="f5c0b7c74de91c7e" providerId="Windows Live" clId="Web-{749A3D30-2724-46DC-A2D1-344B52AC1AB7}" dt="2023-09-20T06:57:21.176" v="31"/>
        <pc:sldMkLst>
          <pc:docMk/>
          <pc:sldMk cId="3030192861" sldId="425"/>
        </pc:sldMkLst>
      </pc:sldChg>
      <pc:sldChg chg="del">
        <pc:chgData name="tien tran" userId="f5c0b7c74de91c7e" providerId="Windows Live" clId="Web-{749A3D30-2724-46DC-A2D1-344B52AC1AB7}" dt="2023-09-20T06:57:21.176" v="30"/>
        <pc:sldMkLst>
          <pc:docMk/>
          <pc:sldMk cId="463709260" sldId="426"/>
        </pc:sldMkLst>
      </pc:sldChg>
      <pc:sldChg chg="del">
        <pc:chgData name="tien tran" userId="f5c0b7c74de91c7e" providerId="Windows Live" clId="Web-{749A3D30-2724-46DC-A2D1-344B52AC1AB7}" dt="2023-09-20T06:57:21.129" v="6"/>
        <pc:sldMkLst>
          <pc:docMk/>
          <pc:sldMk cId="2522604065" sldId="431"/>
        </pc:sldMkLst>
      </pc:sldChg>
      <pc:sldChg chg="del">
        <pc:chgData name="tien tran" userId="f5c0b7c74de91c7e" providerId="Windows Live" clId="Web-{749A3D30-2724-46DC-A2D1-344B52AC1AB7}" dt="2023-09-20T06:57:21.129" v="5"/>
        <pc:sldMkLst>
          <pc:docMk/>
          <pc:sldMk cId="159116109" sldId="432"/>
        </pc:sldMkLst>
      </pc:sldChg>
      <pc:sldChg chg="del">
        <pc:chgData name="tien tran" userId="f5c0b7c74de91c7e" providerId="Windows Live" clId="Web-{749A3D30-2724-46DC-A2D1-344B52AC1AB7}" dt="2023-09-20T06:57:21.129" v="8"/>
        <pc:sldMkLst>
          <pc:docMk/>
          <pc:sldMk cId="1397993049" sldId="433"/>
        </pc:sldMkLst>
      </pc:sldChg>
      <pc:sldChg chg="del">
        <pc:chgData name="tien tran" userId="f5c0b7c74de91c7e" providerId="Windows Live" clId="Web-{749A3D30-2724-46DC-A2D1-344B52AC1AB7}" dt="2023-09-20T06:57:21.129" v="7"/>
        <pc:sldMkLst>
          <pc:docMk/>
          <pc:sldMk cId="1735909961" sldId="435"/>
        </pc:sldMkLst>
      </pc:sldChg>
      <pc:sldChg chg="del">
        <pc:chgData name="tien tran" userId="f5c0b7c74de91c7e" providerId="Windows Live" clId="Web-{749A3D30-2724-46DC-A2D1-344B52AC1AB7}" dt="2023-09-20T06:57:21.160" v="18"/>
        <pc:sldMkLst>
          <pc:docMk/>
          <pc:sldMk cId="875129729" sldId="436"/>
        </pc:sldMkLst>
      </pc:sldChg>
      <pc:sldChg chg="del">
        <pc:chgData name="tien tran" userId="f5c0b7c74de91c7e" providerId="Windows Live" clId="Web-{749A3D30-2724-46DC-A2D1-344B52AC1AB7}" dt="2023-09-20T06:57:21.160" v="15"/>
        <pc:sldMkLst>
          <pc:docMk/>
          <pc:sldMk cId="124311974" sldId="437"/>
        </pc:sldMkLst>
      </pc:sldChg>
      <pc:sldChg chg="del">
        <pc:chgData name="tien tran" userId="f5c0b7c74de91c7e" providerId="Windows Live" clId="Web-{749A3D30-2724-46DC-A2D1-344B52AC1AB7}" dt="2023-09-20T06:57:21.160" v="17"/>
        <pc:sldMkLst>
          <pc:docMk/>
          <pc:sldMk cId="3102407706" sldId="438"/>
        </pc:sldMkLst>
      </pc:sldChg>
      <pc:sldChg chg="del">
        <pc:chgData name="tien tran" userId="f5c0b7c74de91c7e" providerId="Windows Live" clId="Web-{749A3D30-2724-46DC-A2D1-344B52AC1AB7}" dt="2023-09-20T06:57:21.160" v="16"/>
        <pc:sldMkLst>
          <pc:docMk/>
          <pc:sldMk cId="514675029" sldId="439"/>
        </pc:sldMkLst>
      </pc:sldChg>
      <pc:sldChg chg="del">
        <pc:chgData name="tien tran" userId="f5c0b7c74de91c7e" providerId="Windows Live" clId="Web-{749A3D30-2724-46DC-A2D1-344B52AC1AB7}" dt="2023-09-20T06:57:21.160" v="14"/>
        <pc:sldMkLst>
          <pc:docMk/>
          <pc:sldMk cId="3253411649" sldId="440"/>
        </pc:sldMkLst>
      </pc:sldChg>
      <pc:sldChg chg="del">
        <pc:chgData name="tien tran" userId="f5c0b7c74de91c7e" providerId="Windows Live" clId="Web-{749A3D30-2724-46DC-A2D1-344B52AC1AB7}" dt="2023-09-20T06:57:21.176" v="28"/>
        <pc:sldMkLst>
          <pc:docMk/>
          <pc:sldMk cId="592928338" sldId="441"/>
        </pc:sldMkLst>
      </pc:sldChg>
      <pc:sldChg chg="del">
        <pc:chgData name="tien tran" userId="f5c0b7c74de91c7e" providerId="Windows Live" clId="Web-{749A3D30-2724-46DC-A2D1-344B52AC1AB7}" dt="2023-09-20T06:57:21.176" v="26"/>
        <pc:sldMkLst>
          <pc:docMk/>
          <pc:sldMk cId="1290957805" sldId="442"/>
        </pc:sldMkLst>
      </pc:sldChg>
      <pc:sldChg chg="del">
        <pc:chgData name="tien tran" userId="f5c0b7c74de91c7e" providerId="Windows Live" clId="Web-{749A3D30-2724-46DC-A2D1-344B52AC1AB7}" dt="2023-09-20T06:57:21.145" v="13"/>
        <pc:sldMkLst>
          <pc:docMk/>
          <pc:sldMk cId="1426834148" sldId="443"/>
        </pc:sldMkLst>
      </pc:sldChg>
      <pc:sldChg chg="del">
        <pc:chgData name="tien tran" userId="f5c0b7c74de91c7e" providerId="Windows Live" clId="Web-{749A3D30-2724-46DC-A2D1-344B52AC1AB7}" dt="2023-09-20T06:57:21.129" v="9"/>
        <pc:sldMkLst>
          <pc:docMk/>
          <pc:sldMk cId="1471210901" sldId="444"/>
        </pc:sldMkLst>
      </pc:sldChg>
      <pc:sldChg chg="del">
        <pc:chgData name="tien tran" userId="f5c0b7c74de91c7e" providerId="Windows Live" clId="Web-{749A3D30-2724-46DC-A2D1-344B52AC1AB7}" dt="2023-09-20T06:57:21.129" v="4"/>
        <pc:sldMkLst>
          <pc:docMk/>
          <pc:sldMk cId="3760756360" sldId="445"/>
        </pc:sldMkLst>
      </pc:sldChg>
      <pc:sldChg chg="del">
        <pc:chgData name="tien tran" userId="f5c0b7c74de91c7e" providerId="Windows Live" clId="Web-{749A3D30-2724-46DC-A2D1-344B52AC1AB7}" dt="2023-09-20T06:57:21.113" v="1"/>
        <pc:sldMkLst>
          <pc:docMk/>
          <pc:sldMk cId="205062417" sldId="446"/>
        </pc:sldMkLst>
      </pc:sldChg>
      <pc:sldChg chg="del">
        <pc:chgData name="tien tran" userId="f5c0b7c74de91c7e" providerId="Windows Live" clId="Web-{749A3D30-2724-46DC-A2D1-344B52AC1AB7}" dt="2023-09-20T06:58:11.052" v="41"/>
        <pc:sldMkLst>
          <pc:docMk/>
          <pc:sldMk cId="2746457163" sldId="447"/>
        </pc:sldMkLst>
      </pc:sldChg>
      <pc:sldChg chg="del">
        <pc:chgData name="tien tran" userId="f5c0b7c74de91c7e" providerId="Windows Live" clId="Web-{749A3D30-2724-46DC-A2D1-344B52AC1AB7}" dt="2023-09-20T06:57:21.176" v="29"/>
        <pc:sldMkLst>
          <pc:docMk/>
          <pc:sldMk cId="907524551" sldId="44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khác</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kiến</a:t>
            </a:r>
            <a:r>
              <a:rPr lang="en-US">
                <a:latin typeface="Arial"/>
                <a:cs typeface="Arial"/>
              </a:rPr>
              <a:t> trúc 1 khối hay microservice: vẫn được triển khai trên máy ảo, hay K8s và người quản trị vẫn phải xây dựng, quản trị, mainain, và khắc phục lỗi hạ tầng, cũng như các vấn đề của hạ tầng. Việc quản trị hạ tầng sẽ là gánh nặng và cũng dòi hỏi người quản trị có kĩ năng nhất định để đáp ứng, cũng như mức chất lượng quản trị hệ thống của mỗi người khác nhau là khác nhau. Để đẩy tránh nhiệm gánh nặng hạ tầng này cho nhà cung cấp dịch vụ, ta dùng serverlesss - không máy chủ. Không máy chủ ở dây, k phải là k có máy chủ nào cả, chỉ là người quản trị là nhà cung cấp dịch vụ, khi đó ta đóng vai trò trả tiền để sử dụng dịch vụ, và chỉ cần tập trung vào các nghiệp vụ bussiess cung cấp cho khác hàng. những cái khác k quan tâm</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r>
              <a:rPr lang="en-US" dirty="0" err="1">
                <a:latin typeface="Arial"/>
                <a:cs typeface="Arial"/>
              </a:rPr>
              <a:t>Trên</a:t>
            </a:r>
            <a:r>
              <a:rPr lang="en-US" dirty="0">
                <a:latin typeface="Arial"/>
                <a:cs typeface="Arial"/>
              </a:rPr>
              <a:t> </a:t>
            </a:r>
            <a:r>
              <a:rPr lang="en-US" dirty="0" err="1">
                <a:latin typeface="Arial"/>
                <a:cs typeface="Arial"/>
              </a:rPr>
              <a:t>đây</a:t>
            </a:r>
            <a:r>
              <a:rPr lang="en-US" dirty="0">
                <a:latin typeface="Arial"/>
                <a:cs typeface="Arial"/>
              </a:rPr>
              <a:t> </a:t>
            </a:r>
            <a:r>
              <a:rPr lang="en-US" dirty="0" err="1">
                <a:latin typeface="Arial"/>
                <a:cs typeface="Arial"/>
              </a:rPr>
              <a:t>là</a:t>
            </a:r>
            <a:r>
              <a:rPr lang="en-US" dirty="0">
                <a:latin typeface="Arial"/>
                <a:cs typeface="Arial"/>
              </a:rPr>
              <a:t> 1 </a:t>
            </a:r>
            <a:r>
              <a:rPr lang="en-US" dirty="0" err="1">
                <a:latin typeface="Arial"/>
                <a:cs typeface="Arial"/>
              </a:rPr>
              <a:t>mô</a:t>
            </a:r>
            <a:r>
              <a:rPr lang="en-US" dirty="0">
                <a:latin typeface="Arial"/>
                <a:cs typeface="Arial"/>
              </a:rPr>
              <a:t> </a:t>
            </a:r>
            <a:r>
              <a:rPr lang="en-US" dirty="0" err="1">
                <a:latin typeface="Arial"/>
                <a:cs typeface="Arial"/>
              </a:rPr>
              <a:t>hình</a:t>
            </a:r>
            <a:r>
              <a:rPr lang="en-US" dirty="0">
                <a:latin typeface="Arial"/>
                <a:cs typeface="Arial"/>
              </a:rPr>
              <a:t> serverless </a:t>
            </a:r>
            <a:r>
              <a:rPr lang="en-US" dirty="0" err="1">
                <a:latin typeface="Arial"/>
                <a:cs typeface="Arial"/>
              </a:rPr>
              <a:t>của</a:t>
            </a:r>
            <a:r>
              <a:rPr lang="en-US" dirty="0">
                <a:latin typeface="Arial"/>
                <a:cs typeface="Arial"/>
              </a:rPr>
              <a:t> </a:t>
            </a:r>
            <a:r>
              <a:rPr lang="en-US" dirty="0" err="1">
                <a:latin typeface="Arial"/>
                <a:cs typeface="Arial"/>
              </a:rPr>
              <a:t>aws</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thành</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dều</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máy</a:t>
            </a:r>
            <a:r>
              <a:rPr lang="en-US" dirty="0">
                <a:latin typeface="Arial"/>
                <a:cs typeface="Arial"/>
              </a:rPr>
              <a:t> </a:t>
            </a:r>
            <a:r>
              <a:rPr lang="en-US" dirty="0" err="1">
                <a:latin typeface="Arial"/>
                <a:cs typeface="Arial"/>
              </a:rPr>
              <a:t>chủ</a:t>
            </a:r>
            <a:r>
              <a:rPr lang="en-US" dirty="0">
                <a:latin typeface="Arial"/>
                <a:cs typeface="Arial"/>
              </a:rPr>
              <a:t>. WAF, CDN, S3, APi gateway, lambda function , DynamoDB</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12</a:t>
            </a:fld>
            <a:endParaRPr lang="en-US" altLang="en-US"/>
          </a:p>
        </p:txBody>
      </p:sp>
    </p:spTree>
    <p:extLst>
      <p:ext uri="{BB962C8B-B14F-4D97-AF65-F5344CB8AC3E}">
        <p14:creationId xmlns:p14="http://schemas.microsoft.com/office/powerpoint/2010/main" val="110388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Arial"/>
                <a:cs typeface="Arial"/>
              </a:rPr>
              <a:t>trong</a:t>
            </a:r>
            <a:r>
              <a:rPr lang="en-US" dirty="0">
                <a:latin typeface="Arial"/>
                <a:cs typeface="Arial"/>
              </a:rPr>
              <a:t> </a:t>
            </a:r>
            <a:r>
              <a:rPr lang="en-US" dirty="0" err="1">
                <a:latin typeface="Arial"/>
                <a:cs typeface="Arial"/>
              </a:rPr>
              <a:t>bài</a:t>
            </a:r>
            <a:r>
              <a:rPr lang="en-US" dirty="0">
                <a:latin typeface="Arial"/>
                <a:cs typeface="Arial"/>
              </a:rPr>
              <a:t> lab </a:t>
            </a:r>
            <a:r>
              <a:rPr lang="en-US" dirty="0" err="1">
                <a:latin typeface="Arial"/>
                <a:cs typeface="Arial"/>
              </a:rPr>
              <a:t>này</a:t>
            </a:r>
            <a:r>
              <a:rPr lang="en-US" dirty="0">
                <a:latin typeface="Arial"/>
                <a:cs typeface="Arial"/>
              </a:rPr>
              <a:t>. ta </a:t>
            </a:r>
            <a:r>
              <a:rPr lang="en-US" dirty="0" err="1">
                <a:latin typeface="Arial"/>
                <a:cs typeface="Arial"/>
              </a:rPr>
              <a:t>sẽ</a:t>
            </a:r>
            <a:r>
              <a:rPr lang="en-US" dirty="0">
                <a:latin typeface="Arial"/>
                <a:cs typeface="Arial"/>
              </a:rPr>
              <a:t> </a:t>
            </a:r>
            <a:r>
              <a:rPr lang="en-US" dirty="0" err="1">
                <a:latin typeface="Arial"/>
                <a:cs typeface="Arial"/>
              </a:rPr>
              <a:t>thực</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tạo</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máy</a:t>
            </a:r>
            <a:r>
              <a:rPr lang="en-US" dirty="0">
                <a:latin typeface="Arial"/>
                <a:cs typeface="Arial"/>
              </a:rPr>
              <a:t> </a:t>
            </a:r>
            <a:r>
              <a:rPr lang="en-US" dirty="0" err="1">
                <a:latin typeface="Arial"/>
                <a:cs typeface="Arial"/>
              </a:rPr>
              <a:t>ảo</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cài</a:t>
            </a:r>
            <a:r>
              <a:rPr lang="en-US" dirty="0">
                <a:latin typeface="Arial"/>
                <a:cs typeface="Arial"/>
              </a:rPr>
              <a:t> </a:t>
            </a:r>
            <a:r>
              <a:rPr lang="en-US" dirty="0" err="1">
                <a:latin typeface="Arial"/>
                <a:cs typeface="Arial"/>
              </a:rPr>
              <a:t>đặt</a:t>
            </a:r>
            <a:r>
              <a:rPr lang="en-US" dirty="0">
                <a:latin typeface="Arial"/>
                <a:cs typeface="Arial"/>
              </a:rPr>
              <a:t>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theo</a:t>
            </a:r>
            <a:r>
              <a:rPr lang="en-US" dirty="0">
                <a:latin typeface="Arial"/>
                <a:cs typeface="Arial"/>
              </a:rPr>
              <a:t> </a:t>
            </a:r>
            <a:r>
              <a:rPr lang="en-US" dirty="0" err="1">
                <a:latin typeface="Arial"/>
                <a:cs typeface="Arial"/>
              </a:rPr>
              <a:t>hình</a:t>
            </a:r>
            <a:r>
              <a:rPr lang="en-US" dirty="0">
                <a:latin typeface="Arial"/>
                <a:cs typeface="Arial"/>
              </a:rPr>
              <a:t> </a:t>
            </a:r>
            <a:r>
              <a:rPr lang="en-US" dirty="0" err="1">
                <a:latin typeface="Arial"/>
                <a:cs typeface="Arial"/>
              </a:rPr>
              <a:t>sau</a:t>
            </a:r>
            <a:r>
              <a:rPr lang="en-US" dirty="0">
                <a:latin typeface="Arial"/>
                <a:cs typeface="Arial"/>
              </a:rPr>
              <a:t>:</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14</a:t>
            </a:fld>
            <a:endParaRPr lang="en-US" altLang="en-US"/>
          </a:p>
        </p:txBody>
      </p:sp>
    </p:spTree>
    <p:extLst>
      <p:ext uri="{BB962C8B-B14F-4D97-AF65-F5344CB8AC3E}">
        <p14:creationId xmlns:p14="http://schemas.microsoft.com/office/powerpoint/2010/main" val="3254843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Arial"/>
                <a:cs typeface="Arial"/>
              </a:rPr>
              <a:t>thực</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vẽ</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này</a:t>
            </a:r>
            <a:r>
              <a:rPr lang="en-US" dirty="0">
                <a:latin typeface="Arial"/>
                <a:cs typeface="Arial"/>
              </a:rPr>
              <a:t>, </a:t>
            </a:r>
            <a:r>
              <a:rPr lang="en-US" dirty="0" err="1">
                <a:latin typeface="Arial"/>
                <a:cs typeface="Arial"/>
              </a:rPr>
              <a:t>để</a:t>
            </a:r>
            <a:r>
              <a:rPr lang="en-US" dirty="0">
                <a:latin typeface="Arial"/>
                <a:cs typeface="Arial"/>
              </a:rPr>
              <a:t> </a:t>
            </a:r>
            <a:r>
              <a:rPr lang="en-US" dirty="0" err="1">
                <a:latin typeface="Arial"/>
                <a:cs typeface="Arial"/>
              </a:rPr>
              <a:t>làm</a:t>
            </a:r>
            <a:r>
              <a:rPr lang="en-US" dirty="0">
                <a:latin typeface="Arial"/>
                <a:cs typeface="Arial"/>
              </a:rPr>
              <a:t> </a:t>
            </a:r>
            <a:r>
              <a:rPr lang="en-US" dirty="0" err="1">
                <a:latin typeface="Arial"/>
                <a:cs typeface="Arial"/>
              </a:rPr>
              <a:t>quen</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việc</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công</a:t>
            </a:r>
            <a:r>
              <a:rPr lang="en-US" dirty="0">
                <a:latin typeface="Arial"/>
                <a:cs typeface="Arial"/>
              </a:rPr>
              <a:t> </a:t>
            </a:r>
            <a:r>
              <a:rPr lang="en-US" dirty="0" err="1">
                <a:latin typeface="Arial"/>
                <a:cs typeface="Arial"/>
              </a:rPr>
              <a:t>cụ</a:t>
            </a:r>
            <a:r>
              <a:rPr lang="en-US" dirty="0">
                <a:latin typeface="Arial"/>
                <a:cs typeface="Arial"/>
              </a:rPr>
              <a:t> </a:t>
            </a:r>
            <a:r>
              <a:rPr lang="en-US" dirty="0" err="1">
                <a:latin typeface="Arial"/>
                <a:cs typeface="Arial"/>
              </a:rPr>
              <a:t>vẽ</a:t>
            </a:r>
            <a:r>
              <a:rPr lang="en-US" dirty="0">
                <a:latin typeface="Arial"/>
                <a:cs typeface="Arial"/>
              </a:rPr>
              <a:t> diagrams.net</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15</a:t>
            </a:fld>
            <a:endParaRPr lang="en-US" altLang="en-US"/>
          </a:p>
        </p:txBody>
      </p:sp>
    </p:spTree>
    <p:extLst>
      <p:ext uri="{BB962C8B-B14F-4D97-AF65-F5344CB8AC3E}">
        <p14:creationId xmlns:p14="http://schemas.microsoft.com/office/powerpoint/2010/main" val="390130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Arial"/>
                <a:cs typeface="Arial"/>
              </a:rPr>
              <a:t>ta </a:t>
            </a:r>
            <a:r>
              <a:rPr lang="en-US" dirty="0" err="1">
                <a:latin typeface="Arial"/>
                <a:cs typeface="Arial"/>
              </a:rPr>
              <a:t>sẽ</a:t>
            </a:r>
            <a:r>
              <a:rPr lang="en-US" dirty="0">
                <a:latin typeface="Arial"/>
                <a:cs typeface="Arial"/>
              </a:rPr>
              <a:t> </a:t>
            </a:r>
            <a:r>
              <a:rPr lang="en-US" dirty="0" err="1">
                <a:latin typeface="Arial"/>
                <a:cs typeface="Arial"/>
              </a:rPr>
              <a:t>thực</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tạo</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máy</a:t>
            </a:r>
            <a:r>
              <a:rPr lang="en-US" dirty="0">
                <a:latin typeface="Arial"/>
                <a:cs typeface="Arial"/>
              </a:rPr>
              <a:t> </a:t>
            </a:r>
            <a:r>
              <a:rPr lang="en-US" dirty="0" err="1">
                <a:latin typeface="Arial"/>
                <a:cs typeface="Arial"/>
              </a:rPr>
              <a:t>ảo</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cài</a:t>
            </a:r>
            <a:r>
              <a:rPr lang="en-US" dirty="0">
                <a:latin typeface="Arial"/>
                <a:cs typeface="Arial"/>
              </a:rPr>
              <a:t> </a:t>
            </a:r>
            <a:r>
              <a:rPr lang="en-US" dirty="0" err="1">
                <a:latin typeface="Arial"/>
                <a:cs typeface="Arial"/>
              </a:rPr>
              <a:t>đặt</a:t>
            </a:r>
            <a:r>
              <a:rPr lang="en-US" dirty="0">
                <a:latin typeface="Arial"/>
                <a:cs typeface="Arial"/>
              </a:rPr>
              <a:t> </a:t>
            </a: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theo</a:t>
            </a:r>
            <a:r>
              <a:rPr lang="en-US" dirty="0">
                <a:latin typeface="Arial"/>
                <a:cs typeface="Arial"/>
              </a:rPr>
              <a:t> </a:t>
            </a:r>
            <a:r>
              <a:rPr lang="en-US" dirty="0" err="1">
                <a:latin typeface="Arial"/>
                <a:cs typeface="Arial"/>
              </a:rPr>
              <a:t>hình</a:t>
            </a:r>
            <a:r>
              <a:rPr lang="en-US" dirty="0">
                <a:latin typeface="Arial"/>
                <a:cs typeface="Arial"/>
              </a:rPr>
              <a:t> </a:t>
            </a:r>
            <a:r>
              <a:rPr lang="en-US" dirty="0" err="1">
                <a:latin typeface="Arial"/>
                <a:cs typeface="Arial"/>
              </a:rPr>
              <a:t>sau</a:t>
            </a:r>
            <a:r>
              <a:rPr lang="en-US" dirty="0">
                <a:latin typeface="Arial"/>
                <a:cs typeface="Arial"/>
              </a:rPr>
              <a:t>:</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16</a:t>
            </a:fld>
            <a:endParaRPr lang="en-US" altLang="en-US"/>
          </a:p>
        </p:txBody>
      </p:sp>
    </p:spTree>
    <p:extLst>
      <p:ext uri="{BB962C8B-B14F-4D97-AF65-F5344CB8AC3E}">
        <p14:creationId xmlns:p14="http://schemas.microsoft.com/office/powerpoint/2010/main" val="686179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latin typeface="Arial"/>
                <a:cs typeface="Arial"/>
              </a:rPr>
              <a:t>phân</a:t>
            </a:r>
            <a:r>
              <a:rPr lang="en-US" dirty="0">
                <a:latin typeface="Arial"/>
                <a:cs typeface="Arial"/>
              </a:rPr>
              <a:t> </a:t>
            </a:r>
            <a:r>
              <a:rPr lang="en-US" err="1">
                <a:latin typeface="Arial"/>
                <a:cs typeface="Arial"/>
              </a:rPr>
              <a:t>tích</a:t>
            </a:r>
            <a:r>
              <a:rPr lang="en-US" dirty="0">
                <a:latin typeface="Arial"/>
                <a:cs typeface="Arial"/>
              </a:rPr>
              <a:t> </a:t>
            </a:r>
            <a:r>
              <a:rPr lang="en-US" err="1">
                <a:latin typeface="Arial"/>
                <a:cs typeface="Arial"/>
              </a:rPr>
              <a:t>điểm</a:t>
            </a:r>
            <a:r>
              <a:rPr lang="en-US" dirty="0">
                <a:latin typeface="Arial"/>
                <a:cs typeface="Arial"/>
              </a:rPr>
              <a:t> </a:t>
            </a:r>
            <a:r>
              <a:rPr lang="en-US" err="1">
                <a:latin typeface="Arial"/>
                <a:cs typeface="Arial"/>
              </a:rPr>
              <a:t>mạnh</a:t>
            </a:r>
            <a:r>
              <a:rPr lang="en-US" dirty="0">
                <a:latin typeface="Arial"/>
                <a:cs typeface="Arial"/>
              </a:rPr>
              <a:t> </a:t>
            </a:r>
            <a:r>
              <a:rPr lang="en-US" err="1">
                <a:latin typeface="Arial"/>
                <a:cs typeface="Arial"/>
              </a:rPr>
              <a:t>và</a:t>
            </a:r>
            <a:r>
              <a:rPr lang="en-US" dirty="0">
                <a:latin typeface="Arial"/>
                <a:cs typeface="Arial"/>
              </a:rPr>
              <a:t> </a:t>
            </a:r>
            <a:r>
              <a:rPr lang="en-US" err="1">
                <a:latin typeface="Arial"/>
                <a:cs typeface="Arial"/>
              </a:rPr>
              <a:t>điểm</a:t>
            </a:r>
            <a:r>
              <a:rPr lang="en-US" dirty="0">
                <a:latin typeface="Arial"/>
                <a:cs typeface="Arial"/>
              </a:rPr>
              <a:t> </a:t>
            </a:r>
            <a:r>
              <a:rPr lang="en-US" err="1">
                <a:latin typeface="Arial"/>
                <a:cs typeface="Arial"/>
              </a:rPr>
              <a:t>yếu</a:t>
            </a:r>
            <a:r>
              <a:rPr lang="en-US" dirty="0">
                <a:latin typeface="Arial"/>
                <a:cs typeface="Arial"/>
              </a:rPr>
              <a:t> </a:t>
            </a:r>
            <a:r>
              <a:rPr lang="en-US" err="1">
                <a:latin typeface="Arial"/>
                <a:cs typeface="Arial"/>
              </a:rPr>
              <a:t>của</a:t>
            </a:r>
            <a:r>
              <a:rPr lang="en-US" dirty="0">
                <a:latin typeface="Arial"/>
                <a:cs typeface="Arial"/>
              </a:rPr>
              <a:t> </a:t>
            </a:r>
            <a:r>
              <a:rPr lang="en-US" err="1">
                <a:latin typeface="Arial"/>
                <a:cs typeface="Arial"/>
              </a:rPr>
              <a:t>kiến</a:t>
            </a:r>
            <a:r>
              <a:rPr lang="en-US" dirty="0">
                <a:latin typeface="Arial"/>
                <a:cs typeface="Arial"/>
              </a:rPr>
              <a:t> </a:t>
            </a:r>
            <a:r>
              <a:rPr lang="en-US" err="1">
                <a:latin typeface="Arial"/>
                <a:cs typeface="Arial"/>
              </a:rPr>
              <a:t>trúc</a:t>
            </a:r>
            <a:r>
              <a:rPr lang="en-US" dirty="0">
                <a:latin typeface="Arial"/>
                <a:cs typeface="Arial"/>
              </a:rPr>
              <a:t> </a:t>
            </a:r>
            <a:endParaRPr lang="vi-VN"/>
          </a:p>
          <a:p>
            <a:endParaRPr lang="en-US" dirty="0">
              <a:cs typeface="Arial"/>
            </a:endParaRPr>
          </a:p>
          <a:p>
            <a:r>
              <a:rPr lang="en-US" dirty="0">
                <a:latin typeface="Arial"/>
                <a:cs typeface="Arial"/>
              </a:rPr>
              <a:t>x2 LB, x2 WebApp, x2 DB. </a:t>
            </a:r>
            <a:r>
              <a:rPr lang="en-US" dirty="0" err="1">
                <a:latin typeface="Arial"/>
                <a:cs typeface="Arial"/>
              </a:rPr>
              <a:t>khi</a:t>
            </a:r>
            <a:r>
              <a:rPr lang="en-US" dirty="0">
                <a:latin typeface="Arial"/>
                <a:cs typeface="Arial"/>
              </a:rPr>
              <a:t> </a:t>
            </a:r>
            <a:r>
              <a:rPr lang="en-US" dirty="0" err="1">
                <a:latin typeface="Arial"/>
                <a:cs typeface="Arial"/>
              </a:rPr>
              <a:t>bất</a:t>
            </a:r>
            <a:r>
              <a:rPr lang="en-US" dirty="0">
                <a:latin typeface="Arial"/>
                <a:cs typeface="Arial"/>
              </a:rPr>
              <a:t> </a:t>
            </a:r>
            <a:r>
              <a:rPr lang="en-US" dirty="0" err="1">
                <a:latin typeface="Arial"/>
                <a:cs typeface="Arial"/>
              </a:rPr>
              <a:t>kì</a:t>
            </a:r>
            <a:r>
              <a:rPr lang="en-US" dirty="0">
                <a:latin typeface="Arial"/>
                <a:cs typeface="Arial"/>
              </a:rPr>
              <a:t> </a:t>
            </a:r>
            <a:r>
              <a:rPr lang="en-US" dirty="0" err="1">
                <a:latin typeface="Arial"/>
                <a:cs typeface="Arial"/>
              </a:rPr>
              <a:t>thành</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nào</a:t>
            </a:r>
            <a:r>
              <a:rPr lang="en-US" dirty="0">
                <a:latin typeface="Arial"/>
                <a:cs typeface="Arial"/>
              </a:rPr>
              <a:t> </a:t>
            </a:r>
            <a:r>
              <a:rPr lang="en-US" dirty="0" err="1">
                <a:latin typeface="Arial"/>
                <a:cs typeface="Arial"/>
              </a:rPr>
              <a:t>bị</a:t>
            </a:r>
            <a:r>
              <a:rPr lang="en-US" dirty="0">
                <a:latin typeface="Arial"/>
                <a:cs typeface="Arial"/>
              </a:rPr>
              <a:t> </a:t>
            </a:r>
            <a:r>
              <a:rPr lang="en-US" dirty="0" err="1">
                <a:latin typeface="Arial"/>
                <a:cs typeface="Arial"/>
              </a:rPr>
              <a:t>lỗi</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tự</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chuyển</a:t>
            </a:r>
            <a:r>
              <a:rPr lang="en-US" dirty="0">
                <a:latin typeface="Arial"/>
                <a:cs typeface="Arial"/>
              </a:rPr>
              <a:t> </a:t>
            </a:r>
            <a:r>
              <a:rPr lang="en-US" dirty="0" err="1">
                <a:latin typeface="Arial"/>
                <a:cs typeface="Arial"/>
              </a:rPr>
              <a:t>dổi</a:t>
            </a:r>
            <a:r>
              <a:rPr lang="en-US" dirty="0">
                <a:latin typeface="Arial"/>
                <a:cs typeface="Arial"/>
              </a:rPr>
              <a:t> </a:t>
            </a:r>
            <a:r>
              <a:rPr lang="en-US" dirty="0" err="1">
                <a:latin typeface="Arial"/>
                <a:cs typeface="Arial"/>
              </a:rPr>
              <a:t>dự</a:t>
            </a:r>
            <a:r>
              <a:rPr lang="en-US" dirty="0">
                <a:latin typeface="Arial"/>
                <a:cs typeface="Arial"/>
              </a:rPr>
              <a:t> </a:t>
            </a:r>
            <a:r>
              <a:rPr lang="en-US" dirty="0" err="1">
                <a:latin typeface="Arial"/>
                <a:cs typeface="Arial"/>
              </a:rPr>
              <a:t>phòng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tổng</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vẫn</a:t>
            </a:r>
            <a:r>
              <a:rPr lang="en-US" dirty="0">
                <a:latin typeface="Arial"/>
                <a:cs typeface="Arial"/>
              </a:rPr>
              <a:t> work </a:t>
            </a:r>
            <a:r>
              <a:rPr lang="en-US" dirty="0" err="1">
                <a:latin typeface="Arial"/>
                <a:cs typeface="Arial"/>
              </a:rPr>
              <a:t>bình</a:t>
            </a:r>
            <a:r>
              <a:rPr lang="en-US" dirty="0">
                <a:latin typeface="Arial"/>
                <a:cs typeface="Arial"/>
              </a:rPr>
              <a:t> </a:t>
            </a:r>
            <a:r>
              <a:rPr lang="en-US" dirty="0" err="1">
                <a:latin typeface="Arial"/>
                <a:cs typeface="Arial"/>
              </a:rPr>
              <a:t>thường</a:t>
            </a:r>
            <a:r>
              <a:rPr lang="en-US" dirty="0">
                <a:latin typeface="Arial"/>
                <a:cs typeface="Arial"/>
              </a:rPr>
              <a:t>. </a:t>
            </a:r>
            <a:endParaRPr lang="en-US" dirty="0">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17</a:t>
            </a:fld>
            <a:endParaRPr lang="en-US" altLang="en-US"/>
          </a:p>
        </p:txBody>
      </p:sp>
    </p:spTree>
    <p:extLst>
      <p:ext uri="{BB962C8B-B14F-4D97-AF65-F5344CB8AC3E}">
        <p14:creationId xmlns:p14="http://schemas.microsoft.com/office/powerpoint/2010/main" val="123786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Arial"/>
                <a:cs typeface="Arial"/>
              </a:rPr>
              <a:t>LB </a:t>
            </a:r>
            <a:r>
              <a:rPr lang="en-US" dirty="0" err="1">
                <a:latin typeface="Arial"/>
                <a:cs typeface="Arial"/>
              </a:rPr>
              <a:t>bị</a:t>
            </a:r>
            <a:r>
              <a:rPr lang="en-US" dirty="0">
                <a:latin typeface="Arial"/>
                <a:cs typeface="Arial"/>
              </a:rPr>
              <a:t> </a:t>
            </a:r>
            <a:r>
              <a:rPr lang="en-US" dirty="0" err="1">
                <a:latin typeface="Arial"/>
                <a:cs typeface="Arial"/>
              </a:rPr>
              <a:t>lỗi</a:t>
            </a:r>
            <a:r>
              <a:rPr lang="en-US" dirty="0">
                <a:latin typeface="Arial"/>
                <a:cs typeface="Arial"/>
              </a:rPr>
              <a:t>. </a:t>
            </a:r>
            <a:r>
              <a:rPr lang="en-US" dirty="0" err="1">
                <a:latin typeface="Arial"/>
                <a:cs typeface="Arial"/>
              </a:rPr>
              <a:t>sẽ</a:t>
            </a:r>
            <a:r>
              <a:rPr lang="en-US" dirty="0">
                <a:latin typeface="Arial"/>
                <a:cs typeface="Arial"/>
              </a:rPr>
              <a:t> auto </a:t>
            </a:r>
            <a:r>
              <a:rPr lang="en-US" dirty="0" err="1">
                <a:latin typeface="Arial"/>
                <a:cs typeface="Arial"/>
              </a:rPr>
              <a:t>chuyển</a:t>
            </a:r>
            <a:r>
              <a:rPr lang="en-US" dirty="0">
                <a:latin typeface="Arial"/>
                <a:cs typeface="Arial"/>
              </a:rPr>
              <a:t> sang LB backup. VIP </a:t>
            </a:r>
            <a:r>
              <a:rPr lang="en-US" dirty="0" err="1">
                <a:latin typeface="Arial"/>
                <a:cs typeface="Arial"/>
              </a:rPr>
              <a:t>sẽ</a:t>
            </a:r>
            <a:r>
              <a:rPr lang="en-US" dirty="0">
                <a:latin typeface="Arial"/>
                <a:cs typeface="Arial"/>
              </a:rPr>
              <a:t> </a:t>
            </a:r>
            <a:r>
              <a:rPr lang="en-US" dirty="0" err="1">
                <a:latin typeface="Arial"/>
                <a:cs typeface="Arial"/>
              </a:rPr>
              <a:t>chuyển</a:t>
            </a:r>
            <a:r>
              <a:rPr lang="en-US" dirty="0">
                <a:latin typeface="Arial"/>
                <a:cs typeface="Arial"/>
              </a:rPr>
              <a:t> sang server LB backup. </a:t>
            </a:r>
            <a:r>
              <a:rPr lang="en-US" dirty="0" err="1">
                <a:latin typeface="Arial"/>
                <a:cs typeface="Arial"/>
              </a:rPr>
              <a:t>và</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hoạt</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bình</a:t>
            </a:r>
            <a:r>
              <a:rPr lang="en-US" dirty="0">
                <a:latin typeface="Arial"/>
                <a:cs typeface="Arial"/>
              </a:rPr>
              <a:t> </a:t>
            </a:r>
            <a:r>
              <a:rPr lang="en-US" dirty="0" err="1">
                <a:latin typeface="Arial"/>
                <a:cs typeface="Arial"/>
              </a:rPr>
              <a:t>thường</a:t>
            </a:r>
            <a:r>
              <a:rPr lang="en-US" dirty="0">
                <a:latin typeface="Arial"/>
                <a:cs typeface="Arial"/>
              </a:rPr>
              <a:t>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18</a:t>
            </a:fld>
            <a:endParaRPr lang="en-US" altLang="en-US"/>
          </a:p>
        </p:txBody>
      </p:sp>
    </p:spTree>
    <p:extLst>
      <p:ext uri="{BB962C8B-B14F-4D97-AF65-F5344CB8AC3E}">
        <p14:creationId xmlns:p14="http://schemas.microsoft.com/office/powerpoint/2010/main" val="2201919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Arial"/>
                <a:cs typeface="Arial"/>
              </a:rPr>
              <a:t>webapp </a:t>
            </a:r>
            <a:r>
              <a:rPr lang="en-US" dirty="0" err="1">
                <a:latin typeface="Arial"/>
                <a:cs typeface="Arial"/>
              </a:rPr>
              <a:t>bị</a:t>
            </a:r>
            <a:r>
              <a:rPr lang="en-US" dirty="0">
                <a:latin typeface="Arial"/>
                <a:cs typeface="Arial"/>
              </a:rPr>
              <a:t> </a:t>
            </a:r>
            <a:r>
              <a:rPr lang="en-US" dirty="0" err="1">
                <a:latin typeface="Arial"/>
                <a:cs typeface="Arial"/>
              </a:rPr>
              <a:t>lỗi</a:t>
            </a:r>
            <a:r>
              <a:rPr lang="en-US" dirty="0">
                <a:latin typeface="Arial"/>
                <a:cs typeface="Arial"/>
              </a:rPr>
              <a:t>: </a:t>
            </a:r>
            <a:r>
              <a:rPr lang="en-US" dirty="0" err="1">
                <a:latin typeface="Arial"/>
                <a:cs typeface="Arial"/>
              </a:rPr>
              <a:t>tiến</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healcheck</a:t>
            </a:r>
            <a:r>
              <a:rPr lang="en-US" dirty="0">
                <a:latin typeface="Arial"/>
                <a:cs typeface="Arial"/>
              </a:rPr>
              <a:t> </a:t>
            </a:r>
            <a:r>
              <a:rPr lang="en-US" dirty="0" err="1">
                <a:latin typeface="Arial"/>
                <a:cs typeface="Arial"/>
              </a:rPr>
              <a:t>của</a:t>
            </a:r>
            <a:r>
              <a:rPr lang="en-US" dirty="0">
                <a:latin typeface="Arial"/>
                <a:cs typeface="Arial"/>
              </a:rPr>
              <a:t> LB </a:t>
            </a:r>
            <a:r>
              <a:rPr lang="en-US" dirty="0" err="1">
                <a:latin typeface="Arial"/>
                <a:cs typeface="Arial"/>
              </a:rPr>
              <a:t>sẽ</a:t>
            </a:r>
            <a:r>
              <a:rPr lang="en-US" dirty="0">
                <a:latin typeface="Arial"/>
                <a:cs typeface="Arial"/>
              </a:rPr>
              <a:t> </a:t>
            </a:r>
            <a:r>
              <a:rPr lang="en-US" dirty="0" err="1">
                <a:latin typeface="Arial"/>
                <a:cs typeface="Arial"/>
              </a:rPr>
              <a:t>phát</a:t>
            </a:r>
            <a:r>
              <a:rPr lang="en-US" dirty="0">
                <a:latin typeface="Arial"/>
                <a:cs typeface="Arial"/>
              </a:rPr>
              <a:t> </a:t>
            </a:r>
            <a:r>
              <a:rPr lang="en-US" dirty="0" err="1">
                <a:latin typeface="Arial"/>
                <a:cs typeface="Arial"/>
              </a:rPr>
              <a:t>hiện</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loại</a:t>
            </a:r>
            <a:r>
              <a:rPr lang="en-US" dirty="0">
                <a:latin typeface="Arial"/>
                <a:cs typeface="Arial"/>
              </a:rPr>
              <a:t> </a:t>
            </a:r>
            <a:r>
              <a:rPr lang="en-US" dirty="0" err="1">
                <a:latin typeface="Arial"/>
                <a:cs typeface="Arial"/>
              </a:rPr>
              <a:t>bỏ</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dến</a:t>
            </a:r>
            <a:r>
              <a:rPr lang="en-US" dirty="0">
                <a:latin typeface="Arial"/>
                <a:cs typeface="Arial"/>
              </a:rPr>
              <a:t> </a:t>
            </a:r>
            <a:r>
              <a:rPr lang="en-US" dirty="0" err="1">
                <a:latin typeface="Arial"/>
                <a:cs typeface="Arial"/>
              </a:rPr>
              <a:t>chúng</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hướng</a:t>
            </a:r>
            <a:r>
              <a:rPr lang="en-US" dirty="0">
                <a:latin typeface="Arial"/>
                <a:cs typeface="Arial"/>
              </a:rPr>
              <a:t> </a:t>
            </a:r>
            <a:r>
              <a:rPr lang="en-US" dirty="0" err="1">
                <a:latin typeface="Arial"/>
                <a:cs typeface="Arial"/>
              </a:rPr>
              <a:t>dên</a:t>
            </a:r>
            <a:r>
              <a:rPr lang="en-US" dirty="0">
                <a:latin typeface="Arial"/>
                <a:cs typeface="Arial"/>
              </a:rPr>
              <a:t> webapp </a:t>
            </a:r>
            <a:r>
              <a:rPr lang="en-US" dirty="0" err="1">
                <a:latin typeface="Arial"/>
                <a:cs typeface="Arial"/>
              </a:rPr>
              <a:t>hoạt</a:t>
            </a:r>
            <a:r>
              <a:rPr lang="en-US" dirty="0">
                <a:latin typeface="Arial"/>
                <a:cs typeface="Arial"/>
              </a:rPr>
              <a:t> </a:t>
            </a:r>
            <a:r>
              <a:rPr lang="en-US" dirty="0" err="1">
                <a:latin typeface="Arial"/>
                <a:cs typeface="Arial"/>
              </a:rPr>
              <a:t>dộng</a:t>
            </a:r>
            <a:r>
              <a:rPr lang="en-US" dirty="0">
                <a:latin typeface="Arial"/>
                <a:cs typeface="Arial"/>
              </a:rPr>
              <a:t> </a:t>
            </a:r>
            <a:r>
              <a:rPr lang="en-US" dirty="0" err="1">
                <a:latin typeface="Arial"/>
                <a:cs typeface="Arial"/>
              </a:rPr>
              <a:t>bình</a:t>
            </a:r>
            <a:r>
              <a:rPr lang="en-US" dirty="0">
                <a:latin typeface="Arial"/>
                <a:cs typeface="Arial"/>
              </a:rPr>
              <a:t> </a:t>
            </a:r>
            <a:r>
              <a:rPr lang="en-US" dirty="0" err="1">
                <a:latin typeface="Arial"/>
                <a:cs typeface="Arial"/>
              </a:rPr>
              <a:t>thường</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vì</a:t>
            </a:r>
            <a:r>
              <a:rPr lang="en-US" dirty="0">
                <a:latin typeface="Arial"/>
                <a:cs typeface="Arial"/>
              </a:rPr>
              <a:t> </a:t>
            </a:r>
            <a:r>
              <a:rPr lang="en-US" dirty="0" err="1">
                <a:latin typeface="Arial"/>
                <a:cs typeface="Arial"/>
              </a:rPr>
              <a:t>san</a:t>
            </a:r>
            <a:r>
              <a:rPr lang="en-US" dirty="0">
                <a:latin typeface="Arial"/>
                <a:cs typeface="Arial"/>
              </a:rPr>
              <a:t> </a:t>
            </a:r>
            <a:r>
              <a:rPr lang="en-US" dirty="0" err="1">
                <a:latin typeface="Arial"/>
                <a:cs typeface="Arial"/>
              </a:rPr>
              <a:t>đều</a:t>
            </a:r>
            <a:r>
              <a:rPr lang="en-US" dirty="0">
                <a:latin typeface="Arial"/>
                <a:cs typeface="Arial"/>
              </a:rPr>
              <a:t> </a:t>
            </a:r>
            <a:r>
              <a:rPr lang="en-US" dirty="0" err="1">
                <a:latin typeface="Arial"/>
                <a:cs typeface="Arial"/>
              </a:rPr>
              <a:t>ra</a:t>
            </a:r>
            <a:r>
              <a:rPr lang="en-US" dirty="0">
                <a:latin typeface="Arial"/>
                <a:cs typeface="Arial"/>
              </a:rPr>
              <a:t> </a:t>
            </a:r>
            <a:r>
              <a:rPr lang="en-US" dirty="0" err="1">
                <a:latin typeface="Arial"/>
                <a:cs typeface="Arial"/>
              </a:rPr>
              <a:t>cả</a:t>
            </a:r>
            <a:r>
              <a:rPr lang="en-US" dirty="0">
                <a:latin typeface="Arial"/>
                <a:cs typeface="Arial"/>
              </a:rPr>
              <a:t> 2 webapp. </a:t>
            </a:r>
            <a:r>
              <a:rPr lang="en-US" dirty="0" err="1">
                <a:latin typeface="Arial"/>
                <a:cs typeface="Arial"/>
              </a:rPr>
              <a:t>về</a:t>
            </a:r>
            <a:r>
              <a:rPr lang="en-US" dirty="0">
                <a:latin typeface="Arial"/>
                <a:cs typeface="Arial"/>
              </a:rPr>
              <a:t> </a:t>
            </a:r>
            <a:r>
              <a:rPr lang="en-US" dirty="0" err="1">
                <a:latin typeface="Arial"/>
                <a:cs typeface="Arial"/>
              </a:rPr>
              <a:t>tổng</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vẫn</a:t>
            </a:r>
            <a:r>
              <a:rPr lang="en-US" dirty="0">
                <a:latin typeface="Arial"/>
                <a:cs typeface="Arial"/>
              </a:rPr>
              <a:t> </a:t>
            </a:r>
            <a:r>
              <a:rPr lang="en-US" dirty="0" err="1">
                <a:latin typeface="Arial"/>
                <a:cs typeface="Arial"/>
              </a:rPr>
              <a:t>hoạt</a:t>
            </a:r>
            <a:r>
              <a:rPr lang="en-US" dirty="0">
                <a:latin typeface="Arial"/>
                <a:cs typeface="Arial"/>
              </a:rPr>
              <a:t> </a:t>
            </a:r>
            <a:r>
              <a:rPr lang="en-US" dirty="0" err="1">
                <a:latin typeface="Arial"/>
                <a:cs typeface="Arial"/>
              </a:rPr>
              <a:t>động</a:t>
            </a:r>
            <a:r>
              <a:rPr lang="en-US" dirty="0">
                <a:latin typeface="Arial"/>
                <a:cs typeface="Arial"/>
              </a:rPr>
              <a:t> </a:t>
            </a:r>
            <a:r>
              <a:rPr lang="en-US" dirty="0" err="1">
                <a:latin typeface="Arial"/>
                <a:cs typeface="Arial"/>
              </a:rPr>
              <a:t>bình</a:t>
            </a:r>
            <a:r>
              <a:rPr lang="en-US" dirty="0">
                <a:latin typeface="Arial"/>
                <a:cs typeface="Arial"/>
              </a:rPr>
              <a:t> </a:t>
            </a:r>
            <a:r>
              <a:rPr lang="en-US" dirty="0" err="1">
                <a:latin typeface="Arial"/>
                <a:cs typeface="Arial"/>
              </a:rPr>
              <a:t>thường</a:t>
            </a:r>
            <a:r>
              <a:rPr lang="en-US" dirty="0">
                <a:latin typeface="Arial"/>
                <a:cs typeface="Arial"/>
              </a:rPr>
              <a:t> </a:t>
            </a:r>
            <a:r>
              <a:rPr lang="en-US" dirty="0" err="1">
                <a:latin typeface="Arial"/>
                <a:cs typeface="Arial"/>
              </a:rPr>
              <a:t>mà</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lỗi</a:t>
            </a:r>
            <a:r>
              <a:rPr lang="en-US" dirty="0">
                <a:latin typeface="Arial"/>
                <a:cs typeface="Arial"/>
              </a:rPr>
              <a:t>.</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19</a:t>
            </a:fld>
            <a:endParaRPr lang="en-US" altLang="en-US"/>
          </a:p>
        </p:txBody>
      </p:sp>
    </p:spTree>
    <p:extLst>
      <p:ext uri="{BB962C8B-B14F-4D97-AF65-F5344CB8AC3E}">
        <p14:creationId xmlns:p14="http://schemas.microsoft.com/office/powerpoint/2010/main" val="3153492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lnSpc>
                <a:spcPct val="90000"/>
              </a:lnSpc>
              <a:spcBef>
                <a:spcPts val="1000"/>
              </a:spcBef>
              <a:buFont typeface="Arial"/>
              <a:buChar char="•"/>
            </a:pPr>
            <a:r>
              <a:rPr lang="vi-VN" dirty="0">
                <a:latin typeface="Arial"/>
                <a:cs typeface="Arial"/>
              </a:rPr>
              <a:t>1. DB </a:t>
            </a:r>
            <a:r>
              <a:rPr lang="vi-VN" dirty="0" err="1">
                <a:latin typeface="Arial"/>
                <a:cs typeface="Arial"/>
              </a:rPr>
              <a:t>Master</a:t>
            </a:r>
            <a:r>
              <a:rPr lang="vi-VN" dirty="0">
                <a:latin typeface="Arial"/>
                <a:cs typeface="Arial"/>
              </a:rPr>
              <a:t> bị lỗi (</a:t>
            </a:r>
            <a:r>
              <a:rPr lang="vi-VN" dirty="0" err="1">
                <a:latin typeface="Arial"/>
                <a:cs typeface="Arial"/>
              </a:rPr>
              <a:t>ex</a:t>
            </a:r>
            <a:r>
              <a:rPr lang="vi-VN" dirty="0">
                <a:latin typeface="Arial"/>
                <a:cs typeface="Arial"/>
              </a:rPr>
              <a:t>. </a:t>
            </a:r>
            <a:r>
              <a:rPr lang="vi-VN" dirty="0" err="1">
                <a:latin typeface="Arial"/>
                <a:cs typeface="Arial"/>
              </a:rPr>
              <a:t>Corrupt</a:t>
            </a:r>
            <a:r>
              <a:rPr lang="vi-VN" dirty="0">
                <a:latin typeface="Arial"/>
                <a:cs typeface="Arial"/>
              </a:rPr>
              <a:t> DB). Cần chuyển dổi bằng tay. Bằng cách chuyển DB </a:t>
            </a:r>
            <a:r>
              <a:rPr lang="vi-VN" dirty="0" err="1">
                <a:latin typeface="Arial"/>
                <a:cs typeface="Arial"/>
              </a:rPr>
              <a:t>Slave</a:t>
            </a:r>
            <a:r>
              <a:rPr lang="vi-VN" dirty="0">
                <a:latin typeface="Arial"/>
                <a:cs typeface="Arial"/>
              </a:rPr>
              <a:t> (RO) &gt; thành DB </a:t>
            </a:r>
            <a:r>
              <a:rPr lang="vi-VN" dirty="0" err="1">
                <a:latin typeface="Arial"/>
                <a:cs typeface="Arial"/>
              </a:rPr>
              <a:t>Master</a:t>
            </a:r>
            <a:r>
              <a:rPr lang="vi-VN" dirty="0">
                <a:latin typeface="Arial"/>
                <a:cs typeface="Arial"/>
              </a:rPr>
              <a:t> ( R/W).</a:t>
            </a:r>
            <a:endParaRPr lang="en-US" dirty="0">
              <a:latin typeface="Arial"/>
              <a:cs typeface="Arial"/>
            </a:endParaRPr>
          </a:p>
          <a:p>
            <a:pPr marL="285750" indent="-285750">
              <a:lnSpc>
                <a:spcPct val="90000"/>
              </a:lnSpc>
              <a:spcBef>
                <a:spcPts val="1000"/>
              </a:spcBef>
              <a:buFont typeface="Arial"/>
              <a:buChar char="•"/>
            </a:pPr>
            <a:r>
              <a:rPr lang="vi-VN" dirty="0">
                <a:latin typeface="Arial"/>
                <a:cs typeface="Arial"/>
              </a:rPr>
              <a:t>2. Khai báo chuyển đổi kết nối ứng dụng </a:t>
            </a:r>
            <a:r>
              <a:rPr lang="vi-VN" dirty="0" err="1">
                <a:latin typeface="Arial"/>
                <a:cs typeface="Arial"/>
              </a:rPr>
              <a:t>WebApp</a:t>
            </a:r>
            <a:r>
              <a:rPr lang="vi-VN" dirty="0">
                <a:latin typeface="Arial"/>
                <a:cs typeface="Arial"/>
              </a:rPr>
              <a:t> từ DB </a:t>
            </a:r>
            <a:r>
              <a:rPr lang="vi-VN" dirty="0" err="1">
                <a:latin typeface="Arial"/>
                <a:cs typeface="Arial"/>
              </a:rPr>
              <a:t>Master</a:t>
            </a:r>
            <a:r>
              <a:rPr lang="vi-VN" dirty="0">
                <a:latin typeface="Arial"/>
                <a:cs typeface="Arial"/>
              </a:rPr>
              <a:t> cũ sang DB </a:t>
            </a:r>
            <a:r>
              <a:rPr lang="vi-VN" dirty="0" err="1">
                <a:latin typeface="Arial"/>
                <a:cs typeface="Arial"/>
              </a:rPr>
              <a:t>Master</a:t>
            </a:r>
            <a:r>
              <a:rPr lang="vi-VN" dirty="0">
                <a:latin typeface="Arial"/>
                <a:cs typeface="Arial"/>
              </a:rPr>
              <a:t> </a:t>
            </a:r>
            <a:r>
              <a:rPr lang="vi-VN" dirty="0" err="1">
                <a:latin typeface="Arial"/>
                <a:cs typeface="Arial"/>
              </a:rPr>
              <a:t>mới.Có</a:t>
            </a:r>
            <a:r>
              <a:rPr lang="vi-VN" dirty="0">
                <a:latin typeface="Arial"/>
                <a:cs typeface="Arial"/>
              </a:rPr>
              <a:t> 2 cách: </a:t>
            </a:r>
          </a:p>
          <a:p>
            <a:pPr lvl="1">
              <a:lnSpc>
                <a:spcPct val="90000"/>
              </a:lnSpc>
              <a:spcBef>
                <a:spcPts val="500"/>
              </a:spcBef>
              <a:buFont typeface="Arial"/>
              <a:buChar char="•"/>
            </a:pPr>
            <a:r>
              <a:rPr lang="vi-VN" dirty="0">
                <a:latin typeface="Arial"/>
                <a:cs typeface="Arial"/>
              </a:rPr>
              <a:t>Cập nhật lại IP DB mới trong khai báo từ ứng dụng.</a:t>
            </a:r>
            <a:endParaRPr lang="en-US" dirty="0">
              <a:latin typeface="Arial"/>
              <a:cs typeface="Arial"/>
            </a:endParaRPr>
          </a:p>
          <a:p>
            <a:pPr lvl="1">
              <a:lnSpc>
                <a:spcPct val="90000"/>
              </a:lnSpc>
              <a:spcBef>
                <a:spcPts val="500"/>
              </a:spcBef>
              <a:buFont typeface="Arial"/>
              <a:buChar char="•"/>
            </a:pPr>
            <a:r>
              <a:rPr lang="vi-VN" dirty="0">
                <a:latin typeface="Arial"/>
                <a:cs typeface="Arial"/>
              </a:rPr>
              <a:t>Cập nhật lại bảng ghi DNS. nếu khai báo bằng </a:t>
            </a:r>
            <a:r>
              <a:rPr lang="vi-VN" dirty="0" err="1">
                <a:latin typeface="Arial"/>
                <a:cs typeface="Arial"/>
              </a:rPr>
              <a:t>Domain</a:t>
            </a:r>
          </a:p>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20</a:t>
            </a:fld>
            <a:endParaRPr lang="en-US" altLang="en-US"/>
          </a:p>
        </p:txBody>
      </p:sp>
    </p:spTree>
    <p:extLst>
      <p:ext uri="{BB962C8B-B14F-4D97-AF65-F5344CB8AC3E}">
        <p14:creationId xmlns:p14="http://schemas.microsoft.com/office/powerpoint/2010/main" val="50624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web</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triển</a:t>
            </a:r>
            <a:r>
              <a:rPr lang="en-US" dirty="0">
                <a:latin typeface="Arial"/>
                <a:cs typeface="Arial"/>
              </a:rPr>
              <a:t> </a:t>
            </a:r>
            <a:r>
              <a:rPr lang="en-US" dirty="0" err="1">
                <a:latin typeface="Arial"/>
                <a:cs typeface="Arial"/>
              </a:rPr>
              <a:t>khai</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trong</a:t>
            </a:r>
            <a:r>
              <a:rPr lang="en-US" dirty="0">
                <a:latin typeface="Arial"/>
                <a:cs typeface="Arial"/>
              </a:rPr>
              <a:t> </a:t>
            </a:r>
            <a:r>
              <a:rPr lang="en-US" dirty="0" err="1">
                <a:latin typeface="Arial"/>
                <a:cs typeface="Arial"/>
              </a:rPr>
              <a:t>phòng</a:t>
            </a:r>
            <a:r>
              <a:rPr lang="en-US" dirty="0">
                <a:latin typeface="Arial"/>
                <a:cs typeface="Arial"/>
              </a:rPr>
              <a:t> </a:t>
            </a:r>
            <a:r>
              <a:rPr lang="en-US" dirty="0" err="1">
                <a:latin typeface="Arial"/>
                <a:cs typeface="Arial"/>
              </a:rPr>
              <a:t>thí</a:t>
            </a:r>
            <a:r>
              <a:rPr lang="en-US" dirty="0">
                <a:latin typeface="Arial"/>
                <a:cs typeface="Arial"/>
              </a:rPr>
              <a:t> </a:t>
            </a:r>
            <a:r>
              <a:rPr lang="en-US" dirty="0" err="1">
                <a:latin typeface="Arial"/>
                <a:cs typeface="Arial"/>
              </a:rPr>
              <a:t>nghiệm</a:t>
            </a:r>
            <a:r>
              <a:rPr lang="en-US" dirty="0">
                <a:latin typeface="Arial"/>
                <a:cs typeface="Arial"/>
              </a:rPr>
              <a:t>)</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4</a:t>
            </a:fld>
            <a:endParaRPr lang="en-US" altLang="en-US"/>
          </a:p>
        </p:txBody>
      </p:sp>
    </p:spTree>
    <p:extLst>
      <p:ext uri="{BB962C8B-B14F-4D97-AF65-F5344CB8AC3E}">
        <p14:creationId xmlns:p14="http://schemas.microsoft.com/office/powerpoint/2010/main" val="70192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err="1">
                <a:latin typeface="Arial"/>
                <a:cs typeface="Arial"/>
              </a:rPr>
              <a:t>Có</a:t>
            </a:r>
            <a:r>
              <a:rPr lang="en-US" dirty="0">
                <a:latin typeface="Arial"/>
                <a:cs typeface="Arial"/>
              </a:rPr>
              <a:t> </a:t>
            </a:r>
            <a:r>
              <a:rPr lang="en-US" dirty="0" err="1">
                <a:latin typeface="Arial"/>
                <a:cs typeface="Arial"/>
              </a:rPr>
              <a:t>ba</a:t>
            </a:r>
            <a:r>
              <a:rPr lang="en-US" dirty="0">
                <a:latin typeface="Arial"/>
                <a:cs typeface="Arial"/>
              </a:rPr>
              <a:t> </a:t>
            </a:r>
            <a:r>
              <a:rPr lang="en-US" dirty="0" err="1">
                <a:latin typeface="Arial"/>
                <a:cs typeface="Arial"/>
              </a:rPr>
              <a:t>lớp</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3 </a:t>
            </a:r>
            <a:r>
              <a:rPr lang="en-US" dirty="0" err="1">
                <a:latin typeface="Arial"/>
                <a:cs typeface="Arial"/>
              </a:rPr>
              <a:t>tầng</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Lớp</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bày</a:t>
            </a:r>
            <a:r>
              <a:rPr lang="en-US" dirty="0">
                <a:latin typeface="Arial"/>
                <a:cs typeface="Arial"/>
              </a:rPr>
              <a:t> / </a:t>
            </a:r>
            <a:r>
              <a:rPr lang="en-US" dirty="0" err="1">
                <a:latin typeface="Arial"/>
                <a:cs typeface="Arial"/>
              </a:rPr>
              <a:t>Lớp</a:t>
            </a:r>
            <a:r>
              <a:rPr lang="en-US" dirty="0">
                <a:latin typeface="Arial"/>
                <a:cs typeface="Arial"/>
              </a:rPr>
              <a:t> </a:t>
            </a:r>
            <a:r>
              <a:rPr lang="en-US" dirty="0" err="1">
                <a:latin typeface="Arial"/>
                <a:cs typeface="Arial"/>
              </a:rPr>
              <a:t>khách</a:t>
            </a:r>
            <a:r>
              <a:rPr lang="en-US" dirty="0">
                <a:latin typeface="Arial"/>
                <a:cs typeface="Arial"/>
              </a:rPr>
              <a:t> </a:t>
            </a:r>
            <a:r>
              <a:rPr lang="en-US" dirty="0" err="1">
                <a:latin typeface="Arial"/>
                <a:cs typeface="Arial"/>
              </a:rPr>
              <a:t>hàng</a:t>
            </a:r>
            <a:r>
              <a:rPr lang="en-US" dirty="0">
                <a:latin typeface="Arial"/>
                <a:cs typeface="Arial"/>
              </a:rPr>
              <a:t> (</a:t>
            </a:r>
            <a:r>
              <a:rPr lang="en-US" dirty="0" err="1">
                <a:latin typeface="Arial"/>
                <a:cs typeface="Arial"/>
              </a:rPr>
              <a:t>FrontEnd</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Lớp</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 </a:t>
            </a:r>
            <a:r>
              <a:rPr lang="en-US" dirty="0" err="1">
                <a:latin typeface="Arial"/>
                <a:cs typeface="Arial"/>
              </a:rPr>
              <a:t>Lớp</a:t>
            </a:r>
            <a:r>
              <a:rPr lang="en-US" dirty="0">
                <a:latin typeface="Arial"/>
                <a:cs typeface="Arial"/>
              </a:rPr>
              <a:t> </a:t>
            </a:r>
            <a:r>
              <a:rPr lang="en-US" dirty="0" err="1">
                <a:latin typeface="Arial"/>
                <a:cs typeface="Arial"/>
              </a:rPr>
              <a:t>nghiệp</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BackEnd</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r>
              <a:rPr lang="en-US" dirty="0" err="1">
                <a:latin typeface="Arial"/>
                <a:cs typeface="Arial"/>
              </a:rPr>
              <a:t>Lớp</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sở</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5</a:t>
            </a:fld>
            <a:endParaRPr lang="en-US" altLang="en-US"/>
          </a:p>
        </p:txBody>
      </p:sp>
    </p:spTree>
    <p:extLst>
      <p:ext uri="{BB962C8B-B14F-4D97-AF65-F5344CB8AC3E}">
        <p14:creationId xmlns:p14="http://schemas.microsoft.com/office/powerpoint/2010/main" val="283837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Thành </a:t>
            </a:r>
            <a:r>
              <a:rPr lang="en-US" err="1">
                <a:latin typeface="Arial"/>
                <a:cs typeface="Arial"/>
              </a:rPr>
              <a:t>phần</a:t>
            </a:r>
            <a:r>
              <a:rPr lang="en-US">
                <a:latin typeface="Arial"/>
                <a:cs typeface="Arial"/>
              </a:rPr>
              <a:t> </a:t>
            </a:r>
            <a:r>
              <a:rPr lang="en-US" err="1">
                <a:latin typeface="Arial"/>
                <a:cs typeface="Arial"/>
              </a:rPr>
              <a:t>phía</a:t>
            </a:r>
            <a:r>
              <a:rPr lang="en-US">
                <a:latin typeface="Arial"/>
                <a:cs typeface="Arial"/>
              </a:rPr>
              <a:t> máy khách của kiến trúc ứng dụng web cho phép người dùng tương tác với máy chủ và dịch vụ phụ trợ thông qua trình duyệt. Mã nằm trong trình duyệt, nhận yêu cầu và cung cấp cho người dùng thông tin cần thiết. Đây là nơi thiết kế UI/UX, trang tổng quan, thông báo, cài đặt cấu hình, bố cục và các yếu tố tương tác xuất hiện.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Dưới</a:t>
            </a:r>
            <a:r>
              <a:rPr lang="en-US">
                <a:latin typeface="Arial"/>
                <a:cs typeface="Arial"/>
              </a:rPr>
              <a:t> </a:t>
            </a:r>
            <a:r>
              <a:rPr lang="en-US" err="1">
                <a:latin typeface="Arial"/>
                <a:cs typeface="Arial"/>
              </a:rPr>
              <a:t>đây</a:t>
            </a:r>
            <a:r>
              <a:rPr lang="en-US">
                <a:latin typeface="Arial"/>
                <a:cs typeface="Arial"/>
              </a:rPr>
              <a:t> </a:t>
            </a:r>
            <a:r>
              <a:rPr lang="en-US" err="1">
                <a:latin typeface="Arial"/>
                <a:cs typeface="Arial"/>
              </a:rPr>
              <a:t>là</a:t>
            </a:r>
            <a:r>
              <a:rPr lang="en-US">
                <a:latin typeface="Arial"/>
                <a:cs typeface="Arial"/>
              </a:rPr>
              <a:t> một số công nghệ front-end thường được sử dụng:</a:t>
            </a:r>
            <a:endParaRPr lang="vi-VN">
              <a:latin typeface="Arial"/>
              <a:cs typeface="Arial"/>
            </a:endParaRPr>
          </a:p>
          <a:p>
            <a:pPr>
              <a:spcBef>
                <a:spcPts val="0"/>
              </a:spcBef>
              <a:spcAft>
                <a:spcPts val="0"/>
              </a:spcAft>
            </a:pPr>
            <a:r>
              <a:rPr lang="en-US"/>
              <a:t>HTML</a:t>
            </a:r>
            <a:endParaRPr lang="vi-VN"/>
          </a:p>
          <a:p>
            <a:pPr>
              <a:spcBef>
                <a:spcPts val="0"/>
              </a:spcBef>
              <a:spcAft>
                <a:spcPts val="0"/>
              </a:spcAft>
            </a:pPr>
            <a:r>
              <a:rPr lang="en-US">
                <a:latin typeface="Arial"/>
                <a:cs typeface="Arial"/>
              </a:rPr>
              <a:t>HTML </a:t>
            </a:r>
            <a:r>
              <a:rPr lang="en-US" err="1">
                <a:latin typeface="Arial"/>
                <a:cs typeface="Arial"/>
              </a:rPr>
              <a:t>hoặc</a:t>
            </a:r>
            <a:r>
              <a:rPr lang="en-US">
                <a:latin typeface="Arial"/>
                <a:cs typeface="Arial"/>
              </a:rPr>
              <a:t> </a:t>
            </a:r>
            <a:r>
              <a:rPr lang="en-US" err="1">
                <a:latin typeface="Arial"/>
                <a:cs typeface="Arial"/>
              </a:rPr>
              <a:t>Ngôn</a:t>
            </a:r>
            <a:r>
              <a:rPr lang="en-US">
                <a:latin typeface="Arial"/>
                <a:cs typeface="Arial"/>
              </a:rPr>
              <a:t> ngữ đánh dấu siêu văn bản là ngôn ngữ đánh dấu tiêu chuẩn phổ biến cho phép các nhà phát triển cấu trúc nội dung trang web bằng cách sử dụng một loạt các thành phần trang. Được phát triển bởi Tim Berners-lee và phát hành vào năm 1993, HTML nhanh chóng phát triển và trở thành ngôn ngữ đánh dấu tiêu chuẩn trên toàn cầu.</a:t>
            </a:r>
            <a:endParaRPr lang="vi-VN">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a:t>CSS</a:t>
            </a:r>
            <a:endParaRPr lang="vi-VN"/>
          </a:p>
          <a:p>
            <a:pPr>
              <a:spcBef>
                <a:spcPts val="0"/>
              </a:spcBef>
              <a:spcAft>
                <a:spcPts val="0"/>
              </a:spcAft>
            </a:pPr>
            <a:r>
              <a:rPr lang="en-US">
                <a:latin typeface="Arial"/>
                <a:cs typeface="Arial"/>
              </a:rPr>
              <a:t>CSS </a:t>
            </a:r>
            <a:r>
              <a:rPr lang="en-US" err="1">
                <a:latin typeface="Arial"/>
                <a:cs typeface="Arial"/>
              </a:rPr>
              <a:t>hoặc</a:t>
            </a:r>
            <a:r>
              <a:rPr lang="en-US">
                <a:latin typeface="Arial"/>
                <a:cs typeface="Arial"/>
              </a:rPr>
              <a:t> Cascading Style Sheets là ngôn ngữ biểu định kiểu phổ biến cho phép các nhà phát triển tách nội dung và bố cục trang web cho các trang web được phát triển bằng ngôn ngữ đánh dấu. Sử dụng CSS, bạn có thể xác định kiểu cho các phần tử và sử dụng lại chúng nhiều lần. Tương tự, bạn có thể áp dụng một kiểu trên nhiều trang web. Nó rất đơn giản và dễ học. Bạn có thể áp dụng kiểu cho một thành phần, toàn bộ trang web hoặc toàn bộ trang web. Nó cũng thân thiện với thiết bị.</a:t>
            </a:r>
            <a:endParaRPr lang="vi-VN">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tương</a:t>
            </a:r>
            <a:r>
              <a:rPr lang="en-US">
                <a:latin typeface="Arial"/>
                <a:cs typeface="Arial"/>
              </a:rPr>
              <a:t> thích và bảo mật của trình duyệt là hai lĩnh vực gây lo ngại. Tương tự, các phiên bản CSS khác nhau cũng tạo ra sự nhầm lẫn. Các nhà phát triển nên kiểm tra tính tương thích trước khi thực hiện bất kỳ thay đổi nào đối với thiết kế.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a:t>JavaScript</a:t>
            </a:r>
            <a:endParaRPr lang="vi-VN"/>
          </a:p>
          <a:p>
            <a:pPr>
              <a:spcBef>
                <a:spcPts val="0"/>
              </a:spcBef>
              <a:spcAft>
                <a:spcPts val="0"/>
              </a:spcAft>
            </a:pPr>
            <a:r>
              <a:rPr lang="en-US">
                <a:latin typeface="Arial"/>
                <a:cs typeface="Arial"/>
              </a:rPr>
              <a:t>JavaScript </a:t>
            </a:r>
            <a:r>
              <a:rPr lang="en-US" err="1">
                <a:latin typeface="Arial"/>
                <a:cs typeface="Arial"/>
              </a:rPr>
              <a:t>hoặc</a:t>
            </a:r>
            <a:r>
              <a:rPr lang="en-US">
                <a:latin typeface="Arial"/>
                <a:cs typeface="Arial"/>
              </a:rPr>
              <a:t> JS là ngôn ngữ lập trình phía máy khách phổ biến nhất được hơn 90% trang web sử dụng trong thời gian gần đây. Nó được thiết kế bởi Brendan Eich của Netscape vào năm 1995. JavaScript sử dụng cú pháp đơn giản, dễ học. Ngôn ngữ này phổ biến đến mức mọi trình duyệt đều có công cụ JS để chạy mã JavaScript trên thiết bị. Thật dễ dàng để chèn mã JS vào bất kỳ trang web nào, điều này khiến nó có khả năng tương tác cao. Nó cho phép bạn tạo các giao diện phong phú để mang lại trải nghiệm UI/UX tốt hơn. Ở phía máy khách, JS cũng giảm tải cho máy chủ.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a:latin typeface="Arial"/>
                <a:cs typeface="Arial"/>
              </a:rPr>
              <a:t>Tuy </a:t>
            </a:r>
            <a:r>
              <a:rPr lang="en-US" err="1">
                <a:latin typeface="Arial"/>
                <a:cs typeface="Arial"/>
              </a:rPr>
              <a:t>nhiên</a:t>
            </a:r>
            <a:r>
              <a:rPr lang="en-US">
                <a:latin typeface="Arial"/>
                <a:cs typeface="Arial"/>
              </a:rPr>
              <a:t>, </a:t>
            </a:r>
            <a:r>
              <a:rPr lang="en-US" err="1">
                <a:latin typeface="Arial"/>
                <a:cs typeface="Arial"/>
              </a:rPr>
              <a:t>các</a:t>
            </a:r>
            <a:r>
              <a:rPr lang="en-US">
                <a:latin typeface="Arial"/>
                <a:cs typeface="Arial"/>
              </a:rPr>
              <a:t> nhà phát triển nên cẩn thận về vấn đề bảo mật vì mã được thực thi ở phía máy khách, đôi khi có thể bị tin tặc khai thác.</a:t>
            </a:r>
            <a:endParaRPr lang="vi-VN">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a:t>React </a:t>
            </a:r>
            <a:endParaRPr lang="vi-VN"/>
          </a:p>
          <a:p>
            <a:pPr>
              <a:spcBef>
                <a:spcPts val="0"/>
              </a:spcBef>
              <a:spcAft>
                <a:spcPts val="0"/>
              </a:spcAft>
            </a:pPr>
            <a:r>
              <a:rPr lang="en-US">
                <a:latin typeface="Arial"/>
                <a:cs typeface="Arial"/>
              </a:rPr>
              <a:t>React </a:t>
            </a:r>
            <a:r>
              <a:rPr lang="en-US" err="1">
                <a:latin typeface="Arial"/>
                <a:cs typeface="Arial"/>
              </a:rPr>
              <a:t>là</a:t>
            </a:r>
            <a:r>
              <a:rPr lang="en-US">
                <a:latin typeface="Arial"/>
                <a:cs typeface="Arial"/>
              </a:rPr>
              <a:t> </a:t>
            </a:r>
            <a:r>
              <a:rPr lang="en-US" err="1">
                <a:latin typeface="Arial"/>
                <a:cs typeface="Arial"/>
              </a:rPr>
              <a:t>một</a:t>
            </a:r>
            <a:r>
              <a:rPr lang="en-US">
                <a:latin typeface="Arial"/>
                <a:cs typeface="Arial"/>
              </a:rPr>
              <a:t> JavaScript mã nguồn mở đã trở nên phổ biến trong những năm gần đây. Nó được phát triển bởi Jordan Walke của Facebook vào năm 2013. Lợi ích của React cho phép các nhà phát triển dễ dàng tạo các ứng dụng web động chất lượng cao với mã và công sức tối thiểu.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ReactJS </a:t>
            </a:r>
            <a:r>
              <a:rPr lang="en-US" dirty="0" err="1">
                <a:latin typeface="Arial"/>
                <a:cs typeface="Arial"/>
              </a:rPr>
              <a:t>rất</a:t>
            </a:r>
            <a:r>
              <a:rPr lang="en-US" dirty="0">
                <a:latin typeface="Arial"/>
                <a:cs typeface="Arial"/>
              </a:rPr>
              <a:t> </a:t>
            </a:r>
            <a:r>
              <a:rPr lang="en-US" dirty="0" err="1">
                <a:latin typeface="Arial"/>
                <a:cs typeface="Arial"/>
              </a:rPr>
              <a:t>dễ</a:t>
            </a:r>
            <a:r>
              <a:rPr lang="en-US" dirty="0">
                <a:latin typeface="Arial"/>
                <a:cs typeface="Arial"/>
              </a:rPr>
              <a:t> </a:t>
            </a:r>
            <a:r>
              <a:rPr lang="en-US" dirty="0" err="1">
                <a:latin typeface="Arial"/>
                <a:cs typeface="Arial"/>
              </a:rPr>
              <a:t>học</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phong</a:t>
            </a:r>
            <a:r>
              <a:rPr lang="en-US" dirty="0">
                <a:latin typeface="Arial"/>
                <a:cs typeface="Arial"/>
              </a:rPr>
              <a:t> </a:t>
            </a:r>
            <a:r>
              <a:rPr lang="en-US" dirty="0" err="1">
                <a:latin typeface="Arial"/>
                <a:cs typeface="Arial"/>
              </a:rPr>
              <a:t>phú</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công</a:t>
            </a:r>
            <a:r>
              <a:rPr lang="en-US" dirty="0">
                <a:latin typeface="Arial"/>
                <a:cs typeface="Arial"/>
              </a:rPr>
              <a:t> </a:t>
            </a:r>
            <a:r>
              <a:rPr lang="en-US" dirty="0" err="1">
                <a:latin typeface="Arial"/>
                <a:cs typeface="Arial"/>
              </a:rPr>
              <a:t>cụ</a:t>
            </a:r>
            <a:r>
              <a:rPr lang="en-US" dirty="0">
                <a:latin typeface="Arial"/>
                <a:cs typeface="Arial"/>
              </a:rPr>
              <a:t> </a:t>
            </a:r>
            <a:r>
              <a:rPr lang="en-US" dirty="0" err="1">
                <a:latin typeface="Arial"/>
                <a:cs typeface="Arial"/>
              </a:rPr>
              <a:t>tiện</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dành</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nhà</a:t>
            </a:r>
            <a:r>
              <a:rPr lang="en-US" dirty="0">
                <a:latin typeface="Arial"/>
                <a:cs typeface="Arial"/>
              </a:rPr>
              <a:t> </a:t>
            </a:r>
            <a:r>
              <a:rPr lang="en-US" dirty="0" err="1">
                <a:latin typeface="Arial"/>
                <a:cs typeface="Arial"/>
              </a:rPr>
              <a:t>phát</a:t>
            </a:r>
            <a:r>
              <a:rPr lang="en-US" dirty="0">
                <a:latin typeface="Arial"/>
                <a:cs typeface="Arial"/>
              </a:rPr>
              <a:t> </a:t>
            </a:r>
            <a:r>
              <a:rPr lang="en-US" dirty="0" err="1">
                <a:latin typeface="Arial"/>
                <a:cs typeface="Arial"/>
              </a:rPr>
              <a:t>triển</a:t>
            </a:r>
            <a:r>
              <a:rPr lang="en-US" dirty="0">
                <a:latin typeface="Arial"/>
                <a:cs typeface="Arial"/>
              </a:rPr>
              <a:t>. Mã </a:t>
            </a:r>
            <a:r>
              <a:rPr lang="en-US" dirty="0" err="1">
                <a:latin typeface="Arial"/>
                <a:cs typeface="Arial"/>
              </a:rPr>
              <a:t>này</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tái</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được</a:t>
            </a:r>
            <a:r>
              <a:rPr lang="en-US" dirty="0">
                <a:latin typeface="Arial"/>
                <a:cs typeface="Arial"/>
              </a:rPr>
              <a:t>. ReactJS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DOM </a:t>
            </a:r>
            <a:r>
              <a:rPr lang="en-US" dirty="0" err="1">
                <a:latin typeface="Arial"/>
                <a:cs typeface="Arial"/>
              </a:rPr>
              <a:t>ảo</a:t>
            </a:r>
            <a:r>
              <a:rPr lang="en-US" dirty="0">
                <a:latin typeface="Arial"/>
                <a:cs typeface="Arial"/>
              </a:rPr>
              <a:t>, </a:t>
            </a:r>
            <a:r>
              <a:rPr lang="en-US" dirty="0" err="1">
                <a:latin typeface="Arial"/>
                <a:cs typeface="Arial"/>
              </a:rPr>
              <a:t>nghĩa</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tử</a:t>
            </a:r>
            <a:r>
              <a:rPr lang="en-US" dirty="0">
                <a:latin typeface="Arial"/>
                <a:cs typeface="Arial"/>
              </a:rPr>
              <a:t> </a:t>
            </a:r>
            <a:r>
              <a:rPr lang="en-US" dirty="0" err="1">
                <a:latin typeface="Arial"/>
                <a:cs typeface="Arial"/>
              </a:rPr>
              <a:t>liên</a:t>
            </a:r>
            <a:r>
              <a:rPr lang="en-US" dirty="0">
                <a:latin typeface="Arial"/>
                <a:cs typeface="Arial"/>
              </a:rPr>
              <a:t> </a:t>
            </a:r>
            <a:r>
              <a:rPr lang="en-US" dirty="0" err="1">
                <a:latin typeface="Arial"/>
                <a:cs typeface="Arial"/>
              </a:rPr>
              <a:t>quan</a:t>
            </a:r>
            <a:r>
              <a:rPr lang="en-US" dirty="0">
                <a:latin typeface="Arial"/>
                <a:cs typeface="Arial"/>
              </a:rPr>
              <a:t> </a:t>
            </a:r>
            <a:r>
              <a:rPr lang="en-US" dirty="0" err="1">
                <a:latin typeface="Arial"/>
                <a:cs typeface="Arial"/>
              </a:rPr>
              <a:t>sẽ</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cập</a:t>
            </a:r>
            <a:r>
              <a:rPr lang="en-US" dirty="0">
                <a:latin typeface="Arial"/>
                <a:cs typeface="Arial"/>
              </a:rPr>
              <a:t> </a:t>
            </a:r>
            <a:r>
              <a:rPr lang="en-US" dirty="0" err="1">
                <a:latin typeface="Arial"/>
                <a:cs typeface="Arial"/>
              </a:rPr>
              <a:t>nhật</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đổi</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vì</a:t>
            </a:r>
            <a:r>
              <a:rPr lang="en-US" dirty="0">
                <a:latin typeface="Arial"/>
                <a:cs typeface="Arial"/>
              </a:rPr>
              <a:t> </a:t>
            </a:r>
            <a:r>
              <a:rPr lang="en-US" dirty="0" err="1">
                <a:latin typeface="Arial"/>
                <a:cs typeface="Arial"/>
              </a:rPr>
              <a:t>toàn</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cây</a:t>
            </a:r>
            <a:r>
              <a:rPr lang="en-US" dirty="0">
                <a:latin typeface="Arial"/>
                <a:cs typeface="Arial"/>
              </a:rPr>
              <a:t> DOM </a:t>
            </a:r>
            <a:r>
              <a:rPr lang="en-US" dirty="0" err="1">
                <a:latin typeface="Arial"/>
                <a:cs typeface="Arial"/>
              </a:rPr>
              <a:t>được</a:t>
            </a:r>
            <a:r>
              <a:rPr lang="en-US" dirty="0">
                <a:latin typeface="Arial"/>
                <a:cs typeface="Arial"/>
              </a:rPr>
              <a:t> </a:t>
            </a:r>
            <a:r>
              <a:rPr lang="en-US" dirty="0" err="1">
                <a:latin typeface="Arial"/>
                <a:cs typeface="Arial"/>
              </a:rPr>
              <a:t>viết</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Nó</a:t>
            </a:r>
            <a:r>
              <a:rPr lang="en-US" dirty="0">
                <a:latin typeface="Arial"/>
                <a:cs typeface="Arial"/>
              </a:rPr>
              <a:t> </a:t>
            </a:r>
            <a:r>
              <a:rPr lang="en-US" dirty="0" err="1">
                <a:latin typeface="Arial"/>
                <a:cs typeface="Arial"/>
              </a:rPr>
              <a:t>cải</a:t>
            </a:r>
            <a:r>
              <a:rPr lang="en-US" dirty="0">
                <a:latin typeface="Arial"/>
                <a:cs typeface="Arial"/>
              </a:rPr>
              <a:t> </a:t>
            </a:r>
            <a:r>
              <a:rPr lang="en-US" dirty="0" err="1">
                <a:latin typeface="Arial"/>
                <a:cs typeface="Arial"/>
              </a:rPr>
              <a:t>thiện</a:t>
            </a:r>
            <a:r>
              <a:rPr lang="en-US" dirty="0">
                <a:latin typeface="Arial"/>
                <a:cs typeface="Arial"/>
              </a:rPr>
              <a:t> </a:t>
            </a:r>
            <a:r>
              <a:rPr lang="en-US" dirty="0" err="1">
                <a:latin typeface="Arial"/>
                <a:cs typeface="Arial"/>
              </a:rPr>
              <a:t>hiệu</a:t>
            </a:r>
            <a:r>
              <a:rPr lang="en-US" dirty="0">
                <a:latin typeface="Arial"/>
                <a:cs typeface="Arial"/>
              </a:rPr>
              <a:t> </a:t>
            </a:r>
            <a:r>
              <a:rPr lang="en-US" dirty="0" err="1">
                <a:latin typeface="Arial"/>
                <a:cs typeface="Arial"/>
              </a:rPr>
              <a:t>quả</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tối</a:t>
            </a:r>
            <a:r>
              <a:rPr lang="en-US" dirty="0">
                <a:latin typeface="Arial"/>
                <a:cs typeface="Arial"/>
              </a:rPr>
              <a:t> </a:t>
            </a:r>
            <a:r>
              <a:rPr lang="en-US" dirty="0" err="1">
                <a:latin typeface="Arial"/>
                <a:cs typeface="Arial"/>
              </a:rPr>
              <a:t>ưu</a:t>
            </a:r>
            <a:r>
              <a:rPr lang="en-US" dirty="0">
                <a:latin typeface="Arial"/>
                <a:cs typeface="Arial"/>
              </a:rPr>
              <a:t> </a:t>
            </a:r>
            <a:r>
              <a:rPr lang="en-US" dirty="0" err="1">
                <a:latin typeface="Arial"/>
                <a:cs typeface="Arial"/>
              </a:rPr>
              <a:t>hóa</a:t>
            </a:r>
            <a:r>
              <a:rPr lang="en-US" dirty="0">
                <a:latin typeface="Arial"/>
                <a:cs typeface="Arial"/>
              </a:rPr>
              <a:t> </a:t>
            </a:r>
            <a:r>
              <a:rPr lang="en-US" dirty="0" err="1">
                <a:latin typeface="Arial"/>
                <a:cs typeface="Arial"/>
              </a:rPr>
              <a:t>việc</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nhớ</a:t>
            </a:r>
            <a:r>
              <a:rPr lang="en-US" dirty="0">
                <a:latin typeface="Arial"/>
                <a:cs typeface="Arial"/>
              </a:rPr>
              <a:t>. ReactJS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luồng</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chiều</a:t>
            </a:r>
            <a:r>
              <a:rPr lang="en-US" dirty="0">
                <a:latin typeface="Arial"/>
                <a:cs typeface="Arial"/>
              </a:rPr>
              <a:t>, </a:t>
            </a:r>
            <a:r>
              <a:rPr lang="en-US" dirty="0" err="1">
                <a:latin typeface="Arial"/>
                <a:cs typeface="Arial"/>
              </a:rPr>
              <a:t>nghĩa</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những</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đổi</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thực</a:t>
            </a:r>
            <a:r>
              <a:rPr lang="en-US" dirty="0">
                <a:latin typeface="Arial"/>
                <a:cs typeface="Arial"/>
              </a:rPr>
              <a:t> </a:t>
            </a:r>
            <a:r>
              <a:rPr lang="en-US" dirty="0" err="1">
                <a:latin typeface="Arial"/>
                <a:cs typeface="Arial"/>
              </a:rPr>
              <a:t>hiện</a:t>
            </a:r>
            <a:r>
              <a:rPr lang="en-US" dirty="0">
                <a:latin typeface="Arial"/>
                <a:cs typeface="Arial"/>
              </a:rPr>
              <a:t> </a:t>
            </a:r>
            <a:r>
              <a:rPr lang="en-US" dirty="0" err="1">
                <a:latin typeface="Arial"/>
                <a:cs typeface="Arial"/>
              </a:rPr>
              <a:t>đối</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tử</a:t>
            </a:r>
            <a:r>
              <a:rPr lang="en-US" dirty="0">
                <a:latin typeface="Arial"/>
                <a:cs typeface="Arial"/>
              </a:rPr>
              <a:t> “con” </a:t>
            </a:r>
            <a:r>
              <a:rPr lang="en-US" dirty="0" err="1">
                <a:latin typeface="Arial"/>
                <a:cs typeface="Arial"/>
              </a:rPr>
              <a:t>không</a:t>
            </a:r>
            <a:r>
              <a:rPr lang="en-US" dirty="0">
                <a:latin typeface="Arial"/>
                <a:cs typeface="Arial"/>
              </a:rPr>
              <a:t> </a:t>
            </a:r>
            <a:r>
              <a:rPr lang="en-US" dirty="0" err="1">
                <a:latin typeface="Arial"/>
                <a:cs typeface="Arial"/>
              </a:rPr>
              <a:t>ảnh</a:t>
            </a:r>
            <a:r>
              <a:rPr lang="en-US" dirty="0">
                <a:latin typeface="Arial"/>
                <a:cs typeface="Arial"/>
              </a:rPr>
              <a:t> </a:t>
            </a:r>
            <a:r>
              <a:rPr lang="en-US" dirty="0" err="1">
                <a:latin typeface="Arial"/>
                <a:cs typeface="Arial"/>
              </a:rPr>
              <a:t>hưởng</a:t>
            </a:r>
            <a:r>
              <a:rPr lang="en-US" dirty="0">
                <a:latin typeface="Arial"/>
                <a:cs typeface="Arial"/>
              </a:rPr>
              <a:t> </a:t>
            </a:r>
            <a:r>
              <a:rPr lang="en-US" dirty="0" err="1">
                <a:latin typeface="Arial"/>
                <a:cs typeface="Arial"/>
              </a:rPr>
              <a:t>đến</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tử</a:t>
            </a:r>
            <a:r>
              <a:rPr lang="en-US" dirty="0">
                <a:latin typeface="Arial"/>
                <a:cs typeface="Arial"/>
              </a:rPr>
              <a:t> “cha”. Mã </a:t>
            </a:r>
            <a:r>
              <a:rPr lang="en-US" dirty="0" err="1">
                <a:latin typeface="Arial"/>
                <a:cs typeface="Arial"/>
              </a:rPr>
              <a:t>này</a:t>
            </a:r>
            <a:r>
              <a:rPr lang="en-US" dirty="0">
                <a:latin typeface="Arial"/>
                <a:cs typeface="Arial"/>
              </a:rPr>
              <a:t> </a:t>
            </a:r>
            <a:r>
              <a:rPr lang="en-US" dirty="0" err="1">
                <a:latin typeface="Arial"/>
                <a:cs typeface="Arial"/>
              </a:rPr>
              <a:t>dễ</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tra</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thân</a:t>
            </a:r>
            <a:r>
              <a:rPr lang="en-US" dirty="0">
                <a:latin typeface="Arial"/>
                <a:cs typeface="Arial"/>
              </a:rPr>
              <a:t> </a:t>
            </a:r>
            <a:r>
              <a:rPr lang="en-US" dirty="0" err="1">
                <a:latin typeface="Arial"/>
                <a:cs typeface="Arial"/>
              </a:rPr>
              <a:t>thiện</a:t>
            </a:r>
            <a:r>
              <a:rPr lang="en-US" dirty="0">
                <a:latin typeface="Arial"/>
                <a:cs typeface="Arial"/>
              </a:rPr>
              <a:t> </a:t>
            </a:r>
            <a:r>
              <a:rPr lang="en-US" dirty="0" err="1">
                <a:latin typeface="Arial"/>
                <a:cs typeface="Arial"/>
              </a:rPr>
              <a:t>với</a:t>
            </a:r>
            <a:r>
              <a:rPr lang="en-US" dirty="0">
                <a:latin typeface="Arial"/>
                <a:cs typeface="Arial"/>
              </a:rPr>
              <a:t> SEO.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t>Mặt</a:t>
            </a:r>
            <a:r>
              <a:rPr lang="en-US" dirty="0"/>
              <a:t> </a:t>
            </a:r>
            <a:r>
              <a:rPr lang="en-US" dirty="0" err="1"/>
              <a:t>khác</a:t>
            </a:r>
            <a:r>
              <a:rPr lang="en-US" dirty="0"/>
              <a:t>, </a:t>
            </a:r>
            <a:r>
              <a:rPr lang="en-US" dirty="0" err="1"/>
              <a:t>môi</a:t>
            </a:r>
            <a:r>
              <a:rPr lang="en-US" dirty="0"/>
              <a:t> </a:t>
            </a:r>
            <a:r>
              <a:rPr lang="en-US" dirty="0" err="1"/>
              <a:t>trường</a:t>
            </a:r>
            <a:r>
              <a:rPr lang="en-US" dirty="0"/>
              <a:t> </a:t>
            </a:r>
            <a:r>
              <a:rPr lang="en-US" dirty="0" err="1"/>
              <a:t>phát</a:t>
            </a:r>
            <a:r>
              <a:rPr lang="en-US" dirty="0"/>
              <a:t> </a:t>
            </a:r>
            <a:r>
              <a:rPr lang="en-US" dirty="0" err="1"/>
              <a:t>triển</a:t>
            </a:r>
            <a:r>
              <a:rPr lang="en-US" dirty="0"/>
              <a:t> ReactJS </a:t>
            </a:r>
            <a:r>
              <a:rPr lang="en-US" dirty="0" err="1"/>
              <a:t>rất</a:t>
            </a:r>
            <a:r>
              <a:rPr lang="en-US" dirty="0"/>
              <a:t> </a:t>
            </a:r>
            <a:r>
              <a:rPr lang="en-US" dirty="0" err="1"/>
              <a:t>năng</a:t>
            </a:r>
            <a:r>
              <a:rPr lang="en-US" dirty="0"/>
              <a:t> </a:t>
            </a:r>
            <a:r>
              <a:rPr lang="en-US" dirty="0" err="1"/>
              <a:t>động</a:t>
            </a:r>
            <a:r>
              <a:rPr lang="en-US" dirty="0"/>
              <a:t>, </a:t>
            </a:r>
            <a:r>
              <a:rPr lang="en-US" dirty="0" err="1"/>
              <a:t>điều</a:t>
            </a:r>
            <a:r>
              <a:rPr lang="en-US" dirty="0"/>
              <a:t> </a:t>
            </a:r>
            <a:r>
              <a:rPr lang="en-US" dirty="0" err="1"/>
              <a:t>đó</a:t>
            </a:r>
            <a:r>
              <a:rPr lang="en-US" dirty="0"/>
              <a:t> </a:t>
            </a:r>
            <a:r>
              <a:rPr lang="en-US" dirty="0" err="1"/>
              <a:t>có</a:t>
            </a:r>
            <a:r>
              <a:rPr lang="en-US" dirty="0"/>
              <a:t> </a:t>
            </a:r>
            <a:r>
              <a:rPr lang="en-US" dirty="0" err="1"/>
              <a:t>nghĩa</a:t>
            </a:r>
            <a:r>
              <a:rPr lang="en-US" dirty="0"/>
              <a:t> </a:t>
            </a:r>
            <a:r>
              <a:rPr lang="en-US" dirty="0" err="1"/>
              <a:t>là</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nên</a:t>
            </a:r>
            <a:r>
              <a:rPr lang="en-US" dirty="0"/>
              <a:t> </a:t>
            </a:r>
            <a:r>
              <a:rPr lang="en-US" dirty="0" err="1"/>
              <a:t>chủ</a:t>
            </a:r>
            <a:r>
              <a:rPr lang="en-US" dirty="0"/>
              <a:t> </a:t>
            </a:r>
            <a:r>
              <a:rPr lang="en-US" dirty="0" err="1"/>
              <a:t>động</a:t>
            </a:r>
            <a:r>
              <a:rPr lang="en-US" dirty="0"/>
              <a:t> </a:t>
            </a:r>
            <a:r>
              <a:rPr lang="en-US" dirty="0" err="1"/>
              <a:t>theo</a:t>
            </a:r>
            <a:r>
              <a:rPr lang="en-US" dirty="0"/>
              <a:t> </a:t>
            </a:r>
            <a:r>
              <a:rPr lang="en-US" dirty="0" err="1"/>
              <a:t>dõi</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và</a:t>
            </a:r>
            <a:r>
              <a:rPr lang="en-US" dirty="0"/>
              <a:t> </a:t>
            </a:r>
            <a:r>
              <a:rPr lang="en-US" dirty="0" err="1"/>
              <a:t>nhanh</a:t>
            </a:r>
            <a:r>
              <a:rPr lang="en-US" dirty="0"/>
              <a:t> </a:t>
            </a:r>
            <a:r>
              <a:rPr lang="en-US" dirty="0" err="1"/>
              <a:t>chóng</a:t>
            </a:r>
            <a:r>
              <a:rPr lang="en-US" dirty="0"/>
              <a:t> </a:t>
            </a:r>
            <a:r>
              <a:rPr lang="en-US" dirty="0" err="1"/>
              <a:t>điều</a:t>
            </a:r>
            <a:r>
              <a:rPr lang="en-US" dirty="0"/>
              <a:t> </a:t>
            </a:r>
            <a:r>
              <a:rPr lang="en-US" dirty="0" err="1"/>
              <a:t>chỉnh</a:t>
            </a:r>
            <a:r>
              <a:rPr lang="en-US" dirty="0"/>
              <a:t> </a:t>
            </a:r>
            <a:r>
              <a:rPr lang="en-US" dirty="0" err="1"/>
              <a:t>các</a:t>
            </a:r>
            <a:r>
              <a:rPr lang="en-US" dirty="0"/>
              <a:t> </a:t>
            </a:r>
            <a:r>
              <a:rPr lang="en-US" dirty="0" err="1"/>
              <a:t>kỹ</a:t>
            </a:r>
            <a:r>
              <a:rPr lang="en-US" dirty="0"/>
              <a:t> </a:t>
            </a:r>
            <a:r>
              <a:rPr lang="en-US" dirty="0" err="1"/>
              <a:t>năng</a:t>
            </a:r>
            <a:r>
              <a:rPr lang="en-US" dirty="0"/>
              <a:t> </a:t>
            </a:r>
            <a:r>
              <a:rPr lang="en-US" dirty="0" err="1"/>
              <a:t>mới</a:t>
            </a:r>
            <a:r>
              <a:rPr lang="en-US" dirty="0"/>
              <a:t> </a:t>
            </a:r>
            <a:r>
              <a:rPr lang="en-US" dirty="0" err="1"/>
              <a:t>để</a:t>
            </a:r>
            <a:r>
              <a:rPr lang="en-US" dirty="0"/>
              <a:t> </a:t>
            </a:r>
            <a:r>
              <a:rPr lang="en-US" dirty="0" err="1"/>
              <a:t>tận</a:t>
            </a:r>
            <a:r>
              <a:rPr lang="en-US" dirty="0"/>
              <a:t> </a:t>
            </a:r>
            <a:r>
              <a:rPr lang="en-US" dirty="0" err="1"/>
              <a:t>dụng</a:t>
            </a:r>
            <a:r>
              <a:rPr lang="en-US" dirty="0"/>
              <a:t> React. </a:t>
            </a:r>
            <a:r>
              <a:rPr lang="en-US" dirty="0" err="1"/>
              <a:t>Hơn</a:t>
            </a:r>
            <a:r>
              <a:rPr lang="en-US" dirty="0"/>
              <a:t> </a:t>
            </a:r>
            <a:r>
              <a:rPr lang="en-US" dirty="0" err="1"/>
              <a:t>nữa</a:t>
            </a:r>
            <a:r>
              <a:rPr lang="en-US" dirty="0"/>
              <a:t>, </a:t>
            </a:r>
            <a:r>
              <a:rPr lang="en-US" dirty="0" err="1"/>
              <a:t>công</a:t>
            </a:r>
            <a:r>
              <a:rPr lang="en-US" dirty="0"/>
              <a:t> </a:t>
            </a:r>
            <a:r>
              <a:rPr lang="en-US" dirty="0" err="1"/>
              <a:t>nghệ</a:t>
            </a:r>
            <a:r>
              <a:rPr lang="en-US" dirty="0"/>
              <a:t> React </a:t>
            </a:r>
            <a:r>
              <a:rPr lang="en-US" dirty="0" err="1"/>
              <a:t>đang</a:t>
            </a:r>
            <a:r>
              <a:rPr lang="en-US" dirty="0"/>
              <a:t> </a:t>
            </a:r>
            <a:r>
              <a:rPr lang="en-US" dirty="0" err="1"/>
              <a:t>được</a:t>
            </a:r>
            <a:r>
              <a:rPr lang="en-US" dirty="0"/>
              <a:t> </a:t>
            </a:r>
            <a:r>
              <a:rPr lang="en-US" dirty="0" err="1"/>
              <a:t>cải</a:t>
            </a:r>
            <a:r>
              <a:rPr lang="en-US" dirty="0"/>
              <a:t> </a:t>
            </a:r>
            <a:r>
              <a:rPr lang="en-US" dirty="0" err="1"/>
              <a:t>thiện</a:t>
            </a:r>
            <a:r>
              <a:rPr lang="en-US" dirty="0"/>
              <a:t> </a:t>
            </a:r>
            <a:r>
              <a:rPr lang="en-US" dirty="0" err="1"/>
              <a:t>nhanh</a:t>
            </a:r>
            <a:r>
              <a:rPr lang="en-US" dirty="0"/>
              <a:t> </a:t>
            </a:r>
            <a:r>
              <a:rPr lang="en-US" dirty="0" err="1"/>
              <a:t>chóng</a:t>
            </a:r>
            <a:r>
              <a:rPr lang="en-US" dirty="0"/>
              <a:t>, </a:t>
            </a:r>
            <a:r>
              <a:rPr lang="en-US" dirty="0" err="1"/>
              <a:t>tuy</a:t>
            </a:r>
            <a:r>
              <a:rPr lang="en-US" dirty="0"/>
              <a:t> </a:t>
            </a:r>
            <a:r>
              <a:rPr lang="en-US" dirty="0" err="1"/>
              <a:t>nhiên</a:t>
            </a:r>
            <a:r>
              <a:rPr lang="en-US" dirty="0"/>
              <a:t>, </a:t>
            </a:r>
            <a:r>
              <a:rPr lang="en-US" dirty="0" err="1"/>
              <a:t>tài</a:t>
            </a:r>
            <a:r>
              <a:rPr lang="en-US" dirty="0"/>
              <a:t> </a:t>
            </a:r>
            <a:r>
              <a:rPr lang="en-US" dirty="0" err="1"/>
              <a:t>liệu</a:t>
            </a:r>
            <a:r>
              <a:rPr lang="en-US" dirty="0"/>
              <a:t> </a:t>
            </a:r>
            <a:r>
              <a:rPr lang="en-US" dirty="0" err="1"/>
              <a:t>không</a:t>
            </a:r>
            <a:r>
              <a:rPr lang="en-US" dirty="0"/>
              <a:t> </a:t>
            </a:r>
            <a:r>
              <a:rPr lang="en-US" dirty="0" err="1"/>
              <a:t>thể</a:t>
            </a:r>
            <a:r>
              <a:rPr lang="en-US" dirty="0"/>
              <a:t> </a:t>
            </a:r>
            <a:r>
              <a:rPr lang="en-US" dirty="0" err="1"/>
              <a:t>bắt</a:t>
            </a:r>
            <a:r>
              <a:rPr lang="en-US" dirty="0"/>
              <a:t> </a:t>
            </a:r>
            <a:r>
              <a:rPr lang="en-US" dirty="0" err="1"/>
              <a:t>kịp</a:t>
            </a:r>
            <a:r>
              <a:rPr lang="en-US" dirty="0"/>
              <a:t> </a:t>
            </a:r>
            <a:r>
              <a:rPr lang="en-US" dirty="0" err="1"/>
              <a:t>tốc</a:t>
            </a:r>
            <a:r>
              <a:rPr lang="en-US" dirty="0"/>
              <a:t> </a:t>
            </a:r>
            <a:r>
              <a:rPr lang="en-US" dirty="0" err="1"/>
              <a:t>độ</a:t>
            </a:r>
            <a:r>
              <a:rPr lang="en-US" dirty="0"/>
              <a:t> </a:t>
            </a:r>
            <a:r>
              <a:rPr lang="en-US" dirty="0" err="1"/>
              <a:t>này</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quan</a:t>
            </a:r>
            <a:r>
              <a:rPr lang="en-US" dirty="0"/>
              <a:t> </a:t>
            </a:r>
            <a:r>
              <a:rPr lang="en-US" dirty="0" err="1"/>
              <a:t>trọng</a:t>
            </a:r>
            <a:r>
              <a:rPr lang="en-US" dirty="0"/>
              <a:t> </a:t>
            </a:r>
            <a:r>
              <a:rPr lang="en-US" dirty="0" err="1"/>
              <a:t>cần</a:t>
            </a:r>
            <a:r>
              <a:rPr lang="en-US" dirty="0"/>
              <a:t> </a:t>
            </a:r>
            <a:r>
              <a:rPr lang="en-US" dirty="0" err="1"/>
              <a:t>quan</a:t>
            </a:r>
            <a:r>
              <a:rPr lang="en-US" dirty="0"/>
              <a:t> </a:t>
            </a:r>
            <a:r>
              <a:rPr lang="en-US" dirty="0" err="1"/>
              <a:t>tâm</a:t>
            </a:r>
            <a:r>
              <a:rPr lang="en-US" dirty="0"/>
              <a:t> </a:t>
            </a:r>
            <a:r>
              <a:rPr lang="en-US" dirty="0" err="1"/>
              <a:t>là</a:t>
            </a:r>
            <a:r>
              <a:rPr lang="en-US" dirty="0"/>
              <a:t> ReactJS </a:t>
            </a:r>
            <a:r>
              <a:rPr lang="en-US" dirty="0" err="1"/>
              <a:t>tập</a:t>
            </a:r>
            <a:r>
              <a:rPr lang="en-US" dirty="0"/>
              <a:t> </a:t>
            </a:r>
            <a:r>
              <a:rPr lang="en-US" dirty="0" err="1"/>
              <a:t>trung</a:t>
            </a:r>
            <a:r>
              <a:rPr lang="en-US" dirty="0"/>
              <a:t> </a:t>
            </a:r>
            <a:r>
              <a:rPr lang="en-US" dirty="0" err="1"/>
              <a:t>vào</a:t>
            </a:r>
            <a:r>
              <a:rPr lang="en-US" dirty="0"/>
              <a:t> </a:t>
            </a:r>
            <a:r>
              <a:rPr lang="en-US" dirty="0" err="1"/>
              <a:t>phần</a:t>
            </a:r>
            <a:r>
              <a:rPr lang="en-US" dirty="0"/>
              <a:t> </a:t>
            </a: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dirty="0" err="1"/>
              <a:t>và</a:t>
            </a:r>
            <a:r>
              <a:rPr lang="en-US" dirty="0"/>
              <a:t> </a:t>
            </a:r>
            <a:r>
              <a:rPr lang="en-US" dirty="0" err="1"/>
              <a:t>bạn</a:t>
            </a:r>
            <a:r>
              <a:rPr lang="en-US" dirty="0"/>
              <a:t> </a:t>
            </a:r>
            <a:r>
              <a:rPr lang="en-US" dirty="0" err="1"/>
              <a:t>cần</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thư</a:t>
            </a:r>
            <a:r>
              <a:rPr lang="en-US" dirty="0"/>
              <a:t> </a:t>
            </a:r>
            <a:r>
              <a:rPr lang="en-US" dirty="0" err="1"/>
              <a:t>viện</a:t>
            </a:r>
            <a:r>
              <a:rPr lang="en-US" dirty="0"/>
              <a:t> </a:t>
            </a:r>
            <a:r>
              <a:rPr lang="en-US" dirty="0" err="1"/>
              <a:t>khác</a:t>
            </a:r>
            <a:r>
              <a:rPr lang="en-US" dirty="0"/>
              <a:t> </a:t>
            </a:r>
            <a:r>
              <a:rPr lang="en-US" dirty="0" err="1"/>
              <a:t>về</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phía</a:t>
            </a:r>
            <a:r>
              <a:rPr lang="en-US" dirty="0"/>
              <a:t> </a:t>
            </a:r>
            <a:r>
              <a:rPr lang="en-US" dirty="0" err="1"/>
              <a:t>máy</a:t>
            </a:r>
            <a:r>
              <a:rPr lang="en-US" dirty="0"/>
              <a:t> </a:t>
            </a:r>
            <a:r>
              <a:rPr lang="en-US" dirty="0" err="1"/>
              <a:t>khách</a:t>
            </a:r>
            <a:r>
              <a:rPr lang="en-US" dirty="0"/>
              <a:t>.</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t>Vue.js</a:t>
            </a:r>
            <a:endParaRPr lang="vi-VN" dirty="0"/>
          </a:p>
          <a:p>
            <a:pPr>
              <a:spcBef>
                <a:spcPts val="0"/>
              </a:spcBef>
              <a:spcAft>
                <a:spcPts val="0"/>
              </a:spcAft>
            </a:pPr>
            <a:r>
              <a:rPr lang="en-US" dirty="0"/>
              <a:t>Vue.js </a:t>
            </a:r>
            <a:r>
              <a:rPr lang="en-US" dirty="0" err="1"/>
              <a:t>là</a:t>
            </a:r>
            <a:r>
              <a:rPr lang="en-US" dirty="0"/>
              <a:t> </a:t>
            </a:r>
            <a:r>
              <a:rPr lang="en-US" dirty="0" err="1"/>
              <a:t>một</a:t>
            </a:r>
            <a:r>
              <a:rPr lang="en-US" dirty="0"/>
              <a:t> </a:t>
            </a:r>
            <a:r>
              <a:rPr lang="en-US" dirty="0" err="1"/>
              <a:t>khung</a:t>
            </a:r>
            <a:r>
              <a:rPr lang="en-US" dirty="0"/>
              <a:t> JavaScript </a:t>
            </a:r>
            <a:r>
              <a:rPr lang="en-US" dirty="0" err="1"/>
              <a:t>mã</a:t>
            </a:r>
            <a:r>
              <a:rPr lang="en-US" dirty="0"/>
              <a:t> </a:t>
            </a:r>
            <a:r>
              <a:rPr lang="en-US" dirty="0" err="1"/>
              <a:t>nguồn</a:t>
            </a:r>
            <a:r>
              <a:rPr lang="en-US" dirty="0"/>
              <a:t> </a:t>
            </a:r>
            <a:r>
              <a:rPr lang="en-US" dirty="0" err="1"/>
              <a:t>mở</a:t>
            </a:r>
            <a:r>
              <a:rPr lang="en-US" dirty="0"/>
              <a:t> </a:t>
            </a:r>
            <a:r>
              <a:rPr lang="en-US" dirty="0" err="1"/>
              <a:t>được</a:t>
            </a:r>
            <a:r>
              <a:rPr lang="en-US" dirty="0"/>
              <a:t> </a:t>
            </a:r>
            <a:r>
              <a:rPr lang="en-US" dirty="0" err="1"/>
              <a:t>viết</a:t>
            </a:r>
            <a:r>
              <a:rPr lang="en-US" dirty="0"/>
              <a:t> </a:t>
            </a:r>
            <a:r>
              <a:rPr lang="en-US" dirty="0" err="1"/>
              <a:t>bởi</a:t>
            </a:r>
            <a:r>
              <a:rPr lang="en-US" dirty="0"/>
              <a:t> Evan You </a:t>
            </a:r>
            <a:r>
              <a:rPr lang="en-US" dirty="0" err="1"/>
              <a:t>vào</a:t>
            </a:r>
            <a:r>
              <a:rPr lang="en-US" dirty="0"/>
              <a:t> </a:t>
            </a:r>
            <a:r>
              <a:rPr lang="en-US" dirty="0" err="1"/>
              <a:t>năm</a:t>
            </a:r>
            <a:r>
              <a:rPr lang="en-US" dirty="0"/>
              <a:t> 2014. Khung </a:t>
            </a:r>
            <a:r>
              <a:rPr lang="en-US" dirty="0" err="1"/>
              <a:t>này</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dễ</a:t>
            </a:r>
            <a:r>
              <a:rPr lang="en-US" dirty="0"/>
              <a:t> </a:t>
            </a:r>
            <a:r>
              <a:rPr lang="en-US" dirty="0" err="1"/>
              <a:t>dàng</a:t>
            </a:r>
            <a:r>
              <a:rPr lang="en-US" dirty="0"/>
              <a:t> </a:t>
            </a:r>
            <a:r>
              <a:rPr lang="en-US" dirty="0" err="1"/>
              <a:t>xây</a:t>
            </a:r>
            <a:r>
              <a:rPr lang="en-US" dirty="0"/>
              <a:t> </a:t>
            </a:r>
            <a:r>
              <a:rPr lang="en-US" dirty="0" err="1"/>
              <a:t>dựng</a:t>
            </a:r>
            <a:r>
              <a:rPr lang="en-US" dirty="0"/>
              <a:t> </a:t>
            </a:r>
            <a:r>
              <a:rPr lang="en-US" dirty="0" err="1"/>
              <a:t>giao</a:t>
            </a:r>
            <a:r>
              <a:rPr lang="en-US" dirty="0"/>
              <a:t> </a:t>
            </a:r>
            <a:r>
              <a:rPr lang="en-US" dirty="0" err="1"/>
              <a:t>diện</a:t>
            </a:r>
            <a:r>
              <a:rPr lang="en-US" dirty="0"/>
              <a:t> UI </a:t>
            </a:r>
            <a:r>
              <a:rPr lang="en-US" dirty="0" err="1"/>
              <a:t>cho</a:t>
            </a:r>
            <a:r>
              <a:rPr lang="en-US" dirty="0"/>
              <a:t> web, </a:t>
            </a:r>
            <a:r>
              <a:rPr lang="en-US" dirty="0" err="1"/>
              <a:t>máy</a:t>
            </a:r>
            <a:r>
              <a:rPr lang="en-US" dirty="0"/>
              <a:t> </a:t>
            </a:r>
            <a:r>
              <a:rPr lang="en-US" dirty="0" err="1"/>
              <a:t>tính</a:t>
            </a:r>
            <a:r>
              <a:rPr lang="en-US" dirty="0"/>
              <a:t> </a:t>
            </a:r>
            <a:r>
              <a:rPr lang="en-US" dirty="0" err="1"/>
              <a:t>để</a:t>
            </a:r>
            <a:r>
              <a:rPr lang="en-US" dirty="0"/>
              <a:t> </a:t>
            </a:r>
            <a:r>
              <a:rPr lang="en-US" dirty="0" err="1"/>
              <a:t>bàn</a:t>
            </a:r>
            <a:r>
              <a:rPr lang="en-US" dirty="0"/>
              <a:t> </a:t>
            </a:r>
            <a:r>
              <a:rPr lang="en-US" dirty="0" err="1"/>
              <a:t>và</a:t>
            </a:r>
            <a:r>
              <a:rPr lang="en-US" dirty="0"/>
              <a:t> </a:t>
            </a:r>
            <a:r>
              <a:rPr lang="en-US" dirty="0" err="1"/>
              <a:t>thiết</a:t>
            </a:r>
            <a:r>
              <a:rPr lang="en-US" dirty="0"/>
              <a:t> </a:t>
            </a:r>
            <a:r>
              <a:rPr lang="en-US" dirty="0" err="1"/>
              <a:t>bị</a:t>
            </a:r>
            <a:r>
              <a:rPr lang="en-US" dirty="0"/>
              <a:t> di </a:t>
            </a:r>
            <a:r>
              <a:rPr lang="en-US" dirty="0" err="1"/>
              <a:t>động</a:t>
            </a:r>
            <a:r>
              <a:rPr lang="en-US" dirty="0"/>
              <a:t>. Vue.js </a:t>
            </a:r>
            <a:r>
              <a:rPr lang="en-US" dirty="0" err="1"/>
              <a:t>đi</a:t>
            </a:r>
            <a:r>
              <a:rPr lang="en-US" dirty="0"/>
              <a:t> </a:t>
            </a:r>
            <a:r>
              <a:rPr lang="en-US" dirty="0" err="1"/>
              <a:t>kèm</a:t>
            </a:r>
            <a:r>
              <a:rPr lang="en-US" dirty="0"/>
              <a:t> </a:t>
            </a:r>
            <a:r>
              <a:rPr lang="en-US" dirty="0" err="1"/>
              <a:t>với</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tiện</a:t>
            </a:r>
            <a:r>
              <a:rPr lang="en-US" dirty="0"/>
              <a:t> </a:t>
            </a:r>
            <a:r>
              <a:rPr lang="en-US" dirty="0" err="1"/>
              <a:t>dụng</a:t>
            </a:r>
            <a:r>
              <a:rPr lang="en-US" dirty="0"/>
              <a:t> </a:t>
            </a:r>
            <a:r>
              <a:rPr lang="en-US" dirty="0" err="1"/>
              <a:t>phục</a:t>
            </a:r>
            <a:r>
              <a:rPr lang="en-US" dirty="0"/>
              <a:t> </a:t>
            </a:r>
            <a:r>
              <a:rPr lang="en-US" dirty="0" err="1"/>
              <a:t>vụ</a:t>
            </a:r>
            <a:r>
              <a:rPr lang="en-US" dirty="0"/>
              <a:t> </a:t>
            </a:r>
            <a:r>
              <a:rPr lang="en-US" dirty="0" err="1"/>
              <a:t>nhu</a:t>
            </a:r>
            <a:r>
              <a:rPr lang="en-US" dirty="0"/>
              <a:t> </a:t>
            </a:r>
            <a:r>
              <a:rPr lang="en-US" dirty="0" err="1"/>
              <a:t>cầu</a:t>
            </a:r>
            <a:r>
              <a:rPr lang="en-US" dirty="0"/>
              <a:t> </a:t>
            </a:r>
            <a:r>
              <a:rPr lang="en-US" dirty="0" err="1"/>
              <a:t>lập</a:t>
            </a:r>
            <a:r>
              <a:rPr lang="en-US" dirty="0"/>
              <a:t> </a:t>
            </a:r>
            <a:r>
              <a:rPr lang="en-US" dirty="0" err="1"/>
              <a:t>trình</a:t>
            </a:r>
            <a:r>
              <a:rPr lang="en-US" dirty="0"/>
              <a:t> </a:t>
            </a:r>
            <a:r>
              <a:rPr lang="en-US" dirty="0" err="1"/>
              <a:t>cơ</a:t>
            </a:r>
            <a:r>
              <a:rPr lang="en-US" dirty="0"/>
              <a:t> </a:t>
            </a:r>
            <a:r>
              <a:rPr lang="en-US" dirty="0" err="1"/>
              <a:t>bản</a:t>
            </a:r>
            <a:r>
              <a:rPr lang="en-US" dirty="0"/>
              <a:t>. Công </a:t>
            </a:r>
            <a:r>
              <a:rPr lang="en-US" dirty="0" err="1"/>
              <a:t>cụ</a:t>
            </a:r>
            <a:r>
              <a:rPr lang="en-US" dirty="0"/>
              <a:t> </a:t>
            </a:r>
            <a:r>
              <a:rPr lang="en-US" dirty="0" err="1"/>
              <a:t>này</a:t>
            </a:r>
            <a:r>
              <a:rPr lang="en-US" dirty="0"/>
              <a:t> </a:t>
            </a:r>
            <a:r>
              <a:rPr lang="en-US" dirty="0" err="1"/>
              <a:t>rất</a:t>
            </a:r>
            <a:r>
              <a:rPr lang="en-US" dirty="0"/>
              <a:t> </a:t>
            </a:r>
            <a:r>
              <a:rPr lang="en-US" dirty="0" err="1"/>
              <a:t>nhẹ</a:t>
            </a:r>
            <a:r>
              <a:rPr lang="en-US" dirty="0"/>
              <a:t> </a:t>
            </a:r>
            <a:r>
              <a:rPr lang="en-US" dirty="0" err="1"/>
              <a:t>để</a:t>
            </a:r>
            <a:r>
              <a:rPr lang="en-US" dirty="0"/>
              <a:t> </a:t>
            </a:r>
            <a:r>
              <a:rPr lang="en-US" dirty="0" err="1"/>
              <a:t>tải</a:t>
            </a:r>
            <a:r>
              <a:rPr lang="en-US" dirty="0"/>
              <a:t> </a:t>
            </a:r>
            <a:r>
              <a:rPr lang="en-US" dirty="0" err="1"/>
              <a:t>xuống</a:t>
            </a:r>
            <a:r>
              <a:rPr lang="en-US" dirty="0"/>
              <a:t> </a:t>
            </a:r>
            <a:r>
              <a:rPr lang="en-US" dirty="0" err="1"/>
              <a:t>và</a:t>
            </a:r>
            <a:r>
              <a:rPr lang="en-US" dirty="0"/>
              <a:t> </a:t>
            </a:r>
            <a:r>
              <a:rPr lang="en-US" dirty="0" err="1"/>
              <a:t>cài</a:t>
            </a:r>
            <a:r>
              <a:rPr lang="en-US" dirty="0"/>
              <a:t> </a:t>
            </a:r>
            <a:r>
              <a:rPr lang="en-US" dirty="0" err="1"/>
              <a:t>đặt</a:t>
            </a:r>
            <a:r>
              <a:rPr lang="en-US" dirty="0"/>
              <a:t>. </a:t>
            </a:r>
            <a:r>
              <a:rPr lang="en-US" dirty="0" err="1"/>
              <a:t>Nó</a:t>
            </a:r>
            <a:r>
              <a:rPr lang="en-US" dirty="0"/>
              <a:t> </a:t>
            </a:r>
            <a:r>
              <a:rPr lang="en-US" dirty="0" err="1"/>
              <a:t>rất</a:t>
            </a:r>
            <a:r>
              <a:rPr lang="en-US" dirty="0"/>
              <a:t> </a:t>
            </a:r>
            <a:r>
              <a:rPr lang="en-US" dirty="0" err="1"/>
              <a:t>dễ</a:t>
            </a:r>
            <a:r>
              <a:rPr lang="en-US" dirty="0"/>
              <a:t> </a:t>
            </a:r>
            <a:r>
              <a:rPr lang="en-US" dirty="0" err="1"/>
              <a:t>dàng</a:t>
            </a:r>
            <a:r>
              <a:rPr lang="en-US" dirty="0"/>
              <a:t> </a:t>
            </a:r>
            <a:r>
              <a:rPr lang="en-US" dirty="0" err="1"/>
              <a:t>để</a:t>
            </a:r>
            <a:r>
              <a:rPr lang="en-US" dirty="0"/>
              <a:t> </a:t>
            </a:r>
            <a:r>
              <a:rPr lang="en-US" dirty="0" err="1"/>
              <a:t>tìm</a:t>
            </a:r>
            <a:r>
              <a:rPr lang="en-US" dirty="0"/>
              <a:t> </a:t>
            </a:r>
            <a:r>
              <a:rPr lang="en-US" dirty="0" err="1"/>
              <a:t>hiểu</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Nó</a:t>
            </a:r>
            <a:r>
              <a:rPr lang="en-US" dirty="0"/>
              <a:t> </a:t>
            </a:r>
            <a:r>
              <a:rPr lang="en-US" dirty="0" err="1"/>
              <a:t>sử</a:t>
            </a:r>
            <a:r>
              <a:rPr lang="en-US" dirty="0"/>
              <a:t> </a:t>
            </a:r>
            <a:r>
              <a:rPr lang="en-US" dirty="0" err="1"/>
              <a:t>dụng</a:t>
            </a:r>
            <a:r>
              <a:rPr lang="en-US" dirty="0"/>
              <a:t> DOM </a:t>
            </a:r>
            <a:r>
              <a:rPr lang="en-US" dirty="0" err="1"/>
              <a:t>ảo</a:t>
            </a:r>
            <a:r>
              <a:rPr lang="en-US" dirty="0"/>
              <a:t> </a:t>
            </a:r>
            <a:r>
              <a:rPr lang="en-US" dirty="0" err="1"/>
              <a:t>để</a:t>
            </a:r>
            <a:r>
              <a:rPr lang="en-US" dirty="0"/>
              <a:t> </a:t>
            </a:r>
            <a:r>
              <a:rPr lang="en-US" dirty="0" err="1"/>
              <a:t>khi</a:t>
            </a:r>
            <a:r>
              <a:rPr lang="en-US" dirty="0"/>
              <a:t> </a:t>
            </a:r>
            <a:r>
              <a:rPr lang="en-US" dirty="0" err="1"/>
              <a:t>người</a:t>
            </a:r>
            <a:r>
              <a:rPr lang="en-US" dirty="0"/>
              <a:t> </a:t>
            </a:r>
            <a:r>
              <a:rPr lang="en-US" dirty="0" err="1"/>
              <a:t>dùng</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trình</a:t>
            </a:r>
            <a:r>
              <a:rPr lang="en-US" dirty="0"/>
              <a:t> </a:t>
            </a:r>
            <a:r>
              <a:rPr lang="en-US" dirty="0" err="1"/>
              <a:t>duyệt</a:t>
            </a:r>
            <a:r>
              <a:rPr lang="en-US" dirty="0"/>
              <a:t> </a:t>
            </a:r>
            <a:r>
              <a:rPr lang="en-US" dirty="0" err="1"/>
              <a:t>không</a:t>
            </a:r>
            <a:r>
              <a:rPr lang="en-US" dirty="0"/>
              <a:t> </a:t>
            </a:r>
            <a:r>
              <a:rPr lang="en-US" dirty="0" err="1"/>
              <a:t>phải</a:t>
            </a:r>
            <a:r>
              <a:rPr lang="en-US" dirty="0"/>
              <a:t> </a:t>
            </a:r>
            <a:r>
              <a:rPr lang="en-US" dirty="0" err="1"/>
              <a:t>hiển</a:t>
            </a:r>
            <a:r>
              <a:rPr lang="en-US" dirty="0"/>
              <a:t> </a:t>
            </a:r>
            <a:r>
              <a:rPr lang="en-US" dirty="0" err="1"/>
              <a:t>thị</a:t>
            </a:r>
            <a:r>
              <a:rPr lang="en-US" dirty="0"/>
              <a:t> </a:t>
            </a:r>
            <a:r>
              <a:rPr lang="en-US" dirty="0" err="1"/>
              <a:t>toàn</a:t>
            </a:r>
            <a:r>
              <a:rPr lang="en-US" dirty="0"/>
              <a:t> </a:t>
            </a:r>
            <a:r>
              <a:rPr lang="en-US" dirty="0" err="1"/>
              <a:t>bộ</a:t>
            </a:r>
            <a:r>
              <a:rPr lang="en-US" dirty="0"/>
              <a:t> </a:t>
            </a:r>
            <a:r>
              <a:rPr lang="en-US" dirty="0" err="1"/>
              <a:t>trang</a:t>
            </a:r>
            <a:r>
              <a:rPr lang="en-US" dirty="0"/>
              <a:t> </a:t>
            </a:r>
            <a:r>
              <a:rPr lang="en-US" dirty="0" err="1"/>
              <a:t>mà</a:t>
            </a:r>
            <a:r>
              <a:rPr lang="en-US" dirty="0"/>
              <a:t> </a:t>
            </a:r>
            <a:r>
              <a:rPr lang="en-US" dirty="0" err="1"/>
              <a:t>chỉ</a:t>
            </a:r>
            <a:r>
              <a:rPr lang="en-US" dirty="0"/>
              <a:t> </a:t>
            </a:r>
            <a:r>
              <a:rPr lang="en-US" dirty="0" err="1"/>
              <a:t>hiển</a:t>
            </a:r>
            <a:r>
              <a:rPr lang="en-US" dirty="0"/>
              <a:t> </a:t>
            </a:r>
            <a:r>
              <a:rPr lang="en-US" dirty="0" err="1"/>
              <a:t>thị</a:t>
            </a:r>
            <a:r>
              <a:rPr lang="en-US" dirty="0"/>
              <a:t> </a:t>
            </a:r>
            <a:r>
              <a:rPr lang="en-US" dirty="0" err="1"/>
              <a:t>phần</a:t>
            </a:r>
            <a:r>
              <a:rPr lang="en-US" dirty="0"/>
              <a:t> </a:t>
            </a:r>
            <a:r>
              <a:rPr lang="en-US" dirty="0" err="1"/>
              <a:t>tử</a:t>
            </a:r>
            <a:r>
              <a:rPr lang="en-US" dirty="0"/>
              <a:t> </a:t>
            </a:r>
            <a:r>
              <a:rPr lang="en-US" dirty="0" err="1"/>
              <a:t>đó</a:t>
            </a:r>
            <a:r>
              <a:rPr lang="en-US" dirty="0"/>
              <a:t>. </a:t>
            </a:r>
            <a:r>
              <a:rPr lang="en-US" dirty="0" err="1"/>
              <a:t>Tốc</a:t>
            </a:r>
            <a:r>
              <a:rPr lang="en-US" dirty="0"/>
              <a:t> </a:t>
            </a:r>
            <a:r>
              <a:rPr lang="en-US" dirty="0" err="1"/>
              <a:t>độ</a:t>
            </a:r>
            <a:r>
              <a:rPr lang="en-US" dirty="0"/>
              <a:t> </a:t>
            </a:r>
            <a:r>
              <a:rPr lang="en-US" dirty="0" err="1"/>
              <a:t>và</a:t>
            </a:r>
            <a:r>
              <a:rPr lang="en-US" dirty="0"/>
              <a:t> </a:t>
            </a:r>
            <a:r>
              <a:rPr lang="en-US" dirty="0" err="1"/>
              <a:t>hiệu</a:t>
            </a:r>
            <a:r>
              <a:rPr lang="en-US" dirty="0"/>
              <a:t> </a:t>
            </a:r>
            <a:r>
              <a:rPr lang="en-US" dirty="0" err="1"/>
              <a:t>suất</a:t>
            </a:r>
            <a:r>
              <a:rPr lang="en-US" dirty="0"/>
              <a:t> </a:t>
            </a:r>
            <a:r>
              <a:rPr lang="en-US" dirty="0" err="1"/>
              <a:t>là</a:t>
            </a:r>
            <a:r>
              <a:rPr lang="en-US" dirty="0"/>
              <a:t> </a:t>
            </a:r>
            <a:r>
              <a:rPr lang="en-US" dirty="0" err="1"/>
              <a:t>tốt</a:t>
            </a:r>
            <a:r>
              <a:rPr lang="en-US" dirty="0"/>
              <a:t>. </a:t>
            </a:r>
            <a:r>
              <a:rPr lang="en-US" dirty="0" err="1"/>
              <a:t>Nó</a:t>
            </a:r>
            <a:r>
              <a:rPr lang="en-US" dirty="0"/>
              <a:t>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hai</a:t>
            </a:r>
            <a:r>
              <a:rPr lang="en-US" dirty="0"/>
              <a:t> </a:t>
            </a:r>
            <a:r>
              <a:rPr lang="en-US" dirty="0" err="1"/>
              <a:t>chiều</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theo</a:t>
            </a:r>
            <a:r>
              <a:rPr lang="en-US" dirty="0"/>
              <a:t> </a:t>
            </a:r>
            <a:r>
              <a:rPr lang="en-US" dirty="0" err="1"/>
              <a:t>dõi</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cập</a:t>
            </a:r>
            <a:r>
              <a:rPr lang="en-US" dirty="0"/>
              <a:t> </a:t>
            </a:r>
            <a:r>
              <a:rPr lang="en-US" dirty="0" err="1"/>
              <a:t>nhật</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liên</a:t>
            </a:r>
            <a:r>
              <a:rPr lang="en-US" dirty="0"/>
              <a:t> </a:t>
            </a:r>
            <a:r>
              <a:rPr lang="en-US" dirty="0" err="1"/>
              <a:t>quan</a:t>
            </a:r>
            <a:r>
              <a:rPr lang="en-US" dirty="0"/>
              <a:t> </a:t>
            </a:r>
            <a:r>
              <a:rPr lang="en-US" dirty="0" err="1"/>
              <a:t>hiệu</a:t>
            </a:r>
            <a:r>
              <a:rPr lang="en-US" dirty="0"/>
              <a:t> </a:t>
            </a:r>
            <a:r>
              <a:rPr lang="en-US" dirty="0" err="1"/>
              <a:t>quả</a:t>
            </a:r>
            <a:r>
              <a:rPr lang="en-US" dirty="0"/>
              <a:t> </a:t>
            </a:r>
            <a:r>
              <a:rPr lang="en-US" dirty="0" err="1"/>
              <a:t>hơn</a:t>
            </a:r>
            <a:r>
              <a:rPr lang="en-US" dirty="0"/>
              <a:t>. Các </a:t>
            </a:r>
            <a:r>
              <a:rPr lang="en-US" dirty="0" err="1"/>
              <a:t>thành</a:t>
            </a:r>
            <a:r>
              <a:rPr lang="en-US" dirty="0"/>
              <a:t> </a:t>
            </a:r>
            <a:r>
              <a:rPr lang="en-US" dirty="0" err="1"/>
              <a:t>phần</a:t>
            </a:r>
            <a:r>
              <a:rPr lang="en-US" dirty="0"/>
              <a:t> </a:t>
            </a:r>
            <a:r>
              <a:rPr lang="en-US" dirty="0" err="1"/>
              <a:t>có</a:t>
            </a:r>
            <a:r>
              <a:rPr lang="en-US" dirty="0"/>
              <a:t> </a:t>
            </a:r>
            <a:r>
              <a:rPr lang="en-US" dirty="0" err="1"/>
              <a:t>thể</a:t>
            </a:r>
            <a:r>
              <a:rPr lang="en-US" dirty="0"/>
              <a:t> </a:t>
            </a:r>
            <a:r>
              <a:rPr lang="en-US" dirty="0" err="1"/>
              <a:t>tái</a:t>
            </a:r>
            <a:r>
              <a:rPr lang="en-US" dirty="0"/>
              <a:t> </a:t>
            </a:r>
            <a:r>
              <a:rPr lang="en-US" dirty="0" err="1"/>
              <a:t>sử</a:t>
            </a:r>
            <a:r>
              <a:rPr lang="en-US" dirty="0"/>
              <a:t> </a:t>
            </a:r>
            <a:r>
              <a:rPr lang="en-US" dirty="0" err="1"/>
              <a:t>dụng</a:t>
            </a:r>
            <a:r>
              <a:rPr lang="en-US" dirty="0"/>
              <a:t> </a:t>
            </a:r>
            <a:r>
              <a:rPr lang="en-US" dirty="0" err="1"/>
              <a:t>được</a:t>
            </a:r>
            <a:r>
              <a:rPr lang="en-US" dirty="0"/>
              <a:t>. </a:t>
            </a:r>
            <a:r>
              <a:rPr lang="en-US" dirty="0" err="1"/>
              <a:t>Nó</a:t>
            </a:r>
            <a:r>
              <a:rPr lang="en-US" dirty="0"/>
              <a:t> </a:t>
            </a:r>
            <a:r>
              <a:rPr lang="en-US" dirty="0" err="1"/>
              <a:t>dễ</a:t>
            </a:r>
            <a:r>
              <a:rPr lang="en-US" dirty="0"/>
              <a:t> </a:t>
            </a:r>
            <a:r>
              <a:rPr lang="en-US" dirty="0" err="1"/>
              <a:t>dàng</a:t>
            </a:r>
            <a:r>
              <a:rPr lang="en-US" dirty="0"/>
              <a:t> </a:t>
            </a:r>
            <a:r>
              <a:rPr lang="en-US" dirty="0" err="1"/>
              <a:t>tích</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hiện</a:t>
            </a:r>
            <a:r>
              <a:rPr lang="en-US" dirty="0"/>
              <a:t> </a:t>
            </a:r>
            <a:r>
              <a:rPr lang="en-US" dirty="0" err="1"/>
              <a:t>có</a:t>
            </a:r>
            <a:r>
              <a:rPr lang="en-US" dirty="0"/>
              <a:t>. Tài </a:t>
            </a:r>
            <a:r>
              <a:rPr lang="en-US" dirty="0" err="1"/>
              <a:t>liệu</a:t>
            </a:r>
            <a:r>
              <a:rPr lang="en-US" dirty="0"/>
              <a:t> </a:t>
            </a:r>
            <a:r>
              <a:rPr lang="en-US" dirty="0" err="1"/>
              <a:t>ngắn</a:t>
            </a:r>
            <a:r>
              <a:rPr lang="en-US" dirty="0"/>
              <a:t> </a:t>
            </a:r>
            <a:r>
              <a:rPr lang="en-US" dirty="0" err="1"/>
              <a:t>gọn</a:t>
            </a:r>
            <a:r>
              <a:rPr lang="en-US" dirty="0"/>
              <a:t> </a:t>
            </a:r>
            <a:r>
              <a:rPr lang="en-US" dirty="0" err="1"/>
              <a:t>và</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tốt</a:t>
            </a:r>
            <a:r>
              <a:rPr lang="en-US" dirty="0"/>
              <a:t>. </a:t>
            </a:r>
            <a:r>
              <a:rPr lang="en-US" dirty="0" err="1"/>
              <a:t>Hỗ</a:t>
            </a:r>
            <a:r>
              <a:rPr lang="en-US" dirty="0"/>
              <a:t> </a:t>
            </a:r>
            <a:r>
              <a:rPr lang="en-US" dirty="0" err="1"/>
              <a:t>trợ</a:t>
            </a:r>
            <a:r>
              <a:rPr lang="en-US" dirty="0"/>
              <a:t> </a:t>
            </a:r>
            <a:r>
              <a:rPr lang="en-US" dirty="0" err="1"/>
              <a:t>cộng</a:t>
            </a:r>
            <a:r>
              <a:rPr lang="en-US" dirty="0"/>
              <a:t> </a:t>
            </a:r>
            <a:r>
              <a:rPr lang="en-US" dirty="0" err="1"/>
              <a:t>đồng</a:t>
            </a:r>
            <a:r>
              <a:rPr lang="en-US" dirty="0"/>
              <a:t> </a:t>
            </a:r>
            <a:r>
              <a:rPr lang="en-US" dirty="0" err="1"/>
              <a:t>là</a:t>
            </a:r>
            <a:r>
              <a:rPr lang="en-US" dirty="0"/>
              <a:t> </a:t>
            </a:r>
            <a:r>
              <a:rPr lang="en-US" dirty="0" err="1"/>
              <a:t>tốt</a:t>
            </a:r>
            <a:r>
              <a:rPr lang="en-US" dirty="0"/>
              <a:t>.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t>Mặc</a:t>
            </a:r>
            <a:r>
              <a:rPr lang="en-US" dirty="0"/>
              <a:t> </a:t>
            </a:r>
            <a:r>
              <a:rPr lang="en-US" dirty="0" err="1"/>
              <a:t>dù</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của</a:t>
            </a:r>
            <a:r>
              <a:rPr lang="en-US" dirty="0"/>
              <a:t> </a:t>
            </a:r>
            <a:r>
              <a:rPr lang="en-US" dirty="0" err="1"/>
              <a:t>cộng</a:t>
            </a:r>
            <a:r>
              <a:rPr lang="en-US" dirty="0"/>
              <a:t> </a:t>
            </a:r>
            <a:r>
              <a:rPr lang="en-US" dirty="0" err="1"/>
              <a:t>đồng</a:t>
            </a:r>
            <a:r>
              <a:rPr lang="en-US" dirty="0"/>
              <a:t> </a:t>
            </a:r>
            <a:r>
              <a:rPr lang="en-US" dirty="0" err="1"/>
              <a:t>rất</a:t>
            </a:r>
            <a:r>
              <a:rPr lang="en-US" dirty="0"/>
              <a:t> </a:t>
            </a:r>
            <a:r>
              <a:rPr lang="en-US" dirty="0" err="1"/>
              <a:t>tốt</a:t>
            </a:r>
            <a:r>
              <a:rPr lang="en-US" dirty="0"/>
              <a:t> </a:t>
            </a:r>
            <a:r>
              <a:rPr lang="en-US" dirty="0" err="1"/>
              <a:t>nhưng</a:t>
            </a:r>
            <a:r>
              <a:rPr lang="en-US" dirty="0"/>
              <a:t> Vue.js </a:t>
            </a:r>
            <a:r>
              <a:rPr lang="en-US" dirty="0" err="1"/>
              <a:t>phần</a:t>
            </a:r>
            <a:r>
              <a:rPr lang="en-US" dirty="0"/>
              <a:t> </a:t>
            </a:r>
            <a:r>
              <a:rPr lang="en-US" dirty="0" err="1"/>
              <a:t>lớn</a:t>
            </a:r>
            <a:r>
              <a:rPr lang="en-US" dirty="0"/>
              <a:t> </a:t>
            </a:r>
            <a:r>
              <a:rPr lang="en-US" dirty="0" err="1"/>
              <a:t>được</a:t>
            </a:r>
            <a:r>
              <a:rPr lang="en-US" dirty="0"/>
              <a:t> </a:t>
            </a:r>
            <a:r>
              <a:rPr lang="en-US" dirty="0" err="1"/>
              <a:t>điều</a:t>
            </a:r>
            <a:r>
              <a:rPr lang="en-US" dirty="0"/>
              <a:t> </a:t>
            </a:r>
            <a:r>
              <a:rPr lang="en-US" dirty="0" err="1"/>
              <a:t>chỉnh</a:t>
            </a:r>
            <a:r>
              <a:rPr lang="en-US" dirty="0"/>
              <a:t> </a:t>
            </a:r>
            <a:r>
              <a:rPr lang="en-US" dirty="0" err="1"/>
              <a:t>bởi</a:t>
            </a:r>
            <a:r>
              <a:rPr lang="en-US" dirty="0"/>
              <a:t> </a:t>
            </a:r>
            <a:r>
              <a:rPr lang="en-US" dirty="0" err="1"/>
              <a:t>các</a:t>
            </a:r>
            <a:r>
              <a:rPr lang="en-US" dirty="0"/>
              <a:t> </a:t>
            </a:r>
            <a:r>
              <a:rPr lang="en-US" dirty="0" err="1"/>
              <a:t>công</a:t>
            </a:r>
            <a:r>
              <a:rPr lang="en-US" dirty="0"/>
              <a:t> ty Trung Quốc </a:t>
            </a:r>
            <a:r>
              <a:rPr lang="en-US" dirty="0" err="1"/>
              <a:t>như</a:t>
            </a:r>
            <a:r>
              <a:rPr lang="en-US" dirty="0"/>
              <a:t> Alibaba </a:t>
            </a:r>
            <a:r>
              <a:rPr lang="en-US" dirty="0" err="1"/>
              <a:t>và</a:t>
            </a:r>
            <a:r>
              <a:rPr lang="en-US" dirty="0"/>
              <a:t> </a:t>
            </a:r>
            <a:r>
              <a:rPr lang="en-US" dirty="0" err="1"/>
              <a:t>Xiomi</a:t>
            </a:r>
            <a:r>
              <a:rPr lang="en-US" dirty="0"/>
              <a:t>. </a:t>
            </a:r>
            <a:r>
              <a:rPr lang="en-US" dirty="0" err="1"/>
              <a:t>Vì</a:t>
            </a:r>
            <a:r>
              <a:rPr lang="en-US" dirty="0"/>
              <a:t> </a:t>
            </a:r>
            <a:r>
              <a:rPr lang="en-US" dirty="0" err="1"/>
              <a:t>vậy</a:t>
            </a:r>
            <a:r>
              <a:rPr lang="en-US" dirty="0"/>
              <a:t>, </a:t>
            </a:r>
            <a:r>
              <a:rPr lang="en-US" dirty="0" err="1"/>
              <a:t>các</a:t>
            </a:r>
            <a:r>
              <a:rPr lang="en-US" dirty="0"/>
              <a:t> </a:t>
            </a:r>
            <a:r>
              <a:rPr lang="en-US" dirty="0" err="1"/>
              <a:t>diễn</a:t>
            </a:r>
            <a:r>
              <a:rPr lang="en-US" dirty="0"/>
              <a:t> </a:t>
            </a:r>
            <a:r>
              <a:rPr lang="en-US" dirty="0" err="1"/>
              <a:t>đàn</a:t>
            </a:r>
            <a:r>
              <a:rPr lang="en-US" dirty="0"/>
              <a:t> </a:t>
            </a:r>
            <a:r>
              <a:rPr lang="en-US" dirty="0" err="1"/>
              <a:t>và</a:t>
            </a:r>
            <a:r>
              <a:rPr lang="en-US" dirty="0"/>
              <a:t> </a:t>
            </a:r>
            <a:r>
              <a:rPr lang="en-US" dirty="0" err="1"/>
              <a:t>thảo</a:t>
            </a:r>
            <a:r>
              <a:rPr lang="en-US" dirty="0"/>
              <a:t> </a:t>
            </a:r>
            <a:r>
              <a:rPr lang="en-US" dirty="0" err="1"/>
              <a:t>luận</a:t>
            </a:r>
            <a:r>
              <a:rPr lang="en-US" dirty="0"/>
              <a:t> </a:t>
            </a:r>
            <a:r>
              <a:rPr lang="en-US" dirty="0" err="1"/>
              <a:t>thường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bằng</a:t>
            </a:r>
            <a:r>
              <a:rPr lang="en-US" dirty="0"/>
              <a:t> </a:t>
            </a:r>
            <a:r>
              <a:rPr lang="en-US" dirty="0" err="1"/>
              <a:t>tiếng</a:t>
            </a:r>
            <a:r>
              <a:rPr lang="en-US" dirty="0"/>
              <a:t> Trung, </a:t>
            </a:r>
            <a:r>
              <a:rPr lang="en-US" dirty="0" err="1"/>
              <a:t>tạo</a:t>
            </a:r>
            <a:r>
              <a:rPr lang="en-US" dirty="0"/>
              <a:t> </a:t>
            </a:r>
            <a:r>
              <a:rPr lang="en-US" dirty="0" err="1"/>
              <a:t>ra</a:t>
            </a:r>
            <a:r>
              <a:rPr lang="en-US" dirty="0"/>
              <a:t> </a:t>
            </a:r>
            <a:r>
              <a:rPr lang="en-US" dirty="0" err="1"/>
              <a:t>rào</a:t>
            </a:r>
            <a:r>
              <a:rPr lang="en-US" dirty="0"/>
              <a:t> </a:t>
            </a:r>
            <a:r>
              <a:rPr lang="en-US" dirty="0" err="1"/>
              <a:t>cản</a:t>
            </a:r>
            <a:r>
              <a:rPr lang="en-US" dirty="0"/>
              <a:t> </a:t>
            </a:r>
            <a:r>
              <a:rPr lang="en-US" dirty="0" err="1"/>
              <a:t>ngôn</a:t>
            </a:r>
            <a:r>
              <a:rPr lang="en-US" dirty="0"/>
              <a:t> </a:t>
            </a:r>
            <a:r>
              <a:rPr lang="en-US" dirty="0" err="1"/>
              <a:t>ngữ</a:t>
            </a:r>
            <a:r>
              <a:rPr lang="en-US" dirty="0"/>
              <a:t> </a:t>
            </a:r>
            <a:r>
              <a:rPr lang="en-US" dirty="0" err="1"/>
              <a:t>cho</a:t>
            </a:r>
            <a:r>
              <a:rPr lang="en-US" dirty="0"/>
              <a:t> </a:t>
            </a:r>
            <a:r>
              <a:rPr lang="en-US" dirty="0" err="1"/>
              <a:t>những</a:t>
            </a:r>
            <a:r>
              <a:rPr lang="en-US" dirty="0"/>
              <a:t> </a:t>
            </a:r>
            <a:r>
              <a:rPr lang="en-US" dirty="0" err="1"/>
              <a:t>người</a:t>
            </a:r>
            <a:r>
              <a:rPr lang="en-US" dirty="0"/>
              <a:t> </a:t>
            </a:r>
            <a:r>
              <a:rPr lang="en-US" dirty="0" err="1"/>
              <a:t>nói</a:t>
            </a:r>
            <a:r>
              <a:rPr lang="en-US" dirty="0"/>
              <a:t> </a:t>
            </a:r>
            <a:r>
              <a:rPr lang="en-US" dirty="0" err="1"/>
              <a:t>tiếng</a:t>
            </a:r>
            <a:r>
              <a:rPr lang="en-US" dirty="0"/>
              <a:t> Anh. </a:t>
            </a:r>
            <a:r>
              <a:rPr lang="en-US" dirty="0" err="1"/>
              <a:t>Bộ</a:t>
            </a:r>
            <a:r>
              <a:rPr lang="en-US" dirty="0"/>
              <a:t> </a:t>
            </a:r>
            <a:r>
              <a:rPr lang="en-US" dirty="0" err="1"/>
              <a:t>công</a:t>
            </a:r>
            <a:r>
              <a:rPr lang="en-US" dirty="0"/>
              <a:t> </a:t>
            </a:r>
            <a:r>
              <a:rPr lang="en-US" dirty="0" err="1"/>
              <a:t>cụ</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cơ</a:t>
            </a:r>
            <a:r>
              <a:rPr lang="en-US" dirty="0"/>
              <a:t> </a:t>
            </a:r>
            <a:r>
              <a:rPr lang="en-US" dirty="0" err="1"/>
              <a:t>bản</a:t>
            </a:r>
            <a:r>
              <a:rPr lang="en-US" dirty="0"/>
              <a:t> </a:t>
            </a:r>
            <a:r>
              <a:rPr lang="en-US" dirty="0" err="1"/>
              <a:t>nhưng</a:t>
            </a:r>
            <a:r>
              <a:rPr lang="en-US" dirty="0"/>
              <a:t> </a:t>
            </a:r>
            <a:r>
              <a:rPr lang="en-US" dirty="0" err="1"/>
              <a:t>cung</a:t>
            </a:r>
            <a:r>
              <a:rPr lang="en-US" dirty="0"/>
              <a:t> </a:t>
            </a:r>
            <a:r>
              <a:rPr lang="en-US" dirty="0" err="1"/>
              <a:t>cấp</a:t>
            </a:r>
            <a:r>
              <a:rPr lang="en-US" dirty="0"/>
              <a:t> </a:t>
            </a:r>
            <a:r>
              <a:rPr lang="en-US" dirty="0" err="1"/>
              <a:t>hỗ</a:t>
            </a:r>
            <a:r>
              <a:rPr lang="en-US" dirty="0"/>
              <a:t> </a:t>
            </a:r>
            <a:r>
              <a:rPr lang="en-US" dirty="0" err="1"/>
              <a:t>trợ</a:t>
            </a:r>
            <a:r>
              <a:rPr lang="en-US" dirty="0"/>
              <a:t> </a:t>
            </a:r>
            <a:r>
              <a:rPr lang="en-US" dirty="0" err="1"/>
              <a:t>hạn</a:t>
            </a:r>
            <a:r>
              <a:rPr lang="en-US" dirty="0"/>
              <a:t> </a:t>
            </a:r>
            <a:r>
              <a:rPr lang="en-US" dirty="0" err="1"/>
              <a:t>chế</a:t>
            </a:r>
            <a:r>
              <a:rPr lang="en-US" dirty="0"/>
              <a:t> </a:t>
            </a:r>
            <a:r>
              <a:rPr lang="en-US" dirty="0" err="1"/>
              <a:t>cho</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quy</a:t>
            </a:r>
            <a:r>
              <a:rPr lang="en-US" dirty="0"/>
              <a:t> </a:t>
            </a:r>
            <a:r>
              <a:rPr lang="en-US" dirty="0" err="1"/>
              <a:t>mô</a:t>
            </a:r>
            <a:r>
              <a:rPr lang="en-US" dirty="0"/>
              <a:t> </a:t>
            </a:r>
            <a:r>
              <a:rPr lang="en-US" dirty="0" err="1"/>
              <a:t>lớn</a:t>
            </a:r>
            <a:r>
              <a:rPr lang="en-US" dirty="0"/>
              <a:t>. </a:t>
            </a:r>
            <a:r>
              <a:rPr lang="en-US" dirty="0" err="1"/>
              <a:t>Tính</a:t>
            </a:r>
            <a:r>
              <a:rPr lang="en-US" dirty="0"/>
              <a:t> </a:t>
            </a:r>
            <a:r>
              <a:rPr lang="en-US" dirty="0" err="1"/>
              <a:t>linh</a:t>
            </a:r>
            <a:r>
              <a:rPr lang="en-US" dirty="0"/>
              <a:t> </a:t>
            </a:r>
            <a:r>
              <a:rPr lang="en-US" dirty="0" err="1"/>
              <a:t>hoạt</a:t>
            </a:r>
            <a:r>
              <a:rPr lang="en-US" dirty="0"/>
              <a:t> </a:t>
            </a:r>
            <a:r>
              <a:rPr lang="en-US" dirty="0" err="1"/>
              <a:t>mà</a:t>
            </a:r>
            <a:r>
              <a:rPr lang="en-US" dirty="0"/>
              <a:t> </a:t>
            </a:r>
            <a:r>
              <a:rPr lang="en-US" dirty="0" err="1"/>
              <a:t>nó</a:t>
            </a:r>
            <a:r>
              <a:rPr lang="en-US" dirty="0"/>
              <a:t> </a:t>
            </a:r>
            <a:r>
              <a:rPr lang="en-US" dirty="0" err="1"/>
              <a:t>mang</a:t>
            </a:r>
            <a:r>
              <a:rPr lang="en-US" dirty="0"/>
              <a:t> </a:t>
            </a:r>
            <a:r>
              <a:rPr lang="en-US" dirty="0" err="1"/>
              <a:t>lại</a:t>
            </a:r>
            <a:r>
              <a:rPr lang="en-US" dirty="0"/>
              <a:t> </a:t>
            </a:r>
            <a:r>
              <a:rPr lang="en-US" dirty="0" err="1"/>
              <a:t>cũng</a:t>
            </a:r>
            <a:r>
              <a:rPr lang="en-US" dirty="0"/>
              <a:t> </a:t>
            </a:r>
            <a:r>
              <a:rPr lang="en-US" dirty="0" err="1"/>
              <a:t>có</a:t>
            </a:r>
            <a:r>
              <a:rPr lang="en-US" dirty="0"/>
              <a:t> </a:t>
            </a:r>
            <a:r>
              <a:rPr lang="en-US" dirty="0" err="1"/>
              <a:t>thể</a:t>
            </a:r>
            <a:r>
              <a:rPr lang="en-US" dirty="0"/>
              <a:t> </a:t>
            </a:r>
            <a:r>
              <a:rPr lang="en-US" dirty="0" err="1"/>
              <a:t>đặt</a:t>
            </a:r>
            <a:r>
              <a:rPr lang="en-US" dirty="0"/>
              <a:t> </a:t>
            </a:r>
            <a:r>
              <a:rPr lang="en-US" dirty="0" err="1"/>
              <a:t>ra</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về</a:t>
            </a:r>
            <a:r>
              <a:rPr lang="en-US" dirty="0"/>
              <a:t> </a:t>
            </a:r>
            <a:r>
              <a:rPr lang="en-US" dirty="0" err="1"/>
              <a:t>chất</a:t>
            </a:r>
            <a:r>
              <a:rPr lang="en-US" dirty="0"/>
              <a:t> </a:t>
            </a:r>
            <a:r>
              <a:rPr lang="en-US" dirty="0" err="1"/>
              <a:t>lượng</a:t>
            </a:r>
            <a:r>
              <a:rPr lang="en-US" dirty="0"/>
              <a:t> </a:t>
            </a:r>
            <a:r>
              <a:rPr lang="en-US" dirty="0" err="1"/>
              <a:t>cho</a:t>
            </a:r>
            <a:r>
              <a:rPr lang="en-US" dirty="0"/>
              <a:t> </a:t>
            </a:r>
            <a:r>
              <a:rPr lang="en-US" dirty="0" err="1"/>
              <a:t>các</a:t>
            </a:r>
            <a:r>
              <a:rPr lang="en-US" dirty="0"/>
              <a:t> </a:t>
            </a:r>
            <a:r>
              <a:rPr lang="en-US" dirty="0" err="1"/>
              <a:t>dự</a:t>
            </a:r>
            <a:r>
              <a:rPr lang="en-US" dirty="0"/>
              <a:t> </a:t>
            </a:r>
            <a:r>
              <a:rPr lang="en-US" dirty="0" err="1"/>
              <a:t>án</a:t>
            </a:r>
            <a:r>
              <a:rPr lang="en-US" dirty="0"/>
              <a:t> </a:t>
            </a:r>
            <a:r>
              <a:rPr lang="en-US" dirty="0" err="1"/>
              <a:t>lớn</a:t>
            </a:r>
            <a:r>
              <a:rPr lang="en-US" dirty="0"/>
              <a:t>. GitLab, Alibaba </a:t>
            </a:r>
            <a:r>
              <a:rPr lang="en-US" dirty="0" err="1"/>
              <a:t>và</a:t>
            </a:r>
            <a:r>
              <a:rPr lang="en-US" dirty="0"/>
              <a:t> Adobe </a:t>
            </a:r>
            <a:r>
              <a:rPr lang="en-US" dirty="0" err="1"/>
              <a:t>là</a:t>
            </a:r>
            <a:r>
              <a:rPr lang="en-US" dirty="0"/>
              <a:t> </a:t>
            </a:r>
            <a:r>
              <a:rPr lang="en-US" dirty="0" err="1"/>
              <a:t>một</a:t>
            </a:r>
            <a:r>
              <a:rPr lang="en-US" dirty="0"/>
              <a:t> </a:t>
            </a:r>
            <a:r>
              <a:rPr lang="en-US" dirty="0" err="1"/>
              <a:t>số</a:t>
            </a:r>
            <a:r>
              <a:rPr lang="en-US" dirty="0"/>
              <a:t> </a:t>
            </a:r>
            <a:r>
              <a:rPr lang="en-US" dirty="0" err="1"/>
              <a:t>công</a:t>
            </a:r>
            <a:r>
              <a:rPr lang="en-US" dirty="0"/>
              <a:t> ty </a:t>
            </a:r>
            <a:r>
              <a:rPr lang="en-US" dirty="0" err="1"/>
              <a:t>phổ</a:t>
            </a:r>
            <a:r>
              <a:rPr lang="en-US" dirty="0"/>
              <a:t> </a:t>
            </a:r>
            <a:r>
              <a:rPr lang="en-US" dirty="0" err="1"/>
              <a:t>biến</a:t>
            </a:r>
            <a:r>
              <a:rPr lang="en-US" dirty="0"/>
              <a:t> </a:t>
            </a:r>
            <a:r>
              <a:rPr lang="en-US" dirty="0" err="1"/>
              <a:t>sử</a:t>
            </a:r>
            <a:r>
              <a:rPr lang="en-US" dirty="0"/>
              <a:t> </a:t>
            </a:r>
            <a:r>
              <a:rPr lang="en-US" dirty="0" err="1"/>
              <a:t>dụng</a:t>
            </a:r>
            <a:r>
              <a:rPr lang="en-US" dirty="0"/>
              <a:t> Vue.js.</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t>Angular.js</a:t>
            </a:r>
            <a:endParaRPr lang="vi-VN" dirty="0"/>
          </a:p>
          <a:p>
            <a:pPr>
              <a:spcBef>
                <a:spcPts val="0"/>
              </a:spcBef>
              <a:spcAft>
                <a:spcPts val="0"/>
              </a:spcAft>
            </a:pPr>
            <a:r>
              <a:rPr lang="en-US" dirty="0"/>
              <a:t>Angular </a:t>
            </a:r>
            <a:r>
              <a:rPr lang="en-US" dirty="0" err="1"/>
              <a:t>là</a:t>
            </a:r>
            <a:r>
              <a:rPr lang="en-US" dirty="0"/>
              <a:t> </a:t>
            </a:r>
            <a:r>
              <a:rPr lang="en-US" dirty="0" err="1"/>
              <a:t>một</a:t>
            </a:r>
            <a:r>
              <a:rPr lang="en-US" dirty="0"/>
              <a:t> </a:t>
            </a:r>
            <a:r>
              <a:rPr lang="en-US" dirty="0" err="1"/>
              <a:t>khung</a:t>
            </a:r>
            <a:r>
              <a:rPr lang="en-US" dirty="0"/>
              <a:t> </a:t>
            </a:r>
            <a:r>
              <a:rPr lang="en-US" dirty="0" err="1"/>
              <a:t>ứng</a:t>
            </a:r>
            <a:r>
              <a:rPr lang="en-US" dirty="0"/>
              <a:t> </a:t>
            </a:r>
            <a:r>
              <a:rPr lang="en-US" dirty="0" err="1"/>
              <a:t>dụng</a:t>
            </a:r>
            <a:r>
              <a:rPr lang="en-US" dirty="0"/>
              <a:t> web </a:t>
            </a:r>
            <a:r>
              <a:rPr lang="en-US" dirty="0" err="1"/>
              <a:t>nguồn</a:t>
            </a:r>
            <a:r>
              <a:rPr lang="en-US" dirty="0"/>
              <a:t> </a:t>
            </a:r>
            <a:r>
              <a:rPr lang="en-US" dirty="0" err="1"/>
              <a:t>mở</a:t>
            </a:r>
            <a:r>
              <a:rPr lang="en-US" dirty="0"/>
              <a:t> </a:t>
            </a:r>
            <a:r>
              <a:rPr lang="en-US" dirty="0" err="1"/>
              <a:t>được</a:t>
            </a:r>
            <a:r>
              <a:rPr lang="en-US" dirty="0"/>
              <a:t> Google </a:t>
            </a:r>
            <a:r>
              <a:rPr lang="en-US" dirty="0" err="1"/>
              <a:t>phát</a:t>
            </a:r>
            <a:r>
              <a:rPr lang="en-US" dirty="0"/>
              <a:t> </a:t>
            </a:r>
            <a:r>
              <a:rPr lang="en-US" dirty="0" err="1"/>
              <a:t>triển</a:t>
            </a:r>
            <a:r>
              <a:rPr lang="en-US" dirty="0"/>
              <a:t> </a:t>
            </a:r>
            <a:r>
              <a:rPr lang="en-US" dirty="0" err="1"/>
              <a:t>vào</a:t>
            </a:r>
            <a:r>
              <a:rPr lang="en-US" dirty="0"/>
              <a:t> </a:t>
            </a:r>
            <a:r>
              <a:rPr lang="en-US" dirty="0" err="1"/>
              <a:t>năm</a:t>
            </a:r>
            <a:r>
              <a:rPr lang="en-US" dirty="0"/>
              <a:t> 2016. </a:t>
            </a:r>
            <a:r>
              <a:rPr lang="en-US" dirty="0" err="1"/>
              <a:t>Đây</a:t>
            </a:r>
            <a:r>
              <a:rPr lang="en-US" dirty="0"/>
              <a:t> </a:t>
            </a:r>
            <a:r>
              <a:rPr lang="en-US" dirty="0" err="1"/>
              <a:t>là</a:t>
            </a:r>
            <a:r>
              <a:rPr lang="en-US" dirty="0"/>
              <a:t> </a:t>
            </a:r>
            <a:r>
              <a:rPr lang="en-US" dirty="0" err="1"/>
              <a:t>bản</a:t>
            </a:r>
            <a:r>
              <a:rPr lang="en-US" dirty="0"/>
              <a:t> </a:t>
            </a:r>
            <a:r>
              <a:rPr lang="en-US" dirty="0" err="1"/>
              <a:t>viết</a:t>
            </a:r>
            <a:r>
              <a:rPr lang="en-US" dirty="0"/>
              <a:t> </a:t>
            </a:r>
            <a:r>
              <a:rPr lang="en-US" dirty="0" err="1"/>
              <a:t>lại</a:t>
            </a:r>
            <a:r>
              <a:rPr lang="en-US" dirty="0"/>
              <a:t> </a:t>
            </a:r>
            <a:r>
              <a:rPr lang="en-US" dirty="0" err="1"/>
              <a:t>hoàn</a:t>
            </a:r>
            <a:r>
              <a:rPr lang="en-US" dirty="0"/>
              <a:t> </a:t>
            </a:r>
            <a:r>
              <a:rPr lang="en-US" dirty="0" err="1"/>
              <a:t>chỉnh</a:t>
            </a:r>
            <a:r>
              <a:rPr lang="en-US" dirty="0"/>
              <a:t> </a:t>
            </a:r>
            <a:r>
              <a:rPr lang="en-US" dirty="0" err="1"/>
              <a:t>của</a:t>
            </a:r>
            <a:r>
              <a:rPr lang="en-US" dirty="0"/>
              <a:t> </a:t>
            </a:r>
            <a:r>
              <a:rPr lang="en-US" dirty="0" err="1"/>
              <a:t>khung</a:t>
            </a:r>
            <a:r>
              <a:rPr lang="en-US" dirty="0"/>
              <a:t> Angular.js. </a:t>
            </a:r>
            <a:r>
              <a:rPr lang="en-US" dirty="0" err="1"/>
              <a:t>Tính</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hiện</a:t>
            </a:r>
            <a:r>
              <a:rPr lang="en-US" dirty="0"/>
              <a:t> </a:t>
            </a:r>
            <a:r>
              <a:rPr lang="en-US" dirty="0" err="1"/>
              <a:t>tại</a:t>
            </a:r>
            <a:r>
              <a:rPr lang="en-US" dirty="0"/>
              <a:t>, </a:t>
            </a:r>
            <a:r>
              <a:rPr lang="en-US" dirty="0" err="1"/>
              <a:t>nó</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framework </a:t>
            </a:r>
            <a:r>
              <a:rPr lang="en-US" dirty="0" err="1"/>
              <a:t>phát</a:t>
            </a:r>
            <a:r>
              <a:rPr lang="en-US" dirty="0"/>
              <a:t> </a:t>
            </a:r>
            <a:r>
              <a:rPr lang="en-US" dirty="0" err="1"/>
              <a:t>triển</a:t>
            </a:r>
            <a:r>
              <a:rPr lang="en-US" dirty="0"/>
              <a:t> front-end </a:t>
            </a:r>
            <a:r>
              <a:rPr lang="en-US" dirty="0" err="1"/>
              <a:t>phổ</a:t>
            </a:r>
            <a:r>
              <a:rPr lang="en-US" dirty="0"/>
              <a:t> </a:t>
            </a:r>
            <a:r>
              <a:rPr lang="en-US" dirty="0" err="1"/>
              <a:t>biến</a:t>
            </a:r>
            <a:r>
              <a:rPr lang="en-US" dirty="0"/>
              <a:t> </a:t>
            </a:r>
            <a:r>
              <a:rPr lang="en-US" dirty="0" err="1"/>
              <a:t>nhất</a:t>
            </a:r>
            <a:r>
              <a:rPr lang="en-US" dirty="0"/>
              <a:t> </a:t>
            </a:r>
            <a:r>
              <a:rPr lang="en-US" dirty="0" err="1"/>
              <a:t>hiện</a:t>
            </a:r>
            <a:r>
              <a:rPr lang="en-US" dirty="0"/>
              <a:t> </a:t>
            </a:r>
            <a:r>
              <a:rPr lang="en-US" dirty="0" err="1"/>
              <a:t>có</a:t>
            </a:r>
            <a:r>
              <a:rPr lang="en-US" dirty="0"/>
              <a:t> </a:t>
            </a:r>
            <a:r>
              <a:rPr lang="en-US" dirty="0" err="1"/>
              <a:t>trên</a:t>
            </a:r>
            <a:r>
              <a:rPr lang="en-US" dirty="0"/>
              <a:t> </a:t>
            </a:r>
            <a:r>
              <a:rPr lang="en-US" dirty="0" err="1"/>
              <a:t>thị</a:t>
            </a:r>
            <a:r>
              <a:rPr lang="en-US" dirty="0"/>
              <a:t> </a:t>
            </a:r>
            <a:r>
              <a:rPr lang="en-US" dirty="0" err="1"/>
              <a:t>trường</a:t>
            </a:r>
            <a:r>
              <a:rPr lang="en-US" dirty="0"/>
              <a:t>.</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t>NGModules</a:t>
            </a:r>
            <a:r>
              <a:rPr lang="en-US" dirty="0"/>
              <a:t> </a:t>
            </a:r>
            <a:r>
              <a:rPr lang="en-US" dirty="0" err="1"/>
              <a:t>là</a:t>
            </a:r>
            <a:r>
              <a:rPr lang="en-US" dirty="0"/>
              <a:t> </a:t>
            </a:r>
            <a:r>
              <a:rPr lang="en-US" dirty="0" err="1"/>
              <a:t>khối</a:t>
            </a:r>
            <a:r>
              <a:rPr lang="en-US" dirty="0"/>
              <a:t> </a:t>
            </a:r>
            <a:r>
              <a:rPr lang="en-US" dirty="0" err="1"/>
              <a:t>xây</a:t>
            </a:r>
            <a:r>
              <a:rPr lang="en-US" dirty="0"/>
              <a:t> </a:t>
            </a:r>
            <a:r>
              <a:rPr lang="en-US" dirty="0" err="1"/>
              <a:t>dựng</a:t>
            </a:r>
            <a:r>
              <a:rPr lang="en-US" dirty="0"/>
              <a:t> </a:t>
            </a:r>
            <a:r>
              <a:rPr lang="en-US" dirty="0" err="1"/>
              <a:t>của</a:t>
            </a:r>
            <a:r>
              <a:rPr lang="en-US" dirty="0"/>
              <a:t> Angular, </a:t>
            </a:r>
            <a:r>
              <a:rPr lang="en-US" dirty="0" err="1"/>
              <a:t>cung</a:t>
            </a:r>
            <a:r>
              <a:rPr lang="en-US" dirty="0"/>
              <a:t> </a:t>
            </a:r>
            <a:r>
              <a:rPr lang="en-US" dirty="0" err="1"/>
              <a:t>cấp</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để</a:t>
            </a:r>
            <a:r>
              <a:rPr lang="en-US" dirty="0"/>
              <a:t> </a:t>
            </a:r>
            <a:r>
              <a:rPr lang="en-US" dirty="0" err="1"/>
              <a:t>phát</a:t>
            </a:r>
            <a:r>
              <a:rPr lang="en-US" dirty="0"/>
              <a:t> </a:t>
            </a:r>
            <a:r>
              <a:rPr lang="en-US" dirty="0" err="1"/>
              <a:t>triển</a:t>
            </a:r>
            <a:r>
              <a:rPr lang="en-US" dirty="0"/>
              <a:t> </a:t>
            </a:r>
            <a:r>
              <a:rPr lang="en-US" dirty="0" err="1"/>
              <a:t>ứng</a:t>
            </a:r>
            <a:r>
              <a:rPr lang="en-US" dirty="0"/>
              <a:t> </a:t>
            </a:r>
            <a:r>
              <a:rPr lang="en-US" dirty="0" err="1"/>
              <a:t>dụng</a:t>
            </a:r>
            <a:r>
              <a:rPr lang="en-US" dirty="0"/>
              <a:t> </a:t>
            </a:r>
            <a:r>
              <a:rPr lang="en-US" dirty="0" err="1"/>
              <a:t>như</a:t>
            </a:r>
            <a:r>
              <a:rPr lang="en-US" dirty="0"/>
              <a:t> </a:t>
            </a:r>
            <a:r>
              <a:rPr lang="en-US" dirty="0" err="1"/>
              <a:t>thành</a:t>
            </a:r>
            <a:r>
              <a:rPr lang="en-US" dirty="0"/>
              <a:t> </a:t>
            </a:r>
            <a:r>
              <a:rPr lang="en-US" dirty="0" err="1"/>
              <a:t>phần</a:t>
            </a:r>
            <a:r>
              <a:rPr lang="en-US" dirty="0"/>
              <a:t>, </a:t>
            </a:r>
            <a:r>
              <a:rPr lang="en-US" dirty="0" err="1"/>
              <a:t>mô-đun</a:t>
            </a:r>
            <a:r>
              <a:rPr lang="en-US" dirty="0"/>
              <a:t>, </a:t>
            </a:r>
            <a:r>
              <a:rPr lang="en-US" dirty="0" err="1"/>
              <a:t>mẫu</a:t>
            </a:r>
            <a:r>
              <a:rPr lang="en-US" dirty="0"/>
              <a:t>, </a:t>
            </a:r>
            <a:r>
              <a:rPr lang="en-US" dirty="0" err="1"/>
              <a:t>chỉ</a:t>
            </a:r>
            <a:r>
              <a:rPr lang="en-US" dirty="0"/>
              <a:t> </a:t>
            </a:r>
            <a:r>
              <a:rPr lang="en-US" dirty="0" err="1"/>
              <a:t>thị</a:t>
            </a:r>
            <a:r>
              <a:rPr lang="en-US" dirty="0"/>
              <a:t>, </a:t>
            </a:r>
            <a:r>
              <a:rPr lang="en-US" dirty="0" err="1"/>
              <a:t>dịch</a:t>
            </a:r>
            <a:r>
              <a:rPr lang="en-US" dirty="0"/>
              <a:t> </a:t>
            </a:r>
            <a:r>
              <a:rPr lang="en-US" dirty="0" err="1"/>
              <a:t>vụ</a:t>
            </a:r>
            <a:r>
              <a:rPr lang="en-US" dirty="0"/>
              <a:t> </a:t>
            </a:r>
            <a:r>
              <a:rPr lang="en-US" dirty="0" err="1"/>
              <a:t>và</a:t>
            </a:r>
            <a:r>
              <a:rPr lang="en-US" dirty="0"/>
              <a:t> </a:t>
            </a:r>
            <a:r>
              <a:rPr lang="en-US" dirty="0" err="1"/>
              <a:t>phần</a:t>
            </a:r>
            <a:r>
              <a:rPr lang="en-US" dirty="0"/>
              <a:t> </a:t>
            </a:r>
            <a:r>
              <a:rPr lang="en-US" dirty="0" err="1"/>
              <a:t>phụ</a:t>
            </a:r>
            <a:r>
              <a:rPr lang="en-US" dirty="0"/>
              <a:t> </a:t>
            </a:r>
            <a:r>
              <a:rPr lang="en-US" dirty="0" err="1"/>
              <a:t>thuộc</a:t>
            </a:r>
            <a:r>
              <a:rPr lang="en-US" dirty="0"/>
              <a:t>, </a:t>
            </a:r>
            <a:r>
              <a:rPr lang="en-US" dirty="0" err="1"/>
              <a:t>định</a:t>
            </a:r>
            <a:r>
              <a:rPr lang="en-US" dirty="0"/>
              <a:t> </a:t>
            </a:r>
            <a:r>
              <a:rPr lang="en-US" dirty="0" err="1"/>
              <a:t>tuyến</a:t>
            </a:r>
            <a:r>
              <a:rPr lang="en-US" dirty="0"/>
              <a:t>, v.v. </a:t>
            </a:r>
            <a:r>
              <a:rPr lang="en-US" dirty="0" err="1"/>
              <a:t>Nó</a:t>
            </a:r>
            <a:r>
              <a:rPr lang="en-US" dirty="0"/>
              <a:t> </a:t>
            </a:r>
            <a:r>
              <a:rPr lang="en-US" dirty="0" err="1"/>
              <a:t>giúp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nhanh</a:t>
            </a:r>
            <a:r>
              <a:rPr lang="en-US" dirty="0"/>
              <a:t> </a:t>
            </a:r>
            <a:r>
              <a:rPr lang="en-US" dirty="0" err="1"/>
              <a:t>chóng</a:t>
            </a:r>
            <a:r>
              <a:rPr lang="en-US" dirty="0"/>
              <a:t> </a:t>
            </a:r>
            <a:r>
              <a:rPr lang="en-US" dirty="0" err="1"/>
              <a:t>xây</a:t>
            </a:r>
            <a:r>
              <a:rPr lang="en-US" dirty="0"/>
              <a:t> </a:t>
            </a:r>
            <a:r>
              <a:rPr lang="en-US" dirty="0" err="1"/>
              <a:t>dựng</a:t>
            </a:r>
            <a:r>
              <a:rPr lang="en-US" dirty="0"/>
              <a:t> </a:t>
            </a:r>
            <a:r>
              <a:rPr lang="en-US" dirty="0" err="1"/>
              <a:t>các</a:t>
            </a:r>
            <a:r>
              <a:rPr lang="en-US" dirty="0"/>
              <a:t> </a:t>
            </a:r>
            <a:r>
              <a:rPr lang="en-US" dirty="0" err="1"/>
              <a:t>nguyên</a:t>
            </a:r>
            <a:r>
              <a:rPr lang="en-US" dirty="0"/>
              <a:t> </a:t>
            </a:r>
            <a:r>
              <a:rPr lang="en-US" dirty="0" err="1"/>
              <a:t>mẫu</a:t>
            </a:r>
            <a:r>
              <a:rPr lang="en-US" dirty="0"/>
              <a:t>. </a:t>
            </a:r>
            <a:r>
              <a:rPr lang="en-US" dirty="0" err="1"/>
              <a:t>Nó</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mẫu</a:t>
            </a:r>
            <a:r>
              <a:rPr lang="en-US" dirty="0"/>
              <a:t> HTML </a:t>
            </a:r>
            <a:r>
              <a:rPr lang="en-US" dirty="0" err="1"/>
              <a:t>đơn</a:t>
            </a:r>
            <a:r>
              <a:rPr lang="en-US" dirty="0"/>
              <a:t> </a:t>
            </a:r>
            <a:r>
              <a:rPr lang="en-US" dirty="0" err="1"/>
              <a:t>giản</a:t>
            </a:r>
            <a:r>
              <a:rPr lang="en-US" dirty="0"/>
              <a:t>. </a:t>
            </a:r>
            <a:r>
              <a:rPr lang="en-US" dirty="0" err="1"/>
              <a:t>Việc</a:t>
            </a:r>
            <a:r>
              <a:rPr lang="en-US" dirty="0"/>
              <a:t> </a:t>
            </a:r>
            <a:r>
              <a:rPr lang="en-US" dirty="0" err="1"/>
              <a:t>kiểm</a:t>
            </a:r>
            <a:r>
              <a:rPr lang="en-US" dirty="0"/>
              <a:t> </a:t>
            </a:r>
            <a:r>
              <a:rPr lang="en-US" dirty="0" err="1"/>
              <a:t>tra</a:t>
            </a:r>
            <a:r>
              <a:rPr lang="en-US" dirty="0"/>
              <a:t> </a:t>
            </a:r>
            <a:r>
              <a:rPr lang="en-US" dirty="0" err="1"/>
              <a:t>nhanh</a:t>
            </a:r>
            <a:r>
              <a:rPr lang="en-US" dirty="0"/>
              <a:t> </a:t>
            </a:r>
            <a:r>
              <a:rPr lang="en-US" dirty="0" err="1"/>
              <a:t>chóng</a:t>
            </a:r>
            <a:r>
              <a:rPr lang="en-US" dirty="0"/>
              <a:t> </a:t>
            </a:r>
            <a:r>
              <a:rPr lang="en-US" dirty="0" err="1"/>
              <a:t>và</a:t>
            </a:r>
            <a:r>
              <a:rPr lang="en-US" dirty="0"/>
              <a:t> </a:t>
            </a:r>
            <a:r>
              <a:rPr lang="en-US" dirty="0" err="1"/>
              <a:t>dễ</a:t>
            </a:r>
            <a:r>
              <a:rPr lang="en-US" dirty="0"/>
              <a:t> </a:t>
            </a:r>
            <a:r>
              <a:rPr lang="en-US" dirty="0" err="1"/>
              <a:t>dàng</a:t>
            </a:r>
            <a:r>
              <a:rPr lang="en-US" dirty="0"/>
              <a:t> </a:t>
            </a:r>
            <a:r>
              <a:rPr lang="en-US" dirty="0" err="1"/>
              <a:t>nhờ</a:t>
            </a:r>
            <a:r>
              <a:rPr lang="en-US" dirty="0"/>
              <a:t> </a:t>
            </a:r>
            <a:r>
              <a:rPr lang="en-US" dirty="0" err="1"/>
              <a:t>phong</a:t>
            </a:r>
            <a:r>
              <a:rPr lang="en-US" dirty="0"/>
              <a:t> </a:t>
            </a:r>
            <a:r>
              <a:rPr lang="en-US" dirty="0" err="1"/>
              <a:t>cách</a:t>
            </a:r>
            <a:r>
              <a:rPr lang="en-US" dirty="0"/>
              <a:t> </a:t>
            </a:r>
            <a:r>
              <a:rPr lang="en-US" dirty="0" err="1"/>
              <a:t>kiến</a:t>
            </a:r>
            <a:r>
              <a:rPr lang="en-US" dirty="0"/>
              <a:t> </a:t>
            </a:r>
            <a:r>
              <a:rPr lang="en-US" dirty="0" err="1"/>
              <a:t>trúc</a:t>
            </a:r>
            <a:r>
              <a:rPr lang="en-US" dirty="0"/>
              <a:t> </a:t>
            </a:r>
            <a:r>
              <a:rPr lang="en-US" dirty="0" err="1"/>
              <a:t>tiêm</a:t>
            </a:r>
            <a:r>
              <a:rPr lang="en-US" dirty="0"/>
              <a:t> </a:t>
            </a:r>
            <a:r>
              <a:rPr lang="en-US" dirty="0" err="1"/>
              <a:t>phụ</a:t>
            </a:r>
            <a:r>
              <a:rPr lang="en-US" dirty="0"/>
              <a:t> </a:t>
            </a:r>
            <a:r>
              <a:rPr lang="en-US" dirty="0" err="1"/>
              <a:t>thuộc</a:t>
            </a:r>
            <a:r>
              <a:rPr lang="en-US" dirty="0"/>
              <a:t>.</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t>Angular </a:t>
            </a:r>
            <a:r>
              <a:rPr lang="en-US" dirty="0" err="1"/>
              <a:t>sử</a:t>
            </a:r>
            <a:r>
              <a:rPr lang="en-US" dirty="0"/>
              <a:t> </a:t>
            </a:r>
            <a:r>
              <a:rPr lang="en-US" dirty="0" err="1"/>
              <a:t>dụng</a:t>
            </a:r>
            <a:r>
              <a:rPr lang="en-US" dirty="0"/>
              <a:t> </a:t>
            </a:r>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hai</a:t>
            </a:r>
            <a:r>
              <a:rPr lang="en-US" dirty="0"/>
              <a:t> </a:t>
            </a:r>
            <a:r>
              <a:rPr lang="en-US" dirty="0" err="1"/>
              <a:t>chiều</a:t>
            </a:r>
            <a:r>
              <a:rPr lang="en-US" dirty="0"/>
              <a:t> </a:t>
            </a:r>
            <a:r>
              <a:rPr lang="en-US" dirty="0" err="1"/>
              <a:t>giúp</a:t>
            </a:r>
            <a:r>
              <a:rPr lang="en-US" dirty="0"/>
              <a:t> </a:t>
            </a:r>
            <a:r>
              <a:rPr lang="en-US" dirty="0" err="1"/>
              <a:t>thao</a:t>
            </a:r>
            <a:r>
              <a:rPr lang="en-US" dirty="0"/>
              <a:t> </a:t>
            </a:r>
            <a:r>
              <a:rPr lang="en-US" dirty="0" err="1"/>
              <a:t>tác</a:t>
            </a:r>
            <a:r>
              <a:rPr lang="en-US" dirty="0"/>
              <a:t> DOM </a:t>
            </a:r>
            <a:r>
              <a:rPr lang="en-US" dirty="0" err="1"/>
              <a:t>dễ</a:t>
            </a:r>
            <a:r>
              <a:rPr lang="en-US" dirty="0"/>
              <a:t> </a:t>
            </a:r>
            <a:r>
              <a:rPr lang="en-US" dirty="0" err="1"/>
              <a:t>dàng</a:t>
            </a:r>
            <a:r>
              <a:rPr lang="en-US" dirty="0"/>
              <a:t> </a:t>
            </a:r>
            <a:r>
              <a:rPr lang="en-US" dirty="0" err="1"/>
              <a:t>và</a:t>
            </a:r>
            <a:r>
              <a:rPr lang="en-US" dirty="0"/>
              <a:t> </a:t>
            </a:r>
            <a:r>
              <a:rPr lang="en-US" dirty="0" err="1"/>
              <a:t>nhanh</a:t>
            </a:r>
            <a:r>
              <a:rPr lang="en-US" dirty="0"/>
              <a:t> </a:t>
            </a:r>
            <a:r>
              <a:rPr lang="en-US" dirty="0" err="1"/>
              <a:t>chóng</a:t>
            </a:r>
            <a:r>
              <a:rPr lang="en-US" dirty="0"/>
              <a:t>. Các </a:t>
            </a:r>
            <a:r>
              <a:rPr lang="en-US" dirty="0" err="1"/>
              <a:t>tính</a:t>
            </a:r>
            <a:r>
              <a:rPr lang="en-US" dirty="0"/>
              <a:t> </a:t>
            </a:r>
            <a:r>
              <a:rPr lang="en-US" dirty="0" err="1"/>
              <a:t>năng</a:t>
            </a:r>
            <a:r>
              <a:rPr lang="en-US" dirty="0"/>
              <a:t> </a:t>
            </a:r>
            <a:r>
              <a:rPr lang="en-US" dirty="0" err="1"/>
              <a:t>nâng</a:t>
            </a:r>
            <a:r>
              <a:rPr lang="en-US" dirty="0"/>
              <a:t> </a:t>
            </a:r>
            <a:r>
              <a:rPr lang="en-US" dirty="0" err="1"/>
              <a:t>cao</a:t>
            </a:r>
            <a:r>
              <a:rPr lang="en-US" dirty="0"/>
              <a:t> </a:t>
            </a:r>
            <a:r>
              <a:rPr lang="en-US" dirty="0" err="1"/>
              <a:t>hiệu</a:t>
            </a:r>
            <a:r>
              <a:rPr lang="en-US" dirty="0"/>
              <a:t> </a:t>
            </a:r>
            <a:r>
              <a:rPr lang="en-US" dirty="0" err="1"/>
              <a:t>suất</a:t>
            </a:r>
            <a:r>
              <a:rPr lang="en-US" dirty="0"/>
              <a:t> CPU </a:t>
            </a:r>
            <a:r>
              <a:rPr lang="en-US" dirty="0" err="1"/>
              <a:t>khiến</a:t>
            </a:r>
            <a:r>
              <a:rPr lang="en-US" dirty="0"/>
              <a:t> </a:t>
            </a:r>
            <a:r>
              <a:rPr lang="en-US" dirty="0" err="1"/>
              <a:t>nó</a:t>
            </a:r>
            <a:r>
              <a:rPr lang="en-US" dirty="0"/>
              <a:t> </a:t>
            </a:r>
            <a:r>
              <a:rPr lang="en-US" dirty="0" err="1"/>
              <a:t>trở</a:t>
            </a:r>
            <a:r>
              <a:rPr lang="en-US" dirty="0"/>
              <a:t> </a:t>
            </a:r>
            <a:r>
              <a:rPr lang="en-US" dirty="0" err="1"/>
              <a:t>thành</a:t>
            </a:r>
            <a:r>
              <a:rPr lang="en-US" dirty="0"/>
              <a:t> </a:t>
            </a:r>
            <a:r>
              <a:rPr lang="en-US" dirty="0" err="1"/>
              <a:t>lựa</a:t>
            </a:r>
            <a:r>
              <a:rPr lang="en-US" dirty="0"/>
              <a:t> </a:t>
            </a:r>
            <a:r>
              <a:rPr lang="en-US" dirty="0" err="1"/>
              <a:t>chọn</a:t>
            </a:r>
            <a:r>
              <a:rPr lang="en-US" dirty="0"/>
              <a:t> </a:t>
            </a:r>
            <a:r>
              <a:rPr lang="en-US" dirty="0" err="1"/>
              <a:t>tốt</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quy</a:t>
            </a:r>
            <a:r>
              <a:rPr lang="en-US" dirty="0"/>
              <a:t> </a:t>
            </a:r>
            <a:r>
              <a:rPr lang="en-US" dirty="0" err="1"/>
              <a:t>mô</a:t>
            </a:r>
            <a:r>
              <a:rPr lang="en-US" dirty="0"/>
              <a:t> </a:t>
            </a:r>
            <a:r>
              <a:rPr lang="en-US" dirty="0" err="1"/>
              <a:t>lớn</a:t>
            </a:r>
            <a:r>
              <a:rPr lang="en-US" dirty="0"/>
              <a:t>. </a:t>
            </a:r>
            <a:r>
              <a:rPr lang="en-US" dirty="0" err="1"/>
              <a:t>Nó</a:t>
            </a:r>
            <a:r>
              <a:rPr lang="en-US" dirty="0"/>
              <a:t> </a:t>
            </a:r>
            <a:r>
              <a:rPr lang="en-US" dirty="0" err="1"/>
              <a:t>đi</a:t>
            </a:r>
            <a:r>
              <a:rPr lang="en-US" dirty="0"/>
              <a:t> </a:t>
            </a:r>
            <a:r>
              <a:rPr lang="en-US" dirty="0" err="1"/>
              <a:t>kèm</a:t>
            </a:r>
            <a:r>
              <a:rPr lang="en-US" dirty="0"/>
              <a:t> </a:t>
            </a:r>
            <a:r>
              <a:rPr lang="en-US" dirty="0" err="1"/>
              <a:t>với</a:t>
            </a:r>
            <a:r>
              <a:rPr lang="en-US" dirty="0"/>
              <a:t> </a:t>
            </a:r>
            <a:r>
              <a:rPr lang="en-US" dirty="0" err="1"/>
              <a:t>nhiều</a:t>
            </a:r>
            <a:r>
              <a:rPr lang="en-US" dirty="0"/>
              <a:t> plugin, </a:t>
            </a:r>
            <a:r>
              <a:rPr lang="en-US" dirty="0" err="1"/>
              <a:t>công</a:t>
            </a:r>
            <a:r>
              <a:rPr lang="en-US" dirty="0"/>
              <a:t> </a:t>
            </a:r>
            <a:r>
              <a:rPr lang="en-US" dirty="0" err="1"/>
              <a:t>cụ</a:t>
            </a:r>
            <a:r>
              <a:rPr lang="en-US" dirty="0"/>
              <a:t> </a:t>
            </a:r>
            <a:r>
              <a:rPr lang="en-US" dirty="0" err="1"/>
              <a:t>khác</a:t>
            </a:r>
            <a:r>
              <a:rPr lang="en-US" dirty="0"/>
              <a:t> </a:t>
            </a:r>
            <a:r>
              <a:rPr lang="en-US" dirty="0" err="1"/>
              <a:t>nhau</a:t>
            </a:r>
            <a:r>
              <a:rPr lang="en-US" dirty="0"/>
              <a:t>. </a:t>
            </a:r>
            <a:r>
              <a:rPr lang="en-US" dirty="0" err="1"/>
              <a:t>Đến</a:t>
            </a:r>
            <a:r>
              <a:rPr lang="en-US" dirty="0"/>
              <a:t> </a:t>
            </a:r>
            <a:r>
              <a:rPr lang="en-US" dirty="0" err="1"/>
              <a:t>từ</a:t>
            </a:r>
            <a:r>
              <a:rPr lang="en-US" dirty="0"/>
              <a:t> </a:t>
            </a:r>
            <a:r>
              <a:rPr lang="en-US" dirty="0" err="1"/>
              <a:t>gã</a:t>
            </a:r>
            <a:r>
              <a:rPr lang="en-US" dirty="0"/>
              <a:t> </a:t>
            </a:r>
            <a:r>
              <a:rPr lang="en-US" dirty="0" err="1"/>
              <a:t>khổng</a:t>
            </a:r>
            <a:r>
              <a:rPr lang="en-US" dirty="0"/>
              <a:t> </a:t>
            </a:r>
            <a:r>
              <a:rPr lang="en-US" dirty="0" err="1"/>
              <a:t>lồ</a:t>
            </a:r>
            <a:r>
              <a:rPr lang="en-US" dirty="0"/>
              <a:t> CNTT Google, Angular </a:t>
            </a:r>
            <a:r>
              <a:rPr lang="en-US" dirty="0" err="1"/>
              <a:t>nhận</a:t>
            </a:r>
            <a:r>
              <a:rPr lang="en-US" dirty="0"/>
              <a:t> </a:t>
            </a:r>
            <a:r>
              <a:rPr lang="en-US" dirty="0" err="1"/>
              <a:t>được</a:t>
            </a:r>
            <a:r>
              <a:rPr lang="en-US" dirty="0"/>
              <a:t> </a:t>
            </a:r>
            <a:r>
              <a:rPr lang="en-US" dirty="0" err="1"/>
              <a:t>sự</a:t>
            </a:r>
            <a:r>
              <a:rPr lang="en-US" dirty="0"/>
              <a:t> </a:t>
            </a:r>
            <a:r>
              <a:rPr lang="en-US" dirty="0" err="1"/>
              <a:t>hỗ</a:t>
            </a:r>
            <a:r>
              <a:rPr lang="en-US" dirty="0"/>
              <a:t> </a:t>
            </a:r>
            <a:r>
              <a:rPr lang="en-US" dirty="0" err="1"/>
              <a:t>trợ</a:t>
            </a:r>
            <a:r>
              <a:rPr lang="en-US" dirty="0"/>
              <a:t> </a:t>
            </a:r>
            <a:r>
              <a:rPr lang="en-US" dirty="0" err="1"/>
              <a:t>cộng</a:t>
            </a:r>
            <a:r>
              <a:rPr lang="en-US" dirty="0"/>
              <a:t> </a:t>
            </a:r>
            <a:r>
              <a:rPr lang="en-US" dirty="0" err="1"/>
              <a:t>đồng</a:t>
            </a:r>
            <a:r>
              <a:rPr lang="en-US" dirty="0"/>
              <a:t> </a:t>
            </a:r>
            <a:r>
              <a:rPr lang="en-US" dirty="0" err="1"/>
              <a:t>sôi</a:t>
            </a:r>
            <a:r>
              <a:rPr lang="en-US" dirty="0"/>
              <a:t> </a:t>
            </a:r>
            <a:r>
              <a:rPr lang="en-US" dirty="0" err="1"/>
              <a:t>nổi</a:t>
            </a:r>
            <a:r>
              <a:rPr lang="en-US" dirty="0"/>
              <a:t>. </a:t>
            </a:r>
            <a:r>
              <a:rPr lang="en-US" dirty="0" err="1"/>
              <a:t>Mức</a:t>
            </a:r>
            <a:r>
              <a:rPr lang="en-US" dirty="0"/>
              <a:t> </a:t>
            </a:r>
            <a:r>
              <a:rPr lang="en-US" dirty="0" err="1"/>
              <a:t>độ</a:t>
            </a:r>
            <a:r>
              <a:rPr lang="en-US" dirty="0"/>
              <a:t> </a:t>
            </a:r>
            <a:r>
              <a:rPr lang="en-US" dirty="0" err="1"/>
              <a:t>phổ</a:t>
            </a:r>
            <a:r>
              <a:rPr lang="en-US" dirty="0"/>
              <a:t> </a:t>
            </a:r>
            <a:r>
              <a:rPr lang="en-US" dirty="0" err="1"/>
              <a:t>biến</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thị</a:t>
            </a:r>
            <a:r>
              <a:rPr lang="en-US" dirty="0"/>
              <a:t> </a:t>
            </a:r>
            <a:r>
              <a:rPr lang="en-US" dirty="0" err="1"/>
              <a:t>trường</a:t>
            </a:r>
            <a:r>
              <a:rPr lang="en-US" dirty="0"/>
              <a:t> </a:t>
            </a:r>
            <a:r>
              <a:rPr lang="en-US" dirty="0" err="1"/>
              <a:t>ngụ</a:t>
            </a:r>
            <a:r>
              <a:rPr lang="en-US" dirty="0"/>
              <a:t> ý </a:t>
            </a:r>
            <a:r>
              <a:rPr lang="en-US" dirty="0" err="1"/>
              <a:t>rằng</a:t>
            </a:r>
            <a:r>
              <a:rPr lang="en-US" dirty="0"/>
              <a:t> </a:t>
            </a:r>
            <a:r>
              <a:rPr lang="en-US" dirty="0" err="1"/>
              <a:t>bạn</a:t>
            </a:r>
            <a:r>
              <a:rPr lang="en-US" dirty="0"/>
              <a:t> </a:t>
            </a:r>
            <a:r>
              <a:rPr lang="en-US" dirty="0" err="1"/>
              <a:t>sẽ</a:t>
            </a:r>
            <a:r>
              <a:rPr lang="en-US" dirty="0"/>
              <a:t> </a:t>
            </a:r>
            <a:r>
              <a:rPr lang="en-US" dirty="0" err="1"/>
              <a:t>tìm</a:t>
            </a:r>
            <a:r>
              <a:rPr lang="en-US" dirty="0"/>
              <a:t> </a:t>
            </a:r>
            <a:r>
              <a:rPr lang="en-US" dirty="0" err="1"/>
              <a:t>thấy</a:t>
            </a:r>
            <a:r>
              <a:rPr lang="en-US" dirty="0"/>
              <a:t> </a:t>
            </a:r>
            <a:r>
              <a:rPr lang="en-US" dirty="0" err="1"/>
              <a:t>các</a:t>
            </a:r>
            <a:r>
              <a:rPr lang="en-US" dirty="0"/>
              <a:t> </a:t>
            </a:r>
            <a:r>
              <a:rPr lang="en-US" dirty="0" err="1"/>
              <a:t>chuyên</a:t>
            </a:r>
            <a:r>
              <a:rPr lang="en-US" dirty="0"/>
              <a:t> </a:t>
            </a:r>
            <a:r>
              <a:rPr lang="en-US" dirty="0" err="1"/>
              <a:t>gia</a:t>
            </a:r>
            <a:r>
              <a:rPr lang="en-US" dirty="0"/>
              <a:t> Angular </a:t>
            </a:r>
            <a:r>
              <a:rPr lang="en-US" dirty="0" err="1"/>
              <a:t>có</a:t>
            </a:r>
            <a:r>
              <a:rPr lang="en-US" dirty="0"/>
              <a:t> </a:t>
            </a:r>
            <a:r>
              <a:rPr lang="en-US" dirty="0" err="1"/>
              <a:t>tay</a:t>
            </a:r>
            <a:r>
              <a:rPr lang="en-US" dirty="0"/>
              <a:t> </a:t>
            </a:r>
            <a:r>
              <a:rPr lang="en-US" dirty="0" err="1"/>
              <a:t>nghề</a:t>
            </a:r>
            <a:r>
              <a:rPr lang="en-US" dirty="0"/>
              <a:t> </a:t>
            </a:r>
            <a:r>
              <a:rPr lang="en-US" dirty="0" err="1"/>
              <a:t>cao</a:t>
            </a:r>
            <a:r>
              <a:rPr lang="en-US" dirty="0"/>
              <a:t> </a:t>
            </a:r>
            <a:r>
              <a:rPr lang="en-US" dirty="0" err="1"/>
              <a:t>trên</a:t>
            </a:r>
            <a:r>
              <a:rPr lang="en-US" dirty="0"/>
              <a:t> </a:t>
            </a:r>
            <a:r>
              <a:rPr lang="en-US" dirty="0" err="1"/>
              <a:t>thị</a:t>
            </a:r>
            <a:r>
              <a:rPr lang="en-US" dirty="0"/>
              <a:t> </a:t>
            </a:r>
            <a:r>
              <a:rPr lang="en-US" dirty="0" err="1"/>
              <a:t>trường</a:t>
            </a:r>
            <a:r>
              <a:rPr lang="en-US" dirty="0"/>
              <a:t>.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t>Tuy </a:t>
            </a:r>
            <a:r>
              <a:rPr lang="en-US" dirty="0" err="1"/>
              <a:t>nhiên</a:t>
            </a:r>
            <a:r>
              <a:rPr lang="en-US" dirty="0"/>
              <a:t>, </a:t>
            </a:r>
            <a:r>
              <a:rPr lang="en-US" dirty="0" err="1"/>
              <a:t>cấu</a:t>
            </a:r>
            <a:r>
              <a:rPr lang="en-US" dirty="0"/>
              <a:t> </a:t>
            </a:r>
            <a:r>
              <a:rPr lang="en-US" dirty="0" err="1"/>
              <a:t>trúc</a:t>
            </a:r>
            <a:r>
              <a:rPr lang="en-US" dirty="0"/>
              <a:t> </a:t>
            </a:r>
            <a:r>
              <a:rPr lang="en-US" dirty="0" err="1"/>
              <a:t>phân</a:t>
            </a:r>
            <a:r>
              <a:rPr lang="en-US" dirty="0"/>
              <a:t> </a:t>
            </a:r>
            <a:r>
              <a:rPr lang="en-US" dirty="0" err="1"/>
              <a:t>cấp</a:t>
            </a:r>
            <a:r>
              <a:rPr lang="en-US" dirty="0"/>
              <a:t> </a:t>
            </a:r>
            <a:r>
              <a:rPr lang="en-US" dirty="0" err="1"/>
              <a:t>đôi</a:t>
            </a:r>
            <a:r>
              <a:rPr lang="en-US" dirty="0"/>
              <a:t> </a:t>
            </a:r>
            <a:r>
              <a:rPr lang="en-US" dirty="0" err="1"/>
              <a:t>khi</a:t>
            </a:r>
            <a:r>
              <a:rPr lang="en-US" dirty="0"/>
              <a:t> </a:t>
            </a:r>
            <a:r>
              <a:rPr lang="en-US" dirty="0" err="1"/>
              <a:t>có</a:t>
            </a:r>
            <a:r>
              <a:rPr lang="en-US" dirty="0"/>
              <a:t> </a:t>
            </a:r>
            <a:r>
              <a:rPr lang="en-US" dirty="0" err="1"/>
              <a:t>thể</a:t>
            </a:r>
            <a:r>
              <a:rPr lang="en-US" dirty="0"/>
              <a:t> </a:t>
            </a:r>
            <a:r>
              <a:rPr lang="en-US" dirty="0" err="1"/>
              <a:t>khiến</a:t>
            </a:r>
            <a:r>
              <a:rPr lang="en-US" dirty="0"/>
              <a:t> </a:t>
            </a:r>
            <a:r>
              <a:rPr lang="en-US" dirty="0" err="1"/>
              <a:t>việc</a:t>
            </a:r>
            <a:r>
              <a:rPr lang="en-US" dirty="0"/>
              <a:t> </a:t>
            </a:r>
            <a:r>
              <a:rPr lang="en-US" dirty="0" err="1"/>
              <a:t>gỡ</a:t>
            </a:r>
            <a:r>
              <a:rPr lang="en-US" dirty="0"/>
              <a:t> </a:t>
            </a:r>
            <a:r>
              <a:rPr lang="en-US" dirty="0" err="1"/>
              <a:t>lỗi</a:t>
            </a:r>
            <a:r>
              <a:rPr lang="en-US" dirty="0"/>
              <a:t> </a:t>
            </a:r>
            <a:r>
              <a:rPr lang="en-US" dirty="0" err="1"/>
              <a:t>trở</a:t>
            </a:r>
            <a:r>
              <a:rPr lang="en-US" dirty="0"/>
              <a:t> </a:t>
            </a:r>
            <a:r>
              <a:rPr lang="en-US" dirty="0" err="1"/>
              <a:t>thành</a:t>
            </a:r>
            <a:r>
              <a:rPr lang="en-US" dirty="0"/>
              <a:t> </a:t>
            </a:r>
            <a:r>
              <a:rPr lang="en-US" dirty="0" err="1"/>
              <a:t>một</a:t>
            </a:r>
            <a:r>
              <a:rPr lang="en-US" dirty="0"/>
              <a:t> </a:t>
            </a:r>
            <a:r>
              <a:rPr lang="en-US" dirty="0" err="1"/>
              <a:t>thách</a:t>
            </a:r>
            <a:r>
              <a:rPr lang="en-US" dirty="0"/>
              <a:t> </a:t>
            </a:r>
            <a:r>
              <a:rPr lang="en-US" dirty="0" err="1"/>
              <a:t>thức</a:t>
            </a:r>
            <a:r>
              <a:rPr lang="en-US" dirty="0"/>
              <a:t>. Các </a:t>
            </a:r>
            <a:r>
              <a:rPr lang="en-US" dirty="0" err="1"/>
              <a:t>khái</a:t>
            </a:r>
            <a:r>
              <a:rPr lang="en-US" dirty="0"/>
              <a:t> </a:t>
            </a:r>
            <a:r>
              <a:rPr lang="en-US" dirty="0" err="1"/>
              <a:t>niệm</a:t>
            </a:r>
            <a:r>
              <a:rPr lang="en-US" dirty="0"/>
              <a:t> </a:t>
            </a:r>
            <a:r>
              <a:rPr lang="en-US" dirty="0" err="1"/>
              <a:t>như</a:t>
            </a:r>
            <a:r>
              <a:rPr lang="en-US" dirty="0"/>
              <a:t> </a:t>
            </a:r>
            <a:r>
              <a:rPr lang="en-US" dirty="0" err="1"/>
              <a:t>Đảo</a:t>
            </a:r>
            <a:r>
              <a:rPr lang="en-US" dirty="0"/>
              <a:t> </a:t>
            </a:r>
            <a:r>
              <a:rPr lang="en-US" dirty="0" err="1"/>
              <a:t>ngược</a:t>
            </a:r>
            <a:r>
              <a:rPr lang="en-US" dirty="0"/>
              <a:t> </a:t>
            </a:r>
            <a:r>
              <a:rPr lang="en-US" dirty="0" err="1"/>
              <a:t>điều</a:t>
            </a:r>
            <a:r>
              <a:rPr lang="en-US" dirty="0"/>
              <a:t> </a:t>
            </a:r>
            <a:r>
              <a:rPr lang="en-US" dirty="0" err="1"/>
              <a:t>khiển</a:t>
            </a:r>
            <a:r>
              <a:rPr lang="en-US" dirty="0"/>
              <a:t>, Tra </a:t>
            </a:r>
            <a:r>
              <a:rPr lang="en-US" dirty="0" err="1"/>
              <a:t>cứu</a:t>
            </a:r>
            <a:r>
              <a:rPr lang="en-US" dirty="0"/>
              <a:t> </a:t>
            </a:r>
            <a:r>
              <a:rPr lang="en-US" dirty="0" err="1"/>
              <a:t>phụ</a:t>
            </a:r>
            <a:r>
              <a:rPr lang="en-US" dirty="0"/>
              <a:t> </a:t>
            </a:r>
            <a:r>
              <a:rPr lang="en-US" dirty="0" err="1"/>
              <a:t>thuộc</a:t>
            </a:r>
            <a:r>
              <a:rPr lang="en-US" dirty="0"/>
              <a:t> </a:t>
            </a:r>
            <a:r>
              <a:rPr lang="en-US" dirty="0" err="1"/>
              <a:t>và</a:t>
            </a:r>
            <a:r>
              <a:rPr lang="en-US" dirty="0"/>
              <a:t> </a:t>
            </a:r>
            <a:r>
              <a:rPr lang="en-US" dirty="0" err="1"/>
              <a:t>Tiêm</a:t>
            </a:r>
            <a:r>
              <a:rPr lang="en-US" dirty="0"/>
              <a:t> </a:t>
            </a:r>
            <a:r>
              <a:rPr lang="en-US" dirty="0" err="1"/>
              <a:t>phụ</a:t>
            </a:r>
            <a:r>
              <a:rPr lang="en-US" dirty="0"/>
              <a:t> </a:t>
            </a:r>
            <a:r>
              <a:rPr lang="en-US" dirty="0" err="1"/>
              <a:t>thuộc</a:t>
            </a:r>
            <a:r>
              <a:rPr lang="en-US" dirty="0"/>
              <a:t> </a:t>
            </a:r>
            <a:r>
              <a:rPr lang="en-US" dirty="0" err="1"/>
              <a:t>đòi</a:t>
            </a:r>
            <a:r>
              <a:rPr lang="en-US" dirty="0"/>
              <a:t> </a:t>
            </a:r>
            <a:r>
              <a:rPr lang="en-US" dirty="0" err="1"/>
              <a:t>hỏi</a:t>
            </a:r>
            <a:r>
              <a:rPr lang="en-US" dirty="0"/>
              <a:t> </a:t>
            </a:r>
            <a:r>
              <a:rPr lang="en-US" dirty="0" err="1"/>
              <a:t>một</a:t>
            </a:r>
            <a:r>
              <a:rPr lang="en-US" dirty="0"/>
              <a:t> </a:t>
            </a:r>
            <a:r>
              <a:rPr lang="en-US" dirty="0" err="1"/>
              <a:t>quá</a:t>
            </a:r>
            <a:r>
              <a:rPr lang="en-US" dirty="0"/>
              <a:t> </a:t>
            </a:r>
            <a:r>
              <a:rPr lang="en-US" dirty="0" err="1"/>
              <a:t>trình</a:t>
            </a:r>
            <a:r>
              <a:rPr lang="en-US" dirty="0"/>
              <a:t> </a:t>
            </a:r>
            <a:r>
              <a:rPr lang="en-US" dirty="0" err="1"/>
              <a:t>học</a:t>
            </a:r>
            <a:r>
              <a:rPr lang="en-US" dirty="0"/>
              <a:t> </a:t>
            </a:r>
            <a:r>
              <a:rPr lang="en-US" dirty="0" err="1"/>
              <a:t>tập</a:t>
            </a:r>
            <a:r>
              <a:rPr lang="en-US" dirty="0"/>
              <a:t> </a:t>
            </a:r>
            <a:r>
              <a:rPr lang="en-US" dirty="0" err="1"/>
              <a:t>dốc</a:t>
            </a:r>
            <a:r>
              <a:rPr lang="en-US" dirty="0"/>
              <a:t>. </a:t>
            </a:r>
            <a:r>
              <a:rPr lang="en-US" dirty="0" err="1"/>
              <a:t>Bạn</a:t>
            </a:r>
            <a:r>
              <a:rPr lang="en-US" dirty="0"/>
              <a:t> </a:t>
            </a:r>
            <a:r>
              <a:rPr lang="en-US" dirty="0" err="1"/>
              <a:t>cần</a:t>
            </a:r>
            <a:r>
              <a:rPr lang="en-US" dirty="0"/>
              <a:t> </a:t>
            </a:r>
            <a:r>
              <a:rPr lang="en-US" dirty="0" err="1"/>
              <a:t>cài</a:t>
            </a:r>
            <a:r>
              <a:rPr lang="en-US" dirty="0"/>
              <a:t> </a:t>
            </a:r>
            <a:r>
              <a:rPr lang="en-US" dirty="0" err="1"/>
              <a:t>đặt</a:t>
            </a:r>
            <a:r>
              <a:rPr lang="en-US" dirty="0"/>
              <a:t> JavaScript </a:t>
            </a:r>
            <a:r>
              <a:rPr lang="en-US" dirty="0" err="1"/>
              <a:t>trên</a:t>
            </a:r>
            <a:r>
              <a:rPr lang="en-US" dirty="0"/>
              <a:t> </a:t>
            </a:r>
            <a:r>
              <a:rPr lang="en-US" dirty="0" err="1"/>
              <a:t>máy</a:t>
            </a:r>
            <a:r>
              <a:rPr lang="en-US" dirty="0"/>
              <a:t> </a:t>
            </a:r>
            <a:r>
              <a:rPr lang="en-US" dirty="0" err="1"/>
              <a:t>để</a:t>
            </a:r>
            <a:r>
              <a:rPr lang="en-US" dirty="0"/>
              <a:t> </a:t>
            </a:r>
            <a:r>
              <a:rPr lang="en-US" dirty="0" err="1"/>
              <a:t>chạy</a:t>
            </a:r>
            <a:r>
              <a:rPr lang="en-US" dirty="0"/>
              <a:t> Angular. </a:t>
            </a:r>
            <a:r>
              <a:rPr lang="en-US" dirty="0" err="1"/>
              <a:t>Mặc</a:t>
            </a:r>
            <a:r>
              <a:rPr lang="en-US" dirty="0"/>
              <a:t> </a:t>
            </a:r>
            <a:r>
              <a:rPr lang="en-US" dirty="0" err="1"/>
              <a:t>dù</a:t>
            </a:r>
            <a:r>
              <a:rPr lang="en-US" dirty="0"/>
              <a:t> </a:t>
            </a:r>
            <a:r>
              <a:rPr lang="en-US" dirty="0" err="1"/>
              <a:t>liên</a:t>
            </a:r>
            <a:r>
              <a:rPr lang="en-US" dirty="0"/>
              <a:t> </a:t>
            </a:r>
            <a:r>
              <a:rPr lang="en-US" dirty="0" err="1"/>
              <a:t>kết</a:t>
            </a:r>
            <a:r>
              <a:rPr lang="en-US" dirty="0"/>
              <a:t> </a:t>
            </a:r>
            <a:r>
              <a:rPr lang="en-US" dirty="0" err="1"/>
              <a:t>dữ</a:t>
            </a:r>
            <a:r>
              <a:rPr lang="en-US" dirty="0"/>
              <a:t> </a:t>
            </a:r>
            <a:r>
              <a:rPr lang="en-US" dirty="0" err="1"/>
              <a:t>liệu</a:t>
            </a:r>
            <a:r>
              <a:rPr lang="en-US" dirty="0"/>
              <a:t> </a:t>
            </a:r>
            <a:r>
              <a:rPr lang="en-US" dirty="0" err="1"/>
              <a:t>hai</a:t>
            </a:r>
            <a:r>
              <a:rPr lang="en-US" dirty="0"/>
              <a:t> </a:t>
            </a:r>
            <a:r>
              <a:rPr lang="en-US" dirty="0" err="1"/>
              <a:t>chiều</a:t>
            </a:r>
            <a:r>
              <a:rPr lang="en-US" dirty="0"/>
              <a:t> </a:t>
            </a:r>
            <a:r>
              <a:rPr lang="en-US" dirty="0" err="1"/>
              <a:t>là</a:t>
            </a:r>
            <a:r>
              <a:rPr lang="en-US" dirty="0"/>
              <a:t> </a:t>
            </a:r>
            <a:r>
              <a:rPr lang="en-US" dirty="0" err="1"/>
              <a:t>một</a:t>
            </a:r>
            <a:r>
              <a:rPr lang="en-US" dirty="0"/>
              <a:t> </a:t>
            </a:r>
            <a:r>
              <a:rPr lang="en-US" dirty="0" err="1"/>
              <a:t>tính</a:t>
            </a:r>
            <a:r>
              <a:rPr lang="en-US" dirty="0"/>
              <a:t> </a:t>
            </a:r>
            <a:r>
              <a:rPr lang="en-US" dirty="0" err="1"/>
              <a:t>năng</a:t>
            </a:r>
            <a:r>
              <a:rPr lang="en-US" dirty="0"/>
              <a:t> </a:t>
            </a:r>
            <a:r>
              <a:rPr lang="en-US" dirty="0" err="1"/>
              <a:t>tuyệt</a:t>
            </a:r>
            <a:r>
              <a:rPr lang="en-US" dirty="0"/>
              <a:t> </a:t>
            </a:r>
            <a:r>
              <a:rPr lang="en-US" dirty="0" err="1"/>
              <a:t>vời</a:t>
            </a:r>
            <a:r>
              <a:rPr lang="en-US" dirty="0"/>
              <a:t> </a:t>
            </a:r>
            <a:r>
              <a:rPr lang="en-US" dirty="0" err="1"/>
              <a:t>nhưng</a:t>
            </a:r>
            <a:r>
              <a:rPr lang="en-US" dirty="0"/>
              <a:t> </a:t>
            </a:r>
            <a:r>
              <a:rPr lang="en-US" dirty="0" err="1"/>
              <a:t>nó</a:t>
            </a:r>
            <a:r>
              <a:rPr lang="en-US" dirty="0"/>
              <a:t> </a:t>
            </a:r>
            <a:r>
              <a:rPr lang="en-US" dirty="0" err="1"/>
              <a:t>có</a:t>
            </a:r>
            <a:r>
              <a:rPr lang="en-US" dirty="0"/>
              <a:t> </a:t>
            </a:r>
            <a:r>
              <a:rPr lang="en-US" dirty="0" err="1"/>
              <a:t>thể</a:t>
            </a:r>
            <a:r>
              <a:rPr lang="en-US" dirty="0"/>
              <a:t> </a:t>
            </a:r>
            <a:r>
              <a:rPr lang="en-US" dirty="0" err="1"/>
              <a:t>dẫn</a:t>
            </a:r>
            <a:r>
              <a:rPr lang="en-US" dirty="0"/>
              <a:t> </a:t>
            </a:r>
            <a:r>
              <a:rPr lang="en-US" dirty="0" err="1"/>
              <a:t>đến</a:t>
            </a:r>
            <a:r>
              <a:rPr lang="en-US" dirty="0"/>
              <a:t> </a:t>
            </a:r>
            <a:r>
              <a:rPr lang="en-US" dirty="0" err="1"/>
              <a:t>hiệu</a:t>
            </a:r>
            <a:r>
              <a:rPr lang="en-US" dirty="0"/>
              <a:t> </a:t>
            </a:r>
            <a:r>
              <a:rPr lang="en-US" dirty="0" err="1"/>
              <a:t>suất</a:t>
            </a:r>
            <a:r>
              <a:rPr lang="en-US" dirty="0"/>
              <a:t> </a:t>
            </a:r>
            <a:r>
              <a:rPr lang="en-US" dirty="0" err="1"/>
              <a:t>chậm</a:t>
            </a:r>
            <a:r>
              <a:rPr lang="en-US" dirty="0"/>
              <a:t> </a:t>
            </a:r>
            <a:r>
              <a:rPr lang="en-US" dirty="0" err="1"/>
              <a:t>trên</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cũ</a:t>
            </a:r>
            <a:r>
              <a:rPr lang="en-US" dirty="0"/>
              <a:t> </a:t>
            </a:r>
            <a:r>
              <a:rPr lang="en-US" dirty="0" err="1"/>
              <a:t>và</a:t>
            </a:r>
            <a:r>
              <a:rPr lang="en-US" dirty="0"/>
              <a:t> </a:t>
            </a:r>
            <a:r>
              <a:rPr lang="en-US" dirty="0" err="1"/>
              <a:t>cũ</a:t>
            </a:r>
            <a:r>
              <a:rPr lang="en-US" dirty="0"/>
              <a:t>. </a:t>
            </a:r>
            <a:r>
              <a:rPr lang="en-US" dirty="0" err="1"/>
              <a:t>Việc</a:t>
            </a:r>
            <a:r>
              <a:rPr lang="en-US" dirty="0"/>
              <a:t> </a:t>
            </a:r>
            <a:r>
              <a:rPr lang="en-US" dirty="0" err="1"/>
              <a:t>tích</a:t>
            </a:r>
            <a:r>
              <a:rPr lang="en-US" dirty="0"/>
              <a:t> </a:t>
            </a:r>
            <a:r>
              <a:rPr lang="en-US" dirty="0" err="1"/>
              <a:t>hợp</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r>
              <a:rPr lang="en-US" dirty="0" err="1"/>
              <a:t>cũ</a:t>
            </a:r>
            <a:r>
              <a:rPr lang="en-US" dirty="0"/>
              <a:t> </a:t>
            </a:r>
            <a:r>
              <a:rPr lang="en-US" dirty="0" err="1"/>
              <a:t>với</a:t>
            </a:r>
            <a:r>
              <a:rPr lang="en-US" dirty="0"/>
              <a:t> Angular </a:t>
            </a:r>
            <a:r>
              <a:rPr lang="en-US" dirty="0" err="1"/>
              <a:t>cũng</a:t>
            </a:r>
            <a:r>
              <a:rPr lang="en-US" dirty="0"/>
              <a:t> </a:t>
            </a:r>
            <a:r>
              <a:rPr lang="en-US" dirty="0" err="1"/>
              <a:t>là</a:t>
            </a:r>
            <a:r>
              <a:rPr lang="en-US" dirty="0"/>
              <a:t> </a:t>
            </a:r>
            <a:r>
              <a:rPr lang="en-US" dirty="0" err="1"/>
              <a:t>một</a:t>
            </a:r>
            <a:r>
              <a:rPr lang="en-US" dirty="0"/>
              <a:t> </a:t>
            </a:r>
            <a:r>
              <a:rPr lang="en-US" dirty="0" err="1"/>
              <a:t>mối</a:t>
            </a:r>
            <a:r>
              <a:rPr lang="en-US" dirty="0"/>
              <a:t> </a:t>
            </a:r>
            <a:r>
              <a:rPr lang="en-US" dirty="0" err="1"/>
              <a:t>quan</a:t>
            </a:r>
            <a:r>
              <a:rPr lang="en-US" dirty="0"/>
              <a:t> </a:t>
            </a:r>
            <a:r>
              <a:rPr lang="en-US" dirty="0" err="1"/>
              <a:t>tâm</a:t>
            </a:r>
            <a:r>
              <a:rPr lang="en-US" dirty="0"/>
              <a:t>.</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t>Nếu</a:t>
            </a:r>
            <a:r>
              <a:rPr lang="en-US" dirty="0"/>
              <a:t> </a:t>
            </a:r>
            <a:r>
              <a:rPr lang="en-US" dirty="0" err="1"/>
              <a:t>bạn</a:t>
            </a:r>
            <a:r>
              <a:rPr lang="en-US" dirty="0"/>
              <a:t> </a:t>
            </a:r>
            <a:r>
              <a:rPr lang="en-US" dirty="0" err="1"/>
              <a:t>muốn</a:t>
            </a:r>
            <a:r>
              <a:rPr lang="en-US" dirty="0"/>
              <a:t> </a:t>
            </a:r>
            <a:r>
              <a:rPr lang="en-US" dirty="0" err="1"/>
              <a:t>chọn</a:t>
            </a:r>
            <a:r>
              <a:rPr lang="en-US" dirty="0"/>
              <a:t> </a:t>
            </a:r>
            <a:r>
              <a:rPr lang="en-US" dirty="0" err="1"/>
              <a:t>những</a:t>
            </a:r>
            <a:r>
              <a:rPr lang="en-US" dirty="0"/>
              <a:t> </a:t>
            </a:r>
            <a:r>
              <a:rPr lang="en-US" dirty="0" err="1"/>
              <a:t>công</a:t>
            </a:r>
            <a:r>
              <a:rPr lang="en-US" dirty="0"/>
              <a:t> </a:t>
            </a:r>
            <a:r>
              <a:rPr lang="en-US" dirty="0" err="1"/>
              <a:t>cụ</a:t>
            </a:r>
            <a:r>
              <a:rPr lang="en-US" dirty="0"/>
              <a:t> </a:t>
            </a:r>
            <a:r>
              <a:rPr lang="en-US" dirty="0" err="1"/>
              <a:t>tốt</a:t>
            </a:r>
            <a:r>
              <a:rPr lang="en-US" dirty="0"/>
              <a:t> </a:t>
            </a:r>
            <a:r>
              <a:rPr lang="en-US" dirty="0" err="1"/>
              <a:t>nhất</a:t>
            </a:r>
            <a:r>
              <a:rPr lang="en-US" dirty="0"/>
              <a:t> </a:t>
            </a:r>
            <a:r>
              <a:rPr lang="en-US" dirty="0" err="1"/>
              <a:t>trong</a:t>
            </a:r>
            <a:r>
              <a:rPr lang="en-US" dirty="0"/>
              <a:t> </a:t>
            </a:r>
            <a:r>
              <a:rPr lang="en-US" dirty="0" err="1"/>
              <a:t>số</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phát</a:t>
            </a:r>
            <a:r>
              <a:rPr lang="en-US" dirty="0"/>
              <a:t> </a:t>
            </a:r>
            <a:r>
              <a:rPr lang="en-US" dirty="0" err="1"/>
              <a:t>triển</a:t>
            </a:r>
            <a:r>
              <a:rPr lang="en-US" dirty="0"/>
              <a:t> front-end </a:t>
            </a:r>
            <a:r>
              <a:rPr lang="en-US" dirty="0" err="1"/>
              <a:t>này</a:t>
            </a:r>
            <a:r>
              <a:rPr lang="en-US" dirty="0"/>
              <a:t>, React </a:t>
            </a:r>
            <a:r>
              <a:rPr lang="en-US" dirty="0" err="1"/>
              <a:t>và</a:t>
            </a:r>
            <a:r>
              <a:rPr lang="en-US" dirty="0"/>
              <a:t> Vue.js </a:t>
            </a:r>
            <a:r>
              <a:rPr lang="en-US" dirty="0" err="1"/>
              <a:t>rất</a:t>
            </a:r>
            <a:r>
              <a:rPr lang="en-US" dirty="0"/>
              <a:t> </a:t>
            </a:r>
            <a:r>
              <a:rPr lang="en-US" dirty="0" err="1"/>
              <a:t>được</a:t>
            </a:r>
            <a:r>
              <a:rPr lang="en-US" dirty="0"/>
              <a:t> </a:t>
            </a:r>
            <a:r>
              <a:rPr lang="en-US" dirty="0" err="1"/>
              <a:t>khuyến</a:t>
            </a:r>
            <a:r>
              <a:rPr lang="en-US" dirty="0"/>
              <a:t> </a:t>
            </a:r>
            <a:r>
              <a:rPr lang="en-US" dirty="0" err="1"/>
              <a:t>khích</a:t>
            </a:r>
            <a:r>
              <a:rPr lang="en-US" dirty="0"/>
              <a:t>. React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nhẹ</a:t>
            </a:r>
            <a:r>
              <a:rPr lang="en-US" dirty="0"/>
              <a:t> </a:t>
            </a:r>
            <a:r>
              <a:rPr lang="en-US" dirty="0" err="1"/>
              <a:t>đi</a:t>
            </a:r>
            <a:r>
              <a:rPr lang="en-US" dirty="0"/>
              <a:t> </a:t>
            </a:r>
            <a:r>
              <a:rPr lang="en-US" dirty="0" err="1"/>
              <a:t>kèm</a:t>
            </a:r>
            <a:r>
              <a:rPr lang="en-US" dirty="0"/>
              <a:t> </a:t>
            </a:r>
            <a:r>
              <a:rPr lang="en-US" dirty="0" err="1"/>
              <a:t>với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tốt</a:t>
            </a:r>
            <a:r>
              <a:rPr lang="en-US" dirty="0"/>
              <a:t> </a:t>
            </a:r>
            <a:r>
              <a:rPr lang="en-US" dirty="0" err="1"/>
              <a:t>nhất</a:t>
            </a:r>
            <a:r>
              <a:rPr lang="en-US" dirty="0"/>
              <a:t> </a:t>
            </a:r>
            <a:r>
              <a:rPr lang="en-US" dirty="0" err="1"/>
              <a:t>dành</a:t>
            </a:r>
            <a:r>
              <a:rPr lang="en-US" dirty="0"/>
              <a:t> </a:t>
            </a:r>
            <a:r>
              <a:rPr lang="en-US" dirty="0" err="1"/>
              <a:t>cho</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cho</a:t>
            </a:r>
            <a:r>
              <a:rPr lang="en-US" dirty="0"/>
              <a:t> </a:t>
            </a:r>
            <a:r>
              <a:rPr lang="en-US" dirty="0" err="1"/>
              <a:t>phép</a:t>
            </a:r>
            <a:r>
              <a:rPr lang="en-US" dirty="0"/>
              <a:t> </a:t>
            </a:r>
            <a:r>
              <a:rPr lang="en-US" dirty="0" err="1"/>
              <a:t>bạn</a:t>
            </a:r>
            <a:r>
              <a:rPr lang="en-US" dirty="0"/>
              <a:t> </a:t>
            </a:r>
            <a:r>
              <a:rPr lang="en-US" dirty="0" err="1"/>
              <a:t>nhanh</a:t>
            </a:r>
            <a:r>
              <a:rPr lang="en-US" dirty="0"/>
              <a:t> </a:t>
            </a:r>
            <a:r>
              <a:rPr lang="en-US" dirty="0" err="1"/>
              <a:t>chóng</a:t>
            </a:r>
            <a:r>
              <a:rPr lang="en-US" dirty="0"/>
              <a:t> </a:t>
            </a:r>
            <a:r>
              <a:rPr lang="en-US" dirty="0" err="1"/>
              <a:t>xây</a:t>
            </a:r>
            <a:r>
              <a:rPr lang="en-US" dirty="0"/>
              <a:t> </a:t>
            </a:r>
            <a:r>
              <a:rPr lang="en-US" dirty="0" err="1"/>
              <a:t>dựng</a:t>
            </a:r>
            <a:r>
              <a:rPr lang="en-US" dirty="0"/>
              <a:t> </a:t>
            </a:r>
            <a:r>
              <a:rPr lang="en-US" dirty="0" err="1"/>
              <a:t>phần</a:t>
            </a:r>
            <a:r>
              <a:rPr lang="en-US" dirty="0"/>
              <a:t> </a:t>
            </a:r>
            <a:r>
              <a:rPr lang="en-US" dirty="0" err="1"/>
              <a:t>mềm</a:t>
            </a:r>
            <a:r>
              <a:rPr lang="en-US" dirty="0"/>
              <a:t> </a:t>
            </a:r>
            <a:r>
              <a:rPr lang="en-US" dirty="0" err="1"/>
              <a:t>chất</a:t>
            </a:r>
            <a:r>
              <a:rPr lang="en-US" dirty="0"/>
              <a:t> </a:t>
            </a:r>
            <a:r>
              <a:rPr lang="en-US" dirty="0" err="1"/>
              <a:t>lượng</a:t>
            </a:r>
            <a:r>
              <a:rPr lang="en-US" dirty="0"/>
              <a:t>. </a:t>
            </a:r>
            <a:endParaRPr lang="vi-VN"/>
          </a:p>
          <a:p>
            <a:pPr>
              <a:spcBef>
                <a:spcPts val="0"/>
              </a:spcBef>
              <a:spcAft>
                <a:spcPts val="0"/>
              </a:spcAft>
            </a:pPr>
            <a:r>
              <a:rPr lang="en-US" dirty="0">
                <a:latin typeface="Arial"/>
                <a:cs typeface="Arial"/>
              </a:rPr>
              <a:t> </a:t>
            </a:r>
            <a:endParaRPr lang="vi-VN" dirty="0">
              <a:latin typeface="Arial"/>
              <a:cs typeface="Arial"/>
            </a:endParaRPr>
          </a:p>
          <a:p>
            <a:r>
              <a:rPr lang="en-US" dirty="0"/>
              <a:t>Vue.js </a:t>
            </a:r>
            <a:r>
              <a:rPr lang="en-US" dirty="0" err="1"/>
              <a:t>là</a:t>
            </a:r>
            <a:r>
              <a:rPr lang="en-US" dirty="0"/>
              <a:t> </a:t>
            </a:r>
            <a:r>
              <a:rPr lang="en-US" dirty="0" err="1"/>
              <a:t>một</a:t>
            </a:r>
            <a:r>
              <a:rPr lang="en-US" dirty="0"/>
              <a:t> </a:t>
            </a:r>
            <a:r>
              <a:rPr lang="en-US" dirty="0" err="1"/>
              <a:t>sản</a:t>
            </a:r>
            <a:r>
              <a:rPr lang="en-US" dirty="0"/>
              <a:t> </a:t>
            </a:r>
            <a:r>
              <a:rPr lang="en-US" dirty="0" err="1"/>
              <a:t>phẩm</a:t>
            </a:r>
            <a:r>
              <a:rPr lang="en-US" dirty="0"/>
              <a:t> </a:t>
            </a:r>
            <a:r>
              <a:rPr lang="en-US" dirty="0" err="1"/>
              <a:t>hướng</a:t>
            </a:r>
            <a:r>
              <a:rPr lang="en-US" dirty="0"/>
              <a:t> </a:t>
            </a:r>
            <a:r>
              <a:rPr lang="en-US" dirty="0" err="1"/>
              <a:t>đến</a:t>
            </a:r>
            <a:r>
              <a:rPr lang="en-US" dirty="0"/>
              <a:t> </a:t>
            </a:r>
            <a:r>
              <a:rPr lang="en-US" dirty="0" err="1"/>
              <a:t>chế</a:t>
            </a:r>
            <a:r>
              <a:rPr lang="en-US" dirty="0"/>
              <a:t> </a:t>
            </a:r>
            <a:r>
              <a:rPr lang="en-US" dirty="0" err="1"/>
              <a:t>độ</a:t>
            </a:r>
            <a:r>
              <a:rPr lang="en-US" dirty="0"/>
              <a:t> </a:t>
            </a:r>
            <a:r>
              <a:rPr lang="en-US" dirty="0" err="1"/>
              <a:t>xem</a:t>
            </a:r>
            <a:r>
              <a:rPr lang="en-US" dirty="0"/>
              <a:t>, </a:t>
            </a:r>
            <a:r>
              <a:rPr lang="en-US" dirty="0" err="1"/>
              <a:t>nhẹ</a:t>
            </a:r>
            <a:r>
              <a:rPr lang="en-US" dirty="0"/>
              <a:t>, </a:t>
            </a:r>
            <a:r>
              <a:rPr lang="en-US" dirty="0" err="1"/>
              <a:t>dễ</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đi</a:t>
            </a:r>
            <a:r>
              <a:rPr lang="en-US" dirty="0"/>
              <a:t> </a:t>
            </a:r>
            <a:r>
              <a:rPr lang="en-US" dirty="0" err="1"/>
              <a:t>kèm</a:t>
            </a:r>
            <a:r>
              <a:rPr lang="en-US" dirty="0"/>
              <a:t> </a:t>
            </a:r>
            <a:r>
              <a:rPr lang="en-US" dirty="0" err="1"/>
              <a:t>với</a:t>
            </a:r>
            <a:r>
              <a:rPr lang="en-US" dirty="0"/>
              <a:t> </a:t>
            </a:r>
            <a:r>
              <a:rPr lang="en-US" dirty="0" err="1"/>
              <a:t>bộ</a:t>
            </a:r>
            <a:r>
              <a:rPr lang="en-US" dirty="0"/>
              <a:t> </a:t>
            </a:r>
            <a:r>
              <a:rPr lang="en-US" dirty="0" err="1"/>
              <a:t>công</a:t>
            </a:r>
            <a:r>
              <a:rPr lang="en-US" dirty="0"/>
              <a:t> </a:t>
            </a:r>
            <a:r>
              <a:rPr lang="en-US" dirty="0" err="1"/>
              <a:t>cụ</a:t>
            </a:r>
            <a:r>
              <a:rPr lang="en-US" dirty="0"/>
              <a:t> </a:t>
            </a:r>
            <a:r>
              <a:rPr lang="en-US" dirty="0" err="1"/>
              <a:t>dành</a:t>
            </a:r>
            <a:r>
              <a:rPr lang="en-US" dirty="0"/>
              <a:t> </a:t>
            </a:r>
            <a:r>
              <a:rPr lang="en-US" dirty="0" err="1"/>
              <a:t>cho</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mạnh</a:t>
            </a:r>
            <a:r>
              <a:rPr lang="en-US" dirty="0"/>
              <a:t> </a:t>
            </a:r>
            <a:r>
              <a:rPr lang="en-US" dirty="0" err="1"/>
              <a:t>mẽ</a:t>
            </a:r>
            <a:r>
              <a:rPr lang="en-US" dirty="0"/>
              <a:t>. </a:t>
            </a:r>
            <a:r>
              <a:rPr lang="en-US" dirty="0" err="1"/>
              <a:t>Để</a:t>
            </a:r>
            <a:r>
              <a:rPr lang="en-US" dirty="0"/>
              <a:t> </a:t>
            </a:r>
            <a:r>
              <a:rPr lang="en-US" dirty="0" err="1"/>
              <a:t>bắt</a:t>
            </a:r>
            <a:r>
              <a:rPr lang="en-US" dirty="0"/>
              <a:t> </a:t>
            </a:r>
            <a:r>
              <a:rPr lang="en-US" dirty="0" err="1"/>
              <a:t>đầu</a:t>
            </a:r>
            <a:r>
              <a:rPr lang="en-US" dirty="0"/>
              <a:t>, </a:t>
            </a:r>
            <a:r>
              <a:rPr lang="en-US" dirty="0" err="1"/>
              <a:t>bạn</a:t>
            </a:r>
            <a:r>
              <a:rPr lang="en-US" dirty="0"/>
              <a:t> </a:t>
            </a:r>
            <a:r>
              <a:rPr lang="en-US" dirty="0" err="1"/>
              <a:t>chỉ</a:t>
            </a:r>
            <a:r>
              <a:rPr lang="en-US" dirty="0"/>
              <a:t> </a:t>
            </a:r>
            <a:r>
              <a:rPr lang="en-US" dirty="0" err="1"/>
              <a:t>cần</a:t>
            </a:r>
            <a:r>
              <a:rPr lang="en-US" dirty="0"/>
              <a:t> </a:t>
            </a:r>
            <a:r>
              <a:rPr lang="en-US" dirty="0" err="1"/>
              <a:t>tải</a:t>
            </a:r>
            <a:r>
              <a:rPr lang="en-US" dirty="0"/>
              <a:t> </a:t>
            </a:r>
            <a:r>
              <a:rPr lang="en-US" dirty="0" err="1"/>
              <a:t>giao</a:t>
            </a:r>
            <a:r>
              <a:rPr lang="en-US" dirty="0"/>
              <a:t> </a:t>
            </a:r>
            <a:r>
              <a:rPr lang="en-US" dirty="0" err="1"/>
              <a:t>diện</a:t>
            </a:r>
            <a:r>
              <a:rPr lang="en-US" dirty="0"/>
              <a:t> </a:t>
            </a:r>
            <a:r>
              <a:rPr lang="en-US" dirty="0" err="1"/>
              <a:t>và</a:t>
            </a:r>
            <a:r>
              <a:rPr lang="en-US" dirty="0"/>
              <a:t> </a:t>
            </a:r>
            <a:r>
              <a:rPr lang="en-US" dirty="0" err="1"/>
              <a:t>thêm</a:t>
            </a:r>
            <a:r>
              <a:rPr lang="en-US" dirty="0"/>
              <a:t> JavaScript.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6</a:t>
            </a:fld>
            <a:endParaRPr lang="en-US" altLang="en-US"/>
          </a:p>
        </p:txBody>
      </p:sp>
    </p:spTree>
    <p:extLst>
      <p:ext uri="{BB962C8B-B14F-4D97-AF65-F5344CB8AC3E}">
        <p14:creationId xmlns:p14="http://schemas.microsoft.com/office/powerpoint/2010/main" val="3225467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err="1"/>
              <a:t>Lớp</a:t>
            </a:r>
            <a:r>
              <a:rPr lang="en-US" dirty="0"/>
              <a:t> </a:t>
            </a:r>
            <a:r>
              <a:rPr lang="en-US" dirty="0" err="1"/>
              <a:t>ứng</a:t>
            </a:r>
            <a:r>
              <a:rPr lang="en-US" dirty="0"/>
              <a:t> </a:t>
            </a:r>
            <a:r>
              <a:rPr lang="en-US" dirty="0" err="1"/>
              <a:t>dụng</a:t>
            </a:r>
            <a:r>
              <a:rPr lang="en-US" dirty="0"/>
              <a:t>: Thành phần phía máy chủ (Back-end)</a:t>
            </a:r>
            <a:endParaRPr lang="vi-VN"/>
          </a:p>
          <a:p>
            <a:pPr>
              <a:spcBef>
                <a:spcPts val="0"/>
              </a:spcBef>
              <a:spcAft>
                <a:spcPts val="0"/>
              </a:spcAft>
            </a:pPr>
            <a:r>
              <a:rPr lang="en-US" dirty="0"/>
              <a:t>Thành </a:t>
            </a:r>
            <a:r>
              <a:rPr lang="en-US" dirty="0" err="1"/>
              <a:t>phần</a:t>
            </a:r>
            <a:r>
              <a:rPr lang="en-US" dirty="0"/>
              <a:t> </a:t>
            </a:r>
            <a:r>
              <a:rPr lang="en-US" dirty="0" err="1"/>
              <a:t>phía</a:t>
            </a:r>
            <a:r>
              <a:rPr lang="en-US" dirty="0"/>
              <a:t> máy chủ là thành phần chính của kiến trúc ứng dụng web nhận yêu cầu của người dùng, thực hiện logic nghiệp vụ và cung cấp dữ liệu cần thiết đến các hệ thống giao diện người dùng. Nó chứa các máy chủ, cơ sở dữ liệu, dịch vụ web, v.v.</a:t>
            </a:r>
            <a:endParaRPr lang="vi-VN"/>
          </a:p>
          <a:p>
            <a:pPr>
              <a:spcBef>
                <a:spcPts val="0"/>
              </a:spcBef>
              <a:spcAft>
                <a:spcPts val="0"/>
              </a:spcAft>
            </a:pPr>
            <a:r>
              <a:rPr lang="en-US"/>
              <a:t> </a:t>
            </a:r>
            <a:endParaRPr lang="vi-VN"/>
          </a:p>
          <a:p>
            <a:pPr>
              <a:spcBef>
                <a:spcPts val="0"/>
              </a:spcBef>
              <a:spcAft>
                <a:spcPts val="0"/>
              </a:spcAft>
            </a:pPr>
            <a:r>
              <a:rPr lang="en-US" dirty="0" err="1"/>
              <a:t>Dưới</a:t>
            </a:r>
            <a:r>
              <a:rPr lang="en-US" dirty="0"/>
              <a:t> </a:t>
            </a:r>
            <a:r>
              <a:rPr lang="en-US" dirty="0" err="1"/>
              <a:t>đây</a:t>
            </a:r>
            <a:r>
              <a:rPr lang="en-US" dirty="0"/>
              <a:t> </a:t>
            </a:r>
            <a:r>
              <a:rPr lang="en-US" dirty="0" err="1"/>
              <a:t>là</a:t>
            </a:r>
            <a:r>
              <a:rPr lang="en-US" dirty="0"/>
              <a:t> một số công nghệ phía Máy chủ thường được sử dụng:</a:t>
            </a:r>
            <a:endParaRPr lang="vi-VN"/>
          </a:p>
          <a:p>
            <a:pPr>
              <a:spcBef>
                <a:spcPts val="0"/>
              </a:spcBef>
              <a:spcAft>
                <a:spcPts val="0"/>
              </a:spcAft>
            </a:pPr>
            <a:r>
              <a:rPr lang="en-US"/>
              <a:t> </a:t>
            </a:r>
            <a:endParaRPr lang="vi-VN"/>
          </a:p>
          <a:p>
            <a:pPr>
              <a:spcBef>
                <a:spcPts val="0"/>
              </a:spcBef>
              <a:spcAft>
                <a:spcPts val="0"/>
              </a:spcAft>
            </a:pPr>
            <a:r>
              <a:rPr lang="en-US" dirty="0"/>
              <a:t>Node.js</a:t>
            </a:r>
            <a:endParaRPr lang="vi-VN"/>
          </a:p>
          <a:p>
            <a:pPr>
              <a:spcBef>
                <a:spcPts val="0"/>
              </a:spcBef>
              <a:spcAft>
                <a:spcPts val="0"/>
              </a:spcAft>
            </a:pPr>
            <a:r>
              <a:rPr lang="en-US" dirty="0"/>
              <a:t>Node.js </a:t>
            </a:r>
            <a:r>
              <a:rPr lang="en-US" dirty="0" err="1"/>
              <a:t>là</a:t>
            </a:r>
            <a:r>
              <a:rPr lang="en-US" dirty="0"/>
              <a:t> </a:t>
            </a:r>
            <a:r>
              <a:rPr lang="en-US" dirty="0" err="1"/>
              <a:t>môi</a:t>
            </a:r>
            <a:r>
              <a:rPr lang="en-US" dirty="0"/>
              <a:t> trường thời gian chạy đa nền tảng mã nguồn mở được phát triển bởi Ryan Dahl. Nó được xây dựng trên Google Chrome V8 Engine để chạy các ứng dụng mạng và phía máy chủ và được phát hành vào năm 2009. Các nhà phát triển sử dụng JavaScript để xây dựng các ứng dụng node.js và chạy chúng trên thời gian chạy node.js bằng nền tảng Windows, macOS và Linux. </a:t>
            </a:r>
            <a:endParaRPr lang="vi-VN"/>
          </a:p>
          <a:p>
            <a:pPr>
              <a:spcBef>
                <a:spcPts val="0"/>
              </a:spcBef>
              <a:spcAft>
                <a:spcPts val="0"/>
              </a:spcAft>
            </a:pPr>
            <a:r>
              <a:rPr lang="en-US"/>
              <a:t> </a:t>
            </a:r>
            <a:endParaRPr lang="vi-VN"/>
          </a:p>
          <a:p>
            <a:pPr>
              <a:spcBef>
                <a:spcPts val="0"/>
              </a:spcBef>
              <a:spcAft>
                <a:spcPts val="0"/>
              </a:spcAft>
            </a:pPr>
            <a:r>
              <a:rPr lang="en-US" dirty="0"/>
              <a:t>Node.js </a:t>
            </a:r>
            <a:r>
              <a:rPr lang="en-US" dirty="0" err="1"/>
              <a:t>rất</a:t>
            </a:r>
            <a:r>
              <a:rPr lang="en-US" dirty="0"/>
              <a:t> </a:t>
            </a:r>
            <a:r>
              <a:rPr lang="en-US" dirty="0" err="1"/>
              <a:t>phổ</a:t>
            </a:r>
            <a:r>
              <a:rPr lang="en-US" dirty="0"/>
              <a:t> biến vì nó cung cấp một thư viện mô-đun JavaScript phong phú cho phép các nhà phát triển nhanh chóng xây dựng các ứng dụng chất lượng. Node.js không đệm dữ liệu và thực thi mã siêu nhanh. Nó hướng đến sự kiện và không đồng bộ, chạy trên một luồng duy nhất trong khi có khả năng mở rộng cao. Node.js phù hợp nhất với các ứng dụng truyền dữ liệu, sử dụng nhiều dữ liệu, ràng buộc I/O và dựa trên JSON-API. Paypal, Uber, eBay và GoDaddy là một số ứng dụng phổ biến được cung cấp bởi Node.js. Nó không phù hợp với các ứng dụng sử dụng nhiều CPU.</a:t>
            </a:r>
            <a:endParaRPr lang="vi-VN"/>
          </a:p>
          <a:p>
            <a:pPr>
              <a:spcBef>
                <a:spcPts val="0"/>
              </a:spcBef>
              <a:spcAft>
                <a:spcPts val="0"/>
              </a:spcAft>
            </a:pPr>
            <a:r>
              <a:rPr lang="en-US"/>
              <a:t> </a:t>
            </a:r>
            <a:endParaRPr lang="vi-VN"/>
          </a:p>
          <a:p>
            <a:pPr>
              <a:spcBef>
                <a:spcPts val="0"/>
              </a:spcBef>
              <a:spcAft>
                <a:spcPts val="0"/>
              </a:spcAft>
            </a:pPr>
            <a:r>
              <a:rPr lang="en-US" dirty="0"/>
              <a:t>Java</a:t>
            </a:r>
            <a:endParaRPr lang="vi-VN"/>
          </a:p>
          <a:p>
            <a:pPr>
              <a:spcBef>
                <a:spcPts val="0"/>
              </a:spcBef>
              <a:spcAft>
                <a:spcPts val="0"/>
              </a:spcAft>
            </a:pPr>
            <a:r>
              <a:rPr lang="en-US" dirty="0"/>
              <a:t>Java </a:t>
            </a:r>
            <a:r>
              <a:rPr lang="en-US" dirty="0" err="1"/>
              <a:t>là</a:t>
            </a:r>
            <a:r>
              <a:rPr lang="en-US" dirty="0"/>
              <a:t> </a:t>
            </a:r>
            <a:r>
              <a:rPr lang="en-US" dirty="0" err="1"/>
              <a:t>một</a:t>
            </a:r>
            <a:r>
              <a:rPr lang="en-US" dirty="0"/>
              <a:t> trong những ngôn ngữ lập trình phổ biến và hiệu quả nhất mọi thời đại. Được viết bởi James Gosling vào năm 1995, Java là ngôn ngữ lập trình hướng đối tượng và dựa trên lớp, cho phép các nhà phát triển viết mã và chạy nó trên mọi nền tảng sử dụng môi trường máy ảo Java (JVM). Điều đó có nghĩa là bạn không cần Java trên máy mục tiêu. Ngôn ngữ này dễ học, viết mã, biên dịch và gỡ lỗi. Là nền tảng bất khả tri, các chương trình Java có hiệu quả về mặt chi phí để xây dựng và chạy. Tận dụng các khái niệm OOPS, bạn có thể sử dụng lại các đối tượng trong các chương trình khác. Vì nó không hoạt động với các con trỏ rõ ràng nên tránh được việc truy cập bộ nhớ trái phép. Nó hỗ trợ đa luồng, tính di động, thu thập rác tự động, mạng phân tán, v.v. </a:t>
            </a:r>
            <a:endParaRPr lang="vi-VN"/>
          </a:p>
          <a:p>
            <a:pPr>
              <a:spcBef>
                <a:spcPts val="0"/>
              </a:spcBef>
              <a:spcAft>
                <a:spcPts val="0"/>
              </a:spcAft>
            </a:pPr>
            <a:r>
              <a:rPr lang="en-US"/>
              <a:t> </a:t>
            </a:r>
            <a:endParaRPr lang="vi-VN"/>
          </a:p>
          <a:p>
            <a:pPr>
              <a:spcBef>
                <a:spcPts val="0"/>
              </a:spcBef>
              <a:spcAft>
                <a:spcPts val="0"/>
              </a:spcAft>
            </a:pPr>
            <a:r>
              <a:rPr lang="en-US" dirty="0" err="1"/>
              <a:t>Mặt</a:t>
            </a:r>
            <a:r>
              <a:rPr lang="en-US" dirty="0"/>
              <a:t> </a:t>
            </a:r>
            <a:r>
              <a:rPr lang="en-US" dirty="0" err="1"/>
              <a:t>khác</a:t>
            </a:r>
            <a:r>
              <a:rPr lang="en-US" dirty="0"/>
              <a:t>, Java yêu cầu dung lượng bộ nhớ đáng kể. Do tính trừu tượng của JVM nên các chương trình cũng chạy chậm hơn. Không có bản sao lưu nào cả. UX/UI không hấp dẫn. Tuy nhiên, để phát triển các thành phần phía máy chủ của kiến trúc ứng dụng web bằng Java, lợi ích nhiều hơn những hạn chế.</a:t>
            </a:r>
            <a:endParaRPr lang="vi-VN"/>
          </a:p>
          <a:p>
            <a:pPr>
              <a:spcBef>
                <a:spcPts val="0"/>
              </a:spcBef>
              <a:spcAft>
                <a:spcPts val="0"/>
              </a:spcAft>
            </a:pPr>
            <a:r>
              <a:rPr lang="en-US"/>
              <a:t> </a:t>
            </a:r>
            <a:endParaRPr lang="vi-VN"/>
          </a:p>
          <a:p>
            <a:pPr>
              <a:spcBef>
                <a:spcPts val="0"/>
              </a:spcBef>
              <a:spcAft>
                <a:spcPts val="0"/>
              </a:spcAft>
            </a:pPr>
            <a:r>
              <a:rPr lang="en-US" dirty="0"/>
              <a:t>Python</a:t>
            </a:r>
            <a:endParaRPr lang="vi-VN"/>
          </a:p>
          <a:p>
            <a:pPr>
              <a:spcBef>
                <a:spcPts val="0"/>
              </a:spcBef>
              <a:spcAft>
                <a:spcPts val="0"/>
              </a:spcAft>
            </a:pPr>
            <a:r>
              <a:rPr lang="en-US" dirty="0"/>
              <a:t>Python </a:t>
            </a:r>
            <a:r>
              <a:rPr lang="en-US" dirty="0" err="1"/>
              <a:t>là</a:t>
            </a:r>
            <a:r>
              <a:rPr lang="en-US" dirty="0"/>
              <a:t> </a:t>
            </a:r>
            <a:r>
              <a:rPr lang="en-US" dirty="0" err="1"/>
              <a:t>ngôn</a:t>
            </a:r>
            <a:r>
              <a:rPr lang="en-US" dirty="0"/>
              <a:t> ngữ lập trình cấp cao nguồn mở được viết bởi Guido Van Rossum và phát hành vào năm 1991. Ngày nay, đây là ngôn ngữ lập trình phổ biến và phát triển nhanh chóng, đồng thời là sự thay thế mạnh mẽ để xây dựng kiến trúc ứng dụng web bằng Java. Nó rất đơn giản để tìm hiểu và phát triển và có nhiều tính năng. Ngôn ngữ được gõ động này rất linh hoạt và phù hợp cho các dự án ứng dụng web lớn và nhỏ cũng như nhiều phân khúc khác nhau như ứng dụng di động, trò chơi điện tử, lập trình AI, v.v. Nó cho phép bạn làm được nhiều hơn với ít mã hơn, nghĩa là bạn có thể nhanh chóng xây dựng và thử nghiệm các nguyên mẫu giúp tăng năng suất. Python cung cấp một thư viện phong phú chứa mã cho hầu hết mọi loại chương trình. Với sự hỗ trợ cộng đồng sôi động của nó luôn có sẵn. </a:t>
            </a:r>
            <a:endParaRPr lang="vi-VN"/>
          </a:p>
          <a:p>
            <a:pPr>
              <a:spcBef>
                <a:spcPts val="0"/>
              </a:spcBef>
              <a:spcAft>
                <a:spcPts val="0"/>
              </a:spcAft>
            </a:pPr>
            <a:r>
              <a:rPr lang="en-US"/>
              <a:t> </a:t>
            </a:r>
            <a:endParaRPr lang="vi-VN"/>
          </a:p>
          <a:p>
            <a:pPr>
              <a:spcBef>
                <a:spcPts val="0"/>
              </a:spcBef>
              <a:spcAft>
                <a:spcPts val="0"/>
              </a:spcAft>
            </a:pPr>
            <a:r>
              <a:rPr lang="en-US" dirty="0"/>
              <a:t>Tuy </a:t>
            </a:r>
            <a:r>
              <a:rPr lang="en-US" dirty="0" err="1"/>
              <a:t>nhiên</a:t>
            </a:r>
            <a:r>
              <a:rPr lang="en-US" dirty="0"/>
              <a:t>, so với các ngôn ngữ hiện đại, Python chậm hơn. Các vấn đề về luồng là một mối quan tâm khác. Python không dành riêng cho ứng dụng di động. Google, Spotify, Instagram và Facebook là một số gã khổng lồ CNTT nổi tiếng sử dụng Python.  </a:t>
            </a:r>
            <a:endParaRPr lang="vi-VN"/>
          </a:p>
          <a:p>
            <a:pPr>
              <a:spcBef>
                <a:spcPts val="0"/>
              </a:spcBef>
              <a:spcAft>
                <a:spcPts val="0"/>
              </a:spcAft>
            </a:pPr>
            <a:r>
              <a:rPr lang="en-US" dirty="0" err="1"/>
              <a:t>Đọc</a:t>
            </a:r>
            <a:r>
              <a:rPr lang="en-US" dirty="0"/>
              <a:t> blog </a:t>
            </a:r>
            <a:r>
              <a:rPr lang="en-US" dirty="0" err="1"/>
              <a:t>của</a:t>
            </a:r>
            <a:r>
              <a:rPr lang="en-US" dirty="0"/>
              <a:t> chúng tôi về Node.js và Python và tìm hiểu cái nào tốt hơn.</a:t>
            </a:r>
            <a:endParaRPr lang="vi-VN"/>
          </a:p>
          <a:p>
            <a:pPr>
              <a:spcBef>
                <a:spcPts val="0"/>
              </a:spcBef>
              <a:spcAft>
                <a:spcPts val="0"/>
              </a:spcAft>
            </a:pPr>
            <a:r>
              <a:rPr lang="en-US"/>
              <a:t> </a:t>
            </a:r>
            <a:endParaRPr lang="vi-VN"/>
          </a:p>
          <a:p>
            <a:pPr>
              <a:spcBef>
                <a:spcPts val="0"/>
              </a:spcBef>
              <a:spcAft>
                <a:spcPts val="0"/>
              </a:spcAft>
            </a:pPr>
            <a:r>
              <a:rPr lang="en-US" dirty="0"/>
              <a:t>PHP Laravel</a:t>
            </a:r>
            <a:endParaRPr lang="vi-VN"/>
          </a:p>
          <a:p>
            <a:pPr>
              <a:spcBef>
                <a:spcPts val="0"/>
              </a:spcBef>
              <a:spcAft>
                <a:spcPts val="0"/>
              </a:spcAft>
            </a:pPr>
            <a:r>
              <a:rPr lang="en-US" dirty="0"/>
              <a:t>PHP Laravel </a:t>
            </a:r>
            <a:r>
              <a:rPr lang="en-US" dirty="0" err="1"/>
              <a:t>là</a:t>
            </a:r>
            <a:r>
              <a:rPr lang="en-US" dirty="0"/>
              <a:t> một framework PHP giúp các nhà phát triển xây dựng các ứng dụng web tùy chỉnh một cách dễ dàng. Nó là một framework mã nguồn mở khá phổ biến trong số các framework PHP khác. PHP Laravel là một framework dựa trên MVC (Model, View và Controller). </a:t>
            </a:r>
            <a:endParaRPr lang="vi-VN"/>
          </a:p>
          <a:p>
            <a:pPr>
              <a:spcBef>
                <a:spcPts val="0"/>
              </a:spcBef>
              <a:spcAft>
                <a:spcPts val="0"/>
              </a:spcAft>
            </a:pPr>
            <a:r>
              <a:rPr lang="en-US"/>
              <a:t> </a:t>
            </a:r>
            <a:endParaRPr lang="vi-VN"/>
          </a:p>
          <a:p>
            <a:pPr>
              <a:spcBef>
                <a:spcPts val="0"/>
              </a:spcBef>
              <a:spcAft>
                <a:spcPts val="0"/>
              </a:spcAft>
            </a:pPr>
            <a:r>
              <a:rPr lang="en-US" dirty="0" err="1"/>
              <a:t>Cú</a:t>
            </a:r>
            <a:r>
              <a:rPr lang="en-US" dirty="0"/>
              <a:t> </a:t>
            </a:r>
            <a:r>
              <a:rPr lang="en-US" dirty="0" err="1"/>
              <a:t>pháp</a:t>
            </a:r>
            <a:r>
              <a:rPr lang="en-US" dirty="0"/>
              <a:t> </a:t>
            </a:r>
            <a:r>
              <a:rPr lang="en-US" dirty="0" err="1"/>
              <a:t>của</a:t>
            </a:r>
            <a:r>
              <a:rPr lang="en-US" dirty="0"/>
              <a:t> Laravel rất thanh lịch và biểu cảm. Với các chức năng và cấu trúc tích hợp mở rộng, nhà phát triển có thể dễ dàng viết mã và triển khai ứng dụng nhanh hơn. Nó cải thiện hiệu suất và tốc độ. Tài liệu là tốt. Một ưu điểm quan trọng của PHP Laravel là tính năng kiểm tra tự động giúp bạn kiểm tra và gỡ lỗi trong giai đoạn đầu. Nhiệm vụ tự động và lập kế hoạch cũng có sẵn. Hỗ trợ Ánh xạ quan hệ đối tượng rất thanh lịch. PHP Laravel cung cấp mã thông báo giả mạo yêu cầu trên nhiều trang web để cung cấp tính bảo mật. Nó có khả năng mở rộng và tiết kiệm chi phí.</a:t>
            </a:r>
            <a:endParaRPr lang="vi-VN"/>
          </a:p>
          <a:p>
            <a:pPr>
              <a:spcBef>
                <a:spcPts val="0"/>
              </a:spcBef>
              <a:spcAft>
                <a:spcPts val="0"/>
              </a:spcAft>
            </a:pPr>
            <a:r>
              <a:rPr lang="en-US"/>
              <a:t> </a:t>
            </a:r>
            <a:endParaRPr lang="vi-VN"/>
          </a:p>
          <a:p>
            <a:pPr>
              <a:spcBef>
                <a:spcPts val="0"/>
              </a:spcBef>
              <a:spcAft>
                <a:spcPts val="0"/>
              </a:spcAft>
            </a:pPr>
            <a:r>
              <a:rPr lang="en-US" dirty="0"/>
              <a:t>Tuy </a:t>
            </a:r>
            <a:r>
              <a:rPr lang="en-US" dirty="0" err="1"/>
              <a:t>nhiên</a:t>
            </a:r>
            <a:r>
              <a:rPr lang="en-US" dirty="0"/>
              <a:t>, </a:t>
            </a:r>
            <a:r>
              <a:rPr lang="en-US" dirty="0" err="1"/>
              <a:t>việc</a:t>
            </a:r>
            <a:r>
              <a:rPr lang="en-US" dirty="0"/>
              <a:t> nâng cấp sản phẩm đôi khi có thể gây ra vấn đề. Trình soạn thảo Laravel có thể được cải thiện. Vì là một sản phẩm tương đối mới nên sự hỗ trợ của cộng đồng không được nhiều. PHP Laravel phù hợp nhất với các tổ chức vừa và nhỏ.</a:t>
            </a:r>
            <a:endParaRPr lang="vi-VN"/>
          </a:p>
          <a:p>
            <a:pPr>
              <a:spcBef>
                <a:spcPts val="0"/>
              </a:spcBef>
              <a:spcAft>
                <a:spcPts val="0"/>
              </a:spcAft>
            </a:pPr>
            <a:r>
              <a:rPr lang="en-US"/>
              <a:t> </a:t>
            </a:r>
            <a:endParaRPr lang="vi-VN"/>
          </a:p>
          <a:p>
            <a:pPr>
              <a:spcBef>
                <a:spcPts val="0"/>
              </a:spcBef>
              <a:spcAft>
                <a:spcPts val="0"/>
              </a:spcAft>
            </a:pPr>
            <a:r>
              <a:rPr lang="en-US" dirty="0"/>
              <a:t>Ai </a:t>
            </a:r>
            <a:r>
              <a:rPr lang="en-US" dirty="0" err="1"/>
              <a:t>có</a:t>
            </a:r>
            <a:r>
              <a:rPr lang="en-US" dirty="0"/>
              <a:t> </a:t>
            </a:r>
            <a:r>
              <a:rPr lang="en-US" dirty="0" err="1"/>
              <a:t>thể</a:t>
            </a:r>
            <a:r>
              <a:rPr lang="en-US" dirty="0"/>
              <a:t> biết cách triển khai khung PHP tốt hơn một kỹ sư giàu kinh nghiệm? Đọc hướng dẫn của chúng tôi về cách thuê một nhà phát triển PHP .</a:t>
            </a:r>
            <a:endParaRPr lang="vi-VN"/>
          </a:p>
          <a:p>
            <a:pPr>
              <a:spcBef>
                <a:spcPts val="0"/>
              </a:spcBef>
              <a:spcAft>
                <a:spcPts val="0"/>
              </a:spcAft>
            </a:pPr>
            <a:r>
              <a:rPr lang="en-US"/>
              <a:t> </a:t>
            </a:r>
            <a:endParaRPr lang="vi-VN"/>
          </a:p>
          <a:p>
            <a:pPr>
              <a:spcBef>
                <a:spcPts val="0"/>
              </a:spcBef>
              <a:spcAft>
                <a:spcPts val="0"/>
              </a:spcAft>
            </a:pPr>
            <a:r>
              <a:rPr lang="en-US" dirty="0"/>
              <a:t>Go</a:t>
            </a:r>
            <a:endParaRPr lang="vi-VN"/>
          </a:p>
          <a:p>
            <a:pPr>
              <a:spcBef>
                <a:spcPts val="0"/>
              </a:spcBef>
              <a:spcAft>
                <a:spcPts val="0"/>
              </a:spcAft>
            </a:pPr>
            <a:r>
              <a:rPr lang="en-US" dirty="0" err="1"/>
              <a:t>Ngôn</a:t>
            </a:r>
            <a:r>
              <a:rPr lang="en-US" dirty="0"/>
              <a:t> </a:t>
            </a:r>
            <a:r>
              <a:rPr lang="en-US" dirty="0" err="1"/>
              <a:t>ngữ</a:t>
            </a:r>
            <a:r>
              <a:rPr lang="en-US" dirty="0"/>
              <a:t> </a:t>
            </a:r>
            <a:r>
              <a:rPr lang="en-US" dirty="0" err="1"/>
              <a:t>lập</a:t>
            </a:r>
            <a:r>
              <a:rPr lang="en-US" dirty="0"/>
              <a:t> trình Go đến từ gã khổng lồ CNTT Google, điều này mang lại cho nó sức mạnh đáng kể ngay từ đầu. Nó được viết bởi Robert Griesemer, Ken Thompson và Rob Pike vào năm 2009. Cờ vây còn được gọi là Golang. Nó tương tự như ngôn ngữ C và dễ học và xây dựng. Vì không có thời gian chạy ảo nên mã Go biên dịch nhanh hơn và tạo ra mã nhị phân nhỏ hơn. Nó sử dụng kiểu gõ tĩnh và kiểu giao diện. Thư viện tiêu chuẩn cung cấp một loạt các chức năng tích hợp cùng với hỗ trợ kiểm tra. Có sẵn dịch vụ thu gom rác. Lập trình đồng thời dễ dàng hơn so với các ngôn ngữ khác.</a:t>
            </a:r>
            <a:endParaRPr lang="vi-VN"/>
          </a:p>
          <a:p>
            <a:pPr>
              <a:spcBef>
                <a:spcPts val="0"/>
              </a:spcBef>
              <a:spcAft>
                <a:spcPts val="0"/>
              </a:spcAft>
            </a:pPr>
            <a:r>
              <a:rPr lang="en-US"/>
              <a:t> </a:t>
            </a:r>
            <a:endParaRPr lang="vi-VN"/>
          </a:p>
          <a:p>
            <a:pPr>
              <a:spcBef>
                <a:spcPts val="0"/>
              </a:spcBef>
              <a:spcAft>
                <a:spcPts val="0"/>
              </a:spcAft>
            </a:pPr>
            <a:r>
              <a:rPr lang="en-US" dirty="0" err="1"/>
              <a:t>Mặt</a:t>
            </a:r>
            <a:r>
              <a:rPr lang="en-US" dirty="0"/>
              <a:t> </a:t>
            </a:r>
            <a:r>
              <a:rPr lang="en-US" dirty="0" err="1"/>
              <a:t>khác</a:t>
            </a:r>
            <a:r>
              <a:rPr lang="en-US" dirty="0"/>
              <a:t>, </a:t>
            </a:r>
            <a:r>
              <a:rPr lang="en-US" dirty="0" err="1"/>
              <a:t>sự</a:t>
            </a:r>
            <a:r>
              <a:rPr lang="en-US" dirty="0"/>
              <a:t> hỗ trợ của thư viện là không đầy đủ. Sự hỗ trợ của cộng đồng không được tiếp nhận trong một số trường hợp. Giao diện ngầm có thể khó quản lý. Không có thuốc generic, việc sử dụng lại mã không phải là điều dễ dàng.</a:t>
            </a:r>
            <a:endParaRPr lang="vi-VN"/>
          </a:p>
          <a:p>
            <a:pPr>
              <a:spcBef>
                <a:spcPts val="0"/>
              </a:spcBef>
              <a:spcAft>
                <a:spcPts val="0"/>
              </a:spcAft>
            </a:pPr>
            <a:r>
              <a:rPr lang="en-US"/>
              <a:t> </a:t>
            </a:r>
            <a:endParaRPr lang="vi-VN"/>
          </a:p>
          <a:p>
            <a:pPr>
              <a:spcBef>
                <a:spcPts val="0"/>
              </a:spcBef>
              <a:spcAft>
                <a:spcPts val="0"/>
              </a:spcAft>
            </a:pPr>
            <a:r>
              <a:rPr lang="en-US" dirty="0"/>
              <a:t>.NET</a:t>
            </a:r>
            <a:endParaRPr lang="vi-VN" dirty="0"/>
          </a:p>
          <a:p>
            <a:pPr>
              <a:spcBef>
                <a:spcPts val="0"/>
              </a:spcBef>
              <a:spcAft>
                <a:spcPts val="0"/>
              </a:spcAft>
            </a:pPr>
            <a:r>
              <a:rPr lang="en-US" dirty="0"/>
              <a:t>.NET </a:t>
            </a:r>
            <a:r>
              <a:rPr lang="en-US" dirty="0" err="1"/>
              <a:t>là</a:t>
            </a:r>
            <a:r>
              <a:rPr lang="en-US" dirty="0"/>
              <a:t> </a:t>
            </a:r>
            <a:r>
              <a:rPr lang="en-US" dirty="0" err="1"/>
              <a:t>một</a:t>
            </a:r>
            <a:r>
              <a:rPr lang="en-US" dirty="0"/>
              <a:t> framework phát triển phần mềm do Microsoft phát triển và phát hành vào năm 2001 cho các ứng dụng web và máy tính để bàn. Đến từ gã khổng lồ CNTT Microsoft,. NET nhanh chóng trở nên phổ biến để phát triển nhiều loại sản phẩm phần mềm. </a:t>
            </a:r>
            <a:endParaRPr lang="vi-VN"/>
          </a:p>
          <a:p>
            <a:pPr>
              <a:spcBef>
                <a:spcPts val="0"/>
              </a:spcBef>
              <a:spcAft>
                <a:spcPts val="0"/>
              </a:spcAft>
            </a:pPr>
            <a:r>
              <a:rPr lang="en-US"/>
              <a:t> </a:t>
            </a:r>
            <a:endParaRPr lang="vi-VN"/>
          </a:p>
          <a:p>
            <a:pPr>
              <a:spcBef>
                <a:spcPts val="0"/>
              </a:spcBef>
              <a:spcAft>
                <a:spcPts val="0"/>
              </a:spcAft>
            </a:pPr>
            <a:r>
              <a:rPr lang="en-US" dirty="0"/>
              <a:t>.NET </a:t>
            </a:r>
            <a:r>
              <a:rPr lang="en-US" dirty="0" err="1"/>
              <a:t>có</a:t>
            </a:r>
            <a:r>
              <a:rPr lang="en-US" dirty="0"/>
              <a:t> 3 loại:</a:t>
            </a:r>
            <a:endParaRPr lang="vi-VN"/>
          </a:p>
          <a:p>
            <a:pPr>
              <a:spcBef>
                <a:spcPts val="0"/>
              </a:spcBef>
              <a:spcAft>
                <a:spcPts val="0"/>
              </a:spcAft>
            </a:pPr>
            <a:r>
              <a:rPr lang="en-US"/>
              <a:t> </a:t>
            </a:r>
            <a:endParaRPr lang="vi-VN"/>
          </a:p>
          <a:p>
            <a:pPr>
              <a:spcBef>
                <a:spcPts val="0"/>
              </a:spcBef>
              <a:spcAft>
                <a:spcPts val="0"/>
              </a:spcAft>
            </a:pPr>
            <a:r>
              <a:rPr lang="en-US" dirty="0"/>
              <a:t>.NET Framework : Đây là sản phẩm đầu tiên dành riêng cho nền tảng windows</a:t>
            </a:r>
            <a:endParaRPr lang="vi-VN"/>
          </a:p>
          <a:p>
            <a:pPr>
              <a:spcBef>
                <a:spcPts val="0"/>
              </a:spcBef>
              <a:spcAft>
                <a:spcPts val="0"/>
              </a:spcAft>
            </a:pPr>
            <a:r>
              <a:rPr lang="en-US" dirty="0"/>
              <a:t>.NET Core : .NET Core được phát hành vào năm 2016 dưới dạng giải pháp đa nền tảng để phù hợp với nền tảng macOS và Linux. </a:t>
            </a:r>
            <a:endParaRPr lang="vi-VN"/>
          </a:p>
          <a:p>
            <a:pPr>
              <a:spcBef>
                <a:spcPts val="0"/>
              </a:spcBef>
              <a:spcAft>
                <a:spcPts val="0"/>
              </a:spcAft>
            </a:pPr>
            <a:r>
              <a:rPr lang="en-US" dirty="0"/>
              <a:t>Xamarin: Xamarin </a:t>
            </a:r>
            <a:r>
              <a:rPr lang="en-US" dirty="0" err="1"/>
              <a:t>không</a:t>
            </a:r>
            <a:r>
              <a:rPr lang="en-US" dirty="0"/>
              <a:t> phải do Microsoft phát triển nhưng đã được công ty mua lại vào năm 2016. Xamarin mở rộng nền tảng .NET để hỗ trợ phát triển ứng dụng di động gốc.</a:t>
            </a:r>
            <a:endParaRPr lang="vi-VN"/>
          </a:p>
          <a:p>
            <a:pPr>
              <a:spcBef>
                <a:spcPts val="0"/>
              </a:spcBef>
              <a:spcAft>
                <a:spcPts val="0"/>
              </a:spcAft>
            </a:pPr>
            <a:r>
              <a:rPr lang="en-US" dirty="0"/>
              <a:t>.NET Standard </a:t>
            </a:r>
            <a:r>
              <a:rPr lang="en-US" dirty="0" err="1"/>
              <a:t>là</a:t>
            </a:r>
            <a:r>
              <a:rPr lang="en-US" dirty="0"/>
              <a:t> một thư viện lớp cơ sở duy nhất để triển khai .NET Framework, .NET Core và Xamarin. </a:t>
            </a:r>
            <a:endParaRPr lang="vi-VN"/>
          </a:p>
          <a:p>
            <a:pPr>
              <a:spcBef>
                <a:spcPts val="0"/>
              </a:spcBef>
              <a:spcAft>
                <a:spcPts val="0"/>
              </a:spcAft>
            </a:pPr>
            <a:r>
              <a:rPr lang="en-US"/>
              <a:t> </a:t>
            </a:r>
            <a:endParaRPr lang="vi-VN"/>
          </a:p>
          <a:p>
            <a:pPr>
              <a:spcBef>
                <a:spcPts val="0"/>
              </a:spcBef>
              <a:spcAft>
                <a:spcPts val="0"/>
              </a:spcAft>
            </a:pPr>
            <a:r>
              <a:rPr lang="en-US" dirty="0"/>
              <a:t>.NET </a:t>
            </a:r>
            <a:r>
              <a:rPr lang="en-US" dirty="0" err="1"/>
              <a:t>là</a:t>
            </a:r>
            <a:r>
              <a:rPr lang="en-US" dirty="0"/>
              <a:t> </a:t>
            </a:r>
            <a:r>
              <a:rPr lang="en-US" dirty="0" err="1"/>
              <a:t>mô</a:t>
            </a:r>
            <a:r>
              <a:rPr lang="en-US" dirty="0"/>
              <a:t> hình Lập trình hướng đối tượng (OOP) và sử dụng cấu trúc mô-đun cho phép các nhà phát triển chia mã thành các phần nhỏ hơn cũng như xây dựng và quản lý liền mạch các sản phẩm phần mềm bằng cách sử dụng quy trình CI/CD. Nó cung cấp một hệ thống bộ nhớ đệm mạnh mẽ nhưng đơn giản giúp cải thiện tốc độ và hiệu suất. Giám sát tự động trong ASP.NET là một lợi thế bổ sung. Visual Studio IDE là một IDE duy nhất giúp các nhà phát triển giám sát và quản lý toàn bộ hoạt động phát triển từ một khung duy nhất. Là ngôn ngữ bất khả tri và nền tảng bất khả tri, nó cho phép bạn sử dụng nhiều môi trường phát triển khác nhau. Triển khai và quản lý mã rất linh hoạt và dễ dàng. .NET đi kèm với tài liệu phong phú và hỗ trợ cộng đồng.</a:t>
            </a:r>
            <a:endParaRPr lang="vi-VN" dirty="0"/>
          </a:p>
          <a:p>
            <a:pPr>
              <a:spcBef>
                <a:spcPts val="0"/>
              </a:spcBef>
              <a:spcAft>
                <a:spcPts val="0"/>
              </a:spcAft>
            </a:pPr>
            <a:r>
              <a:rPr lang="en-US"/>
              <a:t> </a:t>
            </a:r>
            <a:endParaRPr lang="vi-VN"/>
          </a:p>
          <a:p>
            <a:pPr>
              <a:spcBef>
                <a:spcPts val="0"/>
              </a:spcBef>
              <a:spcAft>
                <a:spcPts val="0"/>
              </a:spcAft>
            </a:pPr>
            <a:r>
              <a:rPr lang="en-US" dirty="0"/>
              <a:t>Tuy </a:t>
            </a:r>
            <a:r>
              <a:rPr lang="en-US" dirty="0" err="1"/>
              <a:t>nhiên</a:t>
            </a:r>
            <a:r>
              <a:rPr lang="en-US" dirty="0"/>
              <a:t>, </a:t>
            </a:r>
            <a:r>
              <a:rPr lang="en-US" dirty="0" err="1"/>
              <a:t>hỗ</a:t>
            </a:r>
            <a:r>
              <a:rPr lang="en-US" dirty="0"/>
              <a:t> trợ quan hệ đối tượng còn hạn chế. Rò rỉ bộ nhớ là một vấn đề cần được quan tâm cẩn thận khi mã hóa ứng dụng. Việc phụ thuộc nhiều vào Microsoft dẫn đến việc bị ràng buộc bởi nhà cung cấp và chi phí cấp phép cao hơn. .NET phù hợp nhất với các sản phẩm doanh nghiệp yêu cầu khả năng mở rộng cao và giải pháp đa nền tảng.</a:t>
            </a:r>
            <a:endParaRPr lang="vi-VN"/>
          </a:p>
          <a:p>
            <a:pPr>
              <a:spcBef>
                <a:spcPts val="0"/>
              </a:spcBef>
              <a:spcAft>
                <a:spcPts val="0"/>
              </a:spcAft>
            </a:pPr>
            <a:r>
              <a:rPr lang="en-US"/>
              <a:t> </a:t>
            </a:r>
            <a:endParaRPr lang="vi-VN"/>
          </a:p>
          <a:p>
            <a:pPr>
              <a:spcBef>
                <a:spcPts val="0"/>
              </a:spcBef>
              <a:spcAft>
                <a:spcPts val="0"/>
              </a:spcAft>
            </a:pPr>
            <a:r>
              <a:rPr lang="en-US" dirty="0"/>
              <a:t>Ruby</a:t>
            </a:r>
            <a:endParaRPr lang="vi-VN"/>
          </a:p>
          <a:p>
            <a:pPr>
              <a:spcBef>
                <a:spcPts val="0"/>
              </a:spcBef>
              <a:spcAft>
                <a:spcPts val="0"/>
              </a:spcAft>
            </a:pPr>
            <a:r>
              <a:rPr lang="en-US" dirty="0"/>
              <a:t>Ruby </a:t>
            </a:r>
            <a:r>
              <a:rPr lang="en-US" dirty="0" err="1"/>
              <a:t>là</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phổ</a:t>
            </a:r>
            <a:r>
              <a:rPr lang="en-US" dirty="0"/>
              <a:t> </a:t>
            </a:r>
            <a:r>
              <a:rPr lang="en-US" dirty="0" err="1"/>
              <a:t>biến</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Yukihiro Matsumoto </a:t>
            </a:r>
            <a:r>
              <a:rPr lang="en-US" dirty="0" err="1"/>
              <a:t>người</a:t>
            </a:r>
            <a:r>
              <a:rPr lang="en-US" dirty="0"/>
              <a:t> Nhật </a:t>
            </a:r>
            <a:r>
              <a:rPr lang="en-US" dirty="0" err="1"/>
              <a:t>Bản</a:t>
            </a:r>
            <a:r>
              <a:rPr lang="en-US" dirty="0"/>
              <a:t> </a:t>
            </a:r>
            <a:r>
              <a:rPr lang="en-US" dirty="0" err="1"/>
              <a:t>vào</a:t>
            </a:r>
            <a:r>
              <a:rPr lang="en-US" dirty="0"/>
              <a:t> </a:t>
            </a:r>
            <a:r>
              <a:rPr lang="en-US" dirty="0" err="1"/>
              <a:t>năm</a:t>
            </a:r>
            <a:r>
              <a:rPr lang="en-US" dirty="0"/>
              <a:t> 1995. Hiệu </a:t>
            </a:r>
            <a:r>
              <a:rPr lang="en-US" dirty="0" err="1"/>
              <a:t>quả</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ưu</a:t>
            </a:r>
            <a:r>
              <a:rPr lang="en-US" dirty="0"/>
              <a:t> </a:t>
            </a:r>
            <a:r>
              <a:rPr lang="en-US" dirty="0" err="1"/>
              <a:t>điểm</a:t>
            </a:r>
            <a:r>
              <a:rPr lang="en-US" dirty="0"/>
              <a:t> </a:t>
            </a:r>
            <a:r>
              <a:rPr lang="en-US" dirty="0" err="1"/>
              <a:t>lớn</a:t>
            </a:r>
            <a:r>
              <a:rPr lang="en-US" dirty="0"/>
              <a:t> </a:t>
            </a:r>
            <a:r>
              <a:rPr lang="en-US" dirty="0" err="1"/>
              <a:t>nhất</a:t>
            </a:r>
            <a:r>
              <a:rPr lang="en-US" dirty="0"/>
              <a:t> </a:t>
            </a:r>
            <a:r>
              <a:rPr lang="en-US" dirty="0" err="1"/>
              <a:t>của</a:t>
            </a:r>
            <a:r>
              <a:rPr lang="en-US" dirty="0"/>
              <a:t> Ruby. </a:t>
            </a:r>
            <a:r>
              <a:rPr lang="en-US" dirty="0" err="1"/>
              <a:t>Kết</a:t>
            </a:r>
            <a:r>
              <a:rPr lang="en-US" dirty="0"/>
              <a:t> </a:t>
            </a:r>
            <a:r>
              <a:rPr lang="en-US" dirty="0" err="1"/>
              <a:t>hợp</a:t>
            </a:r>
            <a:r>
              <a:rPr lang="en-US" dirty="0"/>
              <a:t> </a:t>
            </a:r>
            <a:r>
              <a:rPr lang="en-US" dirty="0" err="1"/>
              <a:t>với</a:t>
            </a:r>
            <a:r>
              <a:rPr lang="en-US" dirty="0"/>
              <a:t> </a:t>
            </a:r>
            <a:r>
              <a:rPr lang="en-US" dirty="0" err="1"/>
              <a:t>khung</a:t>
            </a:r>
            <a:r>
              <a:rPr lang="en-US" dirty="0"/>
              <a:t> Rails, </a:t>
            </a:r>
            <a:r>
              <a:rPr lang="en-US" dirty="0" err="1"/>
              <a:t>nó</a:t>
            </a:r>
            <a:r>
              <a:rPr lang="en-US" dirty="0"/>
              <a:t> </a:t>
            </a:r>
            <a:r>
              <a:rPr lang="en-US" dirty="0" err="1"/>
              <a:t>cho</a:t>
            </a:r>
            <a:r>
              <a:rPr lang="en-US" dirty="0"/>
              <a:t> </a:t>
            </a:r>
            <a:r>
              <a:rPr lang="en-US" dirty="0" err="1"/>
              <a:t>phép</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nhanh</a:t>
            </a:r>
            <a:r>
              <a:rPr lang="en-US" dirty="0"/>
              <a:t> </a:t>
            </a:r>
            <a:r>
              <a:rPr lang="en-US" dirty="0" err="1"/>
              <a:t>chóng</a:t>
            </a:r>
            <a:r>
              <a:rPr lang="en-US" dirty="0"/>
              <a:t> </a:t>
            </a:r>
            <a:r>
              <a:rPr lang="en-US" dirty="0" err="1"/>
              <a:t>xây</a:t>
            </a:r>
            <a:r>
              <a:rPr lang="en-US" dirty="0"/>
              <a:t> </a:t>
            </a:r>
            <a:r>
              <a:rPr lang="en-US" dirty="0" err="1"/>
              <a:t>dựng</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ứng</a:t>
            </a:r>
            <a:r>
              <a:rPr lang="en-US" dirty="0"/>
              <a:t> </a:t>
            </a:r>
            <a:r>
              <a:rPr lang="en-US" dirty="0" err="1"/>
              <a:t>dụng</a:t>
            </a:r>
            <a:r>
              <a:rPr lang="en-US" dirty="0"/>
              <a:t>. Công </a:t>
            </a:r>
            <a:r>
              <a:rPr lang="en-US" dirty="0" err="1"/>
              <a:t>cụ</a:t>
            </a:r>
            <a:r>
              <a:rPr lang="en-US" dirty="0"/>
              <a:t> </a:t>
            </a:r>
            <a:r>
              <a:rPr lang="en-US" dirty="0" err="1"/>
              <a:t>này</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thư</a:t>
            </a:r>
            <a:r>
              <a:rPr lang="en-US" dirty="0"/>
              <a:t> </a:t>
            </a:r>
            <a:r>
              <a:rPr lang="en-US" dirty="0" err="1"/>
              <a:t>viện</a:t>
            </a:r>
            <a:r>
              <a:rPr lang="en-US" dirty="0"/>
              <a:t> </a:t>
            </a:r>
            <a:r>
              <a:rPr lang="en-US" dirty="0" err="1"/>
              <a:t>mở</a:t>
            </a:r>
            <a:r>
              <a:rPr lang="en-US" dirty="0"/>
              <a:t> </a:t>
            </a:r>
            <a:r>
              <a:rPr lang="en-US" dirty="0" err="1"/>
              <a:t>rộng</a:t>
            </a:r>
            <a:r>
              <a:rPr lang="en-US" dirty="0"/>
              <a:t> </a:t>
            </a:r>
            <a:r>
              <a:rPr lang="en-US" dirty="0" err="1"/>
              <a:t>và</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hữu</a:t>
            </a:r>
            <a:r>
              <a:rPr lang="en-US" dirty="0"/>
              <a:t> </a:t>
            </a:r>
            <a:r>
              <a:rPr lang="en-US" dirty="0" err="1"/>
              <a:t>ích</a:t>
            </a:r>
            <a:r>
              <a:rPr lang="en-US" dirty="0"/>
              <a:t>. </a:t>
            </a:r>
            <a:r>
              <a:rPr lang="en-US" dirty="0" err="1"/>
              <a:t>Nó</a:t>
            </a:r>
            <a:r>
              <a:rPr lang="en-US" dirty="0"/>
              <a:t> </a:t>
            </a:r>
            <a:r>
              <a:rPr lang="en-US" dirty="0" err="1"/>
              <a:t>đi</a:t>
            </a:r>
            <a:r>
              <a:rPr lang="en-US" dirty="0"/>
              <a:t> </a:t>
            </a:r>
            <a:r>
              <a:rPr lang="en-US" dirty="0" err="1"/>
              <a:t>kèm</a:t>
            </a:r>
            <a:r>
              <a:rPr lang="en-US" dirty="0"/>
              <a:t> </a:t>
            </a:r>
            <a:r>
              <a:rPr lang="en-US" dirty="0" err="1"/>
              <a:t>với</a:t>
            </a:r>
            <a:r>
              <a:rPr lang="en-US" dirty="0"/>
              <a:t> </a:t>
            </a:r>
            <a:r>
              <a:rPr lang="en-US" dirty="0" err="1"/>
              <a:t>tính</a:t>
            </a:r>
            <a:r>
              <a:rPr lang="en-US" dirty="0"/>
              <a:t> </a:t>
            </a:r>
            <a:r>
              <a:rPr lang="en-US" dirty="0" err="1"/>
              <a:t>năng</a:t>
            </a:r>
            <a:r>
              <a:rPr lang="en-US" dirty="0"/>
              <a:t> </a:t>
            </a:r>
            <a:r>
              <a:rPr lang="en-US" dirty="0" err="1"/>
              <a:t>bảo</a:t>
            </a:r>
            <a:r>
              <a:rPr lang="en-US" dirty="0"/>
              <a:t> </a:t>
            </a:r>
            <a:r>
              <a:rPr lang="en-US" dirty="0" err="1"/>
              <a:t>mật</a:t>
            </a:r>
            <a:r>
              <a:rPr lang="en-US" dirty="0"/>
              <a:t> </a:t>
            </a:r>
            <a:r>
              <a:rPr lang="en-US" dirty="0" err="1"/>
              <a:t>tích</a:t>
            </a:r>
            <a:r>
              <a:rPr lang="en-US" dirty="0"/>
              <a:t> </a:t>
            </a:r>
            <a:r>
              <a:rPr lang="en-US" dirty="0" err="1"/>
              <a:t>hợp</a:t>
            </a:r>
            <a:r>
              <a:rPr lang="en-US" dirty="0"/>
              <a:t> </a:t>
            </a:r>
            <a:r>
              <a:rPr lang="en-US" dirty="0" err="1"/>
              <a:t>để</a:t>
            </a:r>
            <a:r>
              <a:rPr lang="en-US" dirty="0"/>
              <a:t> </a:t>
            </a:r>
            <a:r>
              <a:rPr lang="en-US" dirty="0" err="1"/>
              <a:t>giảm</a:t>
            </a:r>
            <a:r>
              <a:rPr lang="en-US" dirty="0"/>
              <a:t> </a:t>
            </a:r>
            <a:r>
              <a:rPr lang="en-US" dirty="0" err="1"/>
              <a:t>thiểu</a:t>
            </a:r>
            <a:r>
              <a:rPr lang="en-US" dirty="0"/>
              <a:t> </a:t>
            </a:r>
            <a:r>
              <a:rPr lang="en-US" dirty="0" err="1"/>
              <a:t>rủi</a:t>
            </a:r>
            <a:r>
              <a:rPr lang="en-US" dirty="0"/>
              <a:t> </a:t>
            </a:r>
            <a:r>
              <a:rPr lang="en-US" dirty="0" err="1"/>
              <a:t>ro</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Tiêm</a:t>
            </a:r>
            <a:r>
              <a:rPr lang="en-US" dirty="0"/>
              <a:t> SQL, </a:t>
            </a:r>
            <a:r>
              <a:rPr lang="en-US" dirty="0" err="1"/>
              <a:t>Phần</a:t>
            </a:r>
            <a:r>
              <a:rPr lang="en-US" dirty="0"/>
              <a:t> </a:t>
            </a:r>
            <a:r>
              <a:rPr lang="en-US" dirty="0" err="1"/>
              <a:t>mềm</a:t>
            </a:r>
            <a:r>
              <a:rPr lang="en-US" dirty="0"/>
              <a:t> </a:t>
            </a:r>
            <a:r>
              <a:rPr lang="en-US" dirty="0" err="1"/>
              <a:t>tạo</a:t>
            </a:r>
            <a:r>
              <a:rPr lang="en-US" dirty="0"/>
              <a:t> </a:t>
            </a:r>
            <a:r>
              <a:rPr lang="en-US" dirty="0" err="1"/>
              <a:t>tập</a:t>
            </a:r>
            <a:r>
              <a:rPr lang="en-US" dirty="0"/>
              <a:t> </a:t>
            </a:r>
            <a:r>
              <a:rPr lang="en-US" dirty="0" err="1"/>
              <a:t>lệnh</a:t>
            </a:r>
            <a:r>
              <a:rPr lang="en-US" dirty="0"/>
              <a:t> </a:t>
            </a:r>
            <a:r>
              <a:rPr lang="en-US" dirty="0" err="1"/>
              <a:t>chéo</a:t>
            </a:r>
            <a:r>
              <a:rPr lang="en-US" dirty="0"/>
              <a:t> </a:t>
            </a:r>
            <a:r>
              <a:rPr lang="en-US" dirty="0" err="1"/>
              <a:t>trang</a:t>
            </a:r>
            <a:r>
              <a:rPr lang="en-US" dirty="0"/>
              <a:t> (XSS) </a:t>
            </a:r>
            <a:r>
              <a:rPr lang="en-US" dirty="0" err="1"/>
              <a:t>và</a:t>
            </a:r>
            <a:r>
              <a:rPr lang="en-US" dirty="0"/>
              <a:t> </a:t>
            </a:r>
            <a:r>
              <a:rPr lang="en-US" dirty="0" err="1"/>
              <a:t>Giả</a:t>
            </a:r>
            <a:r>
              <a:rPr lang="en-US" dirty="0"/>
              <a:t> </a:t>
            </a:r>
            <a:r>
              <a:rPr lang="en-US" dirty="0" err="1"/>
              <a:t>mạo</a:t>
            </a:r>
            <a:r>
              <a:rPr lang="en-US" dirty="0"/>
              <a:t> </a:t>
            </a:r>
            <a:r>
              <a:rPr lang="en-US" dirty="0" err="1"/>
              <a:t>yêu</a:t>
            </a:r>
            <a:r>
              <a:rPr lang="en-US" dirty="0"/>
              <a:t> </a:t>
            </a:r>
            <a:r>
              <a:rPr lang="en-US" dirty="0" err="1"/>
              <a:t>cầu</a:t>
            </a:r>
            <a:r>
              <a:rPr lang="en-US" dirty="0"/>
              <a:t> </a:t>
            </a:r>
            <a:r>
              <a:rPr lang="en-US" dirty="0" err="1"/>
              <a:t>chéo</a:t>
            </a:r>
            <a:r>
              <a:rPr lang="en-US" dirty="0"/>
              <a:t> </a:t>
            </a:r>
            <a:r>
              <a:rPr lang="en-US" dirty="0" err="1"/>
              <a:t>trang</a:t>
            </a:r>
            <a:r>
              <a:rPr lang="en-US" dirty="0"/>
              <a:t> (CSRF). Ruby </a:t>
            </a:r>
            <a:r>
              <a:rPr lang="en-US" dirty="0" err="1"/>
              <a:t>có</a:t>
            </a:r>
            <a:r>
              <a:rPr lang="en-US" dirty="0"/>
              <a:t> </a:t>
            </a:r>
            <a:r>
              <a:rPr lang="en-US" dirty="0" err="1"/>
              <a:t>một</a:t>
            </a:r>
            <a:r>
              <a:rPr lang="en-US" dirty="0"/>
              <a:t> </a:t>
            </a:r>
            <a:r>
              <a:rPr lang="en-US" dirty="0" err="1"/>
              <a:t>cộng</a:t>
            </a:r>
            <a:r>
              <a:rPr lang="en-US" dirty="0"/>
              <a:t> </a:t>
            </a:r>
            <a:r>
              <a:rPr lang="en-US" dirty="0" err="1"/>
              <a:t>đồng</a:t>
            </a:r>
            <a:r>
              <a:rPr lang="en-US" dirty="0"/>
              <a:t> </a:t>
            </a:r>
            <a:r>
              <a:rPr lang="en-US" dirty="0" err="1"/>
              <a:t>hỗ</a:t>
            </a:r>
            <a:r>
              <a:rPr lang="en-US" dirty="0"/>
              <a:t> </a:t>
            </a:r>
            <a:r>
              <a:rPr lang="en-US" dirty="0" err="1"/>
              <a:t>trợ</a:t>
            </a:r>
            <a:r>
              <a:rPr lang="en-US" dirty="0"/>
              <a:t> </a:t>
            </a:r>
            <a:r>
              <a:rPr lang="en-US" dirty="0" err="1"/>
              <a:t>và</a:t>
            </a:r>
            <a:r>
              <a:rPr lang="en-US" dirty="0"/>
              <a:t> </a:t>
            </a:r>
            <a:r>
              <a:rPr lang="en-US" dirty="0" err="1"/>
              <a:t>tài</a:t>
            </a:r>
            <a:r>
              <a:rPr lang="en-US" dirty="0"/>
              <a:t> </a:t>
            </a:r>
            <a:r>
              <a:rPr lang="en-US" dirty="0" err="1"/>
              <a:t>liệu</a:t>
            </a:r>
            <a:r>
              <a:rPr lang="en-US" dirty="0"/>
              <a:t> </a:t>
            </a:r>
            <a:r>
              <a:rPr lang="en-US" dirty="0" err="1"/>
              <a:t>tốt</a:t>
            </a:r>
            <a:r>
              <a:rPr lang="en-US" dirty="0"/>
              <a:t>.</a:t>
            </a:r>
            <a:endParaRPr lang="vi-VN" dirty="0"/>
          </a:p>
          <a:p>
            <a:pPr>
              <a:spcBef>
                <a:spcPts val="0"/>
              </a:spcBef>
              <a:spcAft>
                <a:spcPts val="0"/>
              </a:spcAft>
            </a:pPr>
            <a:r>
              <a:rPr lang="en-US"/>
              <a:t> </a:t>
            </a:r>
            <a:endParaRPr lang="vi-VN"/>
          </a:p>
          <a:p>
            <a:pPr>
              <a:spcBef>
                <a:spcPts val="0"/>
              </a:spcBef>
              <a:spcAft>
                <a:spcPts val="0"/>
              </a:spcAft>
            </a:pPr>
            <a:r>
              <a:rPr lang="en-US" dirty="0" err="1"/>
              <a:t>Mặc</a:t>
            </a:r>
            <a:r>
              <a:rPr lang="en-US" dirty="0"/>
              <a:t> </a:t>
            </a:r>
            <a:r>
              <a:rPr lang="en-US" dirty="0" err="1"/>
              <a:t>dù</a:t>
            </a:r>
            <a:r>
              <a:rPr lang="en-US" dirty="0"/>
              <a:t> </a:t>
            </a:r>
            <a:r>
              <a:rPr lang="en-US" dirty="0" err="1"/>
              <a:t>các</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có</a:t>
            </a:r>
            <a:r>
              <a:rPr lang="en-US" dirty="0"/>
              <a:t> </a:t>
            </a:r>
            <a:r>
              <a:rPr lang="en-US" dirty="0" err="1"/>
              <a:t>thể</a:t>
            </a:r>
            <a:r>
              <a:rPr lang="en-US" dirty="0"/>
              <a:t> </a:t>
            </a:r>
            <a:r>
              <a:rPr lang="en-US" dirty="0" err="1"/>
              <a:t>nhanh</a:t>
            </a:r>
            <a:r>
              <a:rPr lang="en-US" dirty="0"/>
              <a:t> </a:t>
            </a:r>
            <a:r>
              <a:rPr lang="en-US" dirty="0" err="1"/>
              <a:t>chóng</a:t>
            </a:r>
            <a:r>
              <a:rPr lang="en-US" dirty="0"/>
              <a:t> </a:t>
            </a:r>
            <a:r>
              <a:rPr lang="en-US" dirty="0" err="1"/>
              <a:t>xây</a:t>
            </a:r>
            <a:r>
              <a:rPr lang="en-US" dirty="0"/>
              <a:t> </a:t>
            </a:r>
            <a:r>
              <a:rPr lang="en-US" dirty="0" err="1"/>
              <a:t>dựng</a:t>
            </a:r>
            <a:r>
              <a:rPr lang="en-US" dirty="0"/>
              <a:t> </a:t>
            </a:r>
            <a:r>
              <a:rPr lang="en-US" dirty="0" err="1"/>
              <a:t>ứng</a:t>
            </a:r>
            <a:r>
              <a:rPr lang="en-US" dirty="0"/>
              <a:t> </a:t>
            </a:r>
            <a:r>
              <a:rPr lang="en-US" dirty="0" err="1"/>
              <a:t>dụng</a:t>
            </a:r>
            <a:r>
              <a:rPr lang="en-US" dirty="0"/>
              <a:t> </a:t>
            </a:r>
            <a:r>
              <a:rPr lang="en-US" dirty="0" err="1"/>
              <a:t>nhưng</a:t>
            </a:r>
            <a:r>
              <a:rPr lang="en-US" dirty="0"/>
              <a:t> </a:t>
            </a:r>
            <a:r>
              <a:rPr lang="en-US" dirty="0" err="1"/>
              <a:t>tốc</a:t>
            </a:r>
            <a:r>
              <a:rPr lang="en-US" dirty="0"/>
              <a:t> </a:t>
            </a:r>
            <a:r>
              <a:rPr lang="en-US" dirty="0" err="1"/>
              <a:t>độ</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lại</a:t>
            </a:r>
            <a:r>
              <a:rPr lang="en-US" dirty="0"/>
              <a:t> </a:t>
            </a:r>
            <a:r>
              <a:rPr lang="en-US" dirty="0" err="1"/>
              <a:t>là</a:t>
            </a:r>
            <a:r>
              <a:rPr lang="en-US" dirty="0"/>
              <a:t> </a:t>
            </a:r>
            <a:r>
              <a:rPr lang="en-US" dirty="0" err="1"/>
              <a:t>một</a:t>
            </a:r>
            <a:r>
              <a:rPr lang="en-US" dirty="0"/>
              <a:t> </a:t>
            </a:r>
            <a:r>
              <a:rPr lang="en-US" dirty="0" err="1"/>
              <a:t>vấn</a:t>
            </a:r>
            <a:r>
              <a:rPr lang="en-US" dirty="0"/>
              <a:t> </a:t>
            </a:r>
            <a:r>
              <a:rPr lang="en-US" dirty="0" err="1"/>
              <a:t>đề</a:t>
            </a:r>
            <a:r>
              <a:rPr lang="en-US" dirty="0"/>
              <a:t> </a:t>
            </a:r>
            <a:r>
              <a:rPr lang="en-US" dirty="0" err="1"/>
              <a:t>đáng</a:t>
            </a:r>
            <a:r>
              <a:rPr lang="en-US" dirty="0"/>
              <a:t> lo </a:t>
            </a:r>
            <a:r>
              <a:rPr lang="en-US" dirty="0" err="1"/>
              <a:t>ngại</a:t>
            </a:r>
            <a:r>
              <a:rPr lang="en-US" dirty="0"/>
              <a:t>. </a:t>
            </a:r>
            <a:r>
              <a:rPr lang="en-US" dirty="0" err="1"/>
              <a:t>Điều</a:t>
            </a:r>
            <a:r>
              <a:rPr lang="en-US" dirty="0"/>
              <a:t> </a:t>
            </a:r>
            <a:r>
              <a:rPr lang="en-US" dirty="0" err="1"/>
              <a:t>đó</a:t>
            </a:r>
            <a:r>
              <a:rPr lang="en-US" dirty="0"/>
              <a:t> </a:t>
            </a:r>
            <a:r>
              <a:rPr lang="en-US" dirty="0" err="1"/>
              <a:t>nói</a:t>
            </a:r>
            <a:r>
              <a:rPr lang="en-US" dirty="0"/>
              <a:t> </a:t>
            </a:r>
            <a:r>
              <a:rPr lang="en-US" dirty="0" err="1"/>
              <a:t>lên</a:t>
            </a:r>
            <a:r>
              <a:rPr lang="en-US" dirty="0"/>
              <a:t> </a:t>
            </a:r>
            <a:r>
              <a:rPr lang="en-US" dirty="0" err="1"/>
              <a:t>rằng</a:t>
            </a:r>
            <a:r>
              <a:rPr lang="en-US" dirty="0"/>
              <a:t>, </a:t>
            </a:r>
            <a:r>
              <a:rPr lang="en-US" dirty="0" err="1"/>
              <a:t>vấn</a:t>
            </a:r>
            <a:r>
              <a:rPr lang="en-US" dirty="0"/>
              <a:t> </a:t>
            </a:r>
            <a:r>
              <a:rPr lang="en-US" dirty="0" err="1"/>
              <a:t>đề</a:t>
            </a:r>
            <a:r>
              <a:rPr lang="en-US" dirty="0"/>
              <a:t> </a:t>
            </a:r>
            <a:r>
              <a:rPr lang="en-US" dirty="0" err="1"/>
              <a:t>này</a:t>
            </a:r>
            <a:r>
              <a:rPr lang="en-US" dirty="0"/>
              <a:t> </a:t>
            </a:r>
            <a:r>
              <a:rPr lang="en-US" dirty="0" err="1"/>
              <a:t>chủ</a:t>
            </a:r>
            <a:r>
              <a:rPr lang="en-US" dirty="0"/>
              <a:t> </a:t>
            </a:r>
            <a:r>
              <a:rPr lang="en-US" dirty="0" err="1"/>
              <a:t>yếu</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quy</a:t>
            </a:r>
            <a:r>
              <a:rPr lang="en-US" dirty="0"/>
              <a:t> </a:t>
            </a:r>
            <a:r>
              <a:rPr lang="en-US" dirty="0" err="1"/>
              <a:t>mô</a:t>
            </a:r>
            <a:r>
              <a:rPr lang="en-US" dirty="0"/>
              <a:t> </a:t>
            </a:r>
            <a:r>
              <a:rPr lang="en-US" dirty="0" err="1"/>
              <a:t>lớn</a:t>
            </a:r>
            <a:r>
              <a:rPr lang="en-US" dirty="0"/>
              <a:t>. Các </a:t>
            </a:r>
            <a:r>
              <a:rPr lang="en-US" dirty="0" err="1"/>
              <a:t>tổ</a:t>
            </a:r>
            <a:r>
              <a:rPr lang="en-US" dirty="0"/>
              <a:t> </a:t>
            </a:r>
            <a:r>
              <a:rPr lang="en-US" dirty="0" err="1"/>
              <a:t>chức</a:t>
            </a:r>
            <a:r>
              <a:rPr lang="en-US" dirty="0"/>
              <a:t> </a:t>
            </a:r>
            <a:r>
              <a:rPr lang="en-US" dirty="0" err="1"/>
              <a:t>vừa</a:t>
            </a:r>
            <a:r>
              <a:rPr lang="en-US" dirty="0"/>
              <a:t> </a:t>
            </a:r>
            <a:r>
              <a:rPr lang="en-US" dirty="0" err="1"/>
              <a:t>và</a:t>
            </a:r>
            <a:r>
              <a:rPr lang="en-US" dirty="0"/>
              <a:t> </a:t>
            </a:r>
            <a:r>
              <a:rPr lang="en-US" dirty="0" err="1"/>
              <a:t>nhỏ</a:t>
            </a:r>
            <a:r>
              <a:rPr lang="en-US" dirty="0"/>
              <a:t> </a:t>
            </a:r>
            <a:r>
              <a:rPr lang="en-US" dirty="0" err="1"/>
              <a:t>không</a:t>
            </a:r>
            <a:r>
              <a:rPr lang="en-US" dirty="0"/>
              <a:t> </a:t>
            </a:r>
            <a:r>
              <a:rPr lang="en-US" dirty="0" err="1"/>
              <a:t>có</a:t>
            </a:r>
            <a:r>
              <a:rPr lang="en-US" dirty="0"/>
              <a:t> </a:t>
            </a:r>
            <a:r>
              <a:rPr lang="en-US" dirty="0" err="1"/>
              <a:t>bất</a:t>
            </a:r>
            <a:r>
              <a:rPr lang="en-US" dirty="0"/>
              <a:t> </a:t>
            </a:r>
            <a:r>
              <a:rPr lang="en-US" dirty="0" err="1"/>
              <a:t>kỳ</a:t>
            </a:r>
            <a:r>
              <a:rPr lang="en-US" dirty="0"/>
              <a:t> </a:t>
            </a:r>
            <a:r>
              <a:rPr lang="en-US" dirty="0" err="1"/>
              <a:t>vấn</a:t>
            </a:r>
            <a:r>
              <a:rPr lang="en-US" dirty="0"/>
              <a:t> </a:t>
            </a:r>
            <a:r>
              <a:rPr lang="en-US" dirty="0" err="1"/>
              <a:t>đề</a:t>
            </a:r>
            <a:r>
              <a:rPr lang="en-US" dirty="0"/>
              <a:t> </a:t>
            </a:r>
            <a:r>
              <a:rPr lang="en-US" dirty="0" err="1"/>
              <a:t>nào</a:t>
            </a:r>
            <a:r>
              <a:rPr lang="en-US" dirty="0"/>
              <a:t> </a:t>
            </a:r>
            <a:r>
              <a:rPr lang="en-US" dirty="0" err="1"/>
              <a:t>trong</a:t>
            </a:r>
            <a:r>
              <a:rPr lang="en-US" dirty="0"/>
              <a:t> </a:t>
            </a:r>
            <a:r>
              <a:rPr lang="en-US" dirty="0" err="1"/>
              <a:t>lĩnh</a:t>
            </a:r>
            <a:r>
              <a:rPr lang="en-US" dirty="0"/>
              <a:t> </a:t>
            </a:r>
            <a:r>
              <a:rPr lang="en-US" dirty="0" err="1"/>
              <a:t>vực</a:t>
            </a:r>
            <a:r>
              <a:rPr lang="en-US" dirty="0"/>
              <a:t> </a:t>
            </a:r>
            <a:r>
              <a:rPr lang="en-US" dirty="0" err="1"/>
              <a:t>này</a:t>
            </a:r>
            <a:r>
              <a:rPr lang="en-US" dirty="0"/>
              <a:t>.</a:t>
            </a:r>
            <a:endParaRPr lang="vi-VN" dirty="0"/>
          </a:p>
          <a:p>
            <a:pPr>
              <a:spcBef>
                <a:spcPts val="0"/>
              </a:spcBef>
              <a:spcAft>
                <a:spcPts val="0"/>
              </a:spcAft>
            </a:pPr>
            <a:r>
              <a:rPr lang="en-US"/>
              <a:t> </a:t>
            </a:r>
            <a:endParaRPr lang="vi-VN"/>
          </a:p>
          <a:p>
            <a:pPr>
              <a:spcBef>
                <a:spcPts val="0"/>
              </a:spcBef>
              <a:spcAft>
                <a:spcPts val="0"/>
              </a:spcAft>
            </a:pPr>
            <a:r>
              <a:rPr lang="en-US" dirty="0"/>
              <a:t>Ruby </a:t>
            </a:r>
            <a:r>
              <a:rPr lang="en-US" dirty="0" err="1"/>
              <a:t>không</a:t>
            </a:r>
            <a:r>
              <a:rPr lang="en-US" dirty="0"/>
              <a:t> </a:t>
            </a:r>
            <a:r>
              <a:rPr lang="en-US" dirty="0" err="1"/>
              <a:t>phổ</a:t>
            </a:r>
            <a:r>
              <a:rPr lang="en-US" dirty="0"/>
              <a:t> </a:t>
            </a:r>
            <a:r>
              <a:rPr lang="en-US" dirty="0" err="1"/>
              <a:t>biến</a:t>
            </a:r>
            <a:r>
              <a:rPr lang="en-US" dirty="0"/>
              <a:t> </a:t>
            </a:r>
            <a:r>
              <a:rPr lang="en-US" dirty="0" err="1"/>
              <a:t>như</a:t>
            </a:r>
            <a:r>
              <a:rPr lang="en-US" dirty="0"/>
              <a:t> Java hay Python. </a:t>
            </a:r>
            <a:r>
              <a:rPr lang="en-US" dirty="0" err="1"/>
              <a:t>Vì</a:t>
            </a:r>
            <a:r>
              <a:rPr lang="en-US" dirty="0"/>
              <a:t> </a:t>
            </a:r>
            <a:r>
              <a:rPr lang="en-US" dirty="0" err="1"/>
              <a:t>lý</a:t>
            </a:r>
            <a:r>
              <a:rPr lang="en-US" dirty="0"/>
              <a:t> do </a:t>
            </a:r>
            <a:r>
              <a:rPr lang="en-US" dirty="0" err="1"/>
              <a:t>này</a:t>
            </a:r>
            <a:r>
              <a:rPr lang="en-US" dirty="0"/>
              <a:t>, </a:t>
            </a:r>
            <a:r>
              <a:rPr lang="en-US" dirty="0" err="1"/>
              <a:t>không</a:t>
            </a:r>
            <a:r>
              <a:rPr lang="en-US" dirty="0"/>
              <a:t> </a:t>
            </a:r>
            <a:r>
              <a:rPr lang="en-US" dirty="0" err="1"/>
              <a:t>dễ</a:t>
            </a:r>
            <a:r>
              <a:rPr lang="en-US" dirty="0"/>
              <a:t> </a:t>
            </a:r>
            <a:r>
              <a:rPr lang="en-US" dirty="0" err="1"/>
              <a:t>để</a:t>
            </a:r>
            <a:r>
              <a:rPr lang="en-US" dirty="0"/>
              <a:t> </a:t>
            </a:r>
            <a:r>
              <a:rPr lang="en-US" dirty="0" err="1"/>
              <a:t>tìm</a:t>
            </a:r>
            <a:r>
              <a:rPr lang="en-US" dirty="0"/>
              <a:t> </a:t>
            </a:r>
            <a:r>
              <a:rPr lang="en-US" dirty="0" err="1"/>
              <a:t>được</a:t>
            </a:r>
            <a:r>
              <a:rPr lang="en-US" dirty="0"/>
              <a:t> </a:t>
            </a:r>
            <a:r>
              <a:rPr lang="en-US" dirty="0" err="1"/>
              <a:t>những</a:t>
            </a:r>
            <a:r>
              <a:rPr lang="en-US" dirty="0"/>
              <a:t> </a:t>
            </a:r>
            <a:r>
              <a:rPr lang="en-US" dirty="0" err="1"/>
              <a:t>chuyên</a:t>
            </a:r>
            <a:r>
              <a:rPr lang="en-US" dirty="0"/>
              <a:t> </a:t>
            </a:r>
            <a:r>
              <a:rPr lang="en-US" dirty="0" err="1"/>
              <a:t>gia</a:t>
            </a:r>
            <a:r>
              <a:rPr lang="en-US" dirty="0"/>
              <a:t> </a:t>
            </a:r>
            <a:r>
              <a:rPr lang="en-US" dirty="0" err="1"/>
              <a:t>chất</a:t>
            </a:r>
            <a:r>
              <a:rPr lang="en-US" dirty="0"/>
              <a:t> </a:t>
            </a:r>
            <a:r>
              <a:rPr lang="en-US" dirty="0" err="1"/>
              <a:t>lượng</a:t>
            </a:r>
            <a:r>
              <a:rPr lang="en-US" dirty="0"/>
              <a:t> </a:t>
            </a:r>
            <a:r>
              <a:rPr lang="en-US" dirty="0" err="1"/>
              <a:t>cho</a:t>
            </a:r>
            <a:r>
              <a:rPr lang="en-US" dirty="0"/>
              <a:t> </a:t>
            </a:r>
            <a:r>
              <a:rPr lang="en-US" dirty="0" err="1"/>
              <a:t>phân</a:t>
            </a:r>
            <a:r>
              <a:rPr lang="en-US" dirty="0"/>
              <a:t> </a:t>
            </a:r>
            <a:r>
              <a:rPr lang="en-US" dirty="0" err="1"/>
              <a:t>khúc</a:t>
            </a:r>
            <a:r>
              <a:rPr lang="en-US" dirty="0"/>
              <a:t> </a:t>
            </a:r>
            <a:r>
              <a:rPr lang="en-US" dirty="0" err="1"/>
              <a:t>này</a:t>
            </a:r>
            <a:r>
              <a:rPr lang="en-US" dirty="0"/>
              <a:t>. Airbnb, GitHub, Bloomberg </a:t>
            </a:r>
            <a:r>
              <a:rPr lang="en-US" dirty="0" err="1"/>
              <a:t>và</a:t>
            </a:r>
            <a:r>
              <a:rPr lang="en-US" dirty="0"/>
              <a:t> Etsy </a:t>
            </a:r>
            <a:r>
              <a:rPr lang="en-US" dirty="0" err="1"/>
              <a:t>là</a:t>
            </a:r>
            <a:r>
              <a:rPr lang="en-US" dirty="0"/>
              <a:t> </a:t>
            </a:r>
            <a:r>
              <a:rPr lang="en-US" dirty="0" err="1"/>
              <a:t>một</a:t>
            </a:r>
            <a:r>
              <a:rPr lang="en-US" dirty="0"/>
              <a:t> </a:t>
            </a:r>
            <a:r>
              <a:rPr lang="en-US" dirty="0" err="1"/>
              <a:t>số</a:t>
            </a:r>
            <a:r>
              <a:rPr lang="en-US" dirty="0"/>
              <a:t> </a:t>
            </a:r>
            <a:r>
              <a:rPr lang="en-US" dirty="0" err="1"/>
              <a:t>công</a:t>
            </a:r>
            <a:r>
              <a:rPr lang="en-US" dirty="0"/>
              <a:t> ty </a:t>
            </a:r>
            <a:r>
              <a:rPr lang="en-US" dirty="0" err="1"/>
              <a:t>nổi</a:t>
            </a:r>
            <a:r>
              <a:rPr lang="en-US" dirty="0"/>
              <a:t> </a:t>
            </a:r>
            <a:r>
              <a:rPr lang="en-US" dirty="0" err="1"/>
              <a:t>tiếng</a:t>
            </a:r>
            <a:r>
              <a:rPr lang="en-US" dirty="0"/>
              <a:t> </a:t>
            </a:r>
            <a:r>
              <a:rPr lang="en-US" dirty="0" err="1"/>
              <a:t>sử</a:t>
            </a:r>
            <a:r>
              <a:rPr lang="en-US" dirty="0"/>
              <a:t> </a:t>
            </a:r>
            <a:r>
              <a:rPr lang="en-US" dirty="0" err="1"/>
              <a:t>dụng</a:t>
            </a:r>
            <a:r>
              <a:rPr lang="en-US" dirty="0"/>
              <a:t> Ruby.</a:t>
            </a:r>
            <a:endParaRPr lang="vi-VN" dirty="0"/>
          </a:p>
          <a:p>
            <a:pPr>
              <a:spcBef>
                <a:spcPts val="0"/>
              </a:spcBef>
              <a:spcAft>
                <a:spcPts val="0"/>
              </a:spcAft>
            </a:pPr>
            <a:r>
              <a:rPr lang="en-US"/>
              <a:t> </a:t>
            </a:r>
            <a:endParaRPr lang="vi-VN"/>
          </a:p>
          <a:p>
            <a:r>
              <a:rPr lang="en-US" dirty="0"/>
              <a:t>Trong </a:t>
            </a:r>
            <a:r>
              <a:rPr lang="en-US" dirty="0" err="1"/>
              <a:t>số</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phát</a:t>
            </a:r>
            <a:r>
              <a:rPr lang="en-US" dirty="0"/>
              <a:t> </a:t>
            </a:r>
            <a:r>
              <a:rPr lang="en-US" dirty="0" err="1"/>
              <a:t>triển</a:t>
            </a:r>
            <a:r>
              <a:rPr lang="en-US" dirty="0"/>
              <a:t> </a:t>
            </a:r>
            <a:r>
              <a:rPr lang="en-US" dirty="0" err="1"/>
              <a:t>phía</a:t>
            </a:r>
            <a:r>
              <a:rPr lang="en-US" dirty="0"/>
              <a:t> </a:t>
            </a:r>
            <a:r>
              <a:rPr lang="en-US" dirty="0" err="1"/>
              <a:t>máy</a:t>
            </a:r>
            <a:r>
              <a:rPr lang="en-US" dirty="0"/>
              <a:t> </a:t>
            </a:r>
            <a:r>
              <a:rPr lang="en-US" dirty="0" err="1"/>
              <a:t>chủ</a:t>
            </a:r>
            <a:r>
              <a:rPr lang="en-US" dirty="0"/>
              <a:t>, Node.js </a:t>
            </a:r>
            <a:r>
              <a:rPr lang="en-US" dirty="0" err="1"/>
              <a:t>và</a:t>
            </a:r>
            <a:r>
              <a:rPr lang="en-US" dirty="0"/>
              <a:t> Python </a:t>
            </a:r>
            <a:r>
              <a:rPr lang="en-US" dirty="0" err="1"/>
              <a:t>rất</a:t>
            </a:r>
            <a:r>
              <a:rPr lang="en-US" dirty="0"/>
              <a:t> </a:t>
            </a:r>
            <a:r>
              <a:rPr lang="en-US" dirty="0" err="1"/>
              <a:t>được</a:t>
            </a:r>
            <a:r>
              <a:rPr lang="en-US" dirty="0"/>
              <a:t> </a:t>
            </a:r>
            <a:r>
              <a:rPr lang="en-US" dirty="0" err="1"/>
              <a:t>khuyến</a:t>
            </a:r>
            <a:r>
              <a:rPr lang="en-US" dirty="0"/>
              <a:t> </a:t>
            </a:r>
            <a:r>
              <a:rPr lang="en-US" dirty="0" err="1"/>
              <a:t>khích</a:t>
            </a:r>
            <a:r>
              <a:rPr lang="en-US" dirty="0"/>
              <a:t>. Node.js </a:t>
            </a:r>
            <a:r>
              <a:rPr lang="en-US" dirty="0" err="1"/>
              <a:t>là</a:t>
            </a:r>
            <a:r>
              <a:rPr lang="en-US" dirty="0"/>
              <a:t> </a:t>
            </a:r>
            <a:r>
              <a:rPr lang="en-US" dirty="0" err="1"/>
              <a:t>một</a:t>
            </a:r>
            <a:r>
              <a:rPr lang="en-US" dirty="0"/>
              <a:t> </a:t>
            </a:r>
            <a:r>
              <a:rPr lang="en-US" dirty="0" err="1"/>
              <a:t>giải</a:t>
            </a:r>
            <a:r>
              <a:rPr lang="en-US" dirty="0"/>
              <a:t> </a:t>
            </a:r>
            <a:r>
              <a:rPr lang="en-US" dirty="0" err="1"/>
              <a:t>pháp</a:t>
            </a:r>
            <a:r>
              <a:rPr lang="en-US" dirty="0"/>
              <a:t> </a:t>
            </a:r>
            <a:r>
              <a:rPr lang="en-US" dirty="0" err="1"/>
              <a:t>đa</a:t>
            </a:r>
            <a:r>
              <a:rPr lang="en-US" dirty="0"/>
              <a:t> </a:t>
            </a:r>
            <a:r>
              <a:rPr lang="en-US" dirty="0" err="1"/>
              <a:t>nền</a:t>
            </a:r>
            <a:r>
              <a:rPr lang="en-US" dirty="0"/>
              <a:t> </a:t>
            </a:r>
            <a:r>
              <a:rPr lang="en-US" dirty="0" err="1"/>
              <a:t>tảng</a:t>
            </a:r>
            <a:r>
              <a:rPr lang="en-US" dirty="0"/>
              <a:t> </a:t>
            </a:r>
            <a:r>
              <a:rPr lang="en-US" dirty="0" err="1"/>
              <a:t>dễ</a:t>
            </a:r>
            <a:r>
              <a:rPr lang="en-US" dirty="0"/>
              <a:t> </a:t>
            </a:r>
            <a:r>
              <a:rPr lang="en-US" dirty="0" err="1"/>
              <a:t>học</a:t>
            </a:r>
            <a:r>
              <a:rPr lang="en-US" dirty="0"/>
              <a:t>, </a:t>
            </a:r>
            <a:r>
              <a:rPr lang="en-US" dirty="0" err="1"/>
              <a:t>nhẹ</a:t>
            </a:r>
            <a:r>
              <a:rPr lang="en-US" dirty="0"/>
              <a:t>, </a:t>
            </a:r>
            <a:r>
              <a:rPr lang="en-US" dirty="0" err="1"/>
              <a:t>thân</a:t>
            </a:r>
            <a:r>
              <a:rPr lang="en-US" dirty="0"/>
              <a:t> </a:t>
            </a:r>
            <a:r>
              <a:rPr lang="en-US" dirty="0" err="1"/>
              <a:t>thiện</a:t>
            </a:r>
            <a:r>
              <a:rPr lang="en-US" dirty="0"/>
              <a:t> </a:t>
            </a:r>
            <a:r>
              <a:rPr lang="en-US" dirty="0" err="1"/>
              <a:t>với</a:t>
            </a:r>
            <a:r>
              <a:rPr lang="en-US" dirty="0"/>
              <a:t> </a:t>
            </a:r>
            <a:r>
              <a:rPr lang="en-US" dirty="0" err="1"/>
              <a:t>nhà</a:t>
            </a:r>
            <a:r>
              <a:rPr lang="en-US" dirty="0"/>
              <a:t> </a:t>
            </a:r>
            <a:r>
              <a:rPr lang="en-US" dirty="0" err="1"/>
              <a:t>phát</a:t>
            </a:r>
            <a:r>
              <a:rPr lang="en-US" dirty="0"/>
              <a:t> </a:t>
            </a:r>
            <a:r>
              <a:rPr lang="en-US" dirty="0" err="1"/>
              <a:t>triển</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cao</a:t>
            </a:r>
            <a:r>
              <a:rPr lang="en-US" dirty="0"/>
              <a:t> </a:t>
            </a:r>
            <a:r>
              <a:rPr lang="en-US" dirty="0" err="1"/>
              <a:t>và</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mở</a:t>
            </a:r>
            <a:r>
              <a:rPr lang="en-US" dirty="0"/>
              <a:t> </a:t>
            </a:r>
            <a:r>
              <a:rPr lang="en-US" dirty="0" err="1"/>
              <a:t>rộng</a:t>
            </a:r>
            <a:r>
              <a:rPr lang="en-US" dirty="0"/>
              <a:t> </a:t>
            </a:r>
            <a:r>
              <a:rPr lang="en-US" dirty="0" err="1"/>
              <a:t>đa</a:t>
            </a:r>
            <a:r>
              <a:rPr lang="en-US" dirty="0"/>
              <a:t> </a:t>
            </a:r>
            <a:r>
              <a:rPr lang="en-US" dirty="0" err="1"/>
              <a:t>nền</a:t>
            </a:r>
            <a:r>
              <a:rPr lang="en-US" dirty="0"/>
              <a:t> </a:t>
            </a:r>
            <a:r>
              <a:rPr lang="en-US" dirty="0" err="1"/>
              <a:t>tảng</a:t>
            </a:r>
            <a:r>
              <a:rPr lang="en-US" dirty="0"/>
              <a:t>. Python </a:t>
            </a:r>
            <a:r>
              <a:rPr lang="en-US" dirty="0" err="1"/>
              <a:t>sử</a:t>
            </a:r>
            <a:r>
              <a:rPr lang="en-US" dirty="0"/>
              <a:t> </a:t>
            </a:r>
            <a:r>
              <a:rPr lang="en-US" dirty="0" err="1"/>
              <a:t>dụng</a:t>
            </a:r>
            <a:r>
              <a:rPr lang="en-US" dirty="0"/>
              <a:t> </a:t>
            </a:r>
            <a:r>
              <a:rPr lang="en-US" dirty="0" err="1"/>
              <a:t>cú</a:t>
            </a:r>
            <a:r>
              <a:rPr lang="en-US" dirty="0"/>
              <a:t> </a:t>
            </a:r>
            <a:r>
              <a:rPr lang="en-US" dirty="0" err="1"/>
              <a:t>pháp</a:t>
            </a:r>
            <a:r>
              <a:rPr lang="en-US" dirty="0"/>
              <a:t> </a:t>
            </a:r>
            <a:r>
              <a:rPr lang="en-US" dirty="0" err="1"/>
              <a:t>đơn</a:t>
            </a:r>
            <a:r>
              <a:rPr lang="en-US" dirty="0"/>
              <a:t> </a:t>
            </a:r>
            <a:r>
              <a:rPr lang="en-US" dirty="0" err="1"/>
              <a:t>giản</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giúp</a:t>
            </a:r>
            <a:r>
              <a:rPr lang="en-US" dirty="0"/>
              <a:t> </a:t>
            </a:r>
            <a:r>
              <a:rPr lang="en-US" dirty="0" err="1"/>
              <a:t>bạn</a:t>
            </a:r>
            <a:r>
              <a:rPr lang="en-US" dirty="0"/>
              <a:t> </a:t>
            </a:r>
            <a:r>
              <a:rPr lang="en-US" dirty="0" err="1"/>
              <a:t>dễ</a:t>
            </a:r>
            <a:r>
              <a:rPr lang="en-US" dirty="0"/>
              <a:t> </a:t>
            </a:r>
            <a:r>
              <a:rPr lang="en-US" dirty="0" err="1"/>
              <a:t>dàng</a:t>
            </a:r>
            <a:r>
              <a:rPr lang="en-US" dirty="0"/>
              <a:t> </a:t>
            </a:r>
            <a:r>
              <a:rPr lang="en-US" dirty="0" err="1"/>
              <a:t>viết</a:t>
            </a:r>
            <a:r>
              <a:rPr lang="en-US" dirty="0"/>
              <a:t> </a:t>
            </a:r>
            <a:r>
              <a:rPr lang="en-US" dirty="0" err="1"/>
              <a:t>và</a:t>
            </a:r>
            <a:r>
              <a:rPr lang="en-US" dirty="0"/>
              <a:t> </a:t>
            </a:r>
            <a:r>
              <a:rPr lang="en-US" dirty="0" err="1"/>
              <a:t>thực</a:t>
            </a:r>
            <a:r>
              <a:rPr lang="en-US" dirty="0"/>
              <a:t> </a:t>
            </a:r>
            <a:r>
              <a:rPr lang="en-US" dirty="0" err="1"/>
              <a:t>thi</a:t>
            </a:r>
            <a:r>
              <a:rPr lang="en-US" dirty="0"/>
              <a:t> </a:t>
            </a:r>
            <a:r>
              <a:rPr lang="en-US" dirty="0" err="1"/>
              <a:t>mã</a:t>
            </a:r>
            <a:r>
              <a:rPr lang="en-US" dirty="0"/>
              <a:t> </a:t>
            </a:r>
            <a:r>
              <a:rPr lang="en-US" dirty="0" err="1"/>
              <a:t>nhanh</a:t>
            </a:r>
            <a:r>
              <a:rPr lang="en-US" dirty="0"/>
              <a:t> </a:t>
            </a:r>
            <a:r>
              <a:rPr lang="en-US" dirty="0" err="1"/>
              <a:t>hơn</a:t>
            </a:r>
            <a:r>
              <a:rPr lang="en-US" dirty="0"/>
              <a:t>. </a:t>
            </a:r>
            <a:r>
              <a:rPr lang="en-US" dirty="0" err="1"/>
              <a:t>Cộng</a:t>
            </a:r>
            <a:r>
              <a:rPr lang="en-US" dirty="0"/>
              <a:t> </a:t>
            </a:r>
            <a:r>
              <a:rPr lang="en-US" dirty="0" err="1"/>
              <a:t>đồng</a:t>
            </a:r>
            <a:r>
              <a:rPr lang="en-US" dirty="0"/>
              <a:t> </a:t>
            </a:r>
            <a:r>
              <a:rPr lang="en-US" dirty="0" err="1"/>
              <a:t>cũng</a:t>
            </a:r>
            <a:r>
              <a:rPr lang="en-US" dirty="0"/>
              <a:t> </a:t>
            </a:r>
            <a:r>
              <a:rPr lang="en-US" dirty="0" err="1"/>
              <a:t>rất</a:t>
            </a:r>
            <a:r>
              <a:rPr lang="en-US" dirty="0"/>
              <a:t> </a:t>
            </a:r>
            <a:r>
              <a:rPr lang="en-US" dirty="0" err="1"/>
              <a:t>ủng</a:t>
            </a:r>
            <a:r>
              <a:rPr lang="en-US" dirty="0"/>
              <a:t> </a:t>
            </a:r>
            <a:r>
              <a:rPr lang="en-US" dirty="0" err="1"/>
              <a:t>hộ</a:t>
            </a:r>
            <a:r>
              <a:rPr lang="en-US" dirty="0"/>
              <a:t>.</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7</a:t>
            </a:fld>
            <a:endParaRPr lang="en-US" altLang="en-US"/>
          </a:p>
        </p:txBody>
      </p:sp>
    </p:spTree>
    <p:extLst>
      <p:ext uri="{BB962C8B-B14F-4D97-AF65-F5344CB8AC3E}">
        <p14:creationId xmlns:p14="http://schemas.microsoft.com/office/powerpoint/2010/main" val="639890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vi-VN"/>
              <a:t>Lớp dữ liệu: Cơ sở dữ liệu</a:t>
            </a:r>
          </a:p>
          <a:p>
            <a:pPr algn="just">
              <a:spcBef>
                <a:spcPts val="0"/>
              </a:spcBef>
              <a:spcAft>
                <a:spcPts val="0"/>
              </a:spcAft>
            </a:pPr>
            <a:r>
              <a:rPr lang="en-US" dirty="0" err="1">
                <a:latin typeface="Arial"/>
                <a:cs typeface="Arial"/>
              </a:rPr>
              <a:t>Cơ</a:t>
            </a:r>
            <a:r>
              <a:rPr lang="en-US" dirty="0">
                <a:latin typeface="Arial"/>
                <a:cs typeface="Arial"/>
              </a:rPr>
              <a:t> </a:t>
            </a:r>
            <a:r>
              <a:rPr lang="en-US" dirty="0" err="1">
                <a:latin typeface="Arial"/>
                <a:cs typeface="Arial"/>
              </a:rPr>
              <a:t>sở</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thành</a:t>
            </a:r>
            <a:r>
              <a:rPr lang="en-US" dirty="0">
                <a:latin typeface="Arial"/>
                <a:cs typeface="Arial"/>
              </a:rPr>
              <a:t> </a:t>
            </a:r>
            <a:r>
              <a:rPr lang="en-US" dirty="0" err="1">
                <a:latin typeface="Arial"/>
                <a:cs typeface="Arial"/>
              </a:rPr>
              <a:t>phần</a:t>
            </a:r>
            <a:r>
              <a:rPr lang="en-US" dirty="0">
                <a:latin typeface="Arial"/>
                <a:cs typeface="Arial"/>
              </a:rPr>
              <a:t> </a:t>
            </a:r>
            <a:r>
              <a:rPr lang="en-US" dirty="0" err="1">
                <a:latin typeface="Arial"/>
                <a:cs typeface="Arial"/>
              </a:rPr>
              <a:t>chính</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web </a:t>
            </a:r>
            <a:r>
              <a:rPr lang="en-US" dirty="0" err="1">
                <a:latin typeface="Arial"/>
                <a:cs typeface="Arial"/>
              </a:rPr>
              <a:t>lưu</a:t>
            </a:r>
            <a:r>
              <a:rPr lang="en-US" dirty="0">
                <a:latin typeface="Arial"/>
                <a:cs typeface="Arial"/>
              </a:rPr>
              <a:t> </a:t>
            </a:r>
            <a:r>
              <a:rPr lang="en-US" dirty="0" err="1">
                <a:latin typeface="Arial"/>
                <a:cs typeface="Arial"/>
              </a:rPr>
              <a:t>trữ</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quản</a:t>
            </a:r>
            <a:r>
              <a:rPr lang="en-US" dirty="0">
                <a:latin typeface="Arial"/>
                <a:cs typeface="Arial"/>
              </a:rPr>
              <a:t> </a:t>
            </a:r>
            <a:r>
              <a:rPr lang="en-US" dirty="0" err="1">
                <a:latin typeface="Arial"/>
                <a:cs typeface="Arial"/>
              </a:rPr>
              <a:t>lý</a:t>
            </a:r>
            <a:r>
              <a:rPr lang="en-US" dirty="0">
                <a:latin typeface="Arial"/>
                <a:cs typeface="Arial"/>
              </a:rPr>
              <a:t> </a:t>
            </a:r>
            <a:r>
              <a:rPr lang="en-US" dirty="0" err="1">
                <a:latin typeface="Arial"/>
                <a:cs typeface="Arial"/>
              </a:rPr>
              <a:t>thông</a:t>
            </a:r>
            <a:r>
              <a:rPr lang="en-US" dirty="0">
                <a:latin typeface="Arial"/>
                <a:cs typeface="Arial"/>
              </a:rPr>
              <a:t> tin </a:t>
            </a:r>
            <a:r>
              <a:rPr lang="en-US" dirty="0" err="1">
                <a:latin typeface="Arial"/>
                <a:cs typeface="Arial"/>
              </a:rPr>
              <a:t>cho</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web. </a:t>
            </a:r>
            <a:r>
              <a:rPr lang="en-US" dirty="0" err="1">
                <a:latin typeface="Arial"/>
                <a:cs typeface="Arial"/>
              </a:rPr>
              <a:t>Bằng</a:t>
            </a:r>
            <a:r>
              <a:rPr lang="en-US" dirty="0">
                <a:latin typeface="Arial"/>
                <a:cs typeface="Arial"/>
              </a:rPr>
              <a:t> </a:t>
            </a:r>
            <a:r>
              <a:rPr lang="en-US" dirty="0" err="1">
                <a:latin typeface="Arial"/>
                <a:cs typeface="Arial"/>
              </a:rPr>
              <a:t>cách</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chức</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bạn</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tìm</a:t>
            </a:r>
            <a:r>
              <a:rPr lang="en-US" dirty="0">
                <a:latin typeface="Arial"/>
                <a:cs typeface="Arial"/>
              </a:rPr>
              <a:t> </a:t>
            </a:r>
            <a:r>
              <a:rPr lang="en-US" dirty="0" err="1">
                <a:latin typeface="Arial"/>
                <a:cs typeface="Arial"/>
              </a:rPr>
              <a:t>kiếm</a:t>
            </a:r>
            <a:r>
              <a:rPr lang="en-US" dirty="0">
                <a:latin typeface="Arial"/>
                <a:cs typeface="Arial"/>
              </a:rPr>
              <a:t>, </a:t>
            </a:r>
            <a:r>
              <a:rPr lang="en-US" dirty="0" err="1">
                <a:latin typeface="Arial"/>
                <a:cs typeface="Arial"/>
              </a:rPr>
              <a:t>lọc</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sắp</a:t>
            </a:r>
            <a:r>
              <a:rPr lang="en-US" dirty="0">
                <a:latin typeface="Arial"/>
                <a:cs typeface="Arial"/>
              </a:rPr>
              <a:t> </a:t>
            </a:r>
            <a:r>
              <a:rPr lang="en-US" dirty="0" err="1">
                <a:latin typeface="Arial"/>
                <a:cs typeface="Arial"/>
              </a:rPr>
              <a:t>xếp</a:t>
            </a:r>
            <a:r>
              <a:rPr lang="en-US" dirty="0">
                <a:latin typeface="Arial"/>
                <a:cs typeface="Arial"/>
              </a:rPr>
              <a:t> </a:t>
            </a:r>
            <a:r>
              <a:rPr lang="en-US" dirty="0" err="1">
                <a:latin typeface="Arial"/>
                <a:cs typeface="Arial"/>
              </a:rPr>
              <a:t>thông</a:t>
            </a:r>
            <a:r>
              <a:rPr lang="en-US" dirty="0">
                <a:latin typeface="Arial"/>
                <a:cs typeface="Arial"/>
              </a:rPr>
              <a:t> tin </a:t>
            </a:r>
            <a:r>
              <a:rPr lang="en-US" dirty="0" err="1">
                <a:latin typeface="Arial"/>
                <a:cs typeface="Arial"/>
              </a:rPr>
              <a:t>dựa</a:t>
            </a:r>
            <a:r>
              <a:rPr lang="en-US" dirty="0">
                <a:latin typeface="Arial"/>
                <a:cs typeface="Arial"/>
              </a:rPr>
              <a:t> </a:t>
            </a:r>
            <a:r>
              <a:rPr lang="en-US" dirty="0" err="1">
                <a:latin typeface="Arial"/>
                <a:cs typeface="Arial"/>
              </a:rPr>
              <a:t>trên</a:t>
            </a:r>
            <a:r>
              <a:rPr lang="en-US" dirty="0">
                <a:latin typeface="Arial"/>
                <a:cs typeface="Arial"/>
              </a:rPr>
              <a:t> </a:t>
            </a:r>
            <a:r>
              <a:rPr lang="en-US" dirty="0" err="1">
                <a:latin typeface="Arial"/>
                <a:cs typeface="Arial"/>
              </a:rPr>
              <a:t>yêu</a:t>
            </a:r>
            <a:r>
              <a:rPr lang="en-US" dirty="0">
                <a:latin typeface="Arial"/>
                <a:cs typeface="Arial"/>
              </a:rPr>
              <a:t> </a:t>
            </a:r>
            <a:r>
              <a:rPr lang="en-US" dirty="0" err="1">
                <a:latin typeface="Arial"/>
                <a:cs typeface="Arial"/>
              </a:rPr>
              <a:t>cầu</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trình</a:t>
            </a:r>
            <a:r>
              <a:rPr lang="en-US" dirty="0">
                <a:latin typeface="Arial"/>
                <a:cs typeface="Arial"/>
              </a:rPr>
              <a:t> </a:t>
            </a:r>
            <a:r>
              <a:rPr lang="en-US" dirty="0" err="1">
                <a:latin typeface="Arial"/>
                <a:cs typeface="Arial"/>
              </a:rPr>
              <a:t>bày</a:t>
            </a:r>
            <a:r>
              <a:rPr lang="en-US" dirty="0">
                <a:latin typeface="Arial"/>
                <a:cs typeface="Arial"/>
              </a:rPr>
              <a:t> </a:t>
            </a:r>
            <a:r>
              <a:rPr lang="en-US" dirty="0" err="1">
                <a:latin typeface="Arial"/>
                <a:cs typeface="Arial"/>
              </a:rPr>
              <a:t>thông</a:t>
            </a:r>
            <a:r>
              <a:rPr lang="en-US" dirty="0">
                <a:latin typeface="Arial"/>
                <a:cs typeface="Arial"/>
              </a:rPr>
              <a:t> tin </a:t>
            </a:r>
            <a:r>
              <a:rPr lang="en-US" dirty="0" err="1">
                <a:latin typeface="Arial"/>
                <a:cs typeface="Arial"/>
              </a:rPr>
              <a:t>cần</a:t>
            </a:r>
            <a:r>
              <a:rPr lang="en-US" dirty="0">
                <a:latin typeface="Arial"/>
                <a:cs typeface="Arial"/>
              </a:rPr>
              <a:t> </a:t>
            </a:r>
            <a:r>
              <a:rPr lang="en-US" dirty="0" err="1">
                <a:latin typeface="Arial"/>
                <a:cs typeface="Arial"/>
              </a:rPr>
              <a:t>thiết</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cuối</a:t>
            </a:r>
            <a:r>
              <a:rPr lang="en-US" dirty="0">
                <a:latin typeface="Arial"/>
                <a:cs typeface="Arial"/>
              </a:rPr>
              <a:t>. </a:t>
            </a:r>
            <a:r>
              <a:rPr lang="en-US" dirty="0" err="1">
                <a:latin typeface="Arial"/>
                <a:cs typeface="Arial"/>
              </a:rPr>
              <a:t>Chúng</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phép</a:t>
            </a:r>
            <a:r>
              <a:rPr lang="en-US" dirty="0">
                <a:latin typeface="Arial"/>
                <a:cs typeface="Arial"/>
              </a:rPr>
              <a:t> </a:t>
            </a:r>
            <a:r>
              <a:rPr lang="en-US" dirty="0" err="1">
                <a:latin typeface="Arial"/>
                <a:cs typeface="Arial"/>
              </a:rPr>
              <a:t>truy</a:t>
            </a:r>
            <a:r>
              <a:rPr lang="en-US" dirty="0">
                <a:latin typeface="Arial"/>
                <a:cs typeface="Arial"/>
              </a:rPr>
              <a:t> </a:t>
            </a:r>
            <a:r>
              <a:rPr lang="en-US" dirty="0" err="1">
                <a:latin typeface="Arial"/>
                <a:cs typeface="Arial"/>
              </a:rPr>
              <a:t>cập</a:t>
            </a:r>
            <a:r>
              <a:rPr lang="en-US" dirty="0">
                <a:latin typeface="Arial"/>
                <a:cs typeface="Arial"/>
              </a:rPr>
              <a:t> </a:t>
            </a:r>
            <a:r>
              <a:rPr lang="en-US" dirty="0" err="1">
                <a:latin typeface="Arial"/>
                <a:cs typeface="Arial"/>
              </a:rPr>
              <a:t>dựa</a:t>
            </a:r>
            <a:r>
              <a:rPr lang="en-US" dirty="0">
                <a:latin typeface="Arial"/>
                <a:cs typeface="Arial"/>
              </a:rPr>
              <a:t> </a:t>
            </a:r>
            <a:r>
              <a:rPr lang="en-US" dirty="0" err="1">
                <a:latin typeface="Arial"/>
                <a:cs typeface="Arial"/>
              </a:rPr>
              <a:t>trên</a:t>
            </a:r>
            <a:r>
              <a:rPr lang="en-US" dirty="0">
                <a:latin typeface="Arial"/>
                <a:cs typeface="Arial"/>
              </a:rPr>
              <a:t> </a:t>
            </a:r>
            <a:r>
              <a:rPr lang="en-US" dirty="0" err="1">
                <a:latin typeface="Arial"/>
                <a:cs typeface="Arial"/>
              </a:rPr>
              <a:t>vai</a:t>
            </a:r>
            <a:r>
              <a:rPr lang="en-US" dirty="0">
                <a:latin typeface="Arial"/>
                <a:cs typeface="Arial"/>
              </a:rPr>
              <a:t> </a:t>
            </a:r>
            <a:r>
              <a:rPr lang="en-US" dirty="0" err="1">
                <a:latin typeface="Arial"/>
                <a:cs typeface="Arial"/>
              </a:rPr>
              <a:t>trò</a:t>
            </a:r>
            <a:r>
              <a:rPr lang="en-US" dirty="0">
                <a:latin typeface="Arial"/>
                <a:cs typeface="Arial"/>
              </a:rPr>
              <a:t> </a:t>
            </a:r>
            <a:r>
              <a:rPr lang="en-US" dirty="0" err="1">
                <a:latin typeface="Arial"/>
                <a:cs typeface="Arial"/>
              </a:rPr>
              <a:t>để</a:t>
            </a:r>
            <a:r>
              <a:rPr lang="en-US" dirty="0">
                <a:latin typeface="Arial"/>
                <a:cs typeface="Arial"/>
              </a:rPr>
              <a:t> </a:t>
            </a:r>
            <a:r>
              <a:rPr lang="en-US" dirty="0" err="1">
                <a:latin typeface="Arial"/>
                <a:cs typeface="Arial"/>
              </a:rPr>
              <a:t>duy</a:t>
            </a:r>
            <a:r>
              <a:rPr lang="en-US" dirty="0">
                <a:latin typeface="Arial"/>
                <a:cs typeface="Arial"/>
              </a:rPr>
              <a:t> </a:t>
            </a:r>
            <a:r>
              <a:rPr lang="en-US" dirty="0" err="1">
                <a:latin typeface="Arial"/>
                <a:cs typeface="Arial"/>
              </a:rPr>
              <a:t>trì</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toàn</a:t>
            </a:r>
            <a:r>
              <a:rPr lang="en-US" dirty="0">
                <a:latin typeface="Arial"/>
                <a:cs typeface="Arial"/>
              </a:rPr>
              <a:t> </a:t>
            </a:r>
            <a:r>
              <a:rPr lang="en-US" dirty="0" err="1">
                <a:latin typeface="Arial"/>
                <a:cs typeface="Arial"/>
              </a:rPr>
              <a:t>vẹn</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endParaRPr lang="vi-VN" dirty="0">
              <a:latin typeface="Arial"/>
              <a:cs typeface="Arial"/>
            </a:endParaRPr>
          </a:p>
          <a:p>
            <a:pPr algn="just">
              <a:spcBef>
                <a:spcPts val="0"/>
              </a:spcBef>
              <a:spcAft>
                <a:spcPts val="0"/>
              </a:spcAft>
            </a:pPr>
            <a:r>
              <a:rPr lang="en-US" dirty="0">
                <a:latin typeface="Arial"/>
                <a:cs typeface="Arial"/>
              </a:rPr>
              <a:t>Trong </a:t>
            </a:r>
            <a:r>
              <a:rPr lang="en-US" dirty="0" err="1">
                <a:latin typeface="Arial"/>
                <a:cs typeface="Arial"/>
              </a:rPr>
              <a:t>khi</a:t>
            </a:r>
            <a:r>
              <a:rPr lang="en-US" dirty="0">
                <a:latin typeface="Arial"/>
                <a:cs typeface="Arial"/>
              </a:rPr>
              <a:t> </a:t>
            </a:r>
            <a:r>
              <a:rPr lang="en-US" dirty="0" err="1">
                <a:latin typeface="Arial"/>
                <a:cs typeface="Arial"/>
              </a:rPr>
              <a:t>chọn</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sở</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web </a:t>
            </a:r>
            <a:r>
              <a:rPr lang="en-US" dirty="0" err="1">
                <a:latin typeface="Arial"/>
                <a:cs typeface="Arial"/>
              </a:rPr>
              <a:t>của</a:t>
            </a:r>
            <a:r>
              <a:rPr lang="en-US" dirty="0">
                <a:latin typeface="Arial"/>
                <a:cs typeface="Arial"/>
              </a:rPr>
              <a:t> </a:t>
            </a:r>
            <a:r>
              <a:rPr lang="en-US" dirty="0" err="1">
                <a:latin typeface="Arial"/>
                <a:cs typeface="Arial"/>
              </a:rPr>
              <a:t>bạn</a:t>
            </a:r>
            <a:r>
              <a:rPr lang="en-US" dirty="0">
                <a:latin typeface="Arial"/>
                <a:cs typeface="Arial"/>
              </a:rPr>
              <a:t>, </a:t>
            </a:r>
            <a:r>
              <a:rPr lang="en-US" dirty="0" err="1">
                <a:latin typeface="Arial"/>
                <a:cs typeface="Arial"/>
              </a:rPr>
              <a:t>kích</a:t>
            </a:r>
            <a:r>
              <a:rPr lang="en-US" dirty="0">
                <a:latin typeface="Arial"/>
                <a:cs typeface="Arial"/>
              </a:rPr>
              <a:t> </a:t>
            </a:r>
            <a:r>
              <a:rPr lang="en-US" dirty="0" err="1">
                <a:latin typeface="Arial"/>
                <a:cs typeface="Arial"/>
              </a:rPr>
              <a:t>thước</a:t>
            </a:r>
            <a:r>
              <a:rPr lang="en-US" dirty="0">
                <a:latin typeface="Arial"/>
                <a:cs typeface="Arial"/>
              </a:rPr>
              <a:t>, </a:t>
            </a:r>
            <a:r>
              <a:rPr lang="en-US" dirty="0" err="1">
                <a:latin typeface="Arial"/>
                <a:cs typeface="Arial"/>
              </a:rPr>
              <a:t>tốc</a:t>
            </a:r>
            <a:r>
              <a:rPr lang="en-US" dirty="0">
                <a:latin typeface="Arial"/>
                <a:cs typeface="Arial"/>
              </a:rPr>
              <a:t> </a:t>
            </a:r>
            <a:r>
              <a:rPr lang="en-US" dirty="0" err="1">
                <a:latin typeface="Arial"/>
                <a:cs typeface="Arial"/>
              </a:rPr>
              <a:t>độ</a:t>
            </a:r>
            <a:r>
              <a:rPr lang="en-US" dirty="0">
                <a:latin typeface="Arial"/>
                <a:cs typeface="Arial"/>
              </a:rPr>
              <a:t>, </a:t>
            </a:r>
            <a:r>
              <a:rPr lang="en-US" dirty="0" err="1">
                <a:latin typeface="Arial"/>
                <a:cs typeface="Arial"/>
              </a:rPr>
              <a:t>khả</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mở</a:t>
            </a:r>
            <a:r>
              <a:rPr lang="en-US" dirty="0">
                <a:latin typeface="Arial"/>
                <a:cs typeface="Arial"/>
              </a:rPr>
              <a:t> </a:t>
            </a:r>
            <a:r>
              <a:rPr lang="en-US" dirty="0" err="1">
                <a:latin typeface="Arial"/>
                <a:cs typeface="Arial"/>
              </a:rPr>
              <a:t>rộng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cấu</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bốn</a:t>
            </a:r>
            <a:r>
              <a:rPr lang="en-US" dirty="0">
                <a:latin typeface="Arial"/>
                <a:cs typeface="Arial"/>
              </a:rPr>
              <a:t> </a:t>
            </a:r>
            <a:r>
              <a:rPr lang="en-US" dirty="0" err="1">
                <a:latin typeface="Arial"/>
                <a:cs typeface="Arial"/>
              </a:rPr>
              <a:t>khía</a:t>
            </a:r>
            <a:r>
              <a:rPr lang="en-US" dirty="0">
                <a:latin typeface="Arial"/>
                <a:cs typeface="Arial"/>
              </a:rPr>
              <a:t> </a:t>
            </a:r>
            <a:r>
              <a:rPr lang="en-US" dirty="0" err="1">
                <a:latin typeface="Arial"/>
                <a:cs typeface="Arial"/>
              </a:rPr>
              <a:t>cạnh</a:t>
            </a:r>
            <a:r>
              <a:rPr lang="en-US" dirty="0">
                <a:latin typeface="Arial"/>
                <a:cs typeface="Arial"/>
              </a:rPr>
              <a:t> </a:t>
            </a:r>
            <a:r>
              <a:rPr lang="en-US" dirty="0" err="1">
                <a:latin typeface="Arial"/>
                <a:cs typeface="Arial"/>
              </a:rPr>
              <a:t>mà</a:t>
            </a:r>
            <a:r>
              <a:rPr lang="en-US" dirty="0">
                <a:latin typeface="Arial"/>
                <a:cs typeface="Arial"/>
              </a:rPr>
              <a:t> </a:t>
            </a:r>
            <a:r>
              <a:rPr lang="en-US" dirty="0" err="1">
                <a:latin typeface="Arial"/>
                <a:cs typeface="Arial"/>
              </a:rPr>
              <a:t>bạn</a:t>
            </a:r>
            <a:r>
              <a:rPr lang="en-US" dirty="0">
                <a:latin typeface="Arial"/>
                <a:cs typeface="Arial"/>
              </a:rPr>
              <a:t> </a:t>
            </a:r>
            <a:r>
              <a:rPr lang="en-US" dirty="0" err="1">
                <a:latin typeface="Arial"/>
                <a:cs typeface="Arial"/>
              </a:rPr>
              <a:t>cần</a:t>
            </a:r>
            <a:r>
              <a:rPr lang="en-US" dirty="0">
                <a:latin typeface="Arial"/>
                <a:cs typeface="Arial"/>
              </a:rPr>
              <a:t> </a:t>
            </a:r>
            <a:r>
              <a:rPr lang="en-US" dirty="0" err="1">
                <a:latin typeface="Arial"/>
                <a:cs typeface="Arial"/>
              </a:rPr>
              <a:t>xem</a:t>
            </a:r>
            <a:r>
              <a:rPr lang="en-US" dirty="0">
                <a:latin typeface="Arial"/>
                <a:cs typeface="Arial"/>
              </a:rPr>
              <a:t> </a:t>
            </a:r>
            <a:r>
              <a:rPr lang="en-US" dirty="0" err="1">
                <a:latin typeface="Arial"/>
                <a:cs typeface="Arial"/>
              </a:rPr>
              <a:t>xét</a:t>
            </a:r>
            <a:r>
              <a:rPr lang="en-US" dirty="0">
                <a:latin typeface="Arial"/>
                <a:cs typeface="Arial"/>
              </a:rPr>
              <a:t>. </a:t>
            </a:r>
            <a:r>
              <a:rPr lang="en-US" dirty="0" err="1">
                <a:latin typeface="Arial"/>
                <a:cs typeface="Arial"/>
              </a:rPr>
              <a:t>Đối</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cấu</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sở</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dựa</a:t>
            </a:r>
            <a:r>
              <a:rPr lang="en-US" dirty="0">
                <a:latin typeface="Arial"/>
                <a:cs typeface="Arial"/>
              </a:rPr>
              <a:t> </a:t>
            </a:r>
            <a:r>
              <a:rPr lang="en-US" dirty="0" err="1">
                <a:latin typeface="Arial"/>
                <a:cs typeface="Arial"/>
              </a:rPr>
              <a:t>trên</a:t>
            </a:r>
            <a:r>
              <a:rPr lang="en-US" dirty="0">
                <a:latin typeface="Arial"/>
                <a:cs typeface="Arial"/>
              </a:rPr>
              <a:t> SQL </a:t>
            </a:r>
            <a:r>
              <a:rPr lang="en-US" dirty="0" err="1">
                <a:latin typeface="Arial"/>
                <a:cs typeface="Arial"/>
              </a:rPr>
              <a:t>là</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lựa</a:t>
            </a:r>
            <a:r>
              <a:rPr lang="en-US" dirty="0">
                <a:latin typeface="Arial"/>
                <a:cs typeface="Arial"/>
              </a:rPr>
              <a:t> </a:t>
            </a:r>
            <a:r>
              <a:rPr lang="en-US" dirty="0" err="1">
                <a:latin typeface="Arial"/>
                <a:cs typeface="Arial"/>
              </a:rPr>
              <a:t>chọn</a:t>
            </a:r>
            <a:r>
              <a:rPr lang="en-US" dirty="0">
                <a:latin typeface="Arial"/>
                <a:cs typeface="Arial"/>
              </a:rPr>
              <a:t> </a:t>
            </a:r>
            <a:r>
              <a:rPr lang="en-US" dirty="0" err="1">
                <a:latin typeface="Arial"/>
                <a:cs typeface="Arial"/>
              </a:rPr>
              <a:t>tốt</a:t>
            </a:r>
            <a:r>
              <a:rPr lang="en-US" dirty="0">
                <a:latin typeface="Arial"/>
                <a:cs typeface="Arial"/>
              </a:rPr>
              <a:t>. </a:t>
            </a:r>
            <a:r>
              <a:rPr lang="en-US" dirty="0" err="1">
                <a:latin typeface="Arial"/>
                <a:cs typeface="Arial"/>
              </a:rPr>
              <a:t>nó</a:t>
            </a:r>
            <a:r>
              <a:rPr lang="en-US" dirty="0">
                <a:latin typeface="Arial"/>
                <a:cs typeface="Arial"/>
              </a:rPr>
              <a:t> </a:t>
            </a:r>
            <a:r>
              <a:rPr lang="en-US" dirty="0" err="1">
                <a:latin typeface="Arial"/>
                <a:cs typeface="Arial"/>
              </a:rPr>
              <a:t>phù</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chính</a:t>
            </a:r>
            <a:r>
              <a:rPr lang="en-US" dirty="0">
                <a:latin typeface="Arial"/>
                <a:cs typeface="Arial"/>
              </a:rPr>
              <a:t> </a:t>
            </a:r>
            <a:r>
              <a:rPr lang="en-US" dirty="0" err="1">
                <a:latin typeface="Arial"/>
                <a:cs typeface="Arial"/>
              </a:rPr>
              <a:t>trong</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toàn</a:t>
            </a:r>
            <a:r>
              <a:rPr lang="en-US" dirty="0">
                <a:latin typeface="Arial"/>
                <a:cs typeface="Arial"/>
              </a:rPr>
              <a:t> </a:t>
            </a:r>
            <a:r>
              <a:rPr lang="en-US" dirty="0" err="1">
                <a:latin typeface="Arial"/>
                <a:cs typeface="Arial"/>
              </a:rPr>
              <a:t>vẹn</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yêu</a:t>
            </a:r>
            <a:r>
              <a:rPr lang="en-US" dirty="0">
                <a:latin typeface="Arial"/>
                <a:cs typeface="Arial"/>
              </a:rPr>
              <a:t> </a:t>
            </a:r>
            <a:r>
              <a:rPr lang="en-US" dirty="0" err="1">
                <a:latin typeface="Arial"/>
                <a:cs typeface="Arial"/>
              </a:rPr>
              <a:t>cầu</a:t>
            </a:r>
            <a:r>
              <a:rPr lang="en-US" dirty="0">
                <a:latin typeface="Arial"/>
                <a:cs typeface="Arial"/>
              </a:rPr>
              <a:t> </a:t>
            </a:r>
            <a:r>
              <a:rPr lang="en-US" dirty="0" err="1">
                <a:latin typeface="Arial"/>
                <a:cs typeface="Arial"/>
              </a:rPr>
              <a:t>chính</a:t>
            </a:r>
            <a:r>
              <a:rPr lang="en-US" dirty="0">
                <a:latin typeface="Arial"/>
                <a:cs typeface="Arial"/>
              </a:rPr>
              <a:t>.</a:t>
            </a:r>
            <a:endParaRPr lang="vi-VN" dirty="0">
              <a:latin typeface="Arial"/>
              <a:cs typeface="Arial"/>
            </a:endParaRPr>
          </a:p>
          <a:p>
            <a:pPr algn="just">
              <a:spcBef>
                <a:spcPts val="0"/>
              </a:spcBef>
              <a:spcAft>
                <a:spcPts val="0"/>
              </a:spcAft>
            </a:pPr>
            <a:r>
              <a:rPr lang="en-US" dirty="0" err="1">
                <a:latin typeface="Arial"/>
                <a:cs typeface="Arial"/>
              </a:rPr>
              <a:t>Để</a:t>
            </a:r>
            <a:r>
              <a:rPr lang="en-US" dirty="0">
                <a:latin typeface="Arial"/>
                <a:cs typeface="Arial"/>
              </a:rPr>
              <a:t> </a:t>
            </a:r>
            <a:r>
              <a:rPr lang="en-US" dirty="0" err="1">
                <a:latin typeface="Arial"/>
                <a:cs typeface="Arial"/>
              </a:rPr>
              <a:t>xử</a:t>
            </a:r>
            <a:r>
              <a:rPr lang="en-US" dirty="0">
                <a:latin typeface="Arial"/>
                <a:cs typeface="Arial"/>
              </a:rPr>
              <a:t> </a:t>
            </a:r>
            <a:r>
              <a:rPr lang="en-US" dirty="0" err="1">
                <a:latin typeface="Arial"/>
                <a:cs typeface="Arial"/>
              </a:rPr>
              <a:t>lý</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phi </a:t>
            </a:r>
            <a:r>
              <a:rPr lang="en-US" dirty="0" err="1">
                <a:latin typeface="Arial"/>
                <a:cs typeface="Arial"/>
              </a:rPr>
              <a:t>cấu</a:t>
            </a:r>
            <a:r>
              <a:rPr lang="en-US" dirty="0">
                <a:latin typeface="Arial"/>
                <a:cs typeface="Arial"/>
              </a:rPr>
              <a:t> </a:t>
            </a:r>
            <a:r>
              <a:rPr lang="en-US" dirty="0" err="1">
                <a:latin typeface="Arial"/>
                <a:cs typeface="Arial"/>
              </a:rPr>
              <a:t>trúc</a:t>
            </a:r>
            <a:r>
              <a:rPr lang="en-US" dirty="0">
                <a:latin typeface="Arial"/>
                <a:cs typeface="Arial"/>
              </a:rPr>
              <a:t>, NoSQL </a:t>
            </a:r>
            <a:r>
              <a:rPr lang="en-US" dirty="0" err="1">
                <a:latin typeface="Arial"/>
                <a:cs typeface="Arial"/>
              </a:rPr>
              <a:t>là</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lựa</a:t>
            </a:r>
            <a:r>
              <a:rPr lang="en-US" dirty="0">
                <a:latin typeface="Arial"/>
                <a:cs typeface="Arial"/>
              </a:rPr>
              <a:t> </a:t>
            </a:r>
            <a:r>
              <a:rPr lang="en-US" dirty="0" err="1">
                <a:latin typeface="Arial"/>
                <a:cs typeface="Arial"/>
              </a:rPr>
              <a:t>chọn</a:t>
            </a:r>
            <a:r>
              <a:rPr lang="en-US" dirty="0">
                <a:latin typeface="Arial"/>
                <a:cs typeface="Arial"/>
              </a:rPr>
              <a:t> </a:t>
            </a:r>
            <a:r>
              <a:rPr lang="en-US" dirty="0" err="1">
                <a:latin typeface="Arial"/>
                <a:cs typeface="Arial"/>
              </a:rPr>
              <a:t>tốt</a:t>
            </a:r>
            <a:r>
              <a:rPr lang="en-US" dirty="0">
                <a:latin typeface="Arial"/>
                <a:cs typeface="Arial"/>
              </a:rPr>
              <a:t>. </a:t>
            </a:r>
            <a:r>
              <a:rPr lang="en-US" dirty="0" err="1">
                <a:latin typeface="Arial"/>
                <a:cs typeface="Arial"/>
              </a:rPr>
              <a:t>Nó</a:t>
            </a:r>
            <a:r>
              <a:rPr lang="en-US" dirty="0">
                <a:latin typeface="Arial"/>
                <a:cs typeface="Arial"/>
              </a:rPr>
              <a:t> </a:t>
            </a:r>
            <a:r>
              <a:rPr lang="en-US" dirty="0" err="1">
                <a:latin typeface="Arial"/>
                <a:cs typeface="Arial"/>
              </a:rPr>
              <a:t>phù</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trong</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bản</a:t>
            </a:r>
            <a:r>
              <a:rPr lang="en-US" dirty="0">
                <a:latin typeface="Arial"/>
                <a:cs typeface="Arial"/>
              </a:rPr>
              <a:t> </a:t>
            </a:r>
            <a:r>
              <a:rPr lang="en-US" dirty="0" err="1">
                <a:latin typeface="Arial"/>
                <a:cs typeface="Arial"/>
              </a:rPr>
              <a:t>chất</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đến</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đoán</a:t>
            </a:r>
            <a:r>
              <a:rPr lang="en-US" dirty="0">
                <a:latin typeface="Arial"/>
                <a:cs typeface="Arial"/>
              </a:rPr>
              <a:t> </a:t>
            </a:r>
            <a:r>
              <a:rPr lang="en-US" dirty="0" err="1">
                <a:latin typeface="Arial"/>
                <a:cs typeface="Arial"/>
              </a:rPr>
              <a:t>trước</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sở</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Giá </a:t>
            </a:r>
            <a:r>
              <a:rPr lang="en-US" dirty="0" err="1">
                <a:latin typeface="Arial"/>
                <a:cs typeface="Arial"/>
              </a:rPr>
              <a:t>trị</a:t>
            </a:r>
            <a:r>
              <a:rPr lang="en-US" dirty="0">
                <a:latin typeface="Arial"/>
                <a:cs typeface="Arial"/>
              </a:rPr>
              <a:t> </a:t>
            </a:r>
            <a:r>
              <a:rPr lang="en-US" dirty="0" err="1">
                <a:latin typeface="Arial"/>
                <a:cs typeface="Arial"/>
              </a:rPr>
              <a:t>chính</a:t>
            </a:r>
            <a:r>
              <a:rPr lang="en-US" dirty="0">
                <a:latin typeface="Arial"/>
                <a:cs typeface="Arial"/>
              </a:rPr>
              <a:t> </a:t>
            </a:r>
            <a:r>
              <a:rPr lang="en-US" dirty="0" err="1">
                <a:latin typeface="Arial"/>
                <a:cs typeface="Arial"/>
              </a:rPr>
              <a:t>liên</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từng</a:t>
            </a:r>
            <a:r>
              <a:rPr lang="en-US" dirty="0">
                <a:latin typeface="Arial"/>
                <a:cs typeface="Arial"/>
              </a:rPr>
              <a:t> </a:t>
            </a:r>
            <a:r>
              <a:rPr lang="en-US" dirty="0" err="1">
                <a:latin typeface="Arial"/>
                <a:cs typeface="Arial"/>
              </a:rPr>
              <a:t>giá</a:t>
            </a:r>
            <a:r>
              <a:rPr lang="en-US" dirty="0">
                <a:latin typeface="Arial"/>
                <a:cs typeface="Arial"/>
              </a:rPr>
              <a:t> </a:t>
            </a:r>
            <a:r>
              <a:rPr lang="en-US" dirty="0" err="1">
                <a:latin typeface="Arial"/>
                <a:cs typeface="Arial"/>
              </a:rPr>
              <a:t>trị</a:t>
            </a:r>
            <a:r>
              <a:rPr lang="en-US" dirty="0">
                <a:latin typeface="Arial"/>
                <a:cs typeface="Arial"/>
              </a:rPr>
              <a:t> </a:t>
            </a:r>
            <a:r>
              <a:rPr lang="en-US" dirty="0" err="1">
                <a:latin typeface="Arial"/>
                <a:cs typeface="Arial"/>
              </a:rPr>
              <a:t>với</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sở</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khóa</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phù</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để</a:t>
            </a:r>
            <a:r>
              <a:rPr lang="en-US" dirty="0">
                <a:latin typeface="Arial"/>
                <a:cs typeface="Arial"/>
              </a:rPr>
              <a:t> </a:t>
            </a:r>
            <a:r>
              <a:rPr lang="en-US" dirty="0" err="1">
                <a:latin typeface="Arial"/>
                <a:cs typeface="Arial"/>
              </a:rPr>
              <a:t>lưu</a:t>
            </a:r>
            <a:r>
              <a:rPr lang="en-US" dirty="0">
                <a:latin typeface="Arial"/>
                <a:cs typeface="Arial"/>
              </a:rPr>
              <a:t> </a:t>
            </a:r>
            <a:r>
              <a:rPr lang="en-US" dirty="0" err="1">
                <a:latin typeface="Arial"/>
                <a:cs typeface="Arial"/>
              </a:rPr>
              <a:t>trữ</a:t>
            </a:r>
            <a:r>
              <a:rPr lang="en-US" dirty="0">
                <a:latin typeface="Arial"/>
                <a:cs typeface="Arial"/>
              </a:rPr>
              <a:t> </a:t>
            </a:r>
            <a:r>
              <a:rPr lang="en-US" dirty="0" err="1">
                <a:latin typeface="Arial"/>
                <a:cs typeface="Arial"/>
              </a:rPr>
              <a:t>hồ</a:t>
            </a:r>
            <a:r>
              <a:rPr lang="en-US" dirty="0">
                <a:latin typeface="Arial"/>
                <a:cs typeface="Arial"/>
              </a:rPr>
              <a:t> </a:t>
            </a:r>
            <a:r>
              <a:rPr lang="en-US" dirty="0" err="1">
                <a:latin typeface="Arial"/>
                <a:cs typeface="Arial"/>
              </a:rPr>
              <a:t>sơ</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bài</a:t>
            </a:r>
            <a:r>
              <a:rPr lang="en-US" dirty="0">
                <a:latin typeface="Arial"/>
                <a:cs typeface="Arial"/>
              </a:rPr>
              <a:t> </a:t>
            </a:r>
            <a:r>
              <a:rPr lang="en-US" dirty="0" err="1">
                <a:latin typeface="Arial"/>
                <a:cs typeface="Arial"/>
              </a:rPr>
              <a:t>đánh</a:t>
            </a:r>
            <a:r>
              <a:rPr lang="en-US" dirty="0">
                <a:latin typeface="Arial"/>
                <a:cs typeface="Arial"/>
              </a:rPr>
              <a:t> </a:t>
            </a:r>
            <a:r>
              <a:rPr lang="en-US" dirty="0" err="1">
                <a:latin typeface="Arial"/>
                <a:cs typeface="Arial"/>
              </a:rPr>
              <a:t>giá</a:t>
            </a:r>
            <a:r>
              <a:rPr lang="en-US" dirty="0">
                <a:latin typeface="Arial"/>
                <a:cs typeface="Arial"/>
              </a:rPr>
              <a:t>, </a:t>
            </a:r>
            <a:r>
              <a:rPr lang="en-US" dirty="0" err="1">
                <a:latin typeface="Arial"/>
                <a:cs typeface="Arial"/>
              </a:rPr>
              <a:t>nhận</a:t>
            </a:r>
            <a:r>
              <a:rPr lang="en-US" dirty="0">
                <a:latin typeface="Arial"/>
                <a:cs typeface="Arial"/>
              </a:rPr>
              <a:t> </a:t>
            </a:r>
            <a:r>
              <a:rPr lang="en-US" dirty="0" err="1">
                <a:latin typeface="Arial"/>
                <a:cs typeface="Arial"/>
              </a:rPr>
              <a:t>xét</a:t>
            </a:r>
            <a:r>
              <a:rPr lang="en-US" dirty="0">
                <a:latin typeface="Arial"/>
                <a:cs typeface="Arial"/>
              </a:rPr>
              <a:t> </a:t>
            </a:r>
            <a:r>
              <a:rPr lang="en-US" dirty="0" err="1">
                <a:latin typeface="Arial"/>
                <a:cs typeface="Arial"/>
              </a:rPr>
              <a:t>trên</a:t>
            </a:r>
            <a:r>
              <a:rPr lang="en-US" dirty="0">
                <a:latin typeface="Arial"/>
                <a:cs typeface="Arial"/>
              </a:rPr>
              <a:t> blog, v.v. </a:t>
            </a:r>
            <a:r>
              <a:rPr lang="en-US" dirty="0" err="1">
                <a:latin typeface="Arial"/>
                <a:cs typeface="Arial"/>
              </a:rPr>
              <a:t>Để</a:t>
            </a:r>
            <a:r>
              <a:rPr lang="en-US" dirty="0">
                <a:latin typeface="Arial"/>
                <a:cs typeface="Arial"/>
              </a:rPr>
              <a:t> </a:t>
            </a:r>
            <a:r>
              <a:rPr lang="en-US" dirty="0" err="1">
                <a:latin typeface="Arial"/>
                <a:cs typeface="Arial"/>
              </a:rPr>
              <a:t>phân</a:t>
            </a:r>
            <a:r>
              <a:rPr lang="en-US" dirty="0">
                <a:latin typeface="Arial"/>
                <a:cs typeface="Arial"/>
              </a:rPr>
              <a:t> </a:t>
            </a:r>
            <a:r>
              <a:rPr lang="en-US" dirty="0" err="1">
                <a:latin typeface="Arial"/>
                <a:cs typeface="Arial"/>
              </a:rPr>
              <a:t>tích</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sở</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t>
            </a:r>
            <a:r>
              <a:rPr lang="en-US" dirty="0" err="1">
                <a:latin typeface="Arial"/>
                <a:cs typeface="Arial"/>
              </a:rPr>
              <a:t>Cột</a:t>
            </a:r>
            <a:r>
              <a:rPr lang="en-US" dirty="0">
                <a:latin typeface="Arial"/>
                <a:cs typeface="Arial"/>
              </a:rPr>
              <a:t> </a:t>
            </a:r>
            <a:r>
              <a:rPr lang="en-US" dirty="0" err="1">
                <a:latin typeface="Arial"/>
                <a:cs typeface="Arial"/>
              </a:rPr>
              <a:t>rộng</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lựa</a:t>
            </a:r>
            <a:r>
              <a:rPr lang="en-US" dirty="0">
                <a:latin typeface="Arial"/>
                <a:cs typeface="Arial"/>
              </a:rPr>
              <a:t> </a:t>
            </a:r>
            <a:r>
              <a:rPr lang="en-US" dirty="0" err="1">
                <a:latin typeface="Arial"/>
                <a:cs typeface="Arial"/>
              </a:rPr>
              <a:t>chọn</a:t>
            </a:r>
            <a:r>
              <a:rPr lang="en-US" dirty="0">
                <a:latin typeface="Arial"/>
                <a:cs typeface="Arial"/>
              </a:rPr>
              <a:t> </a:t>
            </a:r>
            <a:r>
              <a:rPr lang="en-US" dirty="0" err="1">
                <a:latin typeface="Arial"/>
                <a:cs typeface="Arial"/>
              </a:rPr>
              <a:t>tốt</a:t>
            </a:r>
            <a:r>
              <a:rPr lang="en-US" dirty="0">
                <a:latin typeface="Arial"/>
                <a:cs typeface="Arial"/>
              </a:rPr>
              <a:t>.</a:t>
            </a:r>
            <a:endParaRPr lang="vi-VN" dirty="0">
              <a:latin typeface="Arial"/>
              <a:cs typeface="Arial"/>
            </a:endParaRPr>
          </a:p>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8</a:t>
            </a:fld>
            <a:endParaRPr lang="en-US" altLang="en-US"/>
          </a:p>
        </p:txBody>
      </p:sp>
    </p:spTree>
    <p:extLst>
      <p:ext uri="{BB962C8B-B14F-4D97-AF65-F5344CB8AC3E}">
        <p14:creationId xmlns:p14="http://schemas.microsoft.com/office/powerpoint/2010/main" val="324103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Deployment</a:t>
            </a:r>
            <a:r>
              <a:rPr lang="vi-VN" dirty="0"/>
              <a:t> </a:t>
            </a:r>
            <a:r>
              <a:rPr lang="vi-VN" dirty="0" err="1"/>
              <a:t>Architecture</a:t>
            </a:r>
            <a:r>
              <a:rPr lang="vi-VN" dirty="0"/>
              <a:t> (Kiến trúc triển khai):</a:t>
            </a: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9</a:t>
            </a:fld>
            <a:endParaRPr lang="en-US" altLang="en-US"/>
          </a:p>
        </p:txBody>
      </p:sp>
    </p:spTree>
    <p:extLst>
      <p:ext uri="{BB962C8B-B14F-4D97-AF65-F5344CB8AC3E}">
        <p14:creationId xmlns:p14="http://schemas.microsoft.com/office/powerpoint/2010/main" val="3623339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triển</a:t>
            </a:r>
            <a:r>
              <a:rPr lang="en-US" dirty="0">
                <a:latin typeface="Arial"/>
                <a:cs typeface="Arial"/>
              </a:rPr>
              <a:t> </a:t>
            </a:r>
            <a:r>
              <a:rPr lang="en-US" dirty="0" err="1">
                <a:latin typeface="Arial"/>
                <a:cs typeface="Arial"/>
              </a:rPr>
              <a:t>khai</a:t>
            </a:r>
            <a:r>
              <a:rPr lang="en-US" dirty="0">
                <a:latin typeface="Arial"/>
                <a:cs typeface="Arial"/>
              </a:rPr>
              <a:t> ( </a:t>
            </a: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phát</a:t>
            </a:r>
            <a:r>
              <a:rPr lang="en-US" dirty="0">
                <a:latin typeface="Arial"/>
                <a:cs typeface="Arial"/>
              </a:rPr>
              <a:t> </a:t>
            </a:r>
            <a:r>
              <a:rPr lang="en-US" dirty="0" err="1">
                <a:latin typeface="Arial"/>
                <a:cs typeface="Arial"/>
              </a:rPr>
              <a:t>triển</a:t>
            </a:r>
            <a:r>
              <a:rPr lang="en-US" dirty="0">
                <a:latin typeface="Arial"/>
                <a:cs typeface="Arial"/>
              </a:rPr>
              <a:t> </a:t>
            </a:r>
            <a:r>
              <a:rPr lang="en-US" dirty="0" err="1">
                <a:latin typeface="Arial"/>
                <a:cs typeface="Arial"/>
              </a:rPr>
              <a:t>khai</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nguyên</a:t>
            </a:r>
            <a:r>
              <a:rPr lang="en-US" dirty="0">
                <a:latin typeface="Arial"/>
                <a:cs typeface="Arial"/>
              </a:rPr>
              <a:t> </a:t>
            </a:r>
            <a:r>
              <a:rPr lang="en-US" dirty="0" err="1">
                <a:latin typeface="Arial"/>
                <a:cs typeface="Arial"/>
              </a:rPr>
              <a:t>khối</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microservice</a:t>
            </a:r>
            <a:endParaRPr lang="vi-VN" dirty="0">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máy</a:t>
            </a:r>
            <a:r>
              <a:rPr lang="en-US" dirty="0">
                <a:latin typeface="Arial"/>
                <a:cs typeface="Arial"/>
              </a:rPr>
              <a:t> </a:t>
            </a:r>
            <a:r>
              <a:rPr lang="en-US" dirty="0" err="1">
                <a:latin typeface="Arial"/>
                <a:cs typeface="Arial"/>
              </a:rPr>
              <a:t>chủ</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10</a:t>
            </a:fld>
            <a:endParaRPr lang="en-US" altLang="en-US"/>
          </a:p>
        </p:txBody>
      </p:sp>
    </p:spTree>
    <p:extLst>
      <p:ext uri="{BB962C8B-B14F-4D97-AF65-F5344CB8AC3E}">
        <p14:creationId xmlns:p14="http://schemas.microsoft.com/office/powerpoint/2010/main" val="3029681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25/10/2023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25/10/2023</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25/10/2023</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25/10/2023</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25/10/2023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25/10/2023</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7236D-C680-4349-9A96-AEA01B6A4E8F}" type="datetimeFigureOut">
              <a:rPr lang="vi-VN" smtClean="0"/>
              <a:t>25/10/2023</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a:lnSpc>
                <a:spcPct val="90000"/>
              </a:lnSpc>
              <a:defRPr/>
            </a:pPr>
            <a:r>
              <a:rPr lang="en-US" sz="4900" b="1">
                <a:solidFill>
                  <a:srgbClr val="00A2FF"/>
                </a:solidFill>
                <a:latin typeface="Arial"/>
                <a:cs typeface="Arial"/>
              </a:rPr>
              <a:t>System Architecture – Day 2 </a:t>
            </a:r>
            <a:endParaRPr lang="vi-VN"/>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00F7A5-0A22-FF25-8313-388FD9DCC8B2}"/>
              </a:ext>
            </a:extLst>
          </p:cNvPr>
          <p:cNvSpPr>
            <a:spLocks noGrp="1"/>
          </p:cNvSpPr>
          <p:nvPr>
            <p:ph type="title"/>
          </p:nvPr>
        </p:nvSpPr>
        <p:spPr/>
        <p:txBody>
          <a:bodyPr/>
          <a:lstStyle/>
          <a:p>
            <a:r>
              <a:rPr lang="vi-VN" err="1">
                <a:latin typeface="Arial"/>
                <a:cs typeface="Arial"/>
              </a:rPr>
              <a:t>Deployment</a:t>
            </a:r>
            <a:r>
              <a:rPr lang="vi-VN">
                <a:latin typeface="Arial"/>
                <a:cs typeface="Arial"/>
              </a:rPr>
              <a:t> </a:t>
            </a:r>
            <a:r>
              <a:rPr lang="vi-VN" err="1">
                <a:latin typeface="Arial"/>
                <a:cs typeface="Arial"/>
              </a:rPr>
              <a:t>Architecture</a:t>
            </a:r>
            <a:r>
              <a:rPr lang="vi-VN">
                <a:latin typeface="Arial"/>
                <a:cs typeface="Arial"/>
              </a:rPr>
              <a:t> </a:t>
            </a:r>
          </a:p>
        </p:txBody>
      </p:sp>
      <p:sp>
        <p:nvSpPr>
          <p:cNvPr id="3" name="Chỗ dành sẵn cho Nội dung 2">
            <a:extLst>
              <a:ext uri="{FF2B5EF4-FFF2-40B4-BE49-F238E27FC236}">
                <a16:creationId xmlns:a16="http://schemas.microsoft.com/office/drawing/2014/main" id="{930E8412-9197-5D6D-5D0A-67A8E7F8D28F}"/>
              </a:ext>
            </a:extLst>
          </p:cNvPr>
          <p:cNvSpPr>
            <a:spLocks noGrp="1"/>
          </p:cNvSpPr>
          <p:nvPr>
            <p:ph idx="1"/>
          </p:nvPr>
        </p:nvSpPr>
        <p:spPr/>
        <p:txBody>
          <a:bodyPr/>
          <a:lstStyle/>
          <a:p>
            <a:r>
              <a:rPr lang="vi-VN" err="1">
                <a:latin typeface="Arial"/>
                <a:cs typeface="Arial"/>
              </a:rPr>
              <a:t>Deployment</a:t>
            </a:r>
            <a:r>
              <a:rPr lang="vi-VN">
                <a:latin typeface="Arial"/>
                <a:cs typeface="Arial"/>
              </a:rPr>
              <a:t> </a:t>
            </a:r>
            <a:r>
              <a:rPr lang="vi-VN" err="1">
                <a:latin typeface="Arial"/>
                <a:cs typeface="Arial"/>
              </a:rPr>
              <a:t>Architecture</a:t>
            </a:r>
            <a:r>
              <a:rPr lang="vi-VN">
                <a:latin typeface="Arial"/>
                <a:cs typeface="Arial"/>
              </a:rPr>
              <a:t> (Kiến trúc triển khai):</a:t>
            </a:r>
            <a:endParaRPr lang="vi-VN"/>
          </a:p>
          <a:p>
            <a:pPr lvl="1"/>
            <a:r>
              <a:rPr lang="vi-VN" err="1">
                <a:latin typeface="Arial"/>
                <a:cs typeface="Arial"/>
              </a:rPr>
              <a:t>Monolithic</a:t>
            </a:r>
            <a:r>
              <a:rPr lang="vi-VN">
                <a:latin typeface="Arial"/>
                <a:cs typeface="Arial"/>
              </a:rPr>
              <a:t> </a:t>
            </a:r>
            <a:r>
              <a:rPr lang="vi-VN" err="1">
                <a:latin typeface="Arial"/>
                <a:cs typeface="Arial"/>
              </a:rPr>
              <a:t>Architecture</a:t>
            </a:r>
            <a:endParaRPr lang="vi-VN">
              <a:latin typeface="Arial"/>
              <a:cs typeface="Arial"/>
            </a:endParaRPr>
          </a:p>
          <a:p>
            <a:pPr lvl="1"/>
            <a:r>
              <a:rPr lang="vi-VN" err="1">
                <a:latin typeface="Arial"/>
                <a:cs typeface="Arial"/>
              </a:rPr>
              <a:t>Microservices</a:t>
            </a:r>
            <a:r>
              <a:rPr lang="vi-VN">
                <a:latin typeface="Arial"/>
                <a:cs typeface="Arial"/>
              </a:rPr>
              <a:t> </a:t>
            </a:r>
            <a:r>
              <a:rPr lang="vi-VN" err="1">
                <a:latin typeface="Arial"/>
                <a:cs typeface="Arial"/>
              </a:rPr>
              <a:t>Architecture</a:t>
            </a:r>
            <a:endParaRPr lang="vi-VN" err="1"/>
          </a:p>
          <a:p>
            <a:pPr lvl="1"/>
            <a:r>
              <a:rPr lang="vi-VN" err="1">
                <a:latin typeface="Arial"/>
                <a:cs typeface="Arial"/>
              </a:rPr>
              <a:t>Serverless</a:t>
            </a:r>
            <a:r>
              <a:rPr lang="vi-VN">
                <a:latin typeface="Arial"/>
                <a:cs typeface="Arial"/>
              </a:rPr>
              <a:t> </a:t>
            </a:r>
            <a:r>
              <a:rPr lang="vi-VN" err="1">
                <a:latin typeface="Arial"/>
                <a:cs typeface="Arial"/>
              </a:rPr>
              <a:t>Architecture</a:t>
            </a:r>
            <a:endParaRPr lang="vi-VN" err="1"/>
          </a:p>
        </p:txBody>
      </p:sp>
      <p:sp>
        <p:nvSpPr>
          <p:cNvPr id="4" name="Chỗ dành sẵn cho Số hiệu Bản chiếu 3">
            <a:extLst>
              <a:ext uri="{FF2B5EF4-FFF2-40B4-BE49-F238E27FC236}">
                <a16:creationId xmlns:a16="http://schemas.microsoft.com/office/drawing/2014/main" id="{1E85D659-9FD6-47C6-5FFA-D01778F8ACB8}"/>
              </a:ext>
            </a:extLst>
          </p:cNvPr>
          <p:cNvSpPr>
            <a:spLocks noGrp="1"/>
          </p:cNvSpPr>
          <p:nvPr>
            <p:ph type="sldNum" sz="quarter" idx="10"/>
          </p:nvPr>
        </p:nvSpPr>
        <p:spPr/>
        <p:txBody>
          <a:bodyPr/>
          <a:lstStyle/>
          <a:p>
            <a:fld id="{1376952F-4AC3-476E-9CF7-AD77D6AE19E7}" type="slidenum">
              <a:rPr lang="en-US" altLang="en-US"/>
              <a:pPr/>
              <a:t>10</a:t>
            </a:fld>
            <a:endParaRPr lang="en-US" altLang="en-US"/>
          </a:p>
        </p:txBody>
      </p:sp>
    </p:spTree>
    <p:extLst>
      <p:ext uri="{BB962C8B-B14F-4D97-AF65-F5344CB8AC3E}">
        <p14:creationId xmlns:p14="http://schemas.microsoft.com/office/powerpoint/2010/main" val="250893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00F7A5-0A22-FF25-8313-388FD9DCC8B2}"/>
              </a:ext>
            </a:extLst>
          </p:cNvPr>
          <p:cNvSpPr>
            <a:spLocks noGrp="1"/>
          </p:cNvSpPr>
          <p:nvPr>
            <p:ph type="title"/>
          </p:nvPr>
        </p:nvSpPr>
        <p:spPr/>
        <p:txBody>
          <a:bodyPr/>
          <a:lstStyle/>
          <a:p>
            <a:r>
              <a:rPr lang="vi-VN" err="1">
                <a:latin typeface="Arial"/>
                <a:cs typeface="Arial"/>
              </a:rPr>
              <a:t>Deployment</a:t>
            </a:r>
            <a:r>
              <a:rPr lang="vi-VN">
                <a:latin typeface="Arial"/>
                <a:cs typeface="Arial"/>
              </a:rPr>
              <a:t> </a:t>
            </a:r>
            <a:r>
              <a:rPr lang="vi-VN" err="1">
                <a:latin typeface="Arial"/>
                <a:cs typeface="Arial"/>
              </a:rPr>
              <a:t>Architecture</a:t>
            </a:r>
            <a:r>
              <a:rPr lang="vi-VN">
                <a:latin typeface="Arial"/>
                <a:cs typeface="Arial"/>
              </a:rPr>
              <a:t> </a:t>
            </a:r>
          </a:p>
        </p:txBody>
      </p:sp>
      <p:sp>
        <p:nvSpPr>
          <p:cNvPr id="3" name="Chỗ dành sẵn cho Nội dung 2">
            <a:extLst>
              <a:ext uri="{FF2B5EF4-FFF2-40B4-BE49-F238E27FC236}">
                <a16:creationId xmlns:a16="http://schemas.microsoft.com/office/drawing/2014/main" id="{930E8412-9197-5D6D-5D0A-67A8E7F8D28F}"/>
              </a:ext>
            </a:extLst>
          </p:cNvPr>
          <p:cNvSpPr>
            <a:spLocks noGrp="1"/>
          </p:cNvSpPr>
          <p:nvPr>
            <p:ph idx="1"/>
          </p:nvPr>
        </p:nvSpPr>
        <p:spPr/>
        <p:txBody>
          <a:bodyPr/>
          <a:lstStyle/>
          <a:p>
            <a:r>
              <a:rPr lang="vi-VN" dirty="0" err="1">
                <a:latin typeface="Arial"/>
                <a:cs typeface="Arial"/>
              </a:rPr>
              <a:t>Deployment</a:t>
            </a:r>
            <a:r>
              <a:rPr lang="vi-VN" dirty="0">
                <a:latin typeface="Arial"/>
                <a:cs typeface="Arial"/>
              </a:rPr>
              <a:t> </a:t>
            </a:r>
            <a:r>
              <a:rPr lang="vi-VN" dirty="0" err="1">
                <a:latin typeface="Arial"/>
                <a:cs typeface="Arial"/>
              </a:rPr>
              <a:t>Architecture</a:t>
            </a:r>
            <a:r>
              <a:rPr lang="vi-VN" dirty="0">
                <a:latin typeface="Arial"/>
                <a:cs typeface="Arial"/>
              </a:rPr>
              <a:t> (Kiến trúc triển khai):</a:t>
            </a:r>
            <a:endParaRPr lang="vi-VN" dirty="0"/>
          </a:p>
          <a:p>
            <a:pPr lvl="1"/>
            <a:r>
              <a:rPr lang="vi-VN" err="1">
                <a:solidFill>
                  <a:srgbClr val="007ABF"/>
                </a:solidFill>
                <a:latin typeface="Arial"/>
                <a:cs typeface="Arial"/>
              </a:rPr>
              <a:t>Monolithic</a:t>
            </a:r>
            <a:r>
              <a:rPr lang="vi-VN" dirty="0">
                <a:solidFill>
                  <a:srgbClr val="007ABF"/>
                </a:solidFill>
                <a:latin typeface="Arial"/>
                <a:cs typeface="Arial"/>
              </a:rPr>
              <a:t> </a:t>
            </a:r>
            <a:r>
              <a:rPr lang="vi-VN" err="1">
                <a:solidFill>
                  <a:srgbClr val="007ABF"/>
                </a:solidFill>
                <a:latin typeface="Arial"/>
                <a:cs typeface="Arial"/>
              </a:rPr>
              <a:t>Architecture</a:t>
            </a:r>
            <a:endParaRPr lang="vi-VN">
              <a:solidFill>
                <a:srgbClr val="007ABF"/>
              </a:solidFill>
              <a:latin typeface="Arial"/>
              <a:cs typeface="Arial"/>
            </a:endParaRPr>
          </a:p>
          <a:p>
            <a:pPr lvl="1"/>
            <a:r>
              <a:rPr lang="vi-VN" err="1">
                <a:solidFill>
                  <a:srgbClr val="007ABF"/>
                </a:solidFill>
                <a:latin typeface="Arial"/>
                <a:cs typeface="Arial"/>
              </a:rPr>
              <a:t>Microservices</a:t>
            </a:r>
            <a:r>
              <a:rPr lang="vi-VN" dirty="0">
                <a:solidFill>
                  <a:srgbClr val="007ABF"/>
                </a:solidFill>
                <a:latin typeface="Arial"/>
                <a:cs typeface="Arial"/>
              </a:rPr>
              <a:t> </a:t>
            </a:r>
            <a:r>
              <a:rPr lang="vi-VN" err="1">
                <a:solidFill>
                  <a:srgbClr val="007ABF"/>
                </a:solidFill>
                <a:latin typeface="Arial"/>
                <a:cs typeface="Arial"/>
              </a:rPr>
              <a:t>Architecture</a:t>
            </a:r>
            <a:endParaRPr lang="vi-VN" err="1">
              <a:solidFill>
                <a:srgbClr val="007ABF"/>
              </a:solidFill>
            </a:endParaRPr>
          </a:p>
          <a:p>
            <a:pPr lvl="1"/>
            <a:r>
              <a:rPr lang="vi-VN" dirty="0" err="1">
                <a:latin typeface="Arial"/>
                <a:cs typeface="Arial"/>
              </a:rPr>
              <a:t>Serverless</a:t>
            </a:r>
            <a:r>
              <a:rPr lang="vi-VN" dirty="0">
                <a:latin typeface="Arial"/>
                <a:cs typeface="Arial"/>
              </a:rPr>
              <a:t> </a:t>
            </a:r>
            <a:r>
              <a:rPr lang="vi-VN" dirty="0" err="1">
                <a:latin typeface="Arial"/>
                <a:cs typeface="Arial"/>
              </a:rPr>
              <a:t>Architecture</a:t>
            </a:r>
            <a:endParaRPr lang="vi-VN" dirty="0" err="1"/>
          </a:p>
        </p:txBody>
      </p:sp>
      <p:sp>
        <p:nvSpPr>
          <p:cNvPr id="4" name="Chỗ dành sẵn cho Số hiệu Bản chiếu 3">
            <a:extLst>
              <a:ext uri="{FF2B5EF4-FFF2-40B4-BE49-F238E27FC236}">
                <a16:creationId xmlns:a16="http://schemas.microsoft.com/office/drawing/2014/main" id="{1E85D659-9FD6-47C6-5FFA-D01778F8ACB8}"/>
              </a:ext>
            </a:extLst>
          </p:cNvPr>
          <p:cNvSpPr>
            <a:spLocks noGrp="1"/>
          </p:cNvSpPr>
          <p:nvPr>
            <p:ph type="sldNum" sz="quarter" idx="10"/>
          </p:nvPr>
        </p:nvSpPr>
        <p:spPr/>
        <p:txBody>
          <a:bodyPr/>
          <a:lstStyle/>
          <a:p>
            <a:fld id="{1376952F-4AC3-476E-9CF7-AD77D6AE19E7}" type="slidenum">
              <a:rPr lang="en-US" altLang="en-US"/>
              <a:pPr/>
              <a:t>11</a:t>
            </a:fld>
            <a:endParaRPr lang="en-US" altLang="en-US"/>
          </a:p>
        </p:txBody>
      </p:sp>
      <p:pic>
        <p:nvPicPr>
          <p:cNvPr id="5" name="Hình ảnh 4" descr="Ảnh có chứa văn bản, ảnh chụp màn hình, vòng tròn, biểu đồ&#10;&#10;Mô tả được tự động tạo">
            <a:extLst>
              <a:ext uri="{FF2B5EF4-FFF2-40B4-BE49-F238E27FC236}">
                <a16:creationId xmlns:a16="http://schemas.microsoft.com/office/drawing/2014/main" id="{FB08157A-D3E1-6892-0FC4-D9135F76D430}"/>
              </a:ext>
            </a:extLst>
          </p:cNvPr>
          <p:cNvPicPr>
            <a:picLocks noChangeAspect="1"/>
          </p:cNvPicPr>
          <p:nvPr/>
        </p:nvPicPr>
        <p:blipFill>
          <a:blip r:embed="rId2"/>
          <a:stretch>
            <a:fillRect/>
          </a:stretch>
        </p:blipFill>
        <p:spPr>
          <a:xfrm>
            <a:off x="4491926" y="2388031"/>
            <a:ext cx="7528301" cy="3760922"/>
          </a:xfrm>
          <a:prstGeom prst="rect">
            <a:avLst/>
          </a:prstGeom>
        </p:spPr>
      </p:pic>
    </p:spTree>
    <p:extLst>
      <p:ext uri="{BB962C8B-B14F-4D97-AF65-F5344CB8AC3E}">
        <p14:creationId xmlns:p14="http://schemas.microsoft.com/office/powerpoint/2010/main" val="384270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00F7A5-0A22-FF25-8313-388FD9DCC8B2}"/>
              </a:ext>
            </a:extLst>
          </p:cNvPr>
          <p:cNvSpPr>
            <a:spLocks noGrp="1"/>
          </p:cNvSpPr>
          <p:nvPr>
            <p:ph type="title"/>
          </p:nvPr>
        </p:nvSpPr>
        <p:spPr/>
        <p:txBody>
          <a:bodyPr/>
          <a:lstStyle/>
          <a:p>
            <a:r>
              <a:rPr lang="vi-VN" err="1">
                <a:latin typeface="Arial"/>
                <a:cs typeface="Arial"/>
              </a:rPr>
              <a:t>Deployment</a:t>
            </a:r>
            <a:r>
              <a:rPr lang="vi-VN">
                <a:latin typeface="Arial"/>
                <a:cs typeface="Arial"/>
              </a:rPr>
              <a:t> </a:t>
            </a:r>
            <a:r>
              <a:rPr lang="vi-VN" err="1">
                <a:latin typeface="Arial"/>
                <a:cs typeface="Arial"/>
              </a:rPr>
              <a:t>Architecture</a:t>
            </a:r>
            <a:r>
              <a:rPr lang="vi-VN">
                <a:latin typeface="Arial"/>
                <a:cs typeface="Arial"/>
              </a:rPr>
              <a:t> </a:t>
            </a:r>
          </a:p>
        </p:txBody>
      </p:sp>
      <p:sp>
        <p:nvSpPr>
          <p:cNvPr id="3" name="Chỗ dành sẵn cho Nội dung 2">
            <a:extLst>
              <a:ext uri="{FF2B5EF4-FFF2-40B4-BE49-F238E27FC236}">
                <a16:creationId xmlns:a16="http://schemas.microsoft.com/office/drawing/2014/main" id="{930E8412-9197-5D6D-5D0A-67A8E7F8D28F}"/>
              </a:ext>
            </a:extLst>
          </p:cNvPr>
          <p:cNvSpPr>
            <a:spLocks noGrp="1"/>
          </p:cNvSpPr>
          <p:nvPr>
            <p:ph idx="1"/>
          </p:nvPr>
        </p:nvSpPr>
        <p:spPr/>
        <p:txBody>
          <a:bodyPr/>
          <a:lstStyle/>
          <a:p>
            <a:r>
              <a:rPr lang="vi-VN" err="1">
                <a:latin typeface="Arial"/>
                <a:cs typeface="Arial"/>
              </a:rPr>
              <a:t>Deployment</a:t>
            </a:r>
            <a:r>
              <a:rPr lang="vi-VN">
                <a:latin typeface="Arial"/>
                <a:cs typeface="Arial"/>
              </a:rPr>
              <a:t> </a:t>
            </a:r>
            <a:r>
              <a:rPr lang="vi-VN" err="1">
                <a:latin typeface="Arial"/>
                <a:cs typeface="Arial"/>
              </a:rPr>
              <a:t>Architecture</a:t>
            </a:r>
            <a:r>
              <a:rPr lang="vi-VN">
                <a:latin typeface="Arial"/>
                <a:cs typeface="Arial"/>
              </a:rPr>
              <a:t> (Kiến trúc triển khai):</a:t>
            </a:r>
            <a:endParaRPr lang="vi-VN"/>
          </a:p>
          <a:p>
            <a:pPr lvl="1"/>
            <a:r>
              <a:rPr lang="vi-VN" err="1">
                <a:latin typeface="Arial"/>
                <a:cs typeface="Arial"/>
              </a:rPr>
              <a:t>Monolithic</a:t>
            </a:r>
            <a:r>
              <a:rPr lang="vi-VN">
                <a:latin typeface="Arial"/>
                <a:cs typeface="Arial"/>
              </a:rPr>
              <a:t> </a:t>
            </a:r>
            <a:r>
              <a:rPr lang="vi-VN" err="1">
                <a:latin typeface="Arial"/>
                <a:cs typeface="Arial"/>
              </a:rPr>
              <a:t>Architecture</a:t>
            </a:r>
            <a:endParaRPr lang="vi-VN">
              <a:latin typeface="Arial"/>
              <a:cs typeface="Arial"/>
            </a:endParaRPr>
          </a:p>
          <a:p>
            <a:pPr lvl="1"/>
            <a:r>
              <a:rPr lang="vi-VN" err="1">
                <a:latin typeface="Arial"/>
                <a:cs typeface="Arial"/>
              </a:rPr>
              <a:t>Microservices</a:t>
            </a:r>
            <a:r>
              <a:rPr lang="vi-VN">
                <a:latin typeface="Arial"/>
                <a:cs typeface="Arial"/>
              </a:rPr>
              <a:t> </a:t>
            </a:r>
            <a:r>
              <a:rPr lang="vi-VN" err="1">
                <a:latin typeface="Arial"/>
                <a:cs typeface="Arial"/>
              </a:rPr>
              <a:t>Architecture</a:t>
            </a:r>
            <a:endParaRPr lang="vi-VN" err="1"/>
          </a:p>
          <a:p>
            <a:pPr lvl="1"/>
            <a:r>
              <a:rPr lang="vi-VN" err="1">
                <a:solidFill>
                  <a:srgbClr val="007ABF"/>
                </a:solidFill>
                <a:latin typeface="Arial"/>
                <a:cs typeface="Arial"/>
              </a:rPr>
              <a:t>Serverless</a:t>
            </a:r>
            <a:r>
              <a:rPr lang="vi-VN">
                <a:solidFill>
                  <a:srgbClr val="007ABF"/>
                </a:solidFill>
                <a:latin typeface="Arial"/>
                <a:cs typeface="Arial"/>
              </a:rPr>
              <a:t> </a:t>
            </a:r>
            <a:r>
              <a:rPr lang="vi-VN" err="1">
                <a:solidFill>
                  <a:srgbClr val="007ABF"/>
                </a:solidFill>
                <a:latin typeface="Arial"/>
                <a:cs typeface="Arial"/>
              </a:rPr>
              <a:t>Architecture</a:t>
            </a:r>
            <a:endParaRPr lang="vi-VN">
              <a:solidFill>
                <a:srgbClr val="007ABF"/>
              </a:solidFill>
            </a:endParaRPr>
          </a:p>
        </p:txBody>
      </p:sp>
      <p:sp>
        <p:nvSpPr>
          <p:cNvPr id="4" name="Chỗ dành sẵn cho Số hiệu Bản chiếu 3">
            <a:extLst>
              <a:ext uri="{FF2B5EF4-FFF2-40B4-BE49-F238E27FC236}">
                <a16:creationId xmlns:a16="http://schemas.microsoft.com/office/drawing/2014/main" id="{1E85D659-9FD6-47C6-5FFA-D01778F8ACB8}"/>
              </a:ext>
            </a:extLst>
          </p:cNvPr>
          <p:cNvSpPr>
            <a:spLocks noGrp="1"/>
          </p:cNvSpPr>
          <p:nvPr>
            <p:ph type="sldNum" sz="quarter" idx="10"/>
          </p:nvPr>
        </p:nvSpPr>
        <p:spPr/>
        <p:txBody>
          <a:bodyPr/>
          <a:lstStyle/>
          <a:p>
            <a:fld id="{1376952F-4AC3-476E-9CF7-AD77D6AE19E7}" type="slidenum">
              <a:rPr lang="en-US" altLang="en-US"/>
              <a:pPr/>
              <a:t>12</a:t>
            </a:fld>
            <a:endParaRPr lang="en-US" altLang="en-US"/>
          </a:p>
        </p:txBody>
      </p:sp>
      <p:pic>
        <p:nvPicPr>
          <p:cNvPr id="5" name="Hình ảnh 4" descr="Ảnh có chứa văn bản, ảnh chụp màn hình, màn hình&#10;&#10;Mô tả được tự động tạo">
            <a:extLst>
              <a:ext uri="{FF2B5EF4-FFF2-40B4-BE49-F238E27FC236}">
                <a16:creationId xmlns:a16="http://schemas.microsoft.com/office/drawing/2014/main" id="{1FBCCCF4-261F-AE9A-8A68-7742248B12F8}"/>
              </a:ext>
            </a:extLst>
          </p:cNvPr>
          <p:cNvPicPr>
            <a:picLocks noChangeAspect="1"/>
          </p:cNvPicPr>
          <p:nvPr/>
        </p:nvPicPr>
        <p:blipFill>
          <a:blip r:embed="rId3"/>
          <a:stretch>
            <a:fillRect/>
          </a:stretch>
        </p:blipFill>
        <p:spPr>
          <a:xfrm>
            <a:off x="3000214" y="1807273"/>
            <a:ext cx="8845657" cy="4128149"/>
          </a:xfrm>
          <a:prstGeom prst="rect">
            <a:avLst/>
          </a:prstGeom>
        </p:spPr>
      </p:pic>
    </p:spTree>
    <p:extLst>
      <p:ext uri="{BB962C8B-B14F-4D97-AF65-F5344CB8AC3E}">
        <p14:creationId xmlns:p14="http://schemas.microsoft.com/office/powerpoint/2010/main" val="206505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pPr marL="342900" indent="-342900"/>
            <a:r>
              <a:rPr lang="en-US" sz="2400">
                <a:solidFill>
                  <a:srgbClr val="000000"/>
                </a:solidFill>
                <a:latin typeface="Arial"/>
                <a:cs typeface="Arial"/>
              </a:rPr>
              <a:t>Web Application Architectures</a:t>
            </a:r>
          </a:p>
          <a:p>
            <a:pPr marL="342900" indent="-342900"/>
            <a:r>
              <a:rPr lang="en-US" sz="2400">
                <a:solidFill>
                  <a:srgbClr val="000000"/>
                </a:solidFill>
                <a:latin typeface="Arial"/>
                <a:cs typeface="Arial"/>
              </a:rPr>
              <a:t>Deployment Architecture</a:t>
            </a:r>
          </a:p>
          <a:p>
            <a:pPr marL="342900" indent="-342900"/>
            <a:r>
              <a:rPr lang="en-US" sz="2400">
                <a:solidFill>
                  <a:srgbClr val="007ABF"/>
                </a:solidFill>
                <a:latin typeface="Arial"/>
                <a:cs typeface="Arial"/>
              </a:rPr>
              <a:t>System Architecture (in Lab)</a:t>
            </a:r>
          </a:p>
          <a:p>
            <a:endParaRPr lang="en-US" sz="2400"/>
          </a:p>
          <a:p>
            <a:endParaRPr lang="en-US" sz="2400"/>
          </a:p>
          <a:p>
            <a:endParaRPr lang="en-US" sz="2400"/>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13</a:t>
            </a:fld>
            <a:endParaRPr lang="en-US" altLang="en-US"/>
          </a:p>
        </p:txBody>
      </p:sp>
    </p:spTree>
    <p:extLst>
      <p:ext uri="{BB962C8B-B14F-4D97-AF65-F5344CB8AC3E}">
        <p14:creationId xmlns:p14="http://schemas.microsoft.com/office/powerpoint/2010/main" val="336867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362400-9552-6ACA-5166-0984C012BB95}"/>
              </a:ext>
            </a:extLst>
          </p:cNvPr>
          <p:cNvSpPr>
            <a:spLocks noGrp="1"/>
          </p:cNvSpPr>
          <p:nvPr>
            <p:ph type="title"/>
          </p:nvPr>
        </p:nvSpPr>
        <p:spPr/>
        <p:txBody>
          <a:bodyPr/>
          <a:lstStyle/>
          <a:p>
            <a:r>
              <a:rPr lang="vi-VN">
                <a:latin typeface="Arial"/>
                <a:cs typeface="Arial"/>
              </a:rPr>
              <a:t>Server</a:t>
            </a:r>
            <a:endParaRPr lang="vi-VN"/>
          </a:p>
        </p:txBody>
      </p:sp>
      <p:sp>
        <p:nvSpPr>
          <p:cNvPr id="3" name="Chỗ dành sẵn cho Nội dung 2">
            <a:extLst>
              <a:ext uri="{FF2B5EF4-FFF2-40B4-BE49-F238E27FC236}">
                <a16:creationId xmlns:a16="http://schemas.microsoft.com/office/drawing/2014/main" id="{21C4C6DC-A369-221D-23BC-653070DC2272}"/>
              </a:ext>
            </a:extLst>
          </p:cNvPr>
          <p:cNvSpPr>
            <a:spLocks noGrp="1"/>
          </p:cNvSpPr>
          <p:nvPr>
            <p:ph idx="1"/>
          </p:nvPr>
        </p:nvSpPr>
        <p:spPr>
          <a:xfrm>
            <a:off x="381000" y="1066800"/>
            <a:ext cx="4448355" cy="4351338"/>
          </a:xfrm>
        </p:spPr>
        <p:txBody>
          <a:bodyPr/>
          <a:lstStyle/>
          <a:p>
            <a:r>
              <a:rPr lang="vi-VN">
                <a:latin typeface="Arial"/>
                <a:cs typeface="Arial"/>
              </a:rPr>
              <a:t>Thực hành vẽ kiến trúc </a:t>
            </a:r>
            <a:r>
              <a:rPr lang="vi-VN" err="1">
                <a:latin typeface="Arial"/>
                <a:cs typeface="Arial"/>
              </a:rPr>
              <a:t>server</a:t>
            </a:r>
            <a:r>
              <a:rPr lang="vi-VN">
                <a:latin typeface="Arial"/>
                <a:cs typeface="Arial"/>
              </a:rPr>
              <a:t> VM + các dịch vụ sẽ cài đặt (như hình)</a:t>
            </a:r>
            <a:endParaRPr lang="vi-VN"/>
          </a:p>
          <a:p>
            <a:r>
              <a:rPr lang="vi-VN">
                <a:latin typeface="Arial"/>
                <a:cs typeface="Arial"/>
              </a:rPr>
              <a:t>Công cụ:   </a:t>
            </a:r>
            <a:r>
              <a:rPr lang="vi-VN">
                <a:latin typeface="Arial"/>
                <a:cs typeface="Arial"/>
                <a:hlinkClick r:id="rId3"/>
              </a:rPr>
              <a:t>https://app.diagrams.net/</a:t>
            </a:r>
            <a:r>
              <a:rPr lang="vi-VN">
                <a:latin typeface="Arial"/>
                <a:cs typeface="Arial"/>
              </a:rPr>
              <a:t> </a:t>
            </a:r>
          </a:p>
          <a:p>
            <a:endParaRPr lang="vi-VN"/>
          </a:p>
        </p:txBody>
      </p:sp>
      <p:sp>
        <p:nvSpPr>
          <p:cNvPr id="4" name="Chỗ dành sẵn cho Số hiệu Bản chiếu 3">
            <a:extLst>
              <a:ext uri="{FF2B5EF4-FFF2-40B4-BE49-F238E27FC236}">
                <a16:creationId xmlns:a16="http://schemas.microsoft.com/office/drawing/2014/main" id="{9BA4721E-080F-2FEB-AFCE-60BAC7431847}"/>
              </a:ext>
            </a:extLst>
          </p:cNvPr>
          <p:cNvSpPr>
            <a:spLocks noGrp="1"/>
          </p:cNvSpPr>
          <p:nvPr>
            <p:ph type="sldNum" sz="quarter" idx="10"/>
          </p:nvPr>
        </p:nvSpPr>
        <p:spPr/>
        <p:txBody>
          <a:bodyPr/>
          <a:lstStyle/>
          <a:p>
            <a:fld id="{1376952F-4AC3-476E-9CF7-AD77D6AE19E7}" type="slidenum">
              <a:rPr lang="en-US" altLang="en-US"/>
              <a:pPr/>
              <a:t>14</a:t>
            </a:fld>
            <a:endParaRPr lang="en-US" altLang="en-US"/>
          </a:p>
        </p:txBody>
      </p:sp>
      <p:pic>
        <p:nvPicPr>
          <p:cNvPr id="5" name="Hình ảnh 4" descr="Ảnh có chứa văn bản, ảnh chụp màn hình, Phông chữ, số&#10;&#10;Mô tả được tự động tạo">
            <a:extLst>
              <a:ext uri="{FF2B5EF4-FFF2-40B4-BE49-F238E27FC236}">
                <a16:creationId xmlns:a16="http://schemas.microsoft.com/office/drawing/2014/main" id="{86CBB426-8A49-4A41-C976-E30633D91082}"/>
              </a:ext>
            </a:extLst>
          </p:cNvPr>
          <p:cNvPicPr>
            <a:picLocks noChangeAspect="1"/>
          </p:cNvPicPr>
          <p:nvPr/>
        </p:nvPicPr>
        <p:blipFill>
          <a:blip r:embed="rId4"/>
          <a:stretch>
            <a:fillRect/>
          </a:stretch>
        </p:blipFill>
        <p:spPr>
          <a:xfrm>
            <a:off x="4839419" y="949479"/>
            <a:ext cx="7056407" cy="5232212"/>
          </a:xfrm>
          <a:prstGeom prst="rect">
            <a:avLst/>
          </a:prstGeom>
        </p:spPr>
      </p:pic>
    </p:spTree>
    <p:extLst>
      <p:ext uri="{BB962C8B-B14F-4D97-AF65-F5344CB8AC3E}">
        <p14:creationId xmlns:p14="http://schemas.microsoft.com/office/powerpoint/2010/main" val="245129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39F470D-6D4C-EC57-0EBD-EFF30AF415D1}"/>
              </a:ext>
            </a:extLst>
          </p:cNvPr>
          <p:cNvSpPr>
            <a:spLocks noGrp="1"/>
          </p:cNvSpPr>
          <p:nvPr>
            <p:ph type="title"/>
          </p:nvPr>
        </p:nvSpPr>
        <p:spPr/>
        <p:txBody>
          <a:bodyPr/>
          <a:lstStyle/>
          <a:p>
            <a:r>
              <a:rPr lang="vi-VN" dirty="0">
                <a:latin typeface="Arial"/>
                <a:cs typeface="Arial"/>
              </a:rPr>
              <a:t>app.diagrams.net</a:t>
            </a:r>
          </a:p>
        </p:txBody>
      </p:sp>
      <p:pic>
        <p:nvPicPr>
          <p:cNvPr id="6" name="Chỗ dành sẵn cho Nội dung 5" descr="Ảnh có chứa văn bản, ảnh chụp màn hình, số, biểu đồ&#10;&#10;Mô tả được tự động tạo">
            <a:extLst>
              <a:ext uri="{FF2B5EF4-FFF2-40B4-BE49-F238E27FC236}">
                <a16:creationId xmlns:a16="http://schemas.microsoft.com/office/drawing/2014/main" id="{2BAD35EA-0C4E-867A-BE71-BA55C75C939D}"/>
              </a:ext>
            </a:extLst>
          </p:cNvPr>
          <p:cNvPicPr>
            <a:picLocks noGrp="1" noChangeAspect="1"/>
          </p:cNvPicPr>
          <p:nvPr>
            <p:ph idx="1"/>
          </p:nvPr>
        </p:nvPicPr>
        <p:blipFill>
          <a:blip r:embed="rId3"/>
          <a:stretch>
            <a:fillRect/>
          </a:stretch>
        </p:blipFill>
        <p:spPr>
          <a:xfrm>
            <a:off x="709970" y="885985"/>
            <a:ext cx="10645488" cy="5391015"/>
          </a:xfrm>
        </p:spPr>
      </p:pic>
      <p:sp>
        <p:nvSpPr>
          <p:cNvPr id="4" name="Chỗ dành sẵn cho Số hiệu Bản chiếu 3">
            <a:extLst>
              <a:ext uri="{FF2B5EF4-FFF2-40B4-BE49-F238E27FC236}">
                <a16:creationId xmlns:a16="http://schemas.microsoft.com/office/drawing/2014/main" id="{98D5F204-6763-CBC8-C147-D4C7A91EAD24}"/>
              </a:ext>
            </a:extLst>
          </p:cNvPr>
          <p:cNvSpPr>
            <a:spLocks noGrp="1"/>
          </p:cNvSpPr>
          <p:nvPr>
            <p:ph type="sldNum" sz="quarter" idx="10"/>
          </p:nvPr>
        </p:nvSpPr>
        <p:spPr/>
        <p:txBody>
          <a:bodyPr/>
          <a:lstStyle/>
          <a:p>
            <a:fld id="{1376952F-4AC3-476E-9CF7-AD77D6AE19E7}" type="slidenum">
              <a:rPr lang="en-US" altLang="en-US"/>
              <a:pPr/>
              <a:t>15</a:t>
            </a:fld>
            <a:endParaRPr lang="en-US" altLang="en-US"/>
          </a:p>
        </p:txBody>
      </p:sp>
    </p:spTree>
    <p:extLst>
      <p:ext uri="{BB962C8B-B14F-4D97-AF65-F5344CB8AC3E}">
        <p14:creationId xmlns:p14="http://schemas.microsoft.com/office/powerpoint/2010/main" val="60783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362400-9552-6ACA-5166-0984C012BB95}"/>
              </a:ext>
            </a:extLst>
          </p:cNvPr>
          <p:cNvSpPr>
            <a:spLocks noGrp="1"/>
          </p:cNvSpPr>
          <p:nvPr>
            <p:ph type="title"/>
          </p:nvPr>
        </p:nvSpPr>
        <p:spPr/>
        <p:txBody>
          <a:bodyPr/>
          <a:lstStyle/>
          <a:p>
            <a:r>
              <a:rPr lang="vi-VN">
                <a:latin typeface="Arial"/>
                <a:cs typeface="Arial"/>
              </a:rPr>
              <a:t>Server : Cài đặt và cấu hình</a:t>
            </a:r>
            <a:endParaRPr lang="vi-VN"/>
          </a:p>
        </p:txBody>
      </p:sp>
      <p:sp>
        <p:nvSpPr>
          <p:cNvPr id="3" name="Chỗ dành sẵn cho Nội dung 2">
            <a:extLst>
              <a:ext uri="{FF2B5EF4-FFF2-40B4-BE49-F238E27FC236}">
                <a16:creationId xmlns:a16="http://schemas.microsoft.com/office/drawing/2014/main" id="{21C4C6DC-A369-221D-23BC-653070DC2272}"/>
              </a:ext>
            </a:extLst>
          </p:cNvPr>
          <p:cNvSpPr>
            <a:spLocks noGrp="1"/>
          </p:cNvSpPr>
          <p:nvPr>
            <p:ph idx="1"/>
          </p:nvPr>
        </p:nvSpPr>
        <p:spPr>
          <a:xfrm>
            <a:off x="381000" y="1066800"/>
            <a:ext cx="11105072" cy="4351338"/>
          </a:xfrm>
        </p:spPr>
        <p:txBody>
          <a:bodyPr/>
          <a:lstStyle/>
          <a:p>
            <a:r>
              <a:rPr lang="vi-VN">
                <a:latin typeface="Arial"/>
                <a:cs typeface="Arial"/>
              </a:rPr>
              <a:t>Cài Đặt:</a:t>
            </a:r>
            <a:endParaRPr lang="vi-VN"/>
          </a:p>
          <a:p>
            <a:pPr lvl="1"/>
            <a:r>
              <a:rPr lang="vi-VN">
                <a:latin typeface="Arial"/>
                <a:cs typeface="Arial"/>
              </a:rPr>
              <a:t>6 x VM ( </a:t>
            </a:r>
            <a:r>
              <a:rPr lang="vi-VN" err="1">
                <a:latin typeface="Arial"/>
                <a:cs typeface="Arial"/>
              </a:rPr>
              <a:t>Centos</a:t>
            </a:r>
            <a:r>
              <a:rPr lang="vi-VN">
                <a:latin typeface="Arial"/>
                <a:cs typeface="Arial"/>
              </a:rPr>
              <a:t> 7.9 64bit/1 </a:t>
            </a:r>
            <a:r>
              <a:rPr lang="vi-VN" err="1">
                <a:latin typeface="Arial"/>
                <a:cs typeface="Arial"/>
              </a:rPr>
              <a:t>core</a:t>
            </a:r>
            <a:r>
              <a:rPr lang="vi-VN">
                <a:latin typeface="Arial"/>
                <a:cs typeface="Arial"/>
              </a:rPr>
              <a:t> CPU/ 1G RAM/ 20G HDD) </a:t>
            </a:r>
          </a:p>
          <a:p>
            <a:pPr lvl="1"/>
            <a:r>
              <a:rPr lang="vi-VN">
                <a:latin typeface="Arial"/>
                <a:cs typeface="Arial"/>
              </a:rPr>
              <a:t>VM-LB-01; VM-LB-02: Cài đặt </a:t>
            </a:r>
            <a:r>
              <a:rPr lang="vi-VN" err="1">
                <a:latin typeface="Arial"/>
                <a:cs typeface="Arial"/>
              </a:rPr>
              <a:t>Haproxy</a:t>
            </a:r>
            <a:r>
              <a:rPr lang="vi-VN">
                <a:latin typeface="Arial"/>
                <a:cs typeface="Arial"/>
              </a:rPr>
              <a:t>, </a:t>
            </a:r>
            <a:r>
              <a:rPr lang="vi-VN" err="1">
                <a:latin typeface="Arial"/>
                <a:cs typeface="Arial"/>
              </a:rPr>
              <a:t>keepalived</a:t>
            </a:r>
            <a:r>
              <a:rPr lang="vi-VN">
                <a:latin typeface="Arial"/>
                <a:cs typeface="Arial"/>
              </a:rPr>
              <a:t>, và chứng chỉ SSL</a:t>
            </a:r>
          </a:p>
          <a:p>
            <a:pPr lvl="1"/>
            <a:r>
              <a:rPr lang="vi-VN">
                <a:latin typeface="Arial"/>
                <a:cs typeface="Arial"/>
              </a:rPr>
              <a:t>VM-WebApp-01; VM-WebApp-02: Cài đặt </a:t>
            </a:r>
            <a:r>
              <a:rPr lang="vi-VN" err="1">
                <a:latin typeface="Arial"/>
                <a:cs typeface="Arial"/>
              </a:rPr>
              <a:t>web</a:t>
            </a:r>
            <a:r>
              <a:rPr lang="vi-VN">
                <a:latin typeface="Arial"/>
                <a:cs typeface="Arial"/>
              </a:rPr>
              <a:t> </a:t>
            </a:r>
            <a:r>
              <a:rPr lang="vi-VN" err="1">
                <a:latin typeface="Arial"/>
                <a:cs typeface="Arial"/>
              </a:rPr>
              <a:t>app</a:t>
            </a:r>
            <a:endParaRPr lang="vi-VN">
              <a:latin typeface="Arial"/>
              <a:cs typeface="Arial"/>
            </a:endParaRPr>
          </a:p>
          <a:p>
            <a:pPr lvl="1"/>
            <a:r>
              <a:rPr lang="vi-VN">
                <a:latin typeface="Arial"/>
                <a:cs typeface="Arial"/>
              </a:rPr>
              <a:t>VM-DB-01; VM-DB-02: Cài đặt </a:t>
            </a:r>
            <a:r>
              <a:rPr lang="vi-VN" err="1">
                <a:latin typeface="Arial"/>
                <a:cs typeface="Arial"/>
              </a:rPr>
              <a:t>MySQL</a:t>
            </a:r>
            <a:r>
              <a:rPr lang="vi-VN">
                <a:latin typeface="Arial"/>
                <a:cs typeface="Arial"/>
              </a:rPr>
              <a:t> Server</a:t>
            </a:r>
          </a:p>
          <a:p>
            <a:r>
              <a:rPr lang="vi-VN">
                <a:latin typeface="Arial"/>
                <a:cs typeface="Arial"/>
              </a:rPr>
              <a:t>Cấu hình:</a:t>
            </a:r>
            <a:endParaRPr lang="vi-VN"/>
          </a:p>
          <a:p>
            <a:pPr lvl="1"/>
            <a:r>
              <a:rPr lang="vi-VN">
                <a:latin typeface="Arial"/>
                <a:cs typeface="Arial"/>
              </a:rPr>
              <a:t>Cấu hình </a:t>
            </a:r>
            <a:r>
              <a:rPr lang="vi-VN" err="1">
                <a:latin typeface="Arial"/>
                <a:cs typeface="Arial"/>
              </a:rPr>
              <a:t>keepalived</a:t>
            </a:r>
            <a:r>
              <a:rPr lang="vi-VN">
                <a:latin typeface="Arial"/>
                <a:cs typeface="Arial"/>
              </a:rPr>
              <a:t> và </a:t>
            </a:r>
            <a:r>
              <a:rPr lang="vi-VN" err="1">
                <a:latin typeface="Arial"/>
                <a:cs typeface="Arial"/>
              </a:rPr>
              <a:t>haproxy</a:t>
            </a:r>
            <a:r>
              <a:rPr lang="vi-VN">
                <a:latin typeface="Arial"/>
                <a:cs typeface="Arial"/>
              </a:rPr>
              <a:t> kết nối </a:t>
            </a:r>
            <a:r>
              <a:rPr lang="vi-VN" err="1">
                <a:latin typeface="Arial"/>
                <a:cs typeface="Arial"/>
              </a:rPr>
              <a:t>dến</a:t>
            </a:r>
            <a:r>
              <a:rPr lang="vi-VN">
                <a:latin typeface="Arial"/>
                <a:cs typeface="Arial"/>
              </a:rPr>
              <a:t> IP của 2 VM </a:t>
            </a:r>
            <a:r>
              <a:rPr lang="vi-VN" err="1">
                <a:latin typeface="Arial"/>
                <a:cs typeface="Arial"/>
              </a:rPr>
              <a:t>WebApp</a:t>
            </a:r>
            <a:endParaRPr lang="vi-VN">
              <a:latin typeface="Arial"/>
              <a:cs typeface="Arial"/>
            </a:endParaRPr>
          </a:p>
          <a:p>
            <a:pPr lvl="1"/>
            <a:r>
              <a:rPr lang="vi-VN">
                <a:latin typeface="Arial"/>
                <a:cs typeface="Arial"/>
              </a:rPr>
              <a:t>Cấu hình </a:t>
            </a:r>
            <a:r>
              <a:rPr lang="vi-VN" err="1">
                <a:latin typeface="Arial"/>
                <a:cs typeface="Arial"/>
              </a:rPr>
              <a:t>WebApp</a:t>
            </a:r>
            <a:r>
              <a:rPr lang="vi-VN">
                <a:latin typeface="Arial"/>
                <a:cs typeface="Arial"/>
              </a:rPr>
              <a:t> kết nối đến IP VM-DB-01(</a:t>
            </a:r>
            <a:r>
              <a:rPr lang="vi-VN" err="1">
                <a:latin typeface="Arial"/>
                <a:cs typeface="Arial"/>
              </a:rPr>
              <a:t>master</a:t>
            </a:r>
            <a:r>
              <a:rPr lang="vi-VN">
                <a:latin typeface="Arial"/>
                <a:cs typeface="Arial"/>
              </a:rPr>
              <a:t>)</a:t>
            </a:r>
          </a:p>
          <a:p>
            <a:pPr lvl="1"/>
            <a:r>
              <a:rPr lang="vi-VN">
                <a:latin typeface="Arial"/>
                <a:cs typeface="Arial"/>
              </a:rPr>
              <a:t>Cấu hình DB </a:t>
            </a:r>
            <a:r>
              <a:rPr lang="vi-VN" err="1">
                <a:latin typeface="Arial"/>
                <a:cs typeface="Arial"/>
              </a:rPr>
              <a:t>MySQL</a:t>
            </a:r>
            <a:r>
              <a:rPr lang="vi-VN">
                <a:latin typeface="Arial"/>
                <a:cs typeface="Arial"/>
              </a:rPr>
              <a:t> kết nối với nhau theo mô hình </a:t>
            </a:r>
            <a:r>
              <a:rPr lang="vi-VN" err="1">
                <a:latin typeface="Arial"/>
                <a:cs typeface="Arial"/>
              </a:rPr>
              <a:t>Master-Slave</a:t>
            </a:r>
            <a:endParaRPr lang="vi-VN">
              <a:latin typeface="Arial"/>
              <a:cs typeface="Arial"/>
            </a:endParaRPr>
          </a:p>
          <a:p>
            <a:pPr lvl="1"/>
            <a:r>
              <a:rPr lang="vi-VN">
                <a:latin typeface="Arial"/>
                <a:cs typeface="Arial"/>
              </a:rPr>
              <a:t>Cấu hình VM-DB chấp nhận kết nối từ 2 IP VM-</a:t>
            </a:r>
            <a:r>
              <a:rPr lang="vi-VN" err="1">
                <a:latin typeface="Arial"/>
                <a:cs typeface="Arial"/>
              </a:rPr>
              <a:t>WebApp</a:t>
            </a:r>
            <a:endParaRPr lang="vi-VN">
              <a:latin typeface="Arial"/>
              <a:cs typeface="Arial"/>
            </a:endParaRPr>
          </a:p>
          <a:p>
            <a:endParaRPr lang="vi-VN"/>
          </a:p>
        </p:txBody>
      </p:sp>
      <p:sp>
        <p:nvSpPr>
          <p:cNvPr id="4" name="Chỗ dành sẵn cho Số hiệu Bản chiếu 3">
            <a:extLst>
              <a:ext uri="{FF2B5EF4-FFF2-40B4-BE49-F238E27FC236}">
                <a16:creationId xmlns:a16="http://schemas.microsoft.com/office/drawing/2014/main" id="{9BA4721E-080F-2FEB-AFCE-60BAC7431847}"/>
              </a:ext>
            </a:extLst>
          </p:cNvPr>
          <p:cNvSpPr>
            <a:spLocks noGrp="1"/>
          </p:cNvSpPr>
          <p:nvPr>
            <p:ph type="sldNum" sz="quarter" idx="10"/>
          </p:nvPr>
        </p:nvSpPr>
        <p:spPr/>
        <p:txBody>
          <a:bodyPr/>
          <a:lstStyle/>
          <a:p>
            <a:fld id="{1376952F-4AC3-476E-9CF7-AD77D6AE19E7}" type="slidenum">
              <a:rPr lang="en-US" altLang="en-US"/>
              <a:pPr/>
              <a:t>16</a:t>
            </a:fld>
            <a:endParaRPr lang="en-US" altLang="en-US"/>
          </a:p>
        </p:txBody>
      </p:sp>
    </p:spTree>
    <p:extLst>
      <p:ext uri="{BB962C8B-B14F-4D97-AF65-F5344CB8AC3E}">
        <p14:creationId xmlns:p14="http://schemas.microsoft.com/office/powerpoint/2010/main" val="2198215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AE9989-75B4-D63E-14A4-19FEFCEEA1B8}"/>
              </a:ext>
            </a:extLst>
          </p:cNvPr>
          <p:cNvSpPr>
            <a:spLocks noGrp="1"/>
          </p:cNvSpPr>
          <p:nvPr>
            <p:ph type="title"/>
          </p:nvPr>
        </p:nvSpPr>
        <p:spPr/>
        <p:txBody>
          <a:bodyPr/>
          <a:lstStyle/>
          <a:p>
            <a:r>
              <a:rPr lang="vi-VN" err="1">
                <a:latin typeface="Arial"/>
                <a:cs typeface="Arial"/>
              </a:rPr>
              <a:t>System</a:t>
            </a:r>
            <a:r>
              <a:rPr lang="vi-VN">
                <a:latin typeface="Arial"/>
                <a:cs typeface="Arial"/>
              </a:rPr>
              <a:t> </a:t>
            </a:r>
            <a:r>
              <a:rPr lang="vi-VN" err="1">
                <a:latin typeface="Arial"/>
                <a:cs typeface="Arial"/>
              </a:rPr>
              <a:t>Architecture</a:t>
            </a:r>
          </a:p>
        </p:txBody>
      </p:sp>
      <p:sp>
        <p:nvSpPr>
          <p:cNvPr id="3" name="Chỗ dành sẵn cho Nội dung 2">
            <a:extLst>
              <a:ext uri="{FF2B5EF4-FFF2-40B4-BE49-F238E27FC236}">
                <a16:creationId xmlns:a16="http://schemas.microsoft.com/office/drawing/2014/main" id="{C50B8914-20A8-C447-F79D-E913B905819F}"/>
              </a:ext>
            </a:extLst>
          </p:cNvPr>
          <p:cNvSpPr>
            <a:spLocks noGrp="1"/>
          </p:cNvSpPr>
          <p:nvPr>
            <p:ph idx="1"/>
          </p:nvPr>
        </p:nvSpPr>
        <p:spPr/>
        <p:txBody>
          <a:bodyPr/>
          <a:lstStyle/>
          <a:p>
            <a:r>
              <a:rPr lang="vi-VN">
                <a:latin typeface="Arial"/>
                <a:cs typeface="Arial"/>
              </a:rPr>
              <a:t>Thực hành vẽ bản vẽ kiến trúc như hình. Tham khảo </a:t>
            </a:r>
            <a:r>
              <a:rPr lang="vi-VN" err="1">
                <a:latin typeface="Arial"/>
                <a:cs typeface="Arial"/>
              </a:rPr>
              <a:t>file</a:t>
            </a:r>
            <a:r>
              <a:rPr lang="vi-VN">
                <a:latin typeface="Arial"/>
                <a:cs typeface="Arial"/>
              </a:rPr>
              <a:t> draw.io</a:t>
            </a:r>
          </a:p>
          <a:p>
            <a:r>
              <a:rPr lang="vi-VN">
                <a:latin typeface="Arial"/>
                <a:cs typeface="Arial"/>
              </a:rPr>
              <a:t>Phân tích đặc điểm kiến trúc của bản vẽ</a:t>
            </a:r>
          </a:p>
        </p:txBody>
      </p:sp>
      <p:sp>
        <p:nvSpPr>
          <p:cNvPr id="4" name="Chỗ dành sẵn cho Số hiệu Bản chiếu 3">
            <a:extLst>
              <a:ext uri="{FF2B5EF4-FFF2-40B4-BE49-F238E27FC236}">
                <a16:creationId xmlns:a16="http://schemas.microsoft.com/office/drawing/2014/main" id="{35AB707F-470E-F7EB-7AB4-E0E3E29C8FC0}"/>
              </a:ext>
            </a:extLst>
          </p:cNvPr>
          <p:cNvSpPr>
            <a:spLocks noGrp="1"/>
          </p:cNvSpPr>
          <p:nvPr>
            <p:ph type="sldNum" sz="quarter" idx="10"/>
          </p:nvPr>
        </p:nvSpPr>
        <p:spPr/>
        <p:txBody>
          <a:bodyPr/>
          <a:lstStyle/>
          <a:p>
            <a:fld id="{1376952F-4AC3-476E-9CF7-AD77D6AE19E7}" type="slidenum">
              <a:rPr lang="en-US" altLang="en-US"/>
              <a:pPr/>
              <a:t>17</a:t>
            </a:fld>
            <a:endParaRPr lang="en-US" altLang="en-US"/>
          </a:p>
        </p:txBody>
      </p:sp>
      <p:pic>
        <p:nvPicPr>
          <p:cNvPr id="6" name="Hình ảnh 5" descr="Ảnh có chứa văn bản, biểu đồ, ảnh chụp màn hình&#10;&#10;Mô tả được tự động tạo">
            <a:extLst>
              <a:ext uri="{FF2B5EF4-FFF2-40B4-BE49-F238E27FC236}">
                <a16:creationId xmlns:a16="http://schemas.microsoft.com/office/drawing/2014/main" id="{B6376978-0B56-12CE-72BA-138207F6F178}"/>
              </a:ext>
            </a:extLst>
          </p:cNvPr>
          <p:cNvPicPr>
            <a:picLocks noChangeAspect="1"/>
          </p:cNvPicPr>
          <p:nvPr/>
        </p:nvPicPr>
        <p:blipFill>
          <a:blip r:embed="rId3"/>
          <a:stretch>
            <a:fillRect/>
          </a:stretch>
        </p:blipFill>
        <p:spPr>
          <a:xfrm>
            <a:off x="275095" y="3206885"/>
            <a:ext cx="11628894" cy="3072485"/>
          </a:xfrm>
          <a:prstGeom prst="rect">
            <a:avLst/>
          </a:prstGeom>
        </p:spPr>
      </p:pic>
    </p:spTree>
    <p:extLst>
      <p:ext uri="{BB962C8B-B14F-4D97-AF65-F5344CB8AC3E}">
        <p14:creationId xmlns:p14="http://schemas.microsoft.com/office/powerpoint/2010/main" val="260799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A424BA-8787-A3C4-5DDB-C03F33F13AEB}"/>
              </a:ext>
            </a:extLst>
          </p:cNvPr>
          <p:cNvSpPr>
            <a:spLocks noGrp="1"/>
          </p:cNvSpPr>
          <p:nvPr>
            <p:ph type="title"/>
          </p:nvPr>
        </p:nvSpPr>
        <p:spPr/>
        <p:txBody>
          <a:bodyPr/>
          <a:lstStyle/>
          <a:p>
            <a:r>
              <a:rPr lang="vi-VN" err="1">
                <a:latin typeface="Arial"/>
                <a:cs typeface="Arial"/>
              </a:rPr>
              <a:t>Scenario</a:t>
            </a:r>
            <a:r>
              <a:rPr lang="vi-VN">
                <a:latin typeface="Arial"/>
                <a:cs typeface="Arial"/>
              </a:rPr>
              <a:t> 1</a:t>
            </a:r>
          </a:p>
        </p:txBody>
      </p:sp>
      <p:sp>
        <p:nvSpPr>
          <p:cNvPr id="3" name="Chỗ dành sẵn cho Nội dung 2">
            <a:extLst>
              <a:ext uri="{FF2B5EF4-FFF2-40B4-BE49-F238E27FC236}">
                <a16:creationId xmlns:a16="http://schemas.microsoft.com/office/drawing/2014/main" id="{E43BB67E-7A06-B330-1B16-E326C8AAE9E9}"/>
              </a:ext>
            </a:extLst>
          </p:cNvPr>
          <p:cNvSpPr>
            <a:spLocks noGrp="1"/>
          </p:cNvSpPr>
          <p:nvPr>
            <p:ph idx="1"/>
          </p:nvPr>
        </p:nvSpPr>
        <p:spPr>
          <a:xfrm>
            <a:off x="381000" y="1066800"/>
            <a:ext cx="11622656" cy="4351338"/>
          </a:xfrm>
        </p:spPr>
        <p:txBody>
          <a:bodyPr/>
          <a:lstStyle/>
          <a:p>
            <a:r>
              <a:rPr lang="vi-VN">
                <a:latin typeface="Arial"/>
                <a:cs typeface="Arial"/>
              </a:rPr>
              <a:t>1. Server </a:t>
            </a:r>
            <a:r>
              <a:rPr lang="vi-VN" err="1">
                <a:latin typeface="Arial"/>
                <a:cs typeface="Arial"/>
              </a:rPr>
              <a:t>Haproxy</a:t>
            </a:r>
            <a:r>
              <a:rPr lang="vi-VN">
                <a:latin typeface="Arial"/>
                <a:cs typeface="Arial"/>
              </a:rPr>
              <a:t> </a:t>
            </a:r>
            <a:r>
              <a:rPr lang="vi-VN" err="1">
                <a:latin typeface="Arial"/>
                <a:cs typeface="Arial"/>
              </a:rPr>
              <a:t>Active</a:t>
            </a:r>
            <a:r>
              <a:rPr lang="vi-VN">
                <a:latin typeface="Arial"/>
                <a:cs typeface="Arial"/>
              </a:rPr>
              <a:t> bị lỗi &gt; </a:t>
            </a:r>
            <a:r>
              <a:rPr lang="vi-VN" err="1">
                <a:latin typeface="Arial"/>
                <a:cs typeface="Arial"/>
              </a:rPr>
              <a:t>Keepalived</a:t>
            </a:r>
            <a:r>
              <a:rPr lang="vi-VN">
                <a:latin typeface="Arial"/>
                <a:cs typeface="Arial"/>
              </a:rPr>
              <a:t> </a:t>
            </a:r>
            <a:r>
              <a:rPr lang="vi-VN" err="1">
                <a:latin typeface="Arial"/>
                <a:cs typeface="Arial"/>
              </a:rPr>
              <a:t>service</a:t>
            </a:r>
            <a:r>
              <a:rPr lang="vi-VN">
                <a:latin typeface="Arial"/>
                <a:cs typeface="Arial"/>
              </a:rPr>
              <a:t> sẽ </a:t>
            </a:r>
            <a:r>
              <a:rPr lang="vi-VN" err="1">
                <a:latin typeface="Arial"/>
                <a:cs typeface="Arial"/>
              </a:rPr>
              <a:t>health</a:t>
            </a:r>
            <a:r>
              <a:rPr lang="vi-VN">
                <a:latin typeface="Arial"/>
                <a:cs typeface="Arial"/>
              </a:rPr>
              <a:t> </a:t>
            </a:r>
            <a:r>
              <a:rPr lang="vi-VN" err="1">
                <a:latin typeface="Arial"/>
                <a:cs typeface="Arial"/>
              </a:rPr>
              <a:t>check</a:t>
            </a:r>
            <a:r>
              <a:rPr lang="vi-VN">
                <a:latin typeface="Arial"/>
                <a:cs typeface="Arial"/>
              </a:rPr>
              <a:t> và </a:t>
            </a:r>
            <a:r>
              <a:rPr lang="vi-VN" err="1">
                <a:latin typeface="Arial"/>
                <a:cs typeface="Arial"/>
              </a:rPr>
              <a:t>auto</a:t>
            </a:r>
            <a:r>
              <a:rPr lang="vi-VN">
                <a:latin typeface="Arial"/>
                <a:cs typeface="Arial"/>
              </a:rPr>
              <a:t> chuyển </a:t>
            </a:r>
            <a:r>
              <a:rPr lang="vi-VN" err="1">
                <a:latin typeface="Arial"/>
                <a:cs typeface="Arial"/>
              </a:rPr>
              <a:t>Virtual</a:t>
            </a:r>
            <a:r>
              <a:rPr lang="vi-VN">
                <a:latin typeface="Arial"/>
                <a:cs typeface="Arial"/>
              </a:rPr>
              <a:t> IP sang Server </a:t>
            </a:r>
            <a:r>
              <a:rPr lang="vi-VN" err="1">
                <a:latin typeface="Arial"/>
                <a:cs typeface="Arial"/>
              </a:rPr>
              <a:t>Haproxy</a:t>
            </a:r>
            <a:r>
              <a:rPr lang="vi-VN">
                <a:latin typeface="Arial"/>
                <a:cs typeface="Arial"/>
              </a:rPr>
              <a:t> </a:t>
            </a:r>
            <a:r>
              <a:rPr lang="vi-VN" err="1">
                <a:latin typeface="Arial"/>
                <a:cs typeface="Arial"/>
              </a:rPr>
              <a:t>Backup</a:t>
            </a:r>
            <a:r>
              <a:rPr lang="vi-VN">
                <a:latin typeface="Arial"/>
                <a:cs typeface="Arial"/>
              </a:rPr>
              <a:t>. </a:t>
            </a:r>
            <a:endParaRPr lang="vi-VN"/>
          </a:p>
          <a:p>
            <a:r>
              <a:rPr lang="vi-VN">
                <a:latin typeface="Arial"/>
                <a:cs typeface="Arial"/>
              </a:rPr>
              <a:t>2. Khi Server </a:t>
            </a:r>
            <a:r>
              <a:rPr lang="vi-VN" err="1">
                <a:latin typeface="Arial"/>
                <a:cs typeface="Arial"/>
              </a:rPr>
              <a:t>Haproxy</a:t>
            </a:r>
            <a:r>
              <a:rPr lang="vi-VN">
                <a:latin typeface="Arial"/>
                <a:cs typeface="Arial"/>
              </a:rPr>
              <a:t> </a:t>
            </a:r>
            <a:r>
              <a:rPr lang="vi-VN" err="1">
                <a:latin typeface="Arial"/>
                <a:cs typeface="Arial"/>
              </a:rPr>
              <a:t>Active</a:t>
            </a:r>
            <a:r>
              <a:rPr lang="vi-VN">
                <a:latin typeface="Arial"/>
                <a:cs typeface="Arial"/>
              </a:rPr>
              <a:t> hoạt động trở lại &gt; </a:t>
            </a:r>
            <a:r>
              <a:rPr lang="vi-VN" err="1">
                <a:latin typeface="Arial"/>
                <a:cs typeface="Arial"/>
              </a:rPr>
              <a:t>Keepalived</a:t>
            </a:r>
            <a:r>
              <a:rPr lang="vi-VN">
                <a:latin typeface="Arial"/>
                <a:cs typeface="Arial"/>
              </a:rPr>
              <a:t> </a:t>
            </a:r>
            <a:r>
              <a:rPr lang="vi-VN" err="1">
                <a:latin typeface="Arial"/>
                <a:cs typeface="Arial"/>
              </a:rPr>
              <a:t>service</a:t>
            </a:r>
            <a:r>
              <a:rPr lang="vi-VN">
                <a:latin typeface="Arial"/>
                <a:cs typeface="Arial"/>
              </a:rPr>
              <a:t> sẽ </a:t>
            </a:r>
            <a:r>
              <a:rPr lang="vi-VN" err="1">
                <a:latin typeface="Arial"/>
                <a:cs typeface="Arial"/>
              </a:rPr>
              <a:t>health</a:t>
            </a:r>
            <a:r>
              <a:rPr lang="vi-VN">
                <a:latin typeface="Arial"/>
                <a:cs typeface="Arial"/>
              </a:rPr>
              <a:t> </a:t>
            </a:r>
            <a:r>
              <a:rPr lang="vi-VN" err="1">
                <a:latin typeface="Arial"/>
                <a:cs typeface="Arial"/>
              </a:rPr>
              <a:t>check</a:t>
            </a:r>
            <a:r>
              <a:rPr lang="vi-VN">
                <a:latin typeface="Arial"/>
                <a:cs typeface="Arial"/>
              </a:rPr>
              <a:t> và </a:t>
            </a:r>
            <a:r>
              <a:rPr lang="vi-VN" err="1">
                <a:latin typeface="Arial"/>
                <a:cs typeface="Arial"/>
              </a:rPr>
              <a:t>auto</a:t>
            </a:r>
            <a:r>
              <a:rPr lang="vi-VN">
                <a:latin typeface="Arial"/>
                <a:cs typeface="Arial"/>
              </a:rPr>
              <a:t> chuyển  lại </a:t>
            </a:r>
            <a:r>
              <a:rPr lang="vi-VN" err="1">
                <a:latin typeface="Arial"/>
                <a:cs typeface="Arial"/>
              </a:rPr>
              <a:t>Virtual</a:t>
            </a:r>
            <a:r>
              <a:rPr lang="vi-VN">
                <a:latin typeface="Arial"/>
                <a:cs typeface="Arial"/>
              </a:rPr>
              <a:t> IP từ </a:t>
            </a:r>
            <a:r>
              <a:rPr lang="vi-VN" err="1">
                <a:latin typeface="Arial"/>
                <a:cs typeface="Arial"/>
              </a:rPr>
              <a:t>Haporxy</a:t>
            </a:r>
            <a:r>
              <a:rPr lang="vi-VN">
                <a:latin typeface="Arial"/>
                <a:cs typeface="Arial"/>
              </a:rPr>
              <a:t> </a:t>
            </a:r>
            <a:r>
              <a:rPr lang="vi-VN" err="1">
                <a:latin typeface="Arial"/>
                <a:cs typeface="Arial"/>
              </a:rPr>
              <a:t>Backup</a:t>
            </a:r>
            <a:r>
              <a:rPr lang="vi-VN">
                <a:latin typeface="Arial"/>
                <a:cs typeface="Arial"/>
              </a:rPr>
              <a:t> sang </a:t>
            </a:r>
            <a:r>
              <a:rPr lang="vi-VN" err="1">
                <a:latin typeface="Arial"/>
                <a:cs typeface="Arial"/>
              </a:rPr>
              <a:t>server</a:t>
            </a:r>
            <a:r>
              <a:rPr lang="vi-VN">
                <a:latin typeface="Arial"/>
                <a:cs typeface="Arial"/>
              </a:rPr>
              <a:t> </a:t>
            </a:r>
            <a:r>
              <a:rPr lang="vi-VN" err="1">
                <a:latin typeface="Arial"/>
                <a:cs typeface="Arial"/>
              </a:rPr>
              <a:t>Haproxy</a:t>
            </a:r>
            <a:r>
              <a:rPr lang="vi-VN">
                <a:latin typeface="Arial"/>
                <a:cs typeface="Arial"/>
              </a:rPr>
              <a:t> </a:t>
            </a:r>
            <a:r>
              <a:rPr lang="vi-VN" err="1">
                <a:latin typeface="Arial"/>
                <a:cs typeface="Arial"/>
              </a:rPr>
              <a:t>Active</a:t>
            </a:r>
            <a:r>
              <a:rPr lang="vi-VN">
                <a:latin typeface="Arial"/>
                <a:cs typeface="Arial"/>
              </a:rPr>
              <a:t> </a:t>
            </a:r>
          </a:p>
          <a:p>
            <a:endParaRPr lang="vi-VN">
              <a:latin typeface="Arial"/>
              <a:cs typeface="Arial"/>
            </a:endParaRPr>
          </a:p>
        </p:txBody>
      </p:sp>
      <p:sp>
        <p:nvSpPr>
          <p:cNvPr id="4" name="Chỗ dành sẵn cho Số hiệu Bản chiếu 3">
            <a:extLst>
              <a:ext uri="{FF2B5EF4-FFF2-40B4-BE49-F238E27FC236}">
                <a16:creationId xmlns:a16="http://schemas.microsoft.com/office/drawing/2014/main" id="{A675A62B-CA55-A396-E8FF-CB18B7C254E1}"/>
              </a:ext>
            </a:extLst>
          </p:cNvPr>
          <p:cNvSpPr>
            <a:spLocks noGrp="1"/>
          </p:cNvSpPr>
          <p:nvPr>
            <p:ph type="sldNum" sz="quarter" idx="10"/>
          </p:nvPr>
        </p:nvSpPr>
        <p:spPr/>
        <p:txBody>
          <a:bodyPr/>
          <a:lstStyle/>
          <a:p>
            <a:fld id="{1376952F-4AC3-476E-9CF7-AD77D6AE19E7}" type="slidenum">
              <a:rPr lang="en-US" altLang="en-US"/>
              <a:pPr/>
              <a:t>18</a:t>
            </a:fld>
            <a:endParaRPr lang="en-US" altLang="en-US"/>
          </a:p>
        </p:txBody>
      </p:sp>
      <p:pic>
        <p:nvPicPr>
          <p:cNvPr id="5" name="Hình ảnh 4" descr="Ảnh có chứa văn bản, ảnh chụp màn hình, biểu đồ, thiết kế&#10;&#10;Mô tả được tự động tạo">
            <a:extLst>
              <a:ext uri="{FF2B5EF4-FFF2-40B4-BE49-F238E27FC236}">
                <a16:creationId xmlns:a16="http://schemas.microsoft.com/office/drawing/2014/main" id="{20539762-08EC-82AE-2C8C-62E8D7631880}"/>
              </a:ext>
            </a:extLst>
          </p:cNvPr>
          <p:cNvPicPr>
            <a:picLocks noChangeAspect="1"/>
          </p:cNvPicPr>
          <p:nvPr/>
        </p:nvPicPr>
        <p:blipFill>
          <a:blip r:embed="rId3"/>
          <a:stretch>
            <a:fillRect/>
          </a:stretch>
        </p:blipFill>
        <p:spPr>
          <a:xfrm>
            <a:off x="688383" y="3152949"/>
            <a:ext cx="11054166" cy="3025374"/>
          </a:xfrm>
          <a:prstGeom prst="rect">
            <a:avLst/>
          </a:prstGeom>
        </p:spPr>
      </p:pic>
    </p:spTree>
    <p:extLst>
      <p:ext uri="{BB962C8B-B14F-4D97-AF65-F5344CB8AC3E}">
        <p14:creationId xmlns:p14="http://schemas.microsoft.com/office/powerpoint/2010/main" val="1583316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C5AC657-3DA0-1980-A7BB-65E4DA1002C5}"/>
              </a:ext>
            </a:extLst>
          </p:cNvPr>
          <p:cNvSpPr>
            <a:spLocks noGrp="1"/>
          </p:cNvSpPr>
          <p:nvPr>
            <p:ph type="title"/>
          </p:nvPr>
        </p:nvSpPr>
        <p:spPr/>
        <p:txBody>
          <a:bodyPr/>
          <a:lstStyle/>
          <a:p>
            <a:r>
              <a:rPr lang="vi-VN" err="1">
                <a:latin typeface="Arial"/>
                <a:cs typeface="Arial"/>
              </a:rPr>
              <a:t>Scenario</a:t>
            </a:r>
            <a:r>
              <a:rPr lang="vi-VN">
                <a:latin typeface="Arial"/>
                <a:cs typeface="Arial"/>
              </a:rPr>
              <a:t> 2 </a:t>
            </a:r>
          </a:p>
        </p:txBody>
      </p:sp>
      <p:sp>
        <p:nvSpPr>
          <p:cNvPr id="3" name="Chỗ dành sẵn cho Nội dung 2">
            <a:extLst>
              <a:ext uri="{FF2B5EF4-FFF2-40B4-BE49-F238E27FC236}">
                <a16:creationId xmlns:a16="http://schemas.microsoft.com/office/drawing/2014/main" id="{6A6BA824-E34D-8A19-1C5E-88CAAC9D4E39}"/>
              </a:ext>
            </a:extLst>
          </p:cNvPr>
          <p:cNvSpPr>
            <a:spLocks noGrp="1"/>
          </p:cNvSpPr>
          <p:nvPr>
            <p:ph idx="1"/>
          </p:nvPr>
        </p:nvSpPr>
        <p:spPr>
          <a:xfrm>
            <a:off x="381000" y="1066800"/>
            <a:ext cx="11451955" cy="4351338"/>
          </a:xfrm>
        </p:spPr>
        <p:txBody>
          <a:bodyPr/>
          <a:lstStyle/>
          <a:p>
            <a:r>
              <a:rPr lang="vi-VN">
                <a:latin typeface="Arial"/>
                <a:cs typeface="Arial"/>
              </a:rPr>
              <a:t>1. </a:t>
            </a:r>
            <a:r>
              <a:rPr lang="vi-VN" err="1">
                <a:latin typeface="Arial"/>
                <a:cs typeface="Arial"/>
              </a:rPr>
              <a:t>Service</a:t>
            </a:r>
            <a:r>
              <a:rPr lang="vi-VN">
                <a:latin typeface="Arial"/>
                <a:cs typeface="Arial"/>
              </a:rPr>
              <a:t> </a:t>
            </a:r>
            <a:r>
              <a:rPr lang="vi-VN" err="1">
                <a:latin typeface="Arial"/>
                <a:cs typeface="Arial"/>
              </a:rPr>
              <a:t>WebApp</a:t>
            </a:r>
            <a:r>
              <a:rPr lang="vi-VN">
                <a:latin typeface="Arial"/>
                <a:cs typeface="Arial"/>
              </a:rPr>
              <a:t> 01 bị lỗi, </a:t>
            </a:r>
            <a:r>
              <a:rPr lang="vi-VN" err="1">
                <a:latin typeface="Arial"/>
                <a:cs typeface="Arial"/>
              </a:rPr>
              <a:t>healthcheck</a:t>
            </a:r>
            <a:r>
              <a:rPr lang="vi-VN">
                <a:latin typeface="Arial"/>
                <a:cs typeface="Arial"/>
              </a:rPr>
              <a:t> </a:t>
            </a:r>
            <a:r>
              <a:rPr lang="vi-VN" err="1">
                <a:latin typeface="Arial"/>
                <a:cs typeface="Arial"/>
              </a:rPr>
              <a:t>false</a:t>
            </a:r>
            <a:r>
              <a:rPr lang="vi-VN">
                <a:latin typeface="Arial"/>
                <a:cs typeface="Arial"/>
              </a:rPr>
              <a:t> trên </a:t>
            </a:r>
            <a:r>
              <a:rPr lang="vi-VN" err="1">
                <a:latin typeface="Arial"/>
                <a:cs typeface="Arial"/>
              </a:rPr>
              <a:t>port</a:t>
            </a:r>
            <a:r>
              <a:rPr lang="vi-VN">
                <a:latin typeface="Arial"/>
                <a:cs typeface="Arial"/>
              </a:rPr>
              <a:t> 80; </a:t>
            </a:r>
            <a:r>
              <a:rPr lang="vi-VN" err="1">
                <a:latin typeface="Arial"/>
                <a:cs typeface="Arial"/>
              </a:rPr>
              <a:t>Haproxy</a:t>
            </a:r>
            <a:r>
              <a:rPr lang="vi-VN">
                <a:latin typeface="Arial"/>
                <a:cs typeface="Arial"/>
              </a:rPr>
              <a:t> </a:t>
            </a:r>
            <a:r>
              <a:rPr lang="vi-VN" err="1">
                <a:latin typeface="Arial"/>
                <a:cs typeface="Arial"/>
              </a:rPr>
              <a:t>service</a:t>
            </a:r>
            <a:r>
              <a:rPr lang="vi-VN">
                <a:latin typeface="Arial"/>
                <a:cs typeface="Arial"/>
              </a:rPr>
              <a:t> sẽ phát hiện và </a:t>
            </a:r>
            <a:r>
              <a:rPr lang="vi-VN" err="1">
                <a:latin typeface="Arial"/>
                <a:cs typeface="Arial"/>
              </a:rPr>
              <a:t>remove</a:t>
            </a:r>
            <a:r>
              <a:rPr lang="vi-VN">
                <a:latin typeface="Arial"/>
                <a:cs typeface="Arial"/>
              </a:rPr>
              <a:t> kết nối tới </a:t>
            </a:r>
            <a:r>
              <a:rPr lang="vi-VN" err="1">
                <a:latin typeface="Arial"/>
                <a:cs typeface="Arial"/>
              </a:rPr>
              <a:t>WebApp</a:t>
            </a:r>
            <a:r>
              <a:rPr lang="vi-VN">
                <a:latin typeface="Arial"/>
                <a:cs typeface="Arial"/>
              </a:rPr>
              <a:t> 01</a:t>
            </a:r>
          </a:p>
          <a:p>
            <a:r>
              <a:rPr lang="vi-VN">
                <a:latin typeface="Arial"/>
                <a:cs typeface="Arial"/>
              </a:rPr>
              <a:t>2. Khi </a:t>
            </a:r>
            <a:r>
              <a:rPr lang="vi-VN" err="1">
                <a:latin typeface="Arial"/>
                <a:cs typeface="Arial"/>
              </a:rPr>
              <a:t>WebApp</a:t>
            </a:r>
            <a:r>
              <a:rPr lang="vi-VN">
                <a:latin typeface="Arial"/>
                <a:cs typeface="Arial"/>
              </a:rPr>
              <a:t> 01 </a:t>
            </a:r>
            <a:r>
              <a:rPr lang="vi-VN" err="1">
                <a:latin typeface="Arial"/>
                <a:cs typeface="Arial"/>
              </a:rPr>
              <a:t>healcheck</a:t>
            </a:r>
            <a:r>
              <a:rPr lang="vi-VN">
                <a:latin typeface="Arial"/>
                <a:cs typeface="Arial"/>
              </a:rPr>
              <a:t> </a:t>
            </a:r>
            <a:r>
              <a:rPr lang="vi-VN" err="1">
                <a:latin typeface="Arial"/>
                <a:cs typeface="Arial"/>
              </a:rPr>
              <a:t>port</a:t>
            </a:r>
            <a:r>
              <a:rPr lang="vi-VN">
                <a:latin typeface="Arial"/>
                <a:cs typeface="Arial"/>
              </a:rPr>
              <a:t> 80 </a:t>
            </a:r>
            <a:r>
              <a:rPr lang="vi-VN" err="1">
                <a:latin typeface="Arial"/>
                <a:cs typeface="Arial"/>
              </a:rPr>
              <a:t>work</a:t>
            </a:r>
            <a:r>
              <a:rPr lang="vi-VN">
                <a:latin typeface="Arial"/>
                <a:cs typeface="Arial"/>
              </a:rPr>
              <a:t> trở lại. Kết nối sẽ được phục hồi</a:t>
            </a:r>
          </a:p>
          <a:p>
            <a:endParaRPr lang="vi-VN">
              <a:latin typeface="Arial"/>
              <a:cs typeface="Arial"/>
            </a:endParaRPr>
          </a:p>
        </p:txBody>
      </p:sp>
      <p:sp>
        <p:nvSpPr>
          <p:cNvPr id="4" name="Chỗ dành sẵn cho Số hiệu Bản chiếu 3">
            <a:extLst>
              <a:ext uri="{FF2B5EF4-FFF2-40B4-BE49-F238E27FC236}">
                <a16:creationId xmlns:a16="http://schemas.microsoft.com/office/drawing/2014/main" id="{4503C13A-031F-B060-DCBB-5C85725D0B5C}"/>
              </a:ext>
            </a:extLst>
          </p:cNvPr>
          <p:cNvSpPr>
            <a:spLocks noGrp="1"/>
          </p:cNvSpPr>
          <p:nvPr>
            <p:ph type="sldNum" sz="quarter" idx="10"/>
          </p:nvPr>
        </p:nvSpPr>
        <p:spPr/>
        <p:txBody>
          <a:bodyPr/>
          <a:lstStyle/>
          <a:p>
            <a:fld id="{1376952F-4AC3-476E-9CF7-AD77D6AE19E7}" type="slidenum">
              <a:rPr lang="en-US" altLang="en-US"/>
              <a:pPr/>
              <a:t>19</a:t>
            </a:fld>
            <a:endParaRPr lang="en-US" altLang="en-US"/>
          </a:p>
        </p:txBody>
      </p:sp>
      <p:pic>
        <p:nvPicPr>
          <p:cNvPr id="5" name="Hình ảnh 4" descr="Ảnh có chứa văn bản, ảnh chụp màn hình, biểu đồ&#10;&#10;Mô tả được tự động tạo">
            <a:extLst>
              <a:ext uri="{FF2B5EF4-FFF2-40B4-BE49-F238E27FC236}">
                <a16:creationId xmlns:a16="http://schemas.microsoft.com/office/drawing/2014/main" id="{97AF5FBE-8A6B-B4E9-CE0E-4EC393867417}"/>
              </a:ext>
            </a:extLst>
          </p:cNvPr>
          <p:cNvPicPr>
            <a:picLocks noChangeAspect="1"/>
          </p:cNvPicPr>
          <p:nvPr/>
        </p:nvPicPr>
        <p:blipFill>
          <a:blip r:embed="rId3"/>
          <a:stretch>
            <a:fillRect/>
          </a:stretch>
        </p:blipFill>
        <p:spPr>
          <a:xfrm>
            <a:off x="307383" y="2961621"/>
            <a:ext cx="11454538" cy="3033486"/>
          </a:xfrm>
          <a:prstGeom prst="rect">
            <a:avLst/>
          </a:prstGeom>
        </p:spPr>
      </p:pic>
    </p:spTree>
    <p:extLst>
      <p:ext uri="{BB962C8B-B14F-4D97-AF65-F5344CB8AC3E}">
        <p14:creationId xmlns:p14="http://schemas.microsoft.com/office/powerpoint/2010/main" val="368887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Mục đích bài học</a:t>
            </a:r>
          </a:p>
        </p:txBody>
      </p:sp>
      <p:sp>
        <p:nvSpPr>
          <p:cNvPr id="190467" name="Rectangle 3"/>
          <p:cNvSpPr>
            <a:spLocks noGrp="1" noChangeArrowheads="1"/>
          </p:cNvSpPr>
          <p:nvPr>
            <p:ph idx="1"/>
          </p:nvPr>
        </p:nvSpPr>
        <p:spPr>
          <a:xfrm>
            <a:off x="366713" y="1066800"/>
            <a:ext cx="11293946" cy="4608513"/>
          </a:xfrm>
        </p:spPr>
        <p:txBody>
          <a:bodyPr rtlCol="0">
            <a:normAutofit/>
          </a:bodyPr>
          <a:lstStyle/>
          <a:p>
            <a:pPr>
              <a:lnSpc>
                <a:spcPct val="150000"/>
              </a:lnSpc>
              <a:spcAft>
                <a:spcPts val="0"/>
              </a:spcAft>
              <a:defRPr/>
            </a:pPr>
            <a:r>
              <a:rPr lang="en-US" sz="2400" err="1">
                <a:latin typeface="Arial"/>
                <a:cs typeface="Arial"/>
              </a:rPr>
              <a:t>Thực</a:t>
            </a:r>
            <a:r>
              <a:rPr lang="en-US" sz="2400">
                <a:latin typeface="Arial"/>
                <a:cs typeface="Arial"/>
              </a:rPr>
              <a:t> </a:t>
            </a:r>
            <a:r>
              <a:rPr lang="en-US" sz="2400" err="1">
                <a:latin typeface="Arial"/>
                <a:cs typeface="Arial"/>
              </a:rPr>
              <a:t>hành</a:t>
            </a:r>
            <a:r>
              <a:rPr lang="en-US" sz="2400">
                <a:latin typeface="Arial"/>
                <a:cs typeface="Arial"/>
              </a:rPr>
              <a:t> </a:t>
            </a:r>
            <a:r>
              <a:rPr lang="en-US" sz="2400" err="1">
                <a:latin typeface="Arial"/>
                <a:cs typeface="Arial"/>
              </a:rPr>
              <a:t>thiết</a:t>
            </a:r>
            <a:r>
              <a:rPr lang="en-US" sz="2400">
                <a:latin typeface="Arial"/>
                <a:cs typeface="Arial"/>
              </a:rPr>
              <a:t> </a:t>
            </a:r>
            <a:r>
              <a:rPr lang="en-US" sz="2400" err="1">
                <a:latin typeface="Arial"/>
                <a:cs typeface="Arial"/>
              </a:rPr>
              <a:t>Kế</a:t>
            </a:r>
            <a:r>
              <a:rPr lang="en-US" sz="2400">
                <a:latin typeface="Arial"/>
                <a:cs typeface="Arial"/>
              </a:rPr>
              <a:t> </a:t>
            </a:r>
            <a:r>
              <a:rPr lang="en-US" sz="2400" err="1">
                <a:latin typeface="Arial"/>
                <a:cs typeface="Arial"/>
              </a:rPr>
              <a:t>bản</a:t>
            </a:r>
            <a:r>
              <a:rPr lang="en-US" sz="2400">
                <a:latin typeface="Arial"/>
                <a:cs typeface="Arial"/>
              </a:rPr>
              <a:t> </a:t>
            </a:r>
            <a:r>
              <a:rPr lang="en-US" sz="2400" err="1">
                <a:latin typeface="Arial"/>
                <a:cs typeface="Arial"/>
              </a:rPr>
              <a:t>vẽ</a:t>
            </a:r>
            <a:r>
              <a:rPr lang="en-US" sz="2400">
                <a:latin typeface="Arial"/>
                <a:cs typeface="Arial"/>
              </a:rPr>
              <a:t> </a:t>
            </a:r>
            <a:r>
              <a:rPr lang="en-US" sz="2400" err="1">
                <a:latin typeface="Arial"/>
                <a:cs typeface="Arial"/>
              </a:rPr>
              <a:t>kiến</a:t>
            </a:r>
            <a:r>
              <a:rPr lang="en-US" sz="2400">
                <a:latin typeface="Arial"/>
                <a:cs typeface="Arial"/>
              </a:rPr>
              <a:t> </a:t>
            </a:r>
            <a:r>
              <a:rPr lang="en-US" sz="2400" err="1">
                <a:latin typeface="Arial"/>
                <a:cs typeface="Arial"/>
              </a:rPr>
              <a:t>trúc</a:t>
            </a:r>
            <a:r>
              <a:rPr lang="en-US" sz="2400">
                <a:latin typeface="Arial"/>
                <a:cs typeface="Arial"/>
              </a:rPr>
              <a:t> </a:t>
            </a:r>
            <a:r>
              <a:rPr lang="en-US" sz="2400" err="1">
                <a:latin typeface="Arial"/>
                <a:cs typeface="Arial"/>
              </a:rPr>
              <a:t>hệ</a:t>
            </a:r>
            <a:r>
              <a:rPr lang="en-US" sz="2400">
                <a:latin typeface="Arial"/>
                <a:cs typeface="Arial"/>
              </a:rPr>
              <a:t> </a:t>
            </a:r>
            <a:r>
              <a:rPr lang="en-US" sz="2400" err="1">
                <a:latin typeface="Arial"/>
                <a:cs typeface="Arial"/>
              </a:rPr>
              <a:t>thống</a:t>
            </a:r>
            <a:r>
              <a:rPr lang="en-US" sz="2400">
                <a:latin typeface="Arial"/>
                <a:cs typeface="Arial"/>
              </a:rPr>
              <a:t> ( </a:t>
            </a:r>
            <a:r>
              <a:rPr lang="en-US" sz="2400" err="1">
                <a:latin typeface="Arial"/>
                <a:cs typeface="Arial"/>
              </a:rPr>
              <a:t>sử</a:t>
            </a:r>
            <a:r>
              <a:rPr lang="en-US" sz="2400">
                <a:latin typeface="Arial"/>
                <a:cs typeface="Arial"/>
              </a:rPr>
              <a:t> </a:t>
            </a:r>
            <a:r>
              <a:rPr lang="en-US" sz="2400" err="1">
                <a:latin typeface="Arial"/>
                <a:cs typeface="Arial"/>
              </a:rPr>
              <a:t>dụng</a:t>
            </a:r>
            <a:r>
              <a:rPr lang="en-US" sz="2400">
                <a:latin typeface="Arial"/>
                <a:cs typeface="Arial"/>
              </a:rPr>
              <a:t> app.diagrams.net )</a:t>
            </a:r>
            <a:endParaRPr lang="en-US" altLang="en-US" sz="240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209747-E114-2EF4-DE1F-FB5C9303C566}"/>
              </a:ext>
            </a:extLst>
          </p:cNvPr>
          <p:cNvSpPr>
            <a:spLocks noGrp="1"/>
          </p:cNvSpPr>
          <p:nvPr>
            <p:ph type="title"/>
          </p:nvPr>
        </p:nvSpPr>
        <p:spPr/>
        <p:txBody>
          <a:bodyPr/>
          <a:lstStyle/>
          <a:p>
            <a:r>
              <a:rPr lang="vi-VN" err="1">
                <a:latin typeface="Arial"/>
                <a:cs typeface="Arial"/>
              </a:rPr>
              <a:t>Scenario</a:t>
            </a:r>
            <a:r>
              <a:rPr lang="vi-VN">
                <a:latin typeface="Arial"/>
                <a:cs typeface="Arial"/>
              </a:rPr>
              <a:t> 3</a:t>
            </a:r>
          </a:p>
        </p:txBody>
      </p:sp>
      <p:sp>
        <p:nvSpPr>
          <p:cNvPr id="3" name="Chỗ dành sẵn cho Nội dung 2">
            <a:extLst>
              <a:ext uri="{FF2B5EF4-FFF2-40B4-BE49-F238E27FC236}">
                <a16:creationId xmlns:a16="http://schemas.microsoft.com/office/drawing/2014/main" id="{68F1CFAF-9686-C3CC-DB07-1333DAEBE921}"/>
              </a:ext>
            </a:extLst>
          </p:cNvPr>
          <p:cNvSpPr>
            <a:spLocks noGrp="1"/>
          </p:cNvSpPr>
          <p:nvPr>
            <p:ph idx="1"/>
          </p:nvPr>
        </p:nvSpPr>
        <p:spPr>
          <a:xfrm>
            <a:off x="381000" y="1066800"/>
            <a:ext cx="11581108" cy="4351338"/>
          </a:xfrm>
        </p:spPr>
        <p:txBody>
          <a:bodyPr/>
          <a:lstStyle/>
          <a:p>
            <a:r>
              <a:rPr lang="vi-VN">
                <a:latin typeface="Arial"/>
                <a:cs typeface="Arial"/>
              </a:rPr>
              <a:t>1. DB </a:t>
            </a:r>
            <a:r>
              <a:rPr lang="vi-VN" err="1">
                <a:latin typeface="Arial"/>
                <a:cs typeface="Arial"/>
              </a:rPr>
              <a:t>Master</a:t>
            </a:r>
            <a:r>
              <a:rPr lang="vi-VN">
                <a:latin typeface="Arial"/>
                <a:cs typeface="Arial"/>
              </a:rPr>
              <a:t> bị lỗi (</a:t>
            </a:r>
            <a:r>
              <a:rPr lang="vi-VN" err="1">
                <a:latin typeface="Arial"/>
                <a:cs typeface="Arial"/>
              </a:rPr>
              <a:t>ex</a:t>
            </a:r>
            <a:r>
              <a:rPr lang="vi-VN">
                <a:latin typeface="Arial"/>
                <a:cs typeface="Arial"/>
              </a:rPr>
              <a:t>. </a:t>
            </a:r>
            <a:r>
              <a:rPr lang="vi-VN" err="1">
                <a:latin typeface="Arial"/>
                <a:cs typeface="Arial"/>
              </a:rPr>
              <a:t>Corrupt</a:t>
            </a:r>
            <a:r>
              <a:rPr lang="vi-VN">
                <a:latin typeface="Arial"/>
                <a:cs typeface="Arial"/>
              </a:rPr>
              <a:t> DB). Cần chuyển dổi bằng tay. Bằng cách chuyển DB </a:t>
            </a:r>
            <a:r>
              <a:rPr lang="vi-VN" err="1">
                <a:latin typeface="Arial"/>
                <a:cs typeface="Arial"/>
              </a:rPr>
              <a:t>Slave</a:t>
            </a:r>
            <a:r>
              <a:rPr lang="vi-VN">
                <a:latin typeface="Arial"/>
                <a:cs typeface="Arial"/>
              </a:rPr>
              <a:t> (RO) &gt; thành DB </a:t>
            </a:r>
            <a:r>
              <a:rPr lang="vi-VN" err="1">
                <a:latin typeface="Arial"/>
                <a:cs typeface="Arial"/>
              </a:rPr>
              <a:t>Master</a:t>
            </a:r>
            <a:r>
              <a:rPr lang="vi-VN">
                <a:latin typeface="Arial"/>
                <a:cs typeface="Arial"/>
              </a:rPr>
              <a:t> ( R/W).</a:t>
            </a:r>
          </a:p>
          <a:p>
            <a:r>
              <a:rPr lang="vi-VN">
                <a:latin typeface="Arial"/>
                <a:cs typeface="Arial"/>
              </a:rPr>
              <a:t>2. Khai báo chuyển đổi kết nối ứng dụng </a:t>
            </a:r>
            <a:r>
              <a:rPr lang="vi-VN" err="1">
                <a:latin typeface="Arial"/>
                <a:cs typeface="Arial"/>
              </a:rPr>
              <a:t>WebApp</a:t>
            </a:r>
            <a:r>
              <a:rPr lang="vi-VN">
                <a:latin typeface="Arial"/>
                <a:cs typeface="Arial"/>
              </a:rPr>
              <a:t> từ DB </a:t>
            </a:r>
            <a:r>
              <a:rPr lang="vi-VN" err="1">
                <a:latin typeface="Arial"/>
                <a:cs typeface="Arial"/>
              </a:rPr>
              <a:t>Master</a:t>
            </a:r>
            <a:r>
              <a:rPr lang="vi-VN">
                <a:latin typeface="Arial"/>
                <a:cs typeface="Arial"/>
              </a:rPr>
              <a:t> cũ sang DB </a:t>
            </a:r>
            <a:r>
              <a:rPr lang="vi-VN" err="1">
                <a:latin typeface="Arial"/>
                <a:cs typeface="Arial"/>
              </a:rPr>
              <a:t>Master</a:t>
            </a:r>
            <a:r>
              <a:rPr lang="vi-VN">
                <a:latin typeface="Arial"/>
                <a:cs typeface="Arial"/>
              </a:rPr>
              <a:t> </a:t>
            </a:r>
            <a:r>
              <a:rPr lang="vi-VN" err="1">
                <a:latin typeface="Arial"/>
                <a:cs typeface="Arial"/>
              </a:rPr>
              <a:t>mới.Có</a:t>
            </a:r>
            <a:r>
              <a:rPr lang="vi-VN">
                <a:latin typeface="Arial"/>
                <a:cs typeface="Arial"/>
              </a:rPr>
              <a:t> 2 cách: </a:t>
            </a:r>
            <a:endParaRPr lang="vi-VN"/>
          </a:p>
          <a:p>
            <a:pPr lvl="1"/>
            <a:r>
              <a:rPr lang="vi-VN">
                <a:latin typeface="Arial"/>
                <a:cs typeface="Arial"/>
              </a:rPr>
              <a:t>Cập nhật lại IP DB mới trong khai báo từ ứng dụng.</a:t>
            </a:r>
          </a:p>
          <a:p>
            <a:pPr lvl="1"/>
            <a:r>
              <a:rPr lang="vi-VN">
                <a:latin typeface="Arial"/>
                <a:cs typeface="Arial"/>
              </a:rPr>
              <a:t>Cập nhật lại bảng ghi DNS. nếu khai báo bằng </a:t>
            </a:r>
            <a:r>
              <a:rPr lang="vi-VN" err="1">
                <a:latin typeface="Arial"/>
                <a:cs typeface="Arial"/>
              </a:rPr>
              <a:t>Domain</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A7340949-07D7-42AE-43FC-4B584E08291F}"/>
              </a:ext>
            </a:extLst>
          </p:cNvPr>
          <p:cNvSpPr>
            <a:spLocks noGrp="1"/>
          </p:cNvSpPr>
          <p:nvPr>
            <p:ph type="sldNum" sz="quarter" idx="10"/>
          </p:nvPr>
        </p:nvSpPr>
        <p:spPr/>
        <p:txBody>
          <a:bodyPr/>
          <a:lstStyle/>
          <a:p>
            <a:fld id="{1376952F-4AC3-476E-9CF7-AD77D6AE19E7}" type="slidenum">
              <a:rPr lang="en-US" altLang="en-US" dirty="0"/>
              <a:pPr/>
              <a:t>20</a:t>
            </a:fld>
            <a:endParaRPr lang="en-US" altLang="en-US" dirty="0"/>
          </a:p>
        </p:txBody>
      </p:sp>
      <p:pic>
        <p:nvPicPr>
          <p:cNvPr id="5" name="Hình ảnh 4" descr="Ảnh có chứa văn bản, ảnh chụp màn hình, biểu đồ, thiết kế&#10;&#10;Mô tả được tự động tạo">
            <a:extLst>
              <a:ext uri="{FF2B5EF4-FFF2-40B4-BE49-F238E27FC236}">
                <a16:creationId xmlns:a16="http://schemas.microsoft.com/office/drawing/2014/main" id="{12468778-6966-2BD2-683F-C6C74E8B0144}"/>
              </a:ext>
            </a:extLst>
          </p:cNvPr>
          <p:cNvPicPr>
            <a:picLocks noChangeAspect="1"/>
          </p:cNvPicPr>
          <p:nvPr/>
        </p:nvPicPr>
        <p:blipFill>
          <a:blip r:embed="rId3"/>
          <a:stretch>
            <a:fillRect/>
          </a:stretch>
        </p:blipFill>
        <p:spPr>
          <a:xfrm>
            <a:off x="740044" y="3552531"/>
            <a:ext cx="10266334" cy="2755737"/>
          </a:xfrm>
          <a:prstGeom prst="rect">
            <a:avLst/>
          </a:prstGeom>
        </p:spPr>
      </p:pic>
    </p:spTree>
    <p:extLst>
      <p:ext uri="{BB962C8B-B14F-4D97-AF65-F5344CB8AC3E}">
        <p14:creationId xmlns:p14="http://schemas.microsoft.com/office/powerpoint/2010/main" val="1110246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a:latin typeface="Arial"/>
                <a:cs typeface="Arial"/>
              </a:rPr>
              <a:t>Thank You</a:t>
            </a:r>
            <a:endParaRPr lang="vi-VN"/>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dirty="0">
                <a:latin typeface="Tahoma" panose="020B0604030504040204" pitchFamily="34" charset="0"/>
              </a:rPr>
              <a:pPr>
                <a:lnSpc>
                  <a:spcPct val="100000"/>
                </a:lnSpc>
                <a:spcBef>
                  <a:spcPct val="0"/>
                </a:spcBef>
                <a:buFontTx/>
                <a:buNone/>
              </a:pPr>
              <a:t>21</a:t>
            </a:fld>
            <a:endParaRPr lang="en-US" altLang="en-US" sz="1400" dirty="0">
              <a:latin typeface="Tahoma" panose="020B060403050404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pPr marL="342900" indent="-342900"/>
            <a:r>
              <a:rPr lang="en-US" sz="2400">
                <a:solidFill>
                  <a:srgbClr val="000000"/>
                </a:solidFill>
                <a:latin typeface="Arial"/>
                <a:cs typeface="Arial"/>
              </a:rPr>
              <a:t>Web Application Architectures</a:t>
            </a:r>
          </a:p>
          <a:p>
            <a:pPr marL="342900" indent="-342900"/>
            <a:r>
              <a:rPr lang="en-US" sz="2400">
                <a:solidFill>
                  <a:srgbClr val="000000"/>
                </a:solidFill>
                <a:latin typeface="Arial"/>
                <a:cs typeface="Arial"/>
              </a:rPr>
              <a:t>Deployment Architecture</a:t>
            </a:r>
          </a:p>
          <a:p>
            <a:pPr marL="342900" indent="-342900"/>
            <a:r>
              <a:rPr lang="en-US" sz="2400">
                <a:solidFill>
                  <a:srgbClr val="000000"/>
                </a:solidFill>
                <a:latin typeface="Arial"/>
                <a:cs typeface="Arial"/>
              </a:rPr>
              <a:t>System Architecture (in Lab)</a:t>
            </a:r>
          </a:p>
          <a:p>
            <a:endParaRPr lang="en-US" sz="2400"/>
          </a:p>
          <a:p>
            <a:endParaRPr lang="en-US" sz="2400"/>
          </a:p>
          <a:p>
            <a:endParaRPr lang="en-US" sz="2400"/>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3</a:t>
            </a:fld>
            <a:endParaRPr lang="en-US" altLang="en-US"/>
          </a:p>
        </p:txBody>
      </p:sp>
    </p:spTree>
    <p:extLst>
      <p:ext uri="{BB962C8B-B14F-4D97-AF65-F5344CB8AC3E}">
        <p14:creationId xmlns:p14="http://schemas.microsoft.com/office/powerpoint/2010/main" val="78858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pPr marL="342900" indent="-342900"/>
            <a:r>
              <a:rPr lang="en-US" sz="2400" dirty="0">
                <a:solidFill>
                  <a:srgbClr val="007ABF"/>
                </a:solidFill>
                <a:latin typeface="Arial"/>
                <a:cs typeface="Arial"/>
              </a:rPr>
              <a:t>Web Application Architectures</a:t>
            </a:r>
          </a:p>
          <a:p>
            <a:pPr marL="342900" indent="-342900"/>
            <a:r>
              <a:rPr lang="en-US" sz="2400" dirty="0">
                <a:latin typeface="Arial"/>
                <a:cs typeface="Arial"/>
              </a:rPr>
              <a:t>Deployment Architecture</a:t>
            </a:r>
          </a:p>
          <a:p>
            <a:pPr marL="342900" indent="-342900"/>
            <a:r>
              <a:rPr lang="en-US" sz="2400" dirty="0">
                <a:solidFill>
                  <a:srgbClr val="000000"/>
                </a:solidFill>
                <a:latin typeface="Arial"/>
                <a:cs typeface="Arial"/>
              </a:rPr>
              <a:t>System Architecture (in Lab)</a:t>
            </a:r>
          </a:p>
          <a:p>
            <a:endParaRPr lang="en-US" sz="2400"/>
          </a:p>
          <a:p>
            <a:endParaRPr lang="en-US" sz="2400"/>
          </a:p>
          <a:p>
            <a:endParaRPr lang="en-US" sz="2400"/>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4</a:t>
            </a:fld>
            <a:endParaRPr lang="en-US" altLang="en-US"/>
          </a:p>
        </p:txBody>
      </p:sp>
    </p:spTree>
    <p:extLst>
      <p:ext uri="{BB962C8B-B14F-4D97-AF65-F5344CB8AC3E}">
        <p14:creationId xmlns:p14="http://schemas.microsoft.com/office/powerpoint/2010/main" val="224488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8C0DB9-77A1-0CBB-F3CF-781C294B3E1C}"/>
              </a:ext>
            </a:extLst>
          </p:cNvPr>
          <p:cNvSpPr>
            <a:spLocks noGrp="1"/>
          </p:cNvSpPr>
          <p:nvPr>
            <p:ph type="title"/>
          </p:nvPr>
        </p:nvSpPr>
        <p:spPr/>
        <p:txBody>
          <a:bodyPr/>
          <a:lstStyle/>
          <a:p>
            <a:r>
              <a:rPr lang="vi-VN" err="1">
                <a:latin typeface="Arial"/>
                <a:cs typeface="Arial"/>
              </a:rPr>
              <a:t>Web</a:t>
            </a:r>
            <a:r>
              <a:rPr lang="vi-VN">
                <a:latin typeface="Arial"/>
                <a:cs typeface="Arial"/>
              </a:rPr>
              <a:t> </a:t>
            </a:r>
            <a:r>
              <a:rPr lang="vi-VN" err="1">
                <a:latin typeface="Arial"/>
                <a:cs typeface="Arial"/>
              </a:rPr>
              <a:t>Application</a:t>
            </a:r>
            <a:r>
              <a:rPr lang="vi-VN">
                <a:latin typeface="Arial"/>
                <a:cs typeface="Arial"/>
              </a:rPr>
              <a:t> </a:t>
            </a:r>
            <a:r>
              <a:rPr lang="vi-VN" err="1">
                <a:latin typeface="Arial"/>
                <a:cs typeface="Arial"/>
              </a:rPr>
              <a:t>Architecture</a:t>
            </a:r>
          </a:p>
        </p:txBody>
      </p:sp>
      <p:sp>
        <p:nvSpPr>
          <p:cNvPr id="3" name="Chỗ dành sẵn cho Nội dung 2">
            <a:extLst>
              <a:ext uri="{FF2B5EF4-FFF2-40B4-BE49-F238E27FC236}">
                <a16:creationId xmlns:a16="http://schemas.microsoft.com/office/drawing/2014/main" id="{1861C86A-BE57-454D-247C-BFE963EAA5F6}"/>
              </a:ext>
            </a:extLst>
          </p:cNvPr>
          <p:cNvSpPr>
            <a:spLocks noGrp="1"/>
          </p:cNvSpPr>
          <p:nvPr>
            <p:ph idx="1"/>
          </p:nvPr>
        </p:nvSpPr>
        <p:spPr/>
        <p:txBody>
          <a:bodyPr/>
          <a:lstStyle/>
          <a:p>
            <a:r>
              <a:rPr lang="vi-VN" err="1">
                <a:latin typeface="Arial"/>
                <a:cs typeface="Arial"/>
              </a:rPr>
              <a:t>There</a:t>
            </a:r>
            <a:r>
              <a:rPr lang="vi-VN">
                <a:latin typeface="Arial"/>
                <a:cs typeface="Arial"/>
              </a:rPr>
              <a:t> </a:t>
            </a:r>
            <a:r>
              <a:rPr lang="vi-VN" err="1">
                <a:latin typeface="Arial"/>
                <a:cs typeface="Arial"/>
              </a:rPr>
              <a:t>are</a:t>
            </a:r>
            <a:r>
              <a:rPr lang="vi-VN">
                <a:latin typeface="Arial"/>
                <a:cs typeface="Arial"/>
              </a:rPr>
              <a:t> </a:t>
            </a:r>
            <a:r>
              <a:rPr lang="vi-VN" err="1">
                <a:latin typeface="Arial"/>
                <a:cs typeface="Arial"/>
              </a:rPr>
              <a:t>three</a:t>
            </a:r>
            <a:r>
              <a:rPr lang="vi-VN">
                <a:latin typeface="Arial"/>
                <a:cs typeface="Arial"/>
              </a:rPr>
              <a:t> </a:t>
            </a:r>
            <a:r>
              <a:rPr lang="vi-VN" err="1">
                <a:latin typeface="Arial"/>
                <a:cs typeface="Arial"/>
              </a:rPr>
              <a:t>layers</a:t>
            </a:r>
            <a:r>
              <a:rPr lang="vi-VN">
                <a:latin typeface="Arial"/>
                <a:cs typeface="Arial"/>
              </a:rPr>
              <a:t> </a:t>
            </a:r>
            <a:r>
              <a:rPr lang="vi-VN" err="1">
                <a:latin typeface="Arial"/>
                <a:cs typeface="Arial"/>
              </a:rPr>
              <a:t>of</a:t>
            </a:r>
            <a:r>
              <a:rPr lang="vi-VN">
                <a:latin typeface="Arial"/>
                <a:cs typeface="Arial"/>
              </a:rPr>
              <a:t> a 3-Tier </a:t>
            </a:r>
            <a:r>
              <a:rPr lang="vi-VN" err="1">
                <a:latin typeface="Arial"/>
                <a:cs typeface="Arial"/>
              </a:rPr>
              <a:t>architecture</a:t>
            </a:r>
            <a:r>
              <a:rPr lang="vi-VN">
                <a:latin typeface="Arial"/>
                <a:cs typeface="Arial"/>
              </a:rPr>
              <a:t>:</a:t>
            </a:r>
          </a:p>
          <a:p>
            <a:pPr lvl="1"/>
            <a:r>
              <a:rPr lang="vi-VN" err="1">
                <a:latin typeface="Arial"/>
                <a:cs typeface="Arial"/>
              </a:rPr>
              <a:t>Presentation</a:t>
            </a:r>
            <a:r>
              <a:rPr lang="vi-VN">
                <a:latin typeface="Arial"/>
                <a:cs typeface="Arial"/>
              </a:rPr>
              <a:t> </a:t>
            </a:r>
            <a:r>
              <a:rPr lang="vi-VN" err="1">
                <a:latin typeface="Arial"/>
                <a:cs typeface="Arial"/>
              </a:rPr>
              <a:t>layer</a:t>
            </a:r>
            <a:r>
              <a:rPr lang="vi-VN">
                <a:latin typeface="Arial"/>
                <a:cs typeface="Arial"/>
              </a:rPr>
              <a:t> / </a:t>
            </a:r>
            <a:r>
              <a:rPr lang="vi-VN" err="1">
                <a:latin typeface="Arial"/>
                <a:cs typeface="Arial"/>
              </a:rPr>
              <a:t>Client</a:t>
            </a:r>
            <a:r>
              <a:rPr lang="vi-VN">
                <a:latin typeface="Arial"/>
                <a:cs typeface="Arial"/>
              </a:rPr>
              <a:t> </a:t>
            </a:r>
            <a:r>
              <a:rPr lang="vi-VN" err="1">
                <a:latin typeface="Arial"/>
                <a:cs typeface="Arial"/>
              </a:rPr>
              <a:t>Layer</a:t>
            </a:r>
            <a:r>
              <a:rPr lang="vi-VN">
                <a:latin typeface="Arial"/>
                <a:cs typeface="Arial"/>
              </a:rPr>
              <a:t> (</a:t>
            </a:r>
            <a:r>
              <a:rPr lang="vi-VN" err="1">
                <a:latin typeface="Arial"/>
                <a:cs typeface="Arial"/>
              </a:rPr>
              <a:t>FrontEnd</a:t>
            </a:r>
            <a:r>
              <a:rPr lang="vi-VN">
                <a:latin typeface="Arial"/>
                <a:cs typeface="Arial"/>
              </a:rPr>
              <a:t>)</a:t>
            </a:r>
          </a:p>
          <a:p>
            <a:pPr lvl="1"/>
            <a:r>
              <a:rPr lang="vi-VN" err="1">
                <a:latin typeface="Arial"/>
                <a:cs typeface="Arial"/>
              </a:rPr>
              <a:t>Application</a:t>
            </a:r>
            <a:r>
              <a:rPr lang="vi-VN">
                <a:latin typeface="Arial"/>
                <a:cs typeface="Arial"/>
              </a:rPr>
              <a:t> </a:t>
            </a:r>
            <a:r>
              <a:rPr lang="vi-VN" err="1">
                <a:latin typeface="Arial"/>
                <a:cs typeface="Arial"/>
              </a:rPr>
              <a:t>Layer</a:t>
            </a:r>
            <a:r>
              <a:rPr lang="vi-VN">
                <a:latin typeface="Arial"/>
                <a:cs typeface="Arial"/>
              </a:rPr>
              <a:t> / </a:t>
            </a:r>
            <a:r>
              <a:rPr lang="vi-VN" err="1">
                <a:latin typeface="Arial"/>
                <a:cs typeface="Arial"/>
              </a:rPr>
              <a:t>Business</a:t>
            </a:r>
            <a:r>
              <a:rPr lang="vi-VN">
                <a:latin typeface="Arial"/>
                <a:cs typeface="Arial"/>
              </a:rPr>
              <a:t> </a:t>
            </a:r>
            <a:r>
              <a:rPr lang="vi-VN" err="1">
                <a:latin typeface="Arial"/>
                <a:cs typeface="Arial"/>
              </a:rPr>
              <a:t>Layer</a:t>
            </a:r>
            <a:r>
              <a:rPr lang="vi-VN">
                <a:latin typeface="Arial"/>
                <a:cs typeface="Arial"/>
              </a:rPr>
              <a:t> (</a:t>
            </a:r>
            <a:r>
              <a:rPr lang="vi-VN" err="1">
                <a:latin typeface="Arial"/>
                <a:cs typeface="Arial"/>
              </a:rPr>
              <a:t>BackEnd</a:t>
            </a:r>
            <a:r>
              <a:rPr lang="vi-VN">
                <a:latin typeface="Arial"/>
                <a:cs typeface="Arial"/>
              </a:rPr>
              <a:t>)</a:t>
            </a:r>
          </a:p>
          <a:p>
            <a:pPr lvl="1"/>
            <a:r>
              <a:rPr lang="vi-VN" err="1">
                <a:latin typeface="Arial"/>
                <a:cs typeface="Arial"/>
              </a:rPr>
              <a:t>Data</a:t>
            </a:r>
            <a:r>
              <a:rPr lang="vi-VN">
                <a:latin typeface="Arial"/>
                <a:cs typeface="Arial"/>
              </a:rPr>
              <a:t> </a:t>
            </a:r>
            <a:r>
              <a:rPr lang="vi-VN" err="1">
                <a:latin typeface="Arial"/>
                <a:cs typeface="Arial"/>
              </a:rPr>
              <a:t>Layer</a:t>
            </a:r>
            <a:r>
              <a:rPr lang="vi-VN">
                <a:latin typeface="Arial"/>
                <a:cs typeface="Arial"/>
              </a:rPr>
              <a:t> (</a:t>
            </a:r>
            <a:r>
              <a:rPr lang="vi-VN" err="1">
                <a:latin typeface="Arial"/>
                <a:cs typeface="Arial"/>
              </a:rPr>
              <a:t>Database</a:t>
            </a:r>
            <a:r>
              <a:rPr lang="vi-VN">
                <a:latin typeface="Arial"/>
                <a:cs typeface="Arial"/>
              </a:rPr>
              <a:t>)</a:t>
            </a:r>
          </a:p>
        </p:txBody>
      </p:sp>
      <p:sp>
        <p:nvSpPr>
          <p:cNvPr id="4" name="Chỗ dành sẵn cho Số hiệu Bản chiếu 3">
            <a:extLst>
              <a:ext uri="{FF2B5EF4-FFF2-40B4-BE49-F238E27FC236}">
                <a16:creationId xmlns:a16="http://schemas.microsoft.com/office/drawing/2014/main" id="{D928095C-2B41-529C-4BEC-82A8F4078197}"/>
              </a:ext>
            </a:extLst>
          </p:cNvPr>
          <p:cNvSpPr>
            <a:spLocks noGrp="1"/>
          </p:cNvSpPr>
          <p:nvPr>
            <p:ph type="sldNum" sz="quarter" idx="10"/>
          </p:nvPr>
        </p:nvSpPr>
        <p:spPr/>
        <p:txBody>
          <a:bodyPr/>
          <a:lstStyle/>
          <a:p>
            <a:fld id="{1376952F-4AC3-476E-9CF7-AD77D6AE19E7}" type="slidenum">
              <a:rPr lang="en-US" altLang="en-US"/>
              <a:pPr/>
              <a:t>5</a:t>
            </a:fld>
            <a:endParaRPr lang="en-US" altLang="en-US"/>
          </a:p>
        </p:txBody>
      </p:sp>
      <p:pic>
        <p:nvPicPr>
          <p:cNvPr id="6" name="Hình ảnh 5" descr="Ảnh có chứa văn bản, ảnh chụp màn hình, biểu đồ, Phông chữ&#10;&#10;Mô tả được tự động tạo">
            <a:extLst>
              <a:ext uri="{FF2B5EF4-FFF2-40B4-BE49-F238E27FC236}">
                <a16:creationId xmlns:a16="http://schemas.microsoft.com/office/drawing/2014/main" id="{F74651FC-6E25-4B29-2FEA-14F67E9BF842}"/>
              </a:ext>
            </a:extLst>
          </p:cNvPr>
          <p:cNvPicPr>
            <a:picLocks noChangeAspect="1"/>
          </p:cNvPicPr>
          <p:nvPr/>
        </p:nvPicPr>
        <p:blipFill>
          <a:blip r:embed="rId3"/>
          <a:stretch>
            <a:fillRect/>
          </a:stretch>
        </p:blipFill>
        <p:spPr>
          <a:xfrm>
            <a:off x="4940060" y="2371633"/>
            <a:ext cx="7128294" cy="3926281"/>
          </a:xfrm>
          <a:prstGeom prst="rect">
            <a:avLst/>
          </a:prstGeom>
        </p:spPr>
      </p:pic>
    </p:spTree>
    <p:extLst>
      <p:ext uri="{BB962C8B-B14F-4D97-AF65-F5344CB8AC3E}">
        <p14:creationId xmlns:p14="http://schemas.microsoft.com/office/powerpoint/2010/main" val="121205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8C0DB9-77A1-0CBB-F3CF-781C294B3E1C}"/>
              </a:ext>
            </a:extLst>
          </p:cNvPr>
          <p:cNvSpPr>
            <a:spLocks noGrp="1"/>
          </p:cNvSpPr>
          <p:nvPr>
            <p:ph type="title"/>
          </p:nvPr>
        </p:nvSpPr>
        <p:spPr/>
        <p:txBody>
          <a:bodyPr/>
          <a:lstStyle/>
          <a:p>
            <a:r>
              <a:rPr lang="vi-VN" err="1">
                <a:latin typeface="Arial"/>
                <a:cs typeface="Arial"/>
              </a:rPr>
              <a:t>Web</a:t>
            </a:r>
            <a:r>
              <a:rPr lang="vi-VN">
                <a:latin typeface="Arial"/>
                <a:cs typeface="Arial"/>
              </a:rPr>
              <a:t> </a:t>
            </a:r>
            <a:r>
              <a:rPr lang="vi-VN" err="1">
                <a:latin typeface="Arial"/>
                <a:cs typeface="Arial"/>
              </a:rPr>
              <a:t>Application</a:t>
            </a:r>
            <a:r>
              <a:rPr lang="vi-VN">
                <a:latin typeface="Arial"/>
                <a:cs typeface="Arial"/>
              </a:rPr>
              <a:t> </a:t>
            </a:r>
            <a:r>
              <a:rPr lang="vi-VN" err="1">
                <a:latin typeface="Arial"/>
                <a:cs typeface="Arial"/>
              </a:rPr>
              <a:t>Architecture</a:t>
            </a:r>
          </a:p>
        </p:txBody>
      </p:sp>
      <p:sp>
        <p:nvSpPr>
          <p:cNvPr id="3" name="Chỗ dành sẵn cho Nội dung 2">
            <a:extLst>
              <a:ext uri="{FF2B5EF4-FFF2-40B4-BE49-F238E27FC236}">
                <a16:creationId xmlns:a16="http://schemas.microsoft.com/office/drawing/2014/main" id="{1861C86A-BE57-454D-247C-BFE963EAA5F6}"/>
              </a:ext>
            </a:extLst>
          </p:cNvPr>
          <p:cNvSpPr>
            <a:spLocks noGrp="1"/>
          </p:cNvSpPr>
          <p:nvPr>
            <p:ph idx="1"/>
          </p:nvPr>
        </p:nvSpPr>
        <p:spPr/>
        <p:txBody>
          <a:bodyPr/>
          <a:lstStyle/>
          <a:p>
            <a:r>
              <a:rPr lang="vi-VN" err="1">
                <a:latin typeface="Arial"/>
                <a:cs typeface="Arial"/>
              </a:rPr>
              <a:t>There</a:t>
            </a:r>
            <a:r>
              <a:rPr lang="vi-VN">
                <a:latin typeface="Arial"/>
                <a:cs typeface="Arial"/>
              </a:rPr>
              <a:t> </a:t>
            </a:r>
            <a:r>
              <a:rPr lang="vi-VN" err="1">
                <a:latin typeface="Arial"/>
                <a:cs typeface="Arial"/>
              </a:rPr>
              <a:t>are</a:t>
            </a:r>
            <a:r>
              <a:rPr lang="vi-VN">
                <a:latin typeface="Arial"/>
                <a:cs typeface="Arial"/>
              </a:rPr>
              <a:t> </a:t>
            </a:r>
            <a:r>
              <a:rPr lang="vi-VN" err="1">
                <a:latin typeface="Arial"/>
                <a:cs typeface="Arial"/>
              </a:rPr>
              <a:t>three</a:t>
            </a:r>
            <a:r>
              <a:rPr lang="vi-VN">
                <a:latin typeface="Arial"/>
                <a:cs typeface="Arial"/>
              </a:rPr>
              <a:t> </a:t>
            </a:r>
            <a:r>
              <a:rPr lang="vi-VN" err="1">
                <a:latin typeface="Arial"/>
                <a:cs typeface="Arial"/>
              </a:rPr>
              <a:t>layers</a:t>
            </a:r>
            <a:r>
              <a:rPr lang="vi-VN">
                <a:latin typeface="Arial"/>
                <a:cs typeface="Arial"/>
              </a:rPr>
              <a:t> </a:t>
            </a:r>
            <a:r>
              <a:rPr lang="vi-VN" err="1">
                <a:latin typeface="Arial"/>
                <a:cs typeface="Arial"/>
              </a:rPr>
              <a:t>of</a:t>
            </a:r>
            <a:r>
              <a:rPr lang="vi-VN">
                <a:latin typeface="Arial"/>
                <a:cs typeface="Arial"/>
              </a:rPr>
              <a:t> a 3-Tier </a:t>
            </a:r>
            <a:r>
              <a:rPr lang="vi-VN" err="1">
                <a:latin typeface="Arial"/>
                <a:cs typeface="Arial"/>
              </a:rPr>
              <a:t>architecture</a:t>
            </a:r>
            <a:r>
              <a:rPr lang="vi-VN">
                <a:latin typeface="Arial"/>
                <a:cs typeface="Arial"/>
              </a:rPr>
              <a:t>:</a:t>
            </a:r>
          </a:p>
          <a:p>
            <a:pPr lvl="1"/>
            <a:r>
              <a:rPr lang="vi-VN" err="1">
                <a:solidFill>
                  <a:srgbClr val="007ABF"/>
                </a:solidFill>
                <a:latin typeface="Arial"/>
                <a:cs typeface="Arial"/>
              </a:rPr>
              <a:t>Presentation</a:t>
            </a:r>
            <a:r>
              <a:rPr lang="vi-VN">
                <a:solidFill>
                  <a:srgbClr val="007ABF"/>
                </a:solidFill>
                <a:latin typeface="Arial"/>
                <a:cs typeface="Arial"/>
              </a:rPr>
              <a:t> </a:t>
            </a:r>
            <a:r>
              <a:rPr lang="vi-VN" err="1">
                <a:solidFill>
                  <a:srgbClr val="007ABF"/>
                </a:solidFill>
                <a:latin typeface="Arial"/>
                <a:cs typeface="Arial"/>
              </a:rPr>
              <a:t>layer</a:t>
            </a:r>
            <a:r>
              <a:rPr lang="vi-VN">
                <a:solidFill>
                  <a:srgbClr val="007ABF"/>
                </a:solidFill>
                <a:latin typeface="Arial"/>
                <a:cs typeface="Arial"/>
              </a:rPr>
              <a:t> / </a:t>
            </a:r>
            <a:r>
              <a:rPr lang="vi-VN" err="1">
                <a:solidFill>
                  <a:srgbClr val="007ABF"/>
                </a:solidFill>
                <a:latin typeface="Arial"/>
                <a:cs typeface="Arial"/>
              </a:rPr>
              <a:t>Client</a:t>
            </a:r>
            <a:r>
              <a:rPr lang="vi-VN">
                <a:solidFill>
                  <a:srgbClr val="007ABF"/>
                </a:solidFill>
                <a:latin typeface="Arial"/>
                <a:cs typeface="Arial"/>
              </a:rPr>
              <a:t> </a:t>
            </a:r>
            <a:r>
              <a:rPr lang="vi-VN" err="1">
                <a:solidFill>
                  <a:srgbClr val="007ABF"/>
                </a:solidFill>
                <a:latin typeface="Arial"/>
                <a:cs typeface="Arial"/>
              </a:rPr>
              <a:t>Layer</a:t>
            </a:r>
            <a:endParaRPr lang="vi-VN">
              <a:solidFill>
                <a:srgbClr val="007ABF"/>
              </a:solidFill>
              <a:latin typeface="Arial"/>
              <a:cs typeface="Arial"/>
            </a:endParaRPr>
          </a:p>
          <a:p>
            <a:pPr lvl="1"/>
            <a:r>
              <a:rPr lang="vi-VN" err="1">
                <a:latin typeface="Arial"/>
                <a:cs typeface="Arial"/>
              </a:rPr>
              <a:t>Application</a:t>
            </a:r>
            <a:r>
              <a:rPr lang="vi-VN">
                <a:latin typeface="Arial"/>
                <a:cs typeface="Arial"/>
              </a:rPr>
              <a:t> </a:t>
            </a:r>
            <a:r>
              <a:rPr lang="vi-VN" err="1">
                <a:latin typeface="Arial"/>
                <a:cs typeface="Arial"/>
              </a:rPr>
              <a:t>Layer</a:t>
            </a:r>
            <a:r>
              <a:rPr lang="vi-VN">
                <a:latin typeface="Arial"/>
                <a:cs typeface="Arial"/>
              </a:rPr>
              <a:t> / </a:t>
            </a:r>
            <a:r>
              <a:rPr lang="vi-VN" err="1">
                <a:latin typeface="Arial"/>
                <a:cs typeface="Arial"/>
              </a:rPr>
              <a:t>Business</a:t>
            </a:r>
            <a:r>
              <a:rPr lang="vi-VN">
                <a:latin typeface="Arial"/>
                <a:cs typeface="Arial"/>
              </a:rPr>
              <a:t> </a:t>
            </a:r>
            <a:r>
              <a:rPr lang="vi-VN" err="1">
                <a:latin typeface="Arial"/>
                <a:cs typeface="Arial"/>
              </a:rPr>
              <a:t>Layer</a:t>
            </a:r>
            <a:endParaRPr lang="vi-VN">
              <a:latin typeface="Arial"/>
              <a:cs typeface="Arial"/>
            </a:endParaRPr>
          </a:p>
          <a:p>
            <a:pPr lvl="1"/>
            <a:r>
              <a:rPr lang="vi-VN" err="1">
                <a:latin typeface="Arial"/>
                <a:cs typeface="Arial"/>
              </a:rPr>
              <a:t>Data</a:t>
            </a:r>
            <a:r>
              <a:rPr lang="vi-VN">
                <a:latin typeface="Arial"/>
                <a:cs typeface="Arial"/>
              </a:rPr>
              <a:t> </a:t>
            </a:r>
            <a:r>
              <a:rPr lang="vi-VN" err="1">
                <a:latin typeface="Arial"/>
                <a:cs typeface="Arial"/>
              </a:rPr>
              <a:t>Layer</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D928095C-2B41-529C-4BEC-82A8F4078197}"/>
              </a:ext>
            </a:extLst>
          </p:cNvPr>
          <p:cNvSpPr>
            <a:spLocks noGrp="1"/>
          </p:cNvSpPr>
          <p:nvPr>
            <p:ph type="sldNum" sz="quarter" idx="10"/>
          </p:nvPr>
        </p:nvSpPr>
        <p:spPr/>
        <p:txBody>
          <a:bodyPr/>
          <a:lstStyle/>
          <a:p>
            <a:fld id="{1376952F-4AC3-476E-9CF7-AD77D6AE19E7}" type="slidenum">
              <a:rPr lang="en-US" altLang="en-US"/>
              <a:pPr/>
              <a:t>6</a:t>
            </a:fld>
            <a:endParaRPr lang="en-US" altLang="en-US"/>
          </a:p>
        </p:txBody>
      </p:sp>
      <p:pic>
        <p:nvPicPr>
          <p:cNvPr id="6" name="Hình ảnh 5" descr="Ảnh có chứa văn bản, ảnh chụp màn hình, thiết kế&#10;&#10;Mô tả được tự động tạo">
            <a:extLst>
              <a:ext uri="{FF2B5EF4-FFF2-40B4-BE49-F238E27FC236}">
                <a16:creationId xmlns:a16="http://schemas.microsoft.com/office/drawing/2014/main" id="{6092AF15-FA34-EFDA-FBE1-B5724B7C523F}"/>
              </a:ext>
            </a:extLst>
          </p:cNvPr>
          <p:cNvPicPr>
            <a:picLocks noChangeAspect="1"/>
          </p:cNvPicPr>
          <p:nvPr/>
        </p:nvPicPr>
        <p:blipFill>
          <a:blip r:embed="rId3"/>
          <a:stretch>
            <a:fillRect/>
          </a:stretch>
        </p:blipFill>
        <p:spPr>
          <a:xfrm>
            <a:off x="4681269" y="2458617"/>
            <a:ext cx="7401463" cy="3852955"/>
          </a:xfrm>
          <a:prstGeom prst="rect">
            <a:avLst/>
          </a:prstGeom>
        </p:spPr>
      </p:pic>
    </p:spTree>
    <p:extLst>
      <p:ext uri="{BB962C8B-B14F-4D97-AF65-F5344CB8AC3E}">
        <p14:creationId xmlns:p14="http://schemas.microsoft.com/office/powerpoint/2010/main" val="56644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8C0DB9-77A1-0CBB-F3CF-781C294B3E1C}"/>
              </a:ext>
            </a:extLst>
          </p:cNvPr>
          <p:cNvSpPr>
            <a:spLocks noGrp="1"/>
          </p:cNvSpPr>
          <p:nvPr>
            <p:ph type="title"/>
          </p:nvPr>
        </p:nvSpPr>
        <p:spPr/>
        <p:txBody>
          <a:bodyPr/>
          <a:lstStyle/>
          <a:p>
            <a:r>
              <a:rPr lang="vi-VN" err="1">
                <a:latin typeface="Arial"/>
                <a:cs typeface="Arial"/>
              </a:rPr>
              <a:t>Web</a:t>
            </a:r>
            <a:r>
              <a:rPr lang="vi-VN">
                <a:latin typeface="Arial"/>
                <a:cs typeface="Arial"/>
              </a:rPr>
              <a:t> </a:t>
            </a:r>
            <a:r>
              <a:rPr lang="vi-VN" err="1">
                <a:latin typeface="Arial"/>
                <a:cs typeface="Arial"/>
              </a:rPr>
              <a:t>Application</a:t>
            </a:r>
            <a:r>
              <a:rPr lang="vi-VN">
                <a:latin typeface="Arial"/>
                <a:cs typeface="Arial"/>
              </a:rPr>
              <a:t> </a:t>
            </a:r>
            <a:r>
              <a:rPr lang="vi-VN" err="1">
                <a:latin typeface="Arial"/>
                <a:cs typeface="Arial"/>
              </a:rPr>
              <a:t>Architecture</a:t>
            </a:r>
          </a:p>
        </p:txBody>
      </p:sp>
      <p:sp>
        <p:nvSpPr>
          <p:cNvPr id="3" name="Chỗ dành sẵn cho Nội dung 2">
            <a:extLst>
              <a:ext uri="{FF2B5EF4-FFF2-40B4-BE49-F238E27FC236}">
                <a16:creationId xmlns:a16="http://schemas.microsoft.com/office/drawing/2014/main" id="{1861C86A-BE57-454D-247C-BFE963EAA5F6}"/>
              </a:ext>
            </a:extLst>
          </p:cNvPr>
          <p:cNvSpPr>
            <a:spLocks noGrp="1"/>
          </p:cNvSpPr>
          <p:nvPr>
            <p:ph idx="1"/>
          </p:nvPr>
        </p:nvSpPr>
        <p:spPr/>
        <p:txBody>
          <a:bodyPr/>
          <a:lstStyle/>
          <a:p>
            <a:r>
              <a:rPr lang="vi-VN" err="1">
                <a:latin typeface="Arial"/>
                <a:cs typeface="Arial"/>
              </a:rPr>
              <a:t>There</a:t>
            </a:r>
            <a:r>
              <a:rPr lang="vi-VN">
                <a:latin typeface="Arial"/>
                <a:cs typeface="Arial"/>
              </a:rPr>
              <a:t> </a:t>
            </a:r>
            <a:r>
              <a:rPr lang="vi-VN" err="1">
                <a:latin typeface="Arial"/>
                <a:cs typeface="Arial"/>
              </a:rPr>
              <a:t>are</a:t>
            </a:r>
            <a:r>
              <a:rPr lang="vi-VN">
                <a:latin typeface="Arial"/>
                <a:cs typeface="Arial"/>
              </a:rPr>
              <a:t> </a:t>
            </a:r>
            <a:r>
              <a:rPr lang="vi-VN" err="1">
                <a:latin typeface="Arial"/>
                <a:cs typeface="Arial"/>
              </a:rPr>
              <a:t>three</a:t>
            </a:r>
            <a:r>
              <a:rPr lang="vi-VN">
                <a:latin typeface="Arial"/>
                <a:cs typeface="Arial"/>
              </a:rPr>
              <a:t> </a:t>
            </a:r>
            <a:r>
              <a:rPr lang="vi-VN" err="1">
                <a:latin typeface="Arial"/>
                <a:cs typeface="Arial"/>
              </a:rPr>
              <a:t>layers</a:t>
            </a:r>
            <a:r>
              <a:rPr lang="vi-VN">
                <a:latin typeface="Arial"/>
                <a:cs typeface="Arial"/>
              </a:rPr>
              <a:t> </a:t>
            </a:r>
            <a:r>
              <a:rPr lang="vi-VN" err="1">
                <a:latin typeface="Arial"/>
                <a:cs typeface="Arial"/>
              </a:rPr>
              <a:t>of</a:t>
            </a:r>
            <a:r>
              <a:rPr lang="vi-VN">
                <a:latin typeface="Arial"/>
                <a:cs typeface="Arial"/>
              </a:rPr>
              <a:t> a 3-Tier </a:t>
            </a:r>
            <a:r>
              <a:rPr lang="vi-VN" err="1">
                <a:latin typeface="Arial"/>
                <a:cs typeface="Arial"/>
              </a:rPr>
              <a:t>architecture</a:t>
            </a:r>
            <a:r>
              <a:rPr lang="vi-VN">
                <a:latin typeface="Arial"/>
                <a:cs typeface="Arial"/>
              </a:rPr>
              <a:t>:</a:t>
            </a:r>
          </a:p>
          <a:p>
            <a:pPr lvl="1"/>
            <a:r>
              <a:rPr lang="vi-VN" err="1">
                <a:latin typeface="Arial"/>
                <a:cs typeface="Arial"/>
              </a:rPr>
              <a:t>Presentation</a:t>
            </a:r>
            <a:r>
              <a:rPr lang="vi-VN">
                <a:latin typeface="Arial"/>
                <a:cs typeface="Arial"/>
              </a:rPr>
              <a:t> </a:t>
            </a:r>
            <a:r>
              <a:rPr lang="vi-VN" err="1">
                <a:latin typeface="Arial"/>
                <a:cs typeface="Arial"/>
              </a:rPr>
              <a:t>layer</a:t>
            </a:r>
            <a:r>
              <a:rPr lang="vi-VN">
                <a:latin typeface="Arial"/>
                <a:cs typeface="Arial"/>
              </a:rPr>
              <a:t> / </a:t>
            </a:r>
            <a:r>
              <a:rPr lang="vi-VN" err="1">
                <a:latin typeface="Arial"/>
                <a:cs typeface="Arial"/>
              </a:rPr>
              <a:t>Client</a:t>
            </a:r>
            <a:r>
              <a:rPr lang="vi-VN">
                <a:latin typeface="Arial"/>
                <a:cs typeface="Arial"/>
              </a:rPr>
              <a:t> </a:t>
            </a:r>
            <a:r>
              <a:rPr lang="vi-VN" err="1">
                <a:latin typeface="Arial"/>
                <a:cs typeface="Arial"/>
              </a:rPr>
              <a:t>Layer</a:t>
            </a:r>
          </a:p>
          <a:p>
            <a:pPr lvl="1"/>
            <a:r>
              <a:rPr lang="vi-VN" err="1">
                <a:solidFill>
                  <a:srgbClr val="007ABF"/>
                </a:solidFill>
                <a:latin typeface="Arial"/>
                <a:cs typeface="Arial"/>
              </a:rPr>
              <a:t>Application</a:t>
            </a:r>
            <a:r>
              <a:rPr lang="vi-VN">
                <a:solidFill>
                  <a:srgbClr val="007ABF"/>
                </a:solidFill>
                <a:latin typeface="Arial"/>
                <a:cs typeface="Arial"/>
              </a:rPr>
              <a:t> </a:t>
            </a:r>
            <a:r>
              <a:rPr lang="vi-VN" err="1">
                <a:solidFill>
                  <a:srgbClr val="007ABF"/>
                </a:solidFill>
                <a:latin typeface="Arial"/>
                <a:cs typeface="Arial"/>
              </a:rPr>
              <a:t>Layer</a:t>
            </a:r>
            <a:r>
              <a:rPr lang="vi-VN">
                <a:solidFill>
                  <a:srgbClr val="007ABF"/>
                </a:solidFill>
                <a:latin typeface="Arial"/>
                <a:cs typeface="Arial"/>
              </a:rPr>
              <a:t> / </a:t>
            </a:r>
            <a:r>
              <a:rPr lang="vi-VN" err="1">
                <a:solidFill>
                  <a:srgbClr val="007ABF"/>
                </a:solidFill>
                <a:latin typeface="Arial"/>
                <a:cs typeface="Arial"/>
              </a:rPr>
              <a:t>Business</a:t>
            </a:r>
            <a:r>
              <a:rPr lang="vi-VN">
                <a:solidFill>
                  <a:srgbClr val="007ABF"/>
                </a:solidFill>
                <a:latin typeface="Arial"/>
                <a:cs typeface="Arial"/>
              </a:rPr>
              <a:t> </a:t>
            </a:r>
            <a:r>
              <a:rPr lang="vi-VN" err="1">
                <a:solidFill>
                  <a:srgbClr val="007ABF"/>
                </a:solidFill>
                <a:latin typeface="Arial"/>
                <a:cs typeface="Arial"/>
              </a:rPr>
              <a:t>Layer</a:t>
            </a:r>
            <a:endParaRPr lang="vi-VN">
              <a:solidFill>
                <a:srgbClr val="007ABF"/>
              </a:solidFill>
              <a:latin typeface="Arial"/>
              <a:cs typeface="Arial"/>
            </a:endParaRPr>
          </a:p>
          <a:p>
            <a:pPr lvl="1"/>
            <a:r>
              <a:rPr lang="vi-VN" err="1">
                <a:latin typeface="Arial"/>
                <a:cs typeface="Arial"/>
              </a:rPr>
              <a:t>Data</a:t>
            </a:r>
            <a:r>
              <a:rPr lang="vi-VN">
                <a:latin typeface="Arial"/>
                <a:cs typeface="Arial"/>
              </a:rPr>
              <a:t> </a:t>
            </a:r>
            <a:r>
              <a:rPr lang="vi-VN" err="1">
                <a:latin typeface="Arial"/>
                <a:cs typeface="Arial"/>
              </a:rPr>
              <a:t>Layer</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D928095C-2B41-529C-4BEC-82A8F4078197}"/>
              </a:ext>
            </a:extLst>
          </p:cNvPr>
          <p:cNvSpPr>
            <a:spLocks noGrp="1"/>
          </p:cNvSpPr>
          <p:nvPr>
            <p:ph type="sldNum" sz="quarter" idx="10"/>
          </p:nvPr>
        </p:nvSpPr>
        <p:spPr/>
        <p:txBody>
          <a:bodyPr/>
          <a:lstStyle/>
          <a:p>
            <a:fld id="{1376952F-4AC3-476E-9CF7-AD77D6AE19E7}" type="slidenum">
              <a:rPr lang="en-US" altLang="en-US"/>
              <a:pPr/>
              <a:t>7</a:t>
            </a:fld>
            <a:endParaRPr lang="en-US" altLang="en-US"/>
          </a:p>
        </p:txBody>
      </p:sp>
      <p:pic>
        <p:nvPicPr>
          <p:cNvPr id="5" name="Hình ảnh 4" descr="Ảnh có chứa văn bản, ảnh chụp màn hình, phần mềm&#10;&#10;Mô tả được tự động tạo">
            <a:extLst>
              <a:ext uri="{FF2B5EF4-FFF2-40B4-BE49-F238E27FC236}">
                <a16:creationId xmlns:a16="http://schemas.microsoft.com/office/drawing/2014/main" id="{0CABE306-056C-85F1-9BDE-5B4060C7DBBA}"/>
              </a:ext>
            </a:extLst>
          </p:cNvPr>
          <p:cNvPicPr>
            <a:picLocks noChangeAspect="1"/>
          </p:cNvPicPr>
          <p:nvPr/>
        </p:nvPicPr>
        <p:blipFill>
          <a:blip r:embed="rId3"/>
          <a:stretch>
            <a:fillRect/>
          </a:stretch>
        </p:blipFill>
        <p:spPr>
          <a:xfrm>
            <a:off x="4465608" y="2261721"/>
            <a:ext cx="7602747" cy="4031086"/>
          </a:xfrm>
          <a:prstGeom prst="rect">
            <a:avLst/>
          </a:prstGeom>
        </p:spPr>
      </p:pic>
    </p:spTree>
    <p:extLst>
      <p:ext uri="{BB962C8B-B14F-4D97-AF65-F5344CB8AC3E}">
        <p14:creationId xmlns:p14="http://schemas.microsoft.com/office/powerpoint/2010/main" val="337511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8C0DB9-77A1-0CBB-F3CF-781C294B3E1C}"/>
              </a:ext>
            </a:extLst>
          </p:cNvPr>
          <p:cNvSpPr>
            <a:spLocks noGrp="1"/>
          </p:cNvSpPr>
          <p:nvPr>
            <p:ph type="title"/>
          </p:nvPr>
        </p:nvSpPr>
        <p:spPr/>
        <p:txBody>
          <a:bodyPr/>
          <a:lstStyle/>
          <a:p>
            <a:r>
              <a:rPr lang="vi-VN" err="1">
                <a:latin typeface="Arial"/>
                <a:cs typeface="Arial"/>
              </a:rPr>
              <a:t>Web</a:t>
            </a:r>
            <a:r>
              <a:rPr lang="vi-VN">
                <a:latin typeface="Arial"/>
                <a:cs typeface="Arial"/>
              </a:rPr>
              <a:t> </a:t>
            </a:r>
            <a:r>
              <a:rPr lang="vi-VN" err="1">
                <a:latin typeface="Arial"/>
                <a:cs typeface="Arial"/>
              </a:rPr>
              <a:t>Application</a:t>
            </a:r>
            <a:r>
              <a:rPr lang="vi-VN">
                <a:latin typeface="Arial"/>
                <a:cs typeface="Arial"/>
              </a:rPr>
              <a:t> </a:t>
            </a:r>
            <a:r>
              <a:rPr lang="vi-VN" err="1">
                <a:latin typeface="Arial"/>
                <a:cs typeface="Arial"/>
              </a:rPr>
              <a:t>Architecture</a:t>
            </a:r>
          </a:p>
        </p:txBody>
      </p:sp>
      <p:sp>
        <p:nvSpPr>
          <p:cNvPr id="3" name="Chỗ dành sẵn cho Nội dung 2">
            <a:extLst>
              <a:ext uri="{FF2B5EF4-FFF2-40B4-BE49-F238E27FC236}">
                <a16:creationId xmlns:a16="http://schemas.microsoft.com/office/drawing/2014/main" id="{1861C86A-BE57-454D-247C-BFE963EAA5F6}"/>
              </a:ext>
            </a:extLst>
          </p:cNvPr>
          <p:cNvSpPr>
            <a:spLocks noGrp="1"/>
          </p:cNvSpPr>
          <p:nvPr>
            <p:ph idx="1"/>
          </p:nvPr>
        </p:nvSpPr>
        <p:spPr/>
        <p:txBody>
          <a:bodyPr/>
          <a:lstStyle/>
          <a:p>
            <a:r>
              <a:rPr lang="vi-VN" err="1">
                <a:latin typeface="Arial"/>
                <a:cs typeface="Arial"/>
              </a:rPr>
              <a:t>There</a:t>
            </a:r>
            <a:r>
              <a:rPr lang="vi-VN">
                <a:latin typeface="Arial"/>
                <a:cs typeface="Arial"/>
              </a:rPr>
              <a:t> </a:t>
            </a:r>
            <a:r>
              <a:rPr lang="vi-VN" err="1">
                <a:latin typeface="Arial"/>
                <a:cs typeface="Arial"/>
              </a:rPr>
              <a:t>are</a:t>
            </a:r>
            <a:r>
              <a:rPr lang="vi-VN">
                <a:latin typeface="Arial"/>
                <a:cs typeface="Arial"/>
              </a:rPr>
              <a:t> </a:t>
            </a:r>
            <a:r>
              <a:rPr lang="vi-VN" err="1">
                <a:latin typeface="Arial"/>
                <a:cs typeface="Arial"/>
              </a:rPr>
              <a:t>three</a:t>
            </a:r>
            <a:r>
              <a:rPr lang="vi-VN">
                <a:latin typeface="Arial"/>
                <a:cs typeface="Arial"/>
              </a:rPr>
              <a:t> </a:t>
            </a:r>
            <a:r>
              <a:rPr lang="vi-VN" err="1">
                <a:latin typeface="Arial"/>
                <a:cs typeface="Arial"/>
              </a:rPr>
              <a:t>layers</a:t>
            </a:r>
            <a:r>
              <a:rPr lang="vi-VN">
                <a:latin typeface="Arial"/>
                <a:cs typeface="Arial"/>
              </a:rPr>
              <a:t> </a:t>
            </a:r>
            <a:r>
              <a:rPr lang="vi-VN" err="1">
                <a:latin typeface="Arial"/>
                <a:cs typeface="Arial"/>
              </a:rPr>
              <a:t>of</a:t>
            </a:r>
            <a:r>
              <a:rPr lang="vi-VN">
                <a:latin typeface="Arial"/>
                <a:cs typeface="Arial"/>
              </a:rPr>
              <a:t> a 3-Tier </a:t>
            </a:r>
            <a:r>
              <a:rPr lang="vi-VN" err="1">
                <a:latin typeface="Arial"/>
                <a:cs typeface="Arial"/>
              </a:rPr>
              <a:t>architecture</a:t>
            </a:r>
            <a:r>
              <a:rPr lang="vi-VN">
                <a:latin typeface="Arial"/>
                <a:cs typeface="Arial"/>
              </a:rPr>
              <a:t>:</a:t>
            </a:r>
          </a:p>
          <a:p>
            <a:pPr lvl="1"/>
            <a:r>
              <a:rPr lang="vi-VN" err="1">
                <a:latin typeface="Arial"/>
                <a:cs typeface="Arial"/>
              </a:rPr>
              <a:t>Presentation</a:t>
            </a:r>
            <a:r>
              <a:rPr lang="vi-VN">
                <a:latin typeface="Arial"/>
                <a:cs typeface="Arial"/>
              </a:rPr>
              <a:t> </a:t>
            </a:r>
            <a:r>
              <a:rPr lang="vi-VN" err="1">
                <a:latin typeface="Arial"/>
                <a:cs typeface="Arial"/>
              </a:rPr>
              <a:t>layer</a:t>
            </a:r>
            <a:r>
              <a:rPr lang="vi-VN">
                <a:latin typeface="Arial"/>
                <a:cs typeface="Arial"/>
              </a:rPr>
              <a:t> / </a:t>
            </a:r>
            <a:r>
              <a:rPr lang="vi-VN" err="1">
                <a:latin typeface="Arial"/>
                <a:cs typeface="Arial"/>
              </a:rPr>
              <a:t>Client</a:t>
            </a:r>
            <a:r>
              <a:rPr lang="vi-VN">
                <a:latin typeface="Arial"/>
                <a:cs typeface="Arial"/>
              </a:rPr>
              <a:t> </a:t>
            </a:r>
            <a:r>
              <a:rPr lang="vi-VN" err="1">
                <a:latin typeface="Arial"/>
                <a:cs typeface="Arial"/>
              </a:rPr>
              <a:t>Layer</a:t>
            </a:r>
            <a:endParaRPr lang="vi-VN">
              <a:latin typeface="Arial"/>
              <a:cs typeface="Arial"/>
            </a:endParaRPr>
          </a:p>
          <a:p>
            <a:pPr lvl="1"/>
            <a:r>
              <a:rPr lang="vi-VN" err="1">
                <a:latin typeface="Arial"/>
                <a:cs typeface="Arial"/>
              </a:rPr>
              <a:t>Application</a:t>
            </a:r>
            <a:r>
              <a:rPr lang="vi-VN">
                <a:latin typeface="Arial"/>
                <a:cs typeface="Arial"/>
              </a:rPr>
              <a:t> </a:t>
            </a:r>
            <a:r>
              <a:rPr lang="vi-VN" err="1">
                <a:latin typeface="Arial"/>
                <a:cs typeface="Arial"/>
              </a:rPr>
              <a:t>Layer</a:t>
            </a:r>
            <a:r>
              <a:rPr lang="vi-VN">
                <a:latin typeface="Arial"/>
                <a:cs typeface="Arial"/>
              </a:rPr>
              <a:t> / </a:t>
            </a:r>
            <a:r>
              <a:rPr lang="vi-VN" err="1">
                <a:latin typeface="Arial"/>
                <a:cs typeface="Arial"/>
              </a:rPr>
              <a:t>Business</a:t>
            </a:r>
            <a:r>
              <a:rPr lang="vi-VN">
                <a:latin typeface="Arial"/>
                <a:cs typeface="Arial"/>
              </a:rPr>
              <a:t> </a:t>
            </a:r>
            <a:r>
              <a:rPr lang="vi-VN" err="1">
                <a:latin typeface="Arial"/>
                <a:cs typeface="Arial"/>
              </a:rPr>
              <a:t>Layer</a:t>
            </a:r>
            <a:endParaRPr lang="vi-VN">
              <a:latin typeface="Arial"/>
              <a:cs typeface="Arial"/>
            </a:endParaRPr>
          </a:p>
          <a:p>
            <a:pPr lvl="1"/>
            <a:r>
              <a:rPr lang="vi-VN" err="1">
                <a:solidFill>
                  <a:srgbClr val="007ABF"/>
                </a:solidFill>
                <a:latin typeface="Arial"/>
                <a:cs typeface="Arial"/>
              </a:rPr>
              <a:t>Data</a:t>
            </a:r>
            <a:r>
              <a:rPr lang="vi-VN">
                <a:solidFill>
                  <a:srgbClr val="007ABF"/>
                </a:solidFill>
                <a:latin typeface="Arial"/>
                <a:cs typeface="Arial"/>
              </a:rPr>
              <a:t> </a:t>
            </a:r>
            <a:r>
              <a:rPr lang="vi-VN" err="1">
                <a:solidFill>
                  <a:srgbClr val="007ABF"/>
                </a:solidFill>
                <a:latin typeface="Arial"/>
                <a:cs typeface="Arial"/>
              </a:rPr>
              <a:t>Layer</a:t>
            </a:r>
            <a:endParaRPr lang="vi-VN">
              <a:solidFill>
                <a:srgbClr val="007ABF"/>
              </a:solidFill>
              <a:latin typeface="Arial"/>
              <a:cs typeface="Arial"/>
            </a:endParaRPr>
          </a:p>
        </p:txBody>
      </p:sp>
      <p:sp>
        <p:nvSpPr>
          <p:cNvPr id="4" name="Chỗ dành sẵn cho Số hiệu Bản chiếu 3">
            <a:extLst>
              <a:ext uri="{FF2B5EF4-FFF2-40B4-BE49-F238E27FC236}">
                <a16:creationId xmlns:a16="http://schemas.microsoft.com/office/drawing/2014/main" id="{D928095C-2B41-529C-4BEC-82A8F4078197}"/>
              </a:ext>
            </a:extLst>
          </p:cNvPr>
          <p:cNvSpPr>
            <a:spLocks noGrp="1"/>
          </p:cNvSpPr>
          <p:nvPr>
            <p:ph type="sldNum" sz="quarter" idx="10"/>
          </p:nvPr>
        </p:nvSpPr>
        <p:spPr/>
        <p:txBody>
          <a:bodyPr/>
          <a:lstStyle/>
          <a:p>
            <a:fld id="{1376952F-4AC3-476E-9CF7-AD77D6AE19E7}" type="slidenum">
              <a:rPr lang="en-US" altLang="en-US"/>
              <a:pPr/>
              <a:t>8</a:t>
            </a:fld>
            <a:endParaRPr lang="en-US" altLang="en-US"/>
          </a:p>
        </p:txBody>
      </p:sp>
      <p:pic>
        <p:nvPicPr>
          <p:cNvPr id="7" name="Hình ảnh 6" descr="Ảnh có chứa văn bản, ảnh chụp màn hình, biểu đồ, thiết kế&#10;&#10;Mô tả được tự động tạo">
            <a:extLst>
              <a:ext uri="{FF2B5EF4-FFF2-40B4-BE49-F238E27FC236}">
                <a16:creationId xmlns:a16="http://schemas.microsoft.com/office/drawing/2014/main" id="{1DC99F87-1E30-275E-ECF5-97353F51C4EE}"/>
              </a:ext>
            </a:extLst>
          </p:cNvPr>
          <p:cNvPicPr>
            <a:picLocks noChangeAspect="1"/>
          </p:cNvPicPr>
          <p:nvPr/>
        </p:nvPicPr>
        <p:blipFill>
          <a:blip r:embed="rId3"/>
          <a:stretch>
            <a:fillRect/>
          </a:stretch>
        </p:blipFill>
        <p:spPr>
          <a:xfrm>
            <a:off x="6090250" y="2502314"/>
            <a:ext cx="5819954" cy="3693674"/>
          </a:xfrm>
          <a:prstGeom prst="rect">
            <a:avLst/>
          </a:prstGeom>
        </p:spPr>
      </p:pic>
    </p:spTree>
    <p:extLst>
      <p:ext uri="{BB962C8B-B14F-4D97-AF65-F5344CB8AC3E}">
        <p14:creationId xmlns:p14="http://schemas.microsoft.com/office/powerpoint/2010/main" val="222669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dirty="0">
                <a:latin typeface="Arial"/>
                <a:cs typeface="Arial"/>
              </a:rPr>
              <a:t>Mục Lục</a:t>
            </a:r>
            <a:endParaRPr lang="vi-VN" dirty="0"/>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pPr marL="342900" indent="-342900"/>
            <a:r>
              <a:rPr lang="en-US" sz="2400" dirty="0">
                <a:solidFill>
                  <a:srgbClr val="000000"/>
                </a:solidFill>
                <a:latin typeface="Arial"/>
                <a:cs typeface="Arial"/>
              </a:rPr>
              <a:t>Web Application Architectures</a:t>
            </a:r>
          </a:p>
          <a:p>
            <a:pPr marL="342900" indent="-342900"/>
            <a:r>
              <a:rPr lang="en-US" sz="2400" dirty="0">
                <a:solidFill>
                  <a:srgbClr val="007ABF"/>
                </a:solidFill>
                <a:latin typeface="Arial"/>
                <a:cs typeface="Arial"/>
              </a:rPr>
              <a:t>Deployment Architecture</a:t>
            </a:r>
          </a:p>
          <a:p>
            <a:pPr marL="342900" indent="-342900"/>
            <a:r>
              <a:rPr lang="en-US" sz="2400" dirty="0">
                <a:solidFill>
                  <a:srgbClr val="000000"/>
                </a:solidFill>
                <a:latin typeface="Arial"/>
                <a:cs typeface="Arial"/>
              </a:rPr>
              <a:t>System Architecture (in Lab)</a:t>
            </a:r>
          </a:p>
          <a:p>
            <a:endParaRPr lang="en-US" sz="2400"/>
          </a:p>
          <a:p>
            <a:endParaRPr lang="en-US" sz="2400"/>
          </a:p>
          <a:p>
            <a:endParaRPr lang="en-US" sz="2400"/>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dirty="0"/>
              <a:pPr/>
              <a:t>9</a:t>
            </a:fld>
            <a:endParaRPr lang="en-US" altLang="en-US" dirty="0"/>
          </a:p>
        </p:txBody>
      </p:sp>
    </p:spTree>
    <p:extLst>
      <p:ext uri="{BB962C8B-B14F-4D97-AF65-F5344CB8AC3E}">
        <p14:creationId xmlns:p14="http://schemas.microsoft.com/office/powerpoint/2010/main" val="683148842"/>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ủ đề của Office">
  <a:themeElements>
    <a:clrScheme name="Văn phòng">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ăn phòng">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Màn hình rộng</PresentationFormat>
  <Slides>21</Slides>
  <Notes>17</Notes>
  <HiddenSlides>0</HiddenSlides>
  <ScaleCrop>false</ScaleCrop>
  <HeadingPairs>
    <vt:vector size="4" baseType="variant">
      <vt:variant>
        <vt:lpstr>Chủ đề</vt:lpstr>
      </vt:variant>
      <vt:variant>
        <vt:i4>2</vt:i4>
      </vt:variant>
      <vt:variant>
        <vt:lpstr>Tiêu đề Bản chiếu</vt:lpstr>
      </vt:variant>
      <vt:variant>
        <vt:i4>21</vt:i4>
      </vt:variant>
    </vt:vector>
  </HeadingPairs>
  <TitlesOfParts>
    <vt:vector size="23" baseType="lpstr">
      <vt:lpstr>Blends</vt:lpstr>
      <vt:lpstr>Chủ đề của Office</vt:lpstr>
      <vt:lpstr>Bản trình bày PowerPoint</vt:lpstr>
      <vt:lpstr>Mục đích bài học</vt:lpstr>
      <vt:lpstr>Mục Lục</vt:lpstr>
      <vt:lpstr>Mục Lục</vt:lpstr>
      <vt:lpstr>Web Application Architecture</vt:lpstr>
      <vt:lpstr>Web Application Architecture</vt:lpstr>
      <vt:lpstr>Web Application Architecture</vt:lpstr>
      <vt:lpstr>Web Application Architecture</vt:lpstr>
      <vt:lpstr>Mục Lục</vt:lpstr>
      <vt:lpstr>Deployment Architecture </vt:lpstr>
      <vt:lpstr>Deployment Architecture </vt:lpstr>
      <vt:lpstr>Deployment Architecture </vt:lpstr>
      <vt:lpstr>Mục Lục</vt:lpstr>
      <vt:lpstr>Server</vt:lpstr>
      <vt:lpstr>app.diagrams.net</vt:lpstr>
      <vt:lpstr>Server : Cài đặt và cấu hình</vt:lpstr>
      <vt:lpstr>System Architecture</vt:lpstr>
      <vt:lpstr>Scenario 1</vt:lpstr>
      <vt:lpstr>Scenario 2 </vt:lpstr>
      <vt:lpstr>Scenario 3</vt:lpstr>
      <vt:lpstr>Bản trình bày PowerPoint</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revision>53</cp:revision>
  <cp:lastPrinted>1601-01-01T00:00:00Z</cp:lastPrinted>
  <dcterms:created xsi:type="dcterms:W3CDTF">2005-08-06T12:02:07Z</dcterms:created>
  <dcterms:modified xsi:type="dcterms:W3CDTF">2023-10-26T03:48:25Z</dcterms:modified>
</cp:coreProperties>
</file>