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"/>
  </p:notesMasterIdLst>
  <p:sldIdLst>
    <p:sldId id="404" r:id="rId2"/>
    <p:sldId id="425" r:id="rId3"/>
    <p:sldId id="427" r:id="rId4"/>
    <p:sldId id="426" r:id="rId5"/>
    <p:sldId id="393" r:id="rId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6F2FC9F-AA8D-4258-A7F7-81D3576BF86D}" v="349" dt="2023-09-14T07:58:31.061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29C3670-B886-4181-A4AF-CDDC3B8567A7}" v="330" dt="2023-10-10T04:36:23.886"/>
    <p1510:client id="{6402D22A-E274-4080-8517-A867753103E6}" v="107" dt="2023-09-13T08:15:45.842"/>
    <p1510:client id="{75712A81-0019-4E12-B285-17FD24BE50E0}" v="96" dt="2023-09-14T08:13:03.646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  <p1510:client id="{FF0DA9D1-0AED-41CD-9FB2-CA52BA53CB19}" v="235" dt="2023-09-18T05:20:51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629C3670-B886-4181-A4AF-CDDC3B8567A7}"/>
    <pc:docChg chg="addSld delSld modSld sldOrd">
      <pc:chgData name="tien tran" userId="f5c0b7c74de91c7e" providerId="Windows Live" clId="Web-{629C3670-B886-4181-A4AF-CDDC3B8567A7}" dt="2023-10-10T04:36:23.886" v="321" actId="20577"/>
      <pc:docMkLst>
        <pc:docMk/>
      </pc:docMkLst>
      <pc:sldChg chg="del">
        <pc:chgData name="tien tran" userId="f5c0b7c74de91c7e" providerId="Windows Live" clId="Web-{629C3670-B886-4181-A4AF-CDDC3B8567A7}" dt="2023-10-10T04:33:25.648" v="88"/>
        <pc:sldMkLst>
          <pc:docMk/>
          <pc:sldMk cId="0" sldId="257"/>
        </pc:sldMkLst>
      </pc:sldChg>
      <pc:sldChg chg="modSp">
        <pc:chgData name="tien tran" userId="f5c0b7c74de91c7e" providerId="Windows Live" clId="Web-{629C3670-B886-4181-A4AF-CDDC3B8567A7}" dt="2023-10-10T04:25:28.732" v="1" actId="20577"/>
        <pc:sldMkLst>
          <pc:docMk/>
          <pc:sldMk cId="0" sldId="404"/>
        </pc:sldMkLst>
        <pc:spChg chg="mod">
          <ac:chgData name="tien tran" userId="f5c0b7c74de91c7e" providerId="Windows Live" clId="Web-{629C3670-B886-4181-A4AF-CDDC3B8567A7}" dt="2023-10-10T04:25:28.732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 ord">
        <pc:chgData name="tien tran" userId="f5c0b7c74de91c7e" providerId="Windows Live" clId="Web-{629C3670-B886-4181-A4AF-CDDC3B8567A7}" dt="2023-10-10T04:33:16.492" v="86"/>
        <pc:sldMkLst>
          <pc:docMk/>
          <pc:sldMk cId="788580868" sldId="405"/>
        </pc:sldMkLst>
      </pc:sldChg>
      <pc:sldChg chg="del">
        <pc:chgData name="tien tran" userId="f5c0b7c74de91c7e" providerId="Windows Live" clId="Web-{629C3670-B886-4181-A4AF-CDDC3B8567A7}" dt="2023-10-10T04:25:45.920" v="20"/>
        <pc:sldMkLst>
          <pc:docMk/>
          <pc:sldMk cId="1492191195" sldId="406"/>
        </pc:sldMkLst>
      </pc:sldChg>
      <pc:sldChg chg="del">
        <pc:chgData name="tien tran" userId="f5c0b7c74de91c7e" providerId="Windows Live" clId="Web-{629C3670-B886-4181-A4AF-CDDC3B8567A7}" dt="2023-10-10T04:25:45.920" v="19"/>
        <pc:sldMkLst>
          <pc:docMk/>
          <pc:sldMk cId="2068464544" sldId="407"/>
        </pc:sldMkLst>
      </pc:sldChg>
      <pc:sldChg chg="del">
        <pc:chgData name="tien tran" userId="f5c0b7c74de91c7e" providerId="Windows Live" clId="Web-{629C3670-B886-4181-A4AF-CDDC3B8567A7}" dt="2023-10-10T04:25:45.920" v="18"/>
        <pc:sldMkLst>
          <pc:docMk/>
          <pc:sldMk cId="933463787" sldId="408"/>
        </pc:sldMkLst>
      </pc:sldChg>
      <pc:sldChg chg="del">
        <pc:chgData name="tien tran" userId="f5c0b7c74de91c7e" providerId="Windows Live" clId="Web-{629C3670-B886-4181-A4AF-CDDC3B8567A7}" dt="2023-10-10T04:25:45.920" v="17"/>
        <pc:sldMkLst>
          <pc:docMk/>
          <pc:sldMk cId="930165037" sldId="409"/>
        </pc:sldMkLst>
      </pc:sldChg>
      <pc:sldChg chg="del">
        <pc:chgData name="tien tran" userId="f5c0b7c74de91c7e" providerId="Windows Live" clId="Web-{629C3670-B886-4181-A4AF-CDDC3B8567A7}" dt="2023-10-10T04:25:45.904" v="16"/>
        <pc:sldMkLst>
          <pc:docMk/>
          <pc:sldMk cId="1451755997" sldId="410"/>
        </pc:sldMkLst>
      </pc:sldChg>
      <pc:sldChg chg="del">
        <pc:chgData name="tien tran" userId="f5c0b7c74de91c7e" providerId="Windows Live" clId="Web-{629C3670-B886-4181-A4AF-CDDC3B8567A7}" dt="2023-10-10T04:25:45.904" v="15"/>
        <pc:sldMkLst>
          <pc:docMk/>
          <pc:sldMk cId="3381987555" sldId="411"/>
        </pc:sldMkLst>
      </pc:sldChg>
      <pc:sldChg chg="del">
        <pc:chgData name="tien tran" userId="f5c0b7c74de91c7e" providerId="Windows Live" clId="Web-{629C3670-B886-4181-A4AF-CDDC3B8567A7}" dt="2023-10-10T04:25:45.904" v="14"/>
        <pc:sldMkLst>
          <pc:docMk/>
          <pc:sldMk cId="2981041253" sldId="412"/>
        </pc:sldMkLst>
      </pc:sldChg>
      <pc:sldChg chg="del">
        <pc:chgData name="tien tran" userId="f5c0b7c74de91c7e" providerId="Windows Live" clId="Web-{629C3670-B886-4181-A4AF-CDDC3B8567A7}" dt="2023-10-10T04:25:45.904" v="13"/>
        <pc:sldMkLst>
          <pc:docMk/>
          <pc:sldMk cId="560617788" sldId="413"/>
        </pc:sldMkLst>
      </pc:sldChg>
      <pc:sldChg chg="del">
        <pc:chgData name="tien tran" userId="f5c0b7c74de91c7e" providerId="Windows Live" clId="Web-{629C3670-B886-4181-A4AF-CDDC3B8567A7}" dt="2023-10-10T04:25:45.904" v="12"/>
        <pc:sldMkLst>
          <pc:docMk/>
          <pc:sldMk cId="3276501717" sldId="414"/>
        </pc:sldMkLst>
      </pc:sldChg>
      <pc:sldChg chg="del">
        <pc:chgData name="tien tran" userId="f5c0b7c74de91c7e" providerId="Windows Live" clId="Web-{629C3670-B886-4181-A4AF-CDDC3B8567A7}" dt="2023-10-10T04:25:45.904" v="11"/>
        <pc:sldMkLst>
          <pc:docMk/>
          <pc:sldMk cId="1103269081" sldId="415"/>
        </pc:sldMkLst>
      </pc:sldChg>
      <pc:sldChg chg="del">
        <pc:chgData name="tien tran" userId="f5c0b7c74de91c7e" providerId="Windows Live" clId="Web-{629C3670-B886-4181-A4AF-CDDC3B8567A7}" dt="2023-10-10T04:25:45.904" v="10"/>
        <pc:sldMkLst>
          <pc:docMk/>
          <pc:sldMk cId="486646232" sldId="416"/>
        </pc:sldMkLst>
      </pc:sldChg>
      <pc:sldChg chg="del">
        <pc:chgData name="tien tran" userId="f5c0b7c74de91c7e" providerId="Windows Live" clId="Web-{629C3670-B886-4181-A4AF-CDDC3B8567A7}" dt="2023-10-10T04:25:45.904" v="8"/>
        <pc:sldMkLst>
          <pc:docMk/>
          <pc:sldMk cId="2686099541" sldId="417"/>
        </pc:sldMkLst>
      </pc:sldChg>
      <pc:sldChg chg="del">
        <pc:chgData name="tien tran" userId="f5c0b7c74de91c7e" providerId="Windows Live" clId="Web-{629C3670-B886-4181-A4AF-CDDC3B8567A7}" dt="2023-10-10T04:25:45.904" v="7"/>
        <pc:sldMkLst>
          <pc:docMk/>
          <pc:sldMk cId="3986698215" sldId="418"/>
        </pc:sldMkLst>
      </pc:sldChg>
      <pc:sldChg chg="del">
        <pc:chgData name="tien tran" userId="f5c0b7c74de91c7e" providerId="Windows Live" clId="Web-{629C3670-B886-4181-A4AF-CDDC3B8567A7}" dt="2023-10-10T04:25:45.888" v="6"/>
        <pc:sldMkLst>
          <pc:docMk/>
          <pc:sldMk cId="343272099" sldId="419"/>
        </pc:sldMkLst>
      </pc:sldChg>
      <pc:sldChg chg="del">
        <pc:chgData name="tien tran" userId="f5c0b7c74de91c7e" providerId="Windows Live" clId="Web-{629C3670-B886-4181-A4AF-CDDC3B8567A7}" dt="2023-10-10T04:25:45.888" v="5"/>
        <pc:sldMkLst>
          <pc:docMk/>
          <pc:sldMk cId="3072646396" sldId="420"/>
        </pc:sldMkLst>
      </pc:sldChg>
      <pc:sldChg chg="del">
        <pc:chgData name="tien tran" userId="f5c0b7c74de91c7e" providerId="Windows Live" clId="Web-{629C3670-B886-4181-A4AF-CDDC3B8567A7}" dt="2023-10-10T04:25:45.888" v="4"/>
        <pc:sldMkLst>
          <pc:docMk/>
          <pc:sldMk cId="1708513816" sldId="421"/>
        </pc:sldMkLst>
      </pc:sldChg>
      <pc:sldChg chg="del">
        <pc:chgData name="tien tran" userId="f5c0b7c74de91c7e" providerId="Windows Live" clId="Web-{629C3670-B886-4181-A4AF-CDDC3B8567A7}" dt="2023-10-10T04:25:45.888" v="3"/>
        <pc:sldMkLst>
          <pc:docMk/>
          <pc:sldMk cId="2793276067" sldId="422"/>
        </pc:sldMkLst>
      </pc:sldChg>
      <pc:sldChg chg="del">
        <pc:chgData name="tien tran" userId="f5c0b7c74de91c7e" providerId="Windows Live" clId="Web-{629C3670-B886-4181-A4AF-CDDC3B8567A7}" dt="2023-10-10T04:25:45.888" v="2"/>
        <pc:sldMkLst>
          <pc:docMk/>
          <pc:sldMk cId="1945605965" sldId="423"/>
        </pc:sldMkLst>
      </pc:sldChg>
      <pc:sldChg chg="del">
        <pc:chgData name="tien tran" userId="f5c0b7c74de91c7e" providerId="Windows Live" clId="Web-{629C3670-B886-4181-A4AF-CDDC3B8567A7}" dt="2023-10-10T04:33:18.273" v="87"/>
        <pc:sldMkLst>
          <pc:docMk/>
          <pc:sldMk cId="3052637144" sldId="424"/>
        </pc:sldMkLst>
      </pc:sldChg>
      <pc:sldChg chg="modSp new">
        <pc:chgData name="tien tran" userId="f5c0b7c74de91c7e" providerId="Windows Live" clId="Web-{629C3670-B886-4181-A4AF-CDDC3B8567A7}" dt="2023-10-10T04:36:23.886" v="321" actId="20577"/>
        <pc:sldMkLst>
          <pc:docMk/>
          <pc:sldMk cId="862998988" sldId="425"/>
        </pc:sldMkLst>
        <pc:spChg chg="mod">
          <ac:chgData name="tien tran" userId="f5c0b7c74de91c7e" providerId="Windows Live" clId="Web-{629C3670-B886-4181-A4AF-CDDC3B8567A7}" dt="2023-10-10T04:33:35.992" v="100" actId="20577"/>
          <ac:spMkLst>
            <pc:docMk/>
            <pc:sldMk cId="862998988" sldId="425"/>
            <ac:spMk id="2" creationId="{334DD266-9059-40E1-7137-0438B88C6083}"/>
          </ac:spMkLst>
        </pc:spChg>
        <pc:spChg chg="mod">
          <ac:chgData name="tien tran" userId="f5c0b7c74de91c7e" providerId="Windows Live" clId="Web-{629C3670-B886-4181-A4AF-CDDC3B8567A7}" dt="2023-10-10T04:36:23.886" v="321" actId="20577"/>
          <ac:spMkLst>
            <pc:docMk/>
            <pc:sldMk cId="862998988" sldId="425"/>
            <ac:spMk id="3" creationId="{B9156CF9-A7C0-C524-46D1-C7E38B8D9817}"/>
          </ac:spMkLst>
        </pc:spChg>
      </pc:sldChg>
      <pc:sldChg chg="del">
        <pc:chgData name="tien tran" userId="f5c0b7c74de91c7e" providerId="Windows Live" clId="Web-{629C3670-B886-4181-A4AF-CDDC3B8567A7}" dt="2023-10-10T04:25:45.904" v="9"/>
        <pc:sldMkLst>
          <pc:docMk/>
          <pc:sldMk cId="4036787455" sldId="425"/>
        </pc:sldMkLst>
      </pc:sldChg>
      <pc:sldChg chg="addSp modSp new">
        <pc:chgData name="tien tran" userId="f5c0b7c74de91c7e" providerId="Windows Live" clId="Web-{629C3670-B886-4181-A4AF-CDDC3B8567A7}" dt="2023-10-10T04:32:23.178" v="78" actId="1076"/>
        <pc:sldMkLst>
          <pc:docMk/>
          <pc:sldMk cId="3546069569" sldId="426"/>
        </pc:sldMkLst>
        <pc:spChg chg="mod">
          <ac:chgData name="tien tran" userId="f5c0b7c74de91c7e" providerId="Windows Live" clId="Web-{629C3670-B886-4181-A4AF-CDDC3B8567A7}" dt="2023-10-10T04:31:04.333" v="69" actId="20577"/>
          <ac:spMkLst>
            <pc:docMk/>
            <pc:sldMk cId="3546069569" sldId="426"/>
            <ac:spMk id="2" creationId="{C9346572-2380-AACF-0397-067783BA1BE5}"/>
          </ac:spMkLst>
        </pc:spChg>
        <pc:spChg chg="mod">
          <ac:chgData name="tien tran" userId="f5c0b7c74de91c7e" providerId="Windows Live" clId="Web-{629C3670-B886-4181-A4AF-CDDC3B8567A7}" dt="2023-10-10T04:32:13.412" v="73" actId="20577"/>
          <ac:spMkLst>
            <pc:docMk/>
            <pc:sldMk cId="3546069569" sldId="426"/>
            <ac:spMk id="3" creationId="{80A1A02B-EBF1-8C07-B4F8-E52CCEB3F7C5}"/>
          </ac:spMkLst>
        </pc:spChg>
        <pc:picChg chg="add mod">
          <ac:chgData name="tien tran" userId="f5c0b7c74de91c7e" providerId="Windows Live" clId="Web-{629C3670-B886-4181-A4AF-CDDC3B8567A7}" dt="2023-10-10T04:32:23.178" v="78" actId="1076"/>
          <ac:picMkLst>
            <pc:docMk/>
            <pc:sldMk cId="3546069569" sldId="426"/>
            <ac:picMk id="5" creationId="{00277C41-CC66-B79D-0AA2-CDE30E484B76}"/>
          </ac:picMkLst>
        </pc:picChg>
      </pc:sldChg>
      <pc:sldChg chg="addSp delSp modSp add ord replId">
        <pc:chgData name="tien tran" userId="f5c0b7c74de91c7e" providerId="Windows Live" clId="Web-{629C3670-B886-4181-A4AF-CDDC3B8567A7}" dt="2023-10-10T04:33:44.789" v="101"/>
        <pc:sldMkLst>
          <pc:docMk/>
          <pc:sldMk cId="1011650695" sldId="427"/>
        </pc:sldMkLst>
        <pc:spChg chg="del">
          <ac:chgData name="tien tran" userId="f5c0b7c74de91c7e" providerId="Windows Live" clId="Web-{629C3670-B886-4181-A4AF-CDDC3B8567A7}" dt="2023-10-10T04:32:55.679" v="81"/>
          <ac:spMkLst>
            <pc:docMk/>
            <pc:sldMk cId="1011650695" sldId="427"/>
            <ac:spMk id="3" creationId="{80A1A02B-EBF1-8C07-B4F8-E52CCEB3F7C5}"/>
          </ac:spMkLst>
        </pc:spChg>
        <pc:picChg chg="del">
          <ac:chgData name="tien tran" userId="f5c0b7c74de91c7e" providerId="Windows Live" clId="Web-{629C3670-B886-4181-A4AF-CDDC3B8567A7}" dt="2023-10-10T04:32:28.913" v="80"/>
          <ac:picMkLst>
            <pc:docMk/>
            <pc:sldMk cId="1011650695" sldId="427"/>
            <ac:picMk id="5" creationId="{00277C41-CC66-B79D-0AA2-CDE30E484B76}"/>
          </ac:picMkLst>
        </pc:picChg>
        <pc:picChg chg="add mod ord">
          <ac:chgData name="tien tran" userId="f5c0b7c74de91c7e" providerId="Windows Live" clId="Web-{629C3670-B886-4181-A4AF-CDDC3B8567A7}" dt="2023-10-10T04:33:04.210" v="85" actId="1076"/>
          <ac:picMkLst>
            <pc:docMk/>
            <pc:sldMk cId="1011650695" sldId="427"/>
            <ac:picMk id="6" creationId="{0B97DF85-3472-B07D-CD14-ACD7ECAB818C}"/>
          </ac:picMkLst>
        </pc:picChg>
      </pc:sldChg>
    </pc:docChg>
  </pc:docChgLst>
  <pc:docChgLst>
    <pc:chgData name="tien tran" userId="f5c0b7c74de91c7e" providerId="Windows Live" clId="Web-{16F2FC9F-AA8D-4258-A7F7-81D3576BF86D}"/>
    <pc:docChg chg="addSld delSld modSld">
      <pc:chgData name="tien tran" userId="f5c0b7c74de91c7e" providerId="Windows Live" clId="Web-{16F2FC9F-AA8D-4258-A7F7-81D3576BF86D}" dt="2023-09-14T07:58:31.061" v="330" actId="20577"/>
      <pc:docMkLst>
        <pc:docMk/>
      </pc:docMkLst>
      <pc:sldChg chg="modSp">
        <pc:chgData name="tien tran" userId="f5c0b7c74de91c7e" providerId="Windows Live" clId="Web-{16F2FC9F-AA8D-4258-A7F7-81D3576BF86D}" dt="2023-09-14T07:19:18.688" v="3" actId="20577"/>
        <pc:sldMkLst>
          <pc:docMk/>
          <pc:sldMk cId="0" sldId="257"/>
        </pc:sldMkLst>
        <pc:spChg chg="mod">
          <ac:chgData name="tien tran" userId="f5c0b7c74de91c7e" providerId="Windows Live" clId="Web-{16F2FC9F-AA8D-4258-A7F7-81D3576BF86D}" dt="2023-09-14T07:19:18.688" v="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19:03.500" v="0" actId="20577"/>
        <pc:sldMkLst>
          <pc:docMk/>
          <pc:sldMk cId="0" sldId="404"/>
        </pc:sldMkLst>
        <pc:spChg chg="mod">
          <ac:chgData name="tien tran" userId="f5c0b7c74de91c7e" providerId="Windows Live" clId="Web-{16F2FC9F-AA8D-4258-A7F7-81D3576BF86D}" dt="2023-09-14T07:19:03.500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22:34.019" v="93" actId="20577"/>
        <pc:sldMkLst>
          <pc:docMk/>
          <pc:sldMk cId="788580868" sldId="405"/>
        </pc:sldMkLst>
        <pc:spChg chg="mod">
          <ac:chgData name="tien tran" userId="f5c0b7c74de91c7e" providerId="Windows Live" clId="Web-{16F2FC9F-AA8D-4258-A7F7-81D3576BF86D}" dt="2023-09-14T07:22:34.019" v="9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replId">
        <pc:chgData name="tien tran" userId="f5c0b7c74de91c7e" providerId="Windows Live" clId="Web-{16F2FC9F-AA8D-4258-A7F7-81D3576BF86D}" dt="2023-09-14T07:22:36.645" v="94"/>
        <pc:sldMkLst>
          <pc:docMk/>
          <pc:sldMk cId="4154661199" sldId="406"/>
        </pc:sldMkLst>
      </pc:sldChg>
      <pc:sldChg chg="del">
        <pc:chgData name="tien tran" userId="f5c0b7c74de91c7e" providerId="Windows Live" clId="Web-{16F2FC9F-AA8D-4258-A7F7-81D3576BF86D}" dt="2023-09-14T07:21:58.675" v="67"/>
        <pc:sldMkLst>
          <pc:docMk/>
          <pc:sldMk cId="3366269375" sldId="407"/>
        </pc:sldMkLst>
      </pc:sldChg>
      <pc:sldChg chg="modSp new">
        <pc:chgData name="tien tran" userId="f5c0b7c74de91c7e" providerId="Windows Live" clId="Web-{16F2FC9F-AA8D-4258-A7F7-81D3576BF86D}" dt="2023-09-14T07:24:08.334" v="116" actId="20577"/>
        <pc:sldMkLst>
          <pc:docMk/>
          <pc:sldMk cId="3484460070" sldId="407"/>
        </pc:sldMkLst>
        <pc:spChg chg="mod">
          <ac:chgData name="tien tran" userId="f5c0b7c74de91c7e" providerId="Windows Live" clId="Web-{16F2FC9F-AA8D-4258-A7F7-81D3576BF86D}" dt="2023-09-14T07:22:58.020" v="113" actId="20577"/>
          <ac:spMkLst>
            <pc:docMk/>
            <pc:sldMk cId="3484460070" sldId="407"/>
            <ac:spMk id="2" creationId="{00C7A4FF-C0CB-ABAE-5CDE-871A121E419D}"/>
          </ac:spMkLst>
        </pc:spChg>
        <pc:spChg chg="mod">
          <ac:chgData name="tien tran" userId="f5c0b7c74de91c7e" providerId="Windows Live" clId="Web-{16F2FC9F-AA8D-4258-A7F7-81D3576BF86D}" dt="2023-09-14T07:24:08.334" v="116" actId="20577"/>
          <ac:spMkLst>
            <pc:docMk/>
            <pc:sldMk cId="3484460070" sldId="407"/>
            <ac:spMk id="3" creationId="{92684A83-C3B6-A053-5321-65FBC5A09716}"/>
          </ac:spMkLst>
        </pc:spChg>
      </pc:sldChg>
      <pc:sldChg chg="addSp delSp modSp new">
        <pc:chgData name="tien tran" userId="f5c0b7c74de91c7e" providerId="Windows Live" clId="Web-{16F2FC9F-AA8D-4258-A7F7-81D3576BF86D}" dt="2023-09-14T07:25:23.038" v="145" actId="1076"/>
        <pc:sldMkLst>
          <pc:docMk/>
          <pc:sldMk cId="337349391" sldId="408"/>
        </pc:sldMkLst>
        <pc:spChg chg="mod">
          <ac:chgData name="tien tran" userId="f5c0b7c74de91c7e" providerId="Windows Live" clId="Web-{16F2FC9F-AA8D-4258-A7F7-81D3576BF86D}" dt="2023-09-14T07:25:17.069" v="141" actId="20577"/>
          <ac:spMkLst>
            <pc:docMk/>
            <pc:sldMk cId="337349391" sldId="408"/>
            <ac:spMk id="2" creationId="{93A16651-A3FA-825C-A98A-A45DFE4CEA1D}"/>
          </ac:spMkLst>
        </pc:spChg>
        <pc:spChg chg="del">
          <ac:chgData name="tien tran" userId="f5c0b7c74de91c7e" providerId="Windows Live" clId="Web-{16F2FC9F-AA8D-4258-A7F7-81D3576BF86D}" dt="2023-09-14T07:25:18.851" v="142"/>
          <ac:spMkLst>
            <pc:docMk/>
            <pc:sldMk cId="337349391" sldId="408"/>
            <ac:spMk id="3" creationId="{207D7E61-17BB-A727-E247-DB23B738A398}"/>
          </ac:spMkLst>
        </pc:spChg>
        <pc:picChg chg="add mod ord">
          <ac:chgData name="tien tran" userId="f5c0b7c74de91c7e" providerId="Windows Live" clId="Web-{16F2FC9F-AA8D-4258-A7F7-81D3576BF86D}" dt="2023-09-14T07:25:23.038" v="145" actId="1076"/>
          <ac:picMkLst>
            <pc:docMk/>
            <pc:sldMk cId="337349391" sldId="408"/>
            <ac:picMk id="5" creationId="{7BD0E2B6-7250-0CA1-FE81-12F7577B01E3}"/>
          </ac:picMkLst>
        </pc:picChg>
      </pc:sldChg>
      <pc:sldChg chg="del">
        <pc:chgData name="tien tran" userId="f5c0b7c74de91c7e" providerId="Windows Live" clId="Web-{16F2FC9F-AA8D-4258-A7F7-81D3576BF86D}" dt="2023-09-14T07:21:58.675" v="66"/>
        <pc:sldMkLst>
          <pc:docMk/>
          <pc:sldMk cId="3387473769" sldId="408"/>
        </pc:sldMkLst>
      </pc:sldChg>
      <pc:sldChg chg="modSp new">
        <pc:chgData name="tien tran" userId="f5c0b7c74de91c7e" providerId="Windows Live" clId="Web-{16F2FC9F-AA8D-4258-A7F7-81D3576BF86D}" dt="2023-09-14T07:26:20.602" v="169" actId="20577"/>
        <pc:sldMkLst>
          <pc:docMk/>
          <pc:sldMk cId="1313556866" sldId="409"/>
        </pc:sldMkLst>
        <pc:spChg chg="mod">
          <ac:chgData name="tien tran" userId="f5c0b7c74de91c7e" providerId="Windows Live" clId="Web-{16F2FC9F-AA8D-4258-A7F7-81D3576BF86D}" dt="2023-09-14T07:26:04.914" v="165" actId="20577"/>
          <ac:spMkLst>
            <pc:docMk/>
            <pc:sldMk cId="1313556866" sldId="409"/>
            <ac:spMk id="2" creationId="{85D60851-BEED-91E0-5CB0-C418B69F89F0}"/>
          </ac:spMkLst>
        </pc:spChg>
        <pc:spChg chg="mod">
          <ac:chgData name="tien tran" userId="f5c0b7c74de91c7e" providerId="Windows Live" clId="Web-{16F2FC9F-AA8D-4258-A7F7-81D3576BF86D}" dt="2023-09-14T07:26:20.602" v="169" actId="20577"/>
          <ac:spMkLst>
            <pc:docMk/>
            <pc:sldMk cId="1313556866" sldId="409"/>
            <ac:spMk id="3" creationId="{9D2BD1A0-D37E-C442-E8F3-0C0264DEE2D9}"/>
          </ac:spMkLst>
        </pc:spChg>
      </pc:sldChg>
      <pc:sldChg chg="del">
        <pc:chgData name="tien tran" userId="f5c0b7c74de91c7e" providerId="Windows Live" clId="Web-{16F2FC9F-AA8D-4258-A7F7-81D3576BF86D}" dt="2023-09-14T07:21:58.675" v="65"/>
        <pc:sldMkLst>
          <pc:docMk/>
          <pc:sldMk cId="3711793105" sldId="409"/>
        </pc:sldMkLst>
      </pc:sldChg>
      <pc:sldChg chg="del">
        <pc:chgData name="tien tran" userId="f5c0b7c74de91c7e" providerId="Windows Live" clId="Web-{16F2FC9F-AA8D-4258-A7F7-81D3576BF86D}" dt="2023-09-14T07:21:58.675" v="64"/>
        <pc:sldMkLst>
          <pc:docMk/>
          <pc:sldMk cId="2000356552" sldId="410"/>
        </pc:sldMkLst>
      </pc:sldChg>
      <pc:sldChg chg="addSp modSp new">
        <pc:chgData name="tien tran" userId="f5c0b7c74de91c7e" providerId="Windows Live" clId="Web-{16F2FC9F-AA8D-4258-A7F7-81D3576BF86D}" dt="2023-09-14T07:27:30.431" v="194" actId="1076"/>
        <pc:sldMkLst>
          <pc:docMk/>
          <pc:sldMk cId="3593773498" sldId="410"/>
        </pc:sldMkLst>
        <pc:spChg chg="mod">
          <ac:chgData name="tien tran" userId="f5c0b7c74de91c7e" providerId="Windows Live" clId="Web-{16F2FC9F-AA8D-4258-A7F7-81D3576BF86D}" dt="2023-09-14T07:27:02.603" v="188" actId="20577"/>
          <ac:spMkLst>
            <pc:docMk/>
            <pc:sldMk cId="3593773498" sldId="410"/>
            <ac:spMk id="2" creationId="{E3B29133-CF41-1776-EBA3-E1A64664D07C}"/>
          </ac:spMkLst>
        </pc:spChg>
        <pc:spChg chg="mod">
          <ac:chgData name="tien tran" userId="f5c0b7c74de91c7e" providerId="Windows Live" clId="Web-{16F2FC9F-AA8D-4258-A7F7-81D3576BF86D}" dt="2023-09-14T07:27:24.353" v="190" actId="20577"/>
          <ac:spMkLst>
            <pc:docMk/>
            <pc:sldMk cId="3593773498" sldId="410"/>
            <ac:spMk id="3" creationId="{890F8E75-57C1-D277-253C-765FF5B84E95}"/>
          </ac:spMkLst>
        </pc:spChg>
        <pc:picChg chg="add mod">
          <ac:chgData name="tien tran" userId="f5c0b7c74de91c7e" providerId="Windows Live" clId="Web-{16F2FC9F-AA8D-4258-A7F7-81D3576BF86D}" dt="2023-09-14T07:27:30.431" v="194" actId="1076"/>
          <ac:picMkLst>
            <pc:docMk/>
            <pc:sldMk cId="3593773498" sldId="410"/>
            <ac:picMk id="5" creationId="{5DB17BDB-A6F2-A59B-0C42-7DA006106E64}"/>
          </ac:picMkLst>
        </pc:picChg>
      </pc:sldChg>
      <pc:sldChg chg="del">
        <pc:chgData name="tien tran" userId="f5c0b7c74de91c7e" providerId="Windows Live" clId="Web-{16F2FC9F-AA8D-4258-A7F7-81D3576BF86D}" dt="2023-09-14T07:21:58.675" v="63"/>
        <pc:sldMkLst>
          <pc:docMk/>
          <pc:sldMk cId="2878655350" sldId="411"/>
        </pc:sldMkLst>
      </pc:sldChg>
      <pc:sldChg chg="addSp delSp modSp new">
        <pc:chgData name="tien tran" userId="f5c0b7c74de91c7e" providerId="Windows Live" clId="Web-{16F2FC9F-AA8D-4258-A7F7-81D3576BF86D}" dt="2023-09-14T07:30:26.497" v="232" actId="1076"/>
        <pc:sldMkLst>
          <pc:docMk/>
          <pc:sldMk cId="3853982342" sldId="411"/>
        </pc:sldMkLst>
        <pc:spChg chg="mod">
          <ac:chgData name="tien tran" userId="f5c0b7c74de91c7e" providerId="Windows Live" clId="Web-{16F2FC9F-AA8D-4258-A7F7-81D3576BF86D}" dt="2023-09-14T07:30:08.794" v="227" actId="20577"/>
          <ac:spMkLst>
            <pc:docMk/>
            <pc:sldMk cId="3853982342" sldId="411"/>
            <ac:spMk id="2" creationId="{7D49729F-8391-6B01-0834-64DBEF7B0221}"/>
          </ac:spMkLst>
        </pc:spChg>
        <pc:spChg chg="del">
          <ac:chgData name="tien tran" userId="f5c0b7c74de91c7e" providerId="Windows Live" clId="Web-{16F2FC9F-AA8D-4258-A7F7-81D3576BF86D}" dt="2023-09-14T07:30:10.825" v="228"/>
          <ac:spMkLst>
            <pc:docMk/>
            <pc:sldMk cId="3853982342" sldId="411"/>
            <ac:spMk id="3" creationId="{4B439BAA-AAD5-C935-3226-F0324977A1EA}"/>
          </ac:spMkLst>
        </pc:spChg>
        <pc:picChg chg="add mod ord">
          <ac:chgData name="tien tran" userId="f5c0b7c74de91c7e" providerId="Windows Live" clId="Web-{16F2FC9F-AA8D-4258-A7F7-81D3576BF86D}" dt="2023-09-14T07:30:26.497" v="232" actId="1076"/>
          <ac:picMkLst>
            <pc:docMk/>
            <pc:sldMk cId="3853982342" sldId="411"/>
            <ac:picMk id="5" creationId="{698A17D6-C3CB-5C9C-B696-5227E4D51F16}"/>
          </ac:picMkLst>
        </pc:picChg>
      </pc:sldChg>
      <pc:sldChg chg="addSp modSp new">
        <pc:chgData name="tien tran" userId="f5c0b7c74de91c7e" providerId="Windows Live" clId="Web-{16F2FC9F-AA8D-4258-A7F7-81D3576BF86D}" dt="2023-09-14T07:32:27.921" v="251" actId="1076"/>
        <pc:sldMkLst>
          <pc:docMk/>
          <pc:sldMk cId="1894174076" sldId="412"/>
        </pc:sldMkLst>
        <pc:spChg chg="mod">
          <ac:chgData name="tien tran" userId="f5c0b7c74de91c7e" providerId="Windows Live" clId="Web-{16F2FC9F-AA8D-4258-A7F7-81D3576BF86D}" dt="2023-09-14T07:30:40.857" v="235" actId="20577"/>
          <ac:spMkLst>
            <pc:docMk/>
            <pc:sldMk cId="1894174076" sldId="412"/>
            <ac:spMk id="2" creationId="{1F947F9E-EBEE-4EFA-3E13-5DEBE4F7EEDD}"/>
          </ac:spMkLst>
        </pc:spChg>
        <pc:spChg chg="mod">
          <ac:chgData name="tien tran" userId="f5c0b7c74de91c7e" providerId="Windows Live" clId="Web-{16F2FC9F-AA8D-4258-A7F7-81D3576BF86D}" dt="2023-09-14T07:32:20.656" v="247" actId="20577"/>
          <ac:spMkLst>
            <pc:docMk/>
            <pc:sldMk cId="1894174076" sldId="412"/>
            <ac:spMk id="3" creationId="{A3CDE61E-9578-7B58-B417-690995FF0F29}"/>
          </ac:spMkLst>
        </pc:spChg>
        <pc:picChg chg="add mod">
          <ac:chgData name="tien tran" userId="f5c0b7c74de91c7e" providerId="Windows Live" clId="Web-{16F2FC9F-AA8D-4258-A7F7-81D3576BF86D}" dt="2023-09-14T07:32:27.921" v="251" actId="1076"/>
          <ac:picMkLst>
            <pc:docMk/>
            <pc:sldMk cId="1894174076" sldId="412"/>
            <ac:picMk id="5" creationId="{A0850C31-64DB-D233-5C89-DC5E0EA48E91}"/>
          </ac:picMkLst>
        </pc:picChg>
      </pc:sldChg>
      <pc:sldChg chg="del">
        <pc:chgData name="tien tran" userId="f5c0b7c74de91c7e" providerId="Windows Live" clId="Web-{16F2FC9F-AA8D-4258-A7F7-81D3576BF86D}" dt="2023-09-14T07:21:58.644" v="47"/>
        <pc:sldMkLst>
          <pc:docMk/>
          <pc:sldMk cId="2630240421" sldId="412"/>
        </pc:sldMkLst>
      </pc:sldChg>
      <pc:sldChg chg="addSp modSp new">
        <pc:chgData name="tien tran" userId="f5c0b7c74de91c7e" providerId="Windows Live" clId="Web-{16F2FC9F-AA8D-4258-A7F7-81D3576BF86D}" dt="2023-09-14T07:34:21.158" v="262" actId="1076"/>
        <pc:sldMkLst>
          <pc:docMk/>
          <pc:sldMk cId="688253652" sldId="413"/>
        </pc:sldMkLst>
        <pc:spChg chg="mod">
          <ac:chgData name="tien tran" userId="f5c0b7c74de91c7e" providerId="Windows Live" clId="Web-{16F2FC9F-AA8D-4258-A7F7-81D3576BF86D}" dt="2023-09-14T07:32:51.078" v="255" actId="20577"/>
          <ac:spMkLst>
            <pc:docMk/>
            <pc:sldMk cId="688253652" sldId="413"/>
            <ac:spMk id="2" creationId="{0BAE6A95-CE73-490C-A5A4-2CEB74A168B9}"/>
          </ac:spMkLst>
        </pc:spChg>
        <pc:spChg chg="mod">
          <ac:chgData name="tien tran" userId="f5c0b7c74de91c7e" providerId="Windows Live" clId="Web-{16F2FC9F-AA8D-4258-A7F7-81D3576BF86D}" dt="2023-09-14T07:33:58.439" v="258" actId="14100"/>
          <ac:spMkLst>
            <pc:docMk/>
            <pc:sldMk cId="688253652" sldId="413"/>
            <ac:spMk id="3" creationId="{54940F25-6365-8811-B5FC-D637955DD074}"/>
          </ac:spMkLst>
        </pc:spChg>
        <pc:picChg chg="add mod">
          <ac:chgData name="tien tran" userId="f5c0b7c74de91c7e" providerId="Windows Live" clId="Web-{16F2FC9F-AA8D-4258-A7F7-81D3576BF86D}" dt="2023-09-14T07:34:21.158" v="262" actId="1076"/>
          <ac:picMkLst>
            <pc:docMk/>
            <pc:sldMk cId="688253652" sldId="413"/>
            <ac:picMk id="5" creationId="{C50AB27D-FE13-1C3E-9F9E-D42A089336B0}"/>
          </ac:picMkLst>
        </pc:picChg>
      </pc:sldChg>
      <pc:sldChg chg="addSp modSp new">
        <pc:chgData name="tien tran" userId="f5c0b7c74de91c7e" providerId="Windows Live" clId="Web-{16F2FC9F-AA8D-4258-A7F7-81D3576BF86D}" dt="2023-09-14T07:39:17.992" v="272" actId="14100"/>
        <pc:sldMkLst>
          <pc:docMk/>
          <pc:sldMk cId="365710598" sldId="414"/>
        </pc:sldMkLst>
        <pc:spChg chg="mod">
          <ac:chgData name="tien tran" userId="f5c0b7c74de91c7e" providerId="Windows Live" clId="Web-{16F2FC9F-AA8D-4258-A7F7-81D3576BF86D}" dt="2023-09-14T07:34:46.393" v="266" actId="20577"/>
          <ac:spMkLst>
            <pc:docMk/>
            <pc:sldMk cId="365710598" sldId="414"/>
            <ac:spMk id="2" creationId="{1B3BFDC3-DA57-3E36-7684-FF47C646A012}"/>
          </ac:spMkLst>
        </pc:spChg>
        <pc:spChg chg="mod">
          <ac:chgData name="tien tran" userId="f5c0b7c74de91c7e" providerId="Windows Live" clId="Web-{16F2FC9F-AA8D-4258-A7F7-81D3576BF86D}" dt="2023-09-14T07:39:01.913" v="269" actId="14100"/>
          <ac:spMkLst>
            <pc:docMk/>
            <pc:sldMk cId="365710598" sldId="414"/>
            <ac:spMk id="3" creationId="{B95B39A1-53E8-F343-801C-C79638EA8F5C}"/>
          </ac:spMkLst>
        </pc:spChg>
        <pc:picChg chg="add mod">
          <ac:chgData name="tien tran" userId="f5c0b7c74de91c7e" providerId="Windows Live" clId="Web-{16F2FC9F-AA8D-4258-A7F7-81D3576BF86D}" dt="2023-09-14T07:39:17.992" v="272" actId="14100"/>
          <ac:picMkLst>
            <pc:docMk/>
            <pc:sldMk cId="365710598" sldId="414"/>
            <ac:picMk id="5" creationId="{918F74FA-2AE5-C4BD-3C84-0BAD98484D64}"/>
          </ac:picMkLst>
        </pc:picChg>
      </pc:sldChg>
      <pc:sldChg chg="del">
        <pc:chgData name="tien tran" userId="f5c0b7c74de91c7e" providerId="Windows Live" clId="Web-{16F2FC9F-AA8D-4258-A7F7-81D3576BF86D}" dt="2023-09-14T07:21:58.675" v="61"/>
        <pc:sldMkLst>
          <pc:docMk/>
          <pc:sldMk cId="905506383" sldId="415"/>
        </pc:sldMkLst>
      </pc:sldChg>
      <pc:sldChg chg="addSp modSp new">
        <pc:chgData name="tien tran" userId="f5c0b7c74de91c7e" providerId="Windows Live" clId="Web-{16F2FC9F-AA8D-4258-A7F7-81D3576BF86D}" dt="2023-09-14T07:45:30.827" v="286" actId="1076"/>
        <pc:sldMkLst>
          <pc:docMk/>
          <pc:sldMk cId="1822423589" sldId="415"/>
        </pc:sldMkLst>
        <pc:spChg chg="mod">
          <ac:chgData name="tien tran" userId="f5c0b7c74de91c7e" providerId="Windows Live" clId="Web-{16F2FC9F-AA8D-4258-A7F7-81D3576BF86D}" dt="2023-09-14T07:40:26.165" v="275" actId="20577"/>
          <ac:spMkLst>
            <pc:docMk/>
            <pc:sldMk cId="1822423589" sldId="415"/>
            <ac:spMk id="2" creationId="{F3C3D249-036A-BD39-2333-224B959D81F7}"/>
          </ac:spMkLst>
        </pc:spChg>
        <pc:spChg chg="mod">
          <ac:chgData name="tien tran" userId="f5c0b7c74de91c7e" providerId="Windows Live" clId="Web-{16F2FC9F-AA8D-4258-A7F7-81D3576BF86D}" dt="2023-09-14T07:44:47.764" v="280" actId="14100"/>
          <ac:spMkLst>
            <pc:docMk/>
            <pc:sldMk cId="1822423589" sldId="415"/>
            <ac:spMk id="3" creationId="{3F4874A0-F41E-F76A-FC52-4D91974AF849}"/>
          </ac:spMkLst>
        </pc:spChg>
        <pc:picChg chg="add mod">
          <ac:chgData name="tien tran" userId="f5c0b7c74de91c7e" providerId="Windows Live" clId="Web-{16F2FC9F-AA8D-4258-A7F7-81D3576BF86D}" dt="2023-09-14T07:45:30.827" v="286" actId="1076"/>
          <ac:picMkLst>
            <pc:docMk/>
            <pc:sldMk cId="1822423589" sldId="415"/>
            <ac:picMk id="5" creationId="{280C323A-DBE6-B34C-1CD2-A1409E4E9D37}"/>
          </ac:picMkLst>
        </pc:picChg>
      </pc:sldChg>
      <pc:sldChg chg="addSp modSp new">
        <pc:chgData name="tien tran" userId="f5c0b7c74de91c7e" providerId="Windows Live" clId="Web-{16F2FC9F-AA8D-4258-A7F7-81D3576BF86D}" dt="2023-09-14T07:47:06.485" v="299" actId="1076"/>
        <pc:sldMkLst>
          <pc:docMk/>
          <pc:sldMk cId="2064010981" sldId="416"/>
        </pc:sldMkLst>
        <pc:spChg chg="mod">
          <ac:chgData name="tien tran" userId="f5c0b7c74de91c7e" providerId="Windows Live" clId="Web-{16F2FC9F-AA8D-4258-A7F7-81D3576BF86D}" dt="2023-09-14T07:45:47.359" v="289" actId="20577"/>
          <ac:spMkLst>
            <pc:docMk/>
            <pc:sldMk cId="2064010981" sldId="416"/>
            <ac:spMk id="2" creationId="{4CBA9685-2B18-C66F-6D54-FBAE093027BB}"/>
          </ac:spMkLst>
        </pc:spChg>
        <pc:spChg chg="mod">
          <ac:chgData name="tien tran" userId="f5c0b7c74de91c7e" providerId="Windows Live" clId="Web-{16F2FC9F-AA8D-4258-A7F7-81D3576BF86D}" dt="2023-09-14T07:46:43.078" v="292" actId="14100"/>
          <ac:spMkLst>
            <pc:docMk/>
            <pc:sldMk cId="2064010981" sldId="416"/>
            <ac:spMk id="3" creationId="{94BBA43B-6D51-B859-77ED-F2A462AF9608}"/>
          </ac:spMkLst>
        </pc:spChg>
        <pc:picChg chg="add mod">
          <ac:chgData name="tien tran" userId="f5c0b7c74de91c7e" providerId="Windows Live" clId="Web-{16F2FC9F-AA8D-4258-A7F7-81D3576BF86D}" dt="2023-09-14T07:47:06.485" v="299" actId="1076"/>
          <ac:picMkLst>
            <pc:docMk/>
            <pc:sldMk cId="2064010981" sldId="416"/>
            <ac:picMk id="5" creationId="{FFEA2961-F0D1-E9AE-5D3B-4DA4A0BDC4A3}"/>
          </ac:picMkLst>
        </pc:picChg>
      </pc:sldChg>
      <pc:sldChg chg="del">
        <pc:chgData name="tien tran" userId="f5c0b7c74de91c7e" providerId="Windows Live" clId="Web-{16F2FC9F-AA8D-4258-A7F7-81D3576BF86D}" dt="2023-09-14T07:21:58.675" v="60"/>
        <pc:sldMkLst>
          <pc:docMk/>
          <pc:sldMk cId="3488816134" sldId="416"/>
        </pc:sldMkLst>
      </pc:sldChg>
      <pc:sldChg chg="addSp modSp new">
        <pc:chgData name="tien tran" userId="f5c0b7c74de91c7e" providerId="Windows Live" clId="Web-{16F2FC9F-AA8D-4258-A7F7-81D3576BF86D}" dt="2023-09-14T07:48:42.987" v="311" actId="14100"/>
        <pc:sldMkLst>
          <pc:docMk/>
          <pc:sldMk cId="963457960" sldId="417"/>
        </pc:sldMkLst>
        <pc:spChg chg="mod">
          <ac:chgData name="tien tran" userId="f5c0b7c74de91c7e" providerId="Windows Live" clId="Web-{16F2FC9F-AA8D-4258-A7F7-81D3576BF86D}" dt="2023-09-14T07:47:22.142" v="302" actId="20577"/>
          <ac:spMkLst>
            <pc:docMk/>
            <pc:sldMk cId="963457960" sldId="417"/>
            <ac:spMk id="2" creationId="{CABA02DE-0937-D255-9BE7-187E7B77210E}"/>
          </ac:spMkLst>
        </pc:spChg>
        <pc:spChg chg="mod">
          <ac:chgData name="tien tran" userId="f5c0b7c74de91c7e" providerId="Windows Live" clId="Web-{16F2FC9F-AA8D-4258-A7F7-81D3576BF86D}" dt="2023-09-14T07:48:22.549" v="308" actId="14100"/>
          <ac:spMkLst>
            <pc:docMk/>
            <pc:sldMk cId="963457960" sldId="417"/>
            <ac:spMk id="3" creationId="{D7FEC4FE-1F25-460A-D403-E005A586BD7E}"/>
          </ac:spMkLst>
        </pc:spChg>
        <pc:picChg chg="add mod">
          <ac:chgData name="tien tran" userId="f5c0b7c74de91c7e" providerId="Windows Live" clId="Web-{16F2FC9F-AA8D-4258-A7F7-81D3576BF86D}" dt="2023-09-14T07:48:42.987" v="311" actId="14100"/>
          <ac:picMkLst>
            <pc:docMk/>
            <pc:sldMk cId="963457960" sldId="417"/>
            <ac:picMk id="5" creationId="{87DFB0C7-C283-A1CB-0E4C-7B0F90388200}"/>
          </ac:picMkLst>
        </pc:picChg>
      </pc:sldChg>
      <pc:sldChg chg="del">
        <pc:chgData name="tien tran" userId="f5c0b7c74de91c7e" providerId="Windows Live" clId="Web-{16F2FC9F-AA8D-4258-A7F7-81D3576BF86D}" dt="2023-09-14T07:21:58.659" v="49"/>
        <pc:sldMkLst>
          <pc:docMk/>
          <pc:sldMk cId="3041687894" sldId="417"/>
        </pc:sldMkLst>
      </pc:sldChg>
      <pc:sldChg chg="modSp new">
        <pc:chgData name="tien tran" userId="f5c0b7c74de91c7e" providerId="Windows Live" clId="Web-{16F2FC9F-AA8D-4258-A7F7-81D3576BF86D}" dt="2023-09-14T07:51:57.053" v="327" actId="20577"/>
        <pc:sldMkLst>
          <pc:docMk/>
          <pc:sldMk cId="2671314600" sldId="418"/>
        </pc:sldMkLst>
        <pc:spChg chg="mod">
          <ac:chgData name="tien tran" userId="f5c0b7c74de91c7e" providerId="Windows Live" clId="Web-{16F2FC9F-AA8D-4258-A7F7-81D3576BF86D}" dt="2023-09-14T07:49:16.488" v="314" actId="20577"/>
          <ac:spMkLst>
            <pc:docMk/>
            <pc:sldMk cId="2671314600" sldId="418"/>
            <ac:spMk id="2" creationId="{B7B664E3-B90E-FAEF-4995-C195D2F7FA0E}"/>
          </ac:spMkLst>
        </pc:spChg>
        <pc:spChg chg="mod">
          <ac:chgData name="tien tran" userId="f5c0b7c74de91c7e" providerId="Windows Live" clId="Web-{16F2FC9F-AA8D-4258-A7F7-81D3576BF86D}" dt="2023-09-14T07:51:57.053" v="327" actId="20577"/>
          <ac:spMkLst>
            <pc:docMk/>
            <pc:sldMk cId="2671314600" sldId="418"/>
            <ac:spMk id="3" creationId="{C1FFCB77-C061-222B-78A3-142375EB6832}"/>
          </ac:spMkLst>
        </pc:spChg>
      </pc:sldChg>
      <pc:sldChg chg="del">
        <pc:chgData name="tien tran" userId="f5c0b7c74de91c7e" providerId="Windows Live" clId="Web-{16F2FC9F-AA8D-4258-A7F7-81D3576BF86D}" dt="2023-09-14T07:21:58.659" v="59"/>
        <pc:sldMkLst>
          <pc:docMk/>
          <pc:sldMk cId="3241576963" sldId="418"/>
        </pc:sldMkLst>
      </pc:sldChg>
      <pc:sldChg chg="del">
        <pc:chgData name="tien tran" userId="f5c0b7c74de91c7e" providerId="Windows Live" clId="Web-{16F2FC9F-AA8D-4258-A7F7-81D3576BF86D}" dt="2023-09-14T07:21:58.659" v="52"/>
        <pc:sldMkLst>
          <pc:docMk/>
          <pc:sldMk cId="1596481782" sldId="419"/>
        </pc:sldMkLst>
      </pc:sldChg>
      <pc:sldChg chg="modSp new">
        <pc:chgData name="tien tran" userId="f5c0b7c74de91c7e" providerId="Windows Live" clId="Web-{16F2FC9F-AA8D-4258-A7F7-81D3576BF86D}" dt="2023-09-14T07:58:31.061" v="330" actId="20577"/>
        <pc:sldMkLst>
          <pc:docMk/>
          <pc:sldMk cId="4175781300" sldId="419"/>
        </pc:sldMkLst>
        <pc:spChg chg="mod">
          <ac:chgData name="tien tran" userId="f5c0b7c74de91c7e" providerId="Windows Live" clId="Web-{16F2FC9F-AA8D-4258-A7F7-81D3576BF86D}" dt="2023-09-14T07:58:31.061" v="330" actId="20577"/>
          <ac:spMkLst>
            <pc:docMk/>
            <pc:sldMk cId="4175781300" sldId="419"/>
            <ac:spMk id="2" creationId="{FDF89C40-57D1-374D-9249-2D8A7E51725F}"/>
          </ac:spMkLst>
        </pc:spChg>
      </pc:sldChg>
      <pc:sldChg chg="del">
        <pc:chgData name="tien tran" userId="f5c0b7c74de91c7e" providerId="Windows Live" clId="Web-{16F2FC9F-AA8D-4258-A7F7-81D3576BF86D}" dt="2023-09-14T07:21:58.659" v="58"/>
        <pc:sldMkLst>
          <pc:docMk/>
          <pc:sldMk cId="640966553" sldId="420"/>
        </pc:sldMkLst>
      </pc:sldChg>
      <pc:sldChg chg="del">
        <pc:chgData name="tien tran" userId="f5c0b7c74de91c7e" providerId="Windows Live" clId="Web-{16F2FC9F-AA8D-4258-A7F7-81D3576BF86D}" dt="2023-09-14T07:21:58.659" v="57"/>
        <pc:sldMkLst>
          <pc:docMk/>
          <pc:sldMk cId="601647792" sldId="421"/>
        </pc:sldMkLst>
      </pc:sldChg>
      <pc:sldChg chg="del">
        <pc:chgData name="tien tran" userId="f5c0b7c74de91c7e" providerId="Windows Live" clId="Web-{16F2FC9F-AA8D-4258-A7F7-81D3576BF86D}" dt="2023-09-14T07:21:58.659" v="56"/>
        <pc:sldMkLst>
          <pc:docMk/>
          <pc:sldMk cId="1512257489" sldId="422"/>
        </pc:sldMkLst>
      </pc:sldChg>
      <pc:sldChg chg="del">
        <pc:chgData name="tien tran" userId="f5c0b7c74de91c7e" providerId="Windows Live" clId="Web-{16F2FC9F-AA8D-4258-A7F7-81D3576BF86D}" dt="2023-09-14T07:21:58.659" v="55"/>
        <pc:sldMkLst>
          <pc:docMk/>
          <pc:sldMk cId="4165740132" sldId="423"/>
        </pc:sldMkLst>
      </pc:sldChg>
      <pc:sldChg chg="del">
        <pc:chgData name="tien tran" userId="f5c0b7c74de91c7e" providerId="Windows Live" clId="Web-{16F2FC9F-AA8D-4258-A7F7-81D3576BF86D}" dt="2023-09-14T07:21:58.659" v="54"/>
        <pc:sldMkLst>
          <pc:docMk/>
          <pc:sldMk cId="3643807341" sldId="424"/>
        </pc:sldMkLst>
      </pc:sldChg>
      <pc:sldChg chg="del">
        <pc:chgData name="tien tran" userId="f5c0b7c74de91c7e" providerId="Windows Live" clId="Web-{16F2FC9F-AA8D-4258-A7F7-81D3576BF86D}" dt="2023-09-14T07:21:58.659" v="53"/>
        <pc:sldMkLst>
          <pc:docMk/>
          <pc:sldMk cId="2093987466" sldId="425"/>
        </pc:sldMkLst>
      </pc:sldChg>
      <pc:sldChg chg="del">
        <pc:chgData name="tien tran" userId="f5c0b7c74de91c7e" providerId="Windows Live" clId="Web-{16F2FC9F-AA8D-4258-A7F7-81D3576BF86D}" dt="2023-09-14T07:21:58.659" v="50"/>
        <pc:sldMkLst>
          <pc:docMk/>
          <pc:sldMk cId="1933063190" sldId="427"/>
        </pc:sldMkLst>
      </pc:sldChg>
      <pc:sldChg chg="del">
        <pc:chgData name="tien tran" userId="f5c0b7c74de91c7e" providerId="Windows Live" clId="Web-{16F2FC9F-AA8D-4258-A7F7-81D3576BF86D}" dt="2023-09-14T07:21:58.659" v="51"/>
        <pc:sldMkLst>
          <pc:docMk/>
          <pc:sldMk cId="3202205271" sldId="428"/>
        </pc:sldMkLst>
      </pc:sldChg>
      <pc:sldChg chg="del">
        <pc:chgData name="tien tran" userId="f5c0b7c74de91c7e" providerId="Windows Live" clId="Web-{16F2FC9F-AA8D-4258-A7F7-81D3576BF86D}" dt="2023-09-14T07:21:58.644" v="46"/>
        <pc:sldMkLst>
          <pc:docMk/>
          <pc:sldMk cId="1255381577" sldId="429"/>
        </pc:sldMkLst>
      </pc:sldChg>
      <pc:sldChg chg="del">
        <pc:chgData name="tien tran" userId="f5c0b7c74de91c7e" providerId="Windows Live" clId="Web-{16F2FC9F-AA8D-4258-A7F7-81D3576BF86D}" dt="2023-09-14T07:21:58.644" v="45"/>
        <pc:sldMkLst>
          <pc:docMk/>
          <pc:sldMk cId="2022287068" sldId="430"/>
        </pc:sldMkLst>
      </pc:sldChg>
      <pc:sldChg chg="del">
        <pc:chgData name="tien tran" userId="f5c0b7c74de91c7e" providerId="Windows Live" clId="Web-{16F2FC9F-AA8D-4258-A7F7-81D3576BF86D}" dt="2023-09-14T07:21:58.644" v="44"/>
        <pc:sldMkLst>
          <pc:docMk/>
          <pc:sldMk cId="3735124834" sldId="431"/>
        </pc:sldMkLst>
      </pc:sldChg>
      <pc:sldChg chg="del">
        <pc:chgData name="tien tran" userId="f5c0b7c74de91c7e" providerId="Windows Live" clId="Web-{16F2FC9F-AA8D-4258-A7F7-81D3576BF86D}" dt="2023-09-14T07:21:58.644" v="42"/>
        <pc:sldMkLst>
          <pc:docMk/>
          <pc:sldMk cId="3299833198" sldId="433"/>
        </pc:sldMkLst>
      </pc:sldChg>
      <pc:sldChg chg="del">
        <pc:chgData name="tien tran" userId="f5c0b7c74de91c7e" providerId="Windows Live" clId="Web-{16F2FC9F-AA8D-4258-A7F7-81D3576BF86D}" dt="2023-09-14T07:21:58.644" v="41"/>
        <pc:sldMkLst>
          <pc:docMk/>
          <pc:sldMk cId="2542468585" sldId="434"/>
        </pc:sldMkLst>
      </pc:sldChg>
      <pc:sldChg chg="del">
        <pc:chgData name="tien tran" userId="f5c0b7c74de91c7e" providerId="Windows Live" clId="Web-{16F2FC9F-AA8D-4258-A7F7-81D3576BF86D}" dt="2023-09-14T07:21:58.628" v="36"/>
        <pc:sldMkLst>
          <pc:docMk/>
          <pc:sldMk cId="3390474519" sldId="435"/>
        </pc:sldMkLst>
      </pc:sldChg>
      <pc:sldChg chg="del">
        <pc:chgData name="tien tran" userId="f5c0b7c74de91c7e" providerId="Windows Live" clId="Web-{16F2FC9F-AA8D-4258-A7F7-81D3576BF86D}" dt="2023-09-14T07:21:58.644" v="40"/>
        <pc:sldMkLst>
          <pc:docMk/>
          <pc:sldMk cId="1988817113" sldId="436"/>
        </pc:sldMkLst>
      </pc:sldChg>
      <pc:sldChg chg="del">
        <pc:chgData name="tien tran" userId="f5c0b7c74de91c7e" providerId="Windows Live" clId="Web-{16F2FC9F-AA8D-4258-A7F7-81D3576BF86D}" dt="2023-09-14T07:21:58.644" v="39"/>
        <pc:sldMkLst>
          <pc:docMk/>
          <pc:sldMk cId="3189019216" sldId="437"/>
        </pc:sldMkLst>
      </pc:sldChg>
      <pc:sldChg chg="del">
        <pc:chgData name="tien tran" userId="f5c0b7c74de91c7e" providerId="Windows Live" clId="Web-{16F2FC9F-AA8D-4258-A7F7-81D3576BF86D}" dt="2023-09-14T07:21:58.628" v="38"/>
        <pc:sldMkLst>
          <pc:docMk/>
          <pc:sldMk cId="902067012" sldId="438"/>
        </pc:sldMkLst>
      </pc:sldChg>
      <pc:sldChg chg="del">
        <pc:chgData name="tien tran" userId="f5c0b7c74de91c7e" providerId="Windows Live" clId="Web-{16F2FC9F-AA8D-4258-A7F7-81D3576BF86D}" dt="2023-09-14T07:21:58.628" v="35"/>
        <pc:sldMkLst>
          <pc:docMk/>
          <pc:sldMk cId="3999741372" sldId="439"/>
        </pc:sldMkLst>
      </pc:sldChg>
      <pc:sldChg chg="del">
        <pc:chgData name="tien tran" userId="f5c0b7c74de91c7e" providerId="Windows Live" clId="Web-{16F2FC9F-AA8D-4258-A7F7-81D3576BF86D}" dt="2023-09-14T07:21:32.143" v="27"/>
        <pc:sldMkLst>
          <pc:docMk/>
          <pc:sldMk cId="4205885208" sldId="440"/>
        </pc:sldMkLst>
      </pc:sldChg>
      <pc:sldChg chg="del">
        <pc:chgData name="tien tran" userId="f5c0b7c74de91c7e" providerId="Windows Live" clId="Web-{16F2FC9F-AA8D-4258-A7F7-81D3576BF86D}" dt="2023-09-14T07:21:58.675" v="62"/>
        <pc:sldMkLst>
          <pc:docMk/>
          <pc:sldMk cId="2521808820" sldId="441"/>
        </pc:sldMkLst>
      </pc:sldChg>
      <pc:sldChg chg="del">
        <pc:chgData name="tien tran" userId="f5c0b7c74de91c7e" providerId="Windows Live" clId="Web-{16F2FC9F-AA8D-4258-A7F7-81D3576BF86D}" dt="2023-09-14T07:21:58.644" v="48"/>
        <pc:sldMkLst>
          <pc:docMk/>
          <pc:sldMk cId="4205795204" sldId="442"/>
        </pc:sldMkLst>
      </pc:sldChg>
      <pc:sldChg chg="del">
        <pc:chgData name="tien tran" userId="f5c0b7c74de91c7e" providerId="Windows Live" clId="Web-{16F2FC9F-AA8D-4258-A7F7-81D3576BF86D}" dt="2023-09-14T07:21:58.644" v="43"/>
        <pc:sldMkLst>
          <pc:docMk/>
          <pc:sldMk cId="2678129216" sldId="443"/>
        </pc:sldMkLst>
      </pc:sldChg>
      <pc:sldChg chg="del">
        <pc:chgData name="tien tran" userId="f5c0b7c74de91c7e" providerId="Windows Live" clId="Web-{16F2FC9F-AA8D-4258-A7F7-81D3576BF86D}" dt="2023-09-14T07:21:58.628" v="37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FF0DA9D1-0AED-41CD-9FB2-CA52BA53CB19}"/>
    <pc:docChg chg="addSld delSld modSld">
      <pc:chgData name="tien tran" userId="f5c0b7c74de91c7e" providerId="Windows Live" clId="Web-{FF0DA9D1-0AED-41CD-9FB2-CA52BA53CB19}" dt="2023-09-18T05:20:51.026" v="202" actId="20577"/>
      <pc:docMkLst>
        <pc:docMk/>
      </pc:docMkLst>
      <pc:sldChg chg="modSp">
        <pc:chgData name="tien tran" userId="f5c0b7c74de91c7e" providerId="Windows Live" clId="Web-{FF0DA9D1-0AED-41CD-9FB2-CA52BA53CB19}" dt="2023-09-18T05:20:51.026" v="202" actId="20577"/>
        <pc:sldMkLst>
          <pc:docMk/>
          <pc:sldMk cId="0" sldId="257"/>
        </pc:sldMkLst>
        <pc:spChg chg="mod">
          <ac:chgData name="tien tran" userId="f5c0b7c74de91c7e" providerId="Windows Live" clId="Web-{FF0DA9D1-0AED-41CD-9FB2-CA52BA53CB19}" dt="2023-09-18T05:20:51.026" v="20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F0DA9D1-0AED-41CD-9FB2-CA52BA53CB19}" dt="2023-09-18T03:12:10.692" v="8" actId="20577"/>
        <pc:sldMkLst>
          <pc:docMk/>
          <pc:sldMk cId="0" sldId="404"/>
        </pc:sldMkLst>
        <pc:spChg chg="mod">
          <ac:chgData name="tien tran" userId="f5c0b7c74de91c7e" providerId="Windows Live" clId="Web-{FF0DA9D1-0AED-41CD-9FB2-CA52BA53CB19}" dt="2023-09-18T03:12:10.692" v="8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F0DA9D1-0AED-41CD-9FB2-CA52BA53CB19}" dt="2023-09-18T05:16:20.067" v="148" actId="20577"/>
        <pc:sldMkLst>
          <pc:docMk/>
          <pc:sldMk cId="788580868" sldId="405"/>
        </pc:sldMkLst>
        <pc:spChg chg="mod">
          <ac:chgData name="tien tran" userId="f5c0b7c74de91c7e" providerId="Windows Live" clId="Web-{FF0DA9D1-0AED-41CD-9FB2-CA52BA53CB19}" dt="2023-09-18T05:16:20.067" v="14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FF0DA9D1-0AED-41CD-9FB2-CA52BA53CB19}" dt="2023-09-18T04:07:42.928" v="43" actId="20577"/>
        <pc:sldMkLst>
          <pc:docMk/>
          <pc:sldMk cId="1492191195" sldId="406"/>
        </pc:sldMkLst>
        <pc:spChg chg="mod">
          <ac:chgData name="tien tran" userId="f5c0b7c74de91c7e" providerId="Windows Live" clId="Web-{FF0DA9D1-0AED-41CD-9FB2-CA52BA53CB19}" dt="2023-09-18T04:05:42.613" v="35" actId="20577"/>
          <ac:spMkLst>
            <pc:docMk/>
            <pc:sldMk cId="1492191195" sldId="406"/>
            <ac:spMk id="2" creationId="{9ED55072-826F-6D37-ED2D-A1CDCE7BCB7D}"/>
          </ac:spMkLst>
        </pc:spChg>
        <pc:spChg chg="mod">
          <ac:chgData name="tien tran" userId="f5c0b7c74de91c7e" providerId="Windows Live" clId="Web-{FF0DA9D1-0AED-41CD-9FB2-CA52BA53CB19}" dt="2023-09-18T04:07:42.928" v="43" actId="20577"/>
          <ac:spMkLst>
            <pc:docMk/>
            <pc:sldMk cId="1492191195" sldId="406"/>
            <ac:spMk id="3" creationId="{07CB0CAD-7A18-15FA-0417-30F9C29DB975}"/>
          </ac:spMkLst>
        </pc:spChg>
      </pc:sldChg>
      <pc:sldChg chg="del">
        <pc:chgData name="tien tran" userId="f5c0b7c74de91c7e" providerId="Windows Live" clId="Web-{FF0DA9D1-0AED-41CD-9FB2-CA52BA53CB19}" dt="2023-09-18T03:12:24.630" v="31"/>
        <pc:sldMkLst>
          <pc:docMk/>
          <pc:sldMk cId="4154661199" sldId="406"/>
        </pc:sldMkLst>
      </pc:sldChg>
      <pc:sldChg chg="addSp delSp modSp new">
        <pc:chgData name="tien tran" userId="f5c0b7c74de91c7e" providerId="Windows Live" clId="Web-{FF0DA9D1-0AED-41CD-9FB2-CA52BA53CB19}" dt="2023-09-18T04:19:42.289" v="60"/>
        <pc:sldMkLst>
          <pc:docMk/>
          <pc:sldMk cId="2068464544" sldId="407"/>
        </pc:sldMkLst>
        <pc:spChg chg="mod">
          <ac:chgData name="tien tran" userId="f5c0b7c74de91c7e" providerId="Windows Live" clId="Web-{FF0DA9D1-0AED-41CD-9FB2-CA52BA53CB19}" dt="2023-09-18T04:18:04.412" v="47" actId="20577"/>
          <ac:spMkLst>
            <pc:docMk/>
            <pc:sldMk cId="2068464544" sldId="407"/>
            <ac:spMk id="2" creationId="{2563D8A7-09B9-8E84-46DC-C1261F7BA852}"/>
          </ac:spMkLst>
        </pc:spChg>
        <pc:spChg chg="del">
          <ac:chgData name="tien tran" userId="f5c0b7c74de91c7e" providerId="Windows Live" clId="Web-{FF0DA9D1-0AED-41CD-9FB2-CA52BA53CB19}" dt="2023-09-18T04:18:20.131" v="48"/>
          <ac:spMkLst>
            <pc:docMk/>
            <pc:sldMk cId="2068464544" sldId="407"/>
            <ac:spMk id="3" creationId="{94899BFE-2EBB-CFAB-237C-09ADBFEAE19E}"/>
          </ac:spMkLst>
        </pc:spChg>
        <pc:spChg chg="add del mod">
          <ac:chgData name="tien tran" userId="f5c0b7c74de91c7e" providerId="Windows Live" clId="Web-{FF0DA9D1-0AED-41CD-9FB2-CA52BA53CB19}" dt="2023-09-18T04:19:42.289" v="60"/>
          <ac:spMkLst>
            <pc:docMk/>
            <pc:sldMk cId="2068464544" sldId="407"/>
            <ac:spMk id="7" creationId="{32AD3595-BE74-9037-E817-7E1F64BF49BC}"/>
          </ac:spMkLst>
        </pc:spChg>
        <pc:picChg chg="add del mod ord">
          <ac:chgData name="tien tran" userId="f5c0b7c74de91c7e" providerId="Windows Live" clId="Web-{FF0DA9D1-0AED-41CD-9FB2-CA52BA53CB19}" dt="2023-09-18T04:19:31.602" v="59"/>
          <ac:picMkLst>
            <pc:docMk/>
            <pc:sldMk cId="2068464544" sldId="407"/>
            <ac:picMk id="5" creationId="{0DE87F2C-CFC8-5419-EEB5-D54BC0436F71}"/>
          </ac:picMkLst>
        </pc:picChg>
        <pc:picChg chg="add mod ord">
          <ac:chgData name="tien tran" userId="f5c0b7c74de91c7e" providerId="Windows Live" clId="Web-{FF0DA9D1-0AED-41CD-9FB2-CA52BA53CB19}" dt="2023-09-18T04:19:42.289" v="60"/>
          <ac:picMkLst>
            <pc:docMk/>
            <pc:sldMk cId="2068464544" sldId="407"/>
            <ac:picMk id="8" creationId="{98CB4D5A-E7E0-5BFA-579F-8C92A762A935}"/>
          </ac:picMkLst>
        </pc:picChg>
      </pc:sldChg>
      <pc:sldChg chg="del">
        <pc:chgData name="tien tran" userId="f5c0b7c74de91c7e" providerId="Windows Live" clId="Web-{FF0DA9D1-0AED-41CD-9FB2-CA52BA53CB19}" dt="2023-09-18T03:12:24.630" v="30"/>
        <pc:sldMkLst>
          <pc:docMk/>
          <pc:sldMk cId="3484460070" sldId="407"/>
        </pc:sldMkLst>
      </pc:sldChg>
      <pc:sldChg chg="del">
        <pc:chgData name="tien tran" userId="f5c0b7c74de91c7e" providerId="Windows Live" clId="Web-{FF0DA9D1-0AED-41CD-9FB2-CA52BA53CB19}" dt="2023-09-18T03:12:24.630" v="29"/>
        <pc:sldMkLst>
          <pc:docMk/>
          <pc:sldMk cId="337349391" sldId="408"/>
        </pc:sldMkLst>
      </pc:sldChg>
      <pc:sldChg chg="addSp delSp modSp new">
        <pc:chgData name="tien tran" userId="f5c0b7c74de91c7e" providerId="Windows Live" clId="Web-{FF0DA9D1-0AED-41CD-9FB2-CA52BA53CB19}" dt="2023-09-18T04:20:00.821" v="62"/>
        <pc:sldMkLst>
          <pc:docMk/>
          <pc:sldMk cId="933463787" sldId="408"/>
        </pc:sldMkLst>
        <pc:spChg chg="mod">
          <ac:chgData name="tien tran" userId="f5c0b7c74de91c7e" providerId="Windows Live" clId="Web-{FF0DA9D1-0AED-41CD-9FB2-CA52BA53CB19}" dt="2023-09-18T04:18:42.850" v="55" actId="20577"/>
          <ac:spMkLst>
            <pc:docMk/>
            <pc:sldMk cId="933463787" sldId="408"/>
            <ac:spMk id="2" creationId="{B6D2676E-F43F-519B-AF00-AB491C345EB5}"/>
          </ac:spMkLst>
        </pc:spChg>
        <pc:spChg chg="del">
          <ac:chgData name="tien tran" userId="f5c0b7c74de91c7e" providerId="Windows Live" clId="Web-{FF0DA9D1-0AED-41CD-9FB2-CA52BA53CB19}" dt="2023-09-18T04:19:01.929" v="56"/>
          <ac:spMkLst>
            <pc:docMk/>
            <pc:sldMk cId="933463787" sldId="408"/>
            <ac:spMk id="3" creationId="{930E9953-269D-607D-4171-58010BD998C7}"/>
          </ac:spMkLst>
        </pc:spChg>
        <pc:spChg chg="add del mod">
          <ac:chgData name="tien tran" userId="f5c0b7c74de91c7e" providerId="Windows Live" clId="Web-{FF0DA9D1-0AED-41CD-9FB2-CA52BA53CB19}" dt="2023-09-18T04:20:00.821" v="62"/>
          <ac:spMkLst>
            <pc:docMk/>
            <pc:sldMk cId="933463787" sldId="408"/>
            <ac:spMk id="7" creationId="{F2F6D0E0-753D-F312-1075-AA991FA56257}"/>
          </ac:spMkLst>
        </pc:spChg>
        <pc:picChg chg="add del mod ord">
          <ac:chgData name="tien tran" userId="f5c0b7c74de91c7e" providerId="Windows Live" clId="Web-{FF0DA9D1-0AED-41CD-9FB2-CA52BA53CB19}" dt="2023-09-18T04:19:45.461" v="61"/>
          <ac:picMkLst>
            <pc:docMk/>
            <pc:sldMk cId="933463787" sldId="408"/>
            <ac:picMk id="5" creationId="{4096C679-AE21-F10B-386E-1F1808411463}"/>
          </ac:picMkLst>
        </pc:picChg>
        <pc:picChg chg="add mod ord">
          <ac:chgData name="tien tran" userId="f5c0b7c74de91c7e" providerId="Windows Live" clId="Web-{FF0DA9D1-0AED-41CD-9FB2-CA52BA53CB19}" dt="2023-09-18T04:20:00.821" v="62"/>
          <ac:picMkLst>
            <pc:docMk/>
            <pc:sldMk cId="933463787" sldId="408"/>
            <ac:picMk id="8" creationId="{9BB49E09-56DB-0109-F3A9-48401D9A7889}"/>
          </ac:picMkLst>
        </pc:picChg>
      </pc:sldChg>
      <pc:sldChg chg="addSp delSp modSp new">
        <pc:chgData name="tien tran" userId="f5c0b7c74de91c7e" providerId="Windows Live" clId="Web-{FF0DA9D1-0AED-41CD-9FB2-CA52BA53CB19}" dt="2023-09-18T04:20:31.353" v="67"/>
        <pc:sldMkLst>
          <pc:docMk/>
          <pc:sldMk cId="930165037" sldId="409"/>
        </pc:sldMkLst>
        <pc:spChg chg="mod">
          <ac:chgData name="tien tran" userId="f5c0b7c74de91c7e" providerId="Windows Live" clId="Web-{FF0DA9D1-0AED-41CD-9FB2-CA52BA53CB19}" dt="2023-09-18T04:20:29.962" v="66" actId="20577"/>
          <ac:spMkLst>
            <pc:docMk/>
            <pc:sldMk cId="930165037" sldId="409"/>
            <ac:spMk id="2" creationId="{181AC6D6-F36B-5C80-6639-17BA2B467191}"/>
          </ac:spMkLst>
        </pc:spChg>
        <pc:spChg chg="del">
          <ac:chgData name="tien tran" userId="f5c0b7c74de91c7e" providerId="Windows Live" clId="Web-{FF0DA9D1-0AED-41CD-9FB2-CA52BA53CB19}" dt="2023-09-18T04:20:31.353" v="67"/>
          <ac:spMkLst>
            <pc:docMk/>
            <pc:sldMk cId="930165037" sldId="409"/>
            <ac:spMk id="3" creationId="{975A5AFF-40DA-5750-92A5-2DB5D3150EB7}"/>
          </ac:spMkLst>
        </pc:spChg>
        <pc:picChg chg="add mod ord">
          <ac:chgData name="tien tran" userId="f5c0b7c74de91c7e" providerId="Windows Live" clId="Web-{FF0DA9D1-0AED-41CD-9FB2-CA52BA53CB19}" dt="2023-09-18T04:20:31.353" v="67"/>
          <ac:picMkLst>
            <pc:docMk/>
            <pc:sldMk cId="930165037" sldId="409"/>
            <ac:picMk id="5" creationId="{8242F182-1360-5550-2209-8D2F71E3C21B}"/>
          </ac:picMkLst>
        </pc:picChg>
      </pc:sldChg>
      <pc:sldChg chg="del">
        <pc:chgData name="tien tran" userId="f5c0b7c74de91c7e" providerId="Windows Live" clId="Web-{FF0DA9D1-0AED-41CD-9FB2-CA52BA53CB19}" dt="2023-09-18T03:12:24.614" v="28"/>
        <pc:sldMkLst>
          <pc:docMk/>
          <pc:sldMk cId="1313556866" sldId="409"/>
        </pc:sldMkLst>
      </pc:sldChg>
      <pc:sldChg chg="addSp delSp modSp add replId">
        <pc:chgData name="tien tran" userId="f5c0b7c74de91c7e" providerId="Windows Live" clId="Web-{FF0DA9D1-0AED-41CD-9FB2-CA52BA53CB19}" dt="2023-09-18T04:21:00.963" v="70"/>
        <pc:sldMkLst>
          <pc:docMk/>
          <pc:sldMk cId="1451755997" sldId="410"/>
        </pc:sldMkLst>
        <pc:spChg chg="add del mod">
          <ac:chgData name="tien tran" userId="f5c0b7c74de91c7e" providerId="Windows Live" clId="Web-{FF0DA9D1-0AED-41CD-9FB2-CA52BA53CB19}" dt="2023-09-18T04:21:00.963" v="70"/>
          <ac:spMkLst>
            <pc:docMk/>
            <pc:sldMk cId="1451755997" sldId="410"/>
            <ac:spMk id="6" creationId="{AC2789D9-27F4-101F-D990-DECACAC15085}"/>
          </ac:spMkLst>
        </pc:spChg>
        <pc:picChg chg="del">
          <ac:chgData name="tien tran" userId="f5c0b7c74de91c7e" providerId="Windows Live" clId="Web-{FF0DA9D1-0AED-41CD-9FB2-CA52BA53CB19}" dt="2023-09-18T04:20:45.759" v="69"/>
          <ac:picMkLst>
            <pc:docMk/>
            <pc:sldMk cId="1451755997" sldId="410"/>
            <ac:picMk id="5" creationId="{8242F182-1360-5550-2209-8D2F71E3C21B}"/>
          </ac:picMkLst>
        </pc:picChg>
        <pc:picChg chg="add mod ord">
          <ac:chgData name="tien tran" userId="f5c0b7c74de91c7e" providerId="Windows Live" clId="Web-{FF0DA9D1-0AED-41CD-9FB2-CA52BA53CB19}" dt="2023-09-18T04:21:00.963" v="70"/>
          <ac:picMkLst>
            <pc:docMk/>
            <pc:sldMk cId="1451755997" sldId="410"/>
            <ac:picMk id="7" creationId="{F10EA982-0535-2472-AFFF-F94957059B00}"/>
          </ac:picMkLst>
        </pc:picChg>
      </pc:sldChg>
      <pc:sldChg chg="del">
        <pc:chgData name="tien tran" userId="f5c0b7c74de91c7e" providerId="Windows Live" clId="Web-{FF0DA9D1-0AED-41CD-9FB2-CA52BA53CB19}" dt="2023-09-18T03:12:24.614" v="27"/>
        <pc:sldMkLst>
          <pc:docMk/>
          <pc:sldMk cId="3593773498" sldId="410"/>
        </pc:sldMkLst>
      </pc:sldChg>
      <pc:sldChg chg="addSp delSp modSp new">
        <pc:chgData name="tien tran" userId="f5c0b7c74de91c7e" providerId="Windows Live" clId="Web-{FF0DA9D1-0AED-41CD-9FB2-CA52BA53CB19}" dt="2023-09-18T04:21:41.870" v="74"/>
        <pc:sldMkLst>
          <pc:docMk/>
          <pc:sldMk cId="3381987555" sldId="411"/>
        </pc:sldMkLst>
        <pc:spChg chg="mod">
          <ac:chgData name="tien tran" userId="f5c0b7c74de91c7e" providerId="Windows Live" clId="Web-{FF0DA9D1-0AED-41CD-9FB2-CA52BA53CB19}" dt="2023-09-18T04:21:20.916" v="73" actId="20577"/>
          <ac:spMkLst>
            <pc:docMk/>
            <pc:sldMk cId="3381987555" sldId="411"/>
            <ac:spMk id="2" creationId="{23C46934-C372-5CFB-D6C4-156F7E9A76AF}"/>
          </ac:spMkLst>
        </pc:spChg>
        <pc:spChg chg="del">
          <ac:chgData name="tien tran" userId="f5c0b7c74de91c7e" providerId="Windows Live" clId="Web-{FF0DA9D1-0AED-41CD-9FB2-CA52BA53CB19}" dt="2023-09-18T04:21:41.870" v="74"/>
          <ac:spMkLst>
            <pc:docMk/>
            <pc:sldMk cId="3381987555" sldId="411"/>
            <ac:spMk id="3" creationId="{E292168B-3C29-9B12-931A-EE3FAAE680A5}"/>
          </ac:spMkLst>
        </pc:spChg>
        <pc:picChg chg="add mod ord">
          <ac:chgData name="tien tran" userId="f5c0b7c74de91c7e" providerId="Windows Live" clId="Web-{FF0DA9D1-0AED-41CD-9FB2-CA52BA53CB19}" dt="2023-09-18T04:21:41.870" v="74"/>
          <ac:picMkLst>
            <pc:docMk/>
            <pc:sldMk cId="3381987555" sldId="411"/>
            <ac:picMk id="5" creationId="{8E9E3704-0542-8DAE-F1A1-899F51BB290F}"/>
          </ac:picMkLst>
        </pc:picChg>
      </pc:sldChg>
      <pc:sldChg chg="del">
        <pc:chgData name="tien tran" userId="f5c0b7c74de91c7e" providerId="Windows Live" clId="Web-{FF0DA9D1-0AED-41CD-9FB2-CA52BA53CB19}" dt="2023-09-18T03:12:24.614" v="26"/>
        <pc:sldMkLst>
          <pc:docMk/>
          <pc:sldMk cId="3853982342" sldId="411"/>
        </pc:sldMkLst>
      </pc:sldChg>
      <pc:sldChg chg="del">
        <pc:chgData name="tien tran" userId="f5c0b7c74de91c7e" providerId="Windows Live" clId="Web-{FF0DA9D1-0AED-41CD-9FB2-CA52BA53CB19}" dt="2023-09-18T03:12:24.614" v="25"/>
        <pc:sldMkLst>
          <pc:docMk/>
          <pc:sldMk cId="1894174076" sldId="412"/>
        </pc:sldMkLst>
      </pc:sldChg>
      <pc:sldChg chg="addSp delSp modSp new">
        <pc:chgData name="tien tran" userId="f5c0b7c74de91c7e" providerId="Windows Live" clId="Web-{FF0DA9D1-0AED-41CD-9FB2-CA52BA53CB19}" dt="2023-09-18T04:22:29.090" v="79"/>
        <pc:sldMkLst>
          <pc:docMk/>
          <pc:sldMk cId="2981041253" sldId="412"/>
        </pc:sldMkLst>
        <pc:spChg chg="mod">
          <ac:chgData name="tien tran" userId="f5c0b7c74de91c7e" providerId="Windows Live" clId="Web-{FF0DA9D1-0AED-41CD-9FB2-CA52BA53CB19}" dt="2023-09-18T04:21:58.714" v="78" actId="20577"/>
          <ac:spMkLst>
            <pc:docMk/>
            <pc:sldMk cId="2981041253" sldId="412"/>
            <ac:spMk id="2" creationId="{7FC73A03-54B5-1CC0-96CE-E87315F2A99D}"/>
          </ac:spMkLst>
        </pc:spChg>
        <pc:spChg chg="del">
          <ac:chgData name="tien tran" userId="f5c0b7c74de91c7e" providerId="Windows Live" clId="Web-{FF0DA9D1-0AED-41CD-9FB2-CA52BA53CB19}" dt="2023-09-18T04:22:29.090" v="79"/>
          <ac:spMkLst>
            <pc:docMk/>
            <pc:sldMk cId="2981041253" sldId="412"/>
            <ac:spMk id="3" creationId="{90FEFF42-2B85-522E-56DF-BB0023396123}"/>
          </ac:spMkLst>
        </pc:spChg>
        <pc:picChg chg="add mod ord">
          <ac:chgData name="tien tran" userId="f5c0b7c74de91c7e" providerId="Windows Live" clId="Web-{FF0DA9D1-0AED-41CD-9FB2-CA52BA53CB19}" dt="2023-09-18T04:22:29.090" v="79"/>
          <ac:picMkLst>
            <pc:docMk/>
            <pc:sldMk cId="2981041253" sldId="412"/>
            <ac:picMk id="5" creationId="{9486A0C0-2F90-66EF-5C25-4F5FD271543A}"/>
          </ac:picMkLst>
        </pc:picChg>
      </pc:sldChg>
      <pc:sldChg chg="addSp delSp modSp new">
        <pc:chgData name="tien tran" userId="f5c0b7c74de91c7e" providerId="Windows Live" clId="Web-{FF0DA9D1-0AED-41CD-9FB2-CA52BA53CB19}" dt="2023-09-18T04:23:09.231" v="84"/>
        <pc:sldMkLst>
          <pc:docMk/>
          <pc:sldMk cId="560617788" sldId="413"/>
        </pc:sldMkLst>
        <pc:spChg chg="mod">
          <ac:chgData name="tien tran" userId="f5c0b7c74de91c7e" providerId="Windows Live" clId="Web-{FF0DA9D1-0AED-41CD-9FB2-CA52BA53CB19}" dt="2023-09-18T04:22:46.075" v="83" actId="20577"/>
          <ac:spMkLst>
            <pc:docMk/>
            <pc:sldMk cId="560617788" sldId="413"/>
            <ac:spMk id="2" creationId="{8BDB68F8-D4DB-2208-B2ED-A24E2DBC7CFD}"/>
          </ac:spMkLst>
        </pc:spChg>
        <pc:spChg chg="del">
          <ac:chgData name="tien tran" userId="f5c0b7c74de91c7e" providerId="Windows Live" clId="Web-{FF0DA9D1-0AED-41CD-9FB2-CA52BA53CB19}" dt="2023-09-18T04:23:09.231" v="84"/>
          <ac:spMkLst>
            <pc:docMk/>
            <pc:sldMk cId="560617788" sldId="413"/>
            <ac:spMk id="3" creationId="{A9285006-7CE8-285E-4EF5-25C43E7AA84D}"/>
          </ac:spMkLst>
        </pc:spChg>
        <pc:picChg chg="add mod ord">
          <ac:chgData name="tien tran" userId="f5c0b7c74de91c7e" providerId="Windows Live" clId="Web-{FF0DA9D1-0AED-41CD-9FB2-CA52BA53CB19}" dt="2023-09-18T04:23:09.231" v="84"/>
          <ac:picMkLst>
            <pc:docMk/>
            <pc:sldMk cId="560617788" sldId="413"/>
            <ac:picMk id="5" creationId="{DD097870-CF3C-21B2-95D8-50A5AEBC0E83}"/>
          </ac:picMkLst>
        </pc:picChg>
      </pc:sldChg>
      <pc:sldChg chg="del">
        <pc:chgData name="tien tran" userId="f5c0b7c74de91c7e" providerId="Windows Live" clId="Web-{FF0DA9D1-0AED-41CD-9FB2-CA52BA53CB19}" dt="2023-09-18T03:12:24.614" v="23"/>
        <pc:sldMkLst>
          <pc:docMk/>
          <pc:sldMk cId="688253652" sldId="413"/>
        </pc:sldMkLst>
      </pc:sldChg>
      <pc:sldChg chg="del">
        <pc:chgData name="tien tran" userId="f5c0b7c74de91c7e" providerId="Windows Live" clId="Web-{FF0DA9D1-0AED-41CD-9FB2-CA52BA53CB19}" dt="2023-09-18T03:12:24.614" v="22"/>
        <pc:sldMkLst>
          <pc:docMk/>
          <pc:sldMk cId="365710598" sldId="414"/>
        </pc:sldMkLst>
      </pc:sldChg>
      <pc:sldChg chg="addSp delSp modSp new">
        <pc:chgData name="tien tran" userId="f5c0b7c74de91c7e" providerId="Windows Live" clId="Web-{FF0DA9D1-0AED-41CD-9FB2-CA52BA53CB19}" dt="2023-09-18T04:28:16.739" v="100" actId="14100"/>
        <pc:sldMkLst>
          <pc:docMk/>
          <pc:sldMk cId="3276501717" sldId="414"/>
        </pc:sldMkLst>
        <pc:spChg chg="mod">
          <ac:chgData name="tien tran" userId="f5c0b7c74de91c7e" providerId="Windows Live" clId="Web-{FF0DA9D1-0AED-41CD-9FB2-CA52BA53CB19}" dt="2023-09-18T04:23:28.232" v="88" actId="20577"/>
          <ac:spMkLst>
            <pc:docMk/>
            <pc:sldMk cId="3276501717" sldId="414"/>
            <ac:spMk id="2" creationId="{4E616823-65EC-4A18-BDD6-8890DA6EF241}"/>
          </ac:spMkLst>
        </pc:spChg>
        <pc:spChg chg="del">
          <ac:chgData name="tien tran" userId="f5c0b7c74de91c7e" providerId="Windows Live" clId="Web-{FF0DA9D1-0AED-41CD-9FB2-CA52BA53CB19}" dt="2023-09-18T04:25:33.375" v="89"/>
          <ac:spMkLst>
            <pc:docMk/>
            <pc:sldMk cId="3276501717" sldId="414"/>
            <ac:spMk id="3" creationId="{B947B7B4-3AD1-1399-D4D9-63EE57E661B9}"/>
          </ac:spMkLst>
        </pc:spChg>
        <pc:picChg chg="add mod ord">
          <ac:chgData name="tien tran" userId="f5c0b7c74de91c7e" providerId="Windows Live" clId="Web-{FF0DA9D1-0AED-41CD-9FB2-CA52BA53CB19}" dt="2023-09-18T04:28:16.739" v="100" actId="14100"/>
          <ac:picMkLst>
            <pc:docMk/>
            <pc:sldMk cId="3276501717" sldId="414"/>
            <ac:picMk id="5" creationId="{DC1B099B-6FDB-A426-79CE-A341E8C56C55}"/>
          </ac:picMkLst>
        </pc:picChg>
      </pc:sldChg>
      <pc:sldChg chg="addSp delSp modSp new">
        <pc:chgData name="tien tran" userId="f5c0b7c74de91c7e" providerId="Windows Live" clId="Web-{FF0DA9D1-0AED-41CD-9FB2-CA52BA53CB19}" dt="2023-09-18T04:27:58.957" v="98" actId="14100"/>
        <pc:sldMkLst>
          <pc:docMk/>
          <pc:sldMk cId="1103269081" sldId="415"/>
        </pc:sldMkLst>
        <pc:spChg chg="mod">
          <ac:chgData name="tien tran" userId="f5c0b7c74de91c7e" providerId="Windows Live" clId="Web-{FF0DA9D1-0AED-41CD-9FB2-CA52BA53CB19}" dt="2023-09-18T04:27:04.987" v="95" actId="20577"/>
          <ac:spMkLst>
            <pc:docMk/>
            <pc:sldMk cId="1103269081" sldId="415"/>
            <ac:spMk id="2" creationId="{7087C19A-A0BF-6A62-6E29-44FB57023CFF}"/>
          </ac:spMkLst>
        </pc:spChg>
        <pc:spChg chg="del">
          <ac:chgData name="tien tran" userId="f5c0b7c74de91c7e" providerId="Windows Live" clId="Web-{FF0DA9D1-0AED-41CD-9FB2-CA52BA53CB19}" dt="2023-09-18T04:27:50.254" v="96"/>
          <ac:spMkLst>
            <pc:docMk/>
            <pc:sldMk cId="1103269081" sldId="415"/>
            <ac:spMk id="3" creationId="{385AC0B3-003D-C998-EBD8-314A44E748D9}"/>
          </ac:spMkLst>
        </pc:spChg>
        <pc:picChg chg="add mod ord">
          <ac:chgData name="tien tran" userId="f5c0b7c74de91c7e" providerId="Windows Live" clId="Web-{FF0DA9D1-0AED-41CD-9FB2-CA52BA53CB19}" dt="2023-09-18T04:27:58.957" v="98" actId="14100"/>
          <ac:picMkLst>
            <pc:docMk/>
            <pc:sldMk cId="1103269081" sldId="415"/>
            <ac:picMk id="5" creationId="{0BDEE75C-5DE5-880A-5C06-DE4FC0C442B4}"/>
          </ac:picMkLst>
        </pc:picChg>
      </pc:sldChg>
      <pc:sldChg chg="del">
        <pc:chgData name="tien tran" userId="f5c0b7c74de91c7e" providerId="Windows Live" clId="Web-{FF0DA9D1-0AED-41CD-9FB2-CA52BA53CB19}" dt="2023-09-18T03:12:24.614" v="21"/>
        <pc:sldMkLst>
          <pc:docMk/>
          <pc:sldMk cId="1822423589" sldId="415"/>
        </pc:sldMkLst>
      </pc:sldChg>
      <pc:sldChg chg="modSp new">
        <pc:chgData name="tien tran" userId="f5c0b7c74de91c7e" providerId="Windows Live" clId="Web-{FF0DA9D1-0AED-41CD-9FB2-CA52BA53CB19}" dt="2023-09-18T05:11:09.311" v="141" actId="20577"/>
        <pc:sldMkLst>
          <pc:docMk/>
          <pc:sldMk cId="486646232" sldId="416"/>
        </pc:sldMkLst>
        <pc:spChg chg="mod">
          <ac:chgData name="tien tran" userId="f5c0b7c74de91c7e" providerId="Windows Live" clId="Web-{FF0DA9D1-0AED-41CD-9FB2-CA52BA53CB19}" dt="2023-09-18T05:11:09.311" v="141" actId="20577"/>
          <ac:spMkLst>
            <pc:docMk/>
            <pc:sldMk cId="486646232" sldId="416"/>
            <ac:spMk id="2" creationId="{86896E3A-C6EC-DC62-1658-34718C34D813}"/>
          </ac:spMkLst>
        </pc:spChg>
        <pc:spChg chg="mod">
          <ac:chgData name="tien tran" userId="f5c0b7c74de91c7e" providerId="Windows Live" clId="Web-{FF0DA9D1-0AED-41CD-9FB2-CA52BA53CB19}" dt="2023-09-18T04:29:21.881" v="103" actId="20577"/>
          <ac:spMkLst>
            <pc:docMk/>
            <pc:sldMk cId="486646232" sldId="416"/>
            <ac:spMk id="3" creationId="{99D2A316-E00E-C1FC-0813-ADF988F24A2A}"/>
          </ac:spMkLst>
        </pc:spChg>
      </pc:sldChg>
      <pc:sldChg chg="del">
        <pc:chgData name="tien tran" userId="f5c0b7c74de91c7e" providerId="Windows Live" clId="Web-{FF0DA9D1-0AED-41CD-9FB2-CA52BA53CB19}" dt="2023-09-18T03:12:24.614" v="20"/>
        <pc:sldMkLst>
          <pc:docMk/>
          <pc:sldMk cId="2064010981" sldId="416"/>
        </pc:sldMkLst>
      </pc:sldChg>
      <pc:sldChg chg="del">
        <pc:chgData name="tien tran" userId="f5c0b7c74de91c7e" providerId="Windows Live" clId="Web-{FF0DA9D1-0AED-41CD-9FB2-CA52BA53CB19}" dt="2023-09-18T03:12:24.614" v="19"/>
        <pc:sldMkLst>
          <pc:docMk/>
          <pc:sldMk cId="963457960" sldId="417"/>
        </pc:sldMkLst>
      </pc:sldChg>
      <pc:sldChg chg="modSp new">
        <pc:chgData name="tien tran" userId="f5c0b7c74de91c7e" providerId="Windows Live" clId="Web-{FF0DA9D1-0AED-41CD-9FB2-CA52BA53CB19}" dt="2023-09-18T04:33:56.684" v="114" actId="14100"/>
        <pc:sldMkLst>
          <pc:docMk/>
          <pc:sldMk cId="2686099541" sldId="417"/>
        </pc:sldMkLst>
        <pc:spChg chg="mod">
          <ac:chgData name="tien tran" userId="f5c0b7c74de91c7e" providerId="Windows Live" clId="Web-{FF0DA9D1-0AED-41CD-9FB2-CA52BA53CB19}" dt="2023-09-18T04:33:25.449" v="111" actId="20577"/>
          <ac:spMkLst>
            <pc:docMk/>
            <pc:sldMk cId="2686099541" sldId="417"/>
            <ac:spMk id="2" creationId="{760068A4-DF36-1949-4B19-7EC36AF6AECA}"/>
          </ac:spMkLst>
        </pc:spChg>
        <pc:spChg chg="mod">
          <ac:chgData name="tien tran" userId="f5c0b7c74de91c7e" providerId="Windows Live" clId="Web-{FF0DA9D1-0AED-41CD-9FB2-CA52BA53CB19}" dt="2023-09-18T04:33:56.684" v="114" actId="14100"/>
          <ac:spMkLst>
            <pc:docMk/>
            <pc:sldMk cId="2686099541" sldId="417"/>
            <ac:spMk id="3" creationId="{0144365E-D1C7-EB64-2E56-A9794410C338}"/>
          </ac:spMkLst>
        </pc:spChg>
      </pc:sldChg>
      <pc:sldChg chg="del">
        <pc:chgData name="tien tran" userId="f5c0b7c74de91c7e" providerId="Windows Live" clId="Web-{FF0DA9D1-0AED-41CD-9FB2-CA52BA53CB19}" dt="2023-09-18T03:12:24.614" v="18"/>
        <pc:sldMkLst>
          <pc:docMk/>
          <pc:sldMk cId="2671314600" sldId="418"/>
        </pc:sldMkLst>
      </pc:sldChg>
      <pc:sldChg chg="addSp delSp modSp new">
        <pc:chgData name="tien tran" userId="f5c0b7c74de91c7e" providerId="Windows Live" clId="Web-{FF0DA9D1-0AED-41CD-9FB2-CA52BA53CB19}" dt="2023-09-18T05:07:05.994" v="119"/>
        <pc:sldMkLst>
          <pc:docMk/>
          <pc:sldMk cId="3986698215" sldId="418"/>
        </pc:sldMkLst>
        <pc:spChg chg="mod">
          <ac:chgData name="tien tran" userId="f5c0b7c74de91c7e" providerId="Windows Live" clId="Web-{FF0DA9D1-0AED-41CD-9FB2-CA52BA53CB19}" dt="2023-09-18T05:06:40.665" v="118" actId="20577"/>
          <ac:spMkLst>
            <pc:docMk/>
            <pc:sldMk cId="3986698215" sldId="418"/>
            <ac:spMk id="2" creationId="{E97AF76A-04C7-B06F-4811-615F146D3CC2}"/>
          </ac:spMkLst>
        </pc:spChg>
        <pc:spChg chg="del">
          <ac:chgData name="tien tran" userId="f5c0b7c74de91c7e" providerId="Windows Live" clId="Web-{FF0DA9D1-0AED-41CD-9FB2-CA52BA53CB19}" dt="2023-09-18T05:07:05.994" v="119"/>
          <ac:spMkLst>
            <pc:docMk/>
            <pc:sldMk cId="3986698215" sldId="418"/>
            <ac:spMk id="3" creationId="{E6757761-29AC-A428-8D79-5561C4BFB9B8}"/>
          </ac:spMkLst>
        </pc:spChg>
        <pc:picChg chg="add mod ord">
          <ac:chgData name="tien tran" userId="f5c0b7c74de91c7e" providerId="Windows Live" clId="Web-{FF0DA9D1-0AED-41CD-9FB2-CA52BA53CB19}" dt="2023-09-18T05:07:05.994" v="119"/>
          <ac:picMkLst>
            <pc:docMk/>
            <pc:sldMk cId="3986698215" sldId="418"/>
            <ac:picMk id="5" creationId="{17C6F880-B1D9-1DAC-8DC0-BCC2A88B88C6}"/>
          </ac:picMkLst>
        </pc:picChg>
      </pc:sldChg>
      <pc:sldChg chg="addSp delSp modSp new">
        <pc:chgData name="tien tran" userId="f5c0b7c74de91c7e" providerId="Windows Live" clId="Web-{FF0DA9D1-0AED-41CD-9FB2-CA52BA53CB19}" dt="2023-09-18T05:08:46.933" v="125" actId="14100"/>
        <pc:sldMkLst>
          <pc:docMk/>
          <pc:sldMk cId="343272099" sldId="419"/>
        </pc:sldMkLst>
        <pc:spChg chg="mod">
          <ac:chgData name="tien tran" userId="f5c0b7c74de91c7e" providerId="Windows Live" clId="Web-{FF0DA9D1-0AED-41CD-9FB2-CA52BA53CB19}" dt="2023-09-18T05:08:19.824" v="123" actId="20577"/>
          <ac:spMkLst>
            <pc:docMk/>
            <pc:sldMk cId="343272099" sldId="419"/>
            <ac:spMk id="2" creationId="{6C66B751-D382-1480-3A19-97E1584CE940}"/>
          </ac:spMkLst>
        </pc:spChg>
        <pc:spChg chg="del">
          <ac:chgData name="tien tran" userId="f5c0b7c74de91c7e" providerId="Windows Live" clId="Web-{FF0DA9D1-0AED-41CD-9FB2-CA52BA53CB19}" dt="2023-09-18T05:08:42.840" v="124"/>
          <ac:spMkLst>
            <pc:docMk/>
            <pc:sldMk cId="343272099" sldId="419"/>
            <ac:spMk id="3" creationId="{21D7FE02-CE4E-1E32-B30B-54863A96CDEE}"/>
          </ac:spMkLst>
        </pc:spChg>
        <pc:picChg chg="add mod ord">
          <ac:chgData name="tien tran" userId="f5c0b7c74de91c7e" providerId="Windows Live" clId="Web-{FF0DA9D1-0AED-41CD-9FB2-CA52BA53CB19}" dt="2023-09-18T05:08:46.933" v="125" actId="14100"/>
          <ac:picMkLst>
            <pc:docMk/>
            <pc:sldMk cId="343272099" sldId="419"/>
            <ac:picMk id="5" creationId="{74A527C1-42FB-2941-768F-AF880BAE4D09}"/>
          </ac:picMkLst>
        </pc:picChg>
      </pc:sldChg>
      <pc:sldChg chg="del">
        <pc:chgData name="tien tran" userId="f5c0b7c74de91c7e" providerId="Windows Live" clId="Web-{FF0DA9D1-0AED-41CD-9FB2-CA52BA53CB19}" dt="2023-09-18T03:12:24.598" v="9"/>
        <pc:sldMkLst>
          <pc:docMk/>
          <pc:sldMk cId="4175781300" sldId="419"/>
        </pc:sldMkLst>
      </pc:sldChg>
      <pc:sldChg chg="addSp delSp modSp new">
        <pc:chgData name="tien tran" userId="f5c0b7c74de91c7e" providerId="Windows Live" clId="Web-{FF0DA9D1-0AED-41CD-9FB2-CA52BA53CB19}" dt="2023-09-18T05:09:17.762" v="129"/>
        <pc:sldMkLst>
          <pc:docMk/>
          <pc:sldMk cId="3072646396" sldId="420"/>
        </pc:sldMkLst>
        <pc:spChg chg="mod">
          <ac:chgData name="tien tran" userId="f5c0b7c74de91c7e" providerId="Windows Live" clId="Web-{FF0DA9D1-0AED-41CD-9FB2-CA52BA53CB19}" dt="2023-09-18T05:09:01.293" v="128" actId="20577"/>
          <ac:spMkLst>
            <pc:docMk/>
            <pc:sldMk cId="3072646396" sldId="420"/>
            <ac:spMk id="2" creationId="{D4298259-FA05-68EF-C1BA-41E9876E4E7D}"/>
          </ac:spMkLst>
        </pc:spChg>
        <pc:spChg chg="del">
          <ac:chgData name="tien tran" userId="f5c0b7c74de91c7e" providerId="Windows Live" clId="Web-{FF0DA9D1-0AED-41CD-9FB2-CA52BA53CB19}" dt="2023-09-18T05:09:17.762" v="129"/>
          <ac:spMkLst>
            <pc:docMk/>
            <pc:sldMk cId="3072646396" sldId="420"/>
            <ac:spMk id="3" creationId="{3BD7ED60-D403-EF8A-304B-F068FB57A47E}"/>
          </ac:spMkLst>
        </pc:spChg>
        <pc:picChg chg="add mod ord">
          <ac:chgData name="tien tran" userId="f5c0b7c74de91c7e" providerId="Windows Live" clId="Web-{FF0DA9D1-0AED-41CD-9FB2-CA52BA53CB19}" dt="2023-09-18T05:09:17.762" v="129"/>
          <ac:picMkLst>
            <pc:docMk/>
            <pc:sldMk cId="3072646396" sldId="420"/>
            <ac:picMk id="5" creationId="{5827A149-0086-BB79-3E84-C16CB5009816}"/>
          </ac:picMkLst>
        </pc:picChg>
      </pc:sldChg>
      <pc:sldChg chg="del">
        <pc:chgData name="tien tran" userId="f5c0b7c74de91c7e" providerId="Windows Live" clId="Web-{FF0DA9D1-0AED-41CD-9FB2-CA52BA53CB19}" dt="2023-09-18T03:12:24.598" v="17"/>
        <pc:sldMkLst>
          <pc:docMk/>
          <pc:sldMk cId="3483643150" sldId="420"/>
        </pc:sldMkLst>
      </pc:sldChg>
      <pc:sldChg chg="addSp delSp modSp add replId">
        <pc:chgData name="tien tran" userId="f5c0b7c74de91c7e" providerId="Windows Live" clId="Web-{FF0DA9D1-0AED-41CD-9FB2-CA52BA53CB19}" dt="2023-09-18T05:09:46.185" v="132"/>
        <pc:sldMkLst>
          <pc:docMk/>
          <pc:sldMk cId="1708513816" sldId="421"/>
        </pc:sldMkLst>
        <pc:spChg chg="add del mod">
          <ac:chgData name="tien tran" userId="f5c0b7c74de91c7e" providerId="Windows Live" clId="Web-{FF0DA9D1-0AED-41CD-9FB2-CA52BA53CB19}" dt="2023-09-18T05:09:46.185" v="132"/>
          <ac:spMkLst>
            <pc:docMk/>
            <pc:sldMk cId="1708513816" sldId="421"/>
            <ac:spMk id="6" creationId="{53A13B73-DE82-CDE2-E845-7D788D4CC6DC}"/>
          </ac:spMkLst>
        </pc:spChg>
        <pc:picChg chg="del">
          <ac:chgData name="tien tran" userId="f5c0b7c74de91c7e" providerId="Windows Live" clId="Web-{FF0DA9D1-0AED-41CD-9FB2-CA52BA53CB19}" dt="2023-09-18T05:09:44.481" v="131"/>
          <ac:picMkLst>
            <pc:docMk/>
            <pc:sldMk cId="1708513816" sldId="421"/>
            <ac:picMk id="5" creationId="{5827A149-0086-BB79-3E84-C16CB5009816}"/>
          </ac:picMkLst>
        </pc:picChg>
        <pc:picChg chg="add mod ord">
          <ac:chgData name="tien tran" userId="f5c0b7c74de91c7e" providerId="Windows Live" clId="Web-{FF0DA9D1-0AED-41CD-9FB2-CA52BA53CB19}" dt="2023-09-18T05:09:46.185" v="132"/>
          <ac:picMkLst>
            <pc:docMk/>
            <pc:sldMk cId="1708513816" sldId="421"/>
            <ac:picMk id="7" creationId="{AE05B187-C014-E68D-5816-7676FF5D6CA2}"/>
          </ac:picMkLst>
        </pc:picChg>
      </pc:sldChg>
      <pc:sldChg chg="del">
        <pc:chgData name="tien tran" userId="f5c0b7c74de91c7e" providerId="Windows Live" clId="Web-{FF0DA9D1-0AED-41CD-9FB2-CA52BA53CB19}" dt="2023-09-18T03:12:24.598" v="16"/>
        <pc:sldMkLst>
          <pc:docMk/>
          <pc:sldMk cId="4258105381" sldId="421"/>
        </pc:sldMkLst>
      </pc:sldChg>
      <pc:sldChg chg="del">
        <pc:chgData name="tien tran" userId="f5c0b7c74de91c7e" providerId="Windows Live" clId="Web-{FF0DA9D1-0AED-41CD-9FB2-CA52BA53CB19}" dt="2023-09-18T03:12:24.598" v="14"/>
        <pc:sldMkLst>
          <pc:docMk/>
          <pc:sldMk cId="480880040" sldId="422"/>
        </pc:sldMkLst>
      </pc:sldChg>
      <pc:sldChg chg="addSp delSp modSp new">
        <pc:chgData name="tien tran" userId="f5c0b7c74de91c7e" providerId="Windows Live" clId="Web-{FF0DA9D1-0AED-41CD-9FB2-CA52BA53CB19}" dt="2023-09-18T05:10:28.920" v="138"/>
        <pc:sldMkLst>
          <pc:docMk/>
          <pc:sldMk cId="2793276067" sldId="422"/>
        </pc:sldMkLst>
        <pc:spChg chg="mod">
          <ac:chgData name="tien tran" userId="f5c0b7c74de91c7e" providerId="Windows Live" clId="Web-{FF0DA9D1-0AED-41CD-9FB2-CA52BA53CB19}" dt="2023-09-18T05:10:02.076" v="137" actId="20577"/>
          <ac:spMkLst>
            <pc:docMk/>
            <pc:sldMk cId="2793276067" sldId="422"/>
            <ac:spMk id="2" creationId="{EFADA1DC-08B1-DF78-AA47-E714228A59EF}"/>
          </ac:spMkLst>
        </pc:spChg>
        <pc:spChg chg="del">
          <ac:chgData name="tien tran" userId="f5c0b7c74de91c7e" providerId="Windows Live" clId="Web-{FF0DA9D1-0AED-41CD-9FB2-CA52BA53CB19}" dt="2023-09-18T05:10:28.920" v="138"/>
          <ac:spMkLst>
            <pc:docMk/>
            <pc:sldMk cId="2793276067" sldId="422"/>
            <ac:spMk id="3" creationId="{BDBC254B-6317-A284-8FFA-0574AA56C025}"/>
          </ac:spMkLst>
        </pc:spChg>
        <pc:picChg chg="add mod ord">
          <ac:chgData name="tien tran" userId="f5c0b7c74de91c7e" providerId="Windows Live" clId="Web-{FF0DA9D1-0AED-41CD-9FB2-CA52BA53CB19}" dt="2023-09-18T05:10:28.920" v="138"/>
          <ac:picMkLst>
            <pc:docMk/>
            <pc:sldMk cId="2793276067" sldId="422"/>
            <ac:picMk id="5" creationId="{FAA347A1-44BE-6957-BD31-08DB48E5C73D}"/>
          </ac:picMkLst>
        </pc:picChg>
      </pc:sldChg>
      <pc:sldChg chg="modSp new">
        <pc:chgData name="tien tran" userId="f5c0b7c74de91c7e" providerId="Windows Live" clId="Web-{FF0DA9D1-0AED-41CD-9FB2-CA52BA53CB19}" dt="2023-09-18T05:11:47.937" v="145" actId="20577"/>
        <pc:sldMkLst>
          <pc:docMk/>
          <pc:sldMk cId="1945605965" sldId="423"/>
        </pc:sldMkLst>
        <pc:spChg chg="mod">
          <ac:chgData name="tien tran" userId="f5c0b7c74de91c7e" providerId="Windows Live" clId="Web-{FF0DA9D1-0AED-41CD-9FB2-CA52BA53CB19}" dt="2023-09-18T05:11:12.905" v="143" actId="20577"/>
          <ac:spMkLst>
            <pc:docMk/>
            <pc:sldMk cId="1945605965" sldId="423"/>
            <ac:spMk id="2" creationId="{48113A1C-7F89-11F4-6D31-0080DBA6AB8D}"/>
          </ac:spMkLst>
        </pc:spChg>
        <pc:spChg chg="mod">
          <ac:chgData name="tien tran" userId="f5c0b7c74de91c7e" providerId="Windows Live" clId="Web-{FF0DA9D1-0AED-41CD-9FB2-CA52BA53CB19}" dt="2023-09-18T05:11:47.937" v="145" actId="20577"/>
          <ac:spMkLst>
            <pc:docMk/>
            <pc:sldMk cId="1945605965" sldId="423"/>
            <ac:spMk id="3" creationId="{0E170099-9847-523F-1B20-A7B5939A7E1D}"/>
          </ac:spMkLst>
        </pc:spChg>
      </pc:sldChg>
      <pc:sldChg chg="del">
        <pc:chgData name="tien tran" userId="f5c0b7c74de91c7e" providerId="Windows Live" clId="Web-{FF0DA9D1-0AED-41CD-9FB2-CA52BA53CB19}" dt="2023-09-18T03:12:24.598" v="12"/>
        <pc:sldMkLst>
          <pc:docMk/>
          <pc:sldMk cId="2265116746" sldId="423"/>
        </pc:sldMkLst>
      </pc:sldChg>
      <pc:sldChg chg="del">
        <pc:chgData name="tien tran" userId="f5c0b7c74de91c7e" providerId="Windows Live" clId="Web-{FF0DA9D1-0AED-41CD-9FB2-CA52BA53CB19}" dt="2023-09-18T03:12:24.598" v="11"/>
        <pc:sldMkLst>
          <pc:docMk/>
          <pc:sldMk cId="2265813040" sldId="424"/>
        </pc:sldMkLst>
      </pc:sldChg>
      <pc:sldChg chg="modSp add replId">
        <pc:chgData name="tien tran" userId="f5c0b7c74de91c7e" providerId="Windows Live" clId="Web-{FF0DA9D1-0AED-41CD-9FB2-CA52BA53CB19}" dt="2023-09-18T05:18:58.336" v="171" actId="20577"/>
        <pc:sldMkLst>
          <pc:docMk/>
          <pc:sldMk cId="3052637144" sldId="424"/>
        </pc:sldMkLst>
        <pc:spChg chg="mod">
          <ac:chgData name="tien tran" userId="f5c0b7c74de91c7e" providerId="Windows Live" clId="Web-{FF0DA9D1-0AED-41CD-9FB2-CA52BA53CB19}" dt="2023-09-18T05:18:58.336" v="171" actId="20577"/>
          <ac:spMkLst>
            <pc:docMk/>
            <pc:sldMk cId="3052637144" sldId="424"/>
            <ac:spMk id="3" creationId="{3356C97B-92D3-569A-CA12-3111814852CA}"/>
          </ac:spMkLst>
        </pc:spChg>
      </pc:sldChg>
      <pc:sldChg chg="del">
        <pc:chgData name="tien tran" userId="f5c0b7c74de91c7e" providerId="Windows Live" clId="Web-{FF0DA9D1-0AED-41CD-9FB2-CA52BA53CB19}" dt="2023-09-18T03:12:24.598" v="10"/>
        <pc:sldMkLst>
          <pc:docMk/>
          <pc:sldMk cId="3684377349" sldId="425"/>
        </pc:sldMkLst>
      </pc:sldChg>
      <pc:sldChg chg="modSp add replId">
        <pc:chgData name="tien tran" userId="f5c0b7c74de91c7e" providerId="Windows Live" clId="Web-{FF0DA9D1-0AED-41CD-9FB2-CA52BA53CB19}" dt="2023-09-18T05:19:11.915" v="173" actId="20577"/>
        <pc:sldMkLst>
          <pc:docMk/>
          <pc:sldMk cId="4036787455" sldId="425"/>
        </pc:sldMkLst>
        <pc:spChg chg="mod">
          <ac:chgData name="tien tran" userId="f5c0b7c74de91c7e" providerId="Windows Live" clId="Web-{FF0DA9D1-0AED-41CD-9FB2-CA52BA53CB19}" dt="2023-09-18T05:19:11.915" v="173" actId="20577"/>
          <ac:spMkLst>
            <pc:docMk/>
            <pc:sldMk cId="4036787455" sldId="425"/>
            <ac:spMk id="3" creationId="{3356C97B-92D3-569A-CA12-3111814852CA}"/>
          </ac:spMkLst>
        </pc:spChg>
      </pc:sldChg>
      <pc:sldChg chg="del">
        <pc:chgData name="tien tran" userId="f5c0b7c74de91c7e" providerId="Windows Live" clId="Web-{FF0DA9D1-0AED-41CD-9FB2-CA52BA53CB19}" dt="2023-09-18T03:12:24.614" v="24"/>
        <pc:sldMkLst>
          <pc:docMk/>
          <pc:sldMk cId="3512409350" sldId="426"/>
        </pc:sldMkLst>
      </pc:sldChg>
      <pc:sldChg chg="del">
        <pc:chgData name="tien tran" userId="f5c0b7c74de91c7e" providerId="Windows Live" clId="Web-{FF0DA9D1-0AED-41CD-9FB2-CA52BA53CB19}" dt="2023-09-18T03:12:24.598" v="15"/>
        <pc:sldMkLst>
          <pc:docMk/>
          <pc:sldMk cId="1750104124" sldId="427"/>
        </pc:sldMkLst>
      </pc:sldChg>
      <pc:sldChg chg="del">
        <pc:chgData name="tien tran" userId="f5c0b7c74de91c7e" providerId="Windows Live" clId="Web-{FF0DA9D1-0AED-41CD-9FB2-CA52BA53CB19}" dt="2023-09-18T03:12:24.598" v="13"/>
        <pc:sldMkLst>
          <pc:docMk/>
          <pc:sldMk cId="3595492573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75712A81-0019-4E12-B285-17FD24BE50E0}"/>
    <pc:docChg chg="addSld modSld sldOrd">
      <pc:chgData name="tien tran" userId="f5c0b7c74de91c7e" providerId="Windows Live" clId="Web-{75712A81-0019-4E12-B285-17FD24BE50E0}" dt="2023-09-14T08:12:56.177" v="86" actId="20577"/>
      <pc:docMkLst>
        <pc:docMk/>
      </pc:docMkLst>
      <pc:sldChg chg="modSp">
        <pc:chgData name="tien tran" userId="f5c0b7c74de91c7e" providerId="Windows Live" clId="Web-{75712A81-0019-4E12-B285-17FD24BE50E0}" dt="2023-09-14T08:11:26.957" v="78" actId="20577"/>
        <pc:sldMkLst>
          <pc:docMk/>
          <pc:sldMk cId="0" sldId="257"/>
        </pc:sldMkLst>
        <pc:spChg chg="mod">
          <ac:chgData name="tien tran" userId="f5c0b7c74de91c7e" providerId="Windows Live" clId="Web-{75712A81-0019-4E12-B285-17FD24BE50E0}" dt="2023-09-14T08:11:26.957" v="78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5712A81-0019-4E12-B285-17FD24BE50E0}" dt="2023-09-14T08:11:36.208" v="79" actId="20577"/>
        <pc:sldMkLst>
          <pc:docMk/>
          <pc:sldMk cId="4154661199" sldId="406"/>
        </pc:sldMkLst>
        <pc:spChg chg="mod">
          <ac:chgData name="tien tran" userId="f5c0b7c74de91c7e" providerId="Windows Live" clId="Web-{75712A81-0019-4E12-B285-17FD24BE50E0}" dt="2023-09-14T08:11:36.208" v="79" actId="20577"/>
          <ac:spMkLst>
            <pc:docMk/>
            <pc:sldMk cId="4154661199" sldId="406"/>
            <ac:spMk id="3" creationId="{3356C97B-92D3-569A-CA12-3111814852CA}"/>
          </ac:spMkLst>
        </pc:spChg>
      </pc:sldChg>
      <pc:sldChg chg="ord">
        <pc:chgData name="tien tran" userId="f5c0b7c74de91c7e" providerId="Windows Live" clId="Web-{75712A81-0019-4E12-B285-17FD24BE50E0}" dt="2023-09-14T08:12:31.380" v="82"/>
        <pc:sldMkLst>
          <pc:docMk/>
          <pc:sldMk cId="1894174076" sldId="412"/>
        </pc:sldMkLst>
      </pc:sldChg>
      <pc:sldChg chg="addSp modSp">
        <pc:chgData name="tien tran" userId="f5c0b7c74de91c7e" providerId="Windows Live" clId="Web-{75712A81-0019-4E12-B285-17FD24BE50E0}" dt="2023-09-14T08:09:47.644" v="62" actId="1076"/>
        <pc:sldMkLst>
          <pc:docMk/>
          <pc:sldMk cId="4175781300" sldId="419"/>
        </pc:sldMkLst>
        <pc:spChg chg="mod">
          <ac:chgData name="tien tran" userId="f5c0b7c74de91c7e" providerId="Windows Live" clId="Web-{75712A81-0019-4E12-B285-17FD24BE50E0}" dt="2023-09-14T08:08:48.752" v="55" actId="20577"/>
          <ac:spMkLst>
            <pc:docMk/>
            <pc:sldMk cId="4175781300" sldId="419"/>
            <ac:spMk id="2" creationId="{FDF89C40-57D1-374D-9249-2D8A7E51725F}"/>
          </ac:spMkLst>
        </pc:spChg>
        <pc:spChg chg="mod">
          <ac:chgData name="tien tran" userId="f5c0b7c74de91c7e" providerId="Windows Live" clId="Web-{75712A81-0019-4E12-B285-17FD24BE50E0}" dt="2023-09-14T08:09:29.597" v="58" actId="20577"/>
          <ac:spMkLst>
            <pc:docMk/>
            <pc:sldMk cId="4175781300" sldId="419"/>
            <ac:spMk id="3" creationId="{EDB283BD-45E4-C42B-45EA-45B7F8FDAA9A}"/>
          </ac:spMkLst>
        </pc:spChg>
        <pc:picChg chg="add mod">
          <ac:chgData name="tien tran" userId="f5c0b7c74de91c7e" providerId="Windows Live" clId="Web-{75712A81-0019-4E12-B285-17FD24BE50E0}" dt="2023-09-14T08:09:47.644" v="62" actId="1076"/>
          <ac:picMkLst>
            <pc:docMk/>
            <pc:sldMk cId="4175781300" sldId="419"/>
            <ac:picMk id="5" creationId="{4478895C-1919-FD14-E7B3-A2988669F612}"/>
          </ac:picMkLst>
        </pc:picChg>
      </pc:sldChg>
      <pc:sldChg chg="modSp new">
        <pc:chgData name="tien tran" userId="f5c0b7c74de91c7e" providerId="Windows Live" clId="Web-{75712A81-0019-4E12-B285-17FD24BE50E0}" dt="2023-09-14T07:59:37.339" v="8" actId="14100"/>
        <pc:sldMkLst>
          <pc:docMk/>
          <pc:sldMk cId="3483643150" sldId="420"/>
        </pc:sldMkLst>
        <pc:spChg chg="mod">
          <ac:chgData name="tien tran" userId="f5c0b7c74de91c7e" providerId="Windows Live" clId="Web-{75712A81-0019-4E12-B285-17FD24BE50E0}" dt="2023-09-14T07:58:49.213" v="2" actId="20577"/>
          <ac:spMkLst>
            <pc:docMk/>
            <pc:sldMk cId="3483643150" sldId="420"/>
            <ac:spMk id="2" creationId="{D40A112A-74F9-EA79-9C8F-A1BFC4BC06F5}"/>
          </ac:spMkLst>
        </pc:spChg>
        <pc:spChg chg="mod">
          <ac:chgData name="tien tran" userId="f5c0b7c74de91c7e" providerId="Windows Live" clId="Web-{75712A81-0019-4E12-B285-17FD24BE50E0}" dt="2023-09-14T07:59:37.339" v="8" actId="14100"/>
          <ac:spMkLst>
            <pc:docMk/>
            <pc:sldMk cId="3483643150" sldId="420"/>
            <ac:spMk id="3" creationId="{EE87CABF-618C-4C67-5B27-A18E7F7FD436}"/>
          </ac:spMkLst>
        </pc:spChg>
      </pc:sldChg>
      <pc:sldChg chg="addSp delSp modSp new">
        <pc:chgData name="tien tran" userId="f5c0b7c74de91c7e" providerId="Windows Live" clId="Web-{75712A81-0019-4E12-B285-17FD24BE50E0}" dt="2023-09-14T08:00:22.105" v="15" actId="1076"/>
        <pc:sldMkLst>
          <pc:docMk/>
          <pc:sldMk cId="4258105381" sldId="421"/>
        </pc:sldMkLst>
        <pc:spChg chg="mod">
          <ac:chgData name="tien tran" userId="f5c0b7c74de91c7e" providerId="Windows Live" clId="Web-{75712A81-0019-4E12-B285-17FD24BE50E0}" dt="2023-09-14T07:59:52.323" v="11" actId="20577"/>
          <ac:spMkLst>
            <pc:docMk/>
            <pc:sldMk cId="4258105381" sldId="421"/>
            <ac:spMk id="2" creationId="{CDA14195-BF39-EEDF-9F68-60DDAE2AFD10}"/>
          </ac:spMkLst>
        </pc:spChg>
        <pc:spChg chg="del">
          <ac:chgData name="tien tran" userId="f5c0b7c74de91c7e" providerId="Windows Live" clId="Web-{75712A81-0019-4E12-B285-17FD24BE50E0}" dt="2023-09-14T08:00:12.667" v="12"/>
          <ac:spMkLst>
            <pc:docMk/>
            <pc:sldMk cId="4258105381" sldId="421"/>
            <ac:spMk id="3" creationId="{94D0DA26-8000-56A2-86E9-FCF59BB1B625}"/>
          </ac:spMkLst>
        </pc:spChg>
        <pc:picChg chg="add mod ord">
          <ac:chgData name="tien tran" userId="f5c0b7c74de91c7e" providerId="Windows Live" clId="Web-{75712A81-0019-4E12-B285-17FD24BE50E0}" dt="2023-09-14T08:00:22.105" v="15" actId="1076"/>
          <ac:picMkLst>
            <pc:docMk/>
            <pc:sldMk cId="4258105381" sldId="421"/>
            <ac:picMk id="5" creationId="{B63DBA1F-5198-DBB3-BC1E-3727AC043F08}"/>
          </ac:picMkLst>
        </pc:picChg>
      </pc:sldChg>
      <pc:sldChg chg="addSp modSp new">
        <pc:chgData name="tien tran" userId="f5c0b7c74de91c7e" providerId="Windows Live" clId="Web-{75712A81-0019-4E12-B285-17FD24BE50E0}" dt="2023-09-14T08:01:45.294" v="24" actId="14100"/>
        <pc:sldMkLst>
          <pc:docMk/>
          <pc:sldMk cId="480880040" sldId="422"/>
        </pc:sldMkLst>
        <pc:spChg chg="mod">
          <ac:chgData name="tien tran" userId="f5c0b7c74de91c7e" providerId="Windows Live" clId="Web-{75712A81-0019-4E12-B285-17FD24BE50E0}" dt="2023-09-14T08:00:40.590" v="18" actId="20577"/>
          <ac:spMkLst>
            <pc:docMk/>
            <pc:sldMk cId="480880040" sldId="422"/>
            <ac:spMk id="2" creationId="{48B3B307-4C6B-2B2F-0786-29C76D0B9FBE}"/>
          </ac:spMkLst>
        </pc:spChg>
        <pc:spChg chg="mod">
          <ac:chgData name="tien tran" userId="f5c0b7c74de91c7e" providerId="Windows Live" clId="Web-{75712A81-0019-4E12-B285-17FD24BE50E0}" dt="2023-09-14T08:01:22.340" v="21" actId="14100"/>
          <ac:spMkLst>
            <pc:docMk/>
            <pc:sldMk cId="480880040" sldId="422"/>
            <ac:spMk id="3" creationId="{8F7937AA-0C0F-8B0A-B44C-51D5F9F8DD13}"/>
          </ac:spMkLst>
        </pc:spChg>
        <pc:picChg chg="add mod">
          <ac:chgData name="tien tran" userId="f5c0b7c74de91c7e" providerId="Windows Live" clId="Web-{75712A81-0019-4E12-B285-17FD24BE50E0}" dt="2023-09-14T08:01:45.294" v="24" actId="14100"/>
          <ac:picMkLst>
            <pc:docMk/>
            <pc:sldMk cId="480880040" sldId="422"/>
            <ac:picMk id="5" creationId="{3AD5A1B9-303D-9A91-A7B2-0D9A630DDC40}"/>
          </ac:picMkLst>
        </pc:picChg>
      </pc:sldChg>
      <pc:sldChg chg="modSp new">
        <pc:chgData name="tien tran" userId="f5c0b7c74de91c7e" providerId="Windows Live" clId="Web-{75712A81-0019-4E12-B285-17FD24BE50E0}" dt="2023-09-14T08:03:03.888" v="31" actId="14100"/>
        <pc:sldMkLst>
          <pc:docMk/>
          <pc:sldMk cId="2265116746" sldId="423"/>
        </pc:sldMkLst>
        <pc:spChg chg="mod">
          <ac:chgData name="tien tran" userId="f5c0b7c74de91c7e" providerId="Windows Live" clId="Web-{75712A81-0019-4E12-B285-17FD24BE50E0}" dt="2023-09-14T08:01:57.450" v="27" actId="20577"/>
          <ac:spMkLst>
            <pc:docMk/>
            <pc:sldMk cId="2265116746" sldId="423"/>
            <ac:spMk id="2" creationId="{EEF24BA8-A1CC-DB7A-51FA-1B01FB1D4522}"/>
          </ac:spMkLst>
        </pc:spChg>
        <pc:spChg chg="mod">
          <ac:chgData name="tien tran" userId="f5c0b7c74de91c7e" providerId="Windows Live" clId="Web-{75712A81-0019-4E12-B285-17FD24BE50E0}" dt="2023-09-14T08:03:03.888" v="31" actId="14100"/>
          <ac:spMkLst>
            <pc:docMk/>
            <pc:sldMk cId="2265116746" sldId="423"/>
            <ac:spMk id="3" creationId="{28C4FCF3-C0C3-8392-D560-199D54A40BBF}"/>
          </ac:spMkLst>
        </pc:spChg>
      </pc:sldChg>
      <pc:sldChg chg="addSp delSp modSp new">
        <pc:chgData name="tien tran" userId="f5c0b7c74de91c7e" providerId="Windows Live" clId="Web-{75712A81-0019-4E12-B285-17FD24BE50E0}" dt="2023-09-14T08:03:46.201" v="38" actId="1076"/>
        <pc:sldMkLst>
          <pc:docMk/>
          <pc:sldMk cId="2265813040" sldId="424"/>
        </pc:sldMkLst>
        <pc:spChg chg="mod">
          <ac:chgData name="tien tran" userId="f5c0b7c74de91c7e" providerId="Windows Live" clId="Web-{75712A81-0019-4E12-B285-17FD24BE50E0}" dt="2023-09-14T08:03:22.404" v="34" actId="20577"/>
          <ac:spMkLst>
            <pc:docMk/>
            <pc:sldMk cId="2265813040" sldId="424"/>
            <ac:spMk id="2" creationId="{EAD2E24A-2E53-8ED7-94E4-AFE769B41BE8}"/>
          </ac:spMkLst>
        </pc:spChg>
        <pc:spChg chg="del">
          <ac:chgData name="tien tran" userId="f5c0b7c74de91c7e" providerId="Windows Live" clId="Web-{75712A81-0019-4E12-B285-17FD24BE50E0}" dt="2023-09-14T08:03:40.654" v="35"/>
          <ac:spMkLst>
            <pc:docMk/>
            <pc:sldMk cId="2265813040" sldId="424"/>
            <ac:spMk id="3" creationId="{8E48ABEF-82E9-AA87-0A86-C48A64D6426E}"/>
          </ac:spMkLst>
        </pc:spChg>
        <pc:picChg chg="add mod ord">
          <ac:chgData name="tien tran" userId="f5c0b7c74de91c7e" providerId="Windows Live" clId="Web-{75712A81-0019-4E12-B285-17FD24BE50E0}" dt="2023-09-14T08:03:46.201" v="38" actId="1076"/>
          <ac:picMkLst>
            <pc:docMk/>
            <pc:sldMk cId="2265813040" sldId="424"/>
            <ac:picMk id="5" creationId="{D28B40BD-C06E-C437-EEC7-3DCA9CC9B28D}"/>
          </ac:picMkLst>
        </pc:picChg>
      </pc:sldChg>
      <pc:sldChg chg="modSp new">
        <pc:chgData name="tien tran" userId="f5c0b7c74de91c7e" providerId="Windows Live" clId="Web-{75712A81-0019-4E12-B285-17FD24BE50E0}" dt="2023-09-14T08:08:38.611" v="53" actId="20577"/>
        <pc:sldMkLst>
          <pc:docMk/>
          <pc:sldMk cId="3684377349" sldId="425"/>
        </pc:sldMkLst>
        <pc:spChg chg="mod">
          <ac:chgData name="tien tran" userId="f5c0b7c74de91c7e" providerId="Windows Live" clId="Web-{75712A81-0019-4E12-B285-17FD24BE50E0}" dt="2023-09-14T08:08:00.095" v="42" actId="20577"/>
          <ac:spMkLst>
            <pc:docMk/>
            <pc:sldMk cId="3684377349" sldId="425"/>
            <ac:spMk id="2" creationId="{9192D95E-0E66-4055-C451-818D2944078B}"/>
          </ac:spMkLst>
        </pc:spChg>
        <pc:spChg chg="mod">
          <ac:chgData name="tien tran" userId="f5c0b7c74de91c7e" providerId="Windows Live" clId="Web-{75712A81-0019-4E12-B285-17FD24BE50E0}" dt="2023-09-14T08:08:38.611" v="53" actId="20577"/>
          <ac:spMkLst>
            <pc:docMk/>
            <pc:sldMk cId="3684377349" sldId="425"/>
            <ac:spMk id="3" creationId="{E4371EE3-61CE-A3F9-65E7-64CEFA86D64B}"/>
          </ac:spMkLst>
        </pc:spChg>
      </pc:sldChg>
      <pc:sldChg chg="modSp add replId">
        <pc:chgData name="tien tran" userId="f5c0b7c74de91c7e" providerId="Windows Live" clId="Web-{75712A81-0019-4E12-B285-17FD24BE50E0}" dt="2023-09-14T08:12:04.270" v="81" actId="20577"/>
        <pc:sldMkLst>
          <pc:docMk/>
          <pc:sldMk cId="3512409350" sldId="426"/>
        </pc:sldMkLst>
        <pc:spChg chg="mod">
          <ac:chgData name="tien tran" userId="f5c0b7c74de91c7e" providerId="Windows Live" clId="Web-{75712A81-0019-4E12-B285-17FD24BE50E0}" dt="2023-09-14T08:12:04.270" v="81" actId="20577"/>
          <ac:spMkLst>
            <pc:docMk/>
            <pc:sldMk cId="3512409350" sldId="426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48.443" v="84" actId="20577"/>
        <pc:sldMkLst>
          <pc:docMk/>
          <pc:sldMk cId="1750104124" sldId="427"/>
        </pc:sldMkLst>
        <pc:spChg chg="mod">
          <ac:chgData name="tien tran" userId="f5c0b7c74de91c7e" providerId="Windows Live" clId="Web-{75712A81-0019-4E12-B285-17FD24BE50E0}" dt="2023-09-14T08:12:48.443" v="84" actId="20577"/>
          <ac:spMkLst>
            <pc:docMk/>
            <pc:sldMk cId="1750104124" sldId="427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56.177" v="86" actId="20577"/>
        <pc:sldMkLst>
          <pc:docMk/>
          <pc:sldMk cId="3595492573" sldId="428"/>
        </pc:sldMkLst>
        <pc:spChg chg="mod">
          <ac:chgData name="tien tran" userId="f5c0b7c74de91c7e" providerId="Windows Live" clId="Web-{75712A81-0019-4E12-B285-17FD24BE50E0}" dt="2023-09-14T08:12:56.177" v="86" actId="20577"/>
          <ac:spMkLst>
            <pc:docMk/>
            <pc:sldMk cId="3595492573" sldId="428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ea typeface="+mn-lt"/>
                <a:cs typeface="+mn-lt"/>
              </a:rPr>
              <a:t>Assignment</a:t>
            </a:r>
            <a:endParaRPr lang="vi-VN" sz="9600" dirty="0">
              <a:latin typeface="Arial"/>
              <a:ea typeface="+mn-lt"/>
              <a:cs typeface="Arial"/>
            </a:endParaRPr>
          </a:p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+mn-lt"/>
                <a:cs typeface="Arial"/>
              </a:rPr>
              <a:t>System</a:t>
            </a: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 Architecture – Day 3</a:t>
            </a:r>
            <a:endParaRPr lang="vi-VN" sz="9600" dirty="0">
              <a:latin typeface="Arial"/>
              <a:cs typeface="Arial"/>
            </a:endParaRP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DD266-9059-40E1-7137-0438B88C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Assignment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156CF9-A7C0-C524-46D1-C7E38B8D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Thực hành vẽ kiến trúc </a:t>
            </a:r>
            <a:r>
              <a:rPr lang="vi-VN" dirty="0" err="1">
                <a:latin typeface="Arial"/>
                <a:cs typeface="Arial"/>
              </a:rPr>
              <a:t>rack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layout</a:t>
            </a:r>
            <a:endParaRPr lang="vi-VN" dirty="0" err="1"/>
          </a:p>
          <a:p>
            <a:r>
              <a:rPr lang="vi-VN" dirty="0">
                <a:latin typeface="Arial"/>
                <a:cs typeface="Arial"/>
              </a:rPr>
              <a:t>Thực hành vẽ kiến trúc 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physical</a:t>
            </a:r>
          </a:p>
          <a:p>
            <a:r>
              <a:rPr lang="vi-VN" dirty="0">
                <a:latin typeface="Arial"/>
                <a:cs typeface="Arial"/>
              </a:rPr>
              <a:t>Công cụ:   </a:t>
            </a:r>
            <a:r>
              <a:rPr lang="vi-VN" dirty="0">
                <a:solidFill>
                  <a:srgbClr val="0563C1"/>
                </a:solidFill>
                <a:latin typeface="Arial"/>
                <a:cs typeface="Arial"/>
                <a:hlinkClick r:id="rId2"/>
              </a:rPr>
              <a:t>https://app.diagrams.net</a:t>
            </a: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Hướng dẫn : </a:t>
            </a:r>
          </a:p>
          <a:p>
            <a:pPr lvl="1"/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Học viên mở bản vẽ mẫu và vẽ lại để làm quen với công cụ</a:t>
            </a:r>
            <a:endParaRPr lang="vi-VN" dirty="0"/>
          </a:p>
          <a:p>
            <a:pPr lvl="1"/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Giảng viên hướng dẫn và giải thích ý nghĩa của từng thành phần trong bản vẽ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36C1FD-D3FD-F2F4-BC5A-80558D22D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99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346572-2380-AACF-0397-067783BA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https</a:t>
            </a:r>
            <a:r>
              <a:rPr lang="vi-VN" dirty="0">
                <a:latin typeface="Arial"/>
                <a:cs typeface="Arial"/>
              </a:rPr>
              <a:t>//:app.diagrams.net</a:t>
            </a:r>
          </a:p>
        </p:txBody>
      </p:sp>
      <p:pic>
        <p:nvPicPr>
          <p:cNvPr id="6" name="Chỗ dành sẵn cho Nội dung 5" descr="Ảnh có chứa văn bản, ảnh chụp màn hình, biểu đồ, số&#10;&#10;Mô tả được tự động tạo">
            <a:extLst>
              <a:ext uri="{FF2B5EF4-FFF2-40B4-BE49-F238E27FC236}">
                <a16:creationId xmlns:a16="http://schemas.microsoft.com/office/drawing/2014/main" id="{0B97DF85-3472-B07D-CD14-ACD7ECAB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513" y="923027"/>
            <a:ext cx="5429782" cy="528586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E828AB-DAB7-43D0-74FD-428C1872B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65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346572-2380-AACF-0397-067783BA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https</a:t>
            </a:r>
            <a:r>
              <a:rPr lang="vi-VN" dirty="0">
                <a:latin typeface="Arial"/>
                <a:cs typeface="Arial"/>
              </a:rPr>
              <a:t>//:app.diagrams.net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A1A02B-EBF1-8C07-B4F8-E52CCEB3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E828AB-DAB7-43D0-74FD-428C1872B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" name="Hình ảnh 4" descr="Ảnh có chứa văn bản, ảnh chụp màn hình, Song song, biểu đồ&#10;&#10;Mô tả được tự động tạo">
            <a:extLst>
              <a:ext uri="{FF2B5EF4-FFF2-40B4-BE49-F238E27FC236}">
                <a16:creationId xmlns:a16="http://schemas.microsoft.com/office/drawing/2014/main" id="{00277C41-CC66-B79D-0AA2-CDE30E48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25" y="770941"/>
            <a:ext cx="7768566" cy="55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5</Slides>
  <Notes>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6" baseType="lpstr">
      <vt:lpstr>Blends</vt:lpstr>
      <vt:lpstr>Bản trình bày PowerPoint</vt:lpstr>
      <vt:lpstr>Assignment </vt:lpstr>
      <vt:lpstr>https//:app.diagrams.net</vt:lpstr>
      <vt:lpstr>https//:app.diagrams.net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164</cp:revision>
  <cp:lastPrinted>1601-01-01T00:00:00Z</cp:lastPrinted>
  <dcterms:created xsi:type="dcterms:W3CDTF">2005-08-06T12:02:07Z</dcterms:created>
  <dcterms:modified xsi:type="dcterms:W3CDTF">2023-10-10T04:36:24Z</dcterms:modified>
</cp:coreProperties>
</file>