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1"/>
  </p:notesMasterIdLst>
  <p:sldIdLst>
    <p:sldId id="404" r:id="rId2"/>
    <p:sldId id="406" r:id="rId3"/>
    <p:sldId id="411" r:id="rId4"/>
    <p:sldId id="407" r:id="rId5"/>
    <p:sldId id="408" r:id="rId6"/>
    <p:sldId id="412" r:id="rId7"/>
    <p:sldId id="409" r:id="rId8"/>
    <p:sldId id="410" r:id="rId9"/>
    <p:sldId id="393" r:id="rId1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F"/>
    <a:srgbClr val="E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66498-44F8-4639-A8CA-2B4C0AD1D51C}" v="720" dt="2023-08-04T03:00:58.814"/>
    <p1510:client id="{0BFD4720-1AC8-4196-B141-AB7287C126FF}" v="62" dt="2023-08-17T03:00:12.176"/>
    <p1510:client id="{11F2CECC-3273-4AE8-A998-71AC8E71EEE6}" v="88" dt="2023-08-17T10:06:57.269"/>
    <p1510:client id="{1E8EF9DC-5EA4-425E-9953-1ABDFB2097F3}" v="277" dt="2023-08-04T15:18:07.729"/>
    <p1510:client id="{27D1D977-7C7F-44D0-A320-CD2F4C5357AA}" v="1" dt="2023-08-23T14:12:15.253"/>
    <p1510:client id="{2DE31246-FFA2-4D39-975F-4642863E00F1}" v="649" dt="2023-08-21T16:28:28.638"/>
    <p1510:client id="{3AAA18D7-E9B9-4C48-8D46-116428D15A3B}" v="83" dt="2023-08-13T15:23:18.660"/>
    <p1510:client id="{40041EAB-7D2C-4564-94A8-2EA43D345B0D}" v="19" dt="2023-09-12T01:48:36.648"/>
    <p1510:client id="{4D4F0258-B400-404B-8672-3628B0D8812E}" v="39" dt="2023-08-30T14:49:44.409"/>
    <p1510:client id="{6402D22A-E274-4080-8517-A867753103E6}" v="107" dt="2023-09-13T08:15:45.842"/>
    <p1510:client id="{720C474B-B7E6-477D-9EBC-A2B08D8AEDCC}" v="19" dt="2023-10-10T10:28:53.839"/>
    <p1510:client id="{77B620F4-A598-441B-96C5-A9BDBD509DA2}" v="131" dt="2023-08-17T17:26:23.203"/>
    <p1510:client id="{796992A6-404F-4F98-9811-BC97A7F4DDCF}" v="1056" dt="2023-08-23T09:31:41.574"/>
    <p1510:client id="{80F5F2B2-4FC9-4BEC-A52E-FC150A3B612A}" v="62" dt="2023-08-21T16:47:18.840"/>
    <p1510:client id="{8225F6A5-84B7-4414-8068-B71B3D02BE06}" v="1215" dt="2023-08-27T09:51:26.666"/>
    <p1510:client id="{881C173E-3055-4E7F-90CD-E2B8A5C780F8}" v="565" dt="2023-09-13T10:25:08.998"/>
    <p1510:client id="{8CA5171D-858E-4DC0-A0D6-471CBF2D5C3B}" v="1729" dt="2023-10-10T10:05:55.150"/>
    <p1510:client id="{90678E26-D1CD-4FF9-8C20-273AC375FBA7}" v="486" dt="2023-08-24T09:57:48.249"/>
    <p1510:client id="{95F3361D-C8B6-4539-9751-C940094FFCF0}" v="418" dt="2023-08-16T10:05:12.850"/>
    <p1510:client id="{9D64138F-CCCA-4C59-B418-8B9B3CD3166D}" v="76" dt="2023-08-17T05:16:57.752"/>
    <p1510:client id="{9E70ACEF-D056-4163-BCFE-BBC41C23118D}" v="152" dt="2023-08-17T10:36:25.946"/>
    <p1510:client id="{A1417D89-5671-4CC6-AA32-6782580E67BF}" v="627" dt="2023-08-12T03:27:20.764"/>
    <p1510:client id="{A44A8A2B-26F0-4566-AD1C-5749E4A192F3}" v="304" dt="2023-08-11T16:58:37.691"/>
    <p1510:client id="{B207133D-ABFF-439A-8009-7C3B7E0B095B}" v="916" dt="2023-08-14T17:11:51.447"/>
    <p1510:client id="{C88BBCAA-2AB6-4376-9227-327F6453F29D}" v="712" dt="2023-08-24T16:40:54.520"/>
    <p1510:client id="{D15DC498-EE4A-40E4-B29F-9389025554B4}" v="619" dt="2023-08-10T10:18:45.718"/>
    <p1510:client id="{D68DFCE9-D850-455D-97C0-B81A11653813}" v="2" dt="2023-09-12T03:56:49.549"/>
    <p1510:client id="{E07B9685-5A37-4A97-880C-EB79A1BA2E04}" v="360" dt="2023-08-16T17:35:18.186"/>
    <p1510:client id="{E0B86549-F5C8-4C35-9DEA-69644D06F2AE}" v="482" dt="2023-09-13T07:50:39.302"/>
    <p1510:client id="{F077D0EA-C2B9-4BB7-B815-13DA4F31E4CE}" v="2" dt="2023-08-21T16:30:57.928"/>
    <p1510:client id="{F9C21B63-6925-45CA-9A4A-40599C455D1B}" v="17" dt="2023-09-13T08:22:55.719"/>
    <p1510:client id="{FC69EDA8-B7C2-4A4D-A8DB-F116795F042B}" v="777" dt="2023-09-12T03:46:29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tran" userId="f5c0b7c74de91c7e" providerId="Windows Live" clId="Web-{3462C230-5463-4756-8DB2-BEEBD5B73E66}"/>
    <pc:docChg chg="modSld">
      <pc:chgData name="tien tran" userId="f5c0b7c74de91c7e" providerId="Windows Live" clId="Web-{3462C230-5463-4756-8DB2-BEEBD5B73E66}" dt="2023-08-01T09:45:00.024" v="116"/>
      <pc:docMkLst>
        <pc:docMk/>
      </pc:docMkLst>
      <pc:sldChg chg="modNotes">
        <pc:chgData name="tien tran" userId="f5c0b7c74de91c7e" providerId="Windows Live" clId="Web-{3462C230-5463-4756-8DB2-BEEBD5B73E66}" dt="2023-08-01T09:45:00.024" v="116"/>
        <pc:sldMkLst>
          <pc:docMk/>
          <pc:sldMk cId="0" sldId="257"/>
        </pc:sldMkLst>
      </pc:sldChg>
      <pc:sldChg chg="modNotes">
        <pc:chgData name="tien tran" userId="f5c0b7c74de91c7e" providerId="Windows Live" clId="Web-{3462C230-5463-4756-8DB2-BEEBD5B73E66}" dt="2023-08-01T09:43:32.003" v="5"/>
        <pc:sldMkLst>
          <pc:docMk/>
          <pc:sldMk cId="0" sldId="404"/>
        </pc:sldMkLst>
      </pc:sldChg>
    </pc:docChg>
  </pc:docChgLst>
  <pc:docChgLst>
    <pc:chgData name="tien tran" userId="f5c0b7c74de91c7e" providerId="Windows Live" clId="Web-{27D1D977-7C7F-44D0-A320-CD2F4C5357AA}"/>
    <pc:docChg chg="modSld">
      <pc:chgData name="tien tran" userId="f5c0b7c74de91c7e" providerId="Windows Live" clId="Web-{27D1D977-7C7F-44D0-A320-CD2F4C5357AA}" dt="2023-08-23T14:12:15.238" v="0" actId="20577"/>
      <pc:docMkLst>
        <pc:docMk/>
      </pc:docMkLst>
      <pc:sldChg chg="modSp">
        <pc:chgData name="tien tran" userId="f5c0b7c74de91c7e" providerId="Windows Live" clId="Web-{27D1D977-7C7F-44D0-A320-CD2F4C5357AA}" dt="2023-08-23T14:12:15.238" v="0" actId="20577"/>
        <pc:sldMkLst>
          <pc:docMk/>
          <pc:sldMk cId="3112458778" sldId="426"/>
        </pc:sldMkLst>
        <pc:spChg chg="mod">
          <ac:chgData name="tien tran" userId="f5c0b7c74de91c7e" providerId="Windows Live" clId="Web-{27D1D977-7C7F-44D0-A320-CD2F4C5357AA}" dt="2023-08-23T14:12:15.238" v="0" actId="20577"/>
          <ac:spMkLst>
            <pc:docMk/>
            <pc:sldMk cId="3112458778" sldId="426"/>
            <ac:spMk id="3" creationId="{D25BADE3-455A-C62F-8962-6EF84B2FEC37}"/>
          </ac:spMkLst>
        </pc:spChg>
      </pc:sldChg>
    </pc:docChg>
  </pc:docChgLst>
  <pc:docChgLst>
    <pc:chgData name="tien tran" userId="f5c0b7c74de91c7e" providerId="Windows Live" clId="Web-{B207133D-ABFF-439A-8009-7C3B7E0B095B}"/>
    <pc:docChg chg="addSld delSld modSld sldOrd addMainMaster">
      <pc:chgData name="tien tran" userId="f5c0b7c74de91c7e" providerId="Windows Live" clId="Web-{B207133D-ABFF-439A-8009-7C3B7E0B095B}" dt="2023-08-14T17:11:51.447" v="861" actId="1076"/>
      <pc:docMkLst>
        <pc:docMk/>
      </pc:docMkLst>
      <pc:sldChg chg="modSp">
        <pc:chgData name="tien tran" userId="f5c0b7c74de91c7e" providerId="Windows Live" clId="Web-{B207133D-ABFF-439A-8009-7C3B7E0B095B}" dt="2023-08-14T17:09:10.270" v="836" actId="20577"/>
        <pc:sldMkLst>
          <pc:docMk/>
          <pc:sldMk cId="0" sldId="257"/>
        </pc:sldMkLst>
        <pc:spChg chg="mod">
          <ac:chgData name="tien tran" userId="f5c0b7c74de91c7e" providerId="Windows Live" clId="Web-{B207133D-ABFF-439A-8009-7C3B7E0B095B}" dt="2023-08-14T17:09:10.270" v="83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 del">
        <pc:chgData name="tien tran" userId="f5c0b7c74de91c7e" providerId="Windows Live" clId="Web-{B207133D-ABFF-439A-8009-7C3B7E0B095B}" dt="2023-08-14T17:10:40.554" v="848"/>
        <pc:sldMkLst>
          <pc:docMk/>
          <pc:sldMk cId="127468970" sldId="408"/>
        </pc:sldMkLst>
        <pc:spChg chg="mod">
          <ac:chgData name="tien tran" userId="f5c0b7c74de91c7e" providerId="Windows Live" clId="Web-{B207133D-ABFF-439A-8009-7C3B7E0B095B}" dt="2023-08-14T17:09:23.848" v="83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B207133D-ABFF-439A-8009-7C3B7E0B095B}" dt="2023-08-14T15:33:01.877" v="258"/>
        <pc:sldMkLst>
          <pc:docMk/>
          <pc:sldMk cId="3729329251" sldId="433"/>
        </pc:sldMkLst>
      </pc:sldChg>
      <pc:sldChg chg="del">
        <pc:chgData name="tien tran" userId="f5c0b7c74de91c7e" providerId="Windows Live" clId="Web-{B207133D-ABFF-439A-8009-7C3B7E0B095B}" dt="2023-08-14T15:33:01.095" v="257"/>
        <pc:sldMkLst>
          <pc:docMk/>
          <pc:sldMk cId="3101371877" sldId="434"/>
        </pc:sldMkLst>
      </pc:sldChg>
      <pc:sldChg chg="del">
        <pc:chgData name="tien tran" userId="f5c0b7c74de91c7e" providerId="Windows Live" clId="Web-{B207133D-ABFF-439A-8009-7C3B7E0B095B}" dt="2023-08-14T15:32:52.486" v="246"/>
        <pc:sldMkLst>
          <pc:docMk/>
          <pc:sldMk cId="2338905664" sldId="435"/>
        </pc:sldMkLst>
      </pc:sldChg>
      <pc:sldChg chg="del">
        <pc:chgData name="tien tran" userId="f5c0b7c74de91c7e" providerId="Windows Live" clId="Web-{B207133D-ABFF-439A-8009-7C3B7E0B095B}" dt="2023-08-14T15:33:02.533" v="259"/>
        <pc:sldMkLst>
          <pc:docMk/>
          <pc:sldMk cId="3101003691" sldId="437"/>
        </pc:sldMkLst>
      </pc:sldChg>
      <pc:sldChg chg="del">
        <pc:chgData name="tien tran" userId="f5c0b7c74de91c7e" providerId="Windows Live" clId="Web-{B207133D-ABFF-439A-8009-7C3B7E0B095B}" dt="2023-08-14T15:33:04.517" v="262"/>
        <pc:sldMkLst>
          <pc:docMk/>
          <pc:sldMk cId="3484366298" sldId="439"/>
        </pc:sldMkLst>
      </pc:sldChg>
      <pc:sldChg chg="del">
        <pc:chgData name="tien tran" userId="f5c0b7c74de91c7e" providerId="Windows Live" clId="Web-{B207133D-ABFF-439A-8009-7C3B7E0B095B}" dt="2023-08-14T15:32:33.094" v="234"/>
        <pc:sldMkLst>
          <pc:docMk/>
          <pc:sldMk cId="2898175485" sldId="442"/>
        </pc:sldMkLst>
      </pc:sldChg>
      <pc:sldChg chg="del">
        <pc:chgData name="tien tran" userId="f5c0b7c74de91c7e" providerId="Windows Live" clId="Web-{B207133D-ABFF-439A-8009-7C3B7E0B095B}" dt="2023-08-14T15:32:34.376" v="235"/>
        <pc:sldMkLst>
          <pc:docMk/>
          <pc:sldMk cId="1652033460" sldId="443"/>
        </pc:sldMkLst>
      </pc:sldChg>
      <pc:sldChg chg="del">
        <pc:chgData name="tien tran" userId="f5c0b7c74de91c7e" providerId="Windows Live" clId="Web-{B207133D-ABFF-439A-8009-7C3B7E0B095B}" dt="2023-08-14T15:32:37.454" v="236"/>
        <pc:sldMkLst>
          <pc:docMk/>
          <pc:sldMk cId="2826315926" sldId="444"/>
        </pc:sldMkLst>
      </pc:sldChg>
      <pc:sldChg chg="del">
        <pc:chgData name="tien tran" userId="f5c0b7c74de91c7e" providerId="Windows Live" clId="Web-{B207133D-ABFF-439A-8009-7C3B7E0B095B}" dt="2023-08-14T15:51:27.696" v="411"/>
        <pc:sldMkLst>
          <pc:docMk/>
          <pc:sldMk cId="3024936694" sldId="445"/>
        </pc:sldMkLst>
      </pc:sldChg>
      <pc:sldChg chg="del">
        <pc:chgData name="tien tran" userId="f5c0b7c74de91c7e" providerId="Windows Live" clId="Web-{B207133D-ABFF-439A-8009-7C3B7E0B095B}" dt="2023-08-14T15:51:29.571" v="412"/>
        <pc:sldMkLst>
          <pc:docMk/>
          <pc:sldMk cId="551425138" sldId="446"/>
        </pc:sldMkLst>
      </pc:sldChg>
      <pc:sldChg chg="del">
        <pc:chgData name="tien tran" userId="f5c0b7c74de91c7e" providerId="Windows Live" clId="Web-{B207133D-ABFF-439A-8009-7C3B7E0B095B}" dt="2023-08-14T15:32:41.923" v="237"/>
        <pc:sldMkLst>
          <pc:docMk/>
          <pc:sldMk cId="1813781525" sldId="447"/>
        </pc:sldMkLst>
      </pc:sldChg>
      <pc:sldChg chg="del">
        <pc:chgData name="tien tran" userId="f5c0b7c74de91c7e" providerId="Windows Live" clId="Web-{B207133D-ABFF-439A-8009-7C3B7E0B095B}" dt="2023-08-14T15:32:43.017" v="238"/>
        <pc:sldMkLst>
          <pc:docMk/>
          <pc:sldMk cId="3637023688" sldId="448"/>
        </pc:sldMkLst>
      </pc:sldChg>
      <pc:sldChg chg="del">
        <pc:chgData name="tien tran" userId="f5c0b7c74de91c7e" providerId="Windows Live" clId="Web-{B207133D-ABFF-439A-8009-7C3B7E0B095B}" dt="2023-08-14T15:32:45.626" v="241"/>
        <pc:sldMkLst>
          <pc:docMk/>
          <pc:sldMk cId="3418892251" sldId="449"/>
        </pc:sldMkLst>
      </pc:sldChg>
      <pc:sldChg chg="del">
        <pc:chgData name="tien tran" userId="f5c0b7c74de91c7e" providerId="Windows Live" clId="Web-{B207133D-ABFF-439A-8009-7C3B7E0B095B}" dt="2023-08-14T15:32:46.439" v="242"/>
        <pc:sldMkLst>
          <pc:docMk/>
          <pc:sldMk cId="2960016461" sldId="450"/>
        </pc:sldMkLst>
      </pc:sldChg>
      <pc:sldChg chg="del">
        <pc:chgData name="tien tran" userId="f5c0b7c74de91c7e" providerId="Windows Live" clId="Web-{B207133D-ABFF-439A-8009-7C3B7E0B095B}" dt="2023-08-14T15:32:50.579" v="244"/>
        <pc:sldMkLst>
          <pc:docMk/>
          <pc:sldMk cId="3782154446" sldId="451"/>
        </pc:sldMkLst>
      </pc:sldChg>
      <pc:sldChg chg="del">
        <pc:chgData name="tien tran" userId="f5c0b7c74de91c7e" providerId="Windows Live" clId="Web-{B207133D-ABFF-439A-8009-7C3B7E0B095B}" dt="2023-08-14T15:32:55.314" v="250"/>
        <pc:sldMkLst>
          <pc:docMk/>
          <pc:sldMk cId="2205607508" sldId="452"/>
        </pc:sldMkLst>
      </pc:sldChg>
      <pc:sldChg chg="del">
        <pc:chgData name="tien tran" userId="f5c0b7c74de91c7e" providerId="Windows Live" clId="Web-{B207133D-ABFF-439A-8009-7C3B7E0B095B}" dt="2023-08-14T15:32:52.064" v="245"/>
        <pc:sldMkLst>
          <pc:docMk/>
          <pc:sldMk cId="4278724821" sldId="453"/>
        </pc:sldMkLst>
      </pc:sldChg>
      <pc:sldChg chg="del">
        <pc:chgData name="tien tran" userId="f5c0b7c74de91c7e" providerId="Windows Live" clId="Web-{B207133D-ABFF-439A-8009-7C3B7E0B095B}" dt="2023-08-14T15:32:47.501" v="243"/>
        <pc:sldMkLst>
          <pc:docMk/>
          <pc:sldMk cId="2018105247" sldId="454"/>
        </pc:sldMkLst>
      </pc:sldChg>
      <pc:sldChg chg="del">
        <pc:chgData name="tien tran" userId="f5c0b7c74de91c7e" providerId="Windows Live" clId="Web-{B207133D-ABFF-439A-8009-7C3B7E0B095B}" dt="2023-08-14T15:32:53.595" v="247"/>
        <pc:sldMkLst>
          <pc:docMk/>
          <pc:sldMk cId="462244606" sldId="455"/>
        </pc:sldMkLst>
      </pc:sldChg>
      <pc:sldChg chg="del">
        <pc:chgData name="tien tran" userId="f5c0b7c74de91c7e" providerId="Windows Live" clId="Web-{B207133D-ABFF-439A-8009-7C3B7E0B095B}" dt="2023-08-14T15:32:53.626" v="248"/>
        <pc:sldMkLst>
          <pc:docMk/>
          <pc:sldMk cId="2490307678" sldId="456"/>
        </pc:sldMkLst>
      </pc:sldChg>
      <pc:sldChg chg="del">
        <pc:chgData name="tien tran" userId="f5c0b7c74de91c7e" providerId="Windows Live" clId="Web-{B207133D-ABFF-439A-8009-7C3B7E0B095B}" dt="2023-08-14T15:32:53.767" v="249"/>
        <pc:sldMkLst>
          <pc:docMk/>
          <pc:sldMk cId="2453985259" sldId="457"/>
        </pc:sldMkLst>
      </pc:sldChg>
      <pc:sldChg chg="del">
        <pc:chgData name="tien tran" userId="f5c0b7c74de91c7e" providerId="Windows Live" clId="Web-{B207133D-ABFF-439A-8009-7C3B7E0B095B}" dt="2023-08-14T15:32:56.283" v="251"/>
        <pc:sldMkLst>
          <pc:docMk/>
          <pc:sldMk cId="1691876928" sldId="458"/>
        </pc:sldMkLst>
      </pc:sldChg>
      <pc:sldChg chg="del">
        <pc:chgData name="tien tran" userId="f5c0b7c74de91c7e" providerId="Windows Live" clId="Web-{B207133D-ABFF-439A-8009-7C3B7E0B095B}" dt="2023-08-14T15:32:57.095" v="252"/>
        <pc:sldMkLst>
          <pc:docMk/>
          <pc:sldMk cId="1592320012" sldId="459"/>
        </pc:sldMkLst>
      </pc:sldChg>
      <pc:sldChg chg="del">
        <pc:chgData name="tien tran" userId="f5c0b7c74de91c7e" providerId="Windows Live" clId="Web-{B207133D-ABFF-439A-8009-7C3B7E0B095B}" dt="2023-08-14T15:32:58.502" v="254"/>
        <pc:sldMkLst>
          <pc:docMk/>
          <pc:sldMk cId="4272214377" sldId="460"/>
        </pc:sldMkLst>
      </pc:sldChg>
      <pc:sldChg chg="del">
        <pc:chgData name="tien tran" userId="f5c0b7c74de91c7e" providerId="Windows Live" clId="Web-{B207133D-ABFF-439A-8009-7C3B7E0B095B}" dt="2023-08-14T15:32:57.673" v="253"/>
        <pc:sldMkLst>
          <pc:docMk/>
          <pc:sldMk cId="506047178" sldId="461"/>
        </pc:sldMkLst>
      </pc:sldChg>
      <pc:sldChg chg="del">
        <pc:chgData name="tien tran" userId="f5c0b7c74de91c7e" providerId="Windows Live" clId="Web-{B207133D-ABFF-439A-8009-7C3B7E0B095B}" dt="2023-08-14T15:33:03.580" v="261"/>
        <pc:sldMkLst>
          <pc:docMk/>
          <pc:sldMk cId="3053965576" sldId="462"/>
        </pc:sldMkLst>
      </pc:sldChg>
      <pc:sldChg chg="del">
        <pc:chgData name="tien tran" userId="f5c0b7c74de91c7e" providerId="Windows Live" clId="Web-{B207133D-ABFF-439A-8009-7C3B7E0B095B}" dt="2023-08-14T15:33:00.220" v="256"/>
        <pc:sldMkLst>
          <pc:docMk/>
          <pc:sldMk cId="2855095161" sldId="463"/>
        </pc:sldMkLst>
      </pc:sldChg>
      <pc:sldChg chg="del">
        <pc:chgData name="tien tran" userId="f5c0b7c74de91c7e" providerId="Windows Live" clId="Web-{B207133D-ABFF-439A-8009-7C3B7E0B095B}" dt="2023-08-14T15:32:58.861" v="255"/>
        <pc:sldMkLst>
          <pc:docMk/>
          <pc:sldMk cId="3314620272" sldId="464"/>
        </pc:sldMkLst>
      </pc:sldChg>
      <pc:sldChg chg="del">
        <pc:chgData name="tien tran" userId="f5c0b7c74de91c7e" providerId="Windows Live" clId="Web-{B207133D-ABFF-439A-8009-7C3B7E0B095B}" dt="2023-08-14T15:33:05.392" v="263"/>
        <pc:sldMkLst>
          <pc:docMk/>
          <pc:sldMk cId="2372846115" sldId="465"/>
        </pc:sldMkLst>
      </pc:sldChg>
      <pc:sldChg chg="del">
        <pc:chgData name="tien tran" userId="f5c0b7c74de91c7e" providerId="Windows Live" clId="Web-{B207133D-ABFF-439A-8009-7C3B7E0B095B}" dt="2023-08-14T15:33:05.408" v="264"/>
        <pc:sldMkLst>
          <pc:docMk/>
          <pc:sldMk cId="3801038533" sldId="466"/>
        </pc:sldMkLst>
      </pc:sldChg>
      <pc:sldChg chg="del">
        <pc:chgData name="tien tran" userId="f5c0b7c74de91c7e" providerId="Windows Live" clId="Web-{B207133D-ABFF-439A-8009-7C3B7E0B095B}" dt="2023-08-14T15:33:06.533" v="265"/>
        <pc:sldMkLst>
          <pc:docMk/>
          <pc:sldMk cId="3937768751" sldId="467"/>
        </pc:sldMkLst>
      </pc:sldChg>
      <pc:sldChg chg="del">
        <pc:chgData name="tien tran" userId="f5c0b7c74de91c7e" providerId="Windows Live" clId="Web-{B207133D-ABFF-439A-8009-7C3B7E0B095B}" dt="2023-08-14T15:33:07.455" v="266"/>
        <pc:sldMkLst>
          <pc:docMk/>
          <pc:sldMk cId="1562207590" sldId="468"/>
        </pc:sldMkLst>
      </pc:sldChg>
      <pc:sldChg chg="del">
        <pc:chgData name="tien tran" userId="f5c0b7c74de91c7e" providerId="Windows Live" clId="Web-{B207133D-ABFF-439A-8009-7C3B7E0B095B}" dt="2023-08-14T15:33:08.314" v="267"/>
        <pc:sldMkLst>
          <pc:docMk/>
          <pc:sldMk cId="842645735" sldId="469"/>
        </pc:sldMkLst>
      </pc:sldChg>
      <pc:sldChg chg="del">
        <pc:chgData name="tien tran" userId="f5c0b7c74de91c7e" providerId="Windows Live" clId="Web-{B207133D-ABFF-439A-8009-7C3B7E0B095B}" dt="2023-08-14T15:33:08.627" v="268"/>
        <pc:sldMkLst>
          <pc:docMk/>
          <pc:sldMk cId="784413137" sldId="470"/>
        </pc:sldMkLst>
      </pc:sldChg>
      <pc:sldChg chg="del">
        <pc:chgData name="tien tran" userId="f5c0b7c74de91c7e" providerId="Windows Live" clId="Web-{B207133D-ABFF-439A-8009-7C3B7E0B095B}" dt="2023-08-14T15:33:09.611" v="269"/>
        <pc:sldMkLst>
          <pc:docMk/>
          <pc:sldMk cId="3113586915" sldId="471"/>
        </pc:sldMkLst>
      </pc:sldChg>
      <pc:sldChg chg="del">
        <pc:chgData name="tien tran" userId="f5c0b7c74de91c7e" providerId="Windows Live" clId="Web-{B207133D-ABFF-439A-8009-7C3B7E0B095B}" dt="2023-08-14T15:33:10.424" v="270"/>
        <pc:sldMkLst>
          <pc:docMk/>
          <pc:sldMk cId="2919658375" sldId="472"/>
        </pc:sldMkLst>
      </pc:sldChg>
      <pc:sldChg chg="del">
        <pc:chgData name="tien tran" userId="f5c0b7c74de91c7e" providerId="Windows Live" clId="Web-{B207133D-ABFF-439A-8009-7C3B7E0B095B}" dt="2023-08-14T17:09:58.834" v="843"/>
        <pc:sldMkLst>
          <pc:docMk/>
          <pc:sldMk cId="777188218" sldId="474"/>
        </pc:sldMkLst>
      </pc:sldChg>
      <pc:sldChg chg="modSp">
        <pc:chgData name="tien tran" userId="f5c0b7c74de91c7e" providerId="Windows Live" clId="Web-{B207133D-ABFF-439A-8009-7C3B7E0B095B}" dt="2023-08-14T17:09:55.224" v="842" actId="20577"/>
        <pc:sldMkLst>
          <pc:docMk/>
          <pc:sldMk cId="1653844099" sldId="475"/>
        </pc:sldMkLst>
        <pc:spChg chg="mod">
          <ac:chgData name="tien tran" userId="f5c0b7c74de91c7e" providerId="Windows Live" clId="Web-{B207133D-ABFF-439A-8009-7C3B7E0B095B}" dt="2023-08-14T17:09:55.224" v="842" actId="20577"/>
          <ac:spMkLst>
            <pc:docMk/>
            <pc:sldMk cId="1653844099" sldId="475"/>
            <ac:spMk id="2" creationId="{801CD9B4-B708-DD20-DB32-BC66E871AF2C}"/>
          </ac:spMkLst>
        </pc:spChg>
      </pc:sldChg>
      <pc:sldChg chg="del">
        <pc:chgData name="tien tran" userId="f5c0b7c74de91c7e" providerId="Windows Live" clId="Web-{B207133D-ABFF-439A-8009-7C3B7E0B095B}" dt="2023-08-14T15:32:44.673" v="240"/>
        <pc:sldMkLst>
          <pc:docMk/>
          <pc:sldMk cId="2612855592" sldId="476"/>
        </pc:sldMkLst>
      </pc:sldChg>
      <pc:sldChg chg="del">
        <pc:chgData name="tien tran" userId="f5c0b7c74de91c7e" providerId="Windows Live" clId="Web-{B207133D-ABFF-439A-8009-7C3B7E0B095B}" dt="2023-08-14T15:32:43.985" v="239"/>
        <pc:sldMkLst>
          <pc:docMk/>
          <pc:sldMk cId="1664006776" sldId="477"/>
        </pc:sldMkLst>
      </pc:sldChg>
      <pc:sldChg chg="del">
        <pc:chgData name="tien tran" userId="f5c0b7c74de91c7e" providerId="Windows Live" clId="Web-{B207133D-ABFF-439A-8009-7C3B7E0B095B}" dt="2023-08-14T15:33:02.595" v="260"/>
        <pc:sldMkLst>
          <pc:docMk/>
          <pc:sldMk cId="151422651" sldId="478"/>
        </pc:sldMkLst>
      </pc:sldChg>
      <pc:sldChg chg="addSp delSp modSp">
        <pc:chgData name="tien tran" userId="f5c0b7c74de91c7e" providerId="Windows Live" clId="Web-{B207133D-ABFF-439A-8009-7C3B7E0B095B}" dt="2023-08-14T15:41:28.472" v="332" actId="20577"/>
        <pc:sldMkLst>
          <pc:docMk/>
          <pc:sldMk cId="778069119" sldId="479"/>
        </pc:sldMkLst>
        <pc:spChg chg="add del mod">
          <ac:chgData name="tien tran" userId="f5c0b7c74de91c7e" providerId="Windows Live" clId="Web-{B207133D-ABFF-439A-8009-7C3B7E0B095B}" dt="2023-08-14T15:41:28.472" v="332" actId="20577"/>
          <ac:spMkLst>
            <pc:docMk/>
            <pc:sldMk cId="778069119" sldId="479"/>
            <ac:spMk id="3" creationId="{18690DFD-B7C9-76AD-D381-2934337371E1}"/>
          </ac:spMkLst>
        </pc:spChg>
        <pc:picChg chg="add del mod ord">
          <ac:chgData name="tien tran" userId="f5c0b7c74de91c7e" providerId="Windows Live" clId="Web-{B207133D-ABFF-439A-8009-7C3B7E0B095B}" dt="2023-08-14T15:39:06.046" v="274"/>
          <ac:picMkLst>
            <pc:docMk/>
            <pc:sldMk cId="778069119" sldId="479"/>
            <ac:picMk id="5" creationId="{8587590B-2B50-AF8A-55A9-8C88359EE7E5}"/>
          </ac:picMkLst>
        </pc:picChg>
        <pc:picChg chg="add mod">
          <ac:chgData name="tien tran" userId="f5c0b7c74de91c7e" providerId="Windows Live" clId="Web-{B207133D-ABFF-439A-8009-7C3B7E0B095B}" dt="2023-08-14T15:41:13.722" v="329" actId="1076"/>
          <ac:picMkLst>
            <pc:docMk/>
            <pc:sldMk cId="778069119" sldId="479"/>
            <ac:picMk id="6" creationId="{9EEB9CAC-7040-B6C9-8D6F-0DE2D54B1F5E}"/>
          </ac:picMkLst>
        </pc:picChg>
      </pc:sldChg>
      <pc:sldChg chg="addSp modSp new ord">
        <pc:chgData name="tien tran" userId="f5c0b7c74de91c7e" providerId="Windows Live" clId="Web-{B207133D-ABFF-439A-8009-7C3B7E0B095B}" dt="2023-08-14T17:10:45.570" v="849"/>
        <pc:sldMkLst>
          <pc:docMk/>
          <pc:sldMk cId="981139034" sldId="480"/>
        </pc:sldMkLst>
        <pc:spChg chg="mod">
          <ac:chgData name="tien tran" userId="f5c0b7c74de91c7e" providerId="Windows Live" clId="Web-{B207133D-ABFF-439A-8009-7C3B7E0B095B}" dt="2023-08-14T14:06:35.713" v="4" actId="20577"/>
          <ac:spMkLst>
            <pc:docMk/>
            <pc:sldMk cId="981139034" sldId="480"/>
            <ac:spMk id="2" creationId="{04D38C4E-E8C2-9B25-CDB0-E7FF874E09C0}"/>
          </ac:spMkLst>
        </pc:spChg>
        <pc:spChg chg="mod">
          <ac:chgData name="tien tran" userId="f5c0b7c74de91c7e" providerId="Windows Live" clId="Web-{B207133D-ABFF-439A-8009-7C3B7E0B095B}" dt="2023-08-14T14:16:27.684" v="35" actId="20577"/>
          <ac:spMkLst>
            <pc:docMk/>
            <pc:sldMk cId="981139034" sldId="480"/>
            <ac:spMk id="3" creationId="{E5BDF213-A8AB-2096-6116-9B978369A57D}"/>
          </ac:spMkLst>
        </pc:spChg>
        <pc:picChg chg="add mod">
          <ac:chgData name="tien tran" userId="f5c0b7c74de91c7e" providerId="Windows Live" clId="Web-{B207133D-ABFF-439A-8009-7C3B7E0B095B}" dt="2023-08-14T15:58:11.351" v="421" actId="1076"/>
          <ac:picMkLst>
            <pc:docMk/>
            <pc:sldMk cId="981139034" sldId="480"/>
            <ac:picMk id="5" creationId="{C4BACD51-1C53-76E1-3CED-DA6D69D246B7}"/>
          </ac:picMkLst>
        </pc:picChg>
        <pc:picChg chg="add mod">
          <ac:chgData name="tien tran" userId="f5c0b7c74de91c7e" providerId="Windows Live" clId="Web-{B207133D-ABFF-439A-8009-7C3B7E0B095B}" dt="2023-08-14T15:58:18.445" v="423" actId="1076"/>
          <ac:picMkLst>
            <pc:docMk/>
            <pc:sldMk cId="981139034" sldId="480"/>
            <ac:picMk id="6" creationId="{81828728-0A45-DD6C-9BF0-08C397AAECE5}"/>
          </ac:picMkLst>
        </pc:picChg>
      </pc:sldChg>
      <pc:sldChg chg="addSp modSp new">
        <pc:chgData name="tien tran" userId="f5c0b7c74de91c7e" providerId="Windows Live" clId="Web-{B207133D-ABFF-439A-8009-7C3B7E0B095B}" dt="2023-08-14T15:31:22.686" v="212" actId="20577"/>
        <pc:sldMkLst>
          <pc:docMk/>
          <pc:sldMk cId="897445705" sldId="481"/>
        </pc:sldMkLst>
        <pc:spChg chg="mod">
          <ac:chgData name="tien tran" userId="f5c0b7c74de91c7e" providerId="Windows Live" clId="Web-{B207133D-ABFF-439A-8009-7C3B7E0B095B}" dt="2023-08-14T14:16:36.637" v="39" actId="20577"/>
          <ac:spMkLst>
            <pc:docMk/>
            <pc:sldMk cId="897445705" sldId="481"/>
            <ac:spMk id="2" creationId="{10E371E0-8483-E6A5-2798-45DCC51038B5}"/>
          </ac:spMkLst>
        </pc:spChg>
        <pc:spChg chg="mod">
          <ac:chgData name="tien tran" userId="f5c0b7c74de91c7e" providerId="Windows Live" clId="Web-{B207133D-ABFF-439A-8009-7C3B7E0B095B}" dt="2023-08-14T15:31:22.686" v="212" actId="20577"/>
          <ac:spMkLst>
            <pc:docMk/>
            <pc:sldMk cId="897445705" sldId="481"/>
            <ac:spMk id="3" creationId="{712FE2B6-4ABF-91C5-C403-CFA5D719E232}"/>
          </ac:spMkLst>
        </pc:spChg>
        <pc:picChg chg="add mod">
          <ac:chgData name="tien tran" userId="f5c0b7c74de91c7e" providerId="Windows Live" clId="Web-{B207133D-ABFF-439A-8009-7C3B7E0B095B}" dt="2023-08-14T15:27:59.101" v="208" actId="1076"/>
          <ac:picMkLst>
            <pc:docMk/>
            <pc:sldMk cId="897445705" sldId="481"/>
            <ac:picMk id="5" creationId="{B9CFCF29-39B0-75A7-22BA-E7442A34B8AF}"/>
          </ac:picMkLst>
        </pc:picChg>
      </pc:sldChg>
      <pc:sldChg chg="addSp modSp new">
        <pc:chgData name="tien tran" userId="f5c0b7c74de91c7e" providerId="Windows Live" clId="Web-{B207133D-ABFF-439A-8009-7C3B7E0B095B}" dt="2023-08-14T15:00:09.996" v="90" actId="1076"/>
        <pc:sldMkLst>
          <pc:docMk/>
          <pc:sldMk cId="862058020" sldId="482"/>
        </pc:sldMkLst>
        <pc:spChg chg="mod">
          <ac:chgData name="tien tran" userId="f5c0b7c74de91c7e" providerId="Windows Live" clId="Web-{B207133D-ABFF-439A-8009-7C3B7E0B095B}" dt="2023-08-14T14:18:50.438" v="47" actId="20577"/>
          <ac:spMkLst>
            <pc:docMk/>
            <pc:sldMk cId="862058020" sldId="482"/>
            <ac:spMk id="2" creationId="{642674F1-2BF6-D83F-0373-36250A4B06CC}"/>
          </ac:spMkLst>
        </pc:spChg>
        <pc:spChg chg="mod">
          <ac:chgData name="tien tran" userId="f5c0b7c74de91c7e" providerId="Windows Live" clId="Web-{B207133D-ABFF-439A-8009-7C3B7E0B095B}" dt="2023-08-14T15:00:00.917" v="86" actId="20577"/>
          <ac:spMkLst>
            <pc:docMk/>
            <pc:sldMk cId="862058020" sldId="482"/>
            <ac:spMk id="3" creationId="{F0969A4E-4B7C-9246-338A-2E41A3111F58}"/>
          </ac:spMkLst>
        </pc:spChg>
        <pc:picChg chg="add mod">
          <ac:chgData name="tien tran" userId="f5c0b7c74de91c7e" providerId="Windows Live" clId="Web-{B207133D-ABFF-439A-8009-7C3B7E0B095B}" dt="2023-08-14T15:00:09.996" v="90" actId="1076"/>
          <ac:picMkLst>
            <pc:docMk/>
            <pc:sldMk cId="862058020" sldId="482"/>
            <ac:picMk id="5" creationId="{950DA93C-5DF8-D8C5-4E61-3A164620BEE5}"/>
          </ac:picMkLst>
        </pc:picChg>
      </pc:sldChg>
      <pc:sldChg chg="addSp modSp new">
        <pc:chgData name="tien tran" userId="f5c0b7c74de91c7e" providerId="Windows Live" clId="Web-{B207133D-ABFF-439A-8009-7C3B7E0B095B}" dt="2023-08-14T15:21:32.525" v="201" actId="20577"/>
        <pc:sldMkLst>
          <pc:docMk/>
          <pc:sldMk cId="1433311710" sldId="483"/>
        </pc:sldMkLst>
        <pc:spChg chg="mod">
          <ac:chgData name="tien tran" userId="f5c0b7c74de91c7e" providerId="Windows Live" clId="Web-{B207133D-ABFF-439A-8009-7C3B7E0B095B}" dt="2023-08-14T14:44:46.901" v="52" actId="20577"/>
          <ac:spMkLst>
            <pc:docMk/>
            <pc:sldMk cId="1433311710" sldId="483"/>
            <ac:spMk id="2" creationId="{0B271909-12B8-B7B3-B0E3-50D6B72E0E05}"/>
          </ac:spMkLst>
        </pc:spChg>
        <pc:spChg chg="mod">
          <ac:chgData name="tien tran" userId="f5c0b7c74de91c7e" providerId="Windows Live" clId="Web-{B207133D-ABFF-439A-8009-7C3B7E0B095B}" dt="2023-08-14T15:21:32.525" v="201" actId="20577"/>
          <ac:spMkLst>
            <pc:docMk/>
            <pc:sldMk cId="1433311710" sldId="483"/>
            <ac:spMk id="3" creationId="{90820BB6-C61D-C697-5F33-9B70CEB7C9C9}"/>
          </ac:spMkLst>
        </pc:spChg>
        <pc:picChg chg="add mod">
          <ac:chgData name="tien tran" userId="f5c0b7c74de91c7e" providerId="Windows Live" clId="Web-{B207133D-ABFF-439A-8009-7C3B7E0B095B}" dt="2023-08-14T15:17:29.501" v="195" actId="1076"/>
          <ac:picMkLst>
            <pc:docMk/>
            <pc:sldMk cId="1433311710" sldId="483"/>
            <ac:picMk id="5" creationId="{EAE3E51D-98EE-1F63-379F-BB9FCE67B3BB}"/>
          </ac:picMkLst>
        </pc:picChg>
      </pc:sldChg>
      <pc:sldChg chg="modSp new ord">
        <pc:chgData name="tien tran" userId="f5c0b7c74de91c7e" providerId="Windows Live" clId="Web-{B207133D-ABFF-439A-8009-7C3B7E0B095B}" dt="2023-08-14T15:32:26.032" v="233"/>
        <pc:sldMkLst>
          <pc:docMk/>
          <pc:sldMk cId="1196033171" sldId="484"/>
        </pc:sldMkLst>
        <pc:spChg chg="mod">
          <ac:chgData name="tien tran" userId="f5c0b7c74de91c7e" providerId="Windows Live" clId="Web-{B207133D-ABFF-439A-8009-7C3B7E0B095B}" dt="2023-08-14T15:32:11.203" v="232" actId="20577"/>
          <ac:spMkLst>
            <pc:docMk/>
            <pc:sldMk cId="1196033171" sldId="484"/>
            <ac:spMk id="2" creationId="{4BCEBF12-9EA6-7246-30A0-19B482BDF226}"/>
          </ac:spMkLst>
        </pc:spChg>
        <pc:spChg chg="mod">
          <ac:chgData name="tien tran" userId="f5c0b7c74de91c7e" providerId="Windows Live" clId="Web-{B207133D-ABFF-439A-8009-7C3B7E0B095B}" dt="2023-08-14T15:32:03.437" v="227" actId="20577"/>
          <ac:spMkLst>
            <pc:docMk/>
            <pc:sldMk cId="1196033171" sldId="484"/>
            <ac:spMk id="3" creationId="{FA96D767-1D6A-C40F-B2BB-DD47AB15A64F}"/>
          </ac:spMkLst>
        </pc:spChg>
      </pc:sldChg>
      <pc:sldChg chg="addSp delSp modSp new">
        <pc:chgData name="tien tran" userId="f5c0b7c74de91c7e" providerId="Windows Live" clId="Web-{B207133D-ABFF-439A-8009-7C3B7E0B095B}" dt="2023-08-14T15:46:44.780" v="410" actId="14100"/>
        <pc:sldMkLst>
          <pc:docMk/>
          <pc:sldMk cId="4255792222" sldId="485"/>
        </pc:sldMkLst>
        <pc:spChg chg="mod">
          <ac:chgData name="tien tran" userId="f5c0b7c74de91c7e" providerId="Windows Live" clId="Web-{B207133D-ABFF-439A-8009-7C3B7E0B095B}" dt="2023-08-14T15:42:05.099" v="333" actId="20577"/>
          <ac:spMkLst>
            <pc:docMk/>
            <pc:sldMk cId="4255792222" sldId="485"/>
            <ac:spMk id="2" creationId="{ED829C33-B854-1B88-A4C5-6CE85B57259D}"/>
          </ac:spMkLst>
        </pc:spChg>
        <pc:spChg chg="mod">
          <ac:chgData name="tien tran" userId="f5c0b7c74de91c7e" providerId="Windows Live" clId="Web-{B207133D-ABFF-439A-8009-7C3B7E0B095B}" dt="2023-08-14T15:44:00.306" v="391" actId="20577"/>
          <ac:spMkLst>
            <pc:docMk/>
            <pc:sldMk cId="4255792222" sldId="485"/>
            <ac:spMk id="3" creationId="{EAD3CB2B-B09F-7A41-D552-7E04B54A750B}"/>
          </ac:spMkLst>
        </pc:spChg>
        <pc:picChg chg="add del mod">
          <ac:chgData name="tien tran" userId="f5c0b7c74de91c7e" providerId="Windows Live" clId="Web-{B207133D-ABFF-439A-8009-7C3B7E0B095B}" dt="2023-08-14T15:45:39.903" v="402"/>
          <ac:picMkLst>
            <pc:docMk/>
            <pc:sldMk cId="4255792222" sldId="485"/>
            <ac:picMk id="5" creationId="{2889F5D3-72B3-A2DB-B6B2-7E76AF7E594D}"/>
          </ac:picMkLst>
        </pc:picChg>
        <pc:picChg chg="add mod">
          <ac:chgData name="tien tran" userId="f5c0b7c74de91c7e" providerId="Windows Live" clId="Web-{B207133D-ABFF-439A-8009-7C3B7E0B095B}" dt="2023-08-14T15:46:38.952" v="408" actId="1076"/>
          <ac:picMkLst>
            <pc:docMk/>
            <pc:sldMk cId="4255792222" sldId="485"/>
            <ac:picMk id="6" creationId="{D7A1183E-6F91-B2AB-A68E-D1B6D72EA3CB}"/>
          </ac:picMkLst>
        </pc:picChg>
        <pc:picChg chg="add mod">
          <ac:chgData name="tien tran" userId="f5c0b7c74de91c7e" providerId="Windows Live" clId="Web-{B207133D-ABFF-439A-8009-7C3B7E0B095B}" dt="2023-08-14T15:46:44.780" v="410" actId="14100"/>
          <ac:picMkLst>
            <pc:docMk/>
            <pc:sldMk cId="4255792222" sldId="485"/>
            <ac:picMk id="7" creationId="{F1B364A9-1A5B-44A8-E03E-B2AA5DC52D7B}"/>
          </ac:picMkLst>
        </pc:picChg>
      </pc:sldChg>
      <pc:sldChg chg="addSp modSp new">
        <pc:chgData name="tien tran" userId="f5c0b7c74de91c7e" providerId="Windows Live" clId="Web-{B207133D-ABFF-439A-8009-7C3B7E0B095B}" dt="2023-08-14T16:05:21.022" v="546" actId="1076"/>
        <pc:sldMkLst>
          <pc:docMk/>
          <pc:sldMk cId="2538643407" sldId="486"/>
        </pc:sldMkLst>
        <pc:spChg chg="mod">
          <ac:chgData name="tien tran" userId="f5c0b7c74de91c7e" providerId="Windows Live" clId="Web-{B207133D-ABFF-439A-8009-7C3B7E0B095B}" dt="2023-08-14T15:51:39.915" v="416" actId="20577"/>
          <ac:spMkLst>
            <pc:docMk/>
            <pc:sldMk cId="2538643407" sldId="486"/>
            <ac:spMk id="2" creationId="{85C4C1EF-1067-92A1-1F2D-5F191FD7EF2F}"/>
          </ac:spMkLst>
        </pc:spChg>
        <pc:spChg chg="mod">
          <ac:chgData name="tien tran" userId="f5c0b7c74de91c7e" providerId="Windows Live" clId="Web-{B207133D-ABFF-439A-8009-7C3B7E0B095B}" dt="2023-08-14T16:05:14.741" v="543" actId="20577"/>
          <ac:spMkLst>
            <pc:docMk/>
            <pc:sldMk cId="2538643407" sldId="486"/>
            <ac:spMk id="3" creationId="{9543AB70-B0D2-F713-A7AF-2A4AD1B4EA78}"/>
          </ac:spMkLst>
        </pc:spChg>
        <pc:picChg chg="add mod">
          <ac:chgData name="tien tran" userId="f5c0b7c74de91c7e" providerId="Windows Live" clId="Web-{B207133D-ABFF-439A-8009-7C3B7E0B095B}" dt="2023-08-14T16:05:21.022" v="546" actId="1076"/>
          <ac:picMkLst>
            <pc:docMk/>
            <pc:sldMk cId="2538643407" sldId="486"/>
            <ac:picMk id="5" creationId="{2B451EA4-4EE3-5A55-E637-CC77F6555034}"/>
          </ac:picMkLst>
        </pc:picChg>
      </pc:sldChg>
      <pc:sldChg chg="addSp modSp new">
        <pc:chgData name="tien tran" userId="f5c0b7c74de91c7e" providerId="Windows Live" clId="Web-{B207133D-ABFF-439A-8009-7C3B7E0B095B}" dt="2023-08-14T16:26:15.129" v="630" actId="20577"/>
        <pc:sldMkLst>
          <pc:docMk/>
          <pc:sldMk cId="1485422491" sldId="487"/>
        </pc:sldMkLst>
        <pc:spChg chg="mod">
          <ac:chgData name="tien tran" userId="f5c0b7c74de91c7e" providerId="Windows Live" clId="Web-{B207133D-ABFF-439A-8009-7C3B7E0B095B}" dt="2023-08-14T16:13:45.712" v="548"/>
          <ac:spMkLst>
            <pc:docMk/>
            <pc:sldMk cId="1485422491" sldId="487"/>
            <ac:spMk id="2" creationId="{D39EDC47-34ED-BA3F-8F36-218EBA7FCBB6}"/>
          </ac:spMkLst>
        </pc:spChg>
        <pc:spChg chg="mod">
          <ac:chgData name="tien tran" userId="f5c0b7c74de91c7e" providerId="Windows Live" clId="Web-{B207133D-ABFF-439A-8009-7C3B7E0B095B}" dt="2023-08-14T16:26:15.129" v="630" actId="20577"/>
          <ac:spMkLst>
            <pc:docMk/>
            <pc:sldMk cId="1485422491" sldId="487"/>
            <ac:spMk id="3" creationId="{808BE8A5-E2BF-A374-8DB8-456A1FE216E8}"/>
          </ac:spMkLst>
        </pc:spChg>
        <pc:picChg chg="add mod">
          <ac:chgData name="tien tran" userId="f5c0b7c74de91c7e" providerId="Windows Live" clId="Web-{B207133D-ABFF-439A-8009-7C3B7E0B095B}" dt="2023-08-14T16:24:22.781" v="616" actId="1076"/>
          <ac:picMkLst>
            <pc:docMk/>
            <pc:sldMk cId="1485422491" sldId="487"/>
            <ac:picMk id="5" creationId="{4D8E80F7-2A5C-5375-2C90-D95A22A6A3BD}"/>
          </ac:picMkLst>
        </pc:picChg>
        <pc:picChg chg="add mod">
          <ac:chgData name="tien tran" userId="f5c0b7c74de91c7e" providerId="Windows Live" clId="Web-{B207133D-ABFF-439A-8009-7C3B7E0B095B}" dt="2023-08-14T16:24:20.125" v="615" actId="14100"/>
          <ac:picMkLst>
            <pc:docMk/>
            <pc:sldMk cId="1485422491" sldId="487"/>
            <ac:picMk id="6" creationId="{1D37FA28-A401-A660-39EF-0D3910F04A2A}"/>
          </ac:picMkLst>
        </pc:picChg>
      </pc:sldChg>
      <pc:sldChg chg="add del">
        <pc:chgData name="tien tran" userId="f5c0b7c74de91c7e" providerId="Windows Live" clId="Web-{B207133D-ABFF-439A-8009-7C3B7E0B095B}" dt="2023-08-14T16:21:40.447" v="582"/>
        <pc:sldMkLst>
          <pc:docMk/>
          <pc:sldMk cId="60124349" sldId="488"/>
        </pc:sldMkLst>
      </pc:sldChg>
      <pc:sldChg chg="modSp new">
        <pc:chgData name="tien tran" userId="f5c0b7c74de91c7e" providerId="Windows Live" clId="Web-{B207133D-ABFF-439A-8009-7C3B7E0B095B}" dt="2023-08-14T16:33:46.113" v="654" actId="20577"/>
        <pc:sldMkLst>
          <pc:docMk/>
          <pc:sldMk cId="4225636501" sldId="488"/>
        </pc:sldMkLst>
        <pc:spChg chg="mod">
          <ac:chgData name="tien tran" userId="f5c0b7c74de91c7e" providerId="Windows Live" clId="Web-{B207133D-ABFF-439A-8009-7C3B7E0B095B}" dt="2023-08-14T16:24:57.595" v="618" actId="20577"/>
          <ac:spMkLst>
            <pc:docMk/>
            <pc:sldMk cId="4225636501" sldId="488"/>
            <ac:spMk id="2" creationId="{41C9B1E8-07E9-1E01-C639-96E7D9B63E99}"/>
          </ac:spMkLst>
        </pc:spChg>
        <pc:spChg chg="mod">
          <ac:chgData name="tien tran" userId="f5c0b7c74de91c7e" providerId="Windows Live" clId="Web-{B207133D-ABFF-439A-8009-7C3B7E0B095B}" dt="2023-08-14T16:33:46.113" v="654" actId="20577"/>
          <ac:spMkLst>
            <pc:docMk/>
            <pc:sldMk cId="4225636501" sldId="488"/>
            <ac:spMk id="3" creationId="{0902563E-754F-2D41-BEB1-77CD3015A0BE}"/>
          </ac:spMkLst>
        </pc:spChg>
      </pc:sldChg>
      <pc:sldChg chg="addSp modSp new">
        <pc:chgData name="tien tran" userId="f5c0b7c74de91c7e" providerId="Windows Live" clId="Web-{B207133D-ABFF-439A-8009-7C3B7E0B095B}" dt="2023-08-14T17:11:51.447" v="861" actId="1076"/>
        <pc:sldMkLst>
          <pc:docMk/>
          <pc:sldMk cId="3272408540" sldId="489"/>
        </pc:sldMkLst>
        <pc:spChg chg="mod">
          <ac:chgData name="tien tran" userId="f5c0b7c74de91c7e" providerId="Windows Live" clId="Web-{B207133D-ABFF-439A-8009-7C3B7E0B095B}" dt="2023-08-14T16:54:13.879" v="757" actId="20577"/>
          <ac:spMkLst>
            <pc:docMk/>
            <pc:sldMk cId="3272408540" sldId="489"/>
            <ac:spMk id="2" creationId="{270BF4C2-D55A-EF0F-C4EF-E6A73564A88E}"/>
          </ac:spMkLst>
        </pc:spChg>
        <pc:spChg chg="mod">
          <ac:chgData name="tien tran" userId="f5c0b7c74de91c7e" providerId="Windows Live" clId="Web-{B207133D-ABFF-439A-8009-7C3B7E0B095B}" dt="2023-08-14T17:11:30.415" v="856" actId="20577"/>
          <ac:spMkLst>
            <pc:docMk/>
            <pc:sldMk cId="3272408540" sldId="489"/>
            <ac:spMk id="3" creationId="{7A5AD41E-EC2B-E7FA-E20A-71EC4D1B48CB}"/>
          </ac:spMkLst>
        </pc:spChg>
        <pc:picChg chg="add mod">
          <ac:chgData name="tien tran" userId="f5c0b7c74de91c7e" providerId="Windows Live" clId="Web-{B207133D-ABFF-439A-8009-7C3B7E0B095B}" dt="2023-08-14T17:11:51.447" v="861" actId="1076"/>
          <ac:picMkLst>
            <pc:docMk/>
            <pc:sldMk cId="3272408540" sldId="489"/>
            <ac:picMk id="5" creationId="{4AC74833-D44C-6EEA-17F7-1F9D4E74D40A}"/>
          </ac:picMkLst>
        </pc:picChg>
      </pc:sldChg>
      <pc:sldChg chg="addSp delSp modSp new del">
        <pc:chgData name="tien tran" userId="f5c0b7c74de91c7e" providerId="Windows Live" clId="Web-{B207133D-ABFF-439A-8009-7C3B7E0B095B}" dt="2023-08-14T17:07:59.064" v="817"/>
        <pc:sldMkLst>
          <pc:docMk/>
          <pc:sldMk cId="1773969772" sldId="490"/>
        </pc:sldMkLst>
        <pc:spChg chg="mod">
          <ac:chgData name="tien tran" userId="f5c0b7c74de91c7e" providerId="Windows Live" clId="Web-{B207133D-ABFF-439A-8009-7C3B7E0B095B}" dt="2023-08-14T16:54:11.113" v="748" actId="20577"/>
          <ac:spMkLst>
            <pc:docMk/>
            <pc:sldMk cId="1773969772" sldId="490"/>
            <ac:spMk id="2" creationId="{5E04FD42-CDAF-68F6-9870-D427273CE89D}"/>
          </ac:spMkLst>
        </pc:spChg>
        <pc:spChg chg="del">
          <ac:chgData name="tien tran" userId="f5c0b7c74de91c7e" providerId="Windows Live" clId="Web-{B207133D-ABFF-439A-8009-7C3B7E0B095B}" dt="2023-08-14T16:53:09.783" v="694"/>
          <ac:spMkLst>
            <pc:docMk/>
            <pc:sldMk cId="1773969772" sldId="490"/>
            <ac:spMk id="3" creationId="{1380893F-FF1D-DB82-30FC-83AD5DBBC891}"/>
          </ac:spMkLst>
        </pc:spChg>
        <pc:spChg chg="add del mod">
          <ac:chgData name="tien tran" userId="f5c0b7c74de91c7e" providerId="Windows Live" clId="Web-{B207133D-ABFF-439A-8009-7C3B7E0B095B}" dt="2023-08-14T16:54:08.285" v="746"/>
          <ac:spMkLst>
            <pc:docMk/>
            <pc:sldMk cId="1773969772" sldId="490"/>
            <ac:spMk id="6" creationId="{A78964A7-A426-495B-ED41-ED13C1CDE797}"/>
          </ac:spMkLst>
        </pc:spChg>
        <pc:spChg chg="add del mod">
          <ac:chgData name="tien tran" userId="f5c0b7c74de91c7e" providerId="Windows Live" clId="Web-{B207133D-ABFF-439A-8009-7C3B7E0B095B}" dt="2023-08-14T16:54:02.160" v="727"/>
          <ac:spMkLst>
            <pc:docMk/>
            <pc:sldMk cId="1773969772" sldId="490"/>
            <ac:spMk id="8" creationId="{5E0B54B7-A574-D98F-7C06-E3F6A03AF753}"/>
          </ac:spMkLst>
        </pc:spChg>
        <pc:picChg chg="add del mod ord">
          <ac:chgData name="tien tran" userId="f5c0b7c74de91c7e" providerId="Windows Live" clId="Web-{B207133D-ABFF-439A-8009-7C3B7E0B095B}" dt="2023-08-14T16:54:09.660" v="747" actId="1076"/>
          <ac:picMkLst>
            <pc:docMk/>
            <pc:sldMk cId="1773969772" sldId="490"/>
            <ac:picMk id="5" creationId="{799AC5B8-5BAE-3C55-76EE-D7DED0950C7B}"/>
          </ac:picMkLst>
        </pc:picChg>
      </pc:sldChg>
      <pc:sldChg chg="addSp delSp modSp new">
        <pc:chgData name="tien tran" userId="f5c0b7c74de91c7e" providerId="Windows Live" clId="Web-{B207133D-ABFF-439A-8009-7C3B7E0B095B}" dt="2023-08-14T16:56:50.931" v="800" actId="20577"/>
        <pc:sldMkLst>
          <pc:docMk/>
          <pc:sldMk cId="2090854208" sldId="491"/>
        </pc:sldMkLst>
        <pc:spChg chg="mod">
          <ac:chgData name="tien tran" userId="f5c0b7c74de91c7e" providerId="Windows Live" clId="Web-{B207133D-ABFF-439A-8009-7C3B7E0B095B}" dt="2023-08-14T16:56:50.931" v="800" actId="20577"/>
          <ac:spMkLst>
            <pc:docMk/>
            <pc:sldMk cId="2090854208" sldId="491"/>
            <ac:spMk id="2" creationId="{6ADD971E-7F69-C059-8FD9-46FB87F6A0F9}"/>
          </ac:spMkLst>
        </pc:spChg>
        <pc:spChg chg="mod">
          <ac:chgData name="tien tran" userId="f5c0b7c74de91c7e" providerId="Windows Live" clId="Web-{B207133D-ABFF-439A-8009-7C3B7E0B095B}" dt="2023-08-14T16:55:04.100" v="783" actId="20577"/>
          <ac:spMkLst>
            <pc:docMk/>
            <pc:sldMk cId="2090854208" sldId="491"/>
            <ac:spMk id="3" creationId="{18FF4655-4239-7ED5-921A-F83CD1A03838}"/>
          </ac:spMkLst>
        </pc:spChg>
        <pc:picChg chg="add del mod">
          <ac:chgData name="tien tran" userId="f5c0b7c74de91c7e" providerId="Windows Live" clId="Web-{B207133D-ABFF-439A-8009-7C3B7E0B095B}" dt="2023-08-14T16:55:43.914" v="787"/>
          <ac:picMkLst>
            <pc:docMk/>
            <pc:sldMk cId="2090854208" sldId="491"/>
            <ac:picMk id="5" creationId="{FE65D7AB-18FB-DE8D-DB28-71E66497E0B9}"/>
          </ac:picMkLst>
        </pc:picChg>
        <pc:picChg chg="add mod">
          <ac:chgData name="tien tran" userId="f5c0b7c74de91c7e" providerId="Windows Live" clId="Web-{B207133D-ABFF-439A-8009-7C3B7E0B095B}" dt="2023-08-14T16:56:28.571" v="796" actId="1076"/>
          <ac:picMkLst>
            <pc:docMk/>
            <pc:sldMk cId="2090854208" sldId="491"/>
            <ac:picMk id="6" creationId="{2401DDCD-A061-31F7-46A8-7C2EB1F28BB7}"/>
          </ac:picMkLst>
        </pc:picChg>
        <pc:picChg chg="add mod">
          <ac:chgData name="tien tran" userId="f5c0b7c74de91c7e" providerId="Windows Live" clId="Web-{B207133D-ABFF-439A-8009-7C3B7E0B095B}" dt="2023-08-14T16:56:34.665" v="798" actId="14100"/>
          <ac:picMkLst>
            <pc:docMk/>
            <pc:sldMk cId="2090854208" sldId="491"/>
            <ac:picMk id="7" creationId="{ECF575BE-180B-F804-E92E-F49965E707D1}"/>
          </ac:picMkLst>
        </pc:picChg>
      </pc:sldChg>
      <pc:sldChg chg="addSp modSp new">
        <pc:chgData name="tien tran" userId="f5c0b7c74de91c7e" providerId="Windows Live" clId="Web-{B207133D-ABFF-439A-8009-7C3B7E0B095B}" dt="2023-08-14T17:07:47.814" v="816" actId="14100"/>
        <pc:sldMkLst>
          <pc:docMk/>
          <pc:sldMk cId="2283013235" sldId="492"/>
        </pc:sldMkLst>
        <pc:spChg chg="mod">
          <ac:chgData name="tien tran" userId="f5c0b7c74de91c7e" providerId="Windows Live" clId="Web-{B207133D-ABFF-439A-8009-7C3B7E0B095B}" dt="2023-08-14T17:06:40.952" v="801" actId="20577"/>
          <ac:spMkLst>
            <pc:docMk/>
            <pc:sldMk cId="2283013235" sldId="492"/>
            <ac:spMk id="2" creationId="{498FE57E-7085-74CF-F46B-1707E8684D79}"/>
          </ac:spMkLst>
        </pc:spChg>
        <pc:spChg chg="mod">
          <ac:chgData name="tien tran" userId="f5c0b7c74de91c7e" providerId="Windows Live" clId="Web-{B207133D-ABFF-439A-8009-7C3B7E0B095B}" dt="2023-08-14T17:07:07.234" v="805" actId="20577"/>
          <ac:spMkLst>
            <pc:docMk/>
            <pc:sldMk cId="2283013235" sldId="492"/>
            <ac:spMk id="3" creationId="{D2C8E602-AC27-8FA2-07B1-0FC66941B617}"/>
          </ac:spMkLst>
        </pc:spChg>
        <pc:picChg chg="add mod">
          <ac:chgData name="tien tran" userId="f5c0b7c74de91c7e" providerId="Windows Live" clId="Web-{B207133D-ABFF-439A-8009-7C3B7E0B095B}" dt="2023-08-14T17:07:47.814" v="816" actId="14100"/>
          <ac:picMkLst>
            <pc:docMk/>
            <pc:sldMk cId="2283013235" sldId="492"/>
            <ac:picMk id="5" creationId="{4E6BEBF6-7D58-CD0A-5856-3C99522B3C09}"/>
          </ac:picMkLst>
        </pc:picChg>
        <pc:picChg chg="add mod">
          <ac:chgData name="tien tran" userId="f5c0b7c74de91c7e" providerId="Windows Live" clId="Web-{B207133D-ABFF-439A-8009-7C3B7E0B095B}" dt="2023-08-14T17:07:33.579" v="812" actId="1076"/>
          <ac:picMkLst>
            <pc:docMk/>
            <pc:sldMk cId="2283013235" sldId="492"/>
            <ac:picMk id="6" creationId="{CE8EEEED-6804-1136-E971-0FAE364F1F25}"/>
          </ac:picMkLst>
        </pc:picChg>
      </pc:sldChg>
      <pc:sldChg chg="modSp add replId">
        <pc:chgData name="tien tran" userId="f5c0b7c74de91c7e" providerId="Windows Live" clId="Web-{B207133D-ABFF-439A-8009-7C3B7E0B095B}" dt="2023-08-14T17:10:12.428" v="845" actId="20577"/>
        <pc:sldMkLst>
          <pc:docMk/>
          <pc:sldMk cId="4269224074" sldId="493"/>
        </pc:sldMkLst>
        <pc:spChg chg="mod">
          <ac:chgData name="tien tran" userId="f5c0b7c74de91c7e" providerId="Windows Live" clId="Web-{B207133D-ABFF-439A-8009-7C3B7E0B095B}" dt="2023-08-14T17:10:12.428" v="845" actId="20577"/>
          <ac:spMkLst>
            <pc:docMk/>
            <pc:sldMk cId="4269224074" sldId="493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29.022" v="847" actId="20577"/>
        <pc:sldMkLst>
          <pc:docMk/>
          <pc:sldMk cId="2170628586" sldId="494"/>
        </pc:sldMkLst>
        <pc:spChg chg="mod">
          <ac:chgData name="tien tran" userId="f5c0b7c74de91c7e" providerId="Windows Live" clId="Web-{B207133D-ABFF-439A-8009-7C3B7E0B095B}" dt="2023-08-14T17:10:29.022" v="847" actId="20577"/>
          <ac:spMkLst>
            <pc:docMk/>
            <pc:sldMk cId="2170628586" sldId="494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56.992" v="852" actId="20577"/>
        <pc:sldMkLst>
          <pc:docMk/>
          <pc:sldMk cId="4041993875" sldId="495"/>
        </pc:sldMkLst>
        <pc:spChg chg="mod">
          <ac:chgData name="tien tran" userId="f5c0b7c74de91c7e" providerId="Windows Live" clId="Web-{B207133D-ABFF-439A-8009-7C3B7E0B095B}" dt="2023-08-14T17:10:56.992" v="852" actId="20577"/>
          <ac:spMkLst>
            <pc:docMk/>
            <pc:sldMk cId="4041993875" sldId="495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1:11.680" v="854" actId="20577"/>
        <pc:sldMkLst>
          <pc:docMk/>
          <pc:sldMk cId="87806020" sldId="496"/>
        </pc:sldMkLst>
        <pc:spChg chg="mod">
          <ac:chgData name="tien tran" userId="f5c0b7c74de91c7e" providerId="Windows Live" clId="Web-{B207133D-ABFF-439A-8009-7C3B7E0B095B}" dt="2023-08-14T17:11:11.680" v="854" actId="20577"/>
          <ac:spMkLst>
            <pc:docMk/>
            <pc:sldMk cId="87806020" sldId="496"/>
            <ac:spMk id="3" creationId="{EDC10411-CE3E-DE9B-55F0-CED47B85DBE0}"/>
          </ac:spMkLst>
        </pc:spChg>
      </pc:sldChg>
      <pc:sldMasterChg chg="add addSldLayout">
        <pc:chgData name="tien tran" userId="f5c0b7c74de91c7e" providerId="Windows Live" clId="Web-{B207133D-ABFF-439A-8009-7C3B7E0B095B}" dt="2023-08-14T16:21:33.088" v="581"/>
        <pc:sldMasterMkLst>
          <pc:docMk/>
          <pc:sldMasterMk cId="0" sldId="2147483648"/>
        </pc:sldMasterMkLst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71408424" sldId="2147483649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7808533" sldId="2147483650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41787651" sldId="2147483651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5898042" sldId="2147483652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917652006" sldId="2147483653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33864394" sldId="2147483654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10294866" sldId="2147483655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436292587" sldId="2147483656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788201342" sldId="2147483657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863358204" sldId="2147483658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26731915" sldId="2147483659"/>
          </pc:sldLayoutMkLst>
        </pc:sldLayoutChg>
      </pc:sldMasterChg>
    </pc:docChg>
  </pc:docChgLst>
  <pc:docChgLst>
    <pc:chgData name="tien tran" userId="f5c0b7c74de91c7e" providerId="Windows Live" clId="Web-{07566498-44F8-4639-A8CA-2B4C0AD1D51C}"/>
    <pc:docChg chg="addSld delSld modSld sldOrd">
      <pc:chgData name="tien tran" userId="f5c0b7c74de91c7e" providerId="Windows Live" clId="Web-{07566498-44F8-4639-A8CA-2B4C0AD1D51C}" dt="2023-08-04T03:00:58.252" v="714" actId="20577"/>
      <pc:docMkLst>
        <pc:docMk/>
      </pc:docMkLst>
      <pc:sldChg chg="modSp">
        <pc:chgData name="tien tran" userId="f5c0b7c74de91c7e" providerId="Windows Live" clId="Web-{07566498-44F8-4639-A8CA-2B4C0AD1D51C}" dt="2023-08-04T02:59:38.624" v="682" actId="20577"/>
        <pc:sldMkLst>
          <pc:docMk/>
          <pc:sldMk cId="0" sldId="257"/>
        </pc:sldMkLst>
        <pc:spChg chg="mod">
          <ac:chgData name="tien tran" userId="f5c0b7c74de91c7e" providerId="Windows Live" clId="Web-{07566498-44F8-4639-A8CA-2B4C0AD1D51C}" dt="2023-08-04T02:59:38.624" v="68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modNotes">
        <pc:chgData name="tien tran" userId="f5c0b7c74de91c7e" providerId="Windows Live" clId="Web-{07566498-44F8-4639-A8CA-2B4C0AD1D51C}" dt="2023-08-04T02:08:09.493" v="318"/>
        <pc:sldMkLst>
          <pc:docMk/>
          <pc:sldMk cId="0" sldId="260"/>
        </pc:sldMkLst>
        <pc:spChg chg="mod">
          <ac:chgData name="tien tran" userId="f5c0b7c74de91c7e" providerId="Windows Live" clId="Web-{07566498-44F8-4639-A8CA-2B4C0AD1D51C}" dt="2023-08-04T01:50:12.187" v="176" actId="20577"/>
          <ac:spMkLst>
            <pc:docMk/>
            <pc:sldMk cId="0" sldId="260"/>
            <ac:spMk id="6146" creationId="{00000000-0000-0000-0000-000000000000}"/>
          </ac:spMkLst>
        </pc:spChg>
        <pc:spChg chg="del mod">
          <ac:chgData name="tien tran" userId="f5c0b7c74de91c7e" providerId="Windows Live" clId="Web-{07566498-44F8-4639-A8CA-2B4C0AD1D51C}" dt="2023-08-04T02:00:33.585" v="181"/>
          <ac:spMkLst>
            <pc:docMk/>
            <pc:sldMk cId="0" sldId="260"/>
            <ac:spMk id="8197" creationId="{00000000-0000-0000-0000-000000000000}"/>
          </ac:spMkLst>
        </pc:spChg>
        <pc:picChg chg="add mod ord">
          <ac:chgData name="tien tran" userId="f5c0b7c74de91c7e" providerId="Windows Live" clId="Web-{07566498-44F8-4639-A8CA-2B4C0AD1D51C}" dt="2023-08-04T02:00:44.882" v="184" actId="14100"/>
          <ac:picMkLst>
            <pc:docMk/>
            <pc:sldMk cId="0" sldId="260"/>
            <ac:picMk id="2" creationId="{1D46DADA-B102-409B-AFAD-717BFCA4B57F}"/>
          </ac:picMkLst>
        </pc:picChg>
      </pc:sldChg>
      <pc:sldChg chg="del">
        <pc:chgData name="tien tran" userId="f5c0b7c74de91c7e" providerId="Windows Live" clId="Web-{07566498-44F8-4639-A8CA-2B4C0AD1D51C}" dt="2023-08-04T02:56:39.383" v="657"/>
        <pc:sldMkLst>
          <pc:docMk/>
          <pc:sldMk cId="0" sldId="261"/>
        </pc:sldMkLst>
      </pc:sldChg>
      <pc:sldChg chg="del">
        <pc:chgData name="tien tran" userId="f5c0b7c74de91c7e" providerId="Windows Live" clId="Web-{07566498-44F8-4639-A8CA-2B4C0AD1D51C}" dt="2023-08-04T02:56:37.429" v="656"/>
        <pc:sldMkLst>
          <pc:docMk/>
          <pc:sldMk cId="0" sldId="263"/>
        </pc:sldMkLst>
      </pc:sldChg>
      <pc:sldChg chg="del">
        <pc:chgData name="tien tran" userId="f5c0b7c74de91c7e" providerId="Windows Live" clId="Web-{07566498-44F8-4639-A8CA-2B4C0AD1D51C}" dt="2023-08-03T09:03:02.392" v="134"/>
        <pc:sldMkLst>
          <pc:docMk/>
          <pc:sldMk cId="0" sldId="264"/>
        </pc:sldMkLst>
      </pc:sldChg>
      <pc:sldChg chg="del">
        <pc:chgData name="tien tran" userId="f5c0b7c74de91c7e" providerId="Windows Live" clId="Web-{07566498-44F8-4639-A8CA-2B4C0AD1D51C}" dt="2023-08-03T09:03:02.392" v="133"/>
        <pc:sldMkLst>
          <pc:docMk/>
          <pc:sldMk cId="0" sldId="265"/>
        </pc:sldMkLst>
      </pc:sldChg>
      <pc:sldChg chg="del">
        <pc:chgData name="tien tran" userId="f5c0b7c74de91c7e" providerId="Windows Live" clId="Web-{07566498-44F8-4639-A8CA-2B4C0AD1D51C}" dt="2023-08-03T09:03:02.392" v="131"/>
        <pc:sldMkLst>
          <pc:docMk/>
          <pc:sldMk cId="0" sldId="266"/>
        </pc:sldMkLst>
      </pc:sldChg>
      <pc:sldChg chg="del">
        <pc:chgData name="tien tran" userId="f5c0b7c74de91c7e" providerId="Windows Live" clId="Web-{07566498-44F8-4639-A8CA-2B4C0AD1D51C}" dt="2023-08-03T09:03:02.392" v="130"/>
        <pc:sldMkLst>
          <pc:docMk/>
          <pc:sldMk cId="0" sldId="267"/>
        </pc:sldMkLst>
      </pc:sldChg>
      <pc:sldChg chg="del">
        <pc:chgData name="tien tran" userId="f5c0b7c74de91c7e" providerId="Windows Live" clId="Web-{07566498-44F8-4639-A8CA-2B4C0AD1D51C}" dt="2023-08-03T09:03:02.392" v="129"/>
        <pc:sldMkLst>
          <pc:docMk/>
          <pc:sldMk cId="0" sldId="268"/>
        </pc:sldMkLst>
      </pc:sldChg>
      <pc:sldChg chg="del">
        <pc:chgData name="tien tran" userId="f5c0b7c74de91c7e" providerId="Windows Live" clId="Web-{07566498-44F8-4639-A8CA-2B4C0AD1D51C}" dt="2023-08-03T09:03:02.392" v="128"/>
        <pc:sldMkLst>
          <pc:docMk/>
          <pc:sldMk cId="0" sldId="269"/>
        </pc:sldMkLst>
      </pc:sldChg>
      <pc:sldChg chg="del">
        <pc:chgData name="tien tran" userId="f5c0b7c74de91c7e" providerId="Windows Live" clId="Web-{07566498-44F8-4639-A8CA-2B4C0AD1D51C}" dt="2023-08-03T09:01:58.890" v="0"/>
        <pc:sldMkLst>
          <pc:docMk/>
          <pc:sldMk cId="0" sldId="270"/>
        </pc:sldMkLst>
      </pc:sldChg>
      <pc:sldChg chg="del">
        <pc:chgData name="tien tran" userId="f5c0b7c74de91c7e" providerId="Windows Live" clId="Web-{07566498-44F8-4639-A8CA-2B4C0AD1D51C}" dt="2023-08-03T09:02:00.656" v="1"/>
        <pc:sldMkLst>
          <pc:docMk/>
          <pc:sldMk cId="0" sldId="271"/>
        </pc:sldMkLst>
      </pc:sldChg>
      <pc:sldChg chg="del">
        <pc:chgData name="tien tran" userId="f5c0b7c74de91c7e" providerId="Windows Live" clId="Web-{07566498-44F8-4639-A8CA-2B4C0AD1D51C}" dt="2023-08-03T09:03:02.377" v="127"/>
        <pc:sldMkLst>
          <pc:docMk/>
          <pc:sldMk cId="0" sldId="272"/>
        </pc:sldMkLst>
      </pc:sldChg>
      <pc:sldChg chg="del">
        <pc:chgData name="tien tran" userId="f5c0b7c74de91c7e" providerId="Windows Live" clId="Web-{07566498-44F8-4639-A8CA-2B4C0AD1D51C}" dt="2023-08-03T09:03:02.377" v="126"/>
        <pc:sldMkLst>
          <pc:docMk/>
          <pc:sldMk cId="0" sldId="273"/>
        </pc:sldMkLst>
      </pc:sldChg>
      <pc:sldChg chg="del">
        <pc:chgData name="tien tran" userId="f5c0b7c74de91c7e" providerId="Windows Live" clId="Web-{07566498-44F8-4639-A8CA-2B4C0AD1D51C}" dt="2023-08-03T09:03:02.377" v="125"/>
        <pc:sldMkLst>
          <pc:docMk/>
          <pc:sldMk cId="0" sldId="274"/>
        </pc:sldMkLst>
      </pc:sldChg>
      <pc:sldChg chg="del">
        <pc:chgData name="tien tran" userId="f5c0b7c74de91c7e" providerId="Windows Live" clId="Web-{07566498-44F8-4639-A8CA-2B4C0AD1D51C}" dt="2023-08-03T09:03:02.377" v="124"/>
        <pc:sldMkLst>
          <pc:docMk/>
          <pc:sldMk cId="0" sldId="275"/>
        </pc:sldMkLst>
      </pc:sldChg>
      <pc:sldChg chg="del">
        <pc:chgData name="tien tran" userId="f5c0b7c74de91c7e" providerId="Windows Live" clId="Web-{07566498-44F8-4639-A8CA-2B4C0AD1D51C}" dt="2023-08-03T09:03:02.377" v="123"/>
        <pc:sldMkLst>
          <pc:docMk/>
          <pc:sldMk cId="0" sldId="276"/>
        </pc:sldMkLst>
      </pc:sldChg>
      <pc:sldChg chg="del">
        <pc:chgData name="tien tran" userId="f5c0b7c74de91c7e" providerId="Windows Live" clId="Web-{07566498-44F8-4639-A8CA-2B4C0AD1D51C}" dt="2023-08-03T09:03:02.377" v="122"/>
        <pc:sldMkLst>
          <pc:docMk/>
          <pc:sldMk cId="0" sldId="277"/>
        </pc:sldMkLst>
      </pc:sldChg>
      <pc:sldChg chg="del">
        <pc:chgData name="tien tran" userId="f5c0b7c74de91c7e" providerId="Windows Live" clId="Web-{07566498-44F8-4639-A8CA-2B4C0AD1D51C}" dt="2023-08-03T09:02:51.829" v="121"/>
        <pc:sldMkLst>
          <pc:docMk/>
          <pc:sldMk cId="0" sldId="278"/>
        </pc:sldMkLst>
      </pc:sldChg>
      <pc:sldChg chg="del">
        <pc:chgData name="tien tran" userId="f5c0b7c74de91c7e" providerId="Windows Live" clId="Web-{07566498-44F8-4639-A8CA-2B4C0AD1D51C}" dt="2023-08-03T09:02:51.829" v="120"/>
        <pc:sldMkLst>
          <pc:docMk/>
          <pc:sldMk cId="0" sldId="279"/>
        </pc:sldMkLst>
      </pc:sldChg>
      <pc:sldChg chg="del">
        <pc:chgData name="tien tran" userId="f5c0b7c74de91c7e" providerId="Windows Live" clId="Web-{07566498-44F8-4639-A8CA-2B4C0AD1D51C}" dt="2023-08-03T09:02:51.829" v="119"/>
        <pc:sldMkLst>
          <pc:docMk/>
          <pc:sldMk cId="0" sldId="280"/>
        </pc:sldMkLst>
      </pc:sldChg>
      <pc:sldChg chg="del">
        <pc:chgData name="tien tran" userId="f5c0b7c74de91c7e" providerId="Windows Live" clId="Web-{07566498-44F8-4639-A8CA-2B4C0AD1D51C}" dt="2023-08-03T09:02:51.829" v="118"/>
        <pc:sldMkLst>
          <pc:docMk/>
          <pc:sldMk cId="0" sldId="281"/>
        </pc:sldMkLst>
      </pc:sldChg>
      <pc:sldChg chg="del">
        <pc:chgData name="tien tran" userId="f5c0b7c74de91c7e" providerId="Windows Live" clId="Web-{07566498-44F8-4639-A8CA-2B4C0AD1D51C}" dt="2023-08-03T09:02:21" v="20"/>
        <pc:sldMkLst>
          <pc:docMk/>
          <pc:sldMk cId="0" sldId="282"/>
        </pc:sldMkLst>
      </pc:sldChg>
      <pc:sldChg chg="del">
        <pc:chgData name="tien tran" userId="f5c0b7c74de91c7e" providerId="Windows Live" clId="Web-{07566498-44F8-4639-A8CA-2B4C0AD1D51C}" dt="2023-08-03T09:02:21" v="19"/>
        <pc:sldMkLst>
          <pc:docMk/>
          <pc:sldMk cId="0" sldId="283"/>
        </pc:sldMkLst>
      </pc:sldChg>
      <pc:sldChg chg="del">
        <pc:chgData name="tien tran" userId="f5c0b7c74de91c7e" providerId="Windows Live" clId="Web-{07566498-44F8-4639-A8CA-2B4C0AD1D51C}" dt="2023-08-03T09:02:21" v="18"/>
        <pc:sldMkLst>
          <pc:docMk/>
          <pc:sldMk cId="0" sldId="284"/>
        </pc:sldMkLst>
      </pc:sldChg>
      <pc:sldChg chg="del">
        <pc:chgData name="tien tran" userId="f5c0b7c74de91c7e" providerId="Windows Live" clId="Web-{07566498-44F8-4639-A8CA-2B4C0AD1D51C}" dt="2023-08-03T09:02:21" v="17"/>
        <pc:sldMkLst>
          <pc:docMk/>
          <pc:sldMk cId="0" sldId="285"/>
        </pc:sldMkLst>
      </pc:sldChg>
      <pc:sldChg chg="del">
        <pc:chgData name="tien tran" userId="f5c0b7c74de91c7e" providerId="Windows Live" clId="Web-{07566498-44F8-4639-A8CA-2B4C0AD1D51C}" dt="2023-08-03T09:02:20.985" v="16"/>
        <pc:sldMkLst>
          <pc:docMk/>
          <pc:sldMk cId="0" sldId="286"/>
        </pc:sldMkLst>
      </pc:sldChg>
      <pc:sldChg chg="del">
        <pc:chgData name="tien tran" userId="f5c0b7c74de91c7e" providerId="Windows Live" clId="Web-{07566498-44F8-4639-A8CA-2B4C0AD1D51C}" dt="2023-08-03T09:02:20.985" v="15"/>
        <pc:sldMkLst>
          <pc:docMk/>
          <pc:sldMk cId="0" sldId="287"/>
        </pc:sldMkLst>
      </pc:sldChg>
      <pc:sldChg chg="del">
        <pc:chgData name="tien tran" userId="f5c0b7c74de91c7e" providerId="Windows Live" clId="Web-{07566498-44F8-4639-A8CA-2B4C0AD1D51C}" dt="2023-08-03T09:02:20.985" v="14"/>
        <pc:sldMkLst>
          <pc:docMk/>
          <pc:sldMk cId="0" sldId="288"/>
        </pc:sldMkLst>
      </pc:sldChg>
      <pc:sldChg chg="del">
        <pc:chgData name="tien tran" userId="f5c0b7c74de91c7e" providerId="Windows Live" clId="Web-{07566498-44F8-4639-A8CA-2B4C0AD1D51C}" dt="2023-08-03T09:02:20.985" v="13"/>
        <pc:sldMkLst>
          <pc:docMk/>
          <pc:sldMk cId="0" sldId="289"/>
        </pc:sldMkLst>
      </pc:sldChg>
      <pc:sldChg chg="del">
        <pc:chgData name="tien tran" userId="f5c0b7c74de91c7e" providerId="Windows Live" clId="Web-{07566498-44F8-4639-A8CA-2B4C0AD1D51C}" dt="2023-08-03T09:02:20.969" v="12"/>
        <pc:sldMkLst>
          <pc:docMk/>
          <pc:sldMk cId="0" sldId="290"/>
        </pc:sldMkLst>
      </pc:sldChg>
      <pc:sldChg chg="del">
        <pc:chgData name="tien tran" userId="f5c0b7c74de91c7e" providerId="Windows Live" clId="Web-{07566498-44F8-4639-A8CA-2B4C0AD1D51C}" dt="2023-08-03T09:02:20.969" v="11"/>
        <pc:sldMkLst>
          <pc:docMk/>
          <pc:sldMk cId="0" sldId="291"/>
        </pc:sldMkLst>
      </pc:sldChg>
      <pc:sldChg chg="del">
        <pc:chgData name="tien tran" userId="f5c0b7c74de91c7e" providerId="Windows Live" clId="Web-{07566498-44F8-4639-A8CA-2B4C0AD1D51C}" dt="2023-08-03T09:02:20.969" v="10"/>
        <pc:sldMkLst>
          <pc:docMk/>
          <pc:sldMk cId="0" sldId="292"/>
        </pc:sldMkLst>
      </pc:sldChg>
      <pc:sldChg chg="del">
        <pc:chgData name="tien tran" userId="f5c0b7c74de91c7e" providerId="Windows Live" clId="Web-{07566498-44F8-4639-A8CA-2B4C0AD1D51C}" dt="2023-08-03T09:02:20.969" v="9"/>
        <pc:sldMkLst>
          <pc:docMk/>
          <pc:sldMk cId="0" sldId="293"/>
        </pc:sldMkLst>
      </pc:sldChg>
      <pc:sldChg chg="del">
        <pc:chgData name="tien tran" userId="f5c0b7c74de91c7e" providerId="Windows Live" clId="Web-{07566498-44F8-4639-A8CA-2B4C0AD1D51C}" dt="2023-08-03T09:02:20.953" v="8"/>
        <pc:sldMkLst>
          <pc:docMk/>
          <pc:sldMk cId="0" sldId="294"/>
        </pc:sldMkLst>
      </pc:sldChg>
      <pc:sldChg chg="del">
        <pc:chgData name="tien tran" userId="f5c0b7c74de91c7e" providerId="Windows Live" clId="Web-{07566498-44F8-4639-A8CA-2B4C0AD1D51C}" dt="2023-08-03T09:02:20.953" v="7"/>
        <pc:sldMkLst>
          <pc:docMk/>
          <pc:sldMk cId="0" sldId="295"/>
        </pc:sldMkLst>
      </pc:sldChg>
      <pc:sldChg chg="del">
        <pc:chgData name="tien tran" userId="f5c0b7c74de91c7e" providerId="Windows Live" clId="Web-{07566498-44F8-4639-A8CA-2B4C0AD1D51C}" dt="2023-08-03T09:02:20.953" v="6"/>
        <pc:sldMkLst>
          <pc:docMk/>
          <pc:sldMk cId="0" sldId="296"/>
        </pc:sldMkLst>
      </pc:sldChg>
      <pc:sldChg chg="del">
        <pc:chgData name="tien tran" userId="f5c0b7c74de91c7e" providerId="Windows Live" clId="Web-{07566498-44F8-4639-A8CA-2B4C0AD1D51C}" dt="2023-08-03T09:02:20.953" v="5"/>
        <pc:sldMkLst>
          <pc:docMk/>
          <pc:sldMk cId="0" sldId="297"/>
        </pc:sldMkLst>
      </pc:sldChg>
      <pc:sldChg chg="del">
        <pc:chgData name="tien tran" userId="f5c0b7c74de91c7e" providerId="Windows Live" clId="Web-{07566498-44F8-4639-A8CA-2B4C0AD1D51C}" dt="2023-08-03T09:02:20.938" v="4"/>
        <pc:sldMkLst>
          <pc:docMk/>
          <pc:sldMk cId="0" sldId="298"/>
        </pc:sldMkLst>
      </pc:sldChg>
      <pc:sldChg chg="del">
        <pc:chgData name="tien tran" userId="f5c0b7c74de91c7e" providerId="Windows Live" clId="Web-{07566498-44F8-4639-A8CA-2B4C0AD1D51C}" dt="2023-08-03T09:02:20.938" v="3"/>
        <pc:sldMkLst>
          <pc:docMk/>
          <pc:sldMk cId="0" sldId="299"/>
        </pc:sldMkLst>
      </pc:sldChg>
      <pc:sldChg chg="del">
        <pc:chgData name="tien tran" userId="f5c0b7c74de91c7e" providerId="Windows Live" clId="Web-{07566498-44F8-4639-A8CA-2B4C0AD1D51C}" dt="2023-08-03T09:02:20.938" v="2"/>
        <pc:sldMkLst>
          <pc:docMk/>
          <pc:sldMk cId="0" sldId="300"/>
        </pc:sldMkLst>
      </pc:sldChg>
      <pc:sldChg chg="del">
        <pc:chgData name="tien tran" userId="f5c0b7c74de91c7e" providerId="Windows Live" clId="Web-{07566498-44F8-4639-A8CA-2B4C0AD1D51C}" dt="2023-08-03T09:02:51.829" v="117"/>
        <pc:sldMkLst>
          <pc:docMk/>
          <pc:sldMk cId="0" sldId="301"/>
        </pc:sldMkLst>
      </pc:sldChg>
      <pc:sldChg chg="del">
        <pc:chgData name="tien tran" userId="f5c0b7c74de91c7e" providerId="Windows Live" clId="Web-{07566498-44F8-4639-A8CA-2B4C0AD1D51C}" dt="2023-08-03T09:02:51.814" v="116"/>
        <pc:sldMkLst>
          <pc:docMk/>
          <pc:sldMk cId="0" sldId="302"/>
        </pc:sldMkLst>
      </pc:sldChg>
      <pc:sldChg chg="del">
        <pc:chgData name="tien tran" userId="f5c0b7c74de91c7e" providerId="Windows Live" clId="Web-{07566498-44F8-4639-A8CA-2B4C0AD1D51C}" dt="2023-08-03T09:02:51.814" v="115"/>
        <pc:sldMkLst>
          <pc:docMk/>
          <pc:sldMk cId="0" sldId="303"/>
        </pc:sldMkLst>
      </pc:sldChg>
      <pc:sldChg chg="del">
        <pc:chgData name="tien tran" userId="f5c0b7c74de91c7e" providerId="Windows Live" clId="Web-{07566498-44F8-4639-A8CA-2B4C0AD1D51C}" dt="2023-08-03T09:02:51.814" v="114"/>
        <pc:sldMkLst>
          <pc:docMk/>
          <pc:sldMk cId="0" sldId="304"/>
        </pc:sldMkLst>
      </pc:sldChg>
      <pc:sldChg chg="del">
        <pc:chgData name="tien tran" userId="f5c0b7c74de91c7e" providerId="Windows Live" clId="Web-{07566498-44F8-4639-A8CA-2B4C0AD1D51C}" dt="2023-08-03T09:02:51.814" v="111"/>
        <pc:sldMkLst>
          <pc:docMk/>
          <pc:sldMk cId="0" sldId="305"/>
        </pc:sldMkLst>
      </pc:sldChg>
      <pc:sldChg chg="del">
        <pc:chgData name="tien tran" userId="f5c0b7c74de91c7e" providerId="Windows Live" clId="Web-{07566498-44F8-4639-A8CA-2B4C0AD1D51C}" dt="2023-08-03T09:02:51.814" v="109"/>
        <pc:sldMkLst>
          <pc:docMk/>
          <pc:sldMk cId="0" sldId="306"/>
        </pc:sldMkLst>
      </pc:sldChg>
      <pc:sldChg chg="del">
        <pc:chgData name="tien tran" userId="f5c0b7c74de91c7e" providerId="Windows Live" clId="Web-{07566498-44F8-4639-A8CA-2B4C0AD1D51C}" dt="2023-08-03T09:02:51.814" v="108"/>
        <pc:sldMkLst>
          <pc:docMk/>
          <pc:sldMk cId="0" sldId="307"/>
        </pc:sldMkLst>
      </pc:sldChg>
      <pc:sldChg chg="del">
        <pc:chgData name="tien tran" userId="f5c0b7c74de91c7e" providerId="Windows Live" clId="Web-{07566498-44F8-4639-A8CA-2B4C0AD1D51C}" dt="2023-08-03T09:02:51.798" v="106"/>
        <pc:sldMkLst>
          <pc:docMk/>
          <pc:sldMk cId="0" sldId="308"/>
        </pc:sldMkLst>
      </pc:sldChg>
      <pc:sldChg chg="del">
        <pc:chgData name="tien tran" userId="f5c0b7c74de91c7e" providerId="Windows Live" clId="Web-{07566498-44F8-4639-A8CA-2B4C0AD1D51C}" dt="2023-08-03T09:02:42.360" v="99"/>
        <pc:sldMkLst>
          <pc:docMk/>
          <pc:sldMk cId="0" sldId="309"/>
        </pc:sldMkLst>
      </pc:sldChg>
      <pc:sldChg chg="del">
        <pc:chgData name="tien tran" userId="f5c0b7c74de91c7e" providerId="Windows Live" clId="Web-{07566498-44F8-4639-A8CA-2B4C0AD1D51C}" dt="2023-08-03T09:02:42.360" v="98"/>
        <pc:sldMkLst>
          <pc:docMk/>
          <pc:sldMk cId="0" sldId="310"/>
        </pc:sldMkLst>
      </pc:sldChg>
      <pc:sldChg chg="del">
        <pc:chgData name="tien tran" userId="f5c0b7c74de91c7e" providerId="Windows Live" clId="Web-{07566498-44F8-4639-A8CA-2B4C0AD1D51C}" dt="2023-08-03T09:02:42.360" v="97"/>
        <pc:sldMkLst>
          <pc:docMk/>
          <pc:sldMk cId="0" sldId="311"/>
        </pc:sldMkLst>
      </pc:sldChg>
      <pc:sldChg chg="del">
        <pc:chgData name="tien tran" userId="f5c0b7c74de91c7e" providerId="Windows Live" clId="Web-{07566498-44F8-4639-A8CA-2B4C0AD1D51C}" dt="2023-08-03T09:02:42.345" v="96"/>
        <pc:sldMkLst>
          <pc:docMk/>
          <pc:sldMk cId="0" sldId="312"/>
        </pc:sldMkLst>
      </pc:sldChg>
      <pc:sldChg chg="del">
        <pc:chgData name="tien tran" userId="f5c0b7c74de91c7e" providerId="Windows Live" clId="Web-{07566498-44F8-4639-A8CA-2B4C0AD1D51C}" dt="2023-08-03T09:02:42.345" v="95"/>
        <pc:sldMkLst>
          <pc:docMk/>
          <pc:sldMk cId="0" sldId="313"/>
        </pc:sldMkLst>
      </pc:sldChg>
      <pc:sldChg chg="del">
        <pc:chgData name="tien tran" userId="f5c0b7c74de91c7e" providerId="Windows Live" clId="Web-{07566498-44F8-4639-A8CA-2B4C0AD1D51C}" dt="2023-08-03T09:02:42.345" v="94"/>
        <pc:sldMkLst>
          <pc:docMk/>
          <pc:sldMk cId="0" sldId="314"/>
        </pc:sldMkLst>
      </pc:sldChg>
      <pc:sldChg chg="del">
        <pc:chgData name="tien tran" userId="f5c0b7c74de91c7e" providerId="Windows Live" clId="Web-{07566498-44F8-4639-A8CA-2B4C0AD1D51C}" dt="2023-08-03T09:02:42.345" v="93"/>
        <pc:sldMkLst>
          <pc:docMk/>
          <pc:sldMk cId="0" sldId="315"/>
        </pc:sldMkLst>
      </pc:sldChg>
      <pc:sldChg chg="del">
        <pc:chgData name="tien tran" userId="f5c0b7c74de91c7e" providerId="Windows Live" clId="Web-{07566498-44F8-4639-A8CA-2B4C0AD1D51C}" dt="2023-08-03T09:02:42.345" v="92"/>
        <pc:sldMkLst>
          <pc:docMk/>
          <pc:sldMk cId="0" sldId="316"/>
        </pc:sldMkLst>
      </pc:sldChg>
      <pc:sldChg chg="del">
        <pc:chgData name="tien tran" userId="f5c0b7c74de91c7e" providerId="Windows Live" clId="Web-{07566498-44F8-4639-A8CA-2B4C0AD1D51C}" dt="2023-08-03T09:02:42.345" v="91"/>
        <pc:sldMkLst>
          <pc:docMk/>
          <pc:sldMk cId="0" sldId="317"/>
        </pc:sldMkLst>
      </pc:sldChg>
      <pc:sldChg chg="del">
        <pc:chgData name="tien tran" userId="f5c0b7c74de91c7e" providerId="Windows Live" clId="Web-{07566498-44F8-4639-A8CA-2B4C0AD1D51C}" dt="2023-08-03T09:02:42.345" v="90"/>
        <pc:sldMkLst>
          <pc:docMk/>
          <pc:sldMk cId="0" sldId="318"/>
        </pc:sldMkLst>
      </pc:sldChg>
      <pc:sldChg chg="del">
        <pc:chgData name="tien tran" userId="f5c0b7c74de91c7e" providerId="Windows Live" clId="Web-{07566498-44F8-4639-A8CA-2B4C0AD1D51C}" dt="2023-08-03T09:02:42.345" v="89"/>
        <pc:sldMkLst>
          <pc:docMk/>
          <pc:sldMk cId="0" sldId="319"/>
        </pc:sldMkLst>
      </pc:sldChg>
      <pc:sldChg chg="del">
        <pc:chgData name="tien tran" userId="f5c0b7c74de91c7e" providerId="Windows Live" clId="Web-{07566498-44F8-4639-A8CA-2B4C0AD1D51C}" dt="2023-08-03T09:02:42.345" v="88"/>
        <pc:sldMkLst>
          <pc:docMk/>
          <pc:sldMk cId="0" sldId="320"/>
        </pc:sldMkLst>
      </pc:sldChg>
      <pc:sldChg chg="del">
        <pc:chgData name="tien tran" userId="f5c0b7c74de91c7e" providerId="Windows Live" clId="Web-{07566498-44F8-4639-A8CA-2B4C0AD1D51C}" dt="2023-08-03T09:02:42.329" v="87"/>
        <pc:sldMkLst>
          <pc:docMk/>
          <pc:sldMk cId="0" sldId="321"/>
        </pc:sldMkLst>
      </pc:sldChg>
      <pc:sldChg chg="del">
        <pc:chgData name="tien tran" userId="f5c0b7c74de91c7e" providerId="Windows Live" clId="Web-{07566498-44F8-4639-A8CA-2B4C0AD1D51C}" dt="2023-08-03T09:02:42.329" v="84"/>
        <pc:sldMkLst>
          <pc:docMk/>
          <pc:sldMk cId="0" sldId="322"/>
        </pc:sldMkLst>
      </pc:sldChg>
      <pc:sldChg chg="del">
        <pc:chgData name="tien tran" userId="f5c0b7c74de91c7e" providerId="Windows Live" clId="Web-{07566498-44F8-4639-A8CA-2B4C0AD1D51C}" dt="2023-08-03T09:02:42.329" v="83"/>
        <pc:sldMkLst>
          <pc:docMk/>
          <pc:sldMk cId="0" sldId="323"/>
        </pc:sldMkLst>
      </pc:sldChg>
      <pc:sldChg chg="del">
        <pc:chgData name="tien tran" userId="f5c0b7c74de91c7e" providerId="Windows Live" clId="Web-{07566498-44F8-4639-A8CA-2B4C0AD1D51C}" dt="2023-08-03T09:02:42.329" v="82"/>
        <pc:sldMkLst>
          <pc:docMk/>
          <pc:sldMk cId="0" sldId="324"/>
        </pc:sldMkLst>
      </pc:sldChg>
      <pc:sldChg chg="del">
        <pc:chgData name="tien tran" userId="f5c0b7c74de91c7e" providerId="Windows Live" clId="Web-{07566498-44F8-4639-A8CA-2B4C0AD1D51C}" dt="2023-08-03T09:02:42.329" v="81"/>
        <pc:sldMkLst>
          <pc:docMk/>
          <pc:sldMk cId="0" sldId="325"/>
        </pc:sldMkLst>
      </pc:sldChg>
      <pc:sldChg chg="del">
        <pc:chgData name="tien tran" userId="f5c0b7c74de91c7e" providerId="Windows Live" clId="Web-{07566498-44F8-4639-A8CA-2B4C0AD1D51C}" dt="2023-08-03T09:02:42.329" v="80"/>
        <pc:sldMkLst>
          <pc:docMk/>
          <pc:sldMk cId="0" sldId="326"/>
        </pc:sldMkLst>
      </pc:sldChg>
      <pc:sldChg chg="del">
        <pc:chgData name="tien tran" userId="f5c0b7c74de91c7e" providerId="Windows Live" clId="Web-{07566498-44F8-4639-A8CA-2B4C0AD1D51C}" dt="2023-08-03T09:02:42.329" v="78"/>
        <pc:sldMkLst>
          <pc:docMk/>
          <pc:sldMk cId="0" sldId="327"/>
        </pc:sldMkLst>
      </pc:sldChg>
      <pc:sldChg chg="del">
        <pc:chgData name="tien tran" userId="f5c0b7c74de91c7e" providerId="Windows Live" clId="Web-{07566498-44F8-4639-A8CA-2B4C0AD1D51C}" dt="2023-08-03T09:02:42.313" v="77"/>
        <pc:sldMkLst>
          <pc:docMk/>
          <pc:sldMk cId="0" sldId="328"/>
        </pc:sldMkLst>
      </pc:sldChg>
      <pc:sldChg chg="del">
        <pc:chgData name="tien tran" userId="f5c0b7c74de91c7e" providerId="Windows Live" clId="Web-{07566498-44F8-4639-A8CA-2B4C0AD1D51C}" dt="2023-08-03T09:02:42.313" v="76"/>
        <pc:sldMkLst>
          <pc:docMk/>
          <pc:sldMk cId="0" sldId="329"/>
        </pc:sldMkLst>
      </pc:sldChg>
      <pc:sldChg chg="del">
        <pc:chgData name="tien tran" userId="f5c0b7c74de91c7e" providerId="Windows Live" clId="Web-{07566498-44F8-4639-A8CA-2B4C0AD1D51C}" dt="2023-08-03T09:02:42.313" v="75"/>
        <pc:sldMkLst>
          <pc:docMk/>
          <pc:sldMk cId="0" sldId="330"/>
        </pc:sldMkLst>
      </pc:sldChg>
      <pc:sldChg chg="del">
        <pc:chgData name="tien tran" userId="f5c0b7c74de91c7e" providerId="Windows Live" clId="Web-{07566498-44F8-4639-A8CA-2B4C0AD1D51C}" dt="2023-08-03T09:02:42.313" v="74"/>
        <pc:sldMkLst>
          <pc:docMk/>
          <pc:sldMk cId="0" sldId="331"/>
        </pc:sldMkLst>
      </pc:sldChg>
      <pc:sldChg chg="del">
        <pc:chgData name="tien tran" userId="f5c0b7c74de91c7e" providerId="Windows Live" clId="Web-{07566498-44F8-4639-A8CA-2B4C0AD1D51C}" dt="2023-08-03T09:02:42.313" v="73"/>
        <pc:sldMkLst>
          <pc:docMk/>
          <pc:sldMk cId="0" sldId="332"/>
        </pc:sldMkLst>
      </pc:sldChg>
      <pc:sldChg chg="del">
        <pc:chgData name="tien tran" userId="f5c0b7c74de91c7e" providerId="Windows Live" clId="Web-{07566498-44F8-4639-A8CA-2B4C0AD1D51C}" dt="2023-08-03T09:02:42.313" v="72"/>
        <pc:sldMkLst>
          <pc:docMk/>
          <pc:sldMk cId="0" sldId="333"/>
        </pc:sldMkLst>
      </pc:sldChg>
      <pc:sldChg chg="del">
        <pc:chgData name="tien tran" userId="f5c0b7c74de91c7e" providerId="Windows Live" clId="Web-{07566498-44F8-4639-A8CA-2B4C0AD1D51C}" dt="2023-08-03T09:02:42.313" v="71"/>
        <pc:sldMkLst>
          <pc:docMk/>
          <pc:sldMk cId="0" sldId="334"/>
        </pc:sldMkLst>
      </pc:sldChg>
      <pc:sldChg chg="del">
        <pc:chgData name="tien tran" userId="f5c0b7c74de91c7e" providerId="Windows Live" clId="Web-{07566498-44F8-4639-A8CA-2B4C0AD1D51C}" dt="2023-08-03T09:02:42.313" v="70"/>
        <pc:sldMkLst>
          <pc:docMk/>
          <pc:sldMk cId="0" sldId="335"/>
        </pc:sldMkLst>
      </pc:sldChg>
      <pc:sldChg chg="del">
        <pc:chgData name="tien tran" userId="f5c0b7c74de91c7e" providerId="Windows Live" clId="Web-{07566498-44F8-4639-A8CA-2B4C0AD1D51C}" dt="2023-08-03T09:02:42.313" v="69"/>
        <pc:sldMkLst>
          <pc:docMk/>
          <pc:sldMk cId="0" sldId="336"/>
        </pc:sldMkLst>
      </pc:sldChg>
      <pc:sldChg chg="del">
        <pc:chgData name="tien tran" userId="f5c0b7c74de91c7e" providerId="Windows Live" clId="Web-{07566498-44F8-4639-A8CA-2B4C0AD1D51C}" dt="2023-08-03T09:02:42.313" v="68"/>
        <pc:sldMkLst>
          <pc:docMk/>
          <pc:sldMk cId="0" sldId="337"/>
        </pc:sldMkLst>
      </pc:sldChg>
      <pc:sldChg chg="del">
        <pc:chgData name="tien tran" userId="f5c0b7c74de91c7e" providerId="Windows Live" clId="Web-{07566498-44F8-4639-A8CA-2B4C0AD1D51C}" dt="2023-08-03T09:02:42.298" v="66"/>
        <pc:sldMkLst>
          <pc:docMk/>
          <pc:sldMk cId="0" sldId="338"/>
        </pc:sldMkLst>
      </pc:sldChg>
      <pc:sldChg chg="del">
        <pc:chgData name="tien tran" userId="f5c0b7c74de91c7e" providerId="Windows Live" clId="Web-{07566498-44F8-4639-A8CA-2B4C0AD1D51C}" dt="2023-08-03T09:02:42.298" v="65"/>
        <pc:sldMkLst>
          <pc:docMk/>
          <pc:sldMk cId="0" sldId="339"/>
        </pc:sldMkLst>
      </pc:sldChg>
      <pc:sldChg chg="del">
        <pc:chgData name="tien tran" userId="f5c0b7c74de91c7e" providerId="Windows Live" clId="Web-{07566498-44F8-4639-A8CA-2B4C0AD1D51C}" dt="2023-08-03T09:02:42.298" v="64"/>
        <pc:sldMkLst>
          <pc:docMk/>
          <pc:sldMk cId="0" sldId="340"/>
        </pc:sldMkLst>
      </pc:sldChg>
      <pc:sldChg chg="del">
        <pc:chgData name="tien tran" userId="f5c0b7c74de91c7e" providerId="Windows Live" clId="Web-{07566498-44F8-4639-A8CA-2B4C0AD1D51C}" dt="2023-08-03T09:02:42.298" v="63"/>
        <pc:sldMkLst>
          <pc:docMk/>
          <pc:sldMk cId="0" sldId="341"/>
        </pc:sldMkLst>
      </pc:sldChg>
      <pc:sldChg chg="del">
        <pc:chgData name="tien tran" userId="f5c0b7c74de91c7e" providerId="Windows Live" clId="Web-{07566498-44F8-4639-A8CA-2B4C0AD1D51C}" dt="2023-08-03T09:02:42.298" v="62"/>
        <pc:sldMkLst>
          <pc:docMk/>
          <pc:sldMk cId="0" sldId="342"/>
        </pc:sldMkLst>
      </pc:sldChg>
      <pc:sldChg chg="del">
        <pc:chgData name="tien tran" userId="f5c0b7c74de91c7e" providerId="Windows Live" clId="Web-{07566498-44F8-4639-A8CA-2B4C0AD1D51C}" dt="2023-08-03T09:02:42.298" v="61"/>
        <pc:sldMkLst>
          <pc:docMk/>
          <pc:sldMk cId="0" sldId="343"/>
        </pc:sldMkLst>
      </pc:sldChg>
      <pc:sldChg chg="del">
        <pc:chgData name="tien tran" userId="f5c0b7c74de91c7e" providerId="Windows Live" clId="Web-{07566498-44F8-4639-A8CA-2B4C0AD1D51C}" dt="2023-08-03T09:02:42.298" v="60"/>
        <pc:sldMkLst>
          <pc:docMk/>
          <pc:sldMk cId="0" sldId="344"/>
        </pc:sldMkLst>
      </pc:sldChg>
      <pc:sldChg chg="del">
        <pc:chgData name="tien tran" userId="f5c0b7c74de91c7e" providerId="Windows Live" clId="Web-{07566498-44F8-4639-A8CA-2B4C0AD1D51C}" dt="2023-08-03T09:02:42.298" v="59"/>
        <pc:sldMkLst>
          <pc:docMk/>
          <pc:sldMk cId="0" sldId="345"/>
        </pc:sldMkLst>
      </pc:sldChg>
      <pc:sldChg chg="del">
        <pc:chgData name="tien tran" userId="f5c0b7c74de91c7e" providerId="Windows Live" clId="Web-{07566498-44F8-4639-A8CA-2B4C0AD1D51C}" dt="2023-08-03T09:02:42.282" v="58"/>
        <pc:sldMkLst>
          <pc:docMk/>
          <pc:sldMk cId="0" sldId="346"/>
        </pc:sldMkLst>
      </pc:sldChg>
      <pc:sldChg chg="del">
        <pc:chgData name="tien tran" userId="f5c0b7c74de91c7e" providerId="Windows Live" clId="Web-{07566498-44F8-4639-A8CA-2B4C0AD1D51C}" dt="2023-08-03T09:02:42.282" v="57"/>
        <pc:sldMkLst>
          <pc:docMk/>
          <pc:sldMk cId="0" sldId="347"/>
        </pc:sldMkLst>
      </pc:sldChg>
      <pc:sldChg chg="del">
        <pc:chgData name="tien tran" userId="f5c0b7c74de91c7e" providerId="Windows Live" clId="Web-{07566498-44F8-4639-A8CA-2B4C0AD1D51C}" dt="2023-08-03T09:02:42.282" v="56"/>
        <pc:sldMkLst>
          <pc:docMk/>
          <pc:sldMk cId="0" sldId="348"/>
        </pc:sldMkLst>
      </pc:sldChg>
      <pc:sldChg chg="del">
        <pc:chgData name="tien tran" userId="f5c0b7c74de91c7e" providerId="Windows Live" clId="Web-{07566498-44F8-4639-A8CA-2B4C0AD1D51C}" dt="2023-08-03T09:02:42.282" v="55"/>
        <pc:sldMkLst>
          <pc:docMk/>
          <pc:sldMk cId="0" sldId="349"/>
        </pc:sldMkLst>
      </pc:sldChg>
      <pc:sldChg chg="del">
        <pc:chgData name="tien tran" userId="f5c0b7c74de91c7e" providerId="Windows Live" clId="Web-{07566498-44F8-4639-A8CA-2B4C0AD1D51C}" dt="2023-08-03T09:02:42.282" v="54"/>
        <pc:sldMkLst>
          <pc:docMk/>
          <pc:sldMk cId="0" sldId="350"/>
        </pc:sldMkLst>
      </pc:sldChg>
      <pc:sldChg chg="del">
        <pc:chgData name="tien tran" userId="f5c0b7c74de91c7e" providerId="Windows Live" clId="Web-{07566498-44F8-4639-A8CA-2B4C0AD1D51C}" dt="2023-08-03T09:02:42.282" v="53"/>
        <pc:sldMkLst>
          <pc:docMk/>
          <pc:sldMk cId="0" sldId="351"/>
        </pc:sldMkLst>
      </pc:sldChg>
      <pc:sldChg chg="del">
        <pc:chgData name="tien tran" userId="f5c0b7c74de91c7e" providerId="Windows Live" clId="Web-{07566498-44F8-4639-A8CA-2B4C0AD1D51C}" dt="2023-08-03T09:02:42.282" v="52"/>
        <pc:sldMkLst>
          <pc:docMk/>
          <pc:sldMk cId="0" sldId="352"/>
        </pc:sldMkLst>
      </pc:sldChg>
      <pc:sldChg chg="del">
        <pc:chgData name="tien tran" userId="f5c0b7c74de91c7e" providerId="Windows Live" clId="Web-{07566498-44F8-4639-A8CA-2B4C0AD1D51C}" dt="2023-08-03T09:02:42.282" v="51"/>
        <pc:sldMkLst>
          <pc:docMk/>
          <pc:sldMk cId="0" sldId="353"/>
        </pc:sldMkLst>
      </pc:sldChg>
      <pc:sldChg chg="del">
        <pc:chgData name="tien tran" userId="f5c0b7c74de91c7e" providerId="Windows Live" clId="Web-{07566498-44F8-4639-A8CA-2B4C0AD1D51C}" dt="2023-08-03T09:02:42.267" v="50"/>
        <pc:sldMkLst>
          <pc:docMk/>
          <pc:sldMk cId="0" sldId="354"/>
        </pc:sldMkLst>
      </pc:sldChg>
      <pc:sldChg chg="del">
        <pc:chgData name="tien tran" userId="f5c0b7c74de91c7e" providerId="Windows Live" clId="Web-{07566498-44F8-4639-A8CA-2B4C0AD1D51C}" dt="2023-08-03T09:02:42.267" v="49"/>
        <pc:sldMkLst>
          <pc:docMk/>
          <pc:sldMk cId="0" sldId="355"/>
        </pc:sldMkLst>
      </pc:sldChg>
      <pc:sldChg chg="del">
        <pc:chgData name="tien tran" userId="f5c0b7c74de91c7e" providerId="Windows Live" clId="Web-{07566498-44F8-4639-A8CA-2B4C0AD1D51C}" dt="2023-08-03T09:02:42.267" v="48"/>
        <pc:sldMkLst>
          <pc:docMk/>
          <pc:sldMk cId="0" sldId="356"/>
        </pc:sldMkLst>
      </pc:sldChg>
      <pc:sldChg chg="del">
        <pc:chgData name="tien tran" userId="f5c0b7c74de91c7e" providerId="Windows Live" clId="Web-{07566498-44F8-4639-A8CA-2B4C0AD1D51C}" dt="2023-08-03T09:02:42.267" v="47"/>
        <pc:sldMkLst>
          <pc:docMk/>
          <pc:sldMk cId="0" sldId="357"/>
        </pc:sldMkLst>
      </pc:sldChg>
      <pc:sldChg chg="del">
        <pc:chgData name="tien tran" userId="f5c0b7c74de91c7e" providerId="Windows Live" clId="Web-{07566498-44F8-4639-A8CA-2B4C0AD1D51C}" dt="2023-08-03T09:02:42.267" v="46"/>
        <pc:sldMkLst>
          <pc:docMk/>
          <pc:sldMk cId="0" sldId="358"/>
        </pc:sldMkLst>
      </pc:sldChg>
      <pc:sldChg chg="del">
        <pc:chgData name="tien tran" userId="f5c0b7c74de91c7e" providerId="Windows Live" clId="Web-{07566498-44F8-4639-A8CA-2B4C0AD1D51C}" dt="2023-08-03T09:02:42.267" v="45"/>
        <pc:sldMkLst>
          <pc:docMk/>
          <pc:sldMk cId="0" sldId="359"/>
        </pc:sldMkLst>
      </pc:sldChg>
      <pc:sldChg chg="del">
        <pc:chgData name="tien tran" userId="f5c0b7c74de91c7e" providerId="Windows Live" clId="Web-{07566498-44F8-4639-A8CA-2B4C0AD1D51C}" dt="2023-08-03T09:02:42.267" v="44"/>
        <pc:sldMkLst>
          <pc:docMk/>
          <pc:sldMk cId="0" sldId="360"/>
        </pc:sldMkLst>
      </pc:sldChg>
      <pc:sldChg chg="del">
        <pc:chgData name="tien tran" userId="f5c0b7c74de91c7e" providerId="Windows Live" clId="Web-{07566498-44F8-4639-A8CA-2B4C0AD1D51C}" dt="2023-08-03T09:02:42.267" v="43"/>
        <pc:sldMkLst>
          <pc:docMk/>
          <pc:sldMk cId="0" sldId="361"/>
        </pc:sldMkLst>
      </pc:sldChg>
      <pc:sldChg chg="del">
        <pc:chgData name="tien tran" userId="f5c0b7c74de91c7e" providerId="Windows Live" clId="Web-{07566498-44F8-4639-A8CA-2B4C0AD1D51C}" dt="2023-08-03T09:02:42.267" v="42"/>
        <pc:sldMkLst>
          <pc:docMk/>
          <pc:sldMk cId="0" sldId="362"/>
        </pc:sldMkLst>
      </pc:sldChg>
      <pc:sldChg chg="del">
        <pc:chgData name="tien tran" userId="f5c0b7c74de91c7e" providerId="Windows Live" clId="Web-{07566498-44F8-4639-A8CA-2B4C0AD1D51C}" dt="2023-08-03T09:02:42.251" v="41"/>
        <pc:sldMkLst>
          <pc:docMk/>
          <pc:sldMk cId="0" sldId="363"/>
        </pc:sldMkLst>
      </pc:sldChg>
      <pc:sldChg chg="del">
        <pc:chgData name="tien tran" userId="f5c0b7c74de91c7e" providerId="Windows Live" clId="Web-{07566498-44F8-4639-A8CA-2B4C0AD1D51C}" dt="2023-08-03T09:02:42.251" v="40"/>
        <pc:sldMkLst>
          <pc:docMk/>
          <pc:sldMk cId="0" sldId="364"/>
        </pc:sldMkLst>
      </pc:sldChg>
      <pc:sldChg chg="del">
        <pc:chgData name="tien tran" userId="f5c0b7c74de91c7e" providerId="Windows Live" clId="Web-{07566498-44F8-4639-A8CA-2B4C0AD1D51C}" dt="2023-08-03T09:02:42.251" v="39"/>
        <pc:sldMkLst>
          <pc:docMk/>
          <pc:sldMk cId="0" sldId="365"/>
        </pc:sldMkLst>
      </pc:sldChg>
      <pc:sldChg chg="del">
        <pc:chgData name="tien tran" userId="f5c0b7c74de91c7e" providerId="Windows Live" clId="Web-{07566498-44F8-4639-A8CA-2B4C0AD1D51C}" dt="2023-08-03T09:02:42.251" v="38"/>
        <pc:sldMkLst>
          <pc:docMk/>
          <pc:sldMk cId="0" sldId="366"/>
        </pc:sldMkLst>
      </pc:sldChg>
      <pc:sldChg chg="del">
        <pc:chgData name="tien tran" userId="f5c0b7c74de91c7e" providerId="Windows Live" clId="Web-{07566498-44F8-4639-A8CA-2B4C0AD1D51C}" dt="2023-08-03T09:02:42.251" v="37"/>
        <pc:sldMkLst>
          <pc:docMk/>
          <pc:sldMk cId="0" sldId="367"/>
        </pc:sldMkLst>
      </pc:sldChg>
      <pc:sldChg chg="del">
        <pc:chgData name="tien tran" userId="f5c0b7c74de91c7e" providerId="Windows Live" clId="Web-{07566498-44F8-4639-A8CA-2B4C0AD1D51C}" dt="2023-08-03T09:02:42.251" v="36"/>
        <pc:sldMkLst>
          <pc:docMk/>
          <pc:sldMk cId="0" sldId="368"/>
        </pc:sldMkLst>
      </pc:sldChg>
      <pc:sldChg chg="del">
        <pc:chgData name="tien tran" userId="f5c0b7c74de91c7e" providerId="Windows Live" clId="Web-{07566498-44F8-4639-A8CA-2B4C0AD1D51C}" dt="2023-08-03T09:02:42.251" v="35"/>
        <pc:sldMkLst>
          <pc:docMk/>
          <pc:sldMk cId="0" sldId="369"/>
        </pc:sldMkLst>
      </pc:sldChg>
      <pc:sldChg chg="del">
        <pc:chgData name="tien tran" userId="f5c0b7c74de91c7e" providerId="Windows Live" clId="Web-{07566498-44F8-4639-A8CA-2B4C0AD1D51C}" dt="2023-08-03T09:02:42.251" v="34"/>
        <pc:sldMkLst>
          <pc:docMk/>
          <pc:sldMk cId="0" sldId="370"/>
        </pc:sldMkLst>
      </pc:sldChg>
      <pc:sldChg chg="del">
        <pc:chgData name="tien tran" userId="f5c0b7c74de91c7e" providerId="Windows Live" clId="Web-{07566498-44F8-4639-A8CA-2B4C0AD1D51C}" dt="2023-08-03T09:02:42.235" v="33"/>
        <pc:sldMkLst>
          <pc:docMk/>
          <pc:sldMk cId="0" sldId="371"/>
        </pc:sldMkLst>
      </pc:sldChg>
      <pc:sldChg chg="del">
        <pc:chgData name="tien tran" userId="f5c0b7c74de91c7e" providerId="Windows Live" clId="Web-{07566498-44F8-4639-A8CA-2B4C0AD1D51C}" dt="2023-08-03T09:02:42.235" v="32"/>
        <pc:sldMkLst>
          <pc:docMk/>
          <pc:sldMk cId="0" sldId="372"/>
        </pc:sldMkLst>
      </pc:sldChg>
      <pc:sldChg chg="del">
        <pc:chgData name="tien tran" userId="f5c0b7c74de91c7e" providerId="Windows Live" clId="Web-{07566498-44F8-4639-A8CA-2B4C0AD1D51C}" dt="2023-08-03T09:02:42.235" v="31"/>
        <pc:sldMkLst>
          <pc:docMk/>
          <pc:sldMk cId="0" sldId="373"/>
        </pc:sldMkLst>
      </pc:sldChg>
      <pc:sldChg chg="del">
        <pc:chgData name="tien tran" userId="f5c0b7c74de91c7e" providerId="Windows Live" clId="Web-{07566498-44F8-4639-A8CA-2B4C0AD1D51C}" dt="2023-08-03T09:02:42.235" v="30"/>
        <pc:sldMkLst>
          <pc:docMk/>
          <pc:sldMk cId="0" sldId="374"/>
        </pc:sldMkLst>
      </pc:sldChg>
      <pc:sldChg chg="del">
        <pc:chgData name="tien tran" userId="f5c0b7c74de91c7e" providerId="Windows Live" clId="Web-{07566498-44F8-4639-A8CA-2B4C0AD1D51C}" dt="2023-08-03T09:02:42.235" v="29"/>
        <pc:sldMkLst>
          <pc:docMk/>
          <pc:sldMk cId="0" sldId="375"/>
        </pc:sldMkLst>
      </pc:sldChg>
      <pc:sldChg chg="del">
        <pc:chgData name="tien tran" userId="f5c0b7c74de91c7e" providerId="Windows Live" clId="Web-{07566498-44F8-4639-A8CA-2B4C0AD1D51C}" dt="2023-08-03T09:02:42.235" v="28"/>
        <pc:sldMkLst>
          <pc:docMk/>
          <pc:sldMk cId="0" sldId="376"/>
        </pc:sldMkLst>
      </pc:sldChg>
      <pc:sldChg chg="del">
        <pc:chgData name="tien tran" userId="f5c0b7c74de91c7e" providerId="Windows Live" clId="Web-{07566498-44F8-4639-A8CA-2B4C0AD1D51C}" dt="2023-08-03T09:02:42.235" v="27"/>
        <pc:sldMkLst>
          <pc:docMk/>
          <pc:sldMk cId="0" sldId="377"/>
        </pc:sldMkLst>
      </pc:sldChg>
      <pc:sldChg chg="del">
        <pc:chgData name="tien tran" userId="f5c0b7c74de91c7e" providerId="Windows Live" clId="Web-{07566498-44F8-4639-A8CA-2B4C0AD1D51C}" dt="2023-08-03T09:02:42.235" v="26"/>
        <pc:sldMkLst>
          <pc:docMk/>
          <pc:sldMk cId="0" sldId="378"/>
        </pc:sldMkLst>
      </pc:sldChg>
      <pc:sldChg chg="del">
        <pc:chgData name="tien tran" userId="f5c0b7c74de91c7e" providerId="Windows Live" clId="Web-{07566498-44F8-4639-A8CA-2B4C0AD1D51C}" dt="2023-08-03T09:02:42.220" v="25"/>
        <pc:sldMkLst>
          <pc:docMk/>
          <pc:sldMk cId="0" sldId="379"/>
        </pc:sldMkLst>
      </pc:sldChg>
      <pc:sldChg chg="del">
        <pc:chgData name="tien tran" userId="f5c0b7c74de91c7e" providerId="Windows Live" clId="Web-{07566498-44F8-4639-A8CA-2B4C0AD1D51C}" dt="2023-08-03T09:03:02.392" v="132"/>
        <pc:sldMkLst>
          <pc:docMk/>
          <pc:sldMk cId="0" sldId="380"/>
        </pc:sldMkLst>
      </pc:sldChg>
      <pc:sldChg chg="del">
        <pc:chgData name="tien tran" userId="f5c0b7c74de91c7e" providerId="Windows Live" clId="Web-{07566498-44F8-4639-A8CA-2B4C0AD1D51C}" dt="2023-08-03T09:02:42.360" v="105"/>
        <pc:sldMkLst>
          <pc:docMk/>
          <pc:sldMk cId="0" sldId="382"/>
        </pc:sldMkLst>
      </pc:sldChg>
      <pc:sldChg chg="del">
        <pc:chgData name="tien tran" userId="f5c0b7c74de91c7e" providerId="Windows Live" clId="Web-{07566498-44F8-4639-A8CA-2B4C0AD1D51C}" dt="2023-08-03T09:02:51.814" v="110"/>
        <pc:sldMkLst>
          <pc:docMk/>
          <pc:sldMk cId="0" sldId="385"/>
        </pc:sldMkLst>
      </pc:sldChg>
      <pc:sldChg chg="del">
        <pc:chgData name="tien tran" userId="f5c0b7c74de91c7e" providerId="Windows Live" clId="Web-{07566498-44F8-4639-A8CA-2B4C0AD1D51C}" dt="2023-08-03T09:02:51.814" v="107"/>
        <pc:sldMkLst>
          <pc:docMk/>
          <pc:sldMk cId="0" sldId="386"/>
        </pc:sldMkLst>
      </pc:sldChg>
      <pc:sldChg chg="del">
        <pc:chgData name="tien tran" userId="f5c0b7c74de91c7e" providerId="Windows Live" clId="Web-{07566498-44F8-4639-A8CA-2B4C0AD1D51C}" dt="2023-08-03T09:02:42.329" v="79"/>
        <pc:sldMkLst>
          <pc:docMk/>
          <pc:sldMk cId="0" sldId="387"/>
        </pc:sldMkLst>
      </pc:sldChg>
      <pc:sldChg chg="del">
        <pc:chgData name="tien tran" userId="f5c0b7c74de91c7e" providerId="Windows Live" clId="Web-{07566498-44F8-4639-A8CA-2B4C0AD1D51C}" dt="2023-08-03T09:02:42.298" v="67"/>
        <pc:sldMkLst>
          <pc:docMk/>
          <pc:sldMk cId="0" sldId="388"/>
        </pc:sldMkLst>
      </pc:sldChg>
      <pc:sldChg chg="del">
        <pc:chgData name="tien tran" userId="f5c0b7c74de91c7e" providerId="Windows Live" clId="Web-{07566498-44F8-4639-A8CA-2B4C0AD1D51C}" dt="2023-08-03T09:02:42.220" v="24"/>
        <pc:sldMkLst>
          <pc:docMk/>
          <pc:sldMk cId="0" sldId="390"/>
        </pc:sldMkLst>
      </pc:sldChg>
      <pc:sldChg chg="del">
        <pc:chgData name="tien tran" userId="f5c0b7c74de91c7e" providerId="Windows Live" clId="Web-{07566498-44F8-4639-A8CA-2B4C0AD1D51C}" dt="2023-08-03T09:02:42.220" v="22"/>
        <pc:sldMkLst>
          <pc:docMk/>
          <pc:sldMk cId="0" sldId="391"/>
        </pc:sldMkLst>
      </pc:sldChg>
      <pc:sldChg chg="del">
        <pc:chgData name="tien tran" userId="f5c0b7c74de91c7e" providerId="Windows Live" clId="Web-{07566498-44F8-4639-A8CA-2B4C0AD1D51C}" dt="2023-08-03T09:02:42.220" v="23"/>
        <pc:sldMkLst>
          <pc:docMk/>
          <pc:sldMk cId="0" sldId="392"/>
        </pc:sldMkLst>
      </pc:sldChg>
      <pc:sldChg chg="modSp">
        <pc:chgData name="tien tran" userId="f5c0b7c74de91c7e" providerId="Windows Live" clId="Web-{07566498-44F8-4639-A8CA-2B4C0AD1D51C}" dt="2023-08-04T02:57:57.464" v="661" actId="20577"/>
        <pc:sldMkLst>
          <pc:docMk/>
          <pc:sldMk cId="0" sldId="393"/>
        </pc:sldMkLst>
        <pc:spChg chg="mod">
          <ac:chgData name="tien tran" userId="f5c0b7c74de91c7e" providerId="Windows Live" clId="Web-{07566498-44F8-4639-A8CA-2B4C0AD1D51C}" dt="2023-08-04T02:56:47.211" v="659" actId="20577"/>
          <ac:spMkLst>
            <pc:docMk/>
            <pc:sldMk cId="0" sldId="393"/>
            <ac:spMk id="282626" creationId="{00000000-0000-0000-0000-000000000000}"/>
          </ac:spMkLst>
        </pc:spChg>
        <pc:spChg chg="mod">
          <ac:chgData name="tien tran" userId="f5c0b7c74de91c7e" providerId="Windows Live" clId="Web-{07566498-44F8-4639-A8CA-2B4C0AD1D51C}" dt="2023-08-04T02:57:57.464" v="661" actId="20577"/>
          <ac:spMkLst>
            <pc:docMk/>
            <pc:sldMk cId="0" sldId="393"/>
            <ac:spMk id="282627" creationId="{00000000-0000-0000-0000-000000000000}"/>
          </ac:spMkLst>
        </pc:spChg>
      </pc:sldChg>
      <pc:sldChg chg="del">
        <pc:chgData name="tien tran" userId="f5c0b7c74de91c7e" providerId="Windows Live" clId="Web-{07566498-44F8-4639-A8CA-2B4C0AD1D51C}" dt="2023-08-03T09:02:42.220" v="21"/>
        <pc:sldMkLst>
          <pc:docMk/>
          <pc:sldMk cId="0" sldId="394"/>
        </pc:sldMkLst>
      </pc:sldChg>
      <pc:sldChg chg="del">
        <pc:chgData name="tien tran" userId="f5c0b7c74de91c7e" providerId="Windows Live" clId="Web-{07566498-44F8-4639-A8CA-2B4C0AD1D51C}" dt="2023-08-03T09:02:51.814" v="112"/>
        <pc:sldMkLst>
          <pc:docMk/>
          <pc:sldMk cId="0" sldId="395"/>
        </pc:sldMkLst>
      </pc:sldChg>
      <pc:sldChg chg="del">
        <pc:chgData name="tien tran" userId="f5c0b7c74de91c7e" providerId="Windows Live" clId="Web-{07566498-44F8-4639-A8CA-2B4C0AD1D51C}" dt="2023-08-03T09:02:51.814" v="113"/>
        <pc:sldMkLst>
          <pc:docMk/>
          <pc:sldMk cId="0" sldId="396"/>
        </pc:sldMkLst>
      </pc:sldChg>
      <pc:sldChg chg="del">
        <pc:chgData name="tien tran" userId="f5c0b7c74de91c7e" providerId="Windows Live" clId="Web-{07566498-44F8-4639-A8CA-2B4C0AD1D51C}" dt="2023-08-03T09:02:42.360" v="104"/>
        <pc:sldMkLst>
          <pc:docMk/>
          <pc:sldMk cId="0" sldId="397"/>
        </pc:sldMkLst>
      </pc:sldChg>
      <pc:sldChg chg="del">
        <pc:chgData name="tien tran" userId="f5c0b7c74de91c7e" providerId="Windows Live" clId="Web-{07566498-44F8-4639-A8CA-2B4C0AD1D51C}" dt="2023-08-03T09:02:42.360" v="103"/>
        <pc:sldMkLst>
          <pc:docMk/>
          <pc:sldMk cId="0" sldId="398"/>
        </pc:sldMkLst>
      </pc:sldChg>
      <pc:sldChg chg="del">
        <pc:chgData name="tien tran" userId="f5c0b7c74de91c7e" providerId="Windows Live" clId="Web-{07566498-44F8-4639-A8CA-2B4C0AD1D51C}" dt="2023-08-03T09:02:42.360" v="102"/>
        <pc:sldMkLst>
          <pc:docMk/>
          <pc:sldMk cId="0" sldId="399"/>
        </pc:sldMkLst>
      </pc:sldChg>
      <pc:sldChg chg="del">
        <pc:chgData name="tien tran" userId="f5c0b7c74de91c7e" providerId="Windows Live" clId="Web-{07566498-44F8-4639-A8CA-2B4C0AD1D51C}" dt="2023-08-03T09:02:42.360" v="101"/>
        <pc:sldMkLst>
          <pc:docMk/>
          <pc:sldMk cId="0" sldId="400"/>
        </pc:sldMkLst>
      </pc:sldChg>
      <pc:sldChg chg="del">
        <pc:chgData name="tien tran" userId="f5c0b7c74de91c7e" providerId="Windows Live" clId="Web-{07566498-44F8-4639-A8CA-2B4C0AD1D51C}" dt="2023-08-03T09:02:42.360" v="100"/>
        <pc:sldMkLst>
          <pc:docMk/>
          <pc:sldMk cId="0" sldId="401"/>
        </pc:sldMkLst>
      </pc:sldChg>
      <pc:sldChg chg="del">
        <pc:chgData name="tien tran" userId="f5c0b7c74de91c7e" providerId="Windows Live" clId="Web-{07566498-44F8-4639-A8CA-2B4C0AD1D51C}" dt="2023-08-03T09:02:42.329" v="86"/>
        <pc:sldMkLst>
          <pc:docMk/>
          <pc:sldMk cId="0" sldId="402"/>
        </pc:sldMkLst>
      </pc:sldChg>
      <pc:sldChg chg="del">
        <pc:chgData name="tien tran" userId="f5c0b7c74de91c7e" providerId="Windows Live" clId="Web-{07566498-44F8-4639-A8CA-2B4C0AD1D51C}" dt="2023-08-03T09:02:42.329" v="85"/>
        <pc:sldMkLst>
          <pc:docMk/>
          <pc:sldMk cId="0" sldId="403"/>
        </pc:sldMkLst>
      </pc:sldChg>
      <pc:sldChg chg="modSp">
        <pc:chgData name="tien tran" userId="f5c0b7c74de91c7e" providerId="Windows Live" clId="Web-{07566498-44F8-4639-A8CA-2B4C0AD1D51C}" dt="2023-08-04T01:33:40.571" v="151" actId="20577"/>
        <pc:sldMkLst>
          <pc:docMk/>
          <pc:sldMk cId="0" sldId="404"/>
        </pc:sldMkLst>
        <pc:spChg chg="mod">
          <ac:chgData name="tien tran" userId="f5c0b7c74de91c7e" providerId="Windows Live" clId="Web-{07566498-44F8-4639-A8CA-2B4C0AD1D51C}" dt="2023-08-04T01:33:40.571" v="151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delSp modSp add ord replId">
        <pc:chgData name="tien tran" userId="f5c0b7c74de91c7e" providerId="Windows Live" clId="Web-{07566498-44F8-4639-A8CA-2B4C0AD1D51C}" dt="2023-08-04T02:51:21.683" v="654"/>
        <pc:sldMkLst>
          <pc:docMk/>
          <pc:sldMk cId="2189927006" sldId="405"/>
        </pc:sldMkLst>
        <pc:spChg chg="add mod">
          <ac:chgData name="tien tran" userId="f5c0b7c74de91c7e" providerId="Windows Live" clId="Web-{07566498-44F8-4639-A8CA-2B4C0AD1D51C}" dt="2023-08-04T02:30:58.778" v="591" actId="20577"/>
          <ac:spMkLst>
            <pc:docMk/>
            <pc:sldMk cId="2189927006" sldId="405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20:37.489" v="392" actId="20577"/>
          <ac:spMkLst>
            <pc:docMk/>
            <pc:sldMk cId="2189927006" sldId="405"/>
            <ac:spMk id="6146" creationId="{00000000-0000-0000-0000-000000000000}"/>
          </ac:spMkLst>
        </pc:spChg>
        <pc:picChg chg="del">
          <ac:chgData name="tien tran" userId="f5c0b7c74de91c7e" providerId="Windows Live" clId="Web-{07566498-44F8-4639-A8CA-2B4C0AD1D51C}" dt="2023-08-04T02:02:32.792" v="186"/>
          <ac:picMkLst>
            <pc:docMk/>
            <pc:sldMk cId="2189927006" sldId="405"/>
            <ac:picMk id="2" creationId="{1D46DADA-B102-409B-AFAD-717BFCA4B57F}"/>
          </ac:picMkLst>
        </pc:picChg>
        <pc:picChg chg="add mod">
          <ac:chgData name="tien tran" userId="f5c0b7c74de91c7e" providerId="Windows Live" clId="Web-{07566498-44F8-4639-A8CA-2B4C0AD1D51C}" dt="2023-08-04T02:30:21.136" v="561" actId="1076"/>
          <ac:picMkLst>
            <pc:docMk/>
            <pc:sldMk cId="2189927006" sldId="405"/>
            <ac:picMk id="5" creationId="{BAF77EFD-60E1-DD11-EF51-038A40306C56}"/>
          </ac:picMkLst>
        </pc:picChg>
      </pc:sldChg>
      <pc:sldChg chg="modSp new del">
        <pc:chgData name="tien tran" userId="f5c0b7c74de91c7e" providerId="Windows Live" clId="Web-{07566498-44F8-4639-A8CA-2B4C0AD1D51C}" dt="2023-08-04T02:51:27.105" v="655"/>
        <pc:sldMkLst>
          <pc:docMk/>
          <pc:sldMk cId="3539239122" sldId="406"/>
        </pc:sldMkLst>
        <pc:spChg chg="mod">
          <ac:chgData name="tien tran" userId="f5c0b7c74de91c7e" providerId="Windows Live" clId="Web-{07566498-44F8-4639-A8CA-2B4C0AD1D51C}" dt="2023-08-04T02:12:37.659" v="321" actId="20577"/>
          <ac:spMkLst>
            <pc:docMk/>
            <pc:sldMk cId="3539239122" sldId="406"/>
            <ac:spMk id="3" creationId="{7FDAAB0D-EE2F-96DE-CD6D-0CAC085EA77A}"/>
          </ac:spMkLst>
        </pc:spChg>
      </pc:sldChg>
      <pc:sldChg chg="addSp modSp add ord replId modNotes">
        <pc:chgData name="tien tran" userId="f5c0b7c74de91c7e" providerId="Windows Live" clId="Web-{07566498-44F8-4639-A8CA-2B4C0AD1D51C}" dt="2023-08-04T02:32:22.734" v="593" actId="20577"/>
        <pc:sldMkLst>
          <pc:docMk/>
          <pc:sldMk cId="1642895426" sldId="407"/>
        </pc:sldMkLst>
        <pc:spChg chg="mod">
          <ac:chgData name="tien tran" userId="f5c0b7c74de91c7e" providerId="Windows Live" clId="Web-{07566498-44F8-4639-A8CA-2B4C0AD1D51C}" dt="2023-08-04T02:32:22.734" v="593" actId="20577"/>
          <ac:spMkLst>
            <pc:docMk/>
            <pc:sldMk cId="1642895426" sldId="407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14:42.351" v="350" actId="20577"/>
          <ac:spMkLst>
            <pc:docMk/>
            <pc:sldMk cId="1642895426" sldId="407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20:49.615" v="396" actId="1076"/>
          <ac:picMkLst>
            <pc:docMk/>
            <pc:sldMk cId="1642895426" sldId="407"/>
            <ac:picMk id="2" creationId="{BED6786E-8A71-E2C8-0C80-A890F8058A5D}"/>
          </ac:picMkLst>
        </pc:picChg>
      </pc:sldChg>
      <pc:sldChg chg="addSp modSp add ord replId">
        <pc:chgData name="tien tran" userId="f5c0b7c74de91c7e" providerId="Windows Live" clId="Web-{07566498-44F8-4639-A8CA-2B4C0AD1D51C}" dt="2023-08-04T02:46:31.188" v="624" actId="1076"/>
        <pc:sldMkLst>
          <pc:docMk/>
          <pc:sldMk cId="1994670862" sldId="408"/>
        </pc:sldMkLst>
        <pc:spChg chg="mod">
          <ac:chgData name="tien tran" userId="f5c0b7c74de91c7e" providerId="Windows Live" clId="Web-{07566498-44F8-4639-A8CA-2B4C0AD1D51C}" dt="2023-08-04T02:46:23.547" v="621" actId="20577"/>
          <ac:spMkLst>
            <pc:docMk/>
            <pc:sldMk cId="1994670862" sldId="408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43:15.931" v="613" actId="20577"/>
          <ac:spMkLst>
            <pc:docMk/>
            <pc:sldMk cId="1994670862" sldId="408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46:31.188" v="624" actId="1076"/>
          <ac:picMkLst>
            <pc:docMk/>
            <pc:sldMk cId="1994670862" sldId="408"/>
            <ac:picMk id="2" creationId="{FBCC33CF-1438-1B8C-FBC0-C386F8AB9A0F}"/>
          </ac:picMkLst>
        </pc:picChg>
      </pc:sldChg>
      <pc:sldChg chg="modSp add ord replId">
        <pc:chgData name="tien tran" userId="f5c0b7c74de91c7e" providerId="Windows Live" clId="Web-{07566498-44F8-4639-A8CA-2B4C0AD1D51C}" dt="2023-08-04T03:00:58.252" v="714" actId="20577"/>
        <pc:sldMkLst>
          <pc:docMk/>
          <pc:sldMk cId="3855648825" sldId="409"/>
        </pc:sldMkLst>
        <pc:spChg chg="mod">
          <ac:chgData name="tien tran" userId="f5c0b7c74de91c7e" providerId="Windows Live" clId="Web-{07566498-44F8-4639-A8CA-2B4C0AD1D51C}" dt="2023-08-04T02:50:58.511" v="652" actId="20577"/>
          <ac:spMkLst>
            <pc:docMk/>
            <pc:sldMk cId="3855648825" sldId="409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3:00:58.252" v="714" actId="20577"/>
          <ac:spMkLst>
            <pc:docMk/>
            <pc:sldMk cId="3855648825" sldId="409"/>
            <ac:spMk id="6146" creationId="{00000000-0000-0000-0000-000000000000}"/>
          </ac:spMkLst>
        </pc:spChg>
      </pc:sldChg>
      <pc:sldChg chg="addSp delSp modSp new ord">
        <pc:chgData name="tien tran" userId="f5c0b7c74de91c7e" providerId="Windows Live" clId="Web-{07566498-44F8-4639-A8CA-2B4C0AD1D51C}" dt="2023-08-04T02:50:51.557" v="650" actId="20577"/>
        <pc:sldMkLst>
          <pc:docMk/>
          <pc:sldMk cId="3067185355" sldId="410"/>
        </pc:sldMkLst>
        <pc:spChg chg="mod">
          <ac:chgData name="tien tran" userId="f5c0b7c74de91c7e" providerId="Windows Live" clId="Web-{07566498-44F8-4639-A8CA-2B4C0AD1D51C}" dt="2023-08-04T02:48:17.630" v="628" actId="20577"/>
          <ac:spMkLst>
            <pc:docMk/>
            <pc:sldMk cId="3067185355" sldId="410"/>
            <ac:spMk id="2" creationId="{FCFD8F6F-BFE9-B156-FE95-3D05263A6C97}"/>
          </ac:spMkLst>
        </pc:spChg>
        <pc:spChg chg="add del mod">
          <ac:chgData name="tien tran" userId="f5c0b7c74de91c7e" providerId="Windows Live" clId="Web-{07566498-44F8-4639-A8CA-2B4C0AD1D51C}" dt="2023-08-04T02:50:51.557" v="650" actId="20577"/>
          <ac:spMkLst>
            <pc:docMk/>
            <pc:sldMk cId="3067185355" sldId="410"/>
            <ac:spMk id="3" creationId="{AEFD4E09-9947-701C-D5D0-31B287795C35}"/>
          </ac:spMkLst>
        </pc:spChg>
        <pc:picChg chg="add del mod ord">
          <ac:chgData name="tien tran" userId="f5c0b7c74de91c7e" providerId="Windows Live" clId="Web-{07566498-44F8-4639-A8CA-2B4C0AD1D51C}" dt="2023-08-04T02:48:28.786" v="632"/>
          <ac:picMkLst>
            <pc:docMk/>
            <pc:sldMk cId="3067185355" sldId="410"/>
            <ac:picMk id="5" creationId="{24FA3432-31B2-495E-4093-2C01BA179604}"/>
          </ac:picMkLst>
        </pc:picChg>
        <pc:picChg chg="add mod">
          <ac:chgData name="tien tran" userId="f5c0b7c74de91c7e" providerId="Windows Live" clId="Web-{07566498-44F8-4639-A8CA-2B4C0AD1D51C}" dt="2023-08-04T02:50:23.447" v="647" actId="1076"/>
          <ac:picMkLst>
            <pc:docMk/>
            <pc:sldMk cId="3067185355" sldId="410"/>
            <ac:picMk id="6" creationId="{EAF47611-029C-70AE-5182-D793D9080F27}"/>
          </ac:picMkLst>
        </pc:picChg>
      </pc:sldChg>
    </pc:docChg>
  </pc:docChgLst>
  <pc:docChgLst>
    <pc:chgData name="tien tran" userId="f5c0b7c74de91c7e" providerId="Windows Live" clId="Web-{8225F6A5-84B7-4414-8068-B71B3D02BE06}"/>
    <pc:docChg chg="addSld delSld modSld sldOrd">
      <pc:chgData name="tien tran" userId="f5c0b7c74de91c7e" providerId="Windows Live" clId="Web-{8225F6A5-84B7-4414-8068-B71B3D02BE06}" dt="2023-08-27T09:51:26.666" v="1163" actId="14100"/>
      <pc:docMkLst>
        <pc:docMk/>
      </pc:docMkLst>
      <pc:sldChg chg="modSp">
        <pc:chgData name="tien tran" userId="f5c0b7c74de91c7e" providerId="Windows Live" clId="Web-{8225F6A5-84B7-4414-8068-B71B3D02BE06}" dt="2023-08-27T03:25:17.517" v="23" actId="20577"/>
        <pc:sldMkLst>
          <pc:docMk/>
          <pc:sldMk cId="0" sldId="257"/>
        </pc:sldMkLst>
        <pc:spChg chg="mod">
          <ac:chgData name="tien tran" userId="f5c0b7c74de91c7e" providerId="Windows Live" clId="Web-{8225F6A5-84B7-4414-8068-B71B3D02BE06}" dt="2023-08-27T03:25:17.517" v="23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8225F6A5-84B7-4414-8068-B71B3D02BE06}" dt="2023-08-27T03:24:29.922" v="17" actId="20577"/>
        <pc:sldMkLst>
          <pc:docMk/>
          <pc:sldMk cId="0" sldId="404"/>
        </pc:sldMkLst>
        <pc:spChg chg="mod">
          <ac:chgData name="tien tran" userId="f5c0b7c74de91c7e" providerId="Windows Live" clId="Web-{8225F6A5-84B7-4414-8068-B71B3D02BE06}" dt="2023-08-27T03:24:29.922" v="17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8225F6A5-84B7-4414-8068-B71B3D02BE06}" dt="2023-08-27T03:29:01.334" v="82" actId="20577"/>
        <pc:sldMkLst>
          <pc:docMk/>
          <pc:sldMk cId="788580868" sldId="405"/>
        </pc:sldMkLst>
        <pc:spChg chg="mod">
          <ac:chgData name="tien tran" userId="f5c0b7c74de91c7e" providerId="Windows Live" clId="Web-{8225F6A5-84B7-4414-8068-B71B3D02BE06}" dt="2023-08-27T03:29:01.334" v="8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8"/>
        <pc:sldMkLst>
          <pc:docMk/>
          <pc:sldMk cId="361998908" sldId="406"/>
        </pc:sldMkLst>
      </pc:sldChg>
      <pc:sldChg chg="addSp modSp new ord">
        <pc:chgData name="tien tran" userId="f5c0b7c74de91c7e" providerId="Windows Live" clId="Web-{8225F6A5-84B7-4414-8068-B71B3D02BE06}" dt="2023-08-27T04:13:11.644" v="328"/>
        <pc:sldMkLst>
          <pc:docMk/>
          <pc:sldMk cId="1723637248" sldId="406"/>
        </pc:sldMkLst>
        <pc:spChg chg="mod">
          <ac:chgData name="tien tran" userId="f5c0b7c74de91c7e" providerId="Windows Live" clId="Web-{8225F6A5-84B7-4414-8068-B71B3D02BE06}" dt="2023-08-27T03:29:19.147" v="89" actId="20577"/>
          <ac:spMkLst>
            <pc:docMk/>
            <pc:sldMk cId="1723637248" sldId="406"/>
            <ac:spMk id="2" creationId="{59043F49-1370-FBA7-BC48-EF573551AC39}"/>
          </ac:spMkLst>
        </pc:spChg>
        <pc:spChg chg="mod">
          <ac:chgData name="tien tran" userId="f5c0b7c74de91c7e" providerId="Windows Live" clId="Web-{8225F6A5-84B7-4414-8068-B71B3D02BE06}" dt="2023-08-27T03:37:14.408" v="124" actId="20577"/>
          <ac:spMkLst>
            <pc:docMk/>
            <pc:sldMk cId="1723637248" sldId="406"/>
            <ac:spMk id="3" creationId="{C4868FD0-C13F-1F6C-D50A-59D33EE136DB}"/>
          </ac:spMkLst>
        </pc:spChg>
        <pc:picChg chg="add mod">
          <ac:chgData name="tien tran" userId="f5c0b7c74de91c7e" providerId="Windows Live" clId="Web-{8225F6A5-84B7-4414-8068-B71B3D02BE06}" dt="2023-08-27T03:34:41.186" v="120" actId="1076"/>
          <ac:picMkLst>
            <pc:docMk/>
            <pc:sldMk cId="1723637248" sldId="406"/>
            <ac:picMk id="5" creationId="{CFD645EF-8D63-76D0-9236-378D69A75561}"/>
          </ac:picMkLst>
        </pc:picChg>
      </pc:sldChg>
      <pc:sldChg chg="addSp modSp new ord">
        <pc:chgData name="tien tran" userId="f5c0b7c74de91c7e" providerId="Windows Live" clId="Web-{8225F6A5-84B7-4414-8068-B71B3D02BE06}" dt="2023-08-27T04:13:05.004" v="327"/>
        <pc:sldMkLst>
          <pc:docMk/>
          <pc:sldMk cId="1231914715" sldId="407"/>
        </pc:sldMkLst>
        <pc:spChg chg="mod">
          <ac:chgData name="tien tran" userId="f5c0b7c74de91c7e" providerId="Windows Live" clId="Web-{8225F6A5-84B7-4414-8068-B71B3D02BE06}" dt="2023-08-27T03:37:31.455" v="135" actId="20577"/>
          <ac:spMkLst>
            <pc:docMk/>
            <pc:sldMk cId="1231914715" sldId="407"/>
            <ac:spMk id="2" creationId="{228878A7-8FFC-3B79-E275-001549A07683}"/>
          </ac:spMkLst>
        </pc:spChg>
        <pc:spChg chg="mod">
          <ac:chgData name="tien tran" userId="f5c0b7c74de91c7e" providerId="Windows Live" clId="Web-{8225F6A5-84B7-4414-8068-B71B3D02BE06}" dt="2023-08-27T04:02:43.615" v="311" actId="20577"/>
          <ac:spMkLst>
            <pc:docMk/>
            <pc:sldMk cId="1231914715" sldId="407"/>
            <ac:spMk id="3" creationId="{F30EF635-6C44-93E2-9000-0C0437189281}"/>
          </ac:spMkLst>
        </pc:spChg>
        <pc:picChg chg="add mod">
          <ac:chgData name="tien tran" userId="f5c0b7c74de91c7e" providerId="Windows Live" clId="Web-{8225F6A5-84B7-4414-8068-B71B3D02BE06}" dt="2023-08-27T03:46:16.624" v="238" actId="1076"/>
          <ac:picMkLst>
            <pc:docMk/>
            <pc:sldMk cId="1231914715" sldId="407"/>
            <ac:picMk id="5" creationId="{A2A1B704-8F91-1B11-36A1-24975803B0B0}"/>
          </ac:picMkLst>
        </pc:picChg>
      </pc:sldChg>
      <pc:sldChg chg="del">
        <pc:chgData name="tien tran" userId="f5c0b7c74de91c7e" providerId="Windows Live" clId="Web-{8225F6A5-84B7-4414-8068-B71B3D02BE06}" dt="2023-08-27T03:25:43.346" v="57"/>
        <pc:sldMkLst>
          <pc:docMk/>
          <pc:sldMk cId="3292852088" sldId="407"/>
        </pc:sldMkLst>
      </pc:sldChg>
      <pc:sldChg chg="del">
        <pc:chgData name="tien tran" userId="f5c0b7c74de91c7e" providerId="Windows Live" clId="Web-{8225F6A5-84B7-4414-8068-B71B3D02BE06}" dt="2023-08-27T03:25:43.346" v="61"/>
        <pc:sldMkLst>
          <pc:docMk/>
          <pc:sldMk cId="2239394117" sldId="408"/>
        </pc:sldMkLst>
      </pc:sldChg>
      <pc:sldChg chg="addSp delSp modSp new ord">
        <pc:chgData name="tien tran" userId="f5c0b7c74de91c7e" providerId="Windows Live" clId="Web-{8225F6A5-84B7-4414-8068-B71B3D02BE06}" dt="2023-08-27T04:13:20.316" v="329"/>
        <pc:sldMkLst>
          <pc:docMk/>
          <pc:sldMk cId="2514470146" sldId="408"/>
        </pc:sldMkLst>
        <pc:spChg chg="mod">
          <ac:chgData name="tien tran" userId="f5c0b7c74de91c7e" providerId="Windows Live" clId="Web-{8225F6A5-84B7-4414-8068-B71B3D02BE06}" dt="2023-08-27T03:52:30.804" v="263" actId="20577"/>
          <ac:spMkLst>
            <pc:docMk/>
            <pc:sldMk cId="2514470146" sldId="408"/>
            <ac:spMk id="2" creationId="{1880468F-F537-3B04-34AA-4C1DF2DDA13A}"/>
          </ac:spMkLst>
        </pc:spChg>
        <pc:spChg chg="del">
          <ac:chgData name="tien tran" userId="f5c0b7c74de91c7e" providerId="Windows Live" clId="Web-{8225F6A5-84B7-4414-8068-B71B3D02BE06}" dt="2023-08-27T03:47:37.672" v="240"/>
          <ac:spMkLst>
            <pc:docMk/>
            <pc:sldMk cId="2514470146" sldId="408"/>
            <ac:spMk id="3" creationId="{FA8AE19D-6B01-7294-E01B-563C66AEF27F}"/>
          </ac:spMkLst>
        </pc:spChg>
        <pc:spChg chg="add del mod">
          <ac:chgData name="tien tran" userId="f5c0b7c74de91c7e" providerId="Windows Live" clId="Web-{8225F6A5-84B7-4414-8068-B71B3D02BE06}" dt="2023-08-27T03:48:42.533" v="249"/>
          <ac:spMkLst>
            <pc:docMk/>
            <pc:sldMk cId="2514470146" sldId="408"/>
            <ac:spMk id="8" creationId="{7488A888-5932-84D7-FBBF-3E7BE51C133D}"/>
          </ac:spMkLst>
        </pc:spChg>
        <pc:picChg chg="add del mod ord">
          <ac:chgData name="tien tran" userId="f5c0b7c74de91c7e" providerId="Windows Live" clId="Web-{8225F6A5-84B7-4414-8068-B71B3D02BE06}" dt="2023-08-27T03:48:39.596" v="247"/>
          <ac:picMkLst>
            <pc:docMk/>
            <pc:sldMk cId="2514470146" sldId="408"/>
            <ac:picMk id="5" creationId="{E7818976-9CEB-D2FB-6D2A-A108D393D1CF}"/>
          </ac:picMkLst>
        </pc:picChg>
        <pc:picChg chg="add del mod">
          <ac:chgData name="tien tran" userId="f5c0b7c74de91c7e" providerId="Windows Live" clId="Web-{8225F6A5-84B7-4414-8068-B71B3D02BE06}" dt="2023-08-27T03:48:40.564" v="248"/>
          <ac:picMkLst>
            <pc:docMk/>
            <pc:sldMk cId="2514470146" sldId="408"/>
            <ac:picMk id="6" creationId="{B8C5B163-D6C4-FB37-A85D-A2BC1F2C04E0}"/>
          </ac:picMkLst>
        </pc:picChg>
        <pc:picChg chg="add mod ord">
          <ac:chgData name="tien tran" userId="f5c0b7c74de91c7e" providerId="Windows Live" clId="Web-{8225F6A5-84B7-4414-8068-B71B3D02BE06}" dt="2023-08-27T03:52:37.804" v="267" actId="14100"/>
          <ac:picMkLst>
            <pc:docMk/>
            <pc:sldMk cId="2514470146" sldId="408"/>
            <ac:picMk id="9" creationId="{17CA7688-81A9-1216-59F9-ED1392D854DB}"/>
          </ac:picMkLst>
        </pc:picChg>
        <pc:picChg chg="add mod">
          <ac:chgData name="tien tran" userId="f5c0b7c74de91c7e" providerId="Windows Live" clId="Web-{8225F6A5-84B7-4414-8068-B71B3D02BE06}" dt="2023-08-27T03:50:54.380" v="261" actId="1076"/>
          <ac:picMkLst>
            <pc:docMk/>
            <pc:sldMk cId="2514470146" sldId="408"/>
            <ac:picMk id="10" creationId="{BB652B7A-6F18-7C59-0349-A2982DFBD310}"/>
          </ac:picMkLst>
        </pc:picChg>
        <pc:picChg chg="add mod">
          <ac:chgData name="tien tran" userId="f5c0b7c74de91c7e" providerId="Windows Live" clId="Web-{8225F6A5-84B7-4414-8068-B71B3D02BE06}" dt="2023-08-27T03:50:14.520" v="259" actId="1076"/>
          <ac:picMkLst>
            <pc:docMk/>
            <pc:sldMk cId="2514470146" sldId="408"/>
            <ac:picMk id="11" creationId="{E860C420-85BF-3E22-97B4-3EC9226A33E9}"/>
          </ac:picMkLst>
        </pc:picChg>
      </pc:sldChg>
      <pc:sldChg chg="modSp new ord">
        <pc:chgData name="tien tran" userId="f5c0b7c74de91c7e" providerId="Windows Live" clId="Web-{8225F6A5-84B7-4414-8068-B71B3D02BE06}" dt="2023-08-27T04:22:05.859" v="366"/>
        <pc:sldMkLst>
          <pc:docMk/>
          <pc:sldMk cId="131668938" sldId="409"/>
        </pc:sldMkLst>
        <pc:spChg chg="mod">
          <ac:chgData name="tien tran" userId="f5c0b7c74de91c7e" providerId="Windows Live" clId="Web-{8225F6A5-84B7-4414-8068-B71B3D02BE06}" dt="2023-08-27T03:53:19.321" v="269" actId="20577"/>
          <ac:spMkLst>
            <pc:docMk/>
            <pc:sldMk cId="131668938" sldId="409"/>
            <ac:spMk id="2" creationId="{29043085-740F-0094-46C5-543B7527CE3C}"/>
          </ac:spMkLst>
        </pc:spChg>
        <pc:spChg chg="mod">
          <ac:chgData name="tien tran" userId="f5c0b7c74de91c7e" providerId="Windows Live" clId="Web-{8225F6A5-84B7-4414-8068-B71B3D02BE06}" dt="2023-08-27T04:02:13.099" v="308" actId="20577"/>
          <ac:spMkLst>
            <pc:docMk/>
            <pc:sldMk cId="131668938" sldId="409"/>
            <ac:spMk id="3" creationId="{860E7046-A95F-B9DF-3428-37C78ACA0D55}"/>
          </ac:spMkLst>
        </pc:spChg>
      </pc:sldChg>
      <pc:sldChg chg="del">
        <pc:chgData name="tien tran" userId="f5c0b7c74de91c7e" providerId="Windows Live" clId="Web-{8225F6A5-84B7-4414-8068-B71B3D02BE06}" dt="2023-08-27T03:25:43.361" v="67"/>
        <pc:sldMkLst>
          <pc:docMk/>
          <pc:sldMk cId="3738171676" sldId="409"/>
        </pc:sldMkLst>
      </pc:sldChg>
      <pc:sldChg chg="addSp delSp modSp new ord">
        <pc:chgData name="tien tran" userId="f5c0b7c74de91c7e" providerId="Windows Live" clId="Web-{8225F6A5-84B7-4414-8068-B71B3D02BE06}" dt="2023-08-27T04:40:04.524" v="496" actId="20577"/>
        <pc:sldMkLst>
          <pc:docMk/>
          <pc:sldMk cId="318428843" sldId="410"/>
        </pc:sldMkLst>
        <pc:spChg chg="mod">
          <ac:chgData name="tien tran" userId="f5c0b7c74de91c7e" providerId="Windows Live" clId="Web-{8225F6A5-84B7-4414-8068-B71B3D02BE06}" dt="2023-08-27T04:03:09.115" v="319" actId="20577"/>
          <ac:spMkLst>
            <pc:docMk/>
            <pc:sldMk cId="318428843" sldId="410"/>
            <ac:spMk id="2" creationId="{D7EEB97D-8765-7B9E-9C10-2F7AF4BD4BE2}"/>
          </ac:spMkLst>
        </pc:spChg>
        <pc:spChg chg="mod">
          <ac:chgData name="tien tran" userId="f5c0b7c74de91c7e" providerId="Windows Live" clId="Web-{8225F6A5-84B7-4414-8068-B71B3D02BE06}" dt="2023-08-27T04:40:04.524" v="496" actId="20577"/>
          <ac:spMkLst>
            <pc:docMk/>
            <pc:sldMk cId="318428843" sldId="410"/>
            <ac:spMk id="3" creationId="{0D4D1293-83F5-E025-106F-D2B2FF2C2B1F}"/>
          </ac:spMkLst>
        </pc:spChg>
        <pc:picChg chg="add mod">
          <ac:chgData name="tien tran" userId="f5c0b7c74de91c7e" providerId="Windows Live" clId="Web-{8225F6A5-84B7-4414-8068-B71B3D02BE06}" dt="2023-08-27T04:36:12.253" v="454" actId="1076"/>
          <ac:picMkLst>
            <pc:docMk/>
            <pc:sldMk cId="318428843" sldId="410"/>
            <ac:picMk id="5" creationId="{4B9D223F-5A26-0AE2-D9F4-DC5A48C04553}"/>
          </ac:picMkLst>
        </pc:picChg>
        <pc:picChg chg="add del mod">
          <ac:chgData name="tien tran" userId="f5c0b7c74de91c7e" providerId="Windows Live" clId="Web-{8225F6A5-84B7-4414-8068-B71B3D02BE06}" dt="2023-08-27T04:37:04.379" v="463"/>
          <ac:picMkLst>
            <pc:docMk/>
            <pc:sldMk cId="318428843" sldId="410"/>
            <ac:picMk id="6" creationId="{3936EAE4-9C43-2D8B-5D6A-40BDE89E190E}"/>
          </ac:picMkLst>
        </pc:picChg>
        <pc:picChg chg="add mod">
          <ac:chgData name="tien tran" userId="f5c0b7c74de91c7e" providerId="Windows Live" clId="Web-{8225F6A5-84B7-4414-8068-B71B3D02BE06}" dt="2023-08-27T04:37:13.020" v="467" actId="1076"/>
          <ac:picMkLst>
            <pc:docMk/>
            <pc:sldMk cId="318428843" sldId="410"/>
            <ac:picMk id="7" creationId="{01BACBE7-2516-05E0-A960-3202F4A47D4B}"/>
          </ac:picMkLst>
        </pc:picChg>
      </pc:sldChg>
      <pc:sldChg chg="del">
        <pc:chgData name="tien tran" userId="f5c0b7c74de91c7e" providerId="Windows Live" clId="Web-{8225F6A5-84B7-4414-8068-B71B3D02BE06}" dt="2023-08-27T03:25:43.346" v="66"/>
        <pc:sldMkLst>
          <pc:docMk/>
          <pc:sldMk cId="1783580257" sldId="410"/>
        </pc:sldMkLst>
      </pc:sldChg>
      <pc:sldChg chg="addSp modSp new ord">
        <pc:chgData name="tien tran" userId="f5c0b7c74de91c7e" providerId="Windows Live" clId="Web-{8225F6A5-84B7-4414-8068-B71B3D02BE06}" dt="2023-08-27T04:22:01.594" v="365"/>
        <pc:sldMkLst>
          <pc:docMk/>
          <pc:sldMk cId="2785535047" sldId="411"/>
        </pc:sldMkLst>
        <pc:spChg chg="mod">
          <ac:chgData name="tien tran" userId="f5c0b7c74de91c7e" providerId="Windows Live" clId="Web-{8225F6A5-84B7-4414-8068-B71B3D02BE06}" dt="2023-08-27T04:20:15.763" v="356" actId="20577"/>
          <ac:spMkLst>
            <pc:docMk/>
            <pc:sldMk cId="2785535047" sldId="411"/>
            <ac:spMk id="2" creationId="{4C33B345-BB6A-7108-CA3A-2E50672548DB}"/>
          </ac:spMkLst>
        </pc:spChg>
        <pc:spChg chg="mod">
          <ac:chgData name="tien tran" userId="f5c0b7c74de91c7e" providerId="Windows Live" clId="Web-{8225F6A5-84B7-4414-8068-B71B3D02BE06}" dt="2023-08-27T04:20:03.357" v="352" actId="20577"/>
          <ac:spMkLst>
            <pc:docMk/>
            <pc:sldMk cId="2785535047" sldId="411"/>
            <ac:spMk id="3" creationId="{5455B618-A709-6721-F185-B9B362309BEC}"/>
          </ac:spMkLst>
        </pc:spChg>
        <pc:picChg chg="add mod">
          <ac:chgData name="tien tran" userId="f5c0b7c74de91c7e" providerId="Windows Live" clId="Web-{8225F6A5-84B7-4414-8068-B71B3D02BE06}" dt="2023-08-27T04:20:48.155" v="358" actId="1076"/>
          <ac:picMkLst>
            <pc:docMk/>
            <pc:sldMk cId="2785535047" sldId="411"/>
            <ac:picMk id="5" creationId="{DD5D8D7C-96BC-9A77-543C-DC088536944A}"/>
          </ac:picMkLst>
        </pc:picChg>
        <pc:picChg chg="add mod">
          <ac:chgData name="tien tran" userId="f5c0b7c74de91c7e" providerId="Windows Live" clId="Web-{8225F6A5-84B7-4414-8068-B71B3D02BE06}" dt="2023-08-27T04:21:04.233" v="362" actId="14100"/>
          <ac:picMkLst>
            <pc:docMk/>
            <pc:sldMk cId="2785535047" sldId="411"/>
            <ac:picMk id="6" creationId="{23557784-1002-8D8B-1C87-72EDF7649C51}"/>
          </ac:picMkLst>
        </pc:picChg>
        <pc:picChg chg="add mod">
          <ac:chgData name="tien tran" userId="f5c0b7c74de91c7e" providerId="Windows Live" clId="Web-{8225F6A5-84B7-4414-8068-B71B3D02BE06}" dt="2023-08-27T04:21:43.406" v="364" actId="1076"/>
          <ac:picMkLst>
            <pc:docMk/>
            <pc:sldMk cId="2785535047" sldId="411"/>
            <ac:picMk id="7" creationId="{AA171BA9-ADFE-1BA2-AAA9-56BB7B97F91C}"/>
          </ac:picMkLst>
        </pc:picChg>
      </pc:sldChg>
      <pc:sldChg chg="del">
        <pc:chgData name="tien tran" userId="f5c0b7c74de91c7e" providerId="Windows Live" clId="Web-{8225F6A5-84B7-4414-8068-B71B3D02BE06}" dt="2023-08-27T03:25:43.346" v="65"/>
        <pc:sldMkLst>
          <pc:docMk/>
          <pc:sldMk cId="4015652039" sldId="411"/>
        </pc:sldMkLst>
      </pc:sldChg>
      <pc:sldChg chg="addSp modSp new">
        <pc:chgData name="tien tran" userId="f5c0b7c74de91c7e" providerId="Windows Live" clId="Web-{8225F6A5-84B7-4414-8068-B71B3D02BE06}" dt="2023-08-27T07:51:27.780" v="538" actId="14100"/>
        <pc:sldMkLst>
          <pc:docMk/>
          <pc:sldMk cId="988884064" sldId="412"/>
        </pc:sldMkLst>
        <pc:spChg chg="mod">
          <ac:chgData name="tien tran" userId="f5c0b7c74de91c7e" providerId="Windows Live" clId="Web-{8225F6A5-84B7-4414-8068-B71B3D02BE06}" dt="2023-08-27T04:37:44.693" v="480" actId="20577"/>
          <ac:spMkLst>
            <pc:docMk/>
            <pc:sldMk cId="988884064" sldId="412"/>
            <ac:spMk id="2" creationId="{061E776F-403C-CC7B-D4E9-A1408FA6D645}"/>
          </ac:spMkLst>
        </pc:spChg>
        <pc:spChg chg="mod">
          <ac:chgData name="tien tran" userId="f5c0b7c74de91c7e" providerId="Windows Live" clId="Web-{8225F6A5-84B7-4414-8068-B71B3D02BE06}" dt="2023-08-27T07:51:17.077" v="533" actId="20577"/>
          <ac:spMkLst>
            <pc:docMk/>
            <pc:sldMk cId="988884064" sldId="412"/>
            <ac:spMk id="3" creationId="{CD84C9DB-1F63-7746-D263-CCEA94F931B3}"/>
          </ac:spMkLst>
        </pc:spChg>
        <pc:picChg chg="add mod">
          <ac:chgData name="tien tran" userId="f5c0b7c74de91c7e" providerId="Windows Live" clId="Web-{8225F6A5-84B7-4414-8068-B71B3D02BE06}" dt="2023-08-27T07:51:27.780" v="538" actId="14100"/>
          <ac:picMkLst>
            <pc:docMk/>
            <pc:sldMk cId="988884064" sldId="412"/>
            <ac:picMk id="5" creationId="{E0D950AD-BC34-D9DC-7D4E-A6CAD09B6D91}"/>
          </ac:picMkLst>
        </pc:picChg>
      </pc:sldChg>
      <pc:sldChg chg="del">
        <pc:chgData name="tien tran" userId="f5c0b7c74de91c7e" providerId="Windows Live" clId="Web-{8225F6A5-84B7-4414-8068-B71B3D02BE06}" dt="2023-08-27T03:25:43.346" v="64"/>
        <pc:sldMkLst>
          <pc:docMk/>
          <pc:sldMk cId="2754218045" sldId="412"/>
        </pc:sldMkLst>
      </pc:sldChg>
      <pc:sldChg chg="del">
        <pc:chgData name="tien tran" userId="f5c0b7c74de91c7e" providerId="Windows Live" clId="Web-{8225F6A5-84B7-4414-8068-B71B3D02BE06}" dt="2023-08-27T03:25:43.346" v="51"/>
        <pc:sldMkLst>
          <pc:docMk/>
          <pc:sldMk cId="3380452050" sldId="413"/>
        </pc:sldMkLst>
      </pc:sldChg>
      <pc:sldChg chg="addSp modSp new">
        <pc:chgData name="tien tran" userId="f5c0b7c74de91c7e" providerId="Windows Live" clId="Web-{8225F6A5-84B7-4414-8068-B71B3D02BE06}" dt="2023-08-27T09:39:34.088" v="966" actId="1076"/>
        <pc:sldMkLst>
          <pc:docMk/>
          <pc:sldMk cId="3936212934" sldId="413"/>
        </pc:sldMkLst>
        <pc:spChg chg="mod">
          <ac:chgData name="tien tran" userId="f5c0b7c74de91c7e" providerId="Windows Live" clId="Web-{8225F6A5-84B7-4414-8068-B71B3D02BE06}" dt="2023-08-27T08:11:09.170" v="636" actId="20577"/>
          <ac:spMkLst>
            <pc:docMk/>
            <pc:sldMk cId="3936212934" sldId="413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9:35:51.724" v="962" actId="20577"/>
          <ac:spMkLst>
            <pc:docMk/>
            <pc:sldMk cId="3936212934" sldId="413"/>
            <ac:spMk id="3" creationId="{5BF9B435-5753-D1DE-6EC4-174BF87E10E7}"/>
          </ac:spMkLst>
        </pc:spChg>
        <pc:picChg chg="add mod">
          <ac:chgData name="tien tran" userId="f5c0b7c74de91c7e" providerId="Windows Live" clId="Web-{8225F6A5-84B7-4414-8068-B71B3D02BE06}" dt="2023-08-27T09:39:34.088" v="966" actId="1076"/>
          <ac:picMkLst>
            <pc:docMk/>
            <pc:sldMk cId="3936212934" sldId="413"/>
            <ac:picMk id="5" creationId="{43C32DF3-6CCB-2CCD-1A7E-755095BB7136}"/>
          </ac:picMkLst>
        </pc:picChg>
      </pc:sldChg>
      <pc:sldChg chg="addSp modSp new">
        <pc:chgData name="tien tran" userId="f5c0b7c74de91c7e" providerId="Windows Live" clId="Web-{8225F6A5-84B7-4414-8068-B71B3D02BE06}" dt="2023-08-27T08:10:36.122" v="629" actId="1076"/>
        <pc:sldMkLst>
          <pc:docMk/>
          <pc:sldMk cId="514150187" sldId="414"/>
        </pc:sldMkLst>
        <pc:spChg chg="mod">
          <ac:chgData name="tien tran" userId="f5c0b7c74de91c7e" providerId="Windows Live" clId="Web-{8225F6A5-84B7-4414-8068-B71B3D02BE06}" dt="2023-08-27T08:00:51.225" v="548" actId="20577"/>
          <ac:spMkLst>
            <pc:docMk/>
            <pc:sldMk cId="514150187" sldId="414"/>
            <ac:spMk id="2" creationId="{35A6ED27-E946-F401-5ED7-0BF4413E0969}"/>
          </ac:spMkLst>
        </pc:spChg>
        <pc:spChg chg="mod">
          <ac:chgData name="tien tran" userId="f5c0b7c74de91c7e" providerId="Windows Live" clId="Web-{8225F6A5-84B7-4414-8068-B71B3D02BE06}" dt="2023-08-27T08:10:30.685" v="626" actId="20577"/>
          <ac:spMkLst>
            <pc:docMk/>
            <pc:sldMk cId="514150187" sldId="414"/>
            <ac:spMk id="3" creationId="{32D6A8CA-D748-E144-7961-8B260508B15D}"/>
          </ac:spMkLst>
        </pc:spChg>
        <pc:picChg chg="add mod">
          <ac:chgData name="tien tran" userId="f5c0b7c74de91c7e" providerId="Windows Live" clId="Web-{8225F6A5-84B7-4414-8068-B71B3D02BE06}" dt="2023-08-27T08:10:36.122" v="629" actId="1076"/>
          <ac:picMkLst>
            <pc:docMk/>
            <pc:sldMk cId="514150187" sldId="414"/>
            <ac:picMk id="5" creationId="{7801DEC8-C665-DB7C-C15A-B77B4BEF6944}"/>
          </ac:picMkLst>
        </pc:picChg>
      </pc:sldChg>
      <pc:sldChg chg="del">
        <pc:chgData name="tien tran" userId="f5c0b7c74de91c7e" providerId="Windows Live" clId="Web-{8225F6A5-84B7-4414-8068-B71B3D02BE06}" dt="2023-08-27T03:25:43.330" v="50"/>
        <pc:sldMkLst>
          <pc:docMk/>
          <pc:sldMk cId="1588177861" sldId="414"/>
        </pc:sldMkLst>
      </pc:sldChg>
      <pc:sldChg chg="addSp delSp modSp add replId">
        <pc:chgData name="tien tran" userId="f5c0b7c74de91c7e" providerId="Windows Live" clId="Web-{8225F6A5-84B7-4414-8068-B71B3D02BE06}" dt="2023-08-27T08:57:30.110" v="937" actId="14100"/>
        <pc:sldMkLst>
          <pc:docMk/>
          <pc:sldMk cId="673158145" sldId="415"/>
        </pc:sldMkLst>
        <pc:spChg chg="mod">
          <ac:chgData name="tien tran" userId="f5c0b7c74de91c7e" providerId="Windows Live" clId="Web-{8225F6A5-84B7-4414-8068-B71B3D02BE06}" dt="2023-08-27T08:11:14.093" v="640" actId="20577"/>
          <ac:spMkLst>
            <pc:docMk/>
            <pc:sldMk cId="673158145" sldId="415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8:56:20.920" v="929" actId="20577"/>
          <ac:spMkLst>
            <pc:docMk/>
            <pc:sldMk cId="673158145" sldId="415"/>
            <ac:spMk id="3" creationId="{5BF9B435-5753-D1DE-6EC4-174BF87E10E7}"/>
          </ac:spMkLst>
        </pc:spChg>
        <pc:picChg chg="add del mod">
          <ac:chgData name="tien tran" userId="f5c0b7c74de91c7e" providerId="Windows Live" clId="Web-{8225F6A5-84B7-4414-8068-B71B3D02BE06}" dt="2023-08-27T08:57:22.906" v="934"/>
          <ac:picMkLst>
            <pc:docMk/>
            <pc:sldMk cId="673158145" sldId="415"/>
            <ac:picMk id="5" creationId="{6ABC5B15-509E-8E50-333D-C364ACE84481}"/>
          </ac:picMkLst>
        </pc:picChg>
        <pc:picChg chg="add mod">
          <ac:chgData name="tien tran" userId="f5c0b7c74de91c7e" providerId="Windows Live" clId="Web-{8225F6A5-84B7-4414-8068-B71B3D02BE06}" dt="2023-08-27T08:56:29.029" v="933" actId="1076"/>
          <ac:picMkLst>
            <pc:docMk/>
            <pc:sldMk cId="673158145" sldId="415"/>
            <ac:picMk id="6" creationId="{04714924-BEA8-9252-E356-8F0CA04A707D}"/>
          </ac:picMkLst>
        </pc:picChg>
        <pc:picChg chg="add mod">
          <ac:chgData name="tien tran" userId="f5c0b7c74de91c7e" providerId="Windows Live" clId="Web-{8225F6A5-84B7-4414-8068-B71B3D02BE06}" dt="2023-08-27T08:57:30.110" v="937" actId="14100"/>
          <ac:picMkLst>
            <pc:docMk/>
            <pc:sldMk cId="673158145" sldId="415"/>
            <ac:picMk id="7" creationId="{14D4ED61-8734-AB15-FB9E-692AA5B7BFDC}"/>
          </ac:picMkLst>
        </pc:picChg>
      </pc:sldChg>
      <pc:sldChg chg="del">
        <pc:chgData name="tien tran" userId="f5c0b7c74de91c7e" providerId="Windows Live" clId="Web-{8225F6A5-84B7-4414-8068-B71B3D02BE06}" dt="2023-08-27T03:25:43.330" v="49"/>
        <pc:sldMkLst>
          <pc:docMk/>
          <pc:sldMk cId="2467981480" sldId="415"/>
        </pc:sldMkLst>
      </pc:sldChg>
      <pc:sldChg chg="addSp modSp add replId">
        <pc:chgData name="tien tran" userId="f5c0b7c74de91c7e" providerId="Windows Live" clId="Web-{8225F6A5-84B7-4414-8068-B71B3D02BE06}" dt="2023-08-27T08:18:26.750" v="745" actId="20577"/>
        <pc:sldMkLst>
          <pc:docMk/>
          <pc:sldMk cId="89281994" sldId="416"/>
        </pc:sldMkLst>
        <pc:spChg chg="mod">
          <ac:chgData name="tien tran" userId="f5c0b7c74de91c7e" providerId="Windows Live" clId="Web-{8225F6A5-84B7-4414-8068-B71B3D02BE06}" dt="2023-08-27T08:11:20.171" v="642" actId="20577"/>
          <ac:spMkLst>
            <pc:docMk/>
            <pc:sldMk cId="89281994" sldId="416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8:18:26.750" v="745" actId="20577"/>
          <ac:spMkLst>
            <pc:docMk/>
            <pc:sldMk cId="89281994" sldId="416"/>
            <ac:spMk id="3" creationId="{5BF9B435-5753-D1DE-6EC4-174BF87E10E7}"/>
          </ac:spMkLst>
        </pc:spChg>
        <pc:picChg chg="add mod">
          <ac:chgData name="tien tran" userId="f5c0b7c74de91c7e" providerId="Windows Live" clId="Web-{8225F6A5-84B7-4414-8068-B71B3D02BE06}" dt="2023-08-27T08:15:46.869" v="654" actId="14100"/>
          <ac:picMkLst>
            <pc:docMk/>
            <pc:sldMk cId="89281994" sldId="416"/>
            <ac:picMk id="5" creationId="{2838C706-9427-E9B6-B16E-7188512A6C60}"/>
          </ac:picMkLst>
        </pc:picChg>
      </pc:sldChg>
      <pc:sldChg chg="del">
        <pc:chgData name="tien tran" userId="f5c0b7c74de91c7e" providerId="Windows Live" clId="Web-{8225F6A5-84B7-4414-8068-B71B3D02BE06}" dt="2023-08-27T03:25:43.346" v="54"/>
        <pc:sldMkLst>
          <pc:docMk/>
          <pc:sldMk cId="1851726443" sldId="416"/>
        </pc:sldMkLst>
      </pc:sldChg>
      <pc:sldChg chg="modSp add replId">
        <pc:chgData name="tien tran" userId="f5c0b7c74de91c7e" providerId="Windows Live" clId="Web-{8225F6A5-84B7-4414-8068-B71B3D02BE06}" dt="2023-08-27T09:39:56.292" v="969" actId="20577"/>
        <pc:sldMkLst>
          <pc:docMk/>
          <pc:sldMk cId="1826908003" sldId="417"/>
        </pc:sldMkLst>
        <pc:spChg chg="mod">
          <ac:chgData name="tien tran" userId="f5c0b7c74de91c7e" providerId="Windows Live" clId="Web-{8225F6A5-84B7-4414-8068-B71B3D02BE06}" dt="2023-08-27T09:39:56.292" v="969" actId="20577"/>
          <ac:spMkLst>
            <pc:docMk/>
            <pc:sldMk cId="1826908003" sldId="417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3"/>
        <pc:sldMkLst>
          <pc:docMk/>
          <pc:sldMk cId="2695520643" sldId="418"/>
        </pc:sldMkLst>
      </pc:sldChg>
      <pc:sldChg chg="modSp add replId">
        <pc:chgData name="tien tran" userId="f5c0b7c74de91c7e" providerId="Windows Live" clId="Web-{8225F6A5-84B7-4414-8068-B71B3D02BE06}" dt="2023-08-27T09:40:02.636" v="971" actId="20577"/>
        <pc:sldMkLst>
          <pc:docMk/>
          <pc:sldMk cId="2751316814" sldId="418"/>
        </pc:sldMkLst>
        <pc:spChg chg="mod">
          <ac:chgData name="tien tran" userId="f5c0b7c74de91c7e" providerId="Windows Live" clId="Web-{8225F6A5-84B7-4414-8068-B71B3D02BE06}" dt="2023-08-27T09:40:02.636" v="971" actId="20577"/>
          <ac:spMkLst>
            <pc:docMk/>
            <pc:sldMk cId="2751316814" sldId="418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2"/>
        <pc:sldMkLst>
          <pc:docMk/>
          <pc:sldMk cId="1563615205" sldId="419"/>
        </pc:sldMkLst>
      </pc:sldChg>
      <pc:sldChg chg="addSp modSp new">
        <pc:chgData name="tien tran" userId="f5c0b7c74de91c7e" providerId="Windows Live" clId="Web-{8225F6A5-84B7-4414-8068-B71B3D02BE06}" dt="2023-08-27T09:50:31.024" v="1139" actId="20577"/>
        <pc:sldMkLst>
          <pc:docMk/>
          <pc:sldMk cId="2211945037" sldId="419"/>
        </pc:sldMkLst>
        <pc:spChg chg="mod">
          <ac:chgData name="tien tran" userId="f5c0b7c74de91c7e" providerId="Windows Live" clId="Web-{8225F6A5-84B7-4414-8068-B71B3D02BE06}" dt="2023-08-27T09:40:14.120" v="975" actId="20577"/>
          <ac:spMkLst>
            <pc:docMk/>
            <pc:sldMk cId="2211945037" sldId="419"/>
            <ac:spMk id="2" creationId="{5A64FF70-600B-5405-95A0-2253A6C5F38C}"/>
          </ac:spMkLst>
        </pc:spChg>
        <pc:spChg chg="mod">
          <ac:chgData name="tien tran" userId="f5c0b7c74de91c7e" providerId="Windows Live" clId="Web-{8225F6A5-84B7-4414-8068-B71B3D02BE06}" dt="2023-08-27T09:50:31.024" v="1139" actId="20577"/>
          <ac:spMkLst>
            <pc:docMk/>
            <pc:sldMk cId="2211945037" sldId="419"/>
            <ac:spMk id="3" creationId="{920FD975-BC0F-8962-4A29-C95596AF11D8}"/>
          </ac:spMkLst>
        </pc:spChg>
        <pc:picChg chg="add mod modCrop">
          <ac:chgData name="tien tran" userId="f5c0b7c74de91c7e" providerId="Windows Live" clId="Web-{8225F6A5-84B7-4414-8068-B71B3D02BE06}" dt="2023-08-27T09:45:31.237" v="1071" actId="14100"/>
          <ac:picMkLst>
            <pc:docMk/>
            <pc:sldMk cId="2211945037" sldId="419"/>
            <ac:picMk id="5" creationId="{09504AC4-B0F2-5F7A-3600-F4C8F58ADAC5}"/>
          </ac:picMkLst>
        </pc:picChg>
      </pc:sldChg>
      <pc:sldChg chg="del">
        <pc:chgData name="tien tran" userId="f5c0b7c74de91c7e" providerId="Windows Live" clId="Web-{8225F6A5-84B7-4414-8068-B71B3D02BE06}" dt="2023-08-27T03:25:43.346" v="62"/>
        <pc:sldMkLst>
          <pc:docMk/>
          <pc:sldMk cId="1154871659" sldId="420"/>
        </pc:sldMkLst>
      </pc:sldChg>
      <pc:sldChg chg="addSp modSp new">
        <pc:chgData name="tien tran" userId="f5c0b7c74de91c7e" providerId="Windows Live" clId="Web-{8225F6A5-84B7-4414-8068-B71B3D02BE06}" dt="2023-08-27T09:51:26.666" v="1163" actId="14100"/>
        <pc:sldMkLst>
          <pc:docMk/>
          <pc:sldMk cId="2684108598" sldId="420"/>
        </pc:sldMkLst>
        <pc:spChg chg="mod">
          <ac:chgData name="tien tran" userId="f5c0b7c74de91c7e" providerId="Windows Live" clId="Web-{8225F6A5-84B7-4414-8068-B71B3D02BE06}" dt="2023-08-27T09:51:01.338" v="1158" actId="20577"/>
          <ac:spMkLst>
            <pc:docMk/>
            <pc:sldMk cId="2684108598" sldId="420"/>
            <ac:spMk id="2" creationId="{C1FE3322-B22D-5A8D-AD69-8BC229E5FB78}"/>
          </ac:spMkLst>
        </pc:spChg>
        <pc:spChg chg="mod">
          <ac:chgData name="tien tran" userId="f5c0b7c74de91c7e" providerId="Windows Live" clId="Web-{8225F6A5-84B7-4414-8068-B71B3D02BE06}" dt="2023-08-27T09:47:34.083" v="1082" actId="20577"/>
          <ac:spMkLst>
            <pc:docMk/>
            <pc:sldMk cId="2684108598" sldId="420"/>
            <ac:spMk id="3" creationId="{5567D1D6-D3B0-8F35-DAA3-BF4002935D3C}"/>
          </ac:spMkLst>
        </pc:spChg>
        <pc:picChg chg="add mod">
          <ac:chgData name="tien tran" userId="f5c0b7c74de91c7e" providerId="Windows Live" clId="Web-{8225F6A5-84B7-4414-8068-B71B3D02BE06}" dt="2023-08-27T09:51:26.666" v="1163" actId="14100"/>
          <ac:picMkLst>
            <pc:docMk/>
            <pc:sldMk cId="2684108598" sldId="420"/>
            <ac:picMk id="5" creationId="{79BBE332-31A0-8F29-A5AB-556AEC6EBF49}"/>
          </ac:picMkLst>
        </pc:picChg>
      </pc:sldChg>
      <pc:sldChg chg="del">
        <pc:chgData name="tien tran" userId="f5c0b7c74de91c7e" providerId="Windows Live" clId="Web-{8225F6A5-84B7-4414-8068-B71B3D02BE06}" dt="2023-08-27T03:25:43.361" v="68"/>
        <pc:sldMkLst>
          <pc:docMk/>
          <pc:sldMk cId="428017160" sldId="421"/>
        </pc:sldMkLst>
      </pc:sldChg>
      <pc:sldChg chg="modSp add replId">
        <pc:chgData name="tien tran" userId="f5c0b7c74de91c7e" providerId="Windows Live" clId="Web-{8225F6A5-84B7-4414-8068-B71B3D02BE06}" dt="2023-08-27T09:51:07.291" v="1160" actId="20577"/>
        <pc:sldMkLst>
          <pc:docMk/>
          <pc:sldMk cId="978376142" sldId="421"/>
        </pc:sldMkLst>
        <pc:spChg chg="mod">
          <ac:chgData name="tien tran" userId="f5c0b7c74de91c7e" providerId="Windows Live" clId="Web-{8225F6A5-84B7-4414-8068-B71B3D02BE06}" dt="2023-08-27T09:51:07.291" v="1160" actId="20577"/>
          <ac:spMkLst>
            <pc:docMk/>
            <pc:sldMk cId="978376142" sldId="421"/>
            <ac:spMk id="2" creationId="{C1FE3322-B22D-5A8D-AD69-8BC229E5FB78}"/>
          </ac:spMkLst>
        </pc:spChg>
        <pc:spChg chg="mod">
          <ac:chgData name="tien tran" userId="f5c0b7c74de91c7e" providerId="Windows Live" clId="Web-{8225F6A5-84B7-4414-8068-B71B3D02BE06}" dt="2023-08-27T09:48:20.990" v="1097" actId="20577"/>
          <ac:spMkLst>
            <pc:docMk/>
            <pc:sldMk cId="978376142" sldId="421"/>
            <ac:spMk id="3" creationId="{5567D1D6-D3B0-8F35-DAA3-BF4002935D3C}"/>
          </ac:spMkLst>
        </pc:spChg>
      </pc:sldChg>
      <pc:sldChg chg="del">
        <pc:chgData name="tien tran" userId="f5c0b7c74de91c7e" providerId="Windows Live" clId="Web-{8225F6A5-84B7-4414-8068-B71B3D02BE06}" dt="2023-08-27T03:25:43.346" v="60"/>
        <pc:sldMkLst>
          <pc:docMk/>
          <pc:sldMk cId="30854190" sldId="422"/>
        </pc:sldMkLst>
      </pc:sldChg>
      <pc:sldChg chg="del">
        <pc:chgData name="tien tran" userId="f5c0b7c74de91c7e" providerId="Windows Live" clId="Web-{8225F6A5-84B7-4414-8068-B71B3D02BE06}" dt="2023-08-27T03:25:43.346" v="59"/>
        <pc:sldMkLst>
          <pc:docMk/>
          <pc:sldMk cId="4020267919" sldId="424"/>
        </pc:sldMkLst>
      </pc:sldChg>
      <pc:sldChg chg="del">
        <pc:chgData name="tien tran" userId="f5c0b7c74de91c7e" providerId="Windows Live" clId="Web-{8225F6A5-84B7-4414-8068-B71B3D02BE06}" dt="2023-08-27T03:25:43.330" v="46"/>
        <pc:sldMkLst>
          <pc:docMk/>
          <pc:sldMk cId="2597662326" sldId="425"/>
        </pc:sldMkLst>
      </pc:sldChg>
      <pc:sldChg chg="del">
        <pc:chgData name="tien tran" userId="f5c0b7c74de91c7e" providerId="Windows Live" clId="Web-{8225F6A5-84B7-4414-8068-B71B3D02BE06}" dt="2023-08-27T03:25:43.330" v="47"/>
        <pc:sldMkLst>
          <pc:docMk/>
          <pc:sldMk cId="2325037632" sldId="426"/>
        </pc:sldMkLst>
      </pc:sldChg>
      <pc:sldChg chg="del">
        <pc:chgData name="tien tran" userId="f5c0b7c74de91c7e" providerId="Windows Live" clId="Web-{8225F6A5-84B7-4414-8068-B71B3D02BE06}" dt="2023-08-27T03:25:43.346" v="55"/>
        <pc:sldMkLst>
          <pc:docMk/>
          <pc:sldMk cId="1914749579" sldId="427"/>
        </pc:sldMkLst>
      </pc:sldChg>
      <pc:sldChg chg="del">
        <pc:chgData name="tien tran" userId="f5c0b7c74de91c7e" providerId="Windows Live" clId="Web-{8225F6A5-84B7-4414-8068-B71B3D02BE06}" dt="2023-08-27T03:25:43.330" v="38"/>
        <pc:sldMkLst>
          <pc:docMk/>
          <pc:sldMk cId="1683571702" sldId="430"/>
        </pc:sldMkLst>
      </pc:sldChg>
      <pc:sldChg chg="del">
        <pc:chgData name="tien tran" userId="f5c0b7c74de91c7e" providerId="Windows Live" clId="Web-{8225F6A5-84B7-4414-8068-B71B3D02BE06}" dt="2023-08-27T03:25:43.330" v="43"/>
        <pc:sldMkLst>
          <pc:docMk/>
          <pc:sldMk cId="3559656086" sldId="432"/>
        </pc:sldMkLst>
      </pc:sldChg>
      <pc:sldChg chg="del">
        <pc:chgData name="tien tran" userId="f5c0b7c74de91c7e" providerId="Windows Live" clId="Web-{8225F6A5-84B7-4414-8068-B71B3D02BE06}" dt="2023-08-27T03:25:43.330" v="41"/>
        <pc:sldMkLst>
          <pc:docMk/>
          <pc:sldMk cId="125576511" sldId="433"/>
        </pc:sldMkLst>
      </pc:sldChg>
      <pc:sldChg chg="del">
        <pc:chgData name="tien tran" userId="f5c0b7c74de91c7e" providerId="Windows Live" clId="Web-{8225F6A5-84B7-4414-8068-B71B3D02BE06}" dt="2023-08-27T03:25:43.330" v="40"/>
        <pc:sldMkLst>
          <pc:docMk/>
          <pc:sldMk cId="2644579994" sldId="434"/>
        </pc:sldMkLst>
      </pc:sldChg>
      <pc:sldChg chg="del">
        <pc:chgData name="tien tran" userId="f5c0b7c74de91c7e" providerId="Windows Live" clId="Web-{8225F6A5-84B7-4414-8068-B71B3D02BE06}" dt="2023-08-27T03:25:43.330" v="39"/>
        <pc:sldMkLst>
          <pc:docMk/>
          <pc:sldMk cId="2010329098" sldId="435"/>
        </pc:sldMkLst>
      </pc:sldChg>
      <pc:sldChg chg="del">
        <pc:chgData name="tien tran" userId="f5c0b7c74de91c7e" providerId="Windows Live" clId="Web-{8225F6A5-84B7-4414-8068-B71B3D02BE06}" dt="2023-08-27T03:25:43.330" v="37"/>
        <pc:sldMkLst>
          <pc:docMk/>
          <pc:sldMk cId="444600122" sldId="436"/>
        </pc:sldMkLst>
      </pc:sldChg>
      <pc:sldChg chg="del">
        <pc:chgData name="tien tran" userId="f5c0b7c74de91c7e" providerId="Windows Live" clId="Web-{8225F6A5-84B7-4414-8068-B71B3D02BE06}" dt="2023-08-27T03:25:43.314" v="36"/>
        <pc:sldMkLst>
          <pc:docMk/>
          <pc:sldMk cId="196675871" sldId="437"/>
        </pc:sldMkLst>
      </pc:sldChg>
      <pc:sldChg chg="del">
        <pc:chgData name="tien tran" userId="f5c0b7c74de91c7e" providerId="Windows Live" clId="Web-{8225F6A5-84B7-4414-8068-B71B3D02BE06}" dt="2023-08-27T03:25:43.314" v="35"/>
        <pc:sldMkLst>
          <pc:docMk/>
          <pc:sldMk cId="1006214557" sldId="438"/>
        </pc:sldMkLst>
      </pc:sldChg>
      <pc:sldChg chg="del">
        <pc:chgData name="tien tran" userId="f5c0b7c74de91c7e" providerId="Windows Live" clId="Web-{8225F6A5-84B7-4414-8068-B71B3D02BE06}" dt="2023-08-27T03:25:43.314" v="34"/>
        <pc:sldMkLst>
          <pc:docMk/>
          <pc:sldMk cId="848631912" sldId="439"/>
        </pc:sldMkLst>
      </pc:sldChg>
      <pc:sldChg chg="del">
        <pc:chgData name="tien tran" userId="f5c0b7c74de91c7e" providerId="Windows Live" clId="Web-{8225F6A5-84B7-4414-8068-B71B3D02BE06}" dt="2023-08-27T03:25:43.314" v="33"/>
        <pc:sldMkLst>
          <pc:docMk/>
          <pc:sldMk cId="4282555646" sldId="440"/>
        </pc:sldMkLst>
      </pc:sldChg>
      <pc:sldChg chg="del">
        <pc:chgData name="tien tran" userId="f5c0b7c74de91c7e" providerId="Windows Live" clId="Web-{8225F6A5-84B7-4414-8068-B71B3D02BE06}" dt="2023-08-27T03:25:43.330" v="42"/>
        <pc:sldMkLst>
          <pc:docMk/>
          <pc:sldMk cId="1650393867" sldId="441"/>
        </pc:sldMkLst>
      </pc:sldChg>
      <pc:sldChg chg="del">
        <pc:chgData name="tien tran" userId="f5c0b7c74de91c7e" providerId="Windows Live" clId="Web-{8225F6A5-84B7-4414-8068-B71B3D02BE06}" dt="2023-08-27T03:25:43.314" v="32"/>
        <pc:sldMkLst>
          <pc:docMk/>
          <pc:sldMk cId="1018085788" sldId="442"/>
        </pc:sldMkLst>
      </pc:sldChg>
      <pc:sldChg chg="del">
        <pc:chgData name="tien tran" userId="f5c0b7c74de91c7e" providerId="Windows Live" clId="Web-{8225F6A5-84B7-4414-8068-B71B3D02BE06}" dt="2023-08-27T03:25:43.314" v="31"/>
        <pc:sldMkLst>
          <pc:docMk/>
          <pc:sldMk cId="4091185753" sldId="443"/>
        </pc:sldMkLst>
      </pc:sldChg>
      <pc:sldChg chg="del">
        <pc:chgData name="tien tran" userId="f5c0b7c74de91c7e" providerId="Windows Live" clId="Web-{8225F6A5-84B7-4414-8068-B71B3D02BE06}" dt="2023-08-27T03:25:43.314" v="29"/>
        <pc:sldMkLst>
          <pc:docMk/>
          <pc:sldMk cId="3123841344" sldId="444"/>
        </pc:sldMkLst>
      </pc:sldChg>
      <pc:sldChg chg="del">
        <pc:chgData name="tien tran" userId="f5c0b7c74de91c7e" providerId="Windows Live" clId="Web-{8225F6A5-84B7-4414-8068-B71B3D02BE06}" dt="2023-08-27T03:25:43.314" v="27"/>
        <pc:sldMkLst>
          <pc:docMk/>
          <pc:sldMk cId="601684727" sldId="445"/>
        </pc:sldMkLst>
      </pc:sldChg>
      <pc:sldChg chg="del">
        <pc:chgData name="tien tran" userId="f5c0b7c74de91c7e" providerId="Windows Live" clId="Web-{8225F6A5-84B7-4414-8068-B71B3D02BE06}" dt="2023-08-27T03:25:43.314" v="28"/>
        <pc:sldMkLst>
          <pc:docMk/>
          <pc:sldMk cId="2534106606" sldId="446"/>
        </pc:sldMkLst>
      </pc:sldChg>
      <pc:sldChg chg="del">
        <pc:chgData name="tien tran" userId="f5c0b7c74de91c7e" providerId="Windows Live" clId="Web-{8225F6A5-84B7-4414-8068-B71B3D02BE06}" dt="2023-08-27T03:25:43.314" v="25"/>
        <pc:sldMkLst>
          <pc:docMk/>
          <pc:sldMk cId="4046604943" sldId="447"/>
        </pc:sldMkLst>
      </pc:sldChg>
      <pc:sldChg chg="del">
        <pc:chgData name="tien tran" userId="f5c0b7c74de91c7e" providerId="Windows Live" clId="Web-{8225F6A5-84B7-4414-8068-B71B3D02BE06}" dt="2023-08-27T03:25:43.314" v="26"/>
        <pc:sldMkLst>
          <pc:docMk/>
          <pc:sldMk cId="4286422194" sldId="448"/>
        </pc:sldMkLst>
      </pc:sldChg>
      <pc:sldChg chg="del">
        <pc:chgData name="tien tran" userId="f5c0b7c74de91c7e" providerId="Windows Live" clId="Web-{8225F6A5-84B7-4414-8068-B71B3D02BE06}" dt="2023-08-27T03:25:43.314" v="24"/>
        <pc:sldMkLst>
          <pc:docMk/>
          <pc:sldMk cId="1933191224" sldId="449"/>
        </pc:sldMkLst>
      </pc:sldChg>
      <pc:sldChg chg="del">
        <pc:chgData name="tien tran" userId="f5c0b7c74de91c7e" providerId="Windows Live" clId="Web-{8225F6A5-84B7-4414-8068-B71B3D02BE06}" dt="2023-08-27T03:28:44.709" v="69"/>
        <pc:sldMkLst>
          <pc:docMk/>
          <pc:sldMk cId="239391567" sldId="450"/>
        </pc:sldMkLst>
      </pc:sldChg>
      <pc:sldChg chg="del">
        <pc:chgData name="tien tran" userId="f5c0b7c74de91c7e" providerId="Windows Live" clId="Web-{8225F6A5-84B7-4414-8068-B71B3D02BE06}" dt="2023-08-27T03:25:43.346" v="63"/>
        <pc:sldMkLst>
          <pc:docMk/>
          <pc:sldMk cId="2407576539" sldId="451"/>
        </pc:sldMkLst>
      </pc:sldChg>
      <pc:sldChg chg="del">
        <pc:chgData name="tien tran" userId="f5c0b7c74de91c7e" providerId="Windows Live" clId="Web-{8225F6A5-84B7-4414-8068-B71B3D02BE06}" dt="2023-08-27T03:25:43.346" v="56"/>
        <pc:sldMkLst>
          <pc:docMk/>
          <pc:sldMk cId="1828592504" sldId="452"/>
        </pc:sldMkLst>
      </pc:sldChg>
      <pc:sldChg chg="del">
        <pc:chgData name="tien tran" userId="f5c0b7c74de91c7e" providerId="Windows Live" clId="Web-{8225F6A5-84B7-4414-8068-B71B3D02BE06}" dt="2023-08-27T03:25:43.330" v="48"/>
        <pc:sldMkLst>
          <pc:docMk/>
          <pc:sldMk cId="3807767013" sldId="453"/>
        </pc:sldMkLst>
      </pc:sldChg>
      <pc:sldChg chg="del">
        <pc:chgData name="tien tran" userId="f5c0b7c74de91c7e" providerId="Windows Live" clId="Web-{8225F6A5-84B7-4414-8068-B71B3D02BE06}" dt="2023-08-27T03:25:43.330" v="44"/>
        <pc:sldMkLst>
          <pc:docMk/>
          <pc:sldMk cId="4179028946" sldId="454"/>
        </pc:sldMkLst>
      </pc:sldChg>
      <pc:sldChg chg="del">
        <pc:chgData name="tien tran" userId="f5c0b7c74de91c7e" providerId="Windows Live" clId="Web-{8225F6A5-84B7-4414-8068-B71B3D02BE06}" dt="2023-08-27T03:25:43.330" v="45"/>
        <pc:sldMkLst>
          <pc:docMk/>
          <pc:sldMk cId="2808786853" sldId="455"/>
        </pc:sldMkLst>
      </pc:sldChg>
      <pc:sldChg chg="del">
        <pc:chgData name="tien tran" userId="f5c0b7c74de91c7e" providerId="Windows Live" clId="Web-{8225F6A5-84B7-4414-8068-B71B3D02BE06}" dt="2023-08-27T03:25:43.314" v="30"/>
        <pc:sldMkLst>
          <pc:docMk/>
          <pc:sldMk cId="2307291542" sldId="456"/>
        </pc:sldMkLst>
      </pc:sldChg>
    </pc:docChg>
  </pc:docChgLst>
  <pc:docChgLst>
    <pc:chgData name="tien tran" userId="f5c0b7c74de91c7e" providerId="Windows Live" clId="Web-{9D64138F-CCCA-4C59-B418-8B9B3CD3166D}"/>
    <pc:docChg chg="addSld delSld modSld sldOrd">
      <pc:chgData name="tien tran" userId="f5c0b7c74de91c7e" providerId="Windows Live" clId="Web-{9D64138F-CCCA-4C59-B418-8B9B3CD3166D}" dt="2023-08-17T05:16:57.752" v="71" actId="20577"/>
      <pc:docMkLst>
        <pc:docMk/>
      </pc:docMkLst>
      <pc:sldChg chg="del">
        <pc:chgData name="tien tran" userId="f5c0b7c74de91c7e" providerId="Windows Live" clId="Web-{9D64138F-CCCA-4C59-B418-8B9B3CD3166D}" dt="2023-08-17T05:07:26.549" v="2"/>
        <pc:sldMkLst>
          <pc:docMk/>
          <pc:sldMk cId="2747466786" sldId="407"/>
        </pc:sldMkLst>
      </pc:sldChg>
      <pc:sldChg chg="del">
        <pc:chgData name="tien tran" userId="f5c0b7c74de91c7e" providerId="Windows Live" clId="Web-{9D64138F-CCCA-4C59-B418-8B9B3CD3166D}" dt="2023-08-17T05:09:08.255" v="10"/>
        <pc:sldMkLst>
          <pc:docMk/>
          <pc:sldMk cId="4253745965" sldId="409"/>
        </pc:sldMkLst>
      </pc:sldChg>
      <pc:sldChg chg="del">
        <pc:chgData name="tien tran" userId="f5c0b7c74de91c7e" providerId="Windows Live" clId="Web-{9D64138F-CCCA-4C59-B418-8B9B3CD3166D}" dt="2023-08-17T05:15:41.547" v="62"/>
        <pc:sldMkLst>
          <pc:docMk/>
          <pc:sldMk cId="2149380132" sldId="425"/>
        </pc:sldMkLst>
      </pc:sldChg>
      <pc:sldChg chg="del">
        <pc:chgData name="tien tran" userId="f5c0b7c74de91c7e" providerId="Windows Live" clId="Web-{9D64138F-CCCA-4C59-B418-8B9B3CD3166D}" dt="2023-08-17T05:13:44.669" v="12"/>
        <pc:sldMkLst>
          <pc:docMk/>
          <pc:sldMk cId="3993050468" sldId="426"/>
        </pc:sldMkLst>
      </pc:sldChg>
      <pc:sldChg chg="del">
        <pc:chgData name="tien tran" userId="f5c0b7c74de91c7e" providerId="Windows Live" clId="Web-{9D64138F-CCCA-4C59-B418-8B9B3CD3166D}" dt="2023-08-17T05:13:36.981" v="11"/>
        <pc:sldMkLst>
          <pc:docMk/>
          <pc:sldMk cId="599323709" sldId="428"/>
        </pc:sldMkLst>
      </pc:sldChg>
      <pc:sldChg chg="modSp">
        <pc:chgData name="tien tran" userId="f5c0b7c74de91c7e" providerId="Windows Live" clId="Web-{9D64138F-CCCA-4C59-B418-8B9B3CD3166D}" dt="2023-08-17T05:16:57.752" v="71" actId="20577"/>
        <pc:sldMkLst>
          <pc:docMk/>
          <pc:sldMk cId="4200024976" sldId="429"/>
        </pc:sldMkLst>
        <pc:spChg chg="mod">
          <ac:chgData name="tien tran" userId="f5c0b7c74de91c7e" providerId="Windows Live" clId="Web-{9D64138F-CCCA-4C59-B418-8B9B3CD3166D}" dt="2023-08-17T05:16:57.752" v="71" actId="20577"/>
          <ac:spMkLst>
            <pc:docMk/>
            <pc:sldMk cId="4200024976" sldId="429"/>
            <ac:spMk id="3" creationId="{6B970A72-EEC7-8346-DD48-6E4CE776E929}"/>
          </ac:spMkLst>
        </pc:spChg>
      </pc:sldChg>
      <pc:sldChg chg="modSp add replId">
        <pc:chgData name="tien tran" userId="f5c0b7c74de91c7e" providerId="Windows Live" clId="Web-{9D64138F-CCCA-4C59-B418-8B9B3CD3166D}" dt="2023-08-17T05:07:24.831" v="1" actId="20577"/>
        <pc:sldMkLst>
          <pc:docMk/>
          <pc:sldMk cId="1901521596" sldId="430"/>
        </pc:sldMkLst>
        <pc:spChg chg="mod">
          <ac:chgData name="tien tran" userId="f5c0b7c74de91c7e" providerId="Windows Live" clId="Web-{9D64138F-CCCA-4C59-B418-8B9B3CD3166D}" dt="2023-08-17T05:07:24.831" v="1" actId="20577"/>
          <ac:spMkLst>
            <pc:docMk/>
            <pc:sldMk cId="1901521596" sldId="43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9D64138F-CCCA-4C59-B418-8B9B3CD3166D}" dt="2023-08-17T05:08:37.629" v="7"/>
        <pc:sldMkLst>
          <pc:docMk/>
          <pc:sldMk cId="1624655443" sldId="431"/>
        </pc:sldMkLst>
        <pc:spChg chg="mod">
          <ac:chgData name="tien tran" userId="f5c0b7c74de91c7e" providerId="Windows Live" clId="Web-{9D64138F-CCCA-4C59-B418-8B9B3CD3166D}" dt="2023-08-17T05:08:17.926" v="6" actId="20577"/>
          <ac:spMkLst>
            <pc:docMk/>
            <pc:sldMk cId="1624655443" sldId="431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8:08.660" v="5" actId="20577"/>
        <pc:sldMkLst>
          <pc:docMk/>
          <pc:sldMk cId="1455101434" sldId="432"/>
        </pc:sldMkLst>
        <pc:spChg chg="mod">
          <ac:chgData name="tien tran" userId="f5c0b7c74de91c7e" providerId="Windows Live" clId="Web-{9D64138F-CCCA-4C59-B418-8B9B3CD3166D}" dt="2023-08-17T05:08:08.660" v="5" actId="20577"/>
          <ac:spMkLst>
            <pc:docMk/>
            <pc:sldMk cId="1455101434" sldId="43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9:05.599" v="9" actId="20577"/>
        <pc:sldMkLst>
          <pc:docMk/>
          <pc:sldMk cId="1579608146" sldId="433"/>
        </pc:sldMkLst>
        <pc:spChg chg="mod">
          <ac:chgData name="tien tran" userId="f5c0b7c74de91c7e" providerId="Windows Live" clId="Web-{9D64138F-CCCA-4C59-B418-8B9B3CD3166D}" dt="2023-08-17T05:09:05.599" v="9" actId="20577"/>
          <ac:spMkLst>
            <pc:docMk/>
            <pc:sldMk cId="1579608146" sldId="433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C88BBCAA-2AB6-4376-9227-327F6453F29D}"/>
    <pc:docChg chg="addSld delSld modSld sldOrd">
      <pc:chgData name="tien tran" userId="f5c0b7c74de91c7e" providerId="Windows Live" clId="Web-{C88BBCAA-2AB6-4376-9227-327F6453F29D}" dt="2023-08-24T16:40:54.520" v="653" actId="20577"/>
      <pc:docMkLst>
        <pc:docMk/>
      </pc:docMkLst>
      <pc:sldChg chg="modSp">
        <pc:chgData name="tien tran" userId="f5c0b7c74de91c7e" providerId="Windows Live" clId="Web-{C88BBCAA-2AB6-4376-9227-327F6453F29D}" dt="2023-08-24T16:23:53.681" v="575" actId="14100"/>
        <pc:sldMkLst>
          <pc:docMk/>
          <pc:sldMk cId="0" sldId="257"/>
        </pc:sldMkLst>
        <pc:spChg chg="mod">
          <ac:chgData name="tien tran" userId="f5c0b7c74de91c7e" providerId="Windows Live" clId="Web-{C88BBCAA-2AB6-4376-9227-327F6453F29D}" dt="2023-08-24T16:23:53.681" v="575" actId="14100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C88BBCAA-2AB6-4376-9227-327F6453F29D}" dt="2023-08-24T16:24:03.666" v="578" actId="20577"/>
        <pc:sldMkLst>
          <pc:docMk/>
          <pc:sldMk cId="788580868" sldId="405"/>
        </pc:sldMkLst>
        <pc:spChg chg="mod">
          <ac:chgData name="tien tran" userId="f5c0b7c74de91c7e" providerId="Windows Live" clId="Web-{C88BBCAA-2AB6-4376-9227-327F6453F29D}" dt="2023-08-24T16:24:03.666" v="578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ord">
        <pc:chgData name="tien tran" userId="f5c0b7c74de91c7e" providerId="Windows Live" clId="Web-{C88BBCAA-2AB6-4376-9227-327F6453F29D}" dt="2023-08-24T16:25:32.669" v="599"/>
        <pc:sldMkLst>
          <pc:docMk/>
          <pc:sldMk cId="361998908" sldId="406"/>
        </pc:sldMkLst>
      </pc:sldChg>
      <pc:sldChg chg="ord">
        <pc:chgData name="tien tran" userId="f5c0b7c74de91c7e" providerId="Windows Live" clId="Web-{C88BBCAA-2AB6-4376-9227-327F6453F29D}" dt="2023-08-24T16:25:40.763" v="600"/>
        <pc:sldMkLst>
          <pc:docMk/>
          <pc:sldMk cId="3292852088" sldId="407"/>
        </pc:sldMkLst>
      </pc:sldChg>
      <pc:sldChg chg="addSp delSp modSp ord">
        <pc:chgData name="tien tran" userId="f5c0b7c74de91c7e" providerId="Windows Live" clId="Web-{C88BBCAA-2AB6-4376-9227-327F6453F29D}" dt="2023-08-24T16:26:50.157" v="604"/>
        <pc:sldMkLst>
          <pc:docMk/>
          <pc:sldMk cId="1154871659" sldId="420"/>
        </pc:sldMkLst>
        <pc:spChg chg="add del mod">
          <ac:chgData name="tien tran" userId="f5c0b7c74de91c7e" providerId="Windows Live" clId="Web-{C88BBCAA-2AB6-4376-9227-327F6453F29D}" dt="2023-08-24T16:24:59.340" v="594"/>
          <ac:spMkLst>
            <pc:docMk/>
            <pc:sldMk cId="1154871659" sldId="420"/>
            <ac:spMk id="5" creationId="{6157F818-8D21-2D02-8781-904C58413EBA}"/>
          </ac:spMkLst>
        </pc:spChg>
      </pc:sldChg>
      <pc:sldChg chg="modSp">
        <pc:chgData name="tien tran" userId="f5c0b7c74de91c7e" providerId="Windows Live" clId="Web-{C88BBCAA-2AB6-4376-9227-327F6453F29D}" dt="2023-08-24T16:24:41.808" v="587" actId="20577"/>
        <pc:sldMkLst>
          <pc:docMk/>
          <pc:sldMk cId="428017160" sldId="421"/>
        </pc:sldMkLst>
        <pc:spChg chg="mod">
          <ac:chgData name="tien tran" userId="f5c0b7c74de91c7e" providerId="Windows Live" clId="Web-{C88BBCAA-2AB6-4376-9227-327F6453F29D}" dt="2023-08-24T16:24:41.808" v="587" actId="20577"/>
          <ac:spMkLst>
            <pc:docMk/>
            <pc:sldMk cId="428017160" sldId="421"/>
            <ac:spMk id="2" creationId="{EDF4D6A5-4FEA-2054-0FB9-BAD25FED0F8F}"/>
          </ac:spMkLst>
        </pc:spChg>
      </pc:sldChg>
      <pc:sldChg chg="addSp modSp ord">
        <pc:chgData name="tien tran" userId="f5c0b7c74de91c7e" providerId="Windows Live" clId="Web-{C88BBCAA-2AB6-4376-9227-327F6453F29D}" dt="2023-08-24T16:25:49.061" v="602"/>
        <pc:sldMkLst>
          <pc:docMk/>
          <pc:sldMk cId="4020267919" sldId="424"/>
        </pc:sldMkLst>
        <pc:spChg chg="add mod">
          <ac:chgData name="tien tran" userId="f5c0b7c74de91c7e" providerId="Windows Live" clId="Web-{C88BBCAA-2AB6-4376-9227-327F6453F29D}" dt="2023-08-24T16:24:49.121" v="589"/>
          <ac:spMkLst>
            <pc:docMk/>
            <pc:sldMk cId="4020267919" sldId="424"/>
            <ac:spMk id="5" creationId="{AB0F9B9D-4A9D-3CF4-92AE-544BCEE7BD89}"/>
          </ac:spMkLst>
        </pc:spChg>
      </pc:sldChg>
      <pc:sldChg chg="ord">
        <pc:chgData name="tien tran" userId="f5c0b7c74de91c7e" providerId="Windows Live" clId="Web-{C88BBCAA-2AB6-4376-9227-327F6453F29D}" dt="2023-08-24T16:27:41.972" v="612"/>
        <pc:sldMkLst>
          <pc:docMk/>
          <pc:sldMk cId="2597662326" sldId="425"/>
        </pc:sldMkLst>
      </pc:sldChg>
      <pc:sldChg chg="ord">
        <pc:chgData name="tien tran" userId="f5c0b7c74de91c7e" providerId="Windows Live" clId="Web-{C88BBCAA-2AB6-4376-9227-327F6453F29D}" dt="2023-08-24T16:40:14.049" v="647"/>
        <pc:sldMkLst>
          <pc:docMk/>
          <pc:sldMk cId="2325037632" sldId="426"/>
        </pc:sldMkLst>
      </pc:sldChg>
      <pc:sldChg chg="del">
        <pc:chgData name="tien tran" userId="f5c0b7c74de91c7e" providerId="Windows Live" clId="Web-{C88BBCAA-2AB6-4376-9227-327F6453F29D}" dt="2023-08-24T16:24:05.759" v="579"/>
        <pc:sldMkLst>
          <pc:docMk/>
          <pc:sldMk cId="3472697752" sldId="428"/>
        </pc:sldMkLst>
      </pc:sldChg>
      <pc:sldChg chg="modSp new del">
        <pc:chgData name="tien tran" userId="f5c0b7c74de91c7e" providerId="Windows Live" clId="Web-{C88BBCAA-2AB6-4376-9227-327F6453F29D}" dt="2023-08-24T16:27:57.144" v="615"/>
        <pc:sldMkLst>
          <pc:docMk/>
          <pc:sldMk cId="2373676612" sldId="429"/>
        </pc:sldMkLst>
        <pc:spChg chg="mod">
          <ac:chgData name="tien tran" userId="f5c0b7c74de91c7e" providerId="Windows Live" clId="Web-{C88BBCAA-2AB6-4376-9227-327F6453F29D}" dt="2023-08-24T13:58:23.040" v="11" actId="20577"/>
          <ac:spMkLst>
            <pc:docMk/>
            <pc:sldMk cId="2373676612" sldId="429"/>
            <ac:spMk id="2" creationId="{2EEB7DCC-4650-BD86-A9F4-9F90395886DE}"/>
          </ac:spMkLst>
        </pc:spChg>
      </pc:sldChg>
      <pc:sldChg chg="modSp new">
        <pc:chgData name="tien tran" userId="f5c0b7c74de91c7e" providerId="Windows Live" clId="Web-{C88BBCAA-2AB6-4376-9227-327F6453F29D}" dt="2023-08-24T14:04:23.188" v="45" actId="20577"/>
        <pc:sldMkLst>
          <pc:docMk/>
          <pc:sldMk cId="1683571702" sldId="430"/>
        </pc:sldMkLst>
        <pc:spChg chg="mod">
          <ac:chgData name="tien tran" userId="f5c0b7c74de91c7e" providerId="Windows Live" clId="Web-{C88BBCAA-2AB6-4376-9227-327F6453F29D}" dt="2023-08-24T14:04:23.188" v="45" actId="20577"/>
          <ac:spMkLst>
            <pc:docMk/>
            <pc:sldMk cId="1683571702" sldId="430"/>
            <ac:spMk id="2" creationId="{C232AA2D-15BC-DA23-5CF0-2885081AD544}"/>
          </ac:spMkLst>
        </pc:spChg>
        <pc:spChg chg="mod">
          <ac:chgData name="tien tran" userId="f5c0b7c74de91c7e" providerId="Windows Live" clId="Web-{C88BBCAA-2AB6-4376-9227-327F6453F29D}" dt="2023-08-24T14:03:58.125" v="36" actId="20577"/>
          <ac:spMkLst>
            <pc:docMk/>
            <pc:sldMk cId="1683571702" sldId="430"/>
            <ac:spMk id="3" creationId="{C1A49CA5-F22D-01A5-EA97-207E7327E429}"/>
          </ac:spMkLst>
        </pc:spChg>
      </pc:sldChg>
      <pc:sldChg chg="addSp modSp new del">
        <pc:chgData name="tien tran" userId="f5c0b7c74de91c7e" providerId="Windows Live" clId="Web-{C88BBCAA-2AB6-4376-9227-327F6453F29D}" dt="2023-08-24T14:53:43.401" v="216"/>
        <pc:sldMkLst>
          <pc:docMk/>
          <pc:sldMk cId="3457061946" sldId="431"/>
        </pc:sldMkLst>
        <pc:spChg chg="mod">
          <ac:chgData name="tien tran" userId="f5c0b7c74de91c7e" providerId="Windows Live" clId="Web-{C88BBCAA-2AB6-4376-9227-327F6453F29D}" dt="2023-08-24T14:04:14.173" v="44" actId="20577"/>
          <ac:spMkLst>
            <pc:docMk/>
            <pc:sldMk cId="3457061946" sldId="431"/>
            <ac:spMk id="2" creationId="{0E73313B-4A02-03A6-C018-E32D95F5D10C}"/>
          </ac:spMkLst>
        </pc:spChg>
        <pc:spChg chg="mod">
          <ac:chgData name="tien tran" userId="f5c0b7c74de91c7e" providerId="Windows Live" clId="Web-{C88BBCAA-2AB6-4376-9227-327F6453F29D}" dt="2023-08-24T14:04:07.110" v="39" actId="20577"/>
          <ac:spMkLst>
            <pc:docMk/>
            <pc:sldMk cId="3457061946" sldId="431"/>
            <ac:spMk id="3" creationId="{C6999DB9-85FC-F1D9-4B58-5BF4239F6D98}"/>
          </ac:spMkLst>
        </pc:spChg>
        <pc:picChg chg="add mod">
          <ac:chgData name="tien tran" userId="f5c0b7c74de91c7e" providerId="Windows Live" clId="Web-{C88BBCAA-2AB6-4376-9227-327F6453F29D}" dt="2023-08-24T14:06:16.753" v="49" actId="1076"/>
          <ac:picMkLst>
            <pc:docMk/>
            <pc:sldMk cId="3457061946" sldId="431"/>
            <ac:picMk id="5" creationId="{6A03E419-6CA8-2CAE-46F8-6B3E401BA94B}"/>
          </ac:picMkLst>
        </pc:picChg>
      </pc:sldChg>
      <pc:sldChg chg="addSp delSp modSp add ord replId">
        <pc:chgData name="tien tran" userId="f5c0b7c74de91c7e" providerId="Windows Live" clId="Web-{C88BBCAA-2AB6-4376-9227-327F6453F29D}" dt="2023-08-24T16:39:33.938" v="643" actId="20577"/>
        <pc:sldMkLst>
          <pc:docMk/>
          <pc:sldMk cId="3559656086" sldId="432"/>
        </pc:sldMkLst>
        <pc:spChg chg="mod">
          <ac:chgData name="tien tran" userId="f5c0b7c74de91c7e" providerId="Windows Live" clId="Web-{C88BBCAA-2AB6-4376-9227-327F6453F29D}" dt="2023-08-24T16:39:33.938" v="643" actId="20577"/>
          <ac:spMkLst>
            <pc:docMk/>
            <pc:sldMk cId="3559656086" sldId="432"/>
            <ac:spMk id="2" creationId="{2EEB7DCC-4650-BD86-A9F4-9F90395886DE}"/>
          </ac:spMkLst>
        </pc:spChg>
        <pc:spChg chg="mod">
          <ac:chgData name="tien tran" userId="f5c0b7c74de91c7e" providerId="Windows Live" clId="Web-{C88BBCAA-2AB6-4376-9227-327F6453F29D}" dt="2023-08-24T14:33:28.304" v="54" actId="20577"/>
          <ac:spMkLst>
            <pc:docMk/>
            <pc:sldMk cId="3559656086" sldId="432"/>
            <ac:spMk id="3" creationId="{AE8F3E32-B49F-A6FF-71FE-178BC534661F}"/>
          </ac:spMkLst>
        </pc:spChg>
        <pc:picChg chg="add del mod">
          <ac:chgData name="tien tran" userId="f5c0b7c74de91c7e" providerId="Windows Live" clId="Web-{C88BBCAA-2AB6-4376-9227-327F6453F29D}" dt="2023-08-24T16:29:20.913" v="618"/>
          <ac:picMkLst>
            <pc:docMk/>
            <pc:sldMk cId="3559656086" sldId="432"/>
            <ac:picMk id="5" creationId="{4303ABEE-105F-8177-4C61-319A5802804F}"/>
          </ac:picMkLst>
        </pc:picChg>
        <pc:picChg chg="add mod">
          <ac:chgData name="tien tran" userId="f5c0b7c74de91c7e" providerId="Windows Live" clId="Web-{C88BBCAA-2AB6-4376-9227-327F6453F29D}" dt="2023-08-24T16:38:53.218" v="632" actId="14100"/>
          <ac:picMkLst>
            <pc:docMk/>
            <pc:sldMk cId="3559656086" sldId="432"/>
            <ac:picMk id="6" creationId="{377E9BF8-9B2C-22BC-A15C-A39F0CAE484D}"/>
          </ac:picMkLst>
        </pc:picChg>
      </pc:sldChg>
      <pc:sldChg chg="addSp modSp add replId">
        <pc:chgData name="tien tran" userId="f5c0b7c74de91c7e" providerId="Windows Live" clId="Web-{C88BBCAA-2AB6-4376-9227-327F6453F29D}" dt="2023-08-24T14:35:10.541" v="86" actId="14100"/>
        <pc:sldMkLst>
          <pc:docMk/>
          <pc:sldMk cId="125576511" sldId="433"/>
        </pc:sldMkLst>
        <pc:spChg chg="mod">
          <ac:chgData name="tien tran" userId="f5c0b7c74de91c7e" providerId="Windows Live" clId="Web-{C88BBCAA-2AB6-4376-9227-327F6453F29D}" dt="2023-08-24T14:34:15.165" v="65" actId="20577"/>
          <ac:spMkLst>
            <pc:docMk/>
            <pc:sldMk cId="125576511" sldId="433"/>
            <ac:spMk id="2" creationId="{2EEB7DCC-4650-BD86-A9F4-9F90395886DE}"/>
          </ac:spMkLst>
        </pc:spChg>
        <pc:spChg chg="mod">
          <ac:chgData name="tien tran" userId="f5c0b7c74de91c7e" providerId="Windows Live" clId="Web-{C88BBCAA-2AB6-4376-9227-327F6453F29D}" dt="2023-08-24T14:35:02.854" v="84" actId="20577"/>
          <ac:spMkLst>
            <pc:docMk/>
            <pc:sldMk cId="125576511" sldId="433"/>
            <ac:spMk id="3" creationId="{AE8F3E32-B49F-A6FF-71FE-178BC534661F}"/>
          </ac:spMkLst>
        </pc:spChg>
        <pc:picChg chg="add mod">
          <ac:chgData name="tien tran" userId="f5c0b7c74de91c7e" providerId="Windows Live" clId="Web-{C88BBCAA-2AB6-4376-9227-327F6453F29D}" dt="2023-08-24T14:35:10.541" v="86" actId="14100"/>
          <ac:picMkLst>
            <pc:docMk/>
            <pc:sldMk cId="125576511" sldId="433"/>
            <ac:picMk id="5" creationId="{E98CBFC8-D3C2-C8EC-5636-8B7EEDA7B04E}"/>
          </ac:picMkLst>
        </pc:picChg>
      </pc:sldChg>
      <pc:sldChg chg="modSp new">
        <pc:chgData name="tien tran" userId="f5c0b7c74de91c7e" providerId="Windows Live" clId="Web-{C88BBCAA-2AB6-4376-9227-327F6453F29D}" dt="2023-08-24T14:35:58.137" v="93" actId="20577"/>
        <pc:sldMkLst>
          <pc:docMk/>
          <pc:sldMk cId="2644579994" sldId="434"/>
        </pc:sldMkLst>
        <pc:spChg chg="mod">
          <ac:chgData name="tien tran" userId="f5c0b7c74de91c7e" providerId="Windows Live" clId="Web-{C88BBCAA-2AB6-4376-9227-327F6453F29D}" dt="2023-08-24T14:35:43.011" v="91" actId="20577"/>
          <ac:spMkLst>
            <pc:docMk/>
            <pc:sldMk cId="2644579994" sldId="434"/>
            <ac:spMk id="2" creationId="{9E20F802-5CC3-BB69-4C17-24099B5E5BB1}"/>
          </ac:spMkLst>
        </pc:spChg>
        <pc:spChg chg="mod">
          <ac:chgData name="tien tran" userId="f5c0b7c74de91c7e" providerId="Windows Live" clId="Web-{C88BBCAA-2AB6-4376-9227-327F6453F29D}" dt="2023-08-24T14:35:58.137" v="93" actId="20577"/>
          <ac:spMkLst>
            <pc:docMk/>
            <pc:sldMk cId="2644579994" sldId="434"/>
            <ac:spMk id="3" creationId="{C418B4CA-F7D8-24CF-4574-4E2DB9D82156}"/>
          </ac:spMkLst>
        </pc:spChg>
      </pc:sldChg>
      <pc:sldChg chg="addSp modSp new ord">
        <pc:chgData name="tien tran" userId="f5c0b7c74de91c7e" providerId="Windows Live" clId="Web-{C88BBCAA-2AB6-4376-9227-327F6453F29D}" dt="2023-08-24T14:54:28.293" v="218"/>
        <pc:sldMkLst>
          <pc:docMk/>
          <pc:sldMk cId="2010329098" sldId="435"/>
        </pc:sldMkLst>
        <pc:spChg chg="mod">
          <ac:chgData name="tien tran" userId="f5c0b7c74de91c7e" providerId="Windows Live" clId="Web-{C88BBCAA-2AB6-4376-9227-327F6453F29D}" dt="2023-08-24T14:36:23.278" v="106" actId="20577"/>
          <ac:spMkLst>
            <pc:docMk/>
            <pc:sldMk cId="2010329098" sldId="435"/>
            <ac:spMk id="2" creationId="{97A05A0D-42D7-A332-C63C-D03E7C86FCF8}"/>
          </ac:spMkLst>
        </pc:spChg>
        <pc:spChg chg="mod">
          <ac:chgData name="tien tran" userId="f5c0b7c74de91c7e" providerId="Windows Live" clId="Web-{C88BBCAA-2AB6-4376-9227-327F6453F29D}" dt="2023-08-24T14:36:32.559" v="108" actId="20577"/>
          <ac:spMkLst>
            <pc:docMk/>
            <pc:sldMk cId="2010329098" sldId="435"/>
            <ac:spMk id="3" creationId="{5225B48F-5C3D-6922-EAFC-43AD1BA69E83}"/>
          </ac:spMkLst>
        </pc:spChg>
        <pc:picChg chg="add mod">
          <ac:chgData name="tien tran" userId="f5c0b7c74de91c7e" providerId="Windows Live" clId="Web-{C88BBCAA-2AB6-4376-9227-327F6453F29D}" dt="2023-08-24T14:36:36.450" v="110" actId="1076"/>
          <ac:picMkLst>
            <pc:docMk/>
            <pc:sldMk cId="2010329098" sldId="435"/>
            <ac:picMk id="5" creationId="{9332E654-8B2F-3489-8A53-94447221E6C4}"/>
          </ac:picMkLst>
        </pc:picChg>
      </pc:sldChg>
      <pc:sldChg chg="modSp new">
        <pc:chgData name="tien tran" userId="f5c0b7c74de91c7e" providerId="Windows Live" clId="Web-{C88BBCAA-2AB6-4376-9227-327F6453F29D}" dt="2023-08-24T14:40:40.191" v="119" actId="20577"/>
        <pc:sldMkLst>
          <pc:docMk/>
          <pc:sldMk cId="444600122" sldId="436"/>
        </pc:sldMkLst>
        <pc:spChg chg="mod">
          <ac:chgData name="tien tran" userId="f5c0b7c74de91c7e" providerId="Windows Live" clId="Web-{C88BBCAA-2AB6-4376-9227-327F6453F29D}" dt="2023-08-24T14:40:30.144" v="117" actId="20577"/>
          <ac:spMkLst>
            <pc:docMk/>
            <pc:sldMk cId="444600122" sldId="436"/>
            <ac:spMk id="2" creationId="{1293DD97-24B3-EAEE-5FBD-DE59EAB84DF7}"/>
          </ac:spMkLst>
        </pc:spChg>
        <pc:spChg chg="mod">
          <ac:chgData name="tien tran" userId="f5c0b7c74de91c7e" providerId="Windows Live" clId="Web-{C88BBCAA-2AB6-4376-9227-327F6453F29D}" dt="2023-08-24T14:40:40.191" v="119" actId="20577"/>
          <ac:spMkLst>
            <pc:docMk/>
            <pc:sldMk cId="444600122" sldId="436"/>
            <ac:spMk id="3" creationId="{9A3A6F73-8CAB-3762-58F8-03C53A29874E}"/>
          </ac:spMkLst>
        </pc:spChg>
      </pc:sldChg>
      <pc:sldChg chg="modSp new">
        <pc:chgData name="tien tran" userId="f5c0b7c74de91c7e" providerId="Windows Live" clId="Web-{C88BBCAA-2AB6-4376-9227-327F6453F29D}" dt="2023-08-24T14:41:01.926" v="128" actId="20577"/>
        <pc:sldMkLst>
          <pc:docMk/>
          <pc:sldMk cId="196675871" sldId="437"/>
        </pc:sldMkLst>
        <pc:spChg chg="mod">
          <ac:chgData name="tien tran" userId="f5c0b7c74de91c7e" providerId="Windows Live" clId="Web-{C88BBCAA-2AB6-4376-9227-327F6453F29D}" dt="2023-08-24T14:40:52.786" v="126" actId="20577"/>
          <ac:spMkLst>
            <pc:docMk/>
            <pc:sldMk cId="196675871" sldId="437"/>
            <ac:spMk id="2" creationId="{7946EFBD-58B1-7ABC-5492-F72861677625}"/>
          </ac:spMkLst>
        </pc:spChg>
        <pc:spChg chg="mod">
          <ac:chgData name="tien tran" userId="f5c0b7c74de91c7e" providerId="Windows Live" clId="Web-{C88BBCAA-2AB6-4376-9227-327F6453F29D}" dt="2023-08-24T14:41:01.926" v="128" actId="20577"/>
          <ac:spMkLst>
            <pc:docMk/>
            <pc:sldMk cId="196675871" sldId="437"/>
            <ac:spMk id="3" creationId="{0B10DB4F-7720-CDEE-387F-1A2C2F44B988}"/>
          </ac:spMkLst>
        </pc:spChg>
      </pc:sldChg>
      <pc:sldChg chg="addSp delSp modSp new">
        <pc:chgData name="tien tran" userId="f5c0b7c74de91c7e" providerId="Windows Live" clId="Web-{C88BBCAA-2AB6-4376-9227-327F6453F29D}" dt="2023-08-24T14:41:42.021" v="149" actId="1076"/>
        <pc:sldMkLst>
          <pc:docMk/>
          <pc:sldMk cId="1006214557" sldId="438"/>
        </pc:sldMkLst>
        <pc:spChg chg="mod">
          <ac:chgData name="tien tran" userId="f5c0b7c74de91c7e" providerId="Windows Live" clId="Web-{C88BBCAA-2AB6-4376-9227-327F6453F29D}" dt="2023-08-24T14:41:13.411" v="134" actId="20577"/>
          <ac:spMkLst>
            <pc:docMk/>
            <pc:sldMk cId="1006214557" sldId="438"/>
            <ac:spMk id="2" creationId="{A58DFA71-7BA7-7DB7-2704-E310C4995A55}"/>
          </ac:spMkLst>
        </pc:spChg>
        <pc:spChg chg="mod">
          <ac:chgData name="tien tran" userId="f5c0b7c74de91c7e" providerId="Windows Live" clId="Web-{C88BBCAA-2AB6-4376-9227-327F6453F29D}" dt="2023-08-24T14:41:38.568" v="139" actId="20577"/>
          <ac:spMkLst>
            <pc:docMk/>
            <pc:sldMk cId="1006214557" sldId="438"/>
            <ac:spMk id="3" creationId="{DE2F3352-33AF-AF89-E8DF-3C1A3AEBD672}"/>
          </ac:spMkLst>
        </pc:spChg>
        <pc:spChg chg="add del">
          <ac:chgData name="tien tran" userId="f5c0b7c74de91c7e" providerId="Windows Live" clId="Web-{C88BBCAA-2AB6-4376-9227-327F6453F29D}" dt="2023-08-24T14:41:29.255" v="138"/>
          <ac:spMkLst>
            <pc:docMk/>
            <pc:sldMk cId="1006214557" sldId="438"/>
            <ac:spMk id="5" creationId="{94E5E5D5-C2F6-481E-5B77-0DDB4C1AACB7}"/>
          </ac:spMkLst>
        </pc:sp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6" creationId="{A6825B41-1982-F792-2664-311C4FDE5741}"/>
          </ac:picMkLst>
        </pc:pic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7" creationId="{D7676D86-3AEE-E5BC-8957-E61650C3CFB9}"/>
          </ac:picMkLst>
        </pc:pic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8" creationId="{92B233AD-2509-2976-141A-C22456EF7B84}"/>
          </ac:picMkLst>
        </pc:picChg>
        <pc:picChg chg="add mod">
          <ac:chgData name="tien tran" userId="f5c0b7c74de91c7e" providerId="Windows Live" clId="Web-{C88BBCAA-2AB6-4376-9227-327F6453F29D}" dt="2023-08-24T14:41:41.990" v="147" actId="1076"/>
          <ac:picMkLst>
            <pc:docMk/>
            <pc:sldMk cId="1006214557" sldId="438"/>
            <ac:picMk id="9" creationId="{7982BBE8-A2B7-C0AF-2978-ED195D87B199}"/>
          </ac:picMkLst>
        </pc:picChg>
        <pc:picChg chg="add mod">
          <ac:chgData name="tien tran" userId="f5c0b7c74de91c7e" providerId="Windows Live" clId="Web-{C88BBCAA-2AB6-4376-9227-327F6453F29D}" dt="2023-08-24T14:41:42.006" v="148" actId="1076"/>
          <ac:picMkLst>
            <pc:docMk/>
            <pc:sldMk cId="1006214557" sldId="438"/>
            <ac:picMk id="10" creationId="{249DDF35-659E-2B38-7BA1-3EB51AD2C2BA}"/>
          </ac:picMkLst>
        </pc:picChg>
        <pc:picChg chg="add mod">
          <ac:chgData name="tien tran" userId="f5c0b7c74de91c7e" providerId="Windows Live" clId="Web-{C88BBCAA-2AB6-4376-9227-327F6453F29D}" dt="2023-08-24T14:41:42.021" v="149" actId="1076"/>
          <ac:picMkLst>
            <pc:docMk/>
            <pc:sldMk cId="1006214557" sldId="438"/>
            <ac:picMk id="11" creationId="{4D42CBCB-7A5B-754F-6176-1625602CE734}"/>
          </ac:picMkLst>
        </pc:picChg>
      </pc:sldChg>
      <pc:sldChg chg="addSp modSp new">
        <pc:chgData name="tien tran" userId="f5c0b7c74de91c7e" providerId="Windows Live" clId="Web-{C88BBCAA-2AB6-4376-9227-327F6453F29D}" dt="2023-08-24T14:43:26.649" v="164" actId="1076"/>
        <pc:sldMkLst>
          <pc:docMk/>
          <pc:sldMk cId="848631912" sldId="439"/>
        </pc:sldMkLst>
        <pc:spChg chg="mod">
          <ac:chgData name="tien tran" userId="f5c0b7c74de91c7e" providerId="Windows Live" clId="Web-{C88BBCAA-2AB6-4376-9227-327F6453F29D}" dt="2023-08-24T14:42:56.336" v="155" actId="20577"/>
          <ac:spMkLst>
            <pc:docMk/>
            <pc:sldMk cId="848631912" sldId="439"/>
            <ac:spMk id="2" creationId="{65673D09-B4DA-4747-DC6F-36D823326720}"/>
          </ac:spMkLst>
        </pc:spChg>
        <pc:spChg chg="mod">
          <ac:chgData name="tien tran" userId="f5c0b7c74de91c7e" providerId="Windows Live" clId="Web-{C88BBCAA-2AB6-4376-9227-327F6453F29D}" dt="2023-08-24T14:43:19.430" v="159" actId="20577"/>
          <ac:spMkLst>
            <pc:docMk/>
            <pc:sldMk cId="848631912" sldId="439"/>
            <ac:spMk id="3" creationId="{5E5287A4-1181-FAD1-BA42-ADA24BFCCB28}"/>
          </ac:spMkLst>
        </pc:spChg>
        <pc:picChg chg="add mod">
          <ac:chgData name="tien tran" userId="f5c0b7c74de91c7e" providerId="Windows Live" clId="Web-{C88BBCAA-2AB6-4376-9227-327F6453F29D}" dt="2023-08-24T14:43:26.649" v="164" actId="1076"/>
          <ac:picMkLst>
            <pc:docMk/>
            <pc:sldMk cId="848631912" sldId="439"/>
            <ac:picMk id="5" creationId="{A8C93160-14E5-FBF6-B35F-12EA739D693F}"/>
          </ac:picMkLst>
        </pc:picChg>
      </pc:sldChg>
      <pc:sldChg chg="addSp modSp new">
        <pc:chgData name="tien tran" userId="f5c0b7c74de91c7e" providerId="Windows Live" clId="Web-{C88BBCAA-2AB6-4376-9227-327F6453F29D}" dt="2023-08-24T14:44:13.448" v="183" actId="1076"/>
        <pc:sldMkLst>
          <pc:docMk/>
          <pc:sldMk cId="4282555646" sldId="440"/>
        </pc:sldMkLst>
        <pc:spChg chg="mod">
          <ac:chgData name="tien tran" userId="f5c0b7c74de91c7e" providerId="Windows Live" clId="Web-{C88BBCAA-2AB6-4376-9227-327F6453F29D}" dt="2023-08-24T14:43:59.978" v="175" actId="20577"/>
          <ac:spMkLst>
            <pc:docMk/>
            <pc:sldMk cId="4282555646" sldId="440"/>
            <ac:spMk id="2" creationId="{97F4CEC4-3502-B492-CECB-6C1849BA836E}"/>
          </ac:spMkLst>
        </pc:spChg>
        <pc:spChg chg="mod">
          <ac:chgData name="tien tran" userId="f5c0b7c74de91c7e" providerId="Windows Live" clId="Web-{C88BBCAA-2AB6-4376-9227-327F6453F29D}" dt="2023-08-24T14:44:07.901" v="179" actId="20577"/>
          <ac:spMkLst>
            <pc:docMk/>
            <pc:sldMk cId="4282555646" sldId="440"/>
            <ac:spMk id="3" creationId="{583061F9-7E42-5962-B6ED-51408829E745}"/>
          </ac:spMkLst>
        </pc:spChg>
        <pc:picChg chg="add mod">
          <ac:chgData name="tien tran" userId="f5c0b7c74de91c7e" providerId="Windows Live" clId="Web-{C88BBCAA-2AB6-4376-9227-327F6453F29D}" dt="2023-08-24T14:44:13.448" v="183" actId="1076"/>
          <ac:picMkLst>
            <pc:docMk/>
            <pc:sldMk cId="4282555646" sldId="440"/>
            <ac:picMk id="5" creationId="{FB64B2F2-D437-2687-CD22-332FBF15BFE3}"/>
          </ac:picMkLst>
        </pc:picChg>
      </pc:sldChg>
      <pc:sldChg chg="addSp delSp modSp new ord">
        <pc:chgData name="tien tran" userId="f5c0b7c74de91c7e" providerId="Windows Live" clId="Web-{C88BBCAA-2AB6-4376-9227-327F6453F29D}" dt="2023-08-24T16:32:16.623" v="629" actId="1076"/>
        <pc:sldMkLst>
          <pc:docMk/>
          <pc:sldMk cId="1650393867" sldId="441"/>
        </pc:sldMkLst>
        <pc:spChg chg="mod">
          <ac:chgData name="tien tran" userId="f5c0b7c74de91c7e" providerId="Windows Live" clId="Web-{C88BBCAA-2AB6-4376-9227-327F6453F29D}" dt="2023-08-24T14:50:33.177" v="193" actId="20577"/>
          <ac:spMkLst>
            <pc:docMk/>
            <pc:sldMk cId="1650393867" sldId="441"/>
            <ac:spMk id="2" creationId="{E4C9B361-0F94-D08D-A0C8-0C4CFBC534FC}"/>
          </ac:spMkLst>
        </pc:spChg>
        <pc:spChg chg="del">
          <ac:chgData name="tien tran" userId="f5c0b7c74de91c7e" providerId="Windows Live" clId="Web-{C88BBCAA-2AB6-4376-9227-327F6453F29D}" dt="2023-08-24T14:50:18.317" v="187"/>
          <ac:spMkLst>
            <pc:docMk/>
            <pc:sldMk cId="1650393867" sldId="441"/>
            <ac:spMk id="3" creationId="{F2A13C17-2702-C81C-3D6E-AFE7882A062E}"/>
          </ac:spMkLst>
        </pc:spChg>
        <pc:spChg chg="add mod">
          <ac:chgData name="tien tran" userId="f5c0b7c74de91c7e" providerId="Windows Live" clId="Web-{C88BBCAA-2AB6-4376-9227-327F6453F29D}" dt="2023-08-24T16:32:16.623" v="629" actId="1076"/>
          <ac:spMkLst>
            <pc:docMk/>
            <pc:sldMk cId="1650393867" sldId="441"/>
            <ac:spMk id="7" creationId="{2C7047C6-76E5-3AE9-0237-7F04471E14C8}"/>
          </ac:spMkLst>
        </pc:spChg>
        <pc:picChg chg="add mod">
          <ac:chgData name="tien tran" userId="f5c0b7c74de91c7e" providerId="Windows Live" clId="Web-{C88BBCAA-2AB6-4376-9227-327F6453F29D}" dt="2023-08-24T16:32:16.014" v="628" actId="1076"/>
          <ac:picMkLst>
            <pc:docMk/>
            <pc:sldMk cId="1650393867" sldId="441"/>
            <ac:picMk id="3" creationId="{4993FACC-0AC5-BEE5-F1B4-CF640A3731ED}"/>
          </ac:picMkLst>
        </pc:picChg>
        <pc:picChg chg="add mod ord">
          <ac:chgData name="tien tran" userId="f5c0b7c74de91c7e" providerId="Windows Live" clId="Web-{C88BBCAA-2AB6-4376-9227-327F6453F29D}" dt="2023-08-24T14:50:21.380" v="189" actId="1076"/>
          <ac:picMkLst>
            <pc:docMk/>
            <pc:sldMk cId="1650393867" sldId="441"/>
            <ac:picMk id="5" creationId="{FF2736AD-78C2-2F3E-60B3-56D2DDF7790F}"/>
          </ac:picMkLst>
        </pc:picChg>
        <pc:picChg chg="add mod">
          <ac:chgData name="tien tran" userId="f5c0b7c74de91c7e" providerId="Windows Live" clId="Web-{C88BBCAA-2AB6-4376-9227-327F6453F29D}" dt="2023-08-24T16:32:14.483" v="627" actId="1076"/>
          <ac:picMkLst>
            <pc:docMk/>
            <pc:sldMk cId="1650393867" sldId="441"/>
            <ac:picMk id="6" creationId="{F9D1E14E-F832-5B9F-7B0D-2AB772653629}"/>
          </ac:picMkLst>
        </pc:picChg>
      </pc:sldChg>
      <pc:sldChg chg="addSp delSp modSp new">
        <pc:chgData name="tien tran" userId="f5c0b7c74de91c7e" providerId="Windows Live" clId="Web-{C88BBCAA-2AB6-4376-9227-327F6453F29D}" dt="2023-08-24T14:59:06.489" v="338" actId="20577"/>
        <pc:sldMkLst>
          <pc:docMk/>
          <pc:sldMk cId="1018085788" sldId="442"/>
        </pc:sldMkLst>
        <pc:spChg chg="mod">
          <ac:chgData name="tien tran" userId="f5c0b7c74de91c7e" providerId="Windows Live" clId="Web-{C88BBCAA-2AB6-4376-9227-327F6453F29D}" dt="2023-08-24T14:59:06.489" v="338" actId="20577"/>
          <ac:spMkLst>
            <pc:docMk/>
            <pc:sldMk cId="1018085788" sldId="442"/>
            <ac:spMk id="2" creationId="{76F4E7F3-B811-8B2F-19FA-40B5BCD8F00B}"/>
          </ac:spMkLst>
        </pc:spChg>
        <pc:spChg chg="add del">
          <ac:chgData name="tien tran" userId="f5c0b7c74de91c7e" providerId="Windows Live" clId="Web-{C88BBCAA-2AB6-4376-9227-327F6453F29D}" dt="2023-08-24T14:58:09.893" v="316"/>
          <ac:spMkLst>
            <pc:docMk/>
            <pc:sldMk cId="1018085788" sldId="442"/>
            <ac:spMk id="3" creationId="{683C19B4-643A-E192-0639-CB21AF70BF65}"/>
          </ac:spMkLst>
        </pc:spChg>
        <pc:spChg chg="mod">
          <ac:chgData name="tien tran" userId="f5c0b7c74de91c7e" providerId="Windows Live" clId="Web-{C88BBCAA-2AB6-4376-9227-327F6453F29D}" dt="2023-08-24T14:58:07.206" v="315" actId="1076"/>
          <ac:spMkLst>
            <pc:docMk/>
            <pc:sldMk cId="1018085788" sldId="442"/>
            <ac:spMk id="4" creationId="{0A784DF9-4D0B-82D8-95BE-13066DD8A55C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5" creationId="{58154E89-5D95-70A5-66AB-A5C170775495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6" creationId="{55FD04DB-B4AC-18FC-178E-F2E961029455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7" creationId="{F4453995-B2E5-F02E-4328-CE88AFBD1F26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12" creationId="{020C12C2-B861-2CCF-7F78-1BFB1FDDB22D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14" creationId="{4340619E-4FC4-13F0-3814-18093B7017E5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18" creationId="{02D05052-BAD8-2BB3-B693-F257F567AFA3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19" creationId="{88BBB829-71BC-08B9-6C4D-40B6EDD112DC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0" creationId="{4AB3AAE6-E57F-5C68-DE42-CBE5ED9A035A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5" creationId="{F8D1987C-FAA3-91B6-21A3-1D2583304327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7" creationId="{ED516136-3CBC-4B1B-2237-ECD91BC58F53}"/>
          </ac:spMkLst>
        </pc:spChg>
        <pc:spChg chg="add mod">
          <ac:chgData name="tien tran" userId="f5c0b7c74de91c7e" providerId="Windows Live" clId="Web-{C88BBCAA-2AB6-4376-9227-327F6453F29D}" dt="2023-08-24T14:58:50.801" v="321" actId="1076"/>
          <ac:spMkLst>
            <pc:docMk/>
            <pc:sldMk cId="1018085788" sldId="442"/>
            <ac:spMk id="31" creationId="{02D05052-BAD8-2BB3-B693-F257F567AFA3}"/>
          </ac:spMkLst>
        </pc:spChg>
        <pc:spChg chg="add mod">
          <ac:chgData name="tien tran" userId="f5c0b7c74de91c7e" providerId="Windows Live" clId="Web-{C88BBCAA-2AB6-4376-9227-327F6453F29D}" dt="2023-08-24T14:58:50.816" v="322" actId="1076"/>
          <ac:spMkLst>
            <pc:docMk/>
            <pc:sldMk cId="1018085788" sldId="442"/>
            <ac:spMk id="32" creationId="{88BBB829-71BC-08B9-6C4D-40B6EDD112DC}"/>
          </ac:spMkLst>
        </pc:spChg>
        <pc:spChg chg="add mod">
          <ac:chgData name="tien tran" userId="f5c0b7c74de91c7e" providerId="Windows Live" clId="Web-{C88BBCAA-2AB6-4376-9227-327F6453F29D}" dt="2023-08-24T14:58:50.832" v="323" actId="1076"/>
          <ac:spMkLst>
            <pc:docMk/>
            <pc:sldMk cId="1018085788" sldId="442"/>
            <ac:spMk id="33" creationId="{4AB3AAE6-E57F-5C68-DE42-CBE5ED9A035A}"/>
          </ac:spMkLst>
        </pc:spChg>
        <pc:spChg chg="add mod">
          <ac:chgData name="tien tran" userId="f5c0b7c74de91c7e" providerId="Windows Live" clId="Web-{C88BBCAA-2AB6-4376-9227-327F6453F29D}" dt="2023-08-24T14:58:50.879" v="328" actId="1076"/>
          <ac:spMkLst>
            <pc:docMk/>
            <pc:sldMk cId="1018085788" sldId="442"/>
            <ac:spMk id="38" creationId="{F8D1987C-FAA3-91B6-21A3-1D2583304327}"/>
          </ac:spMkLst>
        </pc:spChg>
        <pc:spChg chg="add mod">
          <ac:chgData name="tien tran" userId="f5c0b7c74de91c7e" providerId="Windows Live" clId="Web-{C88BBCAA-2AB6-4376-9227-327F6453F29D}" dt="2023-08-24T14:58:50.895" v="330" actId="1076"/>
          <ac:spMkLst>
            <pc:docMk/>
            <pc:sldMk cId="1018085788" sldId="442"/>
            <ac:spMk id="40" creationId="{ED516136-3CBC-4B1B-2237-ECD91BC58F53}"/>
          </ac:spMkLst>
        </pc:sp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8" creationId="{1C537527-1EEA-5ED9-2789-3314D680968A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5" creationId="{BD548687-11AC-49E2-6071-772A15962A6F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6" creationId="{276387B0-E34D-202A-0020-08DF9A002808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7" creationId="{EA8E60AA-376C-7882-524B-0E661513F6A4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1" creationId="{6D58B82F-59E4-B327-E814-CA2F48D479A8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8" creationId="{55CC1BB2-A2F7-DEAE-9D0B-32F8932939D1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9" creationId="{D070281B-54E5-1490-88B2-E34A8409E0DB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30" creationId="{395C328D-F447-1162-AC80-C3FA9F574100}"/>
          </ac:picMkLst>
        </pc:picChg>
        <pc:picChg chg="add mod">
          <ac:chgData name="tien tran" userId="f5c0b7c74de91c7e" providerId="Windows Live" clId="Web-{C88BBCAA-2AB6-4376-9227-327F6453F29D}" dt="2023-08-24T14:58:50.848" v="324" actId="1076"/>
          <ac:picMkLst>
            <pc:docMk/>
            <pc:sldMk cId="1018085788" sldId="442"/>
            <ac:picMk id="34" creationId="{6D58B82F-59E4-B327-E814-CA2F48D479A8}"/>
          </ac:picMkLst>
        </pc:picChg>
        <pc:picChg chg="add mod">
          <ac:chgData name="tien tran" userId="f5c0b7c74de91c7e" providerId="Windows Live" clId="Web-{C88BBCAA-2AB6-4376-9227-327F6453F29D}" dt="2023-08-24T14:58:50.910" v="331" actId="1076"/>
          <ac:picMkLst>
            <pc:docMk/>
            <pc:sldMk cId="1018085788" sldId="442"/>
            <ac:picMk id="41" creationId="{55CC1BB2-A2F7-DEAE-9D0B-32F8932939D1}"/>
          </ac:picMkLst>
        </pc:picChg>
        <pc:picChg chg="add mod">
          <ac:chgData name="tien tran" userId="f5c0b7c74de91c7e" providerId="Windows Live" clId="Web-{C88BBCAA-2AB6-4376-9227-327F6453F29D}" dt="2023-08-24T14:58:50.926" v="332" actId="1076"/>
          <ac:picMkLst>
            <pc:docMk/>
            <pc:sldMk cId="1018085788" sldId="442"/>
            <ac:picMk id="42" creationId="{D070281B-54E5-1490-88B2-E34A8409E0DB}"/>
          </ac:picMkLst>
        </pc:picChg>
        <pc:picChg chg="add mod">
          <ac:chgData name="tien tran" userId="f5c0b7c74de91c7e" providerId="Windows Live" clId="Web-{C88BBCAA-2AB6-4376-9227-327F6453F29D}" dt="2023-08-24T14:58:50.926" v="333" actId="1076"/>
          <ac:picMkLst>
            <pc:docMk/>
            <pc:sldMk cId="1018085788" sldId="442"/>
            <ac:picMk id="43" creationId="{395C328D-F447-1162-AC80-C3FA9F574100}"/>
          </ac:picMkLst>
        </pc:pic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9" creationId="{C8C6C3D5-C680-10F6-8DFF-893FB7F00988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0" creationId="{BA364EA0-67AC-1CB1-1123-90B85924EA54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1" creationId="{DDC99E70-B306-4656-26E9-CA70657A10A8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3" creationId="{9064338D-DC97-B28B-5264-21967E25C57E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2" creationId="{EEA35A6D-25A9-5CE5-C977-94EF4C97B886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3" creationId="{2C43E8B6-1306-EED0-6F5E-E49BDE457169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4" creationId="{19CAC0FA-40C3-33BA-6DAA-7F599038C2BD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6" creationId="{FF7EE060-ABF8-C902-9DF6-522F45343B7B}"/>
          </ac:cxnSpMkLst>
        </pc:cxnChg>
        <pc:cxnChg chg="add mod">
          <ac:chgData name="tien tran" userId="f5c0b7c74de91c7e" providerId="Windows Live" clId="Web-{C88BBCAA-2AB6-4376-9227-327F6453F29D}" dt="2023-08-24T14:58:50.848" v="325" actId="1076"/>
          <ac:cxnSpMkLst>
            <pc:docMk/>
            <pc:sldMk cId="1018085788" sldId="442"/>
            <ac:cxnSpMk id="35" creationId="{EEA35A6D-25A9-5CE5-C977-94EF4C97B886}"/>
          </ac:cxnSpMkLst>
        </pc:cxnChg>
        <pc:cxnChg chg="add mod">
          <ac:chgData name="tien tran" userId="f5c0b7c74de91c7e" providerId="Windows Live" clId="Web-{C88BBCAA-2AB6-4376-9227-327F6453F29D}" dt="2023-08-24T14:58:50.863" v="326" actId="1076"/>
          <ac:cxnSpMkLst>
            <pc:docMk/>
            <pc:sldMk cId="1018085788" sldId="442"/>
            <ac:cxnSpMk id="36" creationId="{2C43E8B6-1306-EED0-6F5E-E49BDE457169}"/>
          </ac:cxnSpMkLst>
        </pc:cxnChg>
        <pc:cxnChg chg="add mod">
          <ac:chgData name="tien tran" userId="f5c0b7c74de91c7e" providerId="Windows Live" clId="Web-{C88BBCAA-2AB6-4376-9227-327F6453F29D}" dt="2023-08-24T14:58:50.863" v="327" actId="1076"/>
          <ac:cxnSpMkLst>
            <pc:docMk/>
            <pc:sldMk cId="1018085788" sldId="442"/>
            <ac:cxnSpMk id="37" creationId="{19CAC0FA-40C3-33BA-6DAA-7F599038C2BD}"/>
          </ac:cxnSpMkLst>
        </pc:cxnChg>
        <pc:cxnChg chg="add mod">
          <ac:chgData name="tien tran" userId="f5c0b7c74de91c7e" providerId="Windows Live" clId="Web-{C88BBCAA-2AB6-4376-9227-327F6453F29D}" dt="2023-08-24T14:58:50.895" v="329" actId="1076"/>
          <ac:cxnSpMkLst>
            <pc:docMk/>
            <pc:sldMk cId="1018085788" sldId="442"/>
            <ac:cxnSpMk id="39" creationId="{FF7EE060-ABF8-C902-9DF6-522F45343B7B}"/>
          </ac:cxnSpMkLst>
        </pc:cxnChg>
      </pc:sldChg>
      <pc:sldChg chg="addSp delSp modSp new ord">
        <pc:chgData name="tien tran" userId="f5c0b7c74de91c7e" providerId="Windows Live" clId="Web-{C88BBCAA-2AB6-4376-9227-327F6453F29D}" dt="2023-08-24T16:40:45.379" v="650"/>
        <pc:sldMkLst>
          <pc:docMk/>
          <pc:sldMk cId="4091185753" sldId="443"/>
        </pc:sldMkLst>
        <pc:spChg chg="mod">
          <ac:chgData name="tien tran" userId="f5c0b7c74de91c7e" providerId="Windows Live" clId="Web-{C88BBCAA-2AB6-4376-9227-327F6453F29D}" dt="2023-08-24T14:59:31.146" v="344"/>
          <ac:spMkLst>
            <pc:docMk/>
            <pc:sldMk cId="4091185753" sldId="443"/>
            <ac:spMk id="2" creationId="{2A7E0BF3-5D33-8DBB-5D68-C1564C031D8B}"/>
          </ac:spMkLst>
        </pc:spChg>
        <pc:spChg chg="del">
          <ac:chgData name="tien tran" userId="f5c0b7c74de91c7e" providerId="Windows Live" clId="Web-{C88BBCAA-2AB6-4376-9227-327F6453F29D}" dt="2023-08-24T14:59:18.927" v="340"/>
          <ac:spMkLst>
            <pc:docMk/>
            <pc:sldMk cId="4091185753" sldId="443"/>
            <ac:spMk id="3" creationId="{EAE609E6-72D9-CE35-2D63-92B845BC1F0E}"/>
          </ac:spMkLst>
        </pc:spChg>
        <pc:picChg chg="add mod ord">
          <ac:chgData name="tien tran" userId="f5c0b7c74de91c7e" providerId="Windows Live" clId="Web-{C88BBCAA-2AB6-4376-9227-327F6453F29D}" dt="2023-08-24T14:59:24.630" v="343" actId="1076"/>
          <ac:picMkLst>
            <pc:docMk/>
            <pc:sldMk cId="4091185753" sldId="443"/>
            <ac:picMk id="5" creationId="{87E74578-E788-0F01-AA40-B62CF4A093FB}"/>
          </ac:picMkLst>
        </pc:picChg>
      </pc:sldChg>
      <pc:sldChg chg="modSp new">
        <pc:chgData name="tien tran" userId="f5c0b7c74de91c7e" providerId="Windows Live" clId="Web-{C88BBCAA-2AB6-4376-9227-327F6453F29D}" dt="2023-08-24T15:43:54.285" v="355" actId="20577"/>
        <pc:sldMkLst>
          <pc:docMk/>
          <pc:sldMk cId="3123841344" sldId="444"/>
        </pc:sldMkLst>
        <pc:spChg chg="mod">
          <ac:chgData name="tien tran" userId="f5c0b7c74de91c7e" providerId="Windows Live" clId="Web-{C88BBCAA-2AB6-4376-9227-327F6453F29D}" dt="2023-08-24T15:43:54.285" v="355" actId="20577"/>
          <ac:spMkLst>
            <pc:docMk/>
            <pc:sldMk cId="3123841344" sldId="444"/>
            <ac:spMk id="2" creationId="{46AD11DE-B02C-ADD8-119F-497CC5ACA316}"/>
          </ac:spMkLst>
        </pc:spChg>
      </pc:sldChg>
      <pc:sldChg chg="addSp delSp modSp new">
        <pc:chgData name="tien tran" userId="f5c0b7c74de91c7e" providerId="Windows Live" clId="Web-{C88BBCAA-2AB6-4376-9227-327F6453F29D}" dt="2023-08-24T15:57:20.521" v="417" actId="1076"/>
        <pc:sldMkLst>
          <pc:docMk/>
          <pc:sldMk cId="601684727" sldId="445"/>
        </pc:sldMkLst>
        <pc:spChg chg="mod">
          <ac:chgData name="tien tran" userId="f5c0b7c74de91c7e" providerId="Windows Live" clId="Web-{C88BBCAA-2AB6-4376-9227-327F6453F29D}" dt="2023-08-24T15:54:12.639" v="395" actId="20577"/>
          <ac:spMkLst>
            <pc:docMk/>
            <pc:sldMk cId="601684727" sldId="445"/>
            <ac:spMk id="2" creationId="{864B43BD-1876-4C11-F3AF-8DE7BF9DB4E2}"/>
          </ac:spMkLst>
        </pc:spChg>
        <pc:spChg chg="mod">
          <ac:chgData name="tien tran" userId="f5c0b7c74de91c7e" providerId="Windows Live" clId="Web-{C88BBCAA-2AB6-4376-9227-327F6453F29D}" dt="2023-08-24T15:57:08.927" v="412" actId="20577"/>
          <ac:spMkLst>
            <pc:docMk/>
            <pc:sldMk cId="601684727" sldId="445"/>
            <ac:spMk id="3" creationId="{11A47A5E-628C-2B17-2C31-22C4575C727E}"/>
          </ac:spMkLst>
        </pc:spChg>
        <pc:picChg chg="add del mod">
          <ac:chgData name="tien tran" userId="f5c0b7c74de91c7e" providerId="Windows Live" clId="Web-{C88BBCAA-2AB6-4376-9227-327F6453F29D}" dt="2023-08-24T15:55:15.016" v="397"/>
          <ac:picMkLst>
            <pc:docMk/>
            <pc:sldMk cId="601684727" sldId="445"/>
            <ac:picMk id="5" creationId="{FC18B3AE-23BC-1141-7E17-E704A03C7903}"/>
          </ac:picMkLst>
        </pc:picChg>
        <pc:picChg chg="add mod">
          <ac:chgData name="tien tran" userId="f5c0b7c74de91c7e" providerId="Windows Live" clId="Web-{C88BBCAA-2AB6-4376-9227-327F6453F29D}" dt="2023-08-24T15:57:20.521" v="417" actId="1076"/>
          <ac:picMkLst>
            <pc:docMk/>
            <pc:sldMk cId="601684727" sldId="445"/>
            <ac:picMk id="6" creationId="{0314696A-EBF5-BE1D-DD5A-4E396FAF3318}"/>
          </ac:picMkLst>
        </pc:picChg>
        <pc:picChg chg="add del mod">
          <ac:chgData name="tien tran" userId="f5c0b7c74de91c7e" providerId="Windows Live" clId="Web-{C88BBCAA-2AB6-4376-9227-327F6453F29D}" dt="2023-08-24T15:57:14.365" v="414"/>
          <ac:picMkLst>
            <pc:docMk/>
            <pc:sldMk cId="601684727" sldId="445"/>
            <ac:picMk id="7" creationId="{EDF6F736-1357-2717-E969-FF007908E988}"/>
          </ac:picMkLst>
        </pc:picChg>
      </pc:sldChg>
      <pc:sldChg chg="addSp delSp modSp new">
        <pc:chgData name="tien tran" userId="f5c0b7c74de91c7e" providerId="Windows Live" clId="Web-{C88BBCAA-2AB6-4376-9227-327F6453F29D}" dt="2023-08-24T16:12:07.792" v="479" actId="14100"/>
        <pc:sldMkLst>
          <pc:docMk/>
          <pc:sldMk cId="2534106606" sldId="446"/>
        </pc:sldMkLst>
        <pc:spChg chg="mod">
          <ac:chgData name="tien tran" userId="f5c0b7c74de91c7e" providerId="Windows Live" clId="Web-{C88BBCAA-2AB6-4376-9227-327F6453F29D}" dt="2023-08-24T15:51:10.740" v="357"/>
          <ac:spMkLst>
            <pc:docMk/>
            <pc:sldMk cId="2534106606" sldId="446"/>
            <ac:spMk id="2" creationId="{F8076AEC-EB43-FA4E-D896-882109BC03EA}"/>
          </ac:spMkLst>
        </pc:spChg>
        <pc:spChg chg="mod">
          <ac:chgData name="tien tran" userId="f5c0b7c74de91c7e" providerId="Windows Live" clId="Web-{C88BBCAA-2AB6-4376-9227-327F6453F29D}" dt="2023-08-24T16:12:03.527" v="476" actId="20577"/>
          <ac:spMkLst>
            <pc:docMk/>
            <pc:sldMk cId="2534106606" sldId="446"/>
            <ac:spMk id="3" creationId="{75DD1273-5A93-31D0-5DF4-79B78234C36E}"/>
          </ac:spMkLst>
        </pc:spChg>
        <pc:picChg chg="add del mod">
          <ac:chgData name="tien tran" userId="f5c0b7c74de91c7e" providerId="Windows Live" clId="Web-{C88BBCAA-2AB6-4376-9227-327F6453F29D}" dt="2023-08-24T16:09:31.973" v="453"/>
          <ac:picMkLst>
            <pc:docMk/>
            <pc:sldMk cId="2534106606" sldId="446"/>
            <ac:picMk id="5" creationId="{736BAC88-E0D2-896A-E667-2C9EF2C1F4F9}"/>
          </ac:picMkLst>
        </pc:picChg>
        <pc:picChg chg="add mod">
          <ac:chgData name="tien tran" userId="f5c0b7c74de91c7e" providerId="Windows Live" clId="Web-{C88BBCAA-2AB6-4376-9227-327F6453F29D}" dt="2023-08-24T16:12:07.792" v="479" actId="14100"/>
          <ac:picMkLst>
            <pc:docMk/>
            <pc:sldMk cId="2534106606" sldId="446"/>
            <ac:picMk id="6" creationId="{BBF376E7-DA04-FFF2-7C79-69484F7BB1EC}"/>
          </ac:picMkLst>
        </pc:picChg>
      </pc:sldChg>
      <pc:sldChg chg="addSp delSp modSp new">
        <pc:chgData name="tien tran" userId="f5c0b7c74de91c7e" providerId="Windows Live" clId="Web-{C88BBCAA-2AB6-4376-9227-327F6453F29D}" dt="2023-08-24T16:14:06.313" v="486" actId="1076"/>
        <pc:sldMkLst>
          <pc:docMk/>
          <pc:sldMk cId="4046604943" sldId="447"/>
        </pc:sldMkLst>
        <pc:spChg chg="mod">
          <ac:chgData name="tien tran" userId="f5c0b7c74de91c7e" providerId="Windows Live" clId="Web-{C88BBCAA-2AB6-4376-9227-327F6453F29D}" dt="2023-08-24T16:00:49.155" v="435" actId="20577"/>
          <ac:spMkLst>
            <pc:docMk/>
            <pc:sldMk cId="4046604943" sldId="447"/>
            <ac:spMk id="2" creationId="{56663E5E-11CC-F143-2473-D6981440CC1A}"/>
          </ac:spMkLst>
        </pc:spChg>
        <pc:spChg chg="del">
          <ac:chgData name="tien tran" userId="f5c0b7c74de91c7e" providerId="Windows Live" clId="Web-{C88BBCAA-2AB6-4376-9227-327F6453F29D}" dt="2023-08-24T16:00:29.545" v="423"/>
          <ac:spMkLst>
            <pc:docMk/>
            <pc:sldMk cId="4046604943" sldId="447"/>
            <ac:spMk id="3" creationId="{E5970678-D540-640F-7EE8-2E00EB8C52E5}"/>
          </ac:spMkLst>
        </pc:spChg>
        <pc:spChg chg="add del mod">
          <ac:chgData name="tien tran" userId="f5c0b7c74de91c7e" providerId="Windows Live" clId="Web-{C88BBCAA-2AB6-4376-9227-327F6453F29D}" dt="2023-08-24T16:13:14.467" v="482"/>
          <ac:spMkLst>
            <pc:docMk/>
            <pc:sldMk cId="4046604943" sldId="447"/>
            <ac:spMk id="7" creationId="{2E2950F0-3BF8-2EDF-EF59-6F39A1DFBEDC}"/>
          </ac:spMkLst>
        </pc:spChg>
        <pc:picChg chg="add del mod ord modCrop">
          <ac:chgData name="tien tran" userId="f5c0b7c74de91c7e" providerId="Windows Live" clId="Web-{C88BBCAA-2AB6-4376-9227-327F6453F29D}" dt="2023-08-24T16:12:53.919" v="481"/>
          <ac:picMkLst>
            <pc:docMk/>
            <pc:sldMk cId="4046604943" sldId="447"/>
            <ac:picMk id="5" creationId="{FE70B71D-FFFC-848C-B1E6-1A054C660BDE}"/>
          </ac:picMkLst>
        </pc:picChg>
        <pc:picChg chg="add mod ord">
          <ac:chgData name="tien tran" userId="f5c0b7c74de91c7e" providerId="Windows Live" clId="Web-{C88BBCAA-2AB6-4376-9227-327F6453F29D}" dt="2023-08-24T16:14:06.313" v="486" actId="1076"/>
          <ac:picMkLst>
            <pc:docMk/>
            <pc:sldMk cId="4046604943" sldId="447"/>
            <ac:picMk id="8" creationId="{518AF0F2-7DBE-2052-1BC9-15BD04149762}"/>
          </ac:picMkLst>
        </pc:picChg>
      </pc:sldChg>
      <pc:sldChg chg="addSp modSp new">
        <pc:chgData name="tien tran" userId="f5c0b7c74de91c7e" providerId="Windows Live" clId="Web-{C88BBCAA-2AB6-4376-9227-327F6453F29D}" dt="2023-08-24T16:15:27.863" v="498" actId="14100"/>
        <pc:sldMkLst>
          <pc:docMk/>
          <pc:sldMk cId="4286422194" sldId="448"/>
        </pc:sldMkLst>
        <pc:spChg chg="mod">
          <ac:chgData name="tien tran" userId="f5c0b7c74de91c7e" providerId="Windows Live" clId="Web-{C88BBCAA-2AB6-4376-9227-327F6453F29D}" dt="2023-08-24T16:15:18.941" v="493" actId="20577"/>
          <ac:spMkLst>
            <pc:docMk/>
            <pc:sldMk cId="4286422194" sldId="448"/>
            <ac:spMk id="3" creationId="{F4860333-E1D6-C57F-350D-8F27277C2130}"/>
          </ac:spMkLst>
        </pc:spChg>
        <pc:picChg chg="add mod">
          <ac:chgData name="tien tran" userId="f5c0b7c74de91c7e" providerId="Windows Live" clId="Web-{C88BBCAA-2AB6-4376-9227-327F6453F29D}" dt="2023-08-24T16:15:27.863" v="498" actId="14100"/>
          <ac:picMkLst>
            <pc:docMk/>
            <pc:sldMk cId="4286422194" sldId="448"/>
            <ac:picMk id="5" creationId="{6572D483-F2D3-6B56-B19C-EF35E4E6AFBD}"/>
          </ac:picMkLst>
        </pc:picChg>
      </pc:sldChg>
      <pc:sldChg chg="addSp delSp modSp new">
        <pc:chgData name="tien tran" userId="f5c0b7c74de91c7e" providerId="Windows Live" clId="Web-{C88BBCAA-2AB6-4376-9227-327F6453F29D}" dt="2023-08-24T16:16:58.820" v="509" actId="1076"/>
        <pc:sldMkLst>
          <pc:docMk/>
          <pc:sldMk cId="1933191224" sldId="449"/>
        </pc:sldMkLst>
        <pc:spChg chg="mod">
          <ac:chgData name="tien tran" userId="f5c0b7c74de91c7e" providerId="Windows Live" clId="Web-{C88BBCAA-2AB6-4376-9227-327F6453F29D}" dt="2023-08-24T16:16:09.209" v="503" actId="20577"/>
          <ac:spMkLst>
            <pc:docMk/>
            <pc:sldMk cId="1933191224" sldId="449"/>
            <ac:spMk id="2" creationId="{5CAAEDB5-023C-038B-EC85-023FA7E2F423}"/>
          </ac:spMkLst>
        </pc:spChg>
        <pc:spChg chg="del">
          <ac:chgData name="tien tran" userId="f5c0b7c74de91c7e" providerId="Windows Live" clId="Web-{C88BBCAA-2AB6-4376-9227-327F6453F29D}" dt="2023-08-24T16:16:31.944" v="504"/>
          <ac:spMkLst>
            <pc:docMk/>
            <pc:sldMk cId="1933191224" sldId="449"/>
            <ac:spMk id="3" creationId="{C373FE1F-6875-B062-B3BC-AD7FC83A5DD2}"/>
          </ac:spMkLst>
        </pc:spChg>
        <pc:picChg chg="add mod ord">
          <ac:chgData name="tien tran" userId="f5c0b7c74de91c7e" providerId="Windows Live" clId="Web-{C88BBCAA-2AB6-4376-9227-327F6453F29D}" dt="2023-08-24T16:16:34.788" v="505" actId="1076"/>
          <ac:picMkLst>
            <pc:docMk/>
            <pc:sldMk cId="1933191224" sldId="449"/>
            <ac:picMk id="5" creationId="{168FA443-FCDB-6A6E-3435-9830F354D3A1}"/>
          </ac:picMkLst>
        </pc:picChg>
        <pc:picChg chg="add mod">
          <ac:chgData name="tien tran" userId="f5c0b7c74de91c7e" providerId="Windows Live" clId="Web-{C88BBCAA-2AB6-4376-9227-327F6453F29D}" dt="2023-08-24T16:16:58.820" v="509" actId="1076"/>
          <ac:picMkLst>
            <pc:docMk/>
            <pc:sldMk cId="1933191224" sldId="449"/>
            <ac:picMk id="6" creationId="{4B55BCC1-1A97-6776-A855-9ED004F0A034}"/>
          </ac:picMkLst>
        </pc:picChg>
      </pc:sldChg>
      <pc:sldChg chg="modSp add replId">
        <pc:chgData name="tien tran" userId="f5c0b7c74de91c7e" providerId="Windows Live" clId="Web-{C88BBCAA-2AB6-4376-9227-327F6453F29D}" dt="2023-08-24T16:24:25.307" v="583" actId="20577"/>
        <pc:sldMkLst>
          <pc:docMk/>
          <pc:sldMk cId="239391567" sldId="450"/>
        </pc:sldMkLst>
        <pc:spChg chg="mod">
          <ac:chgData name="tien tran" userId="f5c0b7c74de91c7e" providerId="Windows Live" clId="Web-{C88BBCAA-2AB6-4376-9227-327F6453F29D}" dt="2023-08-24T16:24:25.307" v="583" actId="20577"/>
          <ac:spMkLst>
            <pc:docMk/>
            <pc:sldMk cId="239391567" sldId="45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C88BBCAA-2AB6-4376-9227-327F6453F29D}" dt="2023-08-24T16:26:50.157" v="605"/>
        <pc:sldMkLst>
          <pc:docMk/>
          <pc:sldMk cId="2407576539" sldId="451"/>
        </pc:sldMkLst>
        <pc:spChg chg="mod">
          <ac:chgData name="tien tran" userId="f5c0b7c74de91c7e" providerId="Windows Live" clId="Web-{C88BBCAA-2AB6-4376-9227-327F6453F29D}" dt="2023-08-24T16:25:17.450" v="596" actId="20577"/>
          <ac:spMkLst>
            <pc:docMk/>
            <pc:sldMk cId="2407576539" sldId="451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C88BBCAA-2AB6-4376-9227-327F6453F29D}" dt="2023-08-24T16:39:51.924" v="644"/>
        <pc:sldMkLst>
          <pc:docMk/>
          <pc:sldMk cId="1828592504" sldId="452"/>
        </pc:sldMkLst>
        <pc:spChg chg="mod">
          <ac:chgData name="tien tran" userId="f5c0b7c74de91c7e" providerId="Windows Live" clId="Web-{C88BBCAA-2AB6-4376-9227-327F6453F29D}" dt="2023-08-24T16:27:24.111" v="607" actId="20577"/>
          <ac:spMkLst>
            <pc:docMk/>
            <pc:sldMk cId="1828592504" sldId="45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C88BBCAA-2AB6-4376-9227-327F6453F29D}" dt="2023-08-24T16:27:36.753" v="611" actId="20577"/>
        <pc:sldMkLst>
          <pc:docMk/>
          <pc:sldMk cId="3807767013" sldId="453"/>
        </pc:sldMkLst>
        <pc:spChg chg="mod">
          <ac:chgData name="tien tran" userId="f5c0b7c74de91c7e" providerId="Windows Live" clId="Web-{C88BBCAA-2AB6-4376-9227-327F6453F29D}" dt="2023-08-24T16:27:36.753" v="611" actId="20577"/>
          <ac:spMkLst>
            <pc:docMk/>
            <pc:sldMk cId="3807767013" sldId="453"/>
            <ac:spMk id="3" creationId="{3356C97B-92D3-569A-CA12-3111814852CA}"/>
          </ac:spMkLst>
        </pc:spChg>
      </pc:sldChg>
      <pc:sldChg chg="add del replId">
        <pc:chgData name="tien tran" userId="f5c0b7c74de91c7e" providerId="Windows Live" clId="Web-{C88BBCAA-2AB6-4376-9227-327F6453F29D}" dt="2023-08-24T16:27:47.331" v="614"/>
        <pc:sldMkLst>
          <pc:docMk/>
          <pc:sldMk cId="3567986788" sldId="454"/>
        </pc:sldMkLst>
      </pc:sldChg>
      <pc:sldChg chg="modSp new">
        <pc:chgData name="tien tran" userId="f5c0b7c74de91c7e" providerId="Windows Live" clId="Web-{C88BBCAA-2AB6-4376-9227-327F6453F29D}" dt="2023-08-24T16:39:25.376" v="641" actId="20577"/>
        <pc:sldMkLst>
          <pc:docMk/>
          <pc:sldMk cId="4179028946" sldId="454"/>
        </pc:sldMkLst>
        <pc:spChg chg="mod">
          <ac:chgData name="tien tran" userId="f5c0b7c74de91c7e" providerId="Windows Live" clId="Web-{C88BBCAA-2AB6-4376-9227-327F6453F29D}" dt="2023-08-24T16:39:25.376" v="641" actId="20577"/>
          <ac:spMkLst>
            <pc:docMk/>
            <pc:sldMk cId="4179028946" sldId="454"/>
            <ac:spMk id="2" creationId="{08C2CB6B-B408-8B4C-A78D-A2D4F5306EEF}"/>
          </ac:spMkLst>
        </pc:spChg>
      </pc:sldChg>
      <pc:sldChg chg="modSp add replId">
        <pc:chgData name="tien tran" userId="f5c0b7c74de91c7e" providerId="Windows Live" clId="Web-{C88BBCAA-2AB6-4376-9227-327F6453F29D}" dt="2023-08-24T16:40:26.128" v="648" actId="20577"/>
        <pc:sldMkLst>
          <pc:docMk/>
          <pc:sldMk cId="2808786853" sldId="455"/>
        </pc:sldMkLst>
        <pc:spChg chg="mod">
          <ac:chgData name="tien tran" userId="f5c0b7c74de91c7e" providerId="Windows Live" clId="Web-{C88BBCAA-2AB6-4376-9227-327F6453F29D}" dt="2023-08-24T16:40:26.128" v="648" actId="20577"/>
          <ac:spMkLst>
            <pc:docMk/>
            <pc:sldMk cId="2808786853" sldId="45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C88BBCAA-2AB6-4376-9227-327F6453F29D}" dt="2023-08-24T16:40:54.520" v="653" actId="20577"/>
        <pc:sldMkLst>
          <pc:docMk/>
          <pc:sldMk cId="2307291542" sldId="456"/>
        </pc:sldMkLst>
        <pc:spChg chg="mod">
          <ac:chgData name="tien tran" userId="f5c0b7c74de91c7e" providerId="Windows Live" clId="Web-{C88BBCAA-2AB6-4376-9227-327F6453F29D}" dt="2023-08-24T16:40:54.520" v="653" actId="20577"/>
          <ac:spMkLst>
            <pc:docMk/>
            <pc:sldMk cId="2307291542" sldId="456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F9C21B63-6925-45CA-9A4A-40599C455D1B}"/>
    <pc:docChg chg="addSld modSld">
      <pc:chgData name="tien tran" userId="f5c0b7c74de91c7e" providerId="Windows Live" clId="Web-{F9C21B63-6925-45CA-9A4A-40599C455D1B}" dt="2023-09-13T08:22:55.719" v="16" actId="20577"/>
      <pc:docMkLst>
        <pc:docMk/>
      </pc:docMkLst>
      <pc:sldChg chg="addSp modSp">
        <pc:chgData name="tien tran" userId="f5c0b7c74de91c7e" providerId="Windows Live" clId="Web-{F9C21B63-6925-45CA-9A4A-40599C455D1B}" dt="2023-09-13T08:18:49.668" v="13" actId="1076"/>
        <pc:sldMkLst>
          <pc:docMk/>
          <pc:sldMk cId="3041687894" sldId="417"/>
        </pc:sldMkLst>
        <pc:spChg chg="mod">
          <ac:chgData name="tien tran" userId="f5c0b7c74de91c7e" providerId="Windows Live" clId="Web-{F9C21B63-6925-45CA-9A4A-40599C455D1B}" dt="2023-09-13T08:17:07.650" v="5" actId="20577"/>
          <ac:spMkLst>
            <pc:docMk/>
            <pc:sldMk cId="3041687894" sldId="417"/>
            <ac:spMk id="2" creationId="{ACE73B1B-4C26-1872-3E83-5F2F9F42B688}"/>
          </ac:spMkLst>
        </pc:spChg>
        <pc:spChg chg="mod">
          <ac:chgData name="tien tran" userId="f5c0b7c74de91c7e" providerId="Windows Live" clId="Web-{F9C21B63-6925-45CA-9A4A-40599C455D1B}" dt="2023-09-13T08:17:35.869" v="9" actId="20577"/>
          <ac:spMkLst>
            <pc:docMk/>
            <pc:sldMk cId="3041687894" sldId="417"/>
            <ac:spMk id="3" creationId="{E728E28D-EFB4-EA24-7300-97FC56B3E001}"/>
          </ac:spMkLst>
        </pc:spChg>
        <pc:picChg chg="add mod">
          <ac:chgData name="tien tran" userId="f5c0b7c74de91c7e" providerId="Windows Live" clId="Web-{F9C21B63-6925-45CA-9A4A-40599C455D1B}" dt="2023-09-13T08:18:49.668" v="13" actId="1076"/>
          <ac:picMkLst>
            <pc:docMk/>
            <pc:sldMk cId="3041687894" sldId="417"/>
            <ac:picMk id="5" creationId="{8413CB2C-AF25-DDFB-2812-8B4E3798FD38}"/>
          </ac:picMkLst>
        </pc:picChg>
      </pc:sldChg>
      <pc:sldChg chg="modSp new">
        <pc:chgData name="tien tran" userId="f5c0b7c74de91c7e" providerId="Windows Live" clId="Web-{F9C21B63-6925-45CA-9A4A-40599C455D1B}" dt="2023-09-13T08:22:55.719" v="16" actId="20577"/>
        <pc:sldMkLst>
          <pc:docMk/>
          <pc:sldMk cId="1933063190" sldId="427"/>
        </pc:sldMkLst>
        <pc:spChg chg="mod">
          <ac:chgData name="tien tran" userId="f5c0b7c74de91c7e" providerId="Windows Live" clId="Web-{F9C21B63-6925-45CA-9A4A-40599C455D1B}" dt="2023-09-13T08:22:55.719" v="16" actId="20577"/>
          <ac:spMkLst>
            <pc:docMk/>
            <pc:sldMk cId="1933063190" sldId="427"/>
            <ac:spMk id="2" creationId="{E93EF645-C49C-85A3-FFA1-9A085CD49A72}"/>
          </ac:spMkLst>
        </pc:spChg>
      </pc:sldChg>
    </pc:docChg>
  </pc:docChgLst>
  <pc:docChgLst>
    <pc:chgData name="tien tran" userId="f5c0b7c74de91c7e" providerId="Windows Live" clId="Web-{796992A6-404F-4F98-9811-BC97A7F4DDCF}"/>
    <pc:docChg chg="addSld delSld modSld">
      <pc:chgData name="tien tran" userId="f5c0b7c74de91c7e" providerId="Windows Live" clId="Web-{796992A6-404F-4F98-9811-BC97A7F4DDCF}" dt="2023-08-23T09:31:41.574" v="996" actId="1076"/>
      <pc:docMkLst>
        <pc:docMk/>
      </pc:docMkLst>
      <pc:sldChg chg="modSp">
        <pc:chgData name="tien tran" userId="f5c0b7c74de91c7e" providerId="Windows Live" clId="Web-{796992A6-404F-4F98-9811-BC97A7F4DDCF}" dt="2023-08-23T05:16:24.587" v="19" actId="20577"/>
        <pc:sldMkLst>
          <pc:docMk/>
          <pc:sldMk cId="0" sldId="257"/>
        </pc:sldMkLst>
        <pc:spChg chg="mod">
          <ac:chgData name="tien tran" userId="f5c0b7c74de91c7e" providerId="Windows Live" clId="Web-{796992A6-404F-4F98-9811-BC97A7F4DDCF}" dt="2023-08-23T05:16:24.587" v="19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796992A6-404F-4F98-9811-BC97A7F4DDCF}" dt="2023-08-23T05:02:11.446" v="4" actId="20577"/>
        <pc:sldMkLst>
          <pc:docMk/>
          <pc:sldMk cId="0" sldId="404"/>
        </pc:sldMkLst>
        <pc:spChg chg="mod">
          <ac:chgData name="tien tran" userId="f5c0b7c74de91c7e" providerId="Windows Live" clId="Web-{796992A6-404F-4F98-9811-BC97A7F4DDCF}" dt="2023-08-23T05:02:11.446" v="4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796992A6-404F-4F98-9811-BC97A7F4DDCF}" dt="2023-08-23T05:19:56.540" v="72" actId="20577"/>
        <pc:sldMkLst>
          <pc:docMk/>
          <pc:sldMk cId="788580868" sldId="405"/>
        </pc:sldMkLst>
        <pc:spChg chg="mod">
          <ac:chgData name="tien tran" userId="f5c0b7c74de91c7e" providerId="Windows Live" clId="Web-{796992A6-404F-4F98-9811-BC97A7F4DDCF}" dt="2023-08-23T05:19:56.540" v="7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new del">
        <pc:chgData name="tien tran" userId="f5c0b7c74de91c7e" providerId="Windows Live" clId="Web-{796992A6-404F-4F98-9811-BC97A7F4DDCF}" dt="2023-08-23T05:17:41.889" v="54"/>
        <pc:sldMkLst>
          <pc:docMk/>
          <pc:sldMk cId="2935304977" sldId="406"/>
        </pc:sldMkLst>
      </pc:sldChg>
      <pc:sldChg chg="modSp add del replId">
        <pc:chgData name="tien tran" userId="f5c0b7c74de91c7e" providerId="Windows Live" clId="Web-{796992A6-404F-4F98-9811-BC97A7F4DDCF}" dt="2023-08-23T05:20:07.212" v="74"/>
        <pc:sldMkLst>
          <pc:docMk/>
          <pc:sldMk cId="3009770081" sldId="406"/>
        </pc:sldMkLst>
        <pc:spChg chg="mod">
          <ac:chgData name="tien tran" userId="f5c0b7c74de91c7e" providerId="Windows Live" clId="Web-{796992A6-404F-4F98-9811-BC97A7F4DDCF}" dt="2023-08-23T05:17:56.203" v="56" actId="20577"/>
          <ac:spMkLst>
            <pc:docMk/>
            <pc:sldMk cId="3009770081" sldId="406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96992A6-404F-4F98-9811-BC97A7F4DDCF}" dt="2023-08-23T07:24:04.089" v="407" actId="20577"/>
        <pc:sldMkLst>
          <pc:docMk/>
          <pc:sldMk cId="2219293177" sldId="407"/>
        </pc:sldMkLst>
        <pc:spChg chg="mod">
          <ac:chgData name="tien tran" userId="f5c0b7c74de91c7e" providerId="Windows Live" clId="Web-{796992A6-404F-4F98-9811-BC97A7F4DDCF}" dt="2023-08-23T05:19:41.273" v="66" actId="20577"/>
          <ac:spMkLst>
            <pc:docMk/>
            <pc:sldMk cId="2219293177" sldId="407"/>
            <ac:spMk id="2" creationId="{8F2BB406-2E25-B090-4862-5188C75A88D3}"/>
          </ac:spMkLst>
        </pc:spChg>
        <pc:spChg chg="mod">
          <ac:chgData name="tien tran" userId="f5c0b7c74de91c7e" providerId="Windows Live" clId="Web-{796992A6-404F-4F98-9811-BC97A7F4DDCF}" dt="2023-08-23T07:24:04.089" v="407" actId="20577"/>
          <ac:spMkLst>
            <pc:docMk/>
            <pc:sldMk cId="2219293177" sldId="407"/>
            <ac:spMk id="3" creationId="{D25BADE3-455A-C62F-8962-6EF84B2FEC37}"/>
          </ac:spMkLst>
        </pc:spChg>
      </pc:sldChg>
      <pc:sldChg chg="modSp add replId">
        <pc:chgData name="tien tran" userId="f5c0b7c74de91c7e" providerId="Windows Live" clId="Web-{796992A6-404F-4F98-9811-BC97A7F4DDCF}" dt="2023-08-23T07:24:15.777" v="408" actId="20577"/>
        <pc:sldMkLst>
          <pc:docMk/>
          <pc:sldMk cId="741969628" sldId="408"/>
        </pc:sldMkLst>
        <pc:spChg chg="mod">
          <ac:chgData name="tien tran" userId="f5c0b7c74de91c7e" providerId="Windows Live" clId="Web-{796992A6-404F-4F98-9811-BC97A7F4DDCF}" dt="2023-08-23T07:24:15.777" v="408" actId="20577"/>
          <ac:spMkLst>
            <pc:docMk/>
            <pc:sldMk cId="741969628" sldId="408"/>
            <ac:spMk id="3" creationId="{3356C97B-92D3-569A-CA12-3111814852CA}"/>
          </ac:spMkLst>
        </pc:spChg>
      </pc:sldChg>
      <pc:sldChg chg="del">
        <pc:chgData name="tien tran" userId="f5c0b7c74de91c7e" providerId="Windows Live" clId="Web-{796992A6-404F-4F98-9811-BC97A7F4DDCF}" dt="2023-08-23T05:17:29.326" v="52"/>
        <pc:sldMkLst>
          <pc:docMk/>
          <pc:sldMk cId="2709408231" sldId="408"/>
        </pc:sldMkLst>
      </pc:sldChg>
      <pc:sldChg chg="addSp modSp new">
        <pc:chgData name="tien tran" userId="f5c0b7c74de91c7e" providerId="Windows Live" clId="Web-{796992A6-404F-4F98-9811-BC97A7F4DDCF}" dt="2023-08-23T05:24:56.421" v="96" actId="1076"/>
        <pc:sldMkLst>
          <pc:docMk/>
          <pc:sldMk cId="2062991657" sldId="409"/>
        </pc:sldMkLst>
        <pc:spChg chg="mod">
          <ac:chgData name="tien tran" userId="f5c0b7c74de91c7e" providerId="Windows Live" clId="Web-{796992A6-404F-4F98-9811-BC97A7F4DDCF}" dt="2023-08-23T05:20:16.901" v="78" actId="20577"/>
          <ac:spMkLst>
            <pc:docMk/>
            <pc:sldMk cId="2062991657" sldId="409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5:24:13.356" v="86" actId="20577"/>
          <ac:spMkLst>
            <pc:docMk/>
            <pc:sldMk cId="2062991657" sldId="409"/>
            <ac:spMk id="3" creationId="{284B009D-4FE0-7D5B-1FD1-467BE3E22AD4}"/>
          </ac:spMkLst>
        </pc:spChg>
        <pc:spChg chg="add mod">
          <ac:chgData name="tien tran" userId="f5c0b7c74de91c7e" providerId="Windows Live" clId="Web-{796992A6-404F-4F98-9811-BC97A7F4DDCF}" dt="2023-08-23T05:24:27.872" v="90" actId="1076"/>
          <ac:spMkLst>
            <pc:docMk/>
            <pc:sldMk cId="2062991657" sldId="409"/>
            <ac:spMk id="7" creationId="{4C39A7CD-4119-FE54-9061-C9EF90709A90}"/>
          </ac:spMkLst>
        </pc:spChg>
        <pc:spChg chg="add mod">
          <ac:chgData name="tien tran" userId="f5c0b7c74de91c7e" providerId="Windows Live" clId="Web-{796992A6-404F-4F98-9811-BC97A7F4DDCF}" dt="2023-08-23T05:24:27.888" v="91" actId="1076"/>
          <ac:spMkLst>
            <pc:docMk/>
            <pc:sldMk cId="2062991657" sldId="409"/>
            <ac:spMk id="8" creationId="{9F2F658F-EB20-C3B1-9371-37FFF37E838D}"/>
          </ac:spMkLst>
        </pc:spChg>
        <pc:spChg chg="add mod">
          <ac:chgData name="tien tran" userId="f5c0b7c74de91c7e" providerId="Windows Live" clId="Web-{796992A6-404F-4F98-9811-BC97A7F4DDCF}" dt="2023-08-23T05:24:27.919" v="94" actId="1076"/>
          <ac:spMkLst>
            <pc:docMk/>
            <pc:sldMk cId="2062991657" sldId="409"/>
            <ac:spMk id="11" creationId="{8092752B-5D96-83E8-7C00-C585AEC7CAF8}"/>
          </ac:spMkLst>
        </pc:spChg>
        <pc:spChg chg="add">
          <ac:chgData name="tien tran" userId="f5c0b7c74de91c7e" providerId="Windows Live" clId="Web-{796992A6-404F-4F98-9811-BC97A7F4DDCF}" dt="2023-08-23T05:24:16.168" v="87"/>
          <ac:spMkLst>
            <pc:docMk/>
            <pc:sldMk cId="2062991657" sldId="409"/>
            <ac:spMk id="13" creationId="{A6D95A47-9CA4-BF5D-5074-C23A99984A97}"/>
          </ac:spMkLst>
        </pc:spChg>
        <pc:grpChg chg="add mod">
          <ac:chgData name="tien tran" userId="f5c0b7c74de91c7e" providerId="Windows Live" clId="Web-{796992A6-404F-4F98-9811-BC97A7F4DDCF}" dt="2023-08-23T05:24:27.919" v="93" actId="1076"/>
          <ac:grpSpMkLst>
            <pc:docMk/>
            <pc:sldMk cId="2062991657" sldId="409"/>
            <ac:grpSpMk id="10" creationId="{1487D486-D0D7-D9C5-2DBA-48B83D3DE415}"/>
          </ac:grpSpMkLst>
        </pc:grpChg>
        <pc:graphicFrameChg chg="add mod">
          <ac:chgData name="tien tran" userId="f5c0b7c74de91c7e" providerId="Windows Live" clId="Web-{796992A6-404F-4F98-9811-BC97A7F4DDCF}" dt="2023-08-23T05:24:56.421" v="96" actId="1076"/>
          <ac:graphicFrameMkLst>
            <pc:docMk/>
            <pc:sldMk cId="2062991657" sldId="409"/>
            <ac:graphicFrameMk id="15" creationId="{0D8494F4-B542-6393-1AF8-FE9F22ECD252}"/>
          </ac:graphicFrameMkLst>
        </pc:graphicFrameChg>
        <pc:picChg chg="add mod">
          <ac:chgData name="tien tran" userId="f5c0b7c74de91c7e" providerId="Windows Live" clId="Web-{796992A6-404F-4F98-9811-BC97A7F4DDCF}" dt="2023-08-23T05:24:27.857" v="88" actId="1076"/>
          <ac:picMkLst>
            <pc:docMk/>
            <pc:sldMk cId="2062991657" sldId="409"/>
            <ac:picMk id="5" creationId="{1C607660-3B7B-4E1A-EA27-36A7B84F4DE3}"/>
          </ac:picMkLst>
        </pc:picChg>
        <pc:picChg chg="add mod">
          <ac:chgData name="tien tran" userId="f5c0b7c74de91c7e" providerId="Windows Live" clId="Web-{796992A6-404F-4F98-9811-BC97A7F4DDCF}" dt="2023-08-23T05:24:27.872" v="89" actId="1076"/>
          <ac:picMkLst>
            <pc:docMk/>
            <pc:sldMk cId="2062991657" sldId="409"/>
            <ac:picMk id="6" creationId="{549FBE7A-3FF4-D8AF-8858-7C9562521A2D}"/>
          </ac:picMkLst>
        </pc:picChg>
        <pc:picChg chg="add mod">
          <ac:chgData name="tien tran" userId="f5c0b7c74de91c7e" providerId="Windows Live" clId="Web-{796992A6-404F-4F98-9811-BC97A7F4DDCF}" dt="2023-08-23T05:24:27.904" v="92" actId="1076"/>
          <ac:picMkLst>
            <pc:docMk/>
            <pc:sldMk cId="2062991657" sldId="409"/>
            <ac:picMk id="9" creationId="{71B5D638-BF14-80B5-2870-5266E5843B98}"/>
          </ac:picMkLst>
        </pc:picChg>
        <pc:picChg chg="add">
          <ac:chgData name="tien tran" userId="f5c0b7c74de91c7e" providerId="Windows Live" clId="Web-{796992A6-404F-4F98-9811-BC97A7F4DDCF}" dt="2023-08-23T05:24:16.168" v="87"/>
          <ac:picMkLst>
            <pc:docMk/>
            <pc:sldMk cId="2062991657" sldId="409"/>
            <ac:picMk id="12" creationId="{7C09F2F6-9A0D-11C7-55BC-6468CFCB876D}"/>
          </ac:picMkLst>
        </pc:picChg>
      </pc:sldChg>
      <pc:sldChg chg="addSp delSp modSp add replId">
        <pc:chgData name="tien tran" userId="f5c0b7c74de91c7e" providerId="Windows Live" clId="Web-{796992A6-404F-4F98-9811-BC97A7F4DDCF}" dt="2023-08-23T06:54:39.145" v="209" actId="1076"/>
        <pc:sldMkLst>
          <pc:docMk/>
          <pc:sldMk cId="3513753322" sldId="410"/>
        </pc:sldMkLst>
        <pc:spChg chg="add del">
          <ac:chgData name="tien tran" userId="f5c0b7c74de91c7e" providerId="Windows Live" clId="Web-{796992A6-404F-4F98-9811-BC97A7F4DDCF}" dt="2023-08-23T06:54:20.582" v="179"/>
          <ac:spMkLst>
            <pc:docMk/>
            <pc:sldMk cId="3513753322" sldId="410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5:26:01.598" v="108" actId="20577"/>
          <ac:spMkLst>
            <pc:docMk/>
            <pc:sldMk cId="3513753322" sldId="410"/>
            <ac:spMk id="3" creationId="{284B009D-4FE0-7D5B-1FD1-467BE3E22AD4}"/>
          </ac:spMkLst>
        </pc:spChg>
        <pc:spChg chg="del">
          <ac:chgData name="tien tran" userId="f5c0b7c74de91c7e" providerId="Windows Live" clId="Web-{796992A6-404F-4F98-9811-BC97A7F4DDCF}" dt="2023-08-23T05:26:05.254" v="117"/>
          <ac:spMkLst>
            <pc:docMk/>
            <pc:sldMk cId="3513753322" sldId="410"/>
            <ac:spMk id="4" creationId="{08B8B114-E150-EF0A-22FC-44B2456659AB}"/>
          </ac:spMkLst>
        </pc:spChg>
        <pc:spChg chg="add del mod">
          <ac:chgData name="tien tran" userId="f5c0b7c74de91c7e" providerId="Windows Live" clId="Web-{796992A6-404F-4F98-9811-BC97A7F4DDCF}" dt="2023-08-23T06:54:20.582" v="179"/>
          <ac:spMkLst>
            <pc:docMk/>
            <pc:sldMk cId="3513753322" sldId="410"/>
            <ac:spMk id="5" creationId="{20C7200B-9F22-C8A4-5361-C80B57FA16FE}"/>
          </ac:spMkLst>
        </pc:spChg>
        <pc:spChg chg="del">
          <ac:chgData name="tien tran" userId="f5c0b7c74de91c7e" providerId="Windows Live" clId="Web-{796992A6-404F-4F98-9811-BC97A7F4DDCF}" dt="2023-08-23T05:26:05.254" v="114"/>
          <ac:spMkLst>
            <pc:docMk/>
            <pc:sldMk cId="3513753322" sldId="410"/>
            <ac:spMk id="7" creationId="{4C39A7CD-4119-FE54-9061-C9EF90709A90}"/>
          </ac:spMkLst>
        </pc:spChg>
        <pc:spChg chg="del">
          <ac:chgData name="tien tran" userId="f5c0b7c74de91c7e" providerId="Windows Live" clId="Web-{796992A6-404F-4F98-9811-BC97A7F4DDCF}" dt="2023-08-23T05:26:05.254" v="113"/>
          <ac:spMkLst>
            <pc:docMk/>
            <pc:sldMk cId="3513753322" sldId="410"/>
            <ac:spMk id="8" creationId="{9F2F658F-EB20-C3B1-9371-37FFF37E838D}"/>
          </ac:spMkLst>
        </pc:spChg>
        <pc:spChg chg="del">
          <ac:chgData name="tien tran" userId="f5c0b7c74de91c7e" providerId="Windows Live" clId="Web-{796992A6-404F-4F98-9811-BC97A7F4DDCF}" dt="2023-08-23T05:26:05.254" v="110"/>
          <ac:spMkLst>
            <pc:docMk/>
            <pc:sldMk cId="3513753322" sldId="410"/>
            <ac:spMk id="11" creationId="{8092752B-5D96-83E8-7C00-C585AEC7CAF8}"/>
          </ac:spMkLst>
        </pc:spChg>
        <pc:spChg chg="add del">
          <ac:chgData name="tien tran" userId="f5c0b7c74de91c7e" providerId="Windows Live" clId="Web-{796992A6-404F-4F98-9811-BC97A7F4DDCF}" dt="2023-08-23T05:26:14.786" v="119"/>
          <ac:spMkLst>
            <pc:docMk/>
            <pc:sldMk cId="3513753322" sldId="410"/>
            <ac:spMk id="14" creationId="{D2F1A5D1-5252-AE1B-B221-9716B03AD724}"/>
          </ac:spMkLst>
        </pc:spChg>
        <pc:spChg chg="add del mod">
          <ac:chgData name="tien tran" userId="f5c0b7c74de91c7e" providerId="Windows Live" clId="Web-{796992A6-404F-4F98-9811-BC97A7F4DDCF}" dt="2023-08-23T06:54:29.801" v="205"/>
          <ac:spMkLst>
            <pc:docMk/>
            <pc:sldMk cId="3513753322" sldId="410"/>
            <ac:spMk id="16" creationId="{0DDF3A22-4411-7D60-9F4E-8CBA3A008314}"/>
          </ac:spMkLst>
        </pc:spChg>
        <pc:spChg chg="add del mod">
          <ac:chgData name="tien tran" userId="f5c0b7c74de91c7e" providerId="Windows Live" clId="Web-{796992A6-404F-4F98-9811-BC97A7F4DDCF}" dt="2023-08-23T06:54:27.441" v="202"/>
          <ac:spMkLst>
            <pc:docMk/>
            <pc:sldMk cId="3513753322" sldId="410"/>
            <ac:spMk id="19" creationId="{84DDF286-3517-E443-424E-4372108AFB71}"/>
          </ac:spMkLst>
        </pc:spChg>
        <pc:spChg chg="add del mod">
          <ac:chgData name="tien tran" userId="f5c0b7c74de91c7e" providerId="Windows Live" clId="Web-{796992A6-404F-4F98-9811-BC97A7F4DDCF}" dt="2023-08-23T06:54:27.441" v="201"/>
          <ac:spMkLst>
            <pc:docMk/>
            <pc:sldMk cId="3513753322" sldId="410"/>
            <ac:spMk id="20" creationId="{661E76A7-40FB-BE1F-F276-A6176FC59BB0}"/>
          </ac:spMkLst>
        </pc:spChg>
        <pc:spChg chg="add del mod">
          <ac:chgData name="tien tran" userId="f5c0b7c74de91c7e" providerId="Windows Live" clId="Web-{796992A6-404F-4F98-9811-BC97A7F4DDCF}" dt="2023-08-23T06:54:27.441" v="197"/>
          <ac:spMkLst>
            <pc:docMk/>
            <pc:sldMk cId="3513753322" sldId="410"/>
            <ac:spMk id="24" creationId="{CAC8B653-8A43-C274-7D4F-BDAFDCDABAF7}"/>
          </ac:spMkLst>
        </pc:spChg>
        <pc:spChg chg="add del mod">
          <ac:chgData name="tien tran" userId="f5c0b7c74de91c7e" providerId="Windows Live" clId="Web-{796992A6-404F-4F98-9811-BC97A7F4DDCF}" dt="2023-08-23T06:54:27.441" v="196"/>
          <ac:spMkLst>
            <pc:docMk/>
            <pc:sldMk cId="3513753322" sldId="410"/>
            <ac:spMk id="25" creationId="{764A70E2-BC57-CBED-9EE3-822EFA359906}"/>
          </ac:spMkLst>
        </pc:spChg>
        <pc:spChg chg="add del mod">
          <ac:chgData name="tien tran" userId="f5c0b7c74de91c7e" providerId="Windows Live" clId="Web-{796992A6-404F-4F98-9811-BC97A7F4DDCF}" dt="2023-08-23T06:54:27.441" v="195"/>
          <ac:spMkLst>
            <pc:docMk/>
            <pc:sldMk cId="3513753322" sldId="410"/>
            <ac:spMk id="26" creationId="{89912EAA-B462-EB40-9781-67E7CD644F6D}"/>
          </ac:spMkLst>
        </pc:spChg>
        <pc:spChg chg="add del mod">
          <ac:chgData name="tien tran" userId="f5c0b7c74de91c7e" providerId="Windows Live" clId="Web-{796992A6-404F-4F98-9811-BC97A7F4DDCF}" dt="2023-08-23T06:54:27.441" v="194"/>
          <ac:spMkLst>
            <pc:docMk/>
            <pc:sldMk cId="3513753322" sldId="410"/>
            <ac:spMk id="27" creationId="{CAD022AE-7E8B-C666-6A3A-4A786185ED22}"/>
          </ac:spMkLst>
        </pc:spChg>
        <pc:spChg chg="add del mod">
          <ac:chgData name="tien tran" userId="f5c0b7c74de91c7e" providerId="Windows Live" clId="Web-{796992A6-404F-4F98-9811-BC97A7F4DDCF}" dt="2023-08-23T06:54:27.441" v="193"/>
          <ac:spMkLst>
            <pc:docMk/>
            <pc:sldMk cId="3513753322" sldId="410"/>
            <ac:spMk id="28" creationId="{2079F1A5-7288-131C-6D1B-20845CB8287C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32" creationId="{1A29E5EF-C29A-B809-751E-5D4793C13FED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36" creationId="{0F1503D8-884C-8A77-8276-DD6CC2ECCA88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40" creationId="{7D2C4C73-45AA-22A9-F2B2-9624F98FFC00}"/>
          </ac:spMkLst>
        </pc:spChg>
        <pc:grpChg chg="del">
          <ac:chgData name="tien tran" userId="f5c0b7c74de91c7e" providerId="Windows Live" clId="Web-{796992A6-404F-4F98-9811-BC97A7F4DDCF}" dt="2023-08-23T05:26:05.254" v="111"/>
          <ac:grpSpMkLst>
            <pc:docMk/>
            <pc:sldMk cId="3513753322" sldId="410"/>
            <ac:grpSpMk id="10" creationId="{1487D486-D0D7-D9C5-2DBA-48B83D3DE415}"/>
          </ac:grpSpMkLst>
        </pc:grpChg>
        <pc:grpChg chg="add del mod">
          <ac:chgData name="tien tran" userId="f5c0b7c74de91c7e" providerId="Windows Live" clId="Web-{796992A6-404F-4F98-9811-BC97A7F4DDCF}" dt="2023-08-23T06:54:27.441" v="200"/>
          <ac:grpSpMkLst>
            <pc:docMk/>
            <pc:sldMk cId="3513753322" sldId="410"/>
            <ac:grpSpMk id="21" creationId="{D5C0B281-4BF0-8F6F-8048-0F4BD1F98EAC}"/>
          </ac:grpSpMkLst>
        </pc:grpChg>
        <pc:grpChg chg="add del mod">
          <ac:chgData name="tien tran" userId="f5c0b7c74de91c7e" providerId="Windows Live" clId="Web-{796992A6-404F-4F98-9811-BC97A7F4DDCF}" dt="2023-08-23T06:54:27.441" v="199"/>
          <ac:grpSpMkLst>
            <pc:docMk/>
            <pc:sldMk cId="3513753322" sldId="410"/>
            <ac:grpSpMk id="22" creationId="{9A7E264F-F1EC-FA83-7EC3-78A4FB344A60}"/>
          </ac:grpSpMkLst>
        </pc:grpChg>
        <pc:grpChg chg="add del mod">
          <ac:chgData name="tien tran" userId="f5c0b7c74de91c7e" providerId="Windows Live" clId="Web-{796992A6-404F-4F98-9811-BC97A7F4DDCF}" dt="2023-08-23T06:54:27.441" v="198"/>
          <ac:grpSpMkLst>
            <pc:docMk/>
            <pc:sldMk cId="3513753322" sldId="410"/>
            <ac:grpSpMk id="23" creationId="{58BE6094-E089-9FC2-826F-9572C20FA869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0" creationId="{E70C01A1-D360-894F-DF51-6C7A4592C60B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4" creationId="{1E0E6822-7BDB-434B-AEBC-586C07689EF0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8" creationId="{1802C692-B204-66C2-C478-6E3C69D1A8DB}"/>
          </ac:grpSpMkLst>
        </pc:grpChg>
        <pc:graphicFrameChg chg="del">
          <ac:chgData name="tien tran" userId="f5c0b7c74de91c7e" providerId="Windows Live" clId="Web-{796992A6-404F-4F98-9811-BC97A7F4DDCF}" dt="2023-08-23T05:26:05.254" v="109"/>
          <ac:graphicFrameMkLst>
            <pc:docMk/>
            <pc:sldMk cId="3513753322" sldId="410"/>
            <ac:graphicFrameMk id="15" creationId="{0D8494F4-B542-6393-1AF8-FE9F22ECD252}"/>
          </ac:graphicFrameMkLst>
        </pc:graphicFrameChg>
        <pc:picChg chg="del">
          <ac:chgData name="tien tran" userId="f5c0b7c74de91c7e" providerId="Windows Live" clId="Web-{796992A6-404F-4F98-9811-BC97A7F4DDCF}" dt="2023-08-23T05:26:05.254" v="116"/>
          <ac:picMkLst>
            <pc:docMk/>
            <pc:sldMk cId="3513753322" sldId="410"/>
            <ac:picMk id="5" creationId="{1C607660-3B7B-4E1A-EA27-36A7B84F4DE3}"/>
          </ac:picMkLst>
        </pc:picChg>
        <pc:picChg chg="del">
          <ac:chgData name="tien tran" userId="f5c0b7c74de91c7e" providerId="Windows Live" clId="Web-{796992A6-404F-4F98-9811-BC97A7F4DDCF}" dt="2023-08-23T05:26:05.254" v="115"/>
          <ac:picMkLst>
            <pc:docMk/>
            <pc:sldMk cId="3513753322" sldId="410"/>
            <ac:picMk id="6" creationId="{549FBE7A-3FF4-D8AF-8858-7C9562521A2D}"/>
          </ac:picMkLst>
        </pc:picChg>
        <pc:picChg chg="add mod">
          <ac:chgData name="tien tran" userId="f5c0b7c74de91c7e" providerId="Windows Live" clId="Web-{796992A6-404F-4F98-9811-BC97A7F4DDCF}" dt="2023-08-23T06:54:39.145" v="209" actId="1076"/>
          <ac:picMkLst>
            <pc:docMk/>
            <pc:sldMk cId="3513753322" sldId="410"/>
            <ac:picMk id="6" creationId="{E45798D7-E3A1-FF36-1926-4B2BF88AC805}"/>
          </ac:picMkLst>
        </pc:picChg>
        <pc:picChg chg="del">
          <ac:chgData name="tien tran" userId="f5c0b7c74de91c7e" providerId="Windows Live" clId="Web-{796992A6-404F-4F98-9811-BC97A7F4DDCF}" dt="2023-08-23T05:26:05.254" v="112"/>
          <ac:picMkLst>
            <pc:docMk/>
            <pc:sldMk cId="3513753322" sldId="410"/>
            <ac:picMk id="9" creationId="{71B5D638-BF14-80B5-2870-5266E5843B98}"/>
          </ac:picMkLst>
        </pc:picChg>
        <pc:picChg chg="add del">
          <ac:chgData name="tien tran" userId="f5c0b7c74de91c7e" providerId="Windows Live" clId="Web-{796992A6-404F-4F98-9811-BC97A7F4DDCF}" dt="2023-08-23T06:54:27.441" v="204"/>
          <ac:picMkLst>
            <pc:docMk/>
            <pc:sldMk cId="3513753322" sldId="410"/>
            <ac:picMk id="17" creationId="{1A101493-590C-78DB-3445-48C2AD69B7DC}"/>
          </ac:picMkLst>
        </pc:picChg>
        <pc:picChg chg="add del">
          <ac:chgData name="tien tran" userId="f5c0b7c74de91c7e" providerId="Windows Live" clId="Web-{796992A6-404F-4F98-9811-BC97A7F4DDCF}" dt="2023-08-23T06:54:27.441" v="203"/>
          <ac:picMkLst>
            <pc:docMk/>
            <pc:sldMk cId="3513753322" sldId="410"/>
            <ac:picMk id="18" creationId="{F436F565-1F4E-A488-1F02-03C6D7B1CB4F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29" creationId="{1ED3053D-201F-4294-8302-DA8B2C1A974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1" creationId="{47EDD718-9E55-6914-A025-48AF50A3A078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3" creationId="{AA16F61F-EA88-9F71-FB31-2897721E5A6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5" creationId="{458B5D70-6477-3B21-9252-464B98D75838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7" creationId="{0D97A307-5AE1-082B-172B-A0D734E3164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9" creationId="{417AB9BE-8F25-49FE-D296-7038956E2124}"/>
          </ac:picMkLst>
        </pc:picChg>
      </pc:sldChg>
      <pc:sldChg chg="addSp delSp modSp add replId">
        <pc:chgData name="tien tran" userId="f5c0b7c74de91c7e" providerId="Windows Live" clId="Web-{796992A6-404F-4F98-9811-BC97A7F4DDCF}" dt="2023-08-23T06:56:19.928" v="225" actId="1076"/>
        <pc:sldMkLst>
          <pc:docMk/>
          <pc:sldMk cId="3116637426" sldId="411"/>
        </pc:sldMkLst>
        <pc:spChg chg="mod">
          <ac:chgData name="tien tran" userId="f5c0b7c74de91c7e" providerId="Windows Live" clId="Web-{796992A6-404F-4F98-9811-BC97A7F4DDCF}" dt="2023-08-23T06:55:46.474" v="220" actId="20577"/>
          <ac:spMkLst>
            <pc:docMk/>
            <pc:sldMk cId="3116637426" sldId="411"/>
            <ac:spMk id="3" creationId="{284B009D-4FE0-7D5B-1FD1-467BE3E22AD4}"/>
          </ac:spMkLst>
        </pc:spChg>
        <pc:picChg chg="add mod">
          <ac:chgData name="tien tran" userId="f5c0b7c74de91c7e" providerId="Windows Live" clId="Web-{796992A6-404F-4F98-9811-BC97A7F4DDCF}" dt="2023-08-23T06:56:19.928" v="225" actId="1076"/>
          <ac:picMkLst>
            <pc:docMk/>
            <pc:sldMk cId="3116637426" sldId="411"/>
            <ac:picMk id="4" creationId="{65C17871-16AD-FEC9-8EB9-DB5ECB959171}"/>
          </ac:picMkLst>
        </pc:picChg>
        <pc:picChg chg="del">
          <ac:chgData name="tien tran" userId="f5c0b7c74de91c7e" providerId="Windows Live" clId="Web-{796992A6-404F-4F98-9811-BC97A7F4DDCF}" dt="2023-08-23T06:55:46.880" v="221"/>
          <ac:picMkLst>
            <pc:docMk/>
            <pc:sldMk cId="3116637426" sldId="411"/>
            <ac:picMk id="6" creationId="{E45798D7-E3A1-FF36-1926-4B2BF88AC805}"/>
          </ac:picMkLst>
        </pc:picChg>
      </pc:sldChg>
      <pc:sldChg chg="del">
        <pc:chgData name="tien tran" userId="f5c0b7c74de91c7e" providerId="Windows Live" clId="Web-{796992A6-404F-4F98-9811-BC97A7F4DDCF}" dt="2023-08-23T05:17:29.326" v="51"/>
        <pc:sldMkLst>
          <pc:docMk/>
          <pc:sldMk cId="512060376" sldId="412"/>
        </pc:sldMkLst>
      </pc:sldChg>
      <pc:sldChg chg="addSp delSp modSp add replId">
        <pc:chgData name="tien tran" userId="f5c0b7c74de91c7e" providerId="Windows Live" clId="Web-{796992A6-404F-4F98-9811-BC97A7F4DDCF}" dt="2023-08-23T06:58:21.009" v="244" actId="14100"/>
        <pc:sldMkLst>
          <pc:docMk/>
          <pc:sldMk cId="3666769310" sldId="412"/>
        </pc:sldMkLst>
        <pc:spChg chg="mod">
          <ac:chgData name="tien tran" userId="f5c0b7c74de91c7e" providerId="Windows Live" clId="Web-{796992A6-404F-4F98-9811-BC97A7F4DDCF}" dt="2023-08-23T06:57:46.055" v="240" actId="20577"/>
          <ac:spMkLst>
            <pc:docMk/>
            <pc:sldMk cId="3666769310" sldId="412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6:57:39.992" v="235" actId="20577"/>
          <ac:spMkLst>
            <pc:docMk/>
            <pc:sldMk cId="3666769310" sldId="412"/>
            <ac:spMk id="3" creationId="{284B009D-4FE0-7D5B-1FD1-467BE3E22AD4}"/>
          </ac:spMkLst>
        </pc:spChg>
        <pc:picChg chg="del">
          <ac:chgData name="tien tran" userId="f5c0b7c74de91c7e" providerId="Windows Live" clId="Web-{796992A6-404F-4F98-9811-BC97A7F4DDCF}" dt="2023-08-23T06:57:50.774" v="241"/>
          <ac:picMkLst>
            <pc:docMk/>
            <pc:sldMk cId="3666769310" sldId="412"/>
            <ac:picMk id="4" creationId="{65C17871-16AD-FEC9-8EB9-DB5ECB959171}"/>
          </ac:picMkLst>
        </pc:picChg>
        <pc:picChg chg="add mod">
          <ac:chgData name="tien tran" userId="f5c0b7c74de91c7e" providerId="Windows Live" clId="Web-{796992A6-404F-4F98-9811-BC97A7F4DDCF}" dt="2023-08-23T06:58:21.009" v="244" actId="14100"/>
          <ac:picMkLst>
            <pc:docMk/>
            <pc:sldMk cId="3666769310" sldId="412"/>
            <ac:picMk id="5" creationId="{17E8EE77-1244-4100-DCAC-E428E79D7267}"/>
          </ac:picMkLst>
        </pc:picChg>
      </pc:sldChg>
      <pc:sldChg chg="delSp modSp add replId">
        <pc:chgData name="tien tran" userId="f5c0b7c74de91c7e" providerId="Windows Live" clId="Web-{796992A6-404F-4F98-9811-BC97A7F4DDCF}" dt="2023-08-23T07:00:05.855" v="253" actId="20577"/>
        <pc:sldMkLst>
          <pc:docMk/>
          <pc:sldMk cId="1620066618" sldId="413"/>
        </pc:sldMkLst>
        <pc:spChg chg="mod">
          <ac:chgData name="tien tran" userId="f5c0b7c74de91c7e" providerId="Windows Live" clId="Web-{796992A6-404F-4F98-9811-BC97A7F4DDCF}" dt="2023-08-23T07:00:05.855" v="253" actId="20577"/>
          <ac:spMkLst>
            <pc:docMk/>
            <pc:sldMk cId="1620066618" sldId="413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6:59:47.245" v="247" actId="20577"/>
          <ac:spMkLst>
            <pc:docMk/>
            <pc:sldMk cId="1620066618" sldId="413"/>
            <ac:spMk id="3" creationId="{284B009D-4FE0-7D5B-1FD1-467BE3E22AD4}"/>
          </ac:spMkLst>
        </pc:spChg>
        <pc:picChg chg="del">
          <ac:chgData name="tien tran" userId="f5c0b7c74de91c7e" providerId="Windows Live" clId="Web-{796992A6-404F-4F98-9811-BC97A7F4DDCF}" dt="2023-08-23T06:59:47.948" v="248"/>
          <ac:picMkLst>
            <pc:docMk/>
            <pc:sldMk cId="1620066618" sldId="413"/>
            <ac:picMk id="5" creationId="{17E8EE77-1244-4100-DCAC-E428E79D7267}"/>
          </ac:picMkLst>
        </pc:picChg>
      </pc:sldChg>
      <pc:sldChg chg="del">
        <pc:chgData name="tien tran" userId="f5c0b7c74de91c7e" providerId="Windows Live" clId="Web-{796992A6-404F-4F98-9811-BC97A7F4DDCF}" dt="2023-08-23T05:17:29.326" v="45"/>
        <pc:sldMkLst>
          <pc:docMk/>
          <pc:sldMk cId="3598585796" sldId="413"/>
        </pc:sldMkLst>
      </pc:sldChg>
      <pc:sldChg chg="del">
        <pc:chgData name="tien tran" userId="f5c0b7c74de91c7e" providerId="Windows Live" clId="Web-{796992A6-404F-4F98-9811-BC97A7F4DDCF}" dt="2023-08-23T05:17:29.326" v="44"/>
        <pc:sldMkLst>
          <pc:docMk/>
          <pc:sldMk cId="2915945378" sldId="414"/>
        </pc:sldMkLst>
      </pc:sldChg>
      <pc:sldChg chg="modSp new">
        <pc:chgData name="tien tran" userId="f5c0b7c74de91c7e" providerId="Windows Live" clId="Web-{796992A6-404F-4F98-9811-BC97A7F4DDCF}" dt="2023-08-23T07:00:42.465" v="262" actId="20577"/>
        <pc:sldMkLst>
          <pc:docMk/>
          <pc:sldMk cId="2957433044" sldId="414"/>
        </pc:sldMkLst>
        <pc:spChg chg="mod">
          <ac:chgData name="tien tran" userId="f5c0b7c74de91c7e" providerId="Windows Live" clId="Web-{796992A6-404F-4F98-9811-BC97A7F4DDCF}" dt="2023-08-23T07:00:32.090" v="260" actId="20577"/>
          <ac:spMkLst>
            <pc:docMk/>
            <pc:sldMk cId="2957433044" sldId="414"/>
            <ac:spMk id="2" creationId="{6DF961CD-78D2-E033-1407-5D617A4EFE41}"/>
          </ac:spMkLst>
        </pc:spChg>
        <pc:spChg chg="mod">
          <ac:chgData name="tien tran" userId="f5c0b7c74de91c7e" providerId="Windows Live" clId="Web-{796992A6-404F-4F98-9811-BC97A7F4DDCF}" dt="2023-08-23T07:00:42.465" v="262" actId="20577"/>
          <ac:spMkLst>
            <pc:docMk/>
            <pc:sldMk cId="2957433044" sldId="414"/>
            <ac:spMk id="3" creationId="{66C2F2B8-3C42-4FB3-914E-3E491290E6CF}"/>
          </ac:spMkLst>
        </pc:spChg>
      </pc:sldChg>
      <pc:sldChg chg="addSp modSp new">
        <pc:chgData name="tien tran" userId="f5c0b7c74de91c7e" providerId="Windows Live" clId="Web-{796992A6-404F-4F98-9811-BC97A7F4DDCF}" dt="2023-08-23T07:01:47.154" v="276" actId="14100"/>
        <pc:sldMkLst>
          <pc:docMk/>
          <pc:sldMk cId="1669235341" sldId="415"/>
        </pc:sldMkLst>
        <pc:spChg chg="mod">
          <ac:chgData name="tien tran" userId="f5c0b7c74de91c7e" providerId="Windows Live" clId="Web-{796992A6-404F-4F98-9811-BC97A7F4DDCF}" dt="2023-08-23T07:01:00.215" v="267" actId="20577"/>
          <ac:spMkLst>
            <pc:docMk/>
            <pc:sldMk cId="1669235341" sldId="415"/>
            <ac:spMk id="2" creationId="{18F958B9-C47C-CD10-F3C9-246024695B4A}"/>
          </ac:spMkLst>
        </pc:spChg>
        <pc:spChg chg="mod">
          <ac:chgData name="tien tran" userId="f5c0b7c74de91c7e" providerId="Windows Live" clId="Web-{796992A6-404F-4F98-9811-BC97A7F4DDCF}" dt="2023-08-23T07:01:18.059" v="273" actId="14100"/>
          <ac:spMkLst>
            <pc:docMk/>
            <pc:sldMk cId="1669235341" sldId="415"/>
            <ac:spMk id="3" creationId="{75824437-123B-ABC8-C788-90D594823A94}"/>
          </ac:spMkLst>
        </pc:spChg>
        <pc:picChg chg="add mod">
          <ac:chgData name="tien tran" userId="f5c0b7c74de91c7e" providerId="Windows Live" clId="Web-{796992A6-404F-4F98-9811-BC97A7F4DDCF}" dt="2023-08-23T07:01:47.154" v="276" actId="14100"/>
          <ac:picMkLst>
            <pc:docMk/>
            <pc:sldMk cId="1669235341" sldId="415"/>
            <ac:picMk id="5" creationId="{99525C0F-EDB1-F3A9-6216-631DAB595A69}"/>
          </ac:picMkLst>
        </pc:picChg>
      </pc:sldChg>
      <pc:sldChg chg="del">
        <pc:chgData name="tien tran" userId="f5c0b7c74de91c7e" providerId="Windows Live" clId="Web-{796992A6-404F-4F98-9811-BC97A7F4DDCF}" dt="2023-08-23T05:17:29.310" v="43"/>
        <pc:sldMkLst>
          <pc:docMk/>
          <pc:sldMk cId="3593061153" sldId="415"/>
        </pc:sldMkLst>
      </pc:sldChg>
      <pc:sldChg chg="del">
        <pc:chgData name="tien tran" userId="f5c0b7c74de91c7e" providerId="Windows Live" clId="Web-{796992A6-404F-4F98-9811-BC97A7F4DDCF}" dt="2023-08-23T05:17:29.310" v="42"/>
        <pc:sldMkLst>
          <pc:docMk/>
          <pc:sldMk cId="1466030112" sldId="416"/>
        </pc:sldMkLst>
      </pc:sldChg>
      <pc:sldChg chg="modSp new">
        <pc:chgData name="tien tran" userId="f5c0b7c74de91c7e" providerId="Windows Live" clId="Web-{796992A6-404F-4F98-9811-BC97A7F4DDCF}" dt="2023-08-23T07:02:15.701" v="283" actId="20577"/>
        <pc:sldMkLst>
          <pc:docMk/>
          <pc:sldMk cId="1594801474" sldId="416"/>
        </pc:sldMkLst>
        <pc:spChg chg="mod">
          <ac:chgData name="tien tran" userId="f5c0b7c74de91c7e" providerId="Windows Live" clId="Web-{796992A6-404F-4F98-9811-BC97A7F4DDCF}" dt="2023-08-23T07:02:04.545" v="281" actId="20577"/>
          <ac:spMkLst>
            <pc:docMk/>
            <pc:sldMk cId="1594801474" sldId="416"/>
            <ac:spMk id="2" creationId="{C6150D30-C08D-5194-1E97-5594E53796C1}"/>
          </ac:spMkLst>
        </pc:spChg>
        <pc:spChg chg="mod">
          <ac:chgData name="tien tran" userId="f5c0b7c74de91c7e" providerId="Windows Live" clId="Web-{796992A6-404F-4F98-9811-BC97A7F4DDCF}" dt="2023-08-23T07:02:15.701" v="283" actId="20577"/>
          <ac:spMkLst>
            <pc:docMk/>
            <pc:sldMk cId="1594801474" sldId="416"/>
            <ac:spMk id="3" creationId="{5F20752D-4DAC-A746-A709-D57C6F98903F}"/>
          </ac:spMkLst>
        </pc:spChg>
      </pc:sldChg>
      <pc:sldChg chg="modSp new">
        <pc:chgData name="tien tran" userId="f5c0b7c74de91c7e" providerId="Windows Live" clId="Web-{796992A6-404F-4F98-9811-BC97A7F4DDCF}" dt="2023-08-23T07:02:44.968" v="293" actId="20577"/>
        <pc:sldMkLst>
          <pc:docMk/>
          <pc:sldMk cId="572247281" sldId="417"/>
        </pc:sldMkLst>
        <pc:spChg chg="mod">
          <ac:chgData name="tien tran" userId="f5c0b7c74de91c7e" providerId="Windows Live" clId="Web-{796992A6-404F-4F98-9811-BC97A7F4DDCF}" dt="2023-08-23T07:02:25.420" v="287" actId="20577"/>
          <ac:spMkLst>
            <pc:docMk/>
            <pc:sldMk cId="572247281" sldId="417"/>
            <ac:spMk id="2" creationId="{59DD82E9-AE79-B9DF-25DB-EE9151490AA8}"/>
          </ac:spMkLst>
        </pc:spChg>
        <pc:spChg chg="mod">
          <ac:chgData name="tien tran" userId="f5c0b7c74de91c7e" providerId="Windows Live" clId="Web-{796992A6-404F-4F98-9811-BC97A7F4DDCF}" dt="2023-08-23T07:02:44.968" v="293" actId="20577"/>
          <ac:spMkLst>
            <pc:docMk/>
            <pc:sldMk cId="572247281" sldId="417"/>
            <ac:spMk id="3" creationId="{A155FB7B-CA4E-81E2-68B3-ACF352CFB2E9}"/>
          </ac:spMkLst>
        </pc:spChg>
      </pc:sldChg>
      <pc:sldChg chg="del">
        <pc:chgData name="tien tran" userId="f5c0b7c74de91c7e" providerId="Windows Live" clId="Web-{796992A6-404F-4F98-9811-BC97A7F4DDCF}" dt="2023-08-23T05:17:29.310" v="41"/>
        <pc:sldMkLst>
          <pc:docMk/>
          <pc:sldMk cId="3904775112" sldId="417"/>
        </pc:sldMkLst>
      </pc:sldChg>
      <pc:sldChg chg="addSp modSp new">
        <pc:chgData name="tien tran" userId="f5c0b7c74de91c7e" providerId="Windows Live" clId="Web-{796992A6-404F-4F98-9811-BC97A7F4DDCF}" dt="2023-08-23T07:03:21.265" v="307" actId="1076"/>
        <pc:sldMkLst>
          <pc:docMk/>
          <pc:sldMk cId="206717927" sldId="418"/>
        </pc:sldMkLst>
        <pc:spChg chg="mod">
          <ac:chgData name="tien tran" userId="f5c0b7c74de91c7e" providerId="Windows Live" clId="Web-{796992A6-404F-4F98-9811-BC97A7F4DDCF}" dt="2023-08-23T07:02:56.905" v="300" actId="20577"/>
          <ac:spMkLst>
            <pc:docMk/>
            <pc:sldMk cId="206717927" sldId="418"/>
            <ac:spMk id="2" creationId="{FECB0AC2-4F3B-D4B2-AFDC-B55A4386105C}"/>
          </ac:spMkLst>
        </pc:spChg>
        <pc:spChg chg="mod">
          <ac:chgData name="tien tran" userId="f5c0b7c74de91c7e" providerId="Windows Live" clId="Web-{796992A6-404F-4F98-9811-BC97A7F4DDCF}" dt="2023-08-23T07:03:10.249" v="302" actId="20577"/>
          <ac:spMkLst>
            <pc:docMk/>
            <pc:sldMk cId="206717927" sldId="418"/>
            <ac:spMk id="3" creationId="{729FDAAF-FA6B-5908-586F-95AA71FA4ABB}"/>
          </ac:spMkLst>
        </pc:spChg>
        <pc:picChg chg="add mod">
          <ac:chgData name="tien tran" userId="f5c0b7c74de91c7e" providerId="Windows Live" clId="Web-{796992A6-404F-4F98-9811-BC97A7F4DDCF}" dt="2023-08-23T07:03:21.265" v="307" actId="1076"/>
          <ac:picMkLst>
            <pc:docMk/>
            <pc:sldMk cId="206717927" sldId="418"/>
            <ac:picMk id="5" creationId="{1D594C6C-6FC4-C10C-8F53-28B86122835A}"/>
          </ac:picMkLst>
        </pc:picChg>
      </pc:sldChg>
      <pc:sldChg chg="del">
        <pc:chgData name="tien tran" userId="f5c0b7c74de91c7e" providerId="Windows Live" clId="Web-{796992A6-404F-4F98-9811-BC97A7F4DDCF}" dt="2023-08-23T05:17:29.310" v="40"/>
        <pc:sldMkLst>
          <pc:docMk/>
          <pc:sldMk cId="3070120434" sldId="418"/>
        </pc:sldMkLst>
      </pc:sldChg>
      <pc:sldChg chg="modSp add replId">
        <pc:chgData name="tien tran" userId="f5c0b7c74de91c7e" providerId="Windows Live" clId="Web-{796992A6-404F-4F98-9811-BC97A7F4DDCF}" dt="2023-08-23T07:23:59.026" v="405" actId="20577"/>
        <pc:sldMkLst>
          <pc:docMk/>
          <pc:sldMk cId="3092199380" sldId="419"/>
        </pc:sldMkLst>
        <pc:spChg chg="mod">
          <ac:chgData name="tien tran" userId="f5c0b7c74de91c7e" providerId="Windows Live" clId="Web-{796992A6-404F-4F98-9811-BC97A7F4DDCF}" dt="2023-08-23T07:23:59.026" v="405" actId="20577"/>
          <ac:spMkLst>
            <pc:docMk/>
            <pc:sldMk cId="3092199380" sldId="419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10" v="39"/>
        <pc:sldMkLst>
          <pc:docMk/>
          <pc:sldMk cId="3527705418" sldId="419"/>
        </pc:sldMkLst>
      </pc:sldChg>
      <pc:sldChg chg="del">
        <pc:chgData name="tien tran" userId="f5c0b7c74de91c7e" providerId="Windows Live" clId="Web-{796992A6-404F-4F98-9811-BC97A7F4DDCF}" dt="2023-08-23T05:17:29.310" v="38"/>
        <pc:sldMkLst>
          <pc:docMk/>
          <pc:sldMk cId="895728183" sldId="420"/>
        </pc:sldMkLst>
      </pc:sldChg>
      <pc:sldChg chg="modSp add replId">
        <pc:chgData name="tien tran" userId="f5c0b7c74de91c7e" providerId="Windows Live" clId="Web-{796992A6-404F-4F98-9811-BC97A7F4DDCF}" dt="2023-08-23T07:23:49.323" v="404" actId="20577"/>
        <pc:sldMkLst>
          <pc:docMk/>
          <pc:sldMk cId="3053874447" sldId="420"/>
        </pc:sldMkLst>
        <pc:spChg chg="mod">
          <ac:chgData name="tien tran" userId="f5c0b7c74de91c7e" providerId="Windows Live" clId="Web-{796992A6-404F-4F98-9811-BC97A7F4DDCF}" dt="2023-08-23T07:23:49.323" v="404" actId="20577"/>
          <ac:spMkLst>
            <pc:docMk/>
            <pc:sldMk cId="3053874447" sldId="420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26" v="46"/>
        <pc:sldMkLst>
          <pc:docMk/>
          <pc:sldMk cId="3957972949" sldId="421"/>
        </pc:sldMkLst>
      </pc:sldChg>
      <pc:sldChg chg="addSp delSp modSp new">
        <pc:chgData name="tien tran" userId="f5c0b7c74de91c7e" providerId="Windows Live" clId="Web-{796992A6-404F-4F98-9811-BC97A7F4DDCF}" dt="2023-08-23T07:13:01.934" v="325" actId="1076"/>
        <pc:sldMkLst>
          <pc:docMk/>
          <pc:sldMk cId="4174227929" sldId="421"/>
        </pc:sldMkLst>
        <pc:spChg chg="mod">
          <ac:chgData name="tien tran" userId="f5c0b7c74de91c7e" providerId="Windows Live" clId="Web-{796992A6-404F-4F98-9811-BC97A7F4DDCF}" dt="2023-08-23T07:11:41.370" v="323" actId="20577"/>
          <ac:spMkLst>
            <pc:docMk/>
            <pc:sldMk cId="4174227929" sldId="421"/>
            <ac:spMk id="2" creationId="{0A66C5C0-E51A-262C-9A1C-8350FE7F72D2}"/>
          </ac:spMkLst>
        </pc:spChg>
        <pc:spChg chg="del">
          <ac:chgData name="tien tran" userId="f5c0b7c74de91c7e" providerId="Windows Live" clId="Web-{796992A6-404F-4F98-9811-BC97A7F4DDCF}" dt="2023-08-23T07:13:00.825" v="324"/>
          <ac:spMkLst>
            <pc:docMk/>
            <pc:sldMk cId="4174227929" sldId="421"/>
            <ac:spMk id="3" creationId="{385E2E08-E71C-1E99-4172-4BB3873FACC9}"/>
          </ac:spMkLst>
        </pc:spChg>
        <pc:picChg chg="add mod ord">
          <ac:chgData name="tien tran" userId="f5c0b7c74de91c7e" providerId="Windows Live" clId="Web-{796992A6-404F-4F98-9811-BC97A7F4DDCF}" dt="2023-08-23T07:13:01.934" v="325" actId="1076"/>
          <ac:picMkLst>
            <pc:docMk/>
            <pc:sldMk cId="4174227929" sldId="421"/>
            <ac:picMk id="5" creationId="{3099F318-CEEB-5C3B-B11C-F120DBE20EFF}"/>
          </ac:picMkLst>
        </pc:picChg>
      </pc:sldChg>
      <pc:sldChg chg="addSp modSp new">
        <pc:chgData name="tien tran" userId="f5c0b7c74de91c7e" providerId="Windows Live" clId="Web-{796992A6-404F-4F98-9811-BC97A7F4DDCF}" dt="2023-08-23T07:14:05.888" v="341" actId="14100"/>
        <pc:sldMkLst>
          <pc:docMk/>
          <pc:sldMk cId="2728183146" sldId="422"/>
        </pc:sldMkLst>
        <pc:spChg chg="mod">
          <ac:chgData name="tien tran" userId="f5c0b7c74de91c7e" providerId="Windows Live" clId="Web-{796992A6-404F-4F98-9811-BC97A7F4DDCF}" dt="2023-08-23T07:13:25.247" v="333" actId="20577"/>
          <ac:spMkLst>
            <pc:docMk/>
            <pc:sldMk cId="2728183146" sldId="422"/>
            <ac:spMk id="2" creationId="{AF83254C-0119-DF3F-5812-B7725D427FED}"/>
          </ac:spMkLst>
        </pc:spChg>
        <pc:spChg chg="mod">
          <ac:chgData name="tien tran" userId="f5c0b7c74de91c7e" providerId="Windows Live" clId="Web-{796992A6-404F-4F98-9811-BC97A7F4DDCF}" dt="2023-08-23T07:13:43.607" v="335" actId="20577"/>
          <ac:spMkLst>
            <pc:docMk/>
            <pc:sldMk cId="2728183146" sldId="422"/>
            <ac:spMk id="3" creationId="{2651A020-FC8C-129A-4193-7C6C70F553E0}"/>
          </ac:spMkLst>
        </pc:spChg>
        <pc:picChg chg="add mod">
          <ac:chgData name="tien tran" userId="f5c0b7c74de91c7e" providerId="Windows Live" clId="Web-{796992A6-404F-4F98-9811-BC97A7F4DDCF}" dt="2023-08-23T07:14:05.888" v="341" actId="14100"/>
          <ac:picMkLst>
            <pc:docMk/>
            <pc:sldMk cId="2728183146" sldId="422"/>
            <ac:picMk id="5" creationId="{F597D3EF-8753-773F-FFEB-A17EE3F229BD}"/>
          </ac:picMkLst>
        </pc:picChg>
      </pc:sldChg>
      <pc:sldChg chg="del">
        <pc:chgData name="tien tran" userId="f5c0b7c74de91c7e" providerId="Windows Live" clId="Web-{796992A6-404F-4F98-9811-BC97A7F4DDCF}" dt="2023-08-23T05:17:29.326" v="50"/>
        <pc:sldMkLst>
          <pc:docMk/>
          <pc:sldMk cId="3269925904" sldId="422"/>
        </pc:sldMkLst>
      </pc:sldChg>
      <pc:sldChg chg="del">
        <pc:chgData name="tien tran" userId="f5c0b7c74de91c7e" providerId="Windows Live" clId="Web-{796992A6-404F-4F98-9811-BC97A7F4DDCF}" dt="2023-08-23T05:17:29.326" v="49"/>
        <pc:sldMkLst>
          <pc:docMk/>
          <pc:sldMk cId="154524789" sldId="423"/>
        </pc:sldMkLst>
      </pc:sldChg>
      <pc:sldChg chg="addSp delSp modSp new">
        <pc:chgData name="tien tran" userId="f5c0b7c74de91c7e" providerId="Windows Live" clId="Web-{796992A6-404F-4F98-9811-BC97A7F4DDCF}" dt="2023-08-23T07:14:53.202" v="347" actId="1076"/>
        <pc:sldMkLst>
          <pc:docMk/>
          <pc:sldMk cId="234608179" sldId="423"/>
        </pc:sldMkLst>
        <pc:spChg chg="mod">
          <ac:chgData name="tien tran" userId="f5c0b7c74de91c7e" providerId="Windows Live" clId="Web-{796992A6-404F-4F98-9811-BC97A7F4DDCF}" dt="2023-08-23T07:14:49.046" v="345" actId="20577"/>
          <ac:spMkLst>
            <pc:docMk/>
            <pc:sldMk cId="234608179" sldId="423"/>
            <ac:spMk id="2" creationId="{FE551676-98EB-BF75-814B-097927636EBE}"/>
          </ac:spMkLst>
        </pc:spChg>
        <pc:spChg chg="del">
          <ac:chgData name="tien tran" userId="f5c0b7c74de91c7e" providerId="Windows Live" clId="Web-{796992A6-404F-4F98-9811-BC97A7F4DDCF}" dt="2023-08-23T07:14:53.046" v="346"/>
          <ac:spMkLst>
            <pc:docMk/>
            <pc:sldMk cId="234608179" sldId="423"/>
            <ac:spMk id="3" creationId="{9C4CD487-E735-B231-F70F-0E02BCF2A350}"/>
          </ac:spMkLst>
        </pc:spChg>
        <pc:picChg chg="add mod ord">
          <ac:chgData name="tien tran" userId="f5c0b7c74de91c7e" providerId="Windows Live" clId="Web-{796992A6-404F-4F98-9811-BC97A7F4DDCF}" dt="2023-08-23T07:14:53.202" v="347" actId="1076"/>
          <ac:picMkLst>
            <pc:docMk/>
            <pc:sldMk cId="234608179" sldId="423"/>
            <ac:picMk id="5" creationId="{6A8756FB-6A50-FAB8-8ACF-1697E01B38B8}"/>
          </ac:picMkLst>
        </pc:picChg>
      </pc:sldChg>
      <pc:sldChg chg="del">
        <pc:chgData name="tien tran" userId="f5c0b7c74de91c7e" providerId="Windows Live" clId="Web-{796992A6-404F-4F98-9811-BC97A7F4DDCF}" dt="2023-08-23T05:17:29.326" v="48"/>
        <pc:sldMkLst>
          <pc:docMk/>
          <pc:sldMk cId="938141744" sldId="424"/>
        </pc:sldMkLst>
      </pc:sldChg>
      <pc:sldChg chg="addSp modSp new">
        <pc:chgData name="tien tran" userId="f5c0b7c74de91c7e" providerId="Windows Live" clId="Web-{796992A6-404F-4F98-9811-BC97A7F4DDCF}" dt="2023-08-23T07:16:02.953" v="362" actId="1076"/>
        <pc:sldMkLst>
          <pc:docMk/>
          <pc:sldMk cId="3790372033" sldId="424"/>
        </pc:sldMkLst>
        <pc:spChg chg="mod">
          <ac:chgData name="tien tran" userId="f5c0b7c74de91c7e" providerId="Windows Live" clId="Web-{796992A6-404F-4F98-9811-BC97A7F4DDCF}" dt="2023-08-23T07:15:18.577" v="355" actId="20577"/>
          <ac:spMkLst>
            <pc:docMk/>
            <pc:sldMk cId="3790372033" sldId="424"/>
            <ac:spMk id="2" creationId="{EFB31D12-1B30-8B15-0064-4DD781EA67C3}"/>
          </ac:spMkLst>
        </pc:spChg>
        <pc:spChg chg="mod">
          <ac:chgData name="tien tran" userId="f5c0b7c74de91c7e" providerId="Windows Live" clId="Web-{796992A6-404F-4F98-9811-BC97A7F4DDCF}" dt="2023-08-23T07:15:13.187" v="350" actId="20577"/>
          <ac:spMkLst>
            <pc:docMk/>
            <pc:sldMk cId="3790372033" sldId="424"/>
            <ac:spMk id="3" creationId="{DC5AB8CA-1EC6-1A86-B5CD-EB038C8DBA0D}"/>
          </ac:spMkLst>
        </pc:spChg>
        <pc:picChg chg="add mod">
          <ac:chgData name="tien tran" userId="f5c0b7c74de91c7e" providerId="Windows Live" clId="Web-{796992A6-404F-4F98-9811-BC97A7F4DDCF}" dt="2023-08-23T07:16:02.953" v="362" actId="1076"/>
          <ac:picMkLst>
            <pc:docMk/>
            <pc:sldMk cId="3790372033" sldId="424"/>
            <ac:picMk id="5" creationId="{A0819F26-2784-AF31-7CAB-EE5D6EBE09F3}"/>
          </ac:picMkLst>
        </pc:picChg>
      </pc:sldChg>
      <pc:sldChg chg="modSp new">
        <pc:chgData name="tien tran" userId="f5c0b7c74de91c7e" providerId="Windows Live" clId="Web-{796992A6-404F-4F98-9811-BC97A7F4DDCF}" dt="2023-08-23T07:16:39.892" v="369" actId="20577"/>
        <pc:sldMkLst>
          <pc:docMk/>
          <pc:sldMk cId="4014735921" sldId="425"/>
        </pc:sldMkLst>
        <pc:spChg chg="mod">
          <ac:chgData name="tien tran" userId="f5c0b7c74de91c7e" providerId="Windows Live" clId="Web-{796992A6-404F-4F98-9811-BC97A7F4DDCF}" dt="2023-08-23T07:16:39.892" v="369" actId="20577"/>
          <ac:spMkLst>
            <pc:docMk/>
            <pc:sldMk cId="4014735921" sldId="425"/>
            <ac:spMk id="2" creationId="{36FE4CEA-4F2A-FC43-C29C-FBFC059A3F2E}"/>
          </ac:spMkLst>
        </pc:spChg>
        <pc:spChg chg="mod">
          <ac:chgData name="tien tran" userId="f5c0b7c74de91c7e" providerId="Windows Live" clId="Web-{796992A6-404F-4F98-9811-BC97A7F4DDCF}" dt="2023-08-23T07:16:34.751" v="365" actId="20577"/>
          <ac:spMkLst>
            <pc:docMk/>
            <pc:sldMk cId="4014735921" sldId="425"/>
            <ac:spMk id="3" creationId="{8D86C190-7676-DA31-3969-DF382C83B1C6}"/>
          </ac:spMkLst>
        </pc:spChg>
      </pc:sldChg>
      <pc:sldChg chg="del">
        <pc:chgData name="tien tran" userId="f5c0b7c74de91c7e" providerId="Windows Live" clId="Web-{796992A6-404F-4F98-9811-BC97A7F4DDCF}" dt="2023-08-23T05:17:29.326" v="47"/>
        <pc:sldMkLst>
          <pc:docMk/>
          <pc:sldMk cId="4062370833" sldId="425"/>
        </pc:sldMkLst>
      </pc:sldChg>
      <pc:sldChg chg="modSp add replId">
        <pc:chgData name="tien tran" userId="f5c0b7c74de91c7e" providerId="Windows Live" clId="Web-{796992A6-404F-4F98-9811-BC97A7F4DDCF}" dt="2023-08-23T07:17:22.455" v="372" actId="20577"/>
        <pc:sldMkLst>
          <pc:docMk/>
          <pc:sldMk cId="3112458778" sldId="426"/>
        </pc:sldMkLst>
        <pc:spChg chg="mod">
          <ac:chgData name="tien tran" userId="f5c0b7c74de91c7e" providerId="Windows Live" clId="Web-{796992A6-404F-4F98-9811-BC97A7F4DDCF}" dt="2023-08-23T07:17:22.455" v="372" actId="20577"/>
          <ac:spMkLst>
            <pc:docMk/>
            <pc:sldMk cId="3112458778" sldId="426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10" v="36"/>
        <pc:sldMkLst>
          <pc:docMk/>
          <pc:sldMk cId="1029625018" sldId="427"/>
        </pc:sldMkLst>
      </pc:sldChg>
      <pc:sldChg chg="modSp add del replId">
        <pc:chgData name="tien tran" userId="f5c0b7c74de91c7e" providerId="Windows Live" clId="Web-{796992A6-404F-4F98-9811-BC97A7F4DDCF}" dt="2023-08-23T07:23:40.338" v="403"/>
        <pc:sldMkLst>
          <pc:docMk/>
          <pc:sldMk cId="2755115378" sldId="427"/>
        </pc:sldMkLst>
        <pc:spChg chg="mod">
          <ac:chgData name="tien tran" userId="f5c0b7c74de91c7e" providerId="Windows Live" clId="Web-{796992A6-404F-4F98-9811-BC97A7F4DDCF}" dt="2023-08-23T07:17:26.471" v="374" actId="20577"/>
          <ac:spMkLst>
            <pc:docMk/>
            <pc:sldMk cId="2755115378" sldId="427"/>
            <ac:spMk id="3" creationId="{D25BADE3-455A-C62F-8962-6EF84B2FEC37}"/>
          </ac:spMkLst>
        </pc:spChg>
      </pc:sldChg>
      <pc:sldChg chg="modSp new">
        <pc:chgData name="tien tran" userId="f5c0b7c74de91c7e" providerId="Windows Live" clId="Web-{796992A6-404F-4F98-9811-BC97A7F4DDCF}" dt="2023-08-23T07:19:23.661" v="385" actId="20577"/>
        <pc:sldMkLst>
          <pc:docMk/>
          <pc:sldMk cId="3784226493" sldId="428"/>
        </pc:sldMkLst>
        <pc:spChg chg="mod">
          <ac:chgData name="tien tran" userId="f5c0b7c74de91c7e" providerId="Windows Live" clId="Web-{796992A6-404F-4F98-9811-BC97A7F4DDCF}" dt="2023-08-23T07:19:06.942" v="379" actId="20577"/>
          <ac:spMkLst>
            <pc:docMk/>
            <pc:sldMk cId="3784226493" sldId="428"/>
            <ac:spMk id="2" creationId="{A63BDCE3-5236-8C8B-83D1-3654B8E86CD2}"/>
          </ac:spMkLst>
        </pc:spChg>
        <pc:spChg chg="mod">
          <ac:chgData name="tien tran" userId="f5c0b7c74de91c7e" providerId="Windows Live" clId="Web-{796992A6-404F-4F98-9811-BC97A7F4DDCF}" dt="2023-08-23T07:19:23.661" v="385" actId="20577"/>
          <ac:spMkLst>
            <pc:docMk/>
            <pc:sldMk cId="3784226493" sldId="428"/>
            <ac:spMk id="3" creationId="{AF97F2BB-04F4-5300-BD5B-067888FF8DE1}"/>
          </ac:spMkLst>
        </pc:spChg>
      </pc:sldChg>
      <pc:sldChg chg="addSp delSp modSp new">
        <pc:chgData name="tien tran" userId="f5c0b7c74de91c7e" providerId="Windows Live" clId="Web-{796992A6-404F-4F98-9811-BC97A7F4DDCF}" dt="2023-08-23T07:20:16.975" v="393"/>
        <pc:sldMkLst>
          <pc:docMk/>
          <pc:sldMk cId="2251783677" sldId="429"/>
        </pc:sldMkLst>
        <pc:spChg chg="mod">
          <ac:chgData name="tien tran" userId="f5c0b7c74de91c7e" providerId="Windows Live" clId="Web-{796992A6-404F-4F98-9811-BC97A7F4DDCF}" dt="2023-08-23T07:20:14.303" v="392" actId="20577"/>
          <ac:spMkLst>
            <pc:docMk/>
            <pc:sldMk cId="2251783677" sldId="429"/>
            <ac:spMk id="2" creationId="{C5CE2A74-F130-8EAE-DD75-30FC8CF6BDC5}"/>
          </ac:spMkLst>
        </pc:spChg>
        <pc:spChg chg="del">
          <ac:chgData name="tien tran" userId="f5c0b7c74de91c7e" providerId="Windows Live" clId="Web-{796992A6-404F-4F98-9811-BC97A7F4DDCF}" dt="2023-08-23T07:20:16.975" v="393"/>
          <ac:spMkLst>
            <pc:docMk/>
            <pc:sldMk cId="2251783677" sldId="429"/>
            <ac:spMk id="3" creationId="{7DD93F43-9A49-C761-0AD6-F91EF9D0926F}"/>
          </ac:spMkLst>
        </pc:spChg>
        <pc:picChg chg="add mod ord">
          <ac:chgData name="tien tran" userId="f5c0b7c74de91c7e" providerId="Windows Live" clId="Web-{796992A6-404F-4F98-9811-BC97A7F4DDCF}" dt="2023-08-23T07:20:16.975" v="393"/>
          <ac:picMkLst>
            <pc:docMk/>
            <pc:sldMk cId="2251783677" sldId="429"/>
            <ac:picMk id="5" creationId="{C28CFE12-D725-F813-6276-3FC47933D5D1}"/>
          </ac:picMkLst>
        </pc:picChg>
      </pc:sldChg>
      <pc:sldChg chg="del">
        <pc:chgData name="tien tran" userId="f5c0b7c74de91c7e" providerId="Windows Live" clId="Web-{796992A6-404F-4F98-9811-BC97A7F4DDCF}" dt="2023-08-23T05:17:29.310" v="35"/>
        <pc:sldMkLst>
          <pc:docMk/>
          <pc:sldMk cId="2411115162" sldId="429"/>
        </pc:sldMkLst>
      </pc:sldChg>
      <pc:sldChg chg="addSp delSp modSp add replId">
        <pc:chgData name="tien tran" userId="f5c0b7c74de91c7e" providerId="Windows Live" clId="Web-{796992A6-404F-4F98-9811-BC97A7F4DDCF}" dt="2023-08-23T07:22:06.930" v="402" actId="1076"/>
        <pc:sldMkLst>
          <pc:docMk/>
          <pc:sldMk cId="2428163089" sldId="430"/>
        </pc:sldMkLst>
        <pc:spChg chg="mod">
          <ac:chgData name="tien tran" userId="f5c0b7c74de91c7e" providerId="Windows Live" clId="Web-{796992A6-404F-4F98-9811-BC97A7F4DDCF}" dt="2023-08-23T07:21:57.289" v="397" actId="20577"/>
          <ac:spMkLst>
            <pc:docMk/>
            <pc:sldMk cId="2428163089" sldId="430"/>
            <ac:spMk id="2" creationId="{C5CE2A74-F130-8EAE-DD75-30FC8CF6BDC5}"/>
          </ac:spMkLst>
        </pc:spChg>
        <pc:spChg chg="add del mod">
          <ac:chgData name="tien tran" userId="f5c0b7c74de91c7e" providerId="Windows Live" clId="Web-{796992A6-404F-4F98-9811-BC97A7F4DDCF}" dt="2023-08-23T07:22:01.930" v="399"/>
          <ac:spMkLst>
            <pc:docMk/>
            <pc:sldMk cId="2428163089" sldId="430"/>
            <ac:spMk id="6" creationId="{FA355F77-6648-C842-4273-BCC46ABAEB35}"/>
          </ac:spMkLst>
        </pc:spChg>
        <pc:picChg chg="del">
          <ac:chgData name="tien tran" userId="f5c0b7c74de91c7e" providerId="Windows Live" clId="Web-{796992A6-404F-4F98-9811-BC97A7F4DDCF}" dt="2023-08-23T07:21:59.242" v="398"/>
          <ac:picMkLst>
            <pc:docMk/>
            <pc:sldMk cId="2428163089" sldId="430"/>
            <ac:picMk id="5" creationId="{C28CFE12-D725-F813-6276-3FC47933D5D1}"/>
          </ac:picMkLst>
        </pc:picChg>
        <pc:picChg chg="add mod ord">
          <ac:chgData name="tien tran" userId="f5c0b7c74de91c7e" providerId="Windows Live" clId="Web-{796992A6-404F-4F98-9811-BC97A7F4DDCF}" dt="2023-08-23T07:22:06.930" v="402" actId="1076"/>
          <ac:picMkLst>
            <pc:docMk/>
            <pc:sldMk cId="2428163089" sldId="430"/>
            <ac:picMk id="7" creationId="{A32B8980-7B0E-9E80-31E2-0C4237BA9523}"/>
          </ac:picMkLst>
        </pc:picChg>
      </pc:sldChg>
      <pc:sldChg chg="del">
        <pc:chgData name="tien tran" userId="f5c0b7c74de91c7e" providerId="Windows Live" clId="Web-{796992A6-404F-4F98-9811-BC97A7F4DDCF}" dt="2023-08-23T05:17:29.310" v="34"/>
        <pc:sldMkLst>
          <pc:docMk/>
          <pc:sldMk cId="3304206282" sldId="430"/>
        </pc:sldMkLst>
      </pc:sldChg>
      <pc:sldChg chg="modSp add replId">
        <pc:chgData name="tien tran" userId="f5c0b7c74de91c7e" providerId="Windows Live" clId="Web-{796992A6-404F-4F98-9811-BC97A7F4DDCF}" dt="2023-08-23T09:19:05.615" v="410" actId="20577"/>
        <pc:sldMkLst>
          <pc:docMk/>
          <pc:sldMk cId="1225729473" sldId="431"/>
        </pc:sldMkLst>
        <pc:spChg chg="mod">
          <ac:chgData name="tien tran" userId="f5c0b7c74de91c7e" providerId="Windows Live" clId="Web-{796992A6-404F-4F98-9811-BC97A7F4DDCF}" dt="2023-08-23T09:19:05.615" v="410" actId="20577"/>
          <ac:spMkLst>
            <pc:docMk/>
            <pc:sldMk cId="1225729473" sldId="431"/>
            <ac:spMk id="3" creationId="{3356C97B-92D3-569A-CA12-3111814852CA}"/>
          </ac:spMkLst>
        </pc:spChg>
      </pc:sldChg>
      <pc:sldChg chg="del">
        <pc:chgData name="tien tran" userId="f5c0b7c74de91c7e" providerId="Windows Live" clId="Web-{796992A6-404F-4F98-9811-BC97A7F4DDCF}" dt="2023-08-23T05:17:29.310" v="33"/>
        <pc:sldMkLst>
          <pc:docMk/>
          <pc:sldMk cId="2275248243" sldId="431"/>
        </pc:sldMkLst>
      </pc:sldChg>
      <pc:sldChg chg="del">
        <pc:chgData name="tien tran" userId="f5c0b7c74de91c7e" providerId="Windows Live" clId="Web-{796992A6-404F-4F98-9811-BC97A7F4DDCF}" dt="2023-08-23T05:17:29.310" v="32"/>
        <pc:sldMkLst>
          <pc:docMk/>
          <pc:sldMk cId="2716242005" sldId="432"/>
        </pc:sldMkLst>
      </pc:sldChg>
      <pc:sldChg chg="modSp new">
        <pc:chgData name="tien tran" userId="f5c0b7c74de91c7e" providerId="Windows Live" clId="Web-{796992A6-404F-4F98-9811-BC97A7F4DDCF}" dt="2023-08-23T09:24:00.729" v="438" actId="20577"/>
        <pc:sldMkLst>
          <pc:docMk/>
          <pc:sldMk cId="3259095429" sldId="432"/>
        </pc:sldMkLst>
        <pc:spChg chg="mod">
          <ac:chgData name="tien tran" userId="f5c0b7c74de91c7e" providerId="Windows Live" clId="Web-{796992A6-404F-4F98-9811-BC97A7F4DDCF}" dt="2023-08-23T09:19:58.040" v="430" actId="20577"/>
          <ac:spMkLst>
            <pc:docMk/>
            <pc:sldMk cId="3259095429" sldId="432"/>
            <ac:spMk id="2" creationId="{CE7BCB73-7D0A-3E84-CAFA-2AFE2AFA1CA0}"/>
          </ac:spMkLst>
        </pc:spChg>
        <pc:spChg chg="mod">
          <ac:chgData name="tien tran" userId="f5c0b7c74de91c7e" providerId="Windows Live" clId="Web-{796992A6-404F-4F98-9811-BC97A7F4DDCF}" dt="2023-08-23T09:24:00.729" v="438" actId="20577"/>
          <ac:spMkLst>
            <pc:docMk/>
            <pc:sldMk cId="3259095429" sldId="432"/>
            <ac:spMk id="3" creationId="{F800E0A8-3645-F09F-E9EF-2CA852E4DF3A}"/>
          </ac:spMkLst>
        </pc:spChg>
      </pc:sldChg>
      <pc:sldChg chg="del">
        <pc:chgData name="tien tran" userId="f5c0b7c74de91c7e" providerId="Windows Live" clId="Web-{796992A6-404F-4F98-9811-BC97A7F4DDCF}" dt="2023-08-23T05:16:56.136" v="22"/>
        <pc:sldMkLst>
          <pc:docMk/>
          <pc:sldMk cId="2414390265" sldId="433"/>
        </pc:sldMkLst>
      </pc:sldChg>
      <pc:sldChg chg="modSp new">
        <pc:chgData name="tien tran" userId="f5c0b7c74de91c7e" providerId="Windows Live" clId="Web-{796992A6-404F-4F98-9811-BC97A7F4DDCF}" dt="2023-08-23T09:26:46.069" v="447" actId="20577"/>
        <pc:sldMkLst>
          <pc:docMk/>
          <pc:sldMk cId="3303604208" sldId="433"/>
        </pc:sldMkLst>
        <pc:spChg chg="mod">
          <ac:chgData name="tien tran" userId="f5c0b7c74de91c7e" providerId="Windows Live" clId="Web-{796992A6-404F-4F98-9811-BC97A7F4DDCF}" dt="2023-08-23T09:24:09.433" v="443" actId="20577"/>
          <ac:spMkLst>
            <pc:docMk/>
            <pc:sldMk cId="3303604208" sldId="433"/>
            <ac:spMk id="2" creationId="{64F83D88-3AB7-0E38-00A1-27E8F81FAE30}"/>
          </ac:spMkLst>
        </pc:spChg>
        <pc:spChg chg="mod">
          <ac:chgData name="tien tran" userId="f5c0b7c74de91c7e" providerId="Windows Live" clId="Web-{796992A6-404F-4F98-9811-BC97A7F4DDCF}" dt="2023-08-23T09:26:46.069" v="447" actId="20577"/>
          <ac:spMkLst>
            <pc:docMk/>
            <pc:sldMk cId="3303604208" sldId="433"/>
            <ac:spMk id="3" creationId="{A0B1B755-4F9F-ED44-BFEF-7E0AE729C03E}"/>
          </ac:spMkLst>
        </pc:spChg>
      </pc:sldChg>
      <pc:sldChg chg="addSp delSp modSp new">
        <pc:chgData name="tien tran" userId="f5c0b7c74de91c7e" providerId="Windows Live" clId="Web-{796992A6-404F-4F98-9811-BC97A7F4DDCF}" dt="2023-08-23T09:31:41.574" v="996" actId="1076"/>
        <pc:sldMkLst>
          <pc:docMk/>
          <pc:sldMk cId="785225770" sldId="434"/>
        </pc:sldMkLst>
        <pc:spChg chg="mod">
          <ac:chgData name="tien tran" userId="f5c0b7c74de91c7e" providerId="Windows Live" clId="Web-{796992A6-404F-4F98-9811-BC97A7F4DDCF}" dt="2023-08-23T09:26:58.226" v="452" actId="20577"/>
          <ac:spMkLst>
            <pc:docMk/>
            <pc:sldMk cId="785225770" sldId="434"/>
            <ac:spMk id="2" creationId="{5377B97B-7089-DB10-784A-4CDBE4A76622}"/>
          </ac:spMkLst>
        </pc:spChg>
        <pc:spChg chg="del">
          <ac:chgData name="tien tran" userId="f5c0b7c74de91c7e" providerId="Windows Live" clId="Web-{796992A6-404F-4F98-9811-BC97A7F4DDCF}" dt="2023-08-23T09:27:36.713" v="456"/>
          <ac:spMkLst>
            <pc:docMk/>
            <pc:sldMk cId="785225770" sldId="434"/>
            <ac:spMk id="3" creationId="{A1E9BF7D-6D34-8552-18A6-6BDEF4195106}"/>
          </ac:spMkLst>
        </pc:spChg>
        <pc:spChg chg="add del mod">
          <ac:chgData name="tien tran" userId="f5c0b7c74de91c7e" providerId="Windows Live" clId="Web-{796992A6-404F-4F98-9811-BC97A7F4DDCF}" dt="2023-08-23T09:30:01.692" v="815"/>
          <ac:spMkLst>
            <pc:docMk/>
            <pc:sldMk cId="785225770" sldId="434"/>
            <ac:spMk id="4" creationId="{39C3C5B6-DE2E-212A-0215-8AEDAD16B67E}"/>
          </ac:spMkLst>
        </pc:spChg>
        <pc:spChg chg="add mod">
          <ac:chgData name="tien tran" userId="f5c0b7c74de91c7e" providerId="Windows Live" clId="Web-{796992A6-404F-4F98-9811-BC97A7F4DDCF}" dt="2023-08-23T09:31:17.776" v="993" actId="1076"/>
          <ac:spMkLst>
            <pc:docMk/>
            <pc:sldMk cId="785225770" sldId="434"/>
            <ac:spMk id="5" creationId="{E7D55BE8-315B-1D0E-C9F8-1FFB65B5A377}"/>
          </ac:spMkLst>
        </pc:spChg>
        <pc:spChg chg="add mod">
          <ac:chgData name="tien tran" userId="f5c0b7c74de91c7e" providerId="Windows Live" clId="Web-{796992A6-404F-4F98-9811-BC97A7F4DDCF}" dt="2023-08-23T09:31:17.776" v="992" actId="1076"/>
          <ac:spMkLst>
            <pc:docMk/>
            <pc:sldMk cId="785225770" sldId="434"/>
            <ac:spMk id="6" creationId="{FAA0E524-0DEE-20B7-DCED-63697E3DB1AF}"/>
          </ac:spMkLst>
        </pc:spChg>
        <pc:spChg chg="add mod">
          <ac:chgData name="tien tran" userId="f5c0b7c74de91c7e" providerId="Windows Live" clId="Web-{796992A6-404F-4F98-9811-BC97A7F4DDCF}" dt="2023-08-23T09:31:17.776" v="991" actId="1076"/>
          <ac:spMkLst>
            <pc:docMk/>
            <pc:sldMk cId="785225770" sldId="434"/>
            <ac:spMk id="7" creationId="{5EA7C7EF-F847-FFB9-6BD5-5DF04FAB6918}"/>
          </ac:spMkLst>
        </pc:spChg>
        <pc:spChg chg="add mod">
          <ac:chgData name="tien tran" userId="f5c0b7c74de91c7e" providerId="Windows Live" clId="Web-{796992A6-404F-4F98-9811-BC97A7F4DDCF}" dt="2023-08-23T09:31:17.776" v="990" actId="1076"/>
          <ac:spMkLst>
            <pc:docMk/>
            <pc:sldMk cId="785225770" sldId="434"/>
            <ac:spMk id="8" creationId="{9827B2F6-3CCC-9B89-F6BF-6A916228F1F4}"/>
          </ac:spMkLst>
        </pc:spChg>
        <pc:spChg chg="add mod">
          <ac:chgData name="tien tran" userId="f5c0b7c74de91c7e" providerId="Windows Live" clId="Web-{796992A6-404F-4F98-9811-BC97A7F4DDCF}" dt="2023-08-23T09:31:17.776" v="989" actId="1076"/>
          <ac:spMkLst>
            <pc:docMk/>
            <pc:sldMk cId="785225770" sldId="434"/>
            <ac:spMk id="9" creationId="{1FE360CC-C1A0-E091-62FF-4593B09562B3}"/>
          </ac:spMkLst>
        </pc:spChg>
        <pc:spChg chg="add mod">
          <ac:chgData name="tien tran" userId="f5c0b7c74de91c7e" providerId="Windows Live" clId="Web-{796992A6-404F-4F98-9811-BC97A7F4DDCF}" dt="2023-08-23T09:31:17.776" v="988" actId="1076"/>
          <ac:spMkLst>
            <pc:docMk/>
            <pc:sldMk cId="785225770" sldId="434"/>
            <ac:spMk id="10" creationId="{C946391B-AB15-AE40-BA97-133372C304E1}"/>
          </ac:spMkLst>
        </pc:spChg>
        <pc:spChg chg="add mod">
          <ac:chgData name="tien tran" userId="f5c0b7c74de91c7e" providerId="Windows Live" clId="Web-{796992A6-404F-4F98-9811-BC97A7F4DDCF}" dt="2023-08-23T09:31:17.776" v="987" actId="1076"/>
          <ac:spMkLst>
            <pc:docMk/>
            <pc:sldMk cId="785225770" sldId="434"/>
            <ac:spMk id="11" creationId="{CAD43404-6C73-E660-C781-31693F9F12BA}"/>
          </ac:spMkLst>
        </pc:spChg>
        <pc:spChg chg="add mod">
          <ac:chgData name="tien tran" userId="f5c0b7c74de91c7e" providerId="Windows Live" clId="Web-{796992A6-404F-4F98-9811-BC97A7F4DDCF}" dt="2023-08-23T09:31:17.776" v="986" actId="1076"/>
          <ac:spMkLst>
            <pc:docMk/>
            <pc:sldMk cId="785225770" sldId="434"/>
            <ac:spMk id="12" creationId="{624F9936-D4A3-595F-68E1-1C56CC761813}"/>
          </ac:spMkLst>
        </pc:spChg>
        <pc:spChg chg="add mod">
          <ac:chgData name="tien tran" userId="f5c0b7c74de91c7e" providerId="Windows Live" clId="Web-{796992A6-404F-4F98-9811-BC97A7F4DDCF}" dt="2023-08-23T09:31:17.776" v="985" actId="1076"/>
          <ac:spMkLst>
            <pc:docMk/>
            <pc:sldMk cId="785225770" sldId="434"/>
            <ac:spMk id="13" creationId="{EB1DB59B-B4D7-86CB-DBF1-1CF8F7272CEB}"/>
          </ac:spMkLst>
        </pc:spChg>
        <pc:spChg chg="add mod">
          <ac:chgData name="tien tran" userId="f5c0b7c74de91c7e" providerId="Windows Live" clId="Web-{796992A6-404F-4F98-9811-BC97A7F4DDCF}" dt="2023-08-23T09:31:17.776" v="983" actId="1076"/>
          <ac:spMkLst>
            <pc:docMk/>
            <pc:sldMk cId="785225770" sldId="434"/>
            <ac:spMk id="15" creationId="{1D8E89EE-5CE4-D7BE-8BD9-EBE7C6AD1F50}"/>
          </ac:spMkLst>
        </pc:spChg>
        <pc:spChg chg="add mod">
          <ac:chgData name="tien tran" userId="f5c0b7c74de91c7e" providerId="Windows Live" clId="Web-{796992A6-404F-4F98-9811-BC97A7F4DDCF}" dt="2023-08-23T09:31:17.776" v="982" actId="1076"/>
          <ac:spMkLst>
            <pc:docMk/>
            <pc:sldMk cId="785225770" sldId="434"/>
            <ac:spMk id="16" creationId="{7A838541-8A86-07AD-0C59-EC55C96E1B93}"/>
          </ac:spMkLst>
        </pc:spChg>
        <pc:spChg chg="add mod">
          <ac:chgData name="tien tran" userId="f5c0b7c74de91c7e" providerId="Windows Live" clId="Web-{796992A6-404F-4F98-9811-BC97A7F4DDCF}" dt="2023-08-23T09:31:17.776" v="981" actId="1076"/>
          <ac:spMkLst>
            <pc:docMk/>
            <pc:sldMk cId="785225770" sldId="434"/>
            <ac:spMk id="17" creationId="{44F3B2B3-4761-3D04-EB04-2DD28FE81C2C}"/>
          </ac:spMkLst>
        </pc:spChg>
        <pc:spChg chg="add mod">
          <ac:chgData name="tien tran" userId="f5c0b7c74de91c7e" providerId="Windows Live" clId="Web-{796992A6-404F-4F98-9811-BC97A7F4DDCF}" dt="2023-08-23T09:31:17.776" v="980" actId="1076"/>
          <ac:spMkLst>
            <pc:docMk/>
            <pc:sldMk cId="785225770" sldId="434"/>
            <ac:spMk id="18" creationId="{C3828686-8A2D-8B69-772A-D37D051D8CE1}"/>
          </ac:spMkLst>
        </pc:spChg>
        <pc:spChg chg="add mod">
          <ac:chgData name="tien tran" userId="f5c0b7c74de91c7e" providerId="Windows Live" clId="Web-{796992A6-404F-4F98-9811-BC97A7F4DDCF}" dt="2023-08-23T09:31:17.776" v="979" actId="1076"/>
          <ac:spMkLst>
            <pc:docMk/>
            <pc:sldMk cId="785225770" sldId="434"/>
            <ac:spMk id="19" creationId="{8FEBC75B-8ADC-D376-F9E5-6C959984584A}"/>
          </ac:spMkLst>
        </pc:spChg>
        <pc:spChg chg="add mod">
          <ac:chgData name="tien tran" userId="f5c0b7c74de91c7e" providerId="Windows Live" clId="Web-{796992A6-404F-4F98-9811-BC97A7F4DDCF}" dt="2023-08-23T09:31:17.776" v="978" actId="1076"/>
          <ac:spMkLst>
            <pc:docMk/>
            <pc:sldMk cId="785225770" sldId="434"/>
            <ac:spMk id="20" creationId="{3C169C85-4E4E-8396-E709-11E7CAC94AA7}"/>
          </ac:spMkLst>
        </pc:spChg>
        <pc:spChg chg="add mod">
          <ac:chgData name="tien tran" userId="f5c0b7c74de91c7e" providerId="Windows Live" clId="Web-{796992A6-404F-4F98-9811-BC97A7F4DDCF}" dt="2023-08-23T09:31:17.776" v="976" actId="1076"/>
          <ac:spMkLst>
            <pc:docMk/>
            <pc:sldMk cId="785225770" sldId="434"/>
            <ac:spMk id="22" creationId="{4A378D2C-E563-5638-E6BE-A3B01E3D2D4A}"/>
          </ac:spMkLst>
        </pc:spChg>
        <pc:spChg chg="add mod">
          <ac:chgData name="tien tran" userId="f5c0b7c74de91c7e" providerId="Windows Live" clId="Web-{796992A6-404F-4F98-9811-BC97A7F4DDCF}" dt="2023-08-23T09:31:17.776" v="975" actId="1076"/>
          <ac:spMkLst>
            <pc:docMk/>
            <pc:sldMk cId="785225770" sldId="434"/>
            <ac:spMk id="23" creationId="{21663657-78E6-08E2-CCA8-6CC58E7E4F1B}"/>
          </ac:spMkLst>
        </pc:spChg>
        <pc:spChg chg="add mod">
          <ac:chgData name="tien tran" userId="f5c0b7c74de91c7e" providerId="Windows Live" clId="Web-{796992A6-404F-4F98-9811-BC97A7F4DDCF}" dt="2023-08-23T09:31:17.776" v="974" actId="1076"/>
          <ac:spMkLst>
            <pc:docMk/>
            <pc:sldMk cId="785225770" sldId="434"/>
            <ac:spMk id="24" creationId="{2B2860E6-C672-D1AA-7944-C69A6126C2C4}"/>
          </ac:spMkLst>
        </pc:spChg>
        <pc:spChg chg="add mod">
          <ac:chgData name="tien tran" userId="f5c0b7c74de91c7e" providerId="Windows Live" clId="Web-{796992A6-404F-4F98-9811-BC97A7F4DDCF}" dt="2023-08-23T09:31:17.776" v="973" actId="1076"/>
          <ac:spMkLst>
            <pc:docMk/>
            <pc:sldMk cId="785225770" sldId="434"/>
            <ac:spMk id="25" creationId="{CC7EA03E-7EEC-6364-A531-11CECF4C06A3}"/>
          </ac:spMkLst>
        </pc:spChg>
        <pc:spChg chg="add mod">
          <ac:chgData name="tien tran" userId="f5c0b7c74de91c7e" providerId="Windows Live" clId="Web-{796992A6-404F-4F98-9811-BC97A7F4DDCF}" dt="2023-08-23T09:31:17.776" v="972" actId="1076"/>
          <ac:spMkLst>
            <pc:docMk/>
            <pc:sldMk cId="785225770" sldId="434"/>
            <ac:spMk id="26" creationId="{B5C3EE23-1DEC-107F-15AE-DB5F9A92D231}"/>
          </ac:spMkLst>
        </pc:spChg>
        <pc:spChg chg="add mod">
          <ac:chgData name="tien tran" userId="f5c0b7c74de91c7e" providerId="Windows Live" clId="Web-{796992A6-404F-4F98-9811-BC97A7F4DDCF}" dt="2023-08-23T09:31:17.776" v="969" actId="1076"/>
          <ac:spMkLst>
            <pc:docMk/>
            <pc:sldMk cId="785225770" sldId="434"/>
            <ac:spMk id="29" creationId="{11F19722-4C71-14DB-061B-75F21966EAD0}"/>
          </ac:spMkLst>
        </pc:spChg>
        <pc:spChg chg="add mod">
          <ac:chgData name="tien tran" userId="f5c0b7c74de91c7e" providerId="Windows Live" clId="Web-{796992A6-404F-4F98-9811-BC97A7F4DDCF}" dt="2023-08-23T09:31:17.776" v="968" actId="1076"/>
          <ac:spMkLst>
            <pc:docMk/>
            <pc:sldMk cId="785225770" sldId="434"/>
            <ac:spMk id="30" creationId="{A31A3A66-01E9-14A7-CF38-CB1D12B01613}"/>
          </ac:spMkLst>
        </pc:spChg>
        <pc:spChg chg="add mod">
          <ac:chgData name="tien tran" userId="f5c0b7c74de91c7e" providerId="Windows Live" clId="Web-{796992A6-404F-4F98-9811-BC97A7F4DDCF}" dt="2023-08-23T09:31:17.776" v="967" actId="1076"/>
          <ac:spMkLst>
            <pc:docMk/>
            <pc:sldMk cId="785225770" sldId="434"/>
            <ac:spMk id="31" creationId="{35F02D86-9216-C7FA-934A-E813E2A5EA9F}"/>
          </ac:spMkLst>
        </pc:spChg>
        <pc:spChg chg="add mod">
          <ac:chgData name="tien tran" userId="f5c0b7c74de91c7e" providerId="Windows Live" clId="Web-{796992A6-404F-4F98-9811-BC97A7F4DDCF}" dt="2023-08-23T09:31:17.776" v="966" actId="1076"/>
          <ac:spMkLst>
            <pc:docMk/>
            <pc:sldMk cId="785225770" sldId="434"/>
            <ac:spMk id="32" creationId="{5990DFBA-B8E7-5584-6F08-970FDA79F2D6}"/>
          </ac:spMkLst>
        </pc:spChg>
        <pc:spChg chg="add mod">
          <ac:chgData name="tien tran" userId="f5c0b7c74de91c7e" providerId="Windows Live" clId="Web-{796992A6-404F-4F98-9811-BC97A7F4DDCF}" dt="2023-08-23T09:31:17.776" v="965" actId="1076"/>
          <ac:spMkLst>
            <pc:docMk/>
            <pc:sldMk cId="785225770" sldId="434"/>
            <ac:spMk id="33" creationId="{B9D196AA-C6C9-2A67-8B01-BD8F14E64A5F}"/>
          </ac:spMkLst>
        </pc:spChg>
        <pc:spChg chg="add mod">
          <ac:chgData name="tien tran" userId="f5c0b7c74de91c7e" providerId="Windows Live" clId="Web-{796992A6-404F-4F98-9811-BC97A7F4DDCF}" dt="2023-08-23T09:31:17.776" v="964" actId="1076"/>
          <ac:spMkLst>
            <pc:docMk/>
            <pc:sldMk cId="785225770" sldId="434"/>
            <ac:spMk id="34" creationId="{8445E095-87DC-3FD4-D208-A964E02568E6}"/>
          </ac:spMkLst>
        </pc:spChg>
        <pc:spChg chg="add mod">
          <ac:chgData name="tien tran" userId="f5c0b7c74de91c7e" providerId="Windows Live" clId="Web-{796992A6-404F-4F98-9811-BC97A7F4DDCF}" dt="2023-08-23T09:31:17.776" v="962" actId="1076"/>
          <ac:spMkLst>
            <pc:docMk/>
            <pc:sldMk cId="785225770" sldId="434"/>
            <ac:spMk id="36" creationId="{4D2D91B1-FF5D-EE46-F060-FEE722D9B719}"/>
          </ac:spMkLst>
        </pc:spChg>
        <pc:spChg chg="add mod">
          <ac:chgData name="tien tran" userId="f5c0b7c74de91c7e" providerId="Windows Live" clId="Web-{796992A6-404F-4F98-9811-BC97A7F4DDCF}" dt="2023-08-23T09:31:17.776" v="961" actId="1076"/>
          <ac:spMkLst>
            <pc:docMk/>
            <pc:sldMk cId="785225770" sldId="434"/>
            <ac:spMk id="37" creationId="{80DA10E2-019F-28B9-4839-79C511FD43C2}"/>
          </ac:spMkLst>
        </pc:spChg>
        <pc:spChg chg="add mod">
          <ac:chgData name="tien tran" userId="f5c0b7c74de91c7e" providerId="Windows Live" clId="Web-{796992A6-404F-4F98-9811-BC97A7F4DDCF}" dt="2023-08-23T09:31:17.776" v="960" actId="1076"/>
          <ac:spMkLst>
            <pc:docMk/>
            <pc:sldMk cId="785225770" sldId="434"/>
            <ac:spMk id="38" creationId="{25268A16-1840-F9C8-2010-15A1089D8532}"/>
          </ac:spMkLst>
        </pc:spChg>
        <pc:spChg chg="add mod">
          <ac:chgData name="tien tran" userId="f5c0b7c74de91c7e" providerId="Windows Live" clId="Web-{796992A6-404F-4F98-9811-BC97A7F4DDCF}" dt="2023-08-23T09:31:17.776" v="959" actId="1076"/>
          <ac:spMkLst>
            <pc:docMk/>
            <pc:sldMk cId="785225770" sldId="434"/>
            <ac:spMk id="39" creationId="{D6E712D1-6406-47B7-678D-EACDF2C962A0}"/>
          </ac:spMkLst>
        </pc:spChg>
        <pc:spChg chg="add mod">
          <ac:chgData name="tien tran" userId="f5c0b7c74de91c7e" providerId="Windows Live" clId="Web-{796992A6-404F-4F98-9811-BC97A7F4DDCF}" dt="2023-08-23T09:31:17.776" v="958" actId="1076"/>
          <ac:spMkLst>
            <pc:docMk/>
            <pc:sldMk cId="785225770" sldId="434"/>
            <ac:spMk id="40" creationId="{E845B8F4-AE0C-9700-27B7-FE77168B57C6}"/>
          </ac:spMkLst>
        </pc:spChg>
        <pc:spChg chg="add mod">
          <ac:chgData name="tien tran" userId="f5c0b7c74de91c7e" providerId="Windows Live" clId="Web-{796992A6-404F-4F98-9811-BC97A7F4DDCF}" dt="2023-08-23T09:31:17.776" v="957" actId="1076"/>
          <ac:spMkLst>
            <pc:docMk/>
            <pc:sldMk cId="785225770" sldId="434"/>
            <ac:spMk id="41" creationId="{685C7B33-B01D-DE58-9BEA-3FE15BCDAA9B}"/>
          </ac:spMkLst>
        </pc:spChg>
        <pc:spChg chg="add mod">
          <ac:chgData name="tien tran" userId="f5c0b7c74de91c7e" providerId="Windows Live" clId="Web-{796992A6-404F-4F98-9811-BC97A7F4DDCF}" dt="2023-08-23T09:31:17.776" v="955" actId="1076"/>
          <ac:spMkLst>
            <pc:docMk/>
            <pc:sldMk cId="785225770" sldId="434"/>
            <ac:spMk id="43" creationId="{EB8C1551-AC22-F3C6-A829-EA7D5850B556}"/>
          </ac:spMkLst>
        </pc:spChg>
        <pc:spChg chg="add mod">
          <ac:chgData name="tien tran" userId="f5c0b7c74de91c7e" providerId="Windows Live" clId="Web-{796992A6-404F-4F98-9811-BC97A7F4DDCF}" dt="2023-08-23T09:31:17.776" v="954" actId="1076"/>
          <ac:spMkLst>
            <pc:docMk/>
            <pc:sldMk cId="785225770" sldId="434"/>
            <ac:spMk id="44" creationId="{585C5EC3-035F-6EFC-3C8D-75A125A1B2ED}"/>
          </ac:spMkLst>
        </pc:spChg>
        <pc:spChg chg="add mod">
          <ac:chgData name="tien tran" userId="f5c0b7c74de91c7e" providerId="Windows Live" clId="Web-{796992A6-404F-4F98-9811-BC97A7F4DDCF}" dt="2023-08-23T09:31:17.776" v="953" actId="1076"/>
          <ac:spMkLst>
            <pc:docMk/>
            <pc:sldMk cId="785225770" sldId="434"/>
            <ac:spMk id="45" creationId="{F4021D31-BE4F-89DF-5337-824EBB8D1BD9}"/>
          </ac:spMkLst>
        </pc:spChg>
        <pc:spChg chg="add mod">
          <ac:chgData name="tien tran" userId="f5c0b7c74de91c7e" providerId="Windows Live" clId="Web-{796992A6-404F-4F98-9811-BC97A7F4DDCF}" dt="2023-08-23T09:31:17.776" v="951" actId="1076"/>
          <ac:spMkLst>
            <pc:docMk/>
            <pc:sldMk cId="785225770" sldId="434"/>
            <ac:spMk id="47" creationId="{EB7C90AB-EE37-4533-A2B9-8C67C7A72B12}"/>
          </ac:spMkLst>
        </pc:spChg>
        <pc:spChg chg="add mod">
          <ac:chgData name="tien tran" userId="f5c0b7c74de91c7e" providerId="Windows Live" clId="Web-{796992A6-404F-4F98-9811-BC97A7F4DDCF}" dt="2023-08-23T09:31:17.776" v="950" actId="1076"/>
          <ac:spMkLst>
            <pc:docMk/>
            <pc:sldMk cId="785225770" sldId="434"/>
            <ac:spMk id="48" creationId="{B8CB259E-7BA5-1907-8790-A0D3E06F1615}"/>
          </ac:spMkLst>
        </pc:spChg>
        <pc:spChg chg="add mod">
          <ac:chgData name="tien tran" userId="f5c0b7c74de91c7e" providerId="Windows Live" clId="Web-{796992A6-404F-4F98-9811-BC97A7F4DDCF}" dt="2023-08-23T09:31:17.776" v="949" actId="1076"/>
          <ac:spMkLst>
            <pc:docMk/>
            <pc:sldMk cId="785225770" sldId="434"/>
            <ac:spMk id="49" creationId="{9A137355-03F8-CC43-A80F-B7F7F2D8A97B}"/>
          </ac:spMkLst>
        </pc:spChg>
        <pc:spChg chg="add mod">
          <ac:chgData name="tien tran" userId="f5c0b7c74de91c7e" providerId="Windows Live" clId="Web-{796992A6-404F-4F98-9811-BC97A7F4DDCF}" dt="2023-08-23T09:31:17.776" v="948" actId="1076"/>
          <ac:spMkLst>
            <pc:docMk/>
            <pc:sldMk cId="785225770" sldId="434"/>
            <ac:spMk id="50" creationId="{02226E05-669E-5961-6FE3-B98AB3048E51}"/>
          </ac:spMkLst>
        </pc:spChg>
        <pc:spChg chg="add mod">
          <ac:chgData name="tien tran" userId="f5c0b7c74de91c7e" providerId="Windows Live" clId="Web-{796992A6-404F-4F98-9811-BC97A7F4DDCF}" dt="2023-08-23T09:31:17.776" v="947" actId="1076"/>
          <ac:spMkLst>
            <pc:docMk/>
            <pc:sldMk cId="785225770" sldId="434"/>
            <ac:spMk id="51" creationId="{3D9BBF3C-F450-625A-54D7-2B59A5C80AC0}"/>
          </ac:spMkLst>
        </pc:spChg>
        <pc:spChg chg="add mod">
          <ac:chgData name="tien tran" userId="f5c0b7c74de91c7e" providerId="Windows Live" clId="Web-{796992A6-404F-4F98-9811-BC97A7F4DDCF}" dt="2023-08-23T09:31:17.776" v="946" actId="1076"/>
          <ac:spMkLst>
            <pc:docMk/>
            <pc:sldMk cId="785225770" sldId="434"/>
            <ac:spMk id="52" creationId="{639D7E7F-9193-7F31-48A8-56DF419AAD37}"/>
          </ac:spMkLst>
        </pc:spChg>
        <pc:spChg chg="add mod">
          <ac:chgData name="tien tran" userId="f5c0b7c74de91c7e" providerId="Windows Live" clId="Web-{796992A6-404F-4F98-9811-BC97A7F4DDCF}" dt="2023-08-23T09:31:17.776" v="945" actId="1076"/>
          <ac:spMkLst>
            <pc:docMk/>
            <pc:sldMk cId="785225770" sldId="434"/>
            <ac:spMk id="53" creationId="{39A9FBF5-CBEE-E93D-F379-B9EA22CFA5AA}"/>
          </ac:spMkLst>
        </pc:spChg>
        <pc:spChg chg="add mod">
          <ac:chgData name="tien tran" userId="f5c0b7c74de91c7e" providerId="Windows Live" clId="Web-{796992A6-404F-4F98-9811-BC97A7F4DDCF}" dt="2023-08-23T09:31:17.776" v="944" actId="1076"/>
          <ac:spMkLst>
            <pc:docMk/>
            <pc:sldMk cId="785225770" sldId="434"/>
            <ac:spMk id="54" creationId="{340A09A7-976E-66BD-4EBA-F48DB3B1AA97}"/>
          </ac:spMkLst>
        </pc:spChg>
        <pc:spChg chg="add mod">
          <ac:chgData name="tien tran" userId="f5c0b7c74de91c7e" providerId="Windows Live" clId="Web-{796992A6-404F-4F98-9811-BC97A7F4DDCF}" dt="2023-08-23T09:31:17.776" v="943" actId="1076"/>
          <ac:spMkLst>
            <pc:docMk/>
            <pc:sldMk cId="785225770" sldId="434"/>
            <ac:spMk id="55" creationId="{5322F144-4FE0-8818-731C-5262EAA00F4B}"/>
          </ac:spMkLst>
        </pc:spChg>
        <pc:spChg chg="add mod">
          <ac:chgData name="tien tran" userId="f5c0b7c74de91c7e" providerId="Windows Live" clId="Web-{796992A6-404F-4F98-9811-BC97A7F4DDCF}" dt="2023-08-23T09:31:17.776" v="942" actId="1076"/>
          <ac:spMkLst>
            <pc:docMk/>
            <pc:sldMk cId="785225770" sldId="434"/>
            <ac:spMk id="56" creationId="{357C5589-4657-CD71-36F9-CF4FAD21CA4F}"/>
          </ac:spMkLst>
        </pc:spChg>
        <pc:spChg chg="add mod">
          <ac:chgData name="tien tran" userId="f5c0b7c74de91c7e" providerId="Windows Live" clId="Web-{796992A6-404F-4F98-9811-BC97A7F4DDCF}" dt="2023-08-23T09:31:17.776" v="941" actId="1076"/>
          <ac:spMkLst>
            <pc:docMk/>
            <pc:sldMk cId="785225770" sldId="434"/>
            <ac:spMk id="57" creationId="{29C03AFA-064C-5E5C-1B17-47E1E7365F7D}"/>
          </ac:spMkLst>
        </pc:spChg>
        <pc:spChg chg="add mod">
          <ac:chgData name="tien tran" userId="f5c0b7c74de91c7e" providerId="Windows Live" clId="Web-{796992A6-404F-4F98-9811-BC97A7F4DDCF}" dt="2023-08-23T09:31:17.776" v="940" actId="1076"/>
          <ac:spMkLst>
            <pc:docMk/>
            <pc:sldMk cId="785225770" sldId="434"/>
            <ac:spMk id="58" creationId="{D51D6B7A-E5AD-6ADE-9924-2314D7C7CED5}"/>
          </ac:spMkLst>
        </pc:spChg>
        <pc:spChg chg="add mod">
          <ac:chgData name="tien tran" userId="f5c0b7c74de91c7e" providerId="Windows Live" clId="Web-{796992A6-404F-4F98-9811-BC97A7F4DDCF}" dt="2023-08-23T09:31:17.776" v="939" actId="1076"/>
          <ac:spMkLst>
            <pc:docMk/>
            <pc:sldMk cId="785225770" sldId="434"/>
            <ac:spMk id="59" creationId="{20E4C76B-DBB1-AA6B-5F1F-42D09B4F2EE9}"/>
          </ac:spMkLst>
        </pc:spChg>
        <pc:spChg chg="add mod">
          <ac:chgData name="tien tran" userId="f5c0b7c74de91c7e" providerId="Windows Live" clId="Web-{796992A6-404F-4F98-9811-BC97A7F4DDCF}" dt="2023-08-23T09:31:17.776" v="938" actId="1076"/>
          <ac:spMkLst>
            <pc:docMk/>
            <pc:sldMk cId="785225770" sldId="434"/>
            <ac:spMk id="60" creationId="{EEB4BA9F-5FC1-2564-6A41-4273FAF3FB57}"/>
          </ac:spMkLst>
        </pc:spChg>
        <pc:spChg chg="add mod">
          <ac:chgData name="tien tran" userId="f5c0b7c74de91c7e" providerId="Windows Live" clId="Web-{796992A6-404F-4F98-9811-BC97A7F4DDCF}" dt="2023-08-23T09:31:17.776" v="936" actId="1076"/>
          <ac:spMkLst>
            <pc:docMk/>
            <pc:sldMk cId="785225770" sldId="434"/>
            <ac:spMk id="62" creationId="{A4E2AB7E-422A-CBC6-CB9A-623B3652768C}"/>
          </ac:spMkLst>
        </pc:spChg>
        <pc:spChg chg="add mod">
          <ac:chgData name="tien tran" userId="f5c0b7c74de91c7e" providerId="Windows Live" clId="Web-{796992A6-404F-4F98-9811-BC97A7F4DDCF}" dt="2023-08-23T09:31:17.776" v="935" actId="1076"/>
          <ac:spMkLst>
            <pc:docMk/>
            <pc:sldMk cId="785225770" sldId="434"/>
            <ac:spMk id="63" creationId="{A2ACC6BB-9CD7-7E18-6FEB-6093A89F98B0}"/>
          </ac:spMkLst>
        </pc:spChg>
        <pc:spChg chg="add mod">
          <ac:chgData name="tien tran" userId="f5c0b7c74de91c7e" providerId="Windows Live" clId="Web-{796992A6-404F-4F98-9811-BC97A7F4DDCF}" dt="2023-08-23T09:31:17.776" v="934" actId="1076"/>
          <ac:spMkLst>
            <pc:docMk/>
            <pc:sldMk cId="785225770" sldId="434"/>
            <ac:spMk id="64" creationId="{4985457F-97BE-D22B-F584-D490B8DCB047}"/>
          </ac:spMkLst>
        </pc:spChg>
        <pc:spChg chg="add mod">
          <ac:chgData name="tien tran" userId="f5c0b7c74de91c7e" providerId="Windows Live" clId="Web-{796992A6-404F-4F98-9811-BC97A7F4DDCF}" dt="2023-08-23T09:31:17.776" v="933" actId="1076"/>
          <ac:spMkLst>
            <pc:docMk/>
            <pc:sldMk cId="785225770" sldId="434"/>
            <ac:spMk id="65" creationId="{5D57CF27-40C9-0531-F2CE-2F5DE534F8D2}"/>
          </ac:spMkLst>
        </pc:spChg>
        <pc:spChg chg="add mod">
          <ac:chgData name="tien tran" userId="f5c0b7c74de91c7e" providerId="Windows Live" clId="Web-{796992A6-404F-4F98-9811-BC97A7F4DDCF}" dt="2023-08-23T09:31:17.776" v="932" actId="1076"/>
          <ac:spMkLst>
            <pc:docMk/>
            <pc:sldMk cId="785225770" sldId="434"/>
            <ac:spMk id="66" creationId="{ABFCD63C-E45C-77D6-12FD-A80683E6AA16}"/>
          </ac:spMkLst>
        </pc:spChg>
        <pc:spChg chg="add mod">
          <ac:chgData name="tien tran" userId="f5c0b7c74de91c7e" providerId="Windows Live" clId="Web-{796992A6-404F-4F98-9811-BC97A7F4DDCF}" dt="2023-08-23T09:31:17.776" v="931" actId="1076"/>
          <ac:spMkLst>
            <pc:docMk/>
            <pc:sldMk cId="785225770" sldId="434"/>
            <ac:spMk id="67" creationId="{7143B3E8-B7AA-A615-11B2-C03A0660C448}"/>
          </ac:spMkLst>
        </pc:spChg>
        <pc:spChg chg="add mod">
          <ac:chgData name="tien tran" userId="f5c0b7c74de91c7e" providerId="Windows Live" clId="Web-{796992A6-404F-4F98-9811-BC97A7F4DDCF}" dt="2023-08-23T09:31:17.776" v="929" actId="1076"/>
          <ac:spMkLst>
            <pc:docMk/>
            <pc:sldMk cId="785225770" sldId="434"/>
            <ac:spMk id="69" creationId="{EA7E9686-1457-3049-1EC4-BA23B044A90C}"/>
          </ac:spMkLst>
        </pc:spChg>
        <pc:spChg chg="add mod">
          <ac:chgData name="tien tran" userId="f5c0b7c74de91c7e" providerId="Windows Live" clId="Web-{796992A6-404F-4F98-9811-BC97A7F4DDCF}" dt="2023-08-23T09:31:17.776" v="928" actId="1076"/>
          <ac:spMkLst>
            <pc:docMk/>
            <pc:sldMk cId="785225770" sldId="434"/>
            <ac:spMk id="70" creationId="{D72B28D2-127A-FF3A-CC09-CAE8A9CB7F04}"/>
          </ac:spMkLst>
        </pc:spChg>
        <pc:spChg chg="add mod">
          <ac:chgData name="tien tran" userId="f5c0b7c74de91c7e" providerId="Windows Live" clId="Web-{796992A6-404F-4F98-9811-BC97A7F4DDCF}" dt="2023-08-23T09:31:17.776" v="926" actId="1076"/>
          <ac:spMkLst>
            <pc:docMk/>
            <pc:sldMk cId="785225770" sldId="434"/>
            <ac:spMk id="72" creationId="{4638608B-7AAA-4A2C-4638-087AD9154FB9}"/>
          </ac:spMkLst>
        </pc:spChg>
        <pc:spChg chg="add mod">
          <ac:chgData name="tien tran" userId="f5c0b7c74de91c7e" providerId="Windows Live" clId="Web-{796992A6-404F-4F98-9811-BC97A7F4DDCF}" dt="2023-08-23T09:31:17.776" v="925" actId="1076"/>
          <ac:spMkLst>
            <pc:docMk/>
            <pc:sldMk cId="785225770" sldId="434"/>
            <ac:spMk id="73" creationId="{74E67846-FE7C-DA6C-B4CC-EA12D33D7A3C}"/>
          </ac:spMkLst>
        </pc:spChg>
        <pc:spChg chg="add mod">
          <ac:chgData name="tien tran" userId="f5c0b7c74de91c7e" providerId="Windows Live" clId="Web-{796992A6-404F-4F98-9811-BC97A7F4DDCF}" dt="2023-08-23T09:31:17.776" v="924" actId="1076"/>
          <ac:spMkLst>
            <pc:docMk/>
            <pc:sldMk cId="785225770" sldId="434"/>
            <ac:spMk id="74" creationId="{1BB0994B-3130-CCE8-C002-3508F9661F9D}"/>
          </ac:spMkLst>
        </pc:spChg>
        <pc:spChg chg="add mod">
          <ac:chgData name="tien tran" userId="f5c0b7c74de91c7e" providerId="Windows Live" clId="Web-{796992A6-404F-4F98-9811-BC97A7F4DDCF}" dt="2023-08-23T09:31:17.776" v="923" actId="1076"/>
          <ac:spMkLst>
            <pc:docMk/>
            <pc:sldMk cId="785225770" sldId="434"/>
            <ac:spMk id="75" creationId="{DBFC4975-B30B-CBD1-5153-AF737441247C}"/>
          </ac:spMkLst>
        </pc:spChg>
        <pc:spChg chg="add mod">
          <ac:chgData name="tien tran" userId="f5c0b7c74de91c7e" providerId="Windows Live" clId="Web-{796992A6-404F-4F98-9811-BC97A7F4DDCF}" dt="2023-08-23T09:31:17.776" v="922" actId="1076"/>
          <ac:spMkLst>
            <pc:docMk/>
            <pc:sldMk cId="785225770" sldId="434"/>
            <ac:spMk id="76" creationId="{97A4F413-75B7-5D95-8D27-D7CAE7F9950F}"/>
          </ac:spMkLst>
        </pc:spChg>
        <pc:spChg chg="add mod">
          <ac:chgData name="tien tran" userId="f5c0b7c74de91c7e" providerId="Windows Live" clId="Web-{796992A6-404F-4F98-9811-BC97A7F4DDCF}" dt="2023-08-23T09:31:17.776" v="921" actId="1076"/>
          <ac:spMkLst>
            <pc:docMk/>
            <pc:sldMk cId="785225770" sldId="434"/>
            <ac:spMk id="77" creationId="{CCC76D5E-B115-E28F-98BB-0FD690164F80}"/>
          </ac:spMkLst>
        </pc:spChg>
        <pc:spChg chg="add mod">
          <ac:chgData name="tien tran" userId="f5c0b7c74de91c7e" providerId="Windows Live" clId="Web-{796992A6-404F-4F98-9811-BC97A7F4DDCF}" dt="2023-08-23T09:31:17.776" v="920" actId="1076"/>
          <ac:spMkLst>
            <pc:docMk/>
            <pc:sldMk cId="785225770" sldId="434"/>
            <ac:spMk id="78" creationId="{62268720-BBEC-2679-C71E-9C70818F9026}"/>
          </ac:spMkLst>
        </pc:spChg>
        <pc:spChg chg="add mod">
          <ac:chgData name="tien tran" userId="f5c0b7c74de91c7e" providerId="Windows Live" clId="Web-{796992A6-404F-4F98-9811-BC97A7F4DDCF}" dt="2023-08-23T09:31:17.776" v="919" actId="1076"/>
          <ac:spMkLst>
            <pc:docMk/>
            <pc:sldMk cId="785225770" sldId="434"/>
            <ac:spMk id="79" creationId="{F78D5675-42FB-D389-3981-1138665020FF}"/>
          </ac:spMkLst>
        </pc:spChg>
        <pc:spChg chg="add mod">
          <ac:chgData name="tien tran" userId="f5c0b7c74de91c7e" providerId="Windows Live" clId="Web-{796992A6-404F-4F98-9811-BC97A7F4DDCF}" dt="2023-08-23T09:31:17.776" v="918" actId="1076"/>
          <ac:spMkLst>
            <pc:docMk/>
            <pc:sldMk cId="785225770" sldId="434"/>
            <ac:spMk id="80" creationId="{BDF43FB1-3624-F425-1E2C-F84B103F5E46}"/>
          </ac:spMkLst>
        </pc:spChg>
        <pc:spChg chg="add mod">
          <ac:chgData name="tien tran" userId="f5c0b7c74de91c7e" providerId="Windows Live" clId="Web-{796992A6-404F-4F98-9811-BC97A7F4DDCF}" dt="2023-08-23T09:31:17.776" v="917" actId="1076"/>
          <ac:spMkLst>
            <pc:docMk/>
            <pc:sldMk cId="785225770" sldId="434"/>
            <ac:spMk id="81" creationId="{CA9B4E78-525B-B080-20B1-DE34E86D3916}"/>
          </ac:spMkLst>
        </pc:spChg>
        <pc:spChg chg="add mod">
          <ac:chgData name="tien tran" userId="f5c0b7c74de91c7e" providerId="Windows Live" clId="Web-{796992A6-404F-4F98-9811-BC97A7F4DDCF}" dt="2023-08-23T09:31:17.776" v="916" actId="1076"/>
          <ac:spMkLst>
            <pc:docMk/>
            <pc:sldMk cId="785225770" sldId="434"/>
            <ac:spMk id="82" creationId="{3C38156E-7C52-4F29-29FA-B2A50C2C4979}"/>
          </ac:spMkLst>
        </pc:spChg>
        <pc:spChg chg="add mod">
          <ac:chgData name="tien tran" userId="f5c0b7c74de91c7e" providerId="Windows Live" clId="Web-{796992A6-404F-4F98-9811-BC97A7F4DDCF}" dt="2023-08-23T09:31:17.776" v="915" actId="1076"/>
          <ac:spMkLst>
            <pc:docMk/>
            <pc:sldMk cId="785225770" sldId="434"/>
            <ac:spMk id="83" creationId="{29922EC8-C257-864F-070F-6F0D61F1612A}"/>
          </ac:spMkLst>
        </pc:spChg>
        <pc:spChg chg="add mod">
          <ac:chgData name="tien tran" userId="f5c0b7c74de91c7e" providerId="Windows Live" clId="Web-{796992A6-404F-4F98-9811-BC97A7F4DDCF}" dt="2023-08-23T09:31:17.760" v="914" actId="1076"/>
          <ac:spMkLst>
            <pc:docMk/>
            <pc:sldMk cId="785225770" sldId="434"/>
            <ac:spMk id="84" creationId="{CB8286DF-1B58-CF6B-FF85-F37E6074EAF0}"/>
          </ac:spMkLst>
        </pc:spChg>
        <pc:spChg chg="add mod">
          <ac:chgData name="tien tran" userId="f5c0b7c74de91c7e" providerId="Windows Live" clId="Web-{796992A6-404F-4F98-9811-BC97A7F4DDCF}" dt="2023-08-23T09:31:17.760" v="913" actId="1076"/>
          <ac:spMkLst>
            <pc:docMk/>
            <pc:sldMk cId="785225770" sldId="434"/>
            <ac:spMk id="85" creationId="{B6886962-AE51-23AB-49B8-76C949A27C45}"/>
          </ac:spMkLst>
        </pc:spChg>
        <pc:spChg chg="add mod">
          <ac:chgData name="tien tran" userId="f5c0b7c74de91c7e" providerId="Windows Live" clId="Web-{796992A6-404F-4F98-9811-BC97A7F4DDCF}" dt="2023-08-23T09:31:32.527" v="994" actId="1076"/>
          <ac:spMkLst>
            <pc:docMk/>
            <pc:sldMk cId="785225770" sldId="434"/>
            <ac:spMk id="88" creationId="{A6673C92-BCC7-A70D-A470-9D81F398185A}"/>
          </ac:spMkLst>
        </pc:spChg>
        <pc:spChg chg="add mod">
          <ac:chgData name="tien tran" userId="f5c0b7c74de91c7e" providerId="Windows Live" clId="Web-{796992A6-404F-4F98-9811-BC97A7F4DDCF}" dt="2023-08-23T09:31:36.730" v="995" actId="1076"/>
          <ac:spMkLst>
            <pc:docMk/>
            <pc:sldMk cId="785225770" sldId="434"/>
            <ac:spMk id="89" creationId="{CBE14CAD-8356-7E8E-54CA-0FE0229571DE}"/>
          </ac:spMkLst>
        </pc:spChg>
        <pc:spChg chg="add mod">
          <ac:chgData name="tien tran" userId="f5c0b7c74de91c7e" providerId="Windows Live" clId="Web-{796992A6-404F-4F98-9811-BC97A7F4DDCF}" dt="2023-08-23T09:31:41.574" v="996" actId="1076"/>
          <ac:spMkLst>
            <pc:docMk/>
            <pc:sldMk cId="785225770" sldId="434"/>
            <ac:spMk id="90" creationId="{3AF13D0C-2442-DA50-E184-FC1EBAAEF50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3" creationId="{E7D55BE8-315B-1D0E-C9F8-1FFB65B5A37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4" creationId="{FAA0E524-0DEE-20B7-DCED-63697E3DB1A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5" creationId="{5EA7C7EF-F847-FFB9-6BD5-5DF04FAB6918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6" creationId="{9827B2F6-3CCC-9B89-F6BF-6A916228F1F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7" creationId="{1FE360CC-C1A0-E091-62FF-4593B09562B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8" creationId="{C946391B-AB15-AE40-BA97-133372C304E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9" creationId="{CAD43404-6C73-E660-C781-31693F9F12B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0" creationId="{624F9936-D4A3-595F-68E1-1C56CC76181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1" creationId="{EB1DB59B-B4D7-86CB-DBF1-1CF8F7272CE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3" creationId="{1D8E89EE-5CE4-D7BE-8BD9-EBE7C6AD1F5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4" creationId="{7A838541-8A86-07AD-0C59-EC55C96E1B9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5" creationId="{44F3B2B3-4761-3D04-EB04-2DD28FE81C2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6" creationId="{C3828686-8A2D-8B69-772A-D37D051D8CE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7" creationId="{8FEBC75B-8ADC-D376-F9E5-6C959984584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8" creationId="{3C169C85-4E4E-8396-E709-11E7CAC94AA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0" creationId="{4A378D2C-E563-5638-E6BE-A3B01E3D2D4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1" creationId="{21663657-78E6-08E2-CCA8-6CC58E7E4F1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2" creationId="{2B2860E6-C672-D1AA-7944-C69A6126C2C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3" creationId="{CC7EA03E-7EEC-6364-A531-11CECF4C06A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4" creationId="{B5C3EE23-1DEC-107F-15AE-DB5F9A92D23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7" creationId="{11F19722-4C71-14DB-061B-75F21966EAD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8" creationId="{A31A3A66-01E9-14A7-CF38-CB1D12B0161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9" creationId="{35F02D86-9216-C7FA-934A-E813E2A5EA9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0" creationId="{5990DFBA-B8E7-5584-6F08-970FDA79F2D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1" creationId="{B9D196AA-C6C9-2A67-8B01-BD8F14E64A5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2" creationId="{8445E095-87DC-3FD4-D208-A964E02568E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4" creationId="{4D2D91B1-FF5D-EE46-F060-FEE722D9B71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5" creationId="{80DA10E2-019F-28B9-4839-79C511FD43C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6" creationId="{25268A16-1840-F9C8-2010-15A1089D853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7" creationId="{D6E712D1-6406-47B7-678D-EACDF2C962A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8" creationId="{E845B8F4-AE0C-9700-27B7-FE77168B57C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9" creationId="{685C7B33-B01D-DE58-9BEA-3FE15BCDAA9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1" creationId="{EB8C1551-AC22-F3C6-A829-EA7D5850B55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2" creationId="{585C5EC3-035F-6EFC-3C8D-75A125A1B2E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3" creationId="{F4021D31-BE4F-89DF-5337-824EBB8D1BD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5" creationId="{EB7C90AB-EE37-4533-A2B9-8C67C7A72B1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6" creationId="{B8CB259E-7BA5-1907-8790-A0D3E06F161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7" creationId="{9A137355-03F8-CC43-A80F-B7F7F2D8A97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8" creationId="{02226E05-669E-5961-6FE3-B98AB3048E5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9" creationId="{3D9BBF3C-F450-625A-54D7-2B59A5C80AC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0" creationId="{639D7E7F-9193-7F31-48A8-56DF419AAD3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1" creationId="{39A9FBF5-CBEE-E93D-F379-B9EA22CFA5A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2" creationId="{340A09A7-976E-66BD-4EBA-F48DB3B1AA9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3" creationId="{5322F144-4FE0-8818-731C-5262EAA00F4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4" creationId="{357C5589-4657-CD71-36F9-CF4FAD21CA4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5" creationId="{29C03AFA-064C-5E5C-1B17-47E1E7365F7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6" creationId="{D51D6B7A-E5AD-6ADE-9924-2314D7C7CED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7" creationId="{20E4C76B-DBB1-AA6B-5F1F-42D09B4F2EE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8" creationId="{EEB4BA9F-5FC1-2564-6A41-4273FAF3FB5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0" creationId="{A4E2AB7E-422A-CBC6-CB9A-623B3652768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1" creationId="{A2ACC6BB-9CD7-7E18-6FEB-6093A89F98B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2" creationId="{4985457F-97BE-D22B-F584-D490B8DCB04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3" creationId="{5D57CF27-40C9-0531-F2CE-2F5DE534F8D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4" creationId="{ABFCD63C-E45C-77D6-12FD-A80683E6AA1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5" creationId="{7143B3E8-B7AA-A615-11B2-C03A0660C448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7" creationId="{EA7E9686-1457-3049-1EC4-BA23B044A90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8" creationId="{D72B28D2-127A-FF3A-CC09-CAE8A9CB7F0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0" creationId="{4638608B-7AAA-4A2C-4638-087AD9154FB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1" creationId="{74E67846-FE7C-DA6C-B4CC-EA12D33D7A3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2" creationId="{1BB0994B-3130-CCE8-C002-3508F9661F9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3" creationId="{DBFC4975-B30B-CBD1-5153-AF737441247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4" creationId="{97A4F413-75B7-5D95-8D27-D7CAE7F9950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5" creationId="{CCC76D5E-B115-E28F-98BB-0FD690164F8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6" creationId="{62268720-BBEC-2679-C71E-9C70818F902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7" creationId="{F78D5675-42FB-D389-3981-1138665020F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8" creationId="{BDF43FB1-3624-F425-1E2C-F84B103F5E4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9" creationId="{CA9B4E78-525B-B080-20B1-DE34E86D391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0" creationId="{3C38156E-7C52-4F29-29FA-B2A50C2C497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1" creationId="{29922EC8-C257-864F-070F-6F0D61F1612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2" creationId="{CB8286DF-1B58-CF6B-FF85-F37E6074EAF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3" creationId="{B6886962-AE51-23AB-49B8-76C949A27C4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6" creationId="{A6673C92-BCC7-A70D-A470-9D81F398185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7" creationId="{CBE14CAD-8356-7E8E-54CA-0FE0229571DE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8" creationId="{3AF13D0C-2442-DA50-E184-FC1EBAAEF502}"/>
          </ac:spMkLst>
        </pc:spChg>
        <pc:cxnChg chg="add mod">
          <ac:chgData name="tien tran" userId="f5c0b7c74de91c7e" providerId="Windows Live" clId="Web-{796992A6-404F-4F98-9811-BC97A7F4DDCF}" dt="2023-08-23T09:31:17.776" v="984" actId="1076"/>
          <ac:cxnSpMkLst>
            <pc:docMk/>
            <pc:sldMk cId="785225770" sldId="434"/>
            <ac:cxnSpMk id="14" creationId="{BA11FDA8-88D5-686A-795D-2B187F7E33C6}"/>
          </ac:cxnSpMkLst>
        </pc:cxnChg>
        <pc:cxnChg chg="add mod">
          <ac:chgData name="tien tran" userId="f5c0b7c74de91c7e" providerId="Windows Live" clId="Web-{796992A6-404F-4F98-9811-BC97A7F4DDCF}" dt="2023-08-23T09:31:17.776" v="977" actId="1076"/>
          <ac:cxnSpMkLst>
            <pc:docMk/>
            <pc:sldMk cId="785225770" sldId="434"/>
            <ac:cxnSpMk id="21" creationId="{1DFF44DF-9561-DF41-3C30-4008AED6CF2E}"/>
          </ac:cxnSpMkLst>
        </pc:cxnChg>
        <pc:cxnChg chg="add mod">
          <ac:chgData name="tien tran" userId="f5c0b7c74de91c7e" providerId="Windows Live" clId="Web-{796992A6-404F-4F98-9811-BC97A7F4DDCF}" dt="2023-08-23T09:31:17.776" v="982" actId="1076"/>
          <ac:cxnSpMkLst>
            <pc:docMk/>
            <pc:sldMk cId="785225770" sldId="434"/>
            <ac:cxnSpMk id="27" creationId="{5BD48C86-6E1E-A06A-2D1D-7DB954F82E03}"/>
          </ac:cxnSpMkLst>
        </pc:cxnChg>
        <pc:cxnChg chg="add mod">
          <ac:chgData name="tien tran" userId="f5c0b7c74de91c7e" providerId="Windows Live" clId="Web-{796992A6-404F-4F98-9811-BC97A7F4DDCF}" dt="2023-08-23T09:31:17.776" v="970" actId="1076"/>
          <ac:cxnSpMkLst>
            <pc:docMk/>
            <pc:sldMk cId="785225770" sldId="434"/>
            <ac:cxnSpMk id="28" creationId="{AD76671E-E525-FB6C-E75E-F43EBD4706FF}"/>
          </ac:cxnSpMkLst>
        </pc:cxnChg>
        <pc:cxnChg chg="add mod">
          <ac:chgData name="tien tran" userId="f5c0b7c74de91c7e" providerId="Windows Live" clId="Web-{796992A6-404F-4F98-9811-BC97A7F4DDCF}" dt="2023-08-23T09:31:17.776" v="963" actId="1076"/>
          <ac:cxnSpMkLst>
            <pc:docMk/>
            <pc:sldMk cId="785225770" sldId="434"/>
            <ac:cxnSpMk id="35" creationId="{0C068859-50AB-B433-E7D5-4B1E34902DB5}"/>
          </ac:cxnSpMkLst>
        </pc:cxnChg>
        <pc:cxnChg chg="add mod">
          <ac:chgData name="tien tran" userId="f5c0b7c74de91c7e" providerId="Windows Live" clId="Web-{796992A6-404F-4F98-9811-BC97A7F4DDCF}" dt="2023-08-23T09:31:17.776" v="956" actId="1076"/>
          <ac:cxnSpMkLst>
            <pc:docMk/>
            <pc:sldMk cId="785225770" sldId="434"/>
            <ac:cxnSpMk id="42" creationId="{E77EC841-7B2F-217C-0D08-651D1D33B95B}"/>
          </ac:cxnSpMkLst>
        </pc:cxnChg>
        <pc:cxnChg chg="add mod">
          <ac:chgData name="tien tran" userId="f5c0b7c74de91c7e" providerId="Windows Live" clId="Web-{796992A6-404F-4F98-9811-BC97A7F4DDCF}" dt="2023-08-23T09:31:17.776" v="952" actId="1076"/>
          <ac:cxnSpMkLst>
            <pc:docMk/>
            <pc:sldMk cId="785225770" sldId="434"/>
            <ac:cxnSpMk id="46" creationId="{8466DDA7-BCEA-9F64-FA6A-867A2C3C5367}"/>
          </ac:cxnSpMkLst>
        </pc:cxnChg>
        <pc:cxnChg chg="add mod">
          <ac:chgData name="tien tran" userId="f5c0b7c74de91c7e" providerId="Windows Live" clId="Web-{796992A6-404F-4F98-9811-BC97A7F4DDCF}" dt="2023-08-23T09:31:17.776" v="937" actId="1076"/>
          <ac:cxnSpMkLst>
            <pc:docMk/>
            <pc:sldMk cId="785225770" sldId="434"/>
            <ac:cxnSpMk id="61" creationId="{8BB9FEEE-B5CD-D587-2D98-851D9924A92A}"/>
          </ac:cxnSpMkLst>
        </pc:cxnChg>
        <pc:cxnChg chg="add mod">
          <ac:chgData name="tien tran" userId="f5c0b7c74de91c7e" providerId="Windows Live" clId="Web-{796992A6-404F-4F98-9811-BC97A7F4DDCF}" dt="2023-08-23T09:31:17.776" v="930" actId="1076"/>
          <ac:cxnSpMkLst>
            <pc:docMk/>
            <pc:sldMk cId="785225770" sldId="434"/>
            <ac:cxnSpMk id="68" creationId="{3C286952-B717-F335-EDC3-F1958016E260}"/>
          </ac:cxnSpMkLst>
        </pc:cxnChg>
        <pc:cxnChg chg="add mod">
          <ac:chgData name="tien tran" userId="f5c0b7c74de91c7e" providerId="Windows Live" clId="Web-{796992A6-404F-4F98-9811-BC97A7F4DDCF}" dt="2023-08-23T09:31:17.776" v="927" actId="1076"/>
          <ac:cxnSpMkLst>
            <pc:docMk/>
            <pc:sldMk cId="785225770" sldId="434"/>
            <ac:cxnSpMk id="71" creationId="{6D0AAAB8-EBC6-1F56-CDF6-A8B9FB29F2E6}"/>
          </ac:cxnSpMkLst>
        </pc:cxnChg>
        <pc:cxnChg chg="add mod">
          <ac:chgData name="tien tran" userId="f5c0b7c74de91c7e" providerId="Windows Live" clId="Web-{796992A6-404F-4F98-9811-BC97A7F4DDCF}" dt="2023-08-23T09:31:17.760" v="912" actId="1076"/>
          <ac:cxnSpMkLst>
            <pc:docMk/>
            <pc:sldMk cId="785225770" sldId="434"/>
            <ac:cxnSpMk id="86" creationId="{AC09A288-C37E-6690-2BD7-2D82A31B3C08}"/>
          </ac:cxnSpMkLst>
        </pc:cxnChg>
        <pc:cxnChg chg="add mod">
          <ac:chgData name="tien tran" userId="f5c0b7c74de91c7e" providerId="Windows Live" clId="Web-{796992A6-404F-4F98-9811-BC97A7F4DDCF}" dt="2023-08-23T09:31:17.776" v="938" actId="1076"/>
          <ac:cxnSpMkLst>
            <pc:docMk/>
            <pc:sldMk cId="785225770" sldId="434"/>
            <ac:cxnSpMk id="87" creationId="{89D890A9-3DFA-DB16-DABB-8A4FFE5D9E2D}"/>
          </ac:cxnSpMkLst>
        </pc:cxnChg>
        <pc:cxnChg chg="add mod">
          <ac:chgData name="tien tran" userId="f5c0b7c74de91c7e" providerId="Windows Live" clId="Web-{796992A6-404F-4F98-9811-BC97A7F4DDCF}" dt="2023-08-23T09:31:17.760" v="907" actId="1076"/>
          <ac:cxnSpMkLst>
            <pc:docMk/>
            <pc:sldMk cId="785225770" sldId="434"/>
            <ac:cxnSpMk id="91" creationId="{9AF893F1-F9CB-9FFE-ADAE-6FA70A13B7FA}"/>
          </ac:cxnSpMkLst>
        </pc:cxnChg>
        <pc:cxnChg chg="add mod">
          <ac:chgData name="tien tran" userId="f5c0b7c74de91c7e" providerId="Windows Live" clId="Web-{796992A6-404F-4F98-9811-BC97A7F4DDCF}" dt="2023-08-23T09:31:17.760" v="906" actId="1076"/>
          <ac:cxnSpMkLst>
            <pc:docMk/>
            <pc:sldMk cId="785225770" sldId="434"/>
            <ac:cxnSpMk id="92" creationId="{062E5D9A-1B09-F4A1-1E17-FF60F6B31359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02" creationId="{BA11FDA8-88D5-686A-795D-2B187F7E33C6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09" creationId="{1DFF44DF-9561-DF41-3C30-4008AED6CF2E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15" creationId="{5BD48C86-6E1E-A06A-2D1D-7DB954F82E03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16" creationId="{AD76671E-E525-FB6C-E75E-F43EBD4706FF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23" creationId="{0C068859-50AB-B433-E7D5-4B1E34902DB5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30" creationId="{E77EC841-7B2F-217C-0D08-651D1D33B95B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34" creationId="{8466DDA7-BCEA-9F64-FA6A-867A2C3C5367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49" creationId="{8BB9FEEE-B5CD-D587-2D98-851D9924A92A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56" creationId="{3C286952-B717-F335-EDC3-F1958016E260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59" creationId="{6D0AAAB8-EBC6-1F56-CDF6-A8B9FB29F2E6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4" creationId="{AC09A288-C37E-6690-2BD7-2D82A31B3C08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5" creationId="{89D890A9-3DFA-DB16-DABB-8A4FFE5D9E2D}"/>
          </ac:cxnSpMkLst>
        </pc:cxnChg>
        <pc:cxnChg chg="add del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9" creationId="{9AF893F1-F9CB-9FFE-ADAE-6FA70A13B7FA}"/>
          </ac:cxnSpMkLst>
        </pc:cxnChg>
        <pc:cxnChg chg="add del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80" creationId="{062E5D9A-1B09-F4A1-1E17-FF60F6B31359}"/>
          </ac:cxnSpMkLst>
        </pc:cxnChg>
      </pc:sldChg>
      <pc:sldChg chg="del">
        <pc:chgData name="tien tran" userId="f5c0b7c74de91c7e" providerId="Windows Live" clId="Web-{796992A6-404F-4F98-9811-BC97A7F4DDCF}" dt="2023-08-23T05:17:29.310" v="37"/>
        <pc:sldMkLst>
          <pc:docMk/>
          <pc:sldMk cId="2753533307" sldId="434"/>
        </pc:sldMkLst>
      </pc:sldChg>
      <pc:sldChg chg="del">
        <pc:chgData name="tien tran" userId="f5c0b7c74de91c7e" providerId="Windows Live" clId="Web-{796992A6-404F-4F98-9811-BC97A7F4DDCF}" dt="2023-08-23T05:17:29.310" v="31"/>
        <pc:sldMkLst>
          <pc:docMk/>
          <pc:sldMk cId="1928873527" sldId="435"/>
        </pc:sldMkLst>
      </pc:sldChg>
      <pc:sldChg chg="new del">
        <pc:chgData name="tien tran" userId="f5c0b7c74de91c7e" providerId="Windows Live" clId="Web-{796992A6-404F-4F98-9811-BC97A7F4DDCF}" dt="2023-08-23T09:31:02.947" v="905"/>
        <pc:sldMkLst>
          <pc:docMk/>
          <pc:sldMk cId="3887822594" sldId="435"/>
        </pc:sldMkLst>
      </pc:sldChg>
      <pc:sldChg chg="del">
        <pc:chgData name="tien tran" userId="f5c0b7c74de91c7e" providerId="Windows Live" clId="Web-{796992A6-404F-4F98-9811-BC97A7F4DDCF}" dt="2023-08-23T05:17:29.295" v="30"/>
        <pc:sldMkLst>
          <pc:docMk/>
          <pc:sldMk cId="1220979766" sldId="436"/>
        </pc:sldMkLst>
      </pc:sldChg>
      <pc:sldChg chg="del">
        <pc:chgData name="tien tran" userId="f5c0b7c74de91c7e" providerId="Windows Live" clId="Web-{796992A6-404F-4F98-9811-BC97A7F4DDCF}" dt="2023-08-23T05:17:29.295" v="29"/>
        <pc:sldMkLst>
          <pc:docMk/>
          <pc:sldMk cId="4147969683" sldId="437"/>
        </pc:sldMkLst>
      </pc:sldChg>
    </pc:docChg>
  </pc:docChgLst>
  <pc:docChgLst>
    <pc:chgData name="tien tran" userId="f5c0b7c74de91c7e" providerId="Windows Live" clId="Web-{1E8EF9DC-5EA4-425E-9953-1ABDFB2097F3}"/>
    <pc:docChg chg="addSld delSld modSld">
      <pc:chgData name="tien tran" userId="f5c0b7c74de91c7e" providerId="Windows Live" clId="Web-{1E8EF9DC-5EA4-425E-9953-1ABDFB2097F3}" dt="2023-08-04T15:18:07.729" v="284" actId="20577"/>
      <pc:docMkLst>
        <pc:docMk/>
      </pc:docMkLst>
      <pc:sldChg chg="modNotes">
        <pc:chgData name="tien tran" userId="f5c0b7c74de91c7e" providerId="Windows Live" clId="Web-{1E8EF9DC-5EA4-425E-9953-1ABDFB2097F3}" dt="2023-08-04T14:37:56.611" v="2"/>
        <pc:sldMkLst>
          <pc:docMk/>
          <pc:sldMk cId="0" sldId="257"/>
        </pc:sldMkLst>
      </pc:sldChg>
      <pc:sldChg chg="modNotes">
        <pc:chgData name="tien tran" userId="f5c0b7c74de91c7e" providerId="Windows Live" clId="Web-{1E8EF9DC-5EA4-425E-9953-1ABDFB2097F3}" dt="2023-08-04T14:50:59.811" v="19"/>
        <pc:sldMkLst>
          <pc:docMk/>
          <pc:sldMk cId="1642895426" sldId="407"/>
        </pc:sldMkLst>
      </pc:sldChg>
      <pc:sldChg chg="modSp new modNotes">
        <pc:chgData name="tien tran" userId="f5c0b7c74de91c7e" providerId="Windows Live" clId="Web-{1E8EF9DC-5EA4-425E-9953-1ABDFB2097F3}" dt="2023-08-04T15:15:41.616" v="225" actId="20577"/>
        <pc:sldMkLst>
          <pc:docMk/>
          <pc:sldMk cId="1338927439" sldId="411"/>
        </pc:sldMkLst>
        <pc:spChg chg="mod">
          <ac:chgData name="tien tran" userId="f5c0b7c74de91c7e" providerId="Windows Live" clId="Web-{1E8EF9DC-5EA4-425E-9953-1ABDFB2097F3}" dt="2023-08-04T14:41:55.026" v="12" actId="20577"/>
          <ac:spMkLst>
            <pc:docMk/>
            <pc:sldMk cId="1338927439" sldId="411"/>
            <ac:spMk id="2" creationId="{30357637-E3C3-E19E-7C9D-5382AB750A2B}"/>
          </ac:spMkLst>
        </pc:spChg>
        <pc:spChg chg="mod">
          <ac:chgData name="tien tran" userId="f5c0b7c74de91c7e" providerId="Windows Live" clId="Web-{1E8EF9DC-5EA4-425E-9953-1ABDFB2097F3}" dt="2023-08-04T15:15:41.616" v="225" actId="20577"/>
          <ac:spMkLst>
            <pc:docMk/>
            <pc:sldMk cId="1338927439" sldId="411"/>
            <ac:spMk id="3" creationId="{C900DF86-2FB5-4E1D-8EDB-8BDD1FB4ACA4}"/>
          </ac:spMkLst>
        </pc:spChg>
      </pc:sldChg>
      <pc:sldChg chg="modSp new">
        <pc:chgData name="tien tran" userId="f5c0b7c74de91c7e" providerId="Windows Live" clId="Web-{1E8EF9DC-5EA4-425E-9953-1ABDFB2097F3}" dt="2023-08-04T15:18:07.729" v="284" actId="20577"/>
        <pc:sldMkLst>
          <pc:docMk/>
          <pc:sldMk cId="610090152" sldId="412"/>
        </pc:sldMkLst>
        <pc:spChg chg="mod">
          <ac:chgData name="tien tran" userId="f5c0b7c74de91c7e" providerId="Windows Live" clId="Web-{1E8EF9DC-5EA4-425E-9953-1ABDFB2097F3}" dt="2023-08-04T15:16:17.256" v="237" actId="20577"/>
          <ac:spMkLst>
            <pc:docMk/>
            <pc:sldMk cId="610090152" sldId="412"/>
            <ac:spMk id="2" creationId="{34BA921E-21A0-1E80-60A4-69F160F27C97}"/>
          </ac:spMkLst>
        </pc:spChg>
        <pc:spChg chg="mod">
          <ac:chgData name="tien tran" userId="f5c0b7c74de91c7e" providerId="Windows Live" clId="Web-{1E8EF9DC-5EA4-425E-9953-1ABDFB2097F3}" dt="2023-08-04T15:18:07.729" v="284" actId="20577"/>
          <ac:spMkLst>
            <pc:docMk/>
            <pc:sldMk cId="610090152" sldId="412"/>
            <ac:spMk id="3" creationId="{65EF62E1-3A68-2759-4F79-8481E0CAD645}"/>
          </ac:spMkLst>
        </pc:spChg>
      </pc:sldChg>
      <pc:sldChg chg="modSp new del">
        <pc:chgData name="tien tran" userId="f5c0b7c74de91c7e" providerId="Windows Live" clId="Web-{1E8EF9DC-5EA4-425E-9953-1ABDFB2097F3}" dt="2023-08-04T15:15:43.036" v="226"/>
        <pc:sldMkLst>
          <pc:docMk/>
          <pc:sldMk cId="762551238" sldId="413"/>
        </pc:sldMkLst>
        <pc:spChg chg="mod">
          <ac:chgData name="tien tran" userId="f5c0b7c74de91c7e" providerId="Windows Live" clId="Web-{1E8EF9DC-5EA4-425E-9953-1ABDFB2097F3}" dt="2023-08-04T15:07:21.518" v="204" actId="20577"/>
          <ac:spMkLst>
            <pc:docMk/>
            <pc:sldMk cId="762551238" sldId="413"/>
            <ac:spMk id="2" creationId="{73F071EC-2E4C-4577-B9B4-83E9D22B10C4}"/>
          </ac:spMkLst>
        </pc:spChg>
      </pc:sldChg>
      <pc:sldChg chg="modSp new del">
        <pc:chgData name="tien tran" userId="f5c0b7c74de91c7e" providerId="Windows Live" clId="Web-{1E8EF9DC-5EA4-425E-9953-1ABDFB2097F3}" dt="2023-08-04T15:15:46.192" v="227"/>
        <pc:sldMkLst>
          <pc:docMk/>
          <pc:sldMk cId="1881031138" sldId="414"/>
        </pc:sldMkLst>
        <pc:spChg chg="mod">
          <ac:chgData name="tien tran" userId="f5c0b7c74de91c7e" providerId="Windows Live" clId="Web-{1E8EF9DC-5EA4-425E-9953-1ABDFB2097F3}" dt="2023-08-04T15:09:23.147" v="213" actId="20577"/>
          <ac:spMkLst>
            <pc:docMk/>
            <pc:sldMk cId="1881031138" sldId="414"/>
            <ac:spMk id="2" creationId="{A1C4CAA4-71C7-77A4-A640-252FE09BCF24}"/>
          </ac:spMkLst>
        </pc:spChg>
      </pc:sldChg>
    </pc:docChg>
  </pc:docChgLst>
  <pc:docChgLst>
    <pc:chgData name="tien tran" userId="f5c0b7c74de91c7e" providerId="Windows Live" clId="Web-{11F2CECC-3273-4AE8-A998-71AC8E71EEE6}"/>
    <pc:docChg chg="addSld delSld modSld">
      <pc:chgData name="tien tran" userId="f5c0b7c74de91c7e" providerId="Windows Live" clId="Web-{11F2CECC-3273-4AE8-A998-71AC8E71EEE6}" dt="2023-08-17T10:06:54.003" v="73" actId="20577"/>
      <pc:docMkLst>
        <pc:docMk/>
      </pc:docMkLst>
      <pc:sldChg chg="modSp">
        <pc:chgData name="tien tran" userId="f5c0b7c74de91c7e" providerId="Windows Live" clId="Web-{11F2CECC-3273-4AE8-A998-71AC8E71EEE6}" dt="2023-08-17T10:01:28.246" v="5" actId="20577"/>
        <pc:sldMkLst>
          <pc:docMk/>
          <pc:sldMk cId="0" sldId="257"/>
        </pc:sldMkLst>
        <pc:spChg chg="mod">
          <ac:chgData name="tien tran" userId="f5c0b7c74de91c7e" providerId="Windows Live" clId="Web-{11F2CECC-3273-4AE8-A998-71AC8E71EEE6}" dt="2023-08-17T10:01:28.246" v="5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0:58.855" v="0" actId="20577"/>
        <pc:sldMkLst>
          <pc:docMk/>
          <pc:sldMk cId="0" sldId="404"/>
        </pc:sldMkLst>
        <pc:spChg chg="mod">
          <ac:chgData name="tien tran" userId="f5c0b7c74de91c7e" providerId="Windows Live" clId="Web-{11F2CECC-3273-4AE8-A998-71AC8E71EEE6}" dt="2023-08-17T10:00:58.855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1:53.809" v="9" actId="20577"/>
        <pc:sldMkLst>
          <pc:docMk/>
          <pc:sldMk cId="788580868" sldId="405"/>
        </pc:sldMkLst>
        <pc:spChg chg="mod">
          <ac:chgData name="tien tran" userId="f5c0b7c74de91c7e" providerId="Windows Live" clId="Web-{11F2CECC-3273-4AE8-A998-71AC8E71EEE6}" dt="2023-08-17T10:01:53.809" v="9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11F2CECC-3273-4AE8-A998-71AC8E71EEE6}" dt="2023-08-17T10:02:09.231" v="35" actId="20577"/>
        <pc:sldMkLst>
          <pc:docMk/>
          <pc:sldMk cId="1463366700" sldId="406"/>
        </pc:sldMkLst>
        <pc:spChg chg="mod">
          <ac:chgData name="tien tran" userId="f5c0b7c74de91c7e" providerId="Windows Live" clId="Web-{11F2CECC-3273-4AE8-A998-71AC8E71EEE6}" dt="2023-08-17T10:02:09.231" v="35" actId="20577"/>
          <ac:spMkLst>
            <pc:docMk/>
            <pc:sldMk cId="1463366700" sldId="406"/>
            <ac:spMk id="3" creationId="{3356C97B-92D3-569A-CA12-3111814852CA}"/>
          </ac:spMkLst>
        </pc:spChg>
      </pc:sldChg>
      <pc:sldChg chg="del">
        <pc:chgData name="tien tran" userId="f5c0b7c74de91c7e" providerId="Windows Live" clId="Web-{11F2CECC-3273-4AE8-A998-71AC8E71EEE6}" dt="2023-08-17T10:01:58.950" v="20"/>
        <pc:sldMkLst>
          <pc:docMk/>
          <pc:sldMk cId="3809411529" sldId="406"/>
        </pc:sldMkLst>
      </pc:sldChg>
      <pc:sldChg chg="modSp new">
        <pc:chgData name="tien tran" userId="f5c0b7c74de91c7e" providerId="Windows Live" clId="Web-{11F2CECC-3273-4AE8-A998-71AC8E71EEE6}" dt="2023-08-17T10:05:42.486" v="58" actId="20577"/>
        <pc:sldMkLst>
          <pc:docMk/>
          <pc:sldMk cId="3660406098" sldId="407"/>
        </pc:sldMkLst>
        <pc:spChg chg="mod">
          <ac:chgData name="tien tran" userId="f5c0b7c74de91c7e" providerId="Windows Live" clId="Web-{11F2CECC-3273-4AE8-A998-71AC8E71EEE6}" dt="2023-08-17T10:05:42.486" v="58" actId="20577"/>
          <ac:spMkLst>
            <pc:docMk/>
            <pc:sldMk cId="3660406098" sldId="407"/>
            <ac:spMk id="2" creationId="{12DB353D-F1AD-1B1A-764A-661322F89B80}"/>
          </ac:spMkLst>
        </pc:spChg>
        <pc:spChg chg="mod">
          <ac:chgData name="tien tran" userId="f5c0b7c74de91c7e" providerId="Windows Live" clId="Web-{11F2CECC-3273-4AE8-A998-71AC8E71EEE6}" dt="2023-08-17T10:04:16.484" v="49" actId="20577"/>
          <ac:spMkLst>
            <pc:docMk/>
            <pc:sldMk cId="3660406098" sldId="407"/>
            <ac:spMk id="3" creationId="{2ED544F2-D4A9-4A72-2DAB-B9F8D66E2583}"/>
          </ac:spMkLst>
        </pc:spChg>
      </pc:sldChg>
      <pc:sldChg chg="modSp new">
        <pc:chgData name="tien tran" userId="f5c0b7c74de91c7e" providerId="Windows Live" clId="Web-{11F2CECC-3273-4AE8-A998-71AC8E71EEE6}" dt="2023-08-17T10:06:51.300" v="72" actId="20577"/>
        <pc:sldMkLst>
          <pc:docMk/>
          <pc:sldMk cId="2602050151" sldId="408"/>
        </pc:sldMkLst>
        <pc:spChg chg="mod">
          <ac:chgData name="tien tran" userId="f5c0b7c74de91c7e" providerId="Windows Live" clId="Web-{11F2CECC-3273-4AE8-A998-71AC8E71EEE6}" dt="2023-08-17T10:06:51.300" v="72" actId="20577"/>
          <ac:spMkLst>
            <pc:docMk/>
            <pc:sldMk cId="2602050151" sldId="408"/>
            <ac:spMk id="2" creationId="{2B8BA177-58A1-E45B-2257-2DE1599A8928}"/>
          </ac:spMkLst>
        </pc:spChg>
        <pc:spChg chg="mod">
          <ac:chgData name="tien tran" userId="f5c0b7c74de91c7e" providerId="Windows Live" clId="Web-{11F2CECC-3273-4AE8-A998-71AC8E71EEE6}" dt="2023-08-17T10:06:10.596" v="63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del">
        <pc:chgData name="tien tran" userId="f5c0b7c74de91c7e" providerId="Windows Live" clId="Web-{11F2CECC-3273-4AE8-A998-71AC8E71EEE6}" dt="2023-08-17T10:01:58.950" v="16"/>
        <pc:sldMkLst>
          <pc:docMk/>
          <pc:sldMk cId="3901513261" sldId="408"/>
        </pc:sldMkLst>
      </pc:sldChg>
      <pc:sldChg chg="modSp new">
        <pc:chgData name="tien tran" userId="f5c0b7c74de91c7e" providerId="Windows Live" clId="Web-{11F2CECC-3273-4AE8-A998-71AC8E71EEE6}" dt="2023-08-17T10:06:54.003" v="73" actId="20577"/>
        <pc:sldMkLst>
          <pc:docMk/>
          <pc:sldMk cId="3789391455" sldId="409"/>
        </pc:sldMkLst>
        <pc:spChg chg="mod">
          <ac:chgData name="tien tran" userId="f5c0b7c74de91c7e" providerId="Windows Live" clId="Web-{11F2CECC-3273-4AE8-A998-71AC8E71EEE6}" dt="2023-08-17T10:06:54.003" v="73" actId="20577"/>
          <ac:spMkLst>
            <pc:docMk/>
            <pc:sldMk cId="3789391455" sldId="409"/>
            <ac:spMk id="2" creationId="{998B0640-D2AA-78EA-2959-64D38B5A5018}"/>
          </ac:spMkLst>
        </pc:spChg>
        <pc:spChg chg="mod">
          <ac:chgData name="tien tran" userId="f5c0b7c74de91c7e" providerId="Windows Live" clId="Web-{11F2CECC-3273-4AE8-A998-71AC8E71EEE6}" dt="2023-08-17T10:06:44.441" v="7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del">
        <pc:chgData name="tien tran" userId="f5c0b7c74de91c7e" providerId="Windows Live" clId="Web-{11F2CECC-3273-4AE8-A998-71AC8E71EEE6}" dt="2023-08-17T10:01:58.966" v="31"/>
        <pc:sldMkLst>
          <pc:docMk/>
          <pc:sldMk cId="2644373391" sldId="410"/>
        </pc:sldMkLst>
      </pc:sldChg>
      <pc:sldChg chg="del">
        <pc:chgData name="tien tran" userId="f5c0b7c74de91c7e" providerId="Windows Live" clId="Web-{11F2CECC-3273-4AE8-A998-71AC8E71EEE6}" dt="2023-08-17T10:01:58.966" v="30"/>
        <pc:sldMkLst>
          <pc:docMk/>
          <pc:sldMk cId="4218981463" sldId="411"/>
        </pc:sldMkLst>
      </pc:sldChg>
      <pc:sldChg chg="del">
        <pc:chgData name="tien tran" userId="f5c0b7c74de91c7e" providerId="Windows Live" clId="Web-{11F2CECC-3273-4AE8-A998-71AC8E71EEE6}" dt="2023-08-17T10:01:58.966" v="29"/>
        <pc:sldMkLst>
          <pc:docMk/>
          <pc:sldMk cId="1626651305" sldId="412"/>
        </pc:sldMkLst>
      </pc:sldChg>
      <pc:sldChg chg="del">
        <pc:chgData name="tien tran" userId="f5c0b7c74de91c7e" providerId="Windows Live" clId="Web-{11F2CECC-3273-4AE8-A998-71AC8E71EEE6}" dt="2023-08-17T10:01:58.966" v="28"/>
        <pc:sldMkLst>
          <pc:docMk/>
          <pc:sldMk cId="2309922409" sldId="413"/>
        </pc:sldMkLst>
      </pc:sldChg>
      <pc:sldChg chg="del">
        <pc:chgData name="tien tran" userId="f5c0b7c74de91c7e" providerId="Windows Live" clId="Web-{11F2CECC-3273-4AE8-A998-71AC8E71EEE6}" dt="2023-08-17T10:01:58.966" v="27"/>
        <pc:sldMkLst>
          <pc:docMk/>
          <pc:sldMk cId="131171583" sldId="414"/>
        </pc:sldMkLst>
      </pc:sldChg>
      <pc:sldChg chg="del">
        <pc:chgData name="tien tran" userId="f5c0b7c74de91c7e" providerId="Windows Live" clId="Web-{11F2CECC-3273-4AE8-A998-71AC8E71EEE6}" dt="2023-08-17T10:01:58.966" v="26"/>
        <pc:sldMkLst>
          <pc:docMk/>
          <pc:sldMk cId="3791806459" sldId="415"/>
        </pc:sldMkLst>
      </pc:sldChg>
      <pc:sldChg chg="del">
        <pc:chgData name="tien tran" userId="f5c0b7c74de91c7e" providerId="Windows Live" clId="Web-{11F2CECC-3273-4AE8-A998-71AC8E71EEE6}" dt="2023-08-17T10:01:58.966" v="25"/>
        <pc:sldMkLst>
          <pc:docMk/>
          <pc:sldMk cId="2641359384" sldId="416"/>
        </pc:sldMkLst>
      </pc:sldChg>
      <pc:sldChg chg="del">
        <pc:chgData name="tien tran" userId="f5c0b7c74de91c7e" providerId="Windows Live" clId="Web-{11F2CECC-3273-4AE8-A998-71AC8E71EEE6}" dt="2023-08-17T10:01:58.966" v="23"/>
        <pc:sldMkLst>
          <pc:docMk/>
          <pc:sldMk cId="852925712" sldId="417"/>
        </pc:sldMkLst>
      </pc:sldChg>
      <pc:sldChg chg="del">
        <pc:chgData name="tien tran" userId="f5c0b7c74de91c7e" providerId="Windows Live" clId="Web-{11F2CECC-3273-4AE8-A998-71AC8E71EEE6}" dt="2023-08-17T10:01:58.950" v="22"/>
        <pc:sldMkLst>
          <pc:docMk/>
          <pc:sldMk cId="2456829666" sldId="418"/>
        </pc:sldMkLst>
      </pc:sldChg>
      <pc:sldChg chg="del">
        <pc:chgData name="tien tran" userId="f5c0b7c74de91c7e" providerId="Windows Live" clId="Web-{11F2CECC-3273-4AE8-A998-71AC8E71EEE6}" dt="2023-08-17T10:01:58.950" v="21"/>
        <pc:sldMkLst>
          <pc:docMk/>
          <pc:sldMk cId="3558047907" sldId="419"/>
        </pc:sldMkLst>
      </pc:sldChg>
      <pc:sldChg chg="del">
        <pc:chgData name="tien tran" userId="f5c0b7c74de91c7e" providerId="Windows Live" clId="Web-{11F2CECC-3273-4AE8-A998-71AC8E71EEE6}" dt="2023-08-17T10:01:58.950" v="19"/>
        <pc:sldMkLst>
          <pc:docMk/>
          <pc:sldMk cId="3310607425" sldId="420"/>
        </pc:sldMkLst>
      </pc:sldChg>
      <pc:sldChg chg="del">
        <pc:chgData name="tien tran" userId="f5c0b7c74de91c7e" providerId="Windows Live" clId="Web-{11F2CECC-3273-4AE8-A998-71AC8E71EEE6}" dt="2023-08-17T10:01:58.950" v="18"/>
        <pc:sldMkLst>
          <pc:docMk/>
          <pc:sldMk cId="1213704486" sldId="421"/>
        </pc:sldMkLst>
      </pc:sldChg>
      <pc:sldChg chg="del">
        <pc:chgData name="tien tran" userId="f5c0b7c74de91c7e" providerId="Windows Live" clId="Web-{11F2CECC-3273-4AE8-A998-71AC8E71EEE6}" dt="2023-08-17T10:01:58.950" v="15"/>
        <pc:sldMkLst>
          <pc:docMk/>
          <pc:sldMk cId="3144263657" sldId="422"/>
        </pc:sldMkLst>
      </pc:sldChg>
      <pc:sldChg chg="del">
        <pc:chgData name="tien tran" userId="f5c0b7c74de91c7e" providerId="Windows Live" clId="Web-{11F2CECC-3273-4AE8-A998-71AC8E71EEE6}" dt="2023-08-17T10:01:58.950" v="14"/>
        <pc:sldMkLst>
          <pc:docMk/>
          <pc:sldMk cId="2719859703" sldId="423"/>
        </pc:sldMkLst>
      </pc:sldChg>
      <pc:sldChg chg="del">
        <pc:chgData name="tien tran" userId="f5c0b7c74de91c7e" providerId="Windows Live" clId="Web-{11F2CECC-3273-4AE8-A998-71AC8E71EEE6}" dt="2023-08-17T10:01:58.950" v="13"/>
        <pc:sldMkLst>
          <pc:docMk/>
          <pc:sldMk cId="2792897587" sldId="424"/>
        </pc:sldMkLst>
      </pc:sldChg>
      <pc:sldChg chg="del">
        <pc:chgData name="tien tran" userId="f5c0b7c74de91c7e" providerId="Windows Live" clId="Web-{11F2CECC-3273-4AE8-A998-71AC8E71EEE6}" dt="2023-08-17T10:01:58.950" v="11"/>
        <pc:sldMkLst>
          <pc:docMk/>
          <pc:sldMk cId="709523244" sldId="427"/>
        </pc:sldMkLst>
      </pc:sldChg>
      <pc:sldChg chg="del">
        <pc:chgData name="tien tran" userId="f5c0b7c74de91c7e" providerId="Windows Live" clId="Web-{11F2CECC-3273-4AE8-A998-71AC8E71EEE6}" dt="2023-08-17T10:01:58.934" v="10"/>
        <pc:sldMkLst>
          <pc:docMk/>
          <pc:sldMk cId="4200024976" sldId="429"/>
        </pc:sldMkLst>
      </pc:sldChg>
      <pc:sldChg chg="del">
        <pc:chgData name="tien tran" userId="f5c0b7c74de91c7e" providerId="Windows Live" clId="Web-{11F2CECC-3273-4AE8-A998-71AC8E71EEE6}" dt="2023-08-17T10:01:58.966" v="32"/>
        <pc:sldMkLst>
          <pc:docMk/>
          <pc:sldMk cId="1901521596" sldId="430"/>
        </pc:sldMkLst>
      </pc:sldChg>
      <pc:sldChg chg="del">
        <pc:chgData name="tien tran" userId="f5c0b7c74de91c7e" providerId="Windows Live" clId="Web-{11F2CECC-3273-4AE8-A998-71AC8E71EEE6}" dt="2023-08-17T10:01:58.950" v="17"/>
        <pc:sldMkLst>
          <pc:docMk/>
          <pc:sldMk cId="1624655443" sldId="431"/>
        </pc:sldMkLst>
      </pc:sldChg>
      <pc:sldChg chg="del">
        <pc:chgData name="tien tran" userId="f5c0b7c74de91c7e" providerId="Windows Live" clId="Web-{11F2CECC-3273-4AE8-A998-71AC8E71EEE6}" dt="2023-08-17T10:01:58.966" v="24"/>
        <pc:sldMkLst>
          <pc:docMk/>
          <pc:sldMk cId="1455101434" sldId="432"/>
        </pc:sldMkLst>
      </pc:sldChg>
      <pc:sldChg chg="del">
        <pc:chgData name="tien tran" userId="f5c0b7c74de91c7e" providerId="Windows Live" clId="Web-{11F2CECC-3273-4AE8-A998-71AC8E71EEE6}" dt="2023-08-17T10:01:58.950" v="12"/>
        <pc:sldMkLst>
          <pc:docMk/>
          <pc:sldMk cId="1579608146" sldId="433"/>
        </pc:sldMkLst>
      </pc:sldChg>
    </pc:docChg>
  </pc:docChgLst>
  <pc:docChgLst>
    <pc:chgData name="tien tran" userId="f5c0b7c74de91c7e" providerId="Windows Live" clId="Web-{0BFD4720-1AC8-4196-B141-AB7287C126FF}"/>
    <pc:docChg chg="addSld modSld">
      <pc:chgData name="tien tran" userId="f5c0b7c74de91c7e" providerId="Windows Live" clId="Web-{0BFD4720-1AC8-4196-B141-AB7287C126FF}" dt="2023-08-17T03:00:12.176" v="60" actId="20577"/>
      <pc:docMkLst>
        <pc:docMk/>
      </pc:docMkLst>
      <pc:sldChg chg="modSp">
        <pc:chgData name="tien tran" userId="f5c0b7c74de91c7e" providerId="Windows Live" clId="Web-{0BFD4720-1AC8-4196-B141-AB7287C126FF}" dt="2023-08-17T03:00:12.176" v="60" actId="20577"/>
        <pc:sldMkLst>
          <pc:docMk/>
          <pc:sldMk cId="3310607425" sldId="420"/>
        </pc:sldMkLst>
        <pc:spChg chg="mod">
          <ac:chgData name="tien tran" userId="f5c0b7c74de91c7e" providerId="Windows Live" clId="Web-{0BFD4720-1AC8-4196-B141-AB7287C126FF}" dt="2023-08-17T03:00:12.176" v="6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modSp new">
        <pc:chgData name="tien tran" userId="f5c0b7c74de91c7e" providerId="Windows Live" clId="Web-{0BFD4720-1AC8-4196-B141-AB7287C126FF}" dt="2023-08-17T01:46:32.687" v="51" actId="20577"/>
        <pc:sldMkLst>
          <pc:docMk/>
          <pc:sldMk cId="4200024976" sldId="429"/>
        </pc:sldMkLst>
        <pc:spChg chg="mod">
          <ac:chgData name="tien tran" userId="f5c0b7c74de91c7e" providerId="Windows Live" clId="Web-{0BFD4720-1AC8-4196-B141-AB7287C126FF}" dt="2023-08-17T01:45:39.139" v="1" actId="20577"/>
          <ac:spMkLst>
            <pc:docMk/>
            <pc:sldMk cId="4200024976" sldId="429"/>
            <ac:spMk id="2" creationId="{2CDA7CFF-3A35-4D78-6373-28D9BBE035A6}"/>
          </ac:spMkLst>
        </pc:spChg>
        <pc:spChg chg="mod">
          <ac:chgData name="tien tran" userId="f5c0b7c74de91c7e" providerId="Windows Live" clId="Web-{0BFD4720-1AC8-4196-B141-AB7287C126FF}" dt="2023-08-17T01:46:32.687" v="51" actId="20577"/>
          <ac:spMkLst>
            <pc:docMk/>
            <pc:sldMk cId="4200024976" sldId="429"/>
            <ac:spMk id="3" creationId="{6B970A72-EEC7-8346-DD48-6E4CE776E929}"/>
          </ac:spMkLst>
        </pc:spChg>
      </pc:sldChg>
    </pc:docChg>
  </pc:docChgLst>
  <pc:docChgLst>
    <pc:chgData name="tien tran" userId="f5c0b7c74de91c7e" providerId="Windows Live" clId="Web-{D68DFCE9-D850-455D-97C0-B81A11653813}"/>
    <pc:docChg chg="addSld delSld">
      <pc:chgData name="tien tran" userId="f5c0b7c74de91c7e" providerId="Windows Live" clId="Web-{D68DFCE9-D850-455D-97C0-B81A11653813}" dt="2023-09-12T03:56:49.549" v="1"/>
      <pc:docMkLst>
        <pc:docMk/>
      </pc:docMkLst>
      <pc:sldChg chg="new del">
        <pc:chgData name="tien tran" userId="f5c0b7c74de91c7e" providerId="Windows Live" clId="Web-{D68DFCE9-D850-455D-97C0-B81A11653813}" dt="2023-09-12T03:56:49.549" v="1"/>
        <pc:sldMkLst>
          <pc:docMk/>
          <pc:sldMk cId="3007490804" sldId="432"/>
        </pc:sldMkLst>
      </pc:sldChg>
    </pc:docChg>
  </pc:docChgLst>
  <pc:docChgLst>
    <pc:chgData name="tien tran" userId="f5c0b7c74de91c7e" providerId="Windows Live" clId="Web-{8CA5171D-858E-4DC0-A0D6-471CBF2D5C3B}"/>
    <pc:docChg chg="addSld delSld modSld">
      <pc:chgData name="tien tran" userId="f5c0b7c74de91c7e" providerId="Windows Live" clId="Web-{8CA5171D-858E-4DC0-A0D6-471CBF2D5C3B}" dt="2023-10-10T10:05:55.150" v="1706"/>
      <pc:docMkLst>
        <pc:docMk/>
      </pc:docMkLst>
      <pc:sldChg chg="del">
        <pc:chgData name="tien tran" userId="f5c0b7c74de91c7e" providerId="Windows Live" clId="Web-{8CA5171D-858E-4DC0-A0D6-471CBF2D5C3B}" dt="2023-10-10T10:05:55.150" v="1706"/>
        <pc:sldMkLst>
          <pc:docMk/>
          <pc:sldMk cId="0" sldId="257"/>
        </pc:sldMkLst>
      </pc:sldChg>
      <pc:sldChg chg="modSp">
        <pc:chgData name="tien tran" userId="f5c0b7c74de91c7e" providerId="Windows Live" clId="Web-{8CA5171D-858E-4DC0-A0D6-471CBF2D5C3B}" dt="2023-10-10T09:10:04.508" v="18" actId="20577"/>
        <pc:sldMkLst>
          <pc:docMk/>
          <pc:sldMk cId="0" sldId="404"/>
        </pc:sldMkLst>
        <pc:spChg chg="mod">
          <ac:chgData name="tien tran" userId="f5c0b7c74de91c7e" providerId="Windows Live" clId="Web-{8CA5171D-858E-4DC0-A0D6-471CBF2D5C3B}" dt="2023-10-10T09:10:04.508" v="18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8CA5171D-858E-4DC0-A0D6-471CBF2D5C3B}" dt="2023-10-10T10:05:52.447" v="1705"/>
        <pc:sldMkLst>
          <pc:docMk/>
          <pc:sldMk cId="788580868" sldId="405"/>
        </pc:sldMkLst>
      </pc:sldChg>
      <pc:sldChg chg="modSp new">
        <pc:chgData name="tien tran" userId="f5c0b7c74de91c7e" providerId="Windows Live" clId="Web-{8CA5171D-858E-4DC0-A0D6-471CBF2D5C3B}" dt="2023-10-10T10:00:46.102" v="1562" actId="20577"/>
        <pc:sldMkLst>
          <pc:docMk/>
          <pc:sldMk cId="70651192" sldId="406"/>
        </pc:sldMkLst>
        <pc:spChg chg="mod">
          <ac:chgData name="tien tran" userId="f5c0b7c74de91c7e" providerId="Windows Live" clId="Web-{8CA5171D-858E-4DC0-A0D6-471CBF2D5C3B}" dt="2023-10-10T09:19:50.947" v="66" actId="20577"/>
          <ac:spMkLst>
            <pc:docMk/>
            <pc:sldMk cId="70651192" sldId="406"/>
            <ac:spMk id="2" creationId="{47814C3A-2369-5D11-D784-8AD8167B0ED4}"/>
          </ac:spMkLst>
        </pc:spChg>
        <pc:spChg chg="mod">
          <ac:chgData name="tien tran" userId="f5c0b7c74de91c7e" providerId="Windows Live" clId="Web-{8CA5171D-858E-4DC0-A0D6-471CBF2D5C3B}" dt="2023-10-10T10:00:46.102" v="1562" actId="20577"/>
          <ac:spMkLst>
            <pc:docMk/>
            <pc:sldMk cId="70651192" sldId="406"/>
            <ac:spMk id="3" creationId="{9C446B9C-BDCA-3477-8460-E14E11DE26C2}"/>
          </ac:spMkLst>
        </pc:spChg>
      </pc:sldChg>
      <pc:sldChg chg="modSp new">
        <pc:chgData name="tien tran" userId="f5c0b7c74de91c7e" providerId="Windows Live" clId="Web-{8CA5171D-858E-4DC0-A0D6-471CBF2D5C3B}" dt="2023-10-10T09:27:42.552" v="609" actId="20577"/>
        <pc:sldMkLst>
          <pc:docMk/>
          <pc:sldMk cId="1952153055" sldId="407"/>
        </pc:sldMkLst>
        <pc:spChg chg="mod">
          <ac:chgData name="tien tran" userId="f5c0b7c74de91c7e" providerId="Windows Live" clId="Web-{8CA5171D-858E-4DC0-A0D6-471CBF2D5C3B}" dt="2023-10-10T09:24:07.603" v="350" actId="20577"/>
          <ac:spMkLst>
            <pc:docMk/>
            <pc:sldMk cId="1952153055" sldId="407"/>
            <ac:spMk id="2" creationId="{8881E4BF-0488-24C1-B356-7537CAF1A0E4}"/>
          </ac:spMkLst>
        </pc:spChg>
        <pc:spChg chg="mod">
          <ac:chgData name="tien tran" userId="f5c0b7c74de91c7e" providerId="Windows Live" clId="Web-{8CA5171D-858E-4DC0-A0D6-471CBF2D5C3B}" dt="2023-10-10T09:27:42.552" v="609" actId="20577"/>
          <ac:spMkLst>
            <pc:docMk/>
            <pc:sldMk cId="1952153055" sldId="407"/>
            <ac:spMk id="3" creationId="{5CB8D8C1-CDC9-1043-A662-37198E521EAC}"/>
          </ac:spMkLst>
        </pc:spChg>
      </pc:sldChg>
      <pc:sldChg chg="del">
        <pc:chgData name="tien tran" userId="f5c0b7c74de91c7e" providerId="Windows Live" clId="Web-{8CA5171D-858E-4DC0-A0D6-471CBF2D5C3B}" dt="2023-10-10T09:10:15.009" v="48"/>
        <pc:sldMkLst>
          <pc:docMk/>
          <pc:sldMk cId="3366269375" sldId="407"/>
        </pc:sldMkLst>
      </pc:sldChg>
      <pc:sldChg chg="addSp modSp new">
        <pc:chgData name="tien tran" userId="f5c0b7c74de91c7e" providerId="Windows Live" clId="Web-{8CA5171D-858E-4DC0-A0D6-471CBF2D5C3B}" dt="2023-10-10T09:47:50.042" v="1002" actId="20577"/>
        <pc:sldMkLst>
          <pc:docMk/>
          <pc:sldMk cId="221761304" sldId="408"/>
        </pc:sldMkLst>
        <pc:spChg chg="mod">
          <ac:chgData name="tien tran" userId="f5c0b7c74de91c7e" providerId="Windows Live" clId="Web-{8CA5171D-858E-4DC0-A0D6-471CBF2D5C3B}" dt="2023-10-10T09:27:51.881" v="611" actId="20577"/>
          <ac:spMkLst>
            <pc:docMk/>
            <pc:sldMk cId="221761304" sldId="408"/>
            <ac:spMk id="2" creationId="{51B90DE1-AB97-DBD8-F91A-410F56702962}"/>
          </ac:spMkLst>
        </pc:spChg>
        <pc:spChg chg="mod">
          <ac:chgData name="tien tran" userId="f5c0b7c74de91c7e" providerId="Windows Live" clId="Web-{8CA5171D-858E-4DC0-A0D6-471CBF2D5C3B}" dt="2023-10-10T09:47:50.042" v="1002" actId="20577"/>
          <ac:spMkLst>
            <pc:docMk/>
            <pc:sldMk cId="221761304" sldId="408"/>
            <ac:spMk id="3" creationId="{33DB958F-8507-B7A4-D0DF-87FBC7C799F9}"/>
          </ac:spMkLst>
        </pc:spChg>
        <pc:picChg chg="add mod">
          <ac:chgData name="tien tran" userId="f5c0b7c74de91c7e" providerId="Windows Live" clId="Web-{8CA5171D-858E-4DC0-A0D6-471CBF2D5C3B}" dt="2023-10-10T09:40:21.533" v="961" actId="14100"/>
          <ac:picMkLst>
            <pc:docMk/>
            <pc:sldMk cId="221761304" sldId="408"/>
            <ac:picMk id="5" creationId="{E6FEFD99-16E7-7C60-6AB9-4B31FC43C1B2}"/>
          </ac:picMkLst>
        </pc:picChg>
      </pc:sldChg>
      <pc:sldChg chg="del">
        <pc:chgData name="tien tran" userId="f5c0b7c74de91c7e" providerId="Windows Live" clId="Web-{8CA5171D-858E-4DC0-A0D6-471CBF2D5C3B}" dt="2023-10-10T09:10:15.009" v="47"/>
        <pc:sldMkLst>
          <pc:docMk/>
          <pc:sldMk cId="3387473769" sldId="408"/>
        </pc:sldMkLst>
      </pc:sldChg>
      <pc:sldChg chg="modSp new">
        <pc:chgData name="tien tran" userId="f5c0b7c74de91c7e" providerId="Windows Live" clId="Web-{8CA5171D-858E-4DC0-A0D6-471CBF2D5C3B}" dt="2023-10-10T09:36:33.504" v="755" actId="20577"/>
        <pc:sldMkLst>
          <pc:docMk/>
          <pc:sldMk cId="1151550992" sldId="409"/>
        </pc:sldMkLst>
        <pc:spChg chg="mod">
          <ac:chgData name="tien tran" userId="f5c0b7c74de91c7e" providerId="Windows Live" clId="Web-{8CA5171D-858E-4DC0-A0D6-471CBF2D5C3B}" dt="2023-10-10T09:29:31.511" v="621" actId="20577"/>
          <ac:spMkLst>
            <pc:docMk/>
            <pc:sldMk cId="1151550992" sldId="409"/>
            <ac:spMk id="2" creationId="{0732F1A2-D7A4-BB22-9E0D-D851767C79E4}"/>
          </ac:spMkLst>
        </pc:spChg>
        <pc:spChg chg="mod">
          <ac:chgData name="tien tran" userId="f5c0b7c74de91c7e" providerId="Windows Live" clId="Web-{8CA5171D-858E-4DC0-A0D6-471CBF2D5C3B}" dt="2023-10-10T09:36:33.504" v="755" actId="20577"/>
          <ac:spMkLst>
            <pc:docMk/>
            <pc:sldMk cId="1151550992" sldId="409"/>
            <ac:spMk id="3" creationId="{FE7AFAC1-14C8-33D8-9E49-FFD88F753F95}"/>
          </ac:spMkLst>
        </pc:spChg>
      </pc:sldChg>
      <pc:sldChg chg="del">
        <pc:chgData name="tien tran" userId="f5c0b7c74de91c7e" providerId="Windows Live" clId="Web-{8CA5171D-858E-4DC0-A0D6-471CBF2D5C3B}" dt="2023-10-10T09:10:15.009" v="46"/>
        <pc:sldMkLst>
          <pc:docMk/>
          <pc:sldMk cId="3711793105" sldId="409"/>
        </pc:sldMkLst>
      </pc:sldChg>
      <pc:sldChg chg="del">
        <pc:chgData name="tien tran" userId="f5c0b7c74de91c7e" providerId="Windows Live" clId="Web-{8CA5171D-858E-4DC0-A0D6-471CBF2D5C3B}" dt="2023-10-10T09:10:15.009" v="45"/>
        <pc:sldMkLst>
          <pc:docMk/>
          <pc:sldMk cId="2000356552" sldId="410"/>
        </pc:sldMkLst>
      </pc:sldChg>
      <pc:sldChg chg="modSp new">
        <pc:chgData name="tien tran" userId="f5c0b7c74de91c7e" providerId="Windows Live" clId="Web-{8CA5171D-858E-4DC0-A0D6-471CBF2D5C3B}" dt="2023-10-10T10:04:16.817" v="1696" actId="20577"/>
        <pc:sldMkLst>
          <pc:docMk/>
          <pc:sldMk cId="2840798210" sldId="410"/>
        </pc:sldMkLst>
        <pc:spChg chg="mod">
          <ac:chgData name="tien tran" userId="f5c0b7c74de91c7e" providerId="Windows Live" clId="Web-{8CA5171D-858E-4DC0-A0D6-471CBF2D5C3B}" dt="2023-10-10T10:01:05.978" v="1563" actId="20577"/>
          <ac:spMkLst>
            <pc:docMk/>
            <pc:sldMk cId="2840798210" sldId="410"/>
            <ac:spMk id="2" creationId="{497053A3-236D-A7F2-AB68-6D19DF9D2118}"/>
          </ac:spMkLst>
        </pc:spChg>
        <pc:spChg chg="mod">
          <ac:chgData name="tien tran" userId="f5c0b7c74de91c7e" providerId="Windows Live" clId="Web-{8CA5171D-858E-4DC0-A0D6-471CBF2D5C3B}" dt="2023-10-10T10:04:16.817" v="1696" actId="20577"/>
          <ac:spMkLst>
            <pc:docMk/>
            <pc:sldMk cId="2840798210" sldId="410"/>
            <ac:spMk id="3" creationId="{80A180B3-DA28-D009-E72E-2B73F01A01F0}"/>
          </ac:spMkLst>
        </pc:spChg>
      </pc:sldChg>
      <pc:sldChg chg="modSp new">
        <pc:chgData name="tien tran" userId="f5c0b7c74de91c7e" providerId="Windows Live" clId="Web-{8CA5171D-858E-4DC0-A0D6-471CBF2D5C3B}" dt="2023-10-10T10:05:05.116" v="1704" actId="14100"/>
        <pc:sldMkLst>
          <pc:docMk/>
          <pc:sldMk cId="2487009463" sldId="411"/>
        </pc:sldMkLst>
        <pc:spChg chg="mod">
          <ac:chgData name="tien tran" userId="f5c0b7c74de91c7e" providerId="Windows Live" clId="Web-{8CA5171D-858E-4DC0-A0D6-471CBF2D5C3B}" dt="2023-10-10T09:48:12.356" v="1014" actId="20577"/>
          <ac:spMkLst>
            <pc:docMk/>
            <pc:sldMk cId="2487009463" sldId="411"/>
            <ac:spMk id="2" creationId="{D3CDA018-65D9-5549-295D-40E5716E7FD0}"/>
          </ac:spMkLst>
        </pc:spChg>
        <pc:spChg chg="mod">
          <ac:chgData name="tien tran" userId="f5c0b7c74de91c7e" providerId="Windows Live" clId="Web-{8CA5171D-858E-4DC0-A0D6-471CBF2D5C3B}" dt="2023-10-10T10:05:05.116" v="1704" actId="14100"/>
          <ac:spMkLst>
            <pc:docMk/>
            <pc:sldMk cId="2487009463" sldId="411"/>
            <ac:spMk id="3" creationId="{0D9537A3-7DC6-D3EB-A381-CE83D97E85F8}"/>
          </ac:spMkLst>
        </pc:spChg>
      </pc:sldChg>
      <pc:sldChg chg="del">
        <pc:chgData name="tien tran" userId="f5c0b7c74de91c7e" providerId="Windows Live" clId="Web-{8CA5171D-858E-4DC0-A0D6-471CBF2D5C3B}" dt="2023-10-10T09:10:15.009" v="44"/>
        <pc:sldMkLst>
          <pc:docMk/>
          <pc:sldMk cId="2878655350" sldId="411"/>
        </pc:sldMkLst>
      </pc:sldChg>
      <pc:sldChg chg="del">
        <pc:chgData name="tien tran" userId="f5c0b7c74de91c7e" providerId="Windows Live" clId="Web-{8CA5171D-858E-4DC0-A0D6-471CBF2D5C3B}" dt="2023-10-10T09:10:14.977" v="28"/>
        <pc:sldMkLst>
          <pc:docMk/>
          <pc:sldMk cId="2630240421" sldId="412"/>
        </pc:sldMkLst>
      </pc:sldChg>
      <pc:sldChg chg="del">
        <pc:chgData name="tien tran" userId="f5c0b7c74de91c7e" providerId="Windows Live" clId="Web-{8CA5171D-858E-4DC0-A0D6-471CBF2D5C3B}" dt="2023-10-10T09:10:15.009" v="42"/>
        <pc:sldMkLst>
          <pc:docMk/>
          <pc:sldMk cId="905506383" sldId="415"/>
        </pc:sldMkLst>
      </pc:sldChg>
      <pc:sldChg chg="del">
        <pc:chgData name="tien tran" userId="f5c0b7c74de91c7e" providerId="Windows Live" clId="Web-{8CA5171D-858E-4DC0-A0D6-471CBF2D5C3B}" dt="2023-10-10T09:10:15.009" v="41"/>
        <pc:sldMkLst>
          <pc:docMk/>
          <pc:sldMk cId="3488816134" sldId="416"/>
        </pc:sldMkLst>
      </pc:sldChg>
      <pc:sldChg chg="del">
        <pc:chgData name="tien tran" userId="f5c0b7c74de91c7e" providerId="Windows Live" clId="Web-{8CA5171D-858E-4DC0-A0D6-471CBF2D5C3B}" dt="2023-10-10T09:10:14.977" v="30"/>
        <pc:sldMkLst>
          <pc:docMk/>
          <pc:sldMk cId="3041687894" sldId="417"/>
        </pc:sldMkLst>
      </pc:sldChg>
      <pc:sldChg chg="del">
        <pc:chgData name="tien tran" userId="f5c0b7c74de91c7e" providerId="Windows Live" clId="Web-{8CA5171D-858E-4DC0-A0D6-471CBF2D5C3B}" dt="2023-10-10T09:10:14.993" v="40"/>
        <pc:sldMkLst>
          <pc:docMk/>
          <pc:sldMk cId="3241576963" sldId="418"/>
        </pc:sldMkLst>
      </pc:sldChg>
      <pc:sldChg chg="del">
        <pc:chgData name="tien tran" userId="f5c0b7c74de91c7e" providerId="Windows Live" clId="Web-{8CA5171D-858E-4DC0-A0D6-471CBF2D5C3B}" dt="2023-10-10T09:10:14.993" v="33"/>
        <pc:sldMkLst>
          <pc:docMk/>
          <pc:sldMk cId="1596481782" sldId="419"/>
        </pc:sldMkLst>
      </pc:sldChg>
      <pc:sldChg chg="del">
        <pc:chgData name="tien tran" userId="f5c0b7c74de91c7e" providerId="Windows Live" clId="Web-{8CA5171D-858E-4DC0-A0D6-471CBF2D5C3B}" dt="2023-10-10T09:10:14.993" v="39"/>
        <pc:sldMkLst>
          <pc:docMk/>
          <pc:sldMk cId="640966553" sldId="420"/>
        </pc:sldMkLst>
      </pc:sldChg>
      <pc:sldChg chg="del">
        <pc:chgData name="tien tran" userId="f5c0b7c74de91c7e" providerId="Windows Live" clId="Web-{8CA5171D-858E-4DC0-A0D6-471CBF2D5C3B}" dt="2023-10-10T09:10:14.993" v="38"/>
        <pc:sldMkLst>
          <pc:docMk/>
          <pc:sldMk cId="601647792" sldId="421"/>
        </pc:sldMkLst>
      </pc:sldChg>
      <pc:sldChg chg="del">
        <pc:chgData name="tien tran" userId="f5c0b7c74de91c7e" providerId="Windows Live" clId="Web-{8CA5171D-858E-4DC0-A0D6-471CBF2D5C3B}" dt="2023-10-10T09:10:14.993" v="37"/>
        <pc:sldMkLst>
          <pc:docMk/>
          <pc:sldMk cId="1512257489" sldId="422"/>
        </pc:sldMkLst>
      </pc:sldChg>
      <pc:sldChg chg="del">
        <pc:chgData name="tien tran" userId="f5c0b7c74de91c7e" providerId="Windows Live" clId="Web-{8CA5171D-858E-4DC0-A0D6-471CBF2D5C3B}" dt="2023-10-10T09:10:14.993" v="36"/>
        <pc:sldMkLst>
          <pc:docMk/>
          <pc:sldMk cId="4165740132" sldId="423"/>
        </pc:sldMkLst>
      </pc:sldChg>
      <pc:sldChg chg="del">
        <pc:chgData name="tien tran" userId="f5c0b7c74de91c7e" providerId="Windows Live" clId="Web-{8CA5171D-858E-4DC0-A0D6-471CBF2D5C3B}" dt="2023-10-10T09:10:14.993" v="35"/>
        <pc:sldMkLst>
          <pc:docMk/>
          <pc:sldMk cId="3643807341" sldId="424"/>
        </pc:sldMkLst>
      </pc:sldChg>
      <pc:sldChg chg="del">
        <pc:chgData name="tien tran" userId="f5c0b7c74de91c7e" providerId="Windows Live" clId="Web-{8CA5171D-858E-4DC0-A0D6-471CBF2D5C3B}" dt="2023-10-10T09:10:14.993" v="34"/>
        <pc:sldMkLst>
          <pc:docMk/>
          <pc:sldMk cId="2093987466" sldId="425"/>
        </pc:sldMkLst>
      </pc:sldChg>
      <pc:sldChg chg="del">
        <pc:chgData name="tien tran" userId="f5c0b7c74de91c7e" providerId="Windows Live" clId="Web-{8CA5171D-858E-4DC0-A0D6-471CBF2D5C3B}" dt="2023-10-10T09:10:14.977" v="31"/>
        <pc:sldMkLst>
          <pc:docMk/>
          <pc:sldMk cId="1933063190" sldId="427"/>
        </pc:sldMkLst>
      </pc:sldChg>
      <pc:sldChg chg="del">
        <pc:chgData name="tien tran" userId="f5c0b7c74de91c7e" providerId="Windows Live" clId="Web-{8CA5171D-858E-4DC0-A0D6-471CBF2D5C3B}" dt="2023-10-10T09:10:14.993" v="32"/>
        <pc:sldMkLst>
          <pc:docMk/>
          <pc:sldMk cId="3202205271" sldId="428"/>
        </pc:sldMkLst>
      </pc:sldChg>
      <pc:sldChg chg="del">
        <pc:chgData name="tien tran" userId="f5c0b7c74de91c7e" providerId="Windows Live" clId="Web-{8CA5171D-858E-4DC0-A0D6-471CBF2D5C3B}" dt="2023-10-10T09:10:14.977" v="27"/>
        <pc:sldMkLst>
          <pc:docMk/>
          <pc:sldMk cId="1255381577" sldId="429"/>
        </pc:sldMkLst>
      </pc:sldChg>
      <pc:sldChg chg="del">
        <pc:chgData name="tien tran" userId="f5c0b7c74de91c7e" providerId="Windows Live" clId="Web-{8CA5171D-858E-4DC0-A0D6-471CBF2D5C3B}" dt="2023-10-10T09:10:14.977" v="26"/>
        <pc:sldMkLst>
          <pc:docMk/>
          <pc:sldMk cId="2022287068" sldId="430"/>
        </pc:sldMkLst>
      </pc:sldChg>
      <pc:sldChg chg="del">
        <pc:chgData name="tien tran" userId="f5c0b7c74de91c7e" providerId="Windows Live" clId="Web-{8CA5171D-858E-4DC0-A0D6-471CBF2D5C3B}" dt="2023-10-10T09:10:14.977" v="25"/>
        <pc:sldMkLst>
          <pc:docMk/>
          <pc:sldMk cId="3735124834" sldId="431"/>
        </pc:sldMkLst>
      </pc:sldChg>
      <pc:sldChg chg="del">
        <pc:chgData name="tien tran" userId="f5c0b7c74de91c7e" providerId="Windows Live" clId="Web-{8CA5171D-858E-4DC0-A0D6-471CBF2D5C3B}" dt="2023-10-10T09:10:14.977" v="23"/>
        <pc:sldMkLst>
          <pc:docMk/>
          <pc:sldMk cId="3299833198" sldId="433"/>
        </pc:sldMkLst>
      </pc:sldChg>
      <pc:sldChg chg="del">
        <pc:chgData name="tien tran" userId="f5c0b7c74de91c7e" providerId="Windows Live" clId="Web-{8CA5171D-858E-4DC0-A0D6-471CBF2D5C3B}" dt="2023-10-10T09:10:14.962" v="22"/>
        <pc:sldMkLst>
          <pc:docMk/>
          <pc:sldMk cId="2542468585" sldId="434"/>
        </pc:sldMkLst>
      </pc:sldChg>
      <pc:sldChg chg="del">
        <pc:chgData name="tien tran" userId="f5c0b7c74de91c7e" providerId="Windows Live" clId="Web-{8CA5171D-858E-4DC0-A0D6-471CBF2D5C3B}" dt="2023-10-10T09:10:32.260" v="52"/>
        <pc:sldMkLst>
          <pc:docMk/>
          <pc:sldMk cId="3390474519" sldId="435"/>
        </pc:sldMkLst>
      </pc:sldChg>
      <pc:sldChg chg="del">
        <pc:chgData name="tien tran" userId="f5c0b7c74de91c7e" providerId="Windows Live" clId="Web-{8CA5171D-858E-4DC0-A0D6-471CBF2D5C3B}" dt="2023-10-10T09:10:14.962" v="21"/>
        <pc:sldMkLst>
          <pc:docMk/>
          <pc:sldMk cId="1988817113" sldId="436"/>
        </pc:sldMkLst>
      </pc:sldChg>
      <pc:sldChg chg="del">
        <pc:chgData name="tien tran" userId="f5c0b7c74de91c7e" providerId="Windows Live" clId="Web-{8CA5171D-858E-4DC0-A0D6-471CBF2D5C3B}" dt="2023-10-10T09:10:14.962" v="20"/>
        <pc:sldMkLst>
          <pc:docMk/>
          <pc:sldMk cId="3189019216" sldId="437"/>
        </pc:sldMkLst>
      </pc:sldChg>
      <pc:sldChg chg="del">
        <pc:chgData name="tien tran" userId="f5c0b7c74de91c7e" providerId="Windows Live" clId="Web-{8CA5171D-858E-4DC0-A0D6-471CBF2D5C3B}" dt="2023-10-10T09:10:14.962" v="19"/>
        <pc:sldMkLst>
          <pc:docMk/>
          <pc:sldMk cId="902067012" sldId="438"/>
        </pc:sldMkLst>
      </pc:sldChg>
      <pc:sldChg chg="del">
        <pc:chgData name="tien tran" userId="f5c0b7c74de91c7e" providerId="Windows Live" clId="Web-{8CA5171D-858E-4DC0-A0D6-471CBF2D5C3B}" dt="2023-10-10T09:10:18.384" v="49"/>
        <pc:sldMkLst>
          <pc:docMk/>
          <pc:sldMk cId="3999741372" sldId="439"/>
        </pc:sldMkLst>
      </pc:sldChg>
      <pc:sldChg chg="del">
        <pc:chgData name="tien tran" userId="f5c0b7c74de91c7e" providerId="Windows Live" clId="Web-{8CA5171D-858E-4DC0-A0D6-471CBF2D5C3B}" dt="2023-10-10T09:10:22.228" v="51"/>
        <pc:sldMkLst>
          <pc:docMk/>
          <pc:sldMk cId="4205885208" sldId="440"/>
        </pc:sldMkLst>
      </pc:sldChg>
      <pc:sldChg chg="del">
        <pc:chgData name="tien tran" userId="f5c0b7c74de91c7e" providerId="Windows Live" clId="Web-{8CA5171D-858E-4DC0-A0D6-471CBF2D5C3B}" dt="2023-10-10T09:10:15.009" v="43"/>
        <pc:sldMkLst>
          <pc:docMk/>
          <pc:sldMk cId="2521808820" sldId="441"/>
        </pc:sldMkLst>
      </pc:sldChg>
      <pc:sldChg chg="del">
        <pc:chgData name="tien tran" userId="f5c0b7c74de91c7e" providerId="Windows Live" clId="Web-{8CA5171D-858E-4DC0-A0D6-471CBF2D5C3B}" dt="2023-10-10T09:10:14.977" v="29"/>
        <pc:sldMkLst>
          <pc:docMk/>
          <pc:sldMk cId="4205795204" sldId="442"/>
        </pc:sldMkLst>
      </pc:sldChg>
      <pc:sldChg chg="del">
        <pc:chgData name="tien tran" userId="f5c0b7c74de91c7e" providerId="Windows Live" clId="Web-{8CA5171D-858E-4DC0-A0D6-471CBF2D5C3B}" dt="2023-10-10T09:10:14.977" v="24"/>
        <pc:sldMkLst>
          <pc:docMk/>
          <pc:sldMk cId="2678129216" sldId="443"/>
        </pc:sldMkLst>
      </pc:sldChg>
      <pc:sldChg chg="del">
        <pc:chgData name="tien tran" userId="f5c0b7c74de91c7e" providerId="Windows Live" clId="Web-{8CA5171D-858E-4DC0-A0D6-471CBF2D5C3B}" dt="2023-10-10T09:10:20.493" v="50"/>
        <pc:sldMkLst>
          <pc:docMk/>
          <pc:sldMk cId="1624467929" sldId="444"/>
        </pc:sldMkLst>
      </pc:sldChg>
    </pc:docChg>
  </pc:docChgLst>
  <pc:docChgLst>
    <pc:chgData name="tien tran" userId="f5c0b7c74de91c7e" providerId="Windows Live" clId="Web-{E0B86549-F5C8-4C35-9DEA-69644D06F2AE}"/>
    <pc:docChg chg="addSld delSld modSld">
      <pc:chgData name="tien tran" userId="f5c0b7c74de91c7e" providerId="Windows Live" clId="Web-{E0B86549-F5C8-4C35-9DEA-69644D06F2AE}" dt="2023-09-13T07:50:39.302" v="447" actId="20577"/>
      <pc:docMkLst>
        <pc:docMk/>
      </pc:docMkLst>
      <pc:sldChg chg="modSp">
        <pc:chgData name="tien tran" userId="f5c0b7c74de91c7e" providerId="Windows Live" clId="Web-{E0B86549-F5C8-4C35-9DEA-69644D06F2AE}" dt="2023-09-13T03:28:06.316" v="50" actId="20577"/>
        <pc:sldMkLst>
          <pc:docMk/>
          <pc:sldMk cId="0" sldId="257"/>
        </pc:sldMkLst>
        <pc:spChg chg="mod">
          <ac:chgData name="tien tran" userId="f5c0b7c74de91c7e" providerId="Windows Live" clId="Web-{E0B86549-F5C8-4C35-9DEA-69644D06F2AE}" dt="2023-09-13T03:28:06.316" v="5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E0B86549-F5C8-4C35-9DEA-69644D06F2AE}" dt="2023-09-13T03:28:58.146" v="67" actId="20577"/>
        <pc:sldMkLst>
          <pc:docMk/>
          <pc:sldMk cId="788580868" sldId="405"/>
        </pc:sldMkLst>
        <pc:spChg chg="mod">
          <ac:chgData name="tien tran" userId="f5c0b7c74de91c7e" providerId="Windows Live" clId="Web-{E0B86549-F5C8-4C35-9DEA-69644D06F2AE}" dt="2023-09-13T03:28:58.146" v="67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Sp delSp modSp new del">
        <pc:chgData name="tien tran" userId="f5c0b7c74de91c7e" providerId="Windows Live" clId="Web-{E0B86549-F5C8-4C35-9DEA-69644D06F2AE}" dt="2023-09-13T03:30:02.382" v="93"/>
        <pc:sldMkLst>
          <pc:docMk/>
          <pc:sldMk cId="1341294027" sldId="406"/>
        </pc:sldMkLst>
        <pc:spChg chg="mod">
          <ac:chgData name="tien tran" userId="f5c0b7c74de91c7e" providerId="Windows Live" clId="Web-{E0B86549-F5C8-4C35-9DEA-69644D06F2AE}" dt="2023-09-13T03:29:52.584" v="91" actId="20577"/>
          <ac:spMkLst>
            <pc:docMk/>
            <pc:sldMk cId="1341294027" sldId="406"/>
            <ac:spMk id="2" creationId="{545E3E57-82B0-4824-0CA1-DE1EAB8F79D0}"/>
          </ac:spMkLst>
        </pc:spChg>
        <pc:spChg chg="add del mod">
          <ac:chgData name="tien tran" userId="f5c0b7c74de91c7e" providerId="Windows Live" clId="Web-{E0B86549-F5C8-4C35-9DEA-69644D06F2AE}" dt="2023-09-13T03:29:16.412" v="78"/>
          <ac:spMkLst>
            <pc:docMk/>
            <pc:sldMk cId="1341294027" sldId="406"/>
            <ac:spMk id="5" creationId="{EA228188-7B9F-5D7A-B2E7-65400A4C66CA}"/>
          </ac:spMkLst>
        </pc:spChg>
        <pc:spChg chg="add del mod">
          <ac:chgData name="tien tran" userId="f5c0b7c74de91c7e" providerId="Windows Live" clId="Web-{E0B86549-F5C8-4C35-9DEA-69644D06F2AE}" dt="2023-09-13T03:29:37.912" v="87"/>
          <ac:spMkLst>
            <pc:docMk/>
            <pc:sldMk cId="1341294027" sldId="406"/>
            <ac:spMk id="6" creationId="{020559B5-D018-0602-5BF2-9E2BA06A0A36}"/>
          </ac:spMkLst>
        </pc:spChg>
      </pc:sldChg>
      <pc:sldChg chg="del">
        <pc:chgData name="tien tran" userId="f5c0b7c74de91c7e" providerId="Windows Live" clId="Web-{E0B86549-F5C8-4C35-9DEA-69644D06F2AE}" dt="2023-09-13T03:27:04.706" v="7"/>
        <pc:sldMkLst>
          <pc:docMk/>
          <pc:sldMk cId="3320950980" sldId="407"/>
        </pc:sldMkLst>
      </pc:sldChg>
      <pc:sldChg chg="addSp modSp add replId">
        <pc:chgData name="tien tran" userId="f5c0b7c74de91c7e" providerId="Windows Live" clId="Web-{E0B86549-F5C8-4C35-9DEA-69644D06F2AE}" dt="2023-09-13T06:38:14.723" v="299" actId="14100"/>
        <pc:sldMkLst>
          <pc:docMk/>
          <pc:sldMk cId="3366269375" sldId="407"/>
        </pc:sldMkLst>
        <pc:spChg chg="mod">
          <ac:chgData name="tien tran" userId="f5c0b7c74de91c7e" providerId="Windows Live" clId="Web-{E0B86549-F5C8-4C35-9DEA-69644D06F2AE}" dt="2023-09-13T03:51:20.598" v="127" actId="20577"/>
          <ac:spMkLst>
            <pc:docMk/>
            <pc:sldMk cId="3366269375" sldId="407"/>
            <ac:spMk id="2" creationId="{23E6BBF0-944A-B4B6-EC4C-8D3AA7B6D3B4}"/>
          </ac:spMkLst>
        </pc:spChg>
        <pc:spChg chg="mod">
          <ac:chgData name="tien tran" userId="f5c0b7c74de91c7e" providerId="Windows Live" clId="Web-{E0B86549-F5C8-4C35-9DEA-69644D06F2AE}" dt="2023-09-13T03:49:43.798" v="114" actId="20577"/>
          <ac:spMkLst>
            <pc:docMk/>
            <pc:sldMk cId="3366269375" sldId="407"/>
            <ac:spMk id="3" creationId="{3356C97B-92D3-569A-CA12-3111814852CA}"/>
          </ac:spMkLst>
        </pc:spChg>
        <pc:picChg chg="add mod">
          <ac:chgData name="tien tran" userId="f5c0b7c74de91c7e" providerId="Windows Live" clId="Web-{E0B86549-F5C8-4C35-9DEA-69644D06F2AE}" dt="2023-09-13T03:49:33.548" v="110" actId="14100"/>
          <ac:picMkLst>
            <pc:docMk/>
            <pc:sldMk cId="3366269375" sldId="407"/>
            <ac:picMk id="5" creationId="{734323A0-0B0E-C1F9-DA33-1A074BC28F94}"/>
          </ac:picMkLst>
        </pc:picChg>
        <pc:picChg chg="add mod">
          <ac:chgData name="tien tran" userId="f5c0b7c74de91c7e" providerId="Windows Live" clId="Web-{E0B86549-F5C8-4C35-9DEA-69644D06F2AE}" dt="2023-09-13T06:38:14.723" v="299" actId="14100"/>
          <ac:picMkLst>
            <pc:docMk/>
            <pc:sldMk cId="3366269375" sldId="407"/>
            <ac:picMk id="6" creationId="{3706C5A3-B3A0-49F9-6EDC-69002FA51152}"/>
          </ac:picMkLst>
        </pc:picChg>
      </pc:sldChg>
      <pc:sldChg chg="addSp modSp new">
        <pc:chgData name="tien tran" userId="f5c0b7c74de91c7e" providerId="Windows Live" clId="Web-{E0B86549-F5C8-4C35-9DEA-69644D06F2AE}" dt="2023-09-13T04:01:17.181" v="211" actId="20577"/>
        <pc:sldMkLst>
          <pc:docMk/>
          <pc:sldMk cId="3387473769" sldId="408"/>
        </pc:sldMkLst>
        <pc:spChg chg="mod">
          <ac:chgData name="tien tran" userId="f5c0b7c74de91c7e" providerId="Windows Live" clId="Web-{E0B86549-F5C8-4C35-9DEA-69644D06F2AE}" dt="2023-09-13T03:51:28.411" v="128"/>
          <ac:spMkLst>
            <pc:docMk/>
            <pc:sldMk cId="3387473769" sldId="408"/>
            <ac:spMk id="2" creationId="{F8E4A9AF-8006-54E0-9E85-399385A2F497}"/>
          </ac:spMkLst>
        </pc:spChg>
        <pc:spChg chg="mod">
          <ac:chgData name="tien tran" userId="f5c0b7c74de91c7e" providerId="Windows Live" clId="Web-{E0B86549-F5C8-4C35-9DEA-69644D06F2AE}" dt="2023-09-13T04:01:17.181" v="211" actId="20577"/>
          <ac:spMkLst>
            <pc:docMk/>
            <pc:sldMk cId="3387473769" sldId="408"/>
            <ac:spMk id="3" creationId="{21907A5A-6CAB-37BE-A537-959F34920341}"/>
          </ac:spMkLst>
        </pc:spChg>
        <pc:picChg chg="add mod">
          <ac:chgData name="tien tran" userId="f5c0b7c74de91c7e" providerId="Windows Live" clId="Web-{E0B86549-F5C8-4C35-9DEA-69644D06F2AE}" dt="2023-09-13T03:54:25.136" v="141" actId="1076"/>
          <ac:picMkLst>
            <pc:docMk/>
            <pc:sldMk cId="3387473769" sldId="408"/>
            <ac:picMk id="5" creationId="{6EB2E2BF-3F6A-EFF4-E678-5EBEEC79543C}"/>
          </ac:picMkLst>
        </pc:picChg>
        <pc:picChg chg="add mod">
          <ac:chgData name="tien tran" userId="f5c0b7c74de91c7e" providerId="Windows Live" clId="Web-{E0B86549-F5C8-4C35-9DEA-69644D06F2AE}" dt="2023-09-13T03:54:21.542" v="140" actId="1076"/>
          <ac:picMkLst>
            <pc:docMk/>
            <pc:sldMk cId="3387473769" sldId="408"/>
            <ac:picMk id="6" creationId="{B311039E-4E1F-2CE3-6D16-076F9BF431DE}"/>
          </ac:picMkLst>
        </pc:picChg>
      </pc:sldChg>
      <pc:sldChg chg="del">
        <pc:chgData name="tien tran" userId="f5c0b7c74de91c7e" providerId="Windows Live" clId="Web-{E0B86549-F5C8-4C35-9DEA-69644D06F2AE}" dt="2023-09-13T03:27:04.706" v="3"/>
        <pc:sldMkLst>
          <pc:docMk/>
          <pc:sldMk cId="3972552494" sldId="408"/>
        </pc:sldMkLst>
      </pc:sldChg>
      <pc:sldChg chg="del">
        <pc:chgData name="tien tran" userId="f5c0b7c74de91c7e" providerId="Windows Live" clId="Web-{E0B86549-F5C8-4C35-9DEA-69644D06F2AE}" dt="2023-09-13T03:27:04.706" v="4"/>
        <pc:sldMkLst>
          <pc:docMk/>
          <pc:sldMk cId="1458164645" sldId="409"/>
        </pc:sldMkLst>
      </pc:sldChg>
      <pc:sldChg chg="addSp delSp modSp add replId">
        <pc:chgData name="tien tran" userId="f5c0b7c74de91c7e" providerId="Windows Live" clId="Web-{E0B86549-F5C8-4C35-9DEA-69644D06F2AE}" dt="2023-09-13T03:58:16.643" v="179" actId="1076"/>
        <pc:sldMkLst>
          <pc:docMk/>
          <pc:sldMk cId="3711793105" sldId="409"/>
        </pc:sldMkLst>
        <pc:spChg chg="mod">
          <ac:chgData name="tien tran" userId="f5c0b7c74de91c7e" providerId="Windows Live" clId="Web-{E0B86549-F5C8-4C35-9DEA-69644D06F2AE}" dt="2023-09-13T03:56:37.140" v="171" actId="20577"/>
          <ac:spMkLst>
            <pc:docMk/>
            <pc:sldMk cId="3711793105" sldId="409"/>
            <ac:spMk id="3" creationId="{21907A5A-6CAB-37BE-A537-959F34920341}"/>
          </ac:spMkLst>
        </pc:spChg>
        <pc:picChg chg="del">
          <ac:chgData name="tien tran" userId="f5c0b7c74de91c7e" providerId="Windows Live" clId="Web-{E0B86549-F5C8-4C35-9DEA-69644D06F2AE}" dt="2023-09-13T03:56:55.875" v="173"/>
          <ac:picMkLst>
            <pc:docMk/>
            <pc:sldMk cId="3711793105" sldId="409"/>
            <ac:picMk id="5" creationId="{6EB2E2BF-3F6A-EFF4-E678-5EBEEC79543C}"/>
          </ac:picMkLst>
        </pc:picChg>
        <pc:picChg chg="del">
          <ac:chgData name="tien tran" userId="f5c0b7c74de91c7e" providerId="Windows Live" clId="Web-{E0B86549-F5C8-4C35-9DEA-69644D06F2AE}" dt="2023-09-13T03:56:54.469" v="172"/>
          <ac:picMkLst>
            <pc:docMk/>
            <pc:sldMk cId="3711793105" sldId="409"/>
            <ac:picMk id="6" creationId="{B311039E-4E1F-2CE3-6D16-076F9BF431DE}"/>
          </ac:picMkLst>
        </pc:picChg>
        <pc:picChg chg="add mod">
          <ac:chgData name="tien tran" userId="f5c0b7c74de91c7e" providerId="Windows Live" clId="Web-{E0B86549-F5C8-4C35-9DEA-69644D06F2AE}" dt="2023-09-13T03:58:16.643" v="179" actId="1076"/>
          <ac:picMkLst>
            <pc:docMk/>
            <pc:sldMk cId="3711793105" sldId="409"/>
            <ac:picMk id="7" creationId="{B49E262F-8E25-509E-2D1E-5D36223AFC5D}"/>
          </ac:picMkLst>
        </pc:picChg>
      </pc:sldChg>
      <pc:sldChg chg="addSp delSp modSp add replId">
        <pc:chgData name="tien tran" userId="f5c0b7c74de91c7e" providerId="Windows Live" clId="Web-{E0B86549-F5C8-4C35-9DEA-69644D06F2AE}" dt="2023-09-13T04:01:00.774" v="206" actId="1076"/>
        <pc:sldMkLst>
          <pc:docMk/>
          <pc:sldMk cId="2000356552" sldId="410"/>
        </pc:sldMkLst>
        <pc:spChg chg="mod">
          <ac:chgData name="tien tran" userId="f5c0b7c74de91c7e" providerId="Windows Live" clId="Web-{E0B86549-F5C8-4C35-9DEA-69644D06F2AE}" dt="2023-09-13T04:00:52.508" v="204" actId="14100"/>
          <ac:spMkLst>
            <pc:docMk/>
            <pc:sldMk cId="2000356552" sldId="410"/>
            <ac:spMk id="3" creationId="{21907A5A-6CAB-37BE-A537-959F34920341}"/>
          </ac:spMkLst>
        </pc:spChg>
        <pc:picChg chg="add mod">
          <ac:chgData name="tien tran" userId="f5c0b7c74de91c7e" providerId="Windows Live" clId="Web-{E0B86549-F5C8-4C35-9DEA-69644D06F2AE}" dt="2023-09-13T04:01:00.774" v="206" actId="1076"/>
          <ac:picMkLst>
            <pc:docMk/>
            <pc:sldMk cId="2000356552" sldId="410"/>
            <ac:picMk id="5" creationId="{4E0881E4-C664-783E-B42A-69F5FFD70BDD}"/>
          </ac:picMkLst>
        </pc:picChg>
        <pc:picChg chg="del">
          <ac:chgData name="tien tran" userId="f5c0b7c74de91c7e" providerId="Windows Live" clId="Web-{E0B86549-F5C8-4C35-9DEA-69644D06F2AE}" dt="2023-09-13T04:00:01.381" v="185"/>
          <ac:picMkLst>
            <pc:docMk/>
            <pc:sldMk cId="2000356552" sldId="410"/>
            <ac:picMk id="7" creationId="{B49E262F-8E25-509E-2D1E-5D36223AFC5D}"/>
          </ac:picMkLst>
        </pc:picChg>
      </pc:sldChg>
      <pc:sldChg chg="del">
        <pc:chgData name="tien tran" userId="f5c0b7c74de91c7e" providerId="Windows Live" clId="Web-{E0B86549-F5C8-4C35-9DEA-69644D06F2AE}" dt="2023-09-13T03:27:04.706" v="6"/>
        <pc:sldMkLst>
          <pc:docMk/>
          <pc:sldMk cId="784368596" sldId="411"/>
        </pc:sldMkLst>
      </pc:sldChg>
      <pc:sldChg chg="addSp delSp modSp new">
        <pc:chgData name="tien tran" userId="f5c0b7c74de91c7e" providerId="Windows Live" clId="Web-{E0B86549-F5C8-4C35-9DEA-69644D06F2AE}" dt="2023-09-13T04:13:19.190" v="288"/>
        <pc:sldMkLst>
          <pc:docMk/>
          <pc:sldMk cId="2878655350" sldId="411"/>
        </pc:sldMkLst>
        <pc:spChg chg="mod">
          <ac:chgData name="tien tran" userId="f5c0b7c74de91c7e" providerId="Windows Live" clId="Web-{E0B86549-F5C8-4C35-9DEA-69644D06F2AE}" dt="2023-09-13T04:09:45.526" v="223" actId="20577"/>
          <ac:spMkLst>
            <pc:docMk/>
            <pc:sldMk cId="2878655350" sldId="411"/>
            <ac:spMk id="2" creationId="{312FD15E-80CA-A5B4-A36A-709A159C8DC0}"/>
          </ac:spMkLst>
        </pc:spChg>
        <pc:spChg chg="mod">
          <ac:chgData name="tien tran" userId="f5c0b7c74de91c7e" providerId="Windows Live" clId="Web-{E0B86549-F5C8-4C35-9DEA-69644D06F2AE}" dt="2023-09-13T04:12:26.672" v="279" actId="20577"/>
          <ac:spMkLst>
            <pc:docMk/>
            <pc:sldMk cId="2878655350" sldId="411"/>
            <ac:spMk id="3" creationId="{D2A06F0E-43CC-D112-38CE-F9EB6AF87DCC}"/>
          </ac:spMkLst>
        </pc:spChg>
        <pc:picChg chg="add mod">
          <ac:chgData name="tien tran" userId="f5c0b7c74de91c7e" providerId="Windows Live" clId="Web-{E0B86549-F5C8-4C35-9DEA-69644D06F2AE}" dt="2023-09-13T04:12:34.454" v="283" actId="1076"/>
          <ac:picMkLst>
            <pc:docMk/>
            <pc:sldMk cId="2878655350" sldId="411"/>
            <ac:picMk id="5" creationId="{807B2CD1-BAED-A2B5-BFA7-2EFE9A1C1C1A}"/>
          </ac:picMkLst>
        </pc:picChg>
        <pc:picChg chg="add del mod">
          <ac:chgData name="tien tran" userId="f5c0b7c74de91c7e" providerId="Windows Live" clId="Web-{E0B86549-F5C8-4C35-9DEA-69644D06F2AE}" dt="2023-09-13T04:13:19.190" v="288"/>
          <ac:picMkLst>
            <pc:docMk/>
            <pc:sldMk cId="2878655350" sldId="411"/>
            <ac:picMk id="6" creationId="{608A785D-801A-6286-D4B3-F4786A694A11}"/>
          </ac:picMkLst>
        </pc:picChg>
      </pc:sldChg>
      <pc:sldChg chg="del">
        <pc:chgData name="tien tran" userId="f5c0b7c74de91c7e" providerId="Windows Live" clId="Web-{E0B86549-F5C8-4C35-9DEA-69644D06F2AE}" dt="2023-09-13T03:27:04.706" v="5"/>
        <pc:sldMkLst>
          <pc:docMk/>
          <pc:sldMk cId="371752076" sldId="412"/>
        </pc:sldMkLst>
      </pc:sldChg>
      <pc:sldChg chg="new">
        <pc:chgData name="tien tran" userId="f5c0b7c74de91c7e" providerId="Windows Live" clId="Web-{E0B86549-F5C8-4C35-9DEA-69644D06F2AE}" dt="2023-09-13T04:12:44.751" v="284"/>
        <pc:sldMkLst>
          <pc:docMk/>
          <pc:sldMk cId="2630240421" sldId="412"/>
        </pc:sldMkLst>
      </pc:sldChg>
      <pc:sldChg chg="del">
        <pc:chgData name="tien tran" userId="f5c0b7c74de91c7e" providerId="Windows Live" clId="Web-{E0B86549-F5C8-4C35-9DEA-69644D06F2AE}" dt="2023-09-13T03:27:04.706" v="2"/>
        <pc:sldMkLst>
          <pc:docMk/>
          <pc:sldMk cId="836513144" sldId="413"/>
        </pc:sldMkLst>
      </pc:sldChg>
      <pc:sldChg chg="modSp add replId">
        <pc:chgData name="tien tran" userId="f5c0b7c74de91c7e" providerId="Windows Live" clId="Web-{E0B86549-F5C8-4C35-9DEA-69644D06F2AE}" dt="2023-09-13T04:13:12.549" v="286" actId="20577"/>
        <pc:sldMkLst>
          <pc:docMk/>
          <pc:sldMk cId="2081190954" sldId="413"/>
        </pc:sldMkLst>
        <pc:spChg chg="mod">
          <ac:chgData name="tien tran" userId="f5c0b7c74de91c7e" providerId="Windows Live" clId="Web-{E0B86549-F5C8-4C35-9DEA-69644D06F2AE}" dt="2023-09-13T04:13:12.549" v="286" actId="20577"/>
          <ac:spMkLst>
            <pc:docMk/>
            <pc:sldMk cId="2081190954" sldId="41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E0B86549-F5C8-4C35-9DEA-69644D06F2AE}" dt="2023-09-13T04:13:40.878" v="292" actId="20577"/>
        <pc:sldMkLst>
          <pc:docMk/>
          <pc:sldMk cId="901362970" sldId="414"/>
        </pc:sldMkLst>
        <pc:spChg chg="mod">
          <ac:chgData name="tien tran" userId="f5c0b7c74de91c7e" providerId="Windows Live" clId="Web-{E0B86549-F5C8-4C35-9DEA-69644D06F2AE}" dt="2023-09-13T04:13:40.878" v="292" actId="20577"/>
          <ac:spMkLst>
            <pc:docMk/>
            <pc:sldMk cId="901362970" sldId="414"/>
            <ac:spMk id="3" creationId="{3356C97B-92D3-569A-CA12-3111814852CA}"/>
          </ac:spMkLst>
        </pc:spChg>
      </pc:sldChg>
      <pc:sldChg chg="del">
        <pc:chgData name="tien tran" userId="f5c0b7c74de91c7e" providerId="Windows Live" clId="Web-{E0B86549-F5C8-4C35-9DEA-69644D06F2AE}" dt="2023-09-13T03:27:04.690" v="1"/>
        <pc:sldMkLst>
          <pc:docMk/>
          <pc:sldMk cId="1383871090" sldId="414"/>
        </pc:sldMkLst>
      </pc:sldChg>
      <pc:sldChg chg="add del replId">
        <pc:chgData name="tien tran" userId="f5c0b7c74de91c7e" providerId="Windows Live" clId="Web-{E0B86549-F5C8-4C35-9DEA-69644D06F2AE}" dt="2023-09-13T04:13:29.503" v="290"/>
        <pc:sldMkLst>
          <pc:docMk/>
          <pc:sldMk cId="2046495729" sldId="414"/>
        </pc:sldMkLst>
      </pc:sldChg>
      <pc:sldChg chg="del">
        <pc:chgData name="tien tran" userId="f5c0b7c74de91c7e" providerId="Windows Live" clId="Web-{E0B86549-F5C8-4C35-9DEA-69644D06F2AE}" dt="2023-09-13T03:27:04.690" v="0"/>
        <pc:sldMkLst>
          <pc:docMk/>
          <pc:sldMk cId="770060182" sldId="415"/>
        </pc:sldMkLst>
      </pc:sldChg>
      <pc:sldChg chg="addSp modSp new">
        <pc:chgData name="tien tran" userId="f5c0b7c74de91c7e" providerId="Windows Live" clId="Web-{E0B86549-F5C8-4C35-9DEA-69644D06F2AE}" dt="2023-09-13T07:27:00.364" v="321" actId="1076"/>
        <pc:sldMkLst>
          <pc:docMk/>
          <pc:sldMk cId="905506383" sldId="415"/>
        </pc:sldMkLst>
        <pc:spChg chg="mod">
          <ac:chgData name="tien tran" userId="f5c0b7c74de91c7e" providerId="Windows Live" clId="Web-{E0B86549-F5C8-4C35-9DEA-69644D06F2AE}" dt="2023-09-13T07:25:05.206" v="316" actId="20577"/>
          <ac:spMkLst>
            <pc:docMk/>
            <pc:sldMk cId="905506383" sldId="415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26:57.630" v="319" actId="20577"/>
          <ac:spMkLst>
            <pc:docMk/>
            <pc:sldMk cId="905506383" sldId="415"/>
            <ac:spMk id="3" creationId="{2C14900E-1551-FB51-C008-9A2D097C998B}"/>
          </ac:spMkLst>
        </pc:spChg>
        <pc:picChg chg="add mod">
          <ac:chgData name="tien tran" userId="f5c0b7c74de91c7e" providerId="Windows Live" clId="Web-{E0B86549-F5C8-4C35-9DEA-69644D06F2AE}" dt="2023-09-13T07:27:00.364" v="321" actId="1076"/>
          <ac:picMkLst>
            <pc:docMk/>
            <pc:sldMk cId="905506383" sldId="415"/>
            <ac:picMk id="5" creationId="{DE57EC18-5D7C-97E0-5F11-6150482C968E}"/>
          </ac:picMkLst>
        </pc:picChg>
      </pc:sldChg>
      <pc:sldChg chg="del">
        <pc:chgData name="tien tran" userId="f5c0b7c74de91c7e" providerId="Windows Live" clId="Web-{E0B86549-F5C8-4C35-9DEA-69644D06F2AE}" dt="2023-09-13T03:27:04.737" v="22"/>
        <pc:sldMkLst>
          <pc:docMk/>
          <pc:sldMk cId="3370268755" sldId="416"/>
        </pc:sldMkLst>
      </pc:sldChg>
      <pc:sldChg chg="modSp add replId">
        <pc:chgData name="tien tran" userId="f5c0b7c74de91c7e" providerId="Windows Live" clId="Web-{E0B86549-F5C8-4C35-9DEA-69644D06F2AE}" dt="2023-09-13T07:40:56.242" v="375" actId="20577"/>
        <pc:sldMkLst>
          <pc:docMk/>
          <pc:sldMk cId="3488816134" sldId="416"/>
        </pc:sldMkLst>
        <pc:spChg chg="mod">
          <ac:chgData name="tien tran" userId="f5c0b7c74de91c7e" providerId="Windows Live" clId="Web-{E0B86549-F5C8-4C35-9DEA-69644D06F2AE}" dt="2023-09-13T07:40:56.242" v="375" actId="20577"/>
          <ac:spMkLst>
            <pc:docMk/>
            <pc:sldMk cId="3488816134" sldId="416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38:29.786" v="360" actId="20577"/>
          <ac:spMkLst>
            <pc:docMk/>
            <pc:sldMk cId="3488816134" sldId="416"/>
            <ac:spMk id="3" creationId="{2C14900E-1551-FB51-C008-9A2D097C998B}"/>
          </ac:spMkLst>
        </pc:spChg>
      </pc:sldChg>
      <pc:sldChg chg="new">
        <pc:chgData name="tien tran" userId="f5c0b7c74de91c7e" providerId="Windows Live" clId="Web-{E0B86549-F5C8-4C35-9DEA-69644D06F2AE}" dt="2023-09-13T07:38:51.489" v="361"/>
        <pc:sldMkLst>
          <pc:docMk/>
          <pc:sldMk cId="3041687894" sldId="417"/>
        </pc:sldMkLst>
      </pc:sldChg>
      <pc:sldChg chg="del">
        <pc:chgData name="tien tran" userId="f5c0b7c74de91c7e" providerId="Windows Live" clId="Web-{E0B86549-F5C8-4C35-9DEA-69644D06F2AE}" dt="2023-09-13T03:27:04.737" v="21"/>
        <pc:sldMkLst>
          <pc:docMk/>
          <pc:sldMk cId="3890710605" sldId="417"/>
        </pc:sldMkLst>
      </pc:sldChg>
      <pc:sldChg chg="del">
        <pc:chgData name="tien tran" userId="f5c0b7c74de91c7e" providerId="Windows Live" clId="Web-{E0B86549-F5C8-4C35-9DEA-69644D06F2AE}" dt="2023-09-13T03:27:07.815" v="23"/>
        <pc:sldMkLst>
          <pc:docMk/>
          <pc:sldMk cId="657675368" sldId="418"/>
        </pc:sldMkLst>
      </pc:sldChg>
      <pc:sldChg chg="modSp add replId">
        <pc:chgData name="tien tran" userId="f5c0b7c74de91c7e" providerId="Windows Live" clId="Web-{E0B86549-F5C8-4C35-9DEA-69644D06F2AE}" dt="2023-09-13T07:41:13.430" v="392" actId="20577"/>
        <pc:sldMkLst>
          <pc:docMk/>
          <pc:sldMk cId="3241576963" sldId="418"/>
        </pc:sldMkLst>
        <pc:spChg chg="mod">
          <ac:chgData name="tien tran" userId="f5c0b7c74de91c7e" providerId="Windows Live" clId="Web-{E0B86549-F5C8-4C35-9DEA-69644D06F2AE}" dt="2023-09-13T07:41:13.430" v="392" actId="20577"/>
          <ac:spMkLst>
            <pc:docMk/>
            <pc:sldMk cId="3241576963" sldId="418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40:37.679" v="372" actId="14100"/>
          <ac:spMkLst>
            <pc:docMk/>
            <pc:sldMk cId="3241576963" sldId="418"/>
            <ac:spMk id="3" creationId="{2C14900E-1551-FB51-C008-9A2D097C998B}"/>
          </ac:spMkLst>
        </pc:spChg>
      </pc:sldChg>
      <pc:sldChg chg="new">
        <pc:chgData name="tien tran" userId="f5c0b7c74de91c7e" providerId="Windows Live" clId="Web-{E0B86549-F5C8-4C35-9DEA-69644D06F2AE}" dt="2023-09-13T07:41:15.164" v="393"/>
        <pc:sldMkLst>
          <pc:docMk/>
          <pc:sldMk cId="1596481782" sldId="419"/>
        </pc:sldMkLst>
      </pc:sldChg>
      <pc:sldChg chg="del">
        <pc:chgData name="tien tran" userId="f5c0b7c74de91c7e" providerId="Windows Live" clId="Web-{E0B86549-F5C8-4C35-9DEA-69644D06F2AE}" dt="2023-09-13T03:27:04.706" v="8"/>
        <pc:sldMkLst>
          <pc:docMk/>
          <pc:sldMk cId="1719528740" sldId="419"/>
        </pc:sldMkLst>
      </pc:sldChg>
      <pc:sldChg chg="addSp modSp add replId">
        <pc:chgData name="tien tran" userId="f5c0b7c74de91c7e" providerId="Windows Live" clId="Web-{E0B86549-F5C8-4C35-9DEA-69644D06F2AE}" dt="2023-09-13T07:44:21.215" v="422" actId="1076"/>
        <pc:sldMkLst>
          <pc:docMk/>
          <pc:sldMk cId="640966553" sldId="420"/>
        </pc:sldMkLst>
        <pc:spChg chg="mod">
          <ac:chgData name="tien tran" userId="f5c0b7c74de91c7e" providerId="Windows Live" clId="Web-{E0B86549-F5C8-4C35-9DEA-69644D06F2AE}" dt="2023-09-13T07:43:07.088" v="408" actId="20577"/>
          <ac:spMkLst>
            <pc:docMk/>
            <pc:sldMk cId="640966553" sldId="420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43:48.355" v="412" actId="20577"/>
          <ac:spMkLst>
            <pc:docMk/>
            <pc:sldMk cId="640966553" sldId="420"/>
            <ac:spMk id="3" creationId="{2C14900E-1551-FB51-C008-9A2D097C998B}"/>
          </ac:spMkLst>
        </pc:spChg>
        <pc:picChg chg="add mod">
          <ac:chgData name="tien tran" userId="f5c0b7c74de91c7e" providerId="Windows Live" clId="Web-{E0B86549-F5C8-4C35-9DEA-69644D06F2AE}" dt="2023-09-13T07:44:16.496" v="421" actId="1076"/>
          <ac:picMkLst>
            <pc:docMk/>
            <pc:sldMk cId="640966553" sldId="420"/>
            <ac:picMk id="6" creationId="{ABCAC7C2-5B7E-E3A8-53B8-01A4720AB5F0}"/>
          </ac:picMkLst>
        </pc:picChg>
        <pc:picChg chg="add mod">
          <ac:chgData name="tien tran" userId="f5c0b7c74de91c7e" providerId="Windows Live" clId="Web-{E0B86549-F5C8-4C35-9DEA-69644D06F2AE}" dt="2023-09-13T07:44:21.215" v="422" actId="1076"/>
          <ac:picMkLst>
            <pc:docMk/>
            <pc:sldMk cId="640966553" sldId="420"/>
            <ac:picMk id="7" creationId="{291FAF74-DA13-7809-1745-043C149635E1}"/>
          </ac:picMkLst>
        </pc:picChg>
      </pc:sldChg>
      <pc:sldChg chg="del">
        <pc:chgData name="tien tran" userId="f5c0b7c74de91c7e" providerId="Windows Live" clId="Web-{E0B86549-F5C8-4C35-9DEA-69644D06F2AE}" dt="2023-09-13T03:27:04.737" v="20"/>
        <pc:sldMkLst>
          <pc:docMk/>
          <pc:sldMk cId="1097046644" sldId="420"/>
        </pc:sldMkLst>
      </pc:sldChg>
      <pc:sldChg chg="addSp delSp modSp add replId">
        <pc:chgData name="tien tran" userId="f5c0b7c74de91c7e" providerId="Windows Live" clId="Web-{E0B86549-F5C8-4C35-9DEA-69644D06F2AE}" dt="2023-09-13T07:45:54.217" v="444" actId="20577"/>
        <pc:sldMkLst>
          <pc:docMk/>
          <pc:sldMk cId="601647792" sldId="421"/>
        </pc:sldMkLst>
        <pc:spChg chg="mod">
          <ac:chgData name="tien tran" userId="f5c0b7c74de91c7e" providerId="Windows Live" clId="Web-{E0B86549-F5C8-4C35-9DEA-69644D06F2AE}" dt="2023-09-13T07:45:54.217" v="444" actId="20577"/>
          <ac:spMkLst>
            <pc:docMk/>
            <pc:sldMk cId="601647792" sldId="421"/>
            <ac:spMk id="3" creationId="{2C14900E-1551-FB51-C008-9A2D097C998B}"/>
          </ac:spMkLst>
        </pc:spChg>
        <pc:picChg chg="del">
          <ac:chgData name="tien tran" userId="f5c0b7c74de91c7e" providerId="Windows Live" clId="Web-{E0B86549-F5C8-4C35-9DEA-69644D06F2AE}" dt="2023-09-13T07:45:28.467" v="424"/>
          <ac:picMkLst>
            <pc:docMk/>
            <pc:sldMk cId="601647792" sldId="421"/>
            <ac:picMk id="6" creationId="{ABCAC7C2-5B7E-E3A8-53B8-01A4720AB5F0}"/>
          </ac:picMkLst>
        </pc:picChg>
        <pc:picChg chg="add mod">
          <ac:chgData name="tien tran" userId="f5c0b7c74de91c7e" providerId="Windows Live" clId="Web-{E0B86549-F5C8-4C35-9DEA-69644D06F2AE}" dt="2023-09-13T07:45:41.389" v="429" actId="1076"/>
          <ac:picMkLst>
            <pc:docMk/>
            <pc:sldMk cId="601647792" sldId="421"/>
            <ac:picMk id="8" creationId="{4899B5AE-EC46-1DFD-1E31-1E189DB0C6E1}"/>
          </ac:picMkLst>
        </pc:picChg>
      </pc:sldChg>
      <pc:sldChg chg="del">
        <pc:chgData name="tien tran" userId="f5c0b7c74de91c7e" providerId="Windows Live" clId="Web-{E0B86549-F5C8-4C35-9DEA-69644D06F2AE}" dt="2023-09-13T03:27:04.737" v="19"/>
        <pc:sldMkLst>
          <pc:docMk/>
          <pc:sldMk cId="3382248134" sldId="421"/>
        </pc:sldMkLst>
      </pc:sldChg>
      <pc:sldChg chg="del">
        <pc:chgData name="tien tran" userId="f5c0b7c74de91c7e" providerId="Windows Live" clId="Web-{E0B86549-F5C8-4C35-9DEA-69644D06F2AE}" dt="2023-09-13T03:27:04.721" v="18"/>
        <pc:sldMkLst>
          <pc:docMk/>
          <pc:sldMk cId="1155180906" sldId="422"/>
        </pc:sldMkLst>
      </pc:sldChg>
      <pc:sldChg chg="modSp new">
        <pc:chgData name="tien tran" userId="f5c0b7c74de91c7e" providerId="Windows Live" clId="Web-{E0B86549-F5C8-4C35-9DEA-69644D06F2AE}" dt="2023-09-13T07:50:39.302" v="447" actId="20577"/>
        <pc:sldMkLst>
          <pc:docMk/>
          <pc:sldMk cId="1512257489" sldId="422"/>
        </pc:sldMkLst>
        <pc:spChg chg="mod">
          <ac:chgData name="tien tran" userId="f5c0b7c74de91c7e" providerId="Windows Live" clId="Web-{E0B86549-F5C8-4C35-9DEA-69644D06F2AE}" dt="2023-09-13T07:50:39.302" v="447" actId="20577"/>
          <ac:spMkLst>
            <pc:docMk/>
            <pc:sldMk cId="1512257489" sldId="422"/>
            <ac:spMk id="2" creationId="{84B26CA9-933E-5B23-8C80-5A60F0AB7218}"/>
          </ac:spMkLst>
        </pc:spChg>
      </pc:sldChg>
      <pc:sldChg chg="del">
        <pc:chgData name="tien tran" userId="f5c0b7c74de91c7e" providerId="Windows Live" clId="Web-{E0B86549-F5C8-4C35-9DEA-69644D06F2AE}" dt="2023-09-13T03:27:04.721" v="17"/>
        <pc:sldMkLst>
          <pc:docMk/>
          <pc:sldMk cId="3782054825" sldId="423"/>
        </pc:sldMkLst>
      </pc:sldChg>
      <pc:sldChg chg="del">
        <pc:chgData name="tien tran" userId="f5c0b7c74de91c7e" providerId="Windows Live" clId="Web-{E0B86549-F5C8-4C35-9DEA-69644D06F2AE}" dt="2023-09-13T03:27:04.721" v="16"/>
        <pc:sldMkLst>
          <pc:docMk/>
          <pc:sldMk cId="2488034017" sldId="424"/>
        </pc:sldMkLst>
      </pc:sldChg>
      <pc:sldChg chg="del">
        <pc:chgData name="tien tran" userId="f5c0b7c74de91c7e" providerId="Windows Live" clId="Web-{E0B86549-F5C8-4C35-9DEA-69644D06F2AE}" dt="2023-09-13T03:27:04.721" v="15"/>
        <pc:sldMkLst>
          <pc:docMk/>
          <pc:sldMk cId="2733456168" sldId="425"/>
        </pc:sldMkLst>
      </pc:sldChg>
      <pc:sldChg chg="del">
        <pc:chgData name="tien tran" userId="f5c0b7c74de91c7e" providerId="Windows Live" clId="Web-{E0B86549-F5C8-4C35-9DEA-69644D06F2AE}" dt="2023-09-13T03:27:04.721" v="14"/>
        <pc:sldMkLst>
          <pc:docMk/>
          <pc:sldMk cId="3181199596" sldId="426"/>
        </pc:sldMkLst>
      </pc:sldChg>
      <pc:sldChg chg="del">
        <pc:chgData name="tien tran" userId="f5c0b7c74de91c7e" providerId="Windows Live" clId="Web-{E0B86549-F5C8-4C35-9DEA-69644D06F2AE}" dt="2023-09-13T03:27:04.721" v="13"/>
        <pc:sldMkLst>
          <pc:docMk/>
          <pc:sldMk cId="2436611818" sldId="427"/>
        </pc:sldMkLst>
      </pc:sldChg>
      <pc:sldChg chg="del">
        <pc:chgData name="tien tran" userId="f5c0b7c74de91c7e" providerId="Windows Live" clId="Web-{E0B86549-F5C8-4C35-9DEA-69644D06F2AE}" dt="2023-09-13T03:27:04.721" v="11"/>
        <pc:sldMkLst>
          <pc:docMk/>
          <pc:sldMk cId="2231681056" sldId="428"/>
        </pc:sldMkLst>
      </pc:sldChg>
      <pc:sldChg chg="del">
        <pc:chgData name="tien tran" userId="f5c0b7c74de91c7e" providerId="Windows Live" clId="Web-{E0B86549-F5C8-4C35-9DEA-69644D06F2AE}" dt="2023-09-13T03:27:04.721" v="12"/>
        <pc:sldMkLst>
          <pc:docMk/>
          <pc:sldMk cId="2056359710" sldId="429"/>
        </pc:sldMkLst>
      </pc:sldChg>
      <pc:sldChg chg="del">
        <pc:chgData name="tien tran" userId="f5c0b7c74de91c7e" providerId="Windows Live" clId="Web-{E0B86549-F5C8-4C35-9DEA-69644D06F2AE}" dt="2023-09-13T03:27:04.721" v="10"/>
        <pc:sldMkLst>
          <pc:docMk/>
          <pc:sldMk cId="2038992011" sldId="430"/>
        </pc:sldMkLst>
      </pc:sldChg>
      <pc:sldChg chg="del">
        <pc:chgData name="tien tran" userId="f5c0b7c74de91c7e" providerId="Windows Live" clId="Web-{E0B86549-F5C8-4C35-9DEA-69644D06F2AE}" dt="2023-09-13T03:27:04.721" v="9"/>
        <pc:sldMkLst>
          <pc:docMk/>
          <pc:sldMk cId="2565650870" sldId="431"/>
        </pc:sldMkLst>
      </pc:sldChg>
    </pc:docChg>
  </pc:docChgLst>
  <pc:docChgLst>
    <pc:chgData name="tien tran" userId="f5c0b7c74de91c7e" providerId="Windows Live" clId="Web-{90678E26-D1CD-4FF9-8C20-273AC375FBA7}"/>
    <pc:docChg chg="addSld delSld modSld sldOrd">
      <pc:chgData name="tien tran" userId="f5c0b7c74de91c7e" providerId="Windows Live" clId="Web-{90678E26-D1CD-4FF9-8C20-273AC375FBA7}" dt="2023-08-24T09:57:48.249" v="435" actId="20577"/>
      <pc:docMkLst>
        <pc:docMk/>
      </pc:docMkLst>
      <pc:sldChg chg="modSp">
        <pc:chgData name="tien tran" userId="f5c0b7c74de91c7e" providerId="Windows Live" clId="Web-{90678E26-D1CD-4FF9-8C20-273AC375FBA7}" dt="2023-08-24T09:57:17.701" v="432" actId="20577"/>
        <pc:sldMkLst>
          <pc:docMk/>
          <pc:sldMk cId="0" sldId="404"/>
        </pc:sldMkLst>
        <pc:spChg chg="mod">
          <ac:chgData name="tien tran" userId="f5c0b7c74de91c7e" providerId="Windows Live" clId="Web-{90678E26-D1CD-4FF9-8C20-273AC375FBA7}" dt="2023-08-24T09:57:17.701" v="43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90678E26-D1CD-4FF9-8C20-273AC375FBA7}" dt="2023-08-24T09:57:04.357" v="431" actId="20577"/>
        <pc:sldMkLst>
          <pc:docMk/>
          <pc:sldMk cId="788580868" sldId="405"/>
        </pc:sldMkLst>
        <pc:spChg chg="mod">
          <ac:chgData name="tien tran" userId="f5c0b7c74de91c7e" providerId="Windows Live" clId="Web-{90678E26-D1CD-4FF9-8C20-273AC375FBA7}" dt="2023-08-24T09:57:04.357" v="431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 ord">
        <pc:chgData name="tien tran" userId="f5c0b7c74de91c7e" providerId="Windows Live" clId="Web-{90678E26-D1CD-4FF9-8C20-273AC375FBA7}" dt="2023-08-24T09:15:12.198" v="373"/>
        <pc:sldMkLst>
          <pc:docMk/>
          <pc:sldMk cId="361998908" sldId="406"/>
        </pc:sldMkLst>
        <pc:spChg chg="mod">
          <ac:chgData name="tien tran" userId="f5c0b7c74de91c7e" providerId="Windows Live" clId="Web-{90678E26-D1CD-4FF9-8C20-273AC375FBA7}" dt="2023-08-24T03:24:43.703" v="31" actId="20577"/>
          <ac:spMkLst>
            <pc:docMk/>
            <pc:sldMk cId="361998908" sldId="406"/>
            <ac:spMk id="2" creationId="{73489262-B088-9482-E62B-89C636224F67}"/>
          </ac:spMkLst>
        </pc:spChg>
        <pc:spChg chg="mod">
          <ac:chgData name="tien tran" userId="f5c0b7c74de91c7e" providerId="Windows Live" clId="Web-{90678E26-D1CD-4FF9-8C20-273AC375FBA7}" dt="2023-08-24T03:26:26.613" v="37" actId="20577"/>
          <ac:spMkLst>
            <pc:docMk/>
            <pc:sldMk cId="361998908" sldId="406"/>
            <ac:spMk id="3" creationId="{2B1248C3-A048-C3BE-E4BD-2994DF101C07}"/>
          </ac:spMkLst>
        </pc:spChg>
      </pc:sldChg>
      <pc:sldChg chg="del">
        <pc:chgData name="tien tran" userId="f5c0b7c74de91c7e" providerId="Windows Live" clId="Web-{90678E26-D1CD-4FF9-8C20-273AC375FBA7}" dt="2023-08-24T03:24:25.374" v="25"/>
        <pc:sldMkLst>
          <pc:docMk/>
          <pc:sldMk cId="2219293177" sldId="407"/>
        </pc:sldMkLst>
      </pc:sldChg>
      <pc:sldChg chg="addSp delSp modSp add ord replId">
        <pc:chgData name="tien tran" userId="f5c0b7c74de91c7e" providerId="Windows Live" clId="Web-{90678E26-D1CD-4FF9-8C20-273AC375FBA7}" dt="2023-08-24T09:15:12.182" v="372"/>
        <pc:sldMkLst>
          <pc:docMk/>
          <pc:sldMk cId="3292852088" sldId="407"/>
        </pc:sldMkLst>
        <pc:spChg chg="del mod">
          <ac:chgData name="tien tran" userId="f5c0b7c74de91c7e" providerId="Windows Live" clId="Web-{90678E26-D1CD-4FF9-8C20-273AC375FBA7}" dt="2023-08-24T03:26:53.582" v="40"/>
          <ac:spMkLst>
            <pc:docMk/>
            <pc:sldMk cId="3292852088" sldId="407"/>
            <ac:spMk id="3" creationId="{2B1248C3-A048-C3BE-E4BD-2994DF101C07}"/>
          </ac:spMkLst>
        </pc:spChg>
        <pc:picChg chg="add mod ord">
          <ac:chgData name="tien tran" userId="f5c0b7c74de91c7e" providerId="Windows Live" clId="Web-{90678E26-D1CD-4FF9-8C20-273AC375FBA7}" dt="2023-08-24T03:27:01.270" v="44" actId="1076"/>
          <ac:picMkLst>
            <pc:docMk/>
            <pc:sldMk cId="3292852088" sldId="407"/>
            <ac:picMk id="5" creationId="{E217815C-E976-4943-CD5A-A771C3201EA5}"/>
          </ac:picMkLst>
        </pc:picChg>
      </pc:sldChg>
      <pc:sldChg chg="del">
        <pc:chgData name="tien tran" userId="f5c0b7c74de91c7e" providerId="Windows Live" clId="Web-{90678E26-D1CD-4FF9-8C20-273AC375FBA7}" dt="2023-08-24T03:24:27.390" v="26"/>
        <pc:sldMkLst>
          <pc:docMk/>
          <pc:sldMk cId="741969628" sldId="408"/>
        </pc:sldMkLst>
      </pc:sldChg>
      <pc:sldChg chg="addSp delSp modSp new ord">
        <pc:chgData name="tien tran" userId="f5c0b7c74de91c7e" providerId="Windows Live" clId="Web-{90678E26-D1CD-4FF9-8C20-273AC375FBA7}" dt="2023-08-24T09:14:09.711" v="366"/>
        <pc:sldMkLst>
          <pc:docMk/>
          <pc:sldMk cId="2239394117" sldId="408"/>
        </pc:sldMkLst>
        <pc:spChg chg="mod">
          <ac:chgData name="tien tran" userId="f5c0b7c74de91c7e" providerId="Windows Live" clId="Web-{90678E26-D1CD-4FF9-8C20-273AC375FBA7}" dt="2023-08-24T03:30:47.950" v="49" actId="20577"/>
          <ac:spMkLst>
            <pc:docMk/>
            <pc:sldMk cId="2239394117" sldId="408"/>
            <ac:spMk id="2" creationId="{6A701A80-3067-5475-9309-14E7BEAEA872}"/>
          </ac:spMkLst>
        </pc:spChg>
        <pc:spChg chg="mod">
          <ac:chgData name="tien tran" userId="f5c0b7c74de91c7e" providerId="Windows Live" clId="Web-{90678E26-D1CD-4FF9-8C20-273AC375FBA7}" dt="2023-08-24T09:11:10.970" v="350" actId="20577"/>
          <ac:spMkLst>
            <pc:docMk/>
            <pc:sldMk cId="2239394117" sldId="408"/>
            <ac:spMk id="3" creationId="{BCAC1937-F0C6-4ACA-D2CF-934FEC702DF0}"/>
          </ac:spMkLst>
        </pc:spChg>
        <pc:picChg chg="add del mod">
          <ac:chgData name="tien tran" userId="f5c0b7c74de91c7e" providerId="Windows Live" clId="Web-{90678E26-D1CD-4FF9-8C20-273AC375FBA7}" dt="2023-08-24T08:29:04.300" v="262"/>
          <ac:picMkLst>
            <pc:docMk/>
            <pc:sldMk cId="2239394117" sldId="408"/>
            <ac:picMk id="6" creationId="{EAC204FB-AFA4-B79C-C0C1-FEE32782AD83}"/>
          </ac:picMkLst>
        </pc:picChg>
      </pc:sldChg>
      <pc:sldChg chg="del">
        <pc:chgData name="tien tran" userId="f5c0b7c74de91c7e" providerId="Windows Live" clId="Web-{90678E26-D1CD-4FF9-8C20-273AC375FBA7}" dt="2023-08-24T03:24:25.374" v="23"/>
        <pc:sldMkLst>
          <pc:docMk/>
          <pc:sldMk cId="2062991657" sldId="409"/>
        </pc:sldMkLst>
      </pc:sldChg>
      <pc:sldChg chg="modSp new ord">
        <pc:chgData name="tien tran" userId="f5c0b7c74de91c7e" providerId="Windows Live" clId="Web-{90678E26-D1CD-4FF9-8C20-273AC375FBA7}" dt="2023-08-24T09:14:09.711" v="370"/>
        <pc:sldMkLst>
          <pc:docMk/>
          <pc:sldMk cId="3738171676" sldId="409"/>
        </pc:sldMkLst>
        <pc:spChg chg="mod">
          <ac:chgData name="tien tran" userId="f5c0b7c74de91c7e" providerId="Windows Live" clId="Web-{90678E26-D1CD-4FF9-8C20-273AC375FBA7}" dt="2023-08-24T04:17:23.471" v="73" actId="20577"/>
          <ac:spMkLst>
            <pc:docMk/>
            <pc:sldMk cId="3738171676" sldId="409"/>
            <ac:spMk id="2" creationId="{98665563-019F-2324-350A-8C8F035AA609}"/>
          </ac:spMkLst>
        </pc:spChg>
        <pc:spChg chg="mod">
          <ac:chgData name="tien tran" userId="f5c0b7c74de91c7e" providerId="Windows Live" clId="Web-{90678E26-D1CD-4FF9-8C20-273AC375FBA7}" dt="2023-08-24T04:20:50.962" v="97" actId="20577"/>
          <ac:spMkLst>
            <pc:docMk/>
            <pc:sldMk cId="3738171676" sldId="409"/>
            <ac:spMk id="3" creationId="{482AC8BC-5495-D2F3-DA4D-F20C7F62E182}"/>
          </ac:spMkLst>
        </pc:spChg>
      </pc:sldChg>
      <pc:sldChg chg="addSp modSp new ord">
        <pc:chgData name="tien tran" userId="f5c0b7c74de91c7e" providerId="Windows Live" clId="Web-{90678E26-D1CD-4FF9-8C20-273AC375FBA7}" dt="2023-08-24T09:14:09.711" v="369"/>
        <pc:sldMkLst>
          <pc:docMk/>
          <pc:sldMk cId="1783580257" sldId="410"/>
        </pc:sldMkLst>
        <pc:spChg chg="mod">
          <ac:chgData name="tien tran" userId="f5c0b7c74de91c7e" providerId="Windows Live" clId="Web-{90678E26-D1CD-4FF9-8C20-273AC375FBA7}" dt="2023-08-24T04:21:14.932" v="104" actId="20577"/>
          <ac:spMkLst>
            <pc:docMk/>
            <pc:sldMk cId="1783580257" sldId="410"/>
            <ac:spMk id="2" creationId="{274EFD7C-321E-A48C-9ABD-42584B5AB9D4}"/>
          </ac:spMkLst>
        </pc:spChg>
        <pc:spChg chg="mod">
          <ac:chgData name="tien tran" userId="f5c0b7c74de91c7e" providerId="Windows Live" clId="Web-{90678E26-D1CD-4FF9-8C20-273AC375FBA7}" dt="2023-08-24T04:21:41.980" v="107" actId="20577"/>
          <ac:spMkLst>
            <pc:docMk/>
            <pc:sldMk cId="1783580257" sldId="410"/>
            <ac:spMk id="3" creationId="{33603130-0EB7-24DE-4B51-2C3F3D1FD568}"/>
          </ac:spMkLst>
        </pc:spChg>
        <pc:picChg chg="add mod">
          <ac:chgData name="tien tran" userId="f5c0b7c74de91c7e" providerId="Windows Live" clId="Web-{90678E26-D1CD-4FF9-8C20-273AC375FBA7}" dt="2023-08-24T04:21:49.808" v="111" actId="1076"/>
          <ac:picMkLst>
            <pc:docMk/>
            <pc:sldMk cId="1783580257" sldId="410"/>
            <ac:picMk id="5" creationId="{9E3BAF68-F60A-5B0A-8530-7A401FD5DBC9}"/>
          </ac:picMkLst>
        </pc:picChg>
      </pc:sldChg>
      <pc:sldChg chg="del">
        <pc:chgData name="tien tran" userId="f5c0b7c74de91c7e" providerId="Windows Live" clId="Web-{90678E26-D1CD-4FF9-8C20-273AC375FBA7}" dt="2023-08-24T03:24:25.374" v="22"/>
        <pc:sldMkLst>
          <pc:docMk/>
          <pc:sldMk cId="3513753322" sldId="410"/>
        </pc:sldMkLst>
      </pc:sldChg>
      <pc:sldChg chg="del">
        <pc:chgData name="tien tran" userId="f5c0b7c74de91c7e" providerId="Windows Live" clId="Web-{90678E26-D1CD-4FF9-8C20-273AC375FBA7}" dt="2023-08-24T03:24:25.374" v="21"/>
        <pc:sldMkLst>
          <pc:docMk/>
          <pc:sldMk cId="3116637426" sldId="411"/>
        </pc:sldMkLst>
      </pc:sldChg>
      <pc:sldChg chg="addSp modSp new ord">
        <pc:chgData name="tien tran" userId="f5c0b7c74de91c7e" providerId="Windows Live" clId="Web-{90678E26-D1CD-4FF9-8C20-273AC375FBA7}" dt="2023-08-24T09:14:09.711" v="368"/>
        <pc:sldMkLst>
          <pc:docMk/>
          <pc:sldMk cId="4015652039" sldId="411"/>
        </pc:sldMkLst>
        <pc:spChg chg="mod">
          <ac:chgData name="tien tran" userId="f5c0b7c74de91c7e" providerId="Windows Live" clId="Web-{90678E26-D1CD-4FF9-8C20-273AC375FBA7}" dt="2023-08-24T08:29:34.832" v="272" actId="20577"/>
          <ac:spMkLst>
            <pc:docMk/>
            <pc:sldMk cId="4015652039" sldId="411"/>
            <ac:spMk id="2" creationId="{1F2796D8-833A-3135-43A8-849E318E8B5B}"/>
          </ac:spMkLst>
        </pc:spChg>
        <pc:spChg chg="mod">
          <ac:chgData name="tien tran" userId="f5c0b7c74de91c7e" providerId="Windows Live" clId="Web-{90678E26-D1CD-4FF9-8C20-273AC375FBA7}" dt="2023-08-24T04:44:00.855" v="116" actId="20577"/>
          <ac:spMkLst>
            <pc:docMk/>
            <pc:sldMk cId="4015652039" sldId="411"/>
            <ac:spMk id="3" creationId="{C472ADB8-7E8A-8FB3-69C7-CD71897CB1B5}"/>
          </ac:spMkLst>
        </pc:spChg>
        <pc:picChg chg="add mod">
          <ac:chgData name="tien tran" userId="f5c0b7c74de91c7e" providerId="Windows Live" clId="Web-{90678E26-D1CD-4FF9-8C20-273AC375FBA7}" dt="2023-08-24T08:29:11.050" v="266" actId="1076"/>
          <ac:picMkLst>
            <pc:docMk/>
            <pc:sldMk cId="4015652039" sldId="411"/>
            <ac:picMk id="5" creationId="{8F198641-286A-1E57-CBBE-6961E5DFC376}"/>
          </ac:picMkLst>
        </pc:picChg>
      </pc:sldChg>
      <pc:sldChg chg="addSp delSp modSp new ord">
        <pc:chgData name="tien tran" userId="f5c0b7c74de91c7e" providerId="Windows Live" clId="Web-{90678E26-D1CD-4FF9-8C20-273AC375FBA7}" dt="2023-08-24T09:14:09.711" v="367"/>
        <pc:sldMkLst>
          <pc:docMk/>
          <pc:sldMk cId="2754218045" sldId="412"/>
        </pc:sldMkLst>
        <pc:spChg chg="mod">
          <ac:chgData name="tien tran" userId="f5c0b7c74de91c7e" providerId="Windows Live" clId="Web-{90678E26-D1CD-4FF9-8C20-273AC375FBA7}" dt="2023-08-24T04:44:09.058" v="119" actId="20577"/>
          <ac:spMkLst>
            <pc:docMk/>
            <pc:sldMk cId="2754218045" sldId="412"/>
            <ac:spMk id="2" creationId="{CC6EBF37-9AFE-A1B3-168E-BAD9474F39CC}"/>
          </ac:spMkLst>
        </pc:spChg>
        <pc:spChg chg="add del mod">
          <ac:chgData name="tien tran" userId="f5c0b7c74de91c7e" providerId="Windows Live" clId="Web-{90678E26-D1CD-4FF9-8C20-273AC375FBA7}" dt="2023-08-24T08:31:17.179" v="279" actId="20577"/>
          <ac:spMkLst>
            <pc:docMk/>
            <pc:sldMk cId="2754218045" sldId="412"/>
            <ac:spMk id="3" creationId="{7E32A10C-D228-D450-C5E9-88E92391214C}"/>
          </ac:spMkLst>
        </pc:spChg>
        <pc:spChg chg="add del mod">
          <ac:chgData name="tien tran" userId="f5c0b7c74de91c7e" providerId="Windows Live" clId="Web-{90678E26-D1CD-4FF9-8C20-273AC375FBA7}" dt="2023-08-24T04:45:14.060" v="128"/>
          <ac:spMkLst>
            <pc:docMk/>
            <pc:sldMk cId="2754218045" sldId="412"/>
            <ac:spMk id="6" creationId="{7C7180D2-148D-94ED-B95E-D619A5503F27}"/>
          </ac:spMkLst>
        </pc:spChg>
        <pc:spChg chg="add del mod">
          <ac:chgData name="tien tran" userId="f5c0b7c74de91c7e" providerId="Windows Live" clId="Web-{90678E26-D1CD-4FF9-8C20-273AC375FBA7}" dt="2023-08-24T04:45:16.935" v="132"/>
          <ac:spMkLst>
            <pc:docMk/>
            <pc:sldMk cId="2754218045" sldId="412"/>
            <ac:spMk id="7" creationId="{9388DCA8-5649-3FE4-D653-8DA0FBF7E0AA}"/>
          </ac:spMkLst>
        </pc:spChg>
        <pc:picChg chg="add del mod ord">
          <ac:chgData name="tien tran" userId="f5c0b7c74de91c7e" providerId="Windows Live" clId="Web-{90678E26-D1CD-4FF9-8C20-273AC375FBA7}" dt="2023-08-24T04:45:26.529" v="137"/>
          <ac:picMkLst>
            <pc:docMk/>
            <pc:sldMk cId="2754218045" sldId="412"/>
            <ac:picMk id="5" creationId="{BCC8A5CF-3968-DAB4-3C26-01061AFA7AF7}"/>
          </ac:picMkLst>
        </pc:picChg>
        <pc:picChg chg="add mod">
          <ac:chgData name="tien tran" userId="f5c0b7c74de91c7e" providerId="Windows Live" clId="Web-{90678E26-D1CD-4FF9-8C20-273AC375FBA7}" dt="2023-08-24T04:46:10.827" v="147" actId="1076"/>
          <ac:picMkLst>
            <pc:docMk/>
            <pc:sldMk cId="2754218045" sldId="412"/>
            <ac:picMk id="8" creationId="{84BC1A66-13DB-FB6A-4C37-276F51AF4701}"/>
          </ac:picMkLst>
        </pc:picChg>
      </pc:sldChg>
      <pc:sldChg chg="del">
        <pc:chgData name="tien tran" userId="f5c0b7c74de91c7e" providerId="Windows Live" clId="Web-{90678E26-D1CD-4FF9-8C20-273AC375FBA7}" dt="2023-08-24T03:24:25.374" v="20"/>
        <pc:sldMkLst>
          <pc:docMk/>
          <pc:sldMk cId="3666769310" sldId="412"/>
        </pc:sldMkLst>
      </pc:sldChg>
      <pc:sldChg chg="del">
        <pc:chgData name="tien tran" userId="f5c0b7c74de91c7e" providerId="Windows Live" clId="Web-{90678E26-D1CD-4FF9-8C20-273AC375FBA7}" dt="2023-08-24T03:24:25.374" v="19"/>
        <pc:sldMkLst>
          <pc:docMk/>
          <pc:sldMk cId="1620066618" sldId="413"/>
        </pc:sldMkLst>
      </pc:sldChg>
      <pc:sldChg chg="modSp new">
        <pc:chgData name="tien tran" userId="f5c0b7c74de91c7e" providerId="Windows Live" clId="Web-{90678E26-D1CD-4FF9-8C20-273AC375FBA7}" dt="2023-08-24T07:23:09.225" v="159" actId="20577"/>
        <pc:sldMkLst>
          <pc:docMk/>
          <pc:sldMk cId="3380452050" sldId="413"/>
        </pc:sldMkLst>
        <pc:spChg chg="mod">
          <ac:chgData name="tien tran" userId="f5c0b7c74de91c7e" providerId="Windows Live" clId="Web-{90678E26-D1CD-4FF9-8C20-273AC375FBA7}" dt="2023-08-24T07:22:50.428" v="154" actId="20577"/>
          <ac:spMkLst>
            <pc:docMk/>
            <pc:sldMk cId="3380452050" sldId="413"/>
            <ac:spMk id="2" creationId="{B45EA309-1B25-19ED-B69A-F84BA1921CD4}"/>
          </ac:spMkLst>
        </pc:spChg>
        <pc:spChg chg="mod">
          <ac:chgData name="tien tran" userId="f5c0b7c74de91c7e" providerId="Windows Live" clId="Web-{90678E26-D1CD-4FF9-8C20-273AC375FBA7}" dt="2023-08-24T07:23:09.225" v="159" actId="20577"/>
          <ac:spMkLst>
            <pc:docMk/>
            <pc:sldMk cId="3380452050" sldId="413"/>
            <ac:spMk id="3" creationId="{A29300E3-EDC3-6FD7-8271-45C49E4BE9CC}"/>
          </ac:spMkLst>
        </pc:spChg>
      </pc:sldChg>
      <pc:sldChg chg="modSp new ord">
        <pc:chgData name="tien tran" userId="f5c0b7c74de91c7e" providerId="Windows Live" clId="Web-{90678E26-D1CD-4FF9-8C20-273AC375FBA7}" dt="2023-08-24T08:25:15.120" v="252"/>
        <pc:sldMkLst>
          <pc:docMk/>
          <pc:sldMk cId="1588177861" sldId="414"/>
        </pc:sldMkLst>
        <pc:spChg chg="mod">
          <ac:chgData name="tien tran" userId="f5c0b7c74de91c7e" providerId="Windows Live" clId="Web-{90678E26-D1CD-4FF9-8C20-273AC375FBA7}" dt="2023-08-24T07:23:26.820" v="164" actId="20577"/>
          <ac:spMkLst>
            <pc:docMk/>
            <pc:sldMk cId="1588177861" sldId="414"/>
            <ac:spMk id="2" creationId="{7DC2BF78-C0CF-8C42-315A-A47A3081C690}"/>
          </ac:spMkLst>
        </pc:spChg>
        <pc:spChg chg="mod">
          <ac:chgData name="tien tran" userId="f5c0b7c74de91c7e" providerId="Windows Live" clId="Web-{90678E26-D1CD-4FF9-8C20-273AC375FBA7}" dt="2023-08-24T07:23:55.430" v="169" actId="14100"/>
          <ac:spMkLst>
            <pc:docMk/>
            <pc:sldMk cId="1588177861" sldId="414"/>
            <ac:spMk id="3" creationId="{2294D78E-C139-8312-BA5C-FE6166BFE881}"/>
          </ac:spMkLst>
        </pc:spChg>
      </pc:sldChg>
      <pc:sldChg chg="del">
        <pc:chgData name="tien tran" userId="f5c0b7c74de91c7e" providerId="Windows Live" clId="Web-{90678E26-D1CD-4FF9-8C20-273AC375FBA7}" dt="2023-08-24T03:24:25.374" v="18"/>
        <pc:sldMkLst>
          <pc:docMk/>
          <pc:sldMk cId="2957433044" sldId="414"/>
        </pc:sldMkLst>
      </pc:sldChg>
      <pc:sldChg chg="del">
        <pc:chgData name="tien tran" userId="f5c0b7c74de91c7e" providerId="Windows Live" clId="Web-{90678E26-D1CD-4FF9-8C20-273AC375FBA7}" dt="2023-08-24T03:24:25.359" v="17"/>
        <pc:sldMkLst>
          <pc:docMk/>
          <pc:sldMk cId="1669235341" sldId="415"/>
        </pc:sldMkLst>
      </pc:sldChg>
      <pc:sldChg chg="modSp new">
        <pc:chgData name="tien tran" userId="f5c0b7c74de91c7e" providerId="Windows Live" clId="Web-{90678E26-D1CD-4FF9-8C20-273AC375FBA7}" dt="2023-08-24T07:25:14.839" v="180" actId="20577"/>
        <pc:sldMkLst>
          <pc:docMk/>
          <pc:sldMk cId="2467981480" sldId="415"/>
        </pc:sldMkLst>
        <pc:spChg chg="mod">
          <ac:chgData name="tien tran" userId="f5c0b7c74de91c7e" providerId="Windows Live" clId="Web-{90678E26-D1CD-4FF9-8C20-273AC375FBA7}" dt="2023-08-24T07:24:31.697" v="174" actId="20577"/>
          <ac:spMkLst>
            <pc:docMk/>
            <pc:sldMk cId="2467981480" sldId="415"/>
            <ac:spMk id="2" creationId="{C3C843A7-535F-AA30-A768-92468B7F6CE1}"/>
          </ac:spMkLst>
        </pc:spChg>
        <pc:spChg chg="mod">
          <ac:chgData name="tien tran" userId="f5c0b7c74de91c7e" providerId="Windows Live" clId="Web-{90678E26-D1CD-4FF9-8C20-273AC375FBA7}" dt="2023-08-24T07:25:14.839" v="180" actId="20577"/>
          <ac:spMkLst>
            <pc:docMk/>
            <pc:sldMk cId="2467981480" sldId="415"/>
            <ac:spMk id="3" creationId="{060C81CA-201C-E895-AB81-841D98A14EBD}"/>
          </ac:spMkLst>
        </pc:spChg>
      </pc:sldChg>
      <pc:sldChg chg="del">
        <pc:chgData name="tien tran" userId="f5c0b7c74de91c7e" providerId="Windows Live" clId="Web-{90678E26-D1CD-4FF9-8C20-273AC375FBA7}" dt="2023-08-24T03:24:25.359" v="16"/>
        <pc:sldMkLst>
          <pc:docMk/>
          <pc:sldMk cId="1594801474" sldId="416"/>
        </pc:sldMkLst>
      </pc:sldChg>
      <pc:sldChg chg="addSp modSp new">
        <pc:chgData name="tien tran" userId="f5c0b7c74de91c7e" providerId="Windows Live" clId="Web-{90678E26-D1CD-4FF9-8C20-273AC375FBA7}" dt="2023-08-24T08:23:15.132" v="223" actId="20577"/>
        <pc:sldMkLst>
          <pc:docMk/>
          <pc:sldMk cId="1851726443" sldId="416"/>
        </pc:sldMkLst>
        <pc:spChg chg="mod">
          <ac:chgData name="tien tran" userId="f5c0b7c74de91c7e" providerId="Windows Live" clId="Web-{90678E26-D1CD-4FF9-8C20-273AC375FBA7}" dt="2023-08-24T08:17:45.215" v="182" actId="20577"/>
          <ac:spMkLst>
            <pc:docMk/>
            <pc:sldMk cId="1851726443" sldId="416"/>
            <ac:spMk id="2" creationId="{547E8594-9ECD-26A6-637B-855BEBCD4632}"/>
          </ac:spMkLst>
        </pc:spChg>
        <pc:spChg chg="mod">
          <ac:chgData name="tien tran" userId="f5c0b7c74de91c7e" providerId="Windows Live" clId="Web-{90678E26-D1CD-4FF9-8C20-273AC375FBA7}" dt="2023-08-24T08:23:15.132" v="223" actId="20577"/>
          <ac:spMkLst>
            <pc:docMk/>
            <pc:sldMk cId="1851726443" sldId="416"/>
            <ac:spMk id="3" creationId="{0A4E88DF-57EF-5A1E-6721-BB531E5D3512}"/>
          </ac:spMkLst>
        </pc:spChg>
        <pc:picChg chg="add mod">
          <ac:chgData name="tien tran" userId="f5c0b7c74de91c7e" providerId="Windows Live" clId="Web-{90678E26-D1CD-4FF9-8C20-273AC375FBA7}" dt="2023-08-24T08:21:56.083" v="207" actId="1076"/>
          <ac:picMkLst>
            <pc:docMk/>
            <pc:sldMk cId="1851726443" sldId="416"/>
            <ac:picMk id="5" creationId="{81096B73-370E-7589-E5E2-E8C99AA5F980}"/>
          </ac:picMkLst>
        </pc:picChg>
      </pc:sldChg>
      <pc:sldChg chg="del">
        <pc:chgData name="tien tran" userId="f5c0b7c74de91c7e" providerId="Windows Live" clId="Web-{90678E26-D1CD-4FF9-8C20-273AC375FBA7}" dt="2023-08-24T03:24:25.359" v="15"/>
        <pc:sldMkLst>
          <pc:docMk/>
          <pc:sldMk cId="572247281" sldId="417"/>
        </pc:sldMkLst>
      </pc:sldChg>
      <pc:sldChg chg="modSp new del ord">
        <pc:chgData name="tien tran" userId="f5c0b7c74de91c7e" providerId="Windows Live" clId="Web-{90678E26-D1CD-4FF9-8C20-273AC375FBA7}" dt="2023-08-24T08:56:30.095" v="314"/>
        <pc:sldMkLst>
          <pc:docMk/>
          <pc:sldMk cId="775699861" sldId="417"/>
        </pc:sldMkLst>
        <pc:spChg chg="mod">
          <ac:chgData name="tien tran" userId="f5c0b7c74de91c7e" providerId="Windows Live" clId="Web-{90678E26-D1CD-4FF9-8C20-273AC375FBA7}" dt="2023-08-24T08:18:07.294" v="184" actId="20577"/>
          <ac:spMkLst>
            <pc:docMk/>
            <pc:sldMk cId="775699861" sldId="417"/>
            <ac:spMk id="2" creationId="{05D57FFB-728C-131B-6051-EE9474BA20F2}"/>
          </ac:spMkLst>
        </pc:spChg>
      </pc:sldChg>
      <pc:sldChg chg="del">
        <pc:chgData name="tien tran" userId="f5c0b7c74de91c7e" providerId="Windows Live" clId="Web-{90678E26-D1CD-4FF9-8C20-273AC375FBA7}" dt="2023-08-24T03:24:25.359" v="14"/>
        <pc:sldMkLst>
          <pc:docMk/>
          <pc:sldMk cId="206717927" sldId="418"/>
        </pc:sldMkLst>
      </pc:sldChg>
      <pc:sldChg chg="addSp delSp modSp new ord">
        <pc:chgData name="tien tran" userId="f5c0b7c74de91c7e" providerId="Windows Live" clId="Web-{90678E26-D1CD-4FF9-8C20-273AC375FBA7}" dt="2023-08-24T08:24:42.822" v="251" actId="1076"/>
        <pc:sldMkLst>
          <pc:docMk/>
          <pc:sldMk cId="2695520643" sldId="418"/>
        </pc:sldMkLst>
        <pc:spChg chg="mod">
          <ac:chgData name="tien tran" userId="f5c0b7c74de91c7e" providerId="Windows Live" clId="Web-{90678E26-D1CD-4FF9-8C20-273AC375FBA7}" dt="2023-08-24T08:22:42.475" v="211" actId="20577"/>
          <ac:spMkLst>
            <pc:docMk/>
            <pc:sldMk cId="2695520643" sldId="418"/>
            <ac:spMk id="2" creationId="{7F1505C4-244F-F434-36D5-B8CDB52F7F10}"/>
          </ac:spMkLst>
        </pc:spChg>
        <pc:spChg chg="del">
          <ac:chgData name="tien tran" userId="f5c0b7c74de91c7e" providerId="Windows Live" clId="Web-{90678E26-D1CD-4FF9-8C20-273AC375FBA7}" dt="2023-08-24T08:22:32.365" v="209"/>
          <ac:spMkLst>
            <pc:docMk/>
            <pc:sldMk cId="2695520643" sldId="418"/>
            <ac:spMk id="3" creationId="{0763CA20-549B-817F-6697-AA8B16A7AC0E}"/>
          </ac:spMkLst>
        </pc:spChg>
        <pc:spChg chg="add mod ord">
          <ac:chgData name="tien tran" userId="f5c0b7c74de91c7e" providerId="Windows Live" clId="Web-{90678E26-D1CD-4FF9-8C20-273AC375FBA7}" dt="2023-08-24T08:24:39.416" v="249" actId="20577"/>
          <ac:spMkLst>
            <pc:docMk/>
            <pc:sldMk cId="2695520643" sldId="418"/>
            <ac:spMk id="7" creationId="{AA95FB1A-05E6-3D8B-2F4C-2C84FE27E9B0}"/>
          </ac:spMkLst>
        </pc:spChg>
        <pc:picChg chg="add mod ord">
          <ac:chgData name="tien tran" userId="f5c0b7c74de91c7e" providerId="Windows Live" clId="Web-{90678E26-D1CD-4FF9-8C20-273AC375FBA7}" dt="2023-08-24T08:24:42.822" v="251" actId="1076"/>
          <ac:picMkLst>
            <pc:docMk/>
            <pc:sldMk cId="2695520643" sldId="418"/>
            <ac:picMk id="5" creationId="{616D3929-8CE8-019D-0B0E-18766CC759A9}"/>
          </ac:picMkLst>
        </pc:picChg>
      </pc:sldChg>
      <pc:sldChg chg="addSp delSp modSp new del ord">
        <pc:chgData name="tien tran" userId="f5c0b7c74de91c7e" providerId="Windows Live" clId="Web-{90678E26-D1CD-4FF9-8C20-273AC375FBA7}" dt="2023-08-24T08:29:36.379" v="273"/>
        <pc:sldMkLst>
          <pc:docMk/>
          <pc:sldMk cId="1059342719" sldId="419"/>
        </pc:sldMkLst>
        <pc:spChg chg="del">
          <ac:chgData name="tien tran" userId="f5c0b7c74de91c7e" providerId="Windows Live" clId="Web-{90678E26-D1CD-4FF9-8C20-273AC375FBA7}" dt="2023-08-24T08:27:49.922" v="254"/>
          <ac:spMkLst>
            <pc:docMk/>
            <pc:sldMk cId="1059342719" sldId="419"/>
            <ac:spMk id="3" creationId="{F355EDB7-525D-0266-8529-86DF84B5AA15}"/>
          </ac:spMkLst>
        </pc:spChg>
        <pc:picChg chg="add mod ord">
          <ac:chgData name="tien tran" userId="f5c0b7c74de91c7e" providerId="Windows Live" clId="Web-{90678E26-D1CD-4FF9-8C20-273AC375FBA7}" dt="2023-08-24T08:27:51.547" v="255" actId="1076"/>
          <ac:picMkLst>
            <pc:docMk/>
            <pc:sldMk cId="1059342719" sldId="419"/>
            <ac:picMk id="5" creationId="{AD936871-6AC6-66B5-FCCF-268E6CC6652F}"/>
          </ac:picMkLst>
        </pc:picChg>
      </pc:sldChg>
      <pc:sldChg chg="addSp modSp new ord">
        <pc:chgData name="tien tran" userId="f5c0b7c74de91c7e" providerId="Windows Live" clId="Web-{90678E26-D1CD-4FF9-8C20-273AC375FBA7}" dt="2023-08-24T08:55:54.485" v="311"/>
        <pc:sldMkLst>
          <pc:docMk/>
          <pc:sldMk cId="1563615205" sldId="419"/>
        </pc:sldMkLst>
        <pc:spChg chg="mod">
          <ac:chgData name="tien tran" userId="f5c0b7c74de91c7e" providerId="Windows Live" clId="Web-{90678E26-D1CD-4FF9-8C20-273AC375FBA7}" dt="2023-08-24T08:55:32.547" v="309" actId="20577"/>
          <ac:spMkLst>
            <pc:docMk/>
            <pc:sldMk cId="1563615205" sldId="419"/>
            <ac:spMk id="2" creationId="{B8D29CB1-0732-D4A8-FDEE-8D39271004B3}"/>
          </ac:spMkLst>
        </pc:spChg>
        <pc:spChg chg="mod">
          <ac:chgData name="tien tran" userId="f5c0b7c74de91c7e" providerId="Windows Live" clId="Web-{90678E26-D1CD-4FF9-8C20-273AC375FBA7}" dt="2023-08-24T08:52:46.262" v="293" actId="20577"/>
          <ac:spMkLst>
            <pc:docMk/>
            <pc:sldMk cId="1563615205" sldId="419"/>
            <ac:spMk id="3" creationId="{D892D0C0-2E95-7861-497A-19FA8DAE35E9}"/>
          </ac:spMkLst>
        </pc:spChg>
        <pc:picChg chg="add mod">
          <ac:chgData name="tien tran" userId="f5c0b7c74de91c7e" providerId="Windows Live" clId="Web-{90678E26-D1CD-4FF9-8C20-273AC375FBA7}" dt="2023-08-24T08:55:18.827" v="308" actId="1076"/>
          <ac:picMkLst>
            <pc:docMk/>
            <pc:sldMk cId="1563615205" sldId="419"/>
            <ac:picMk id="5" creationId="{4C07A4AB-ABE6-34EB-8395-30878A58DFAE}"/>
          </ac:picMkLst>
        </pc:picChg>
        <pc:picChg chg="add mod">
          <ac:chgData name="tien tran" userId="f5c0b7c74de91c7e" providerId="Windows Live" clId="Web-{90678E26-D1CD-4FF9-8C20-273AC375FBA7}" dt="2023-08-24T08:55:07.092" v="307" actId="1076"/>
          <ac:picMkLst>
            <pc:docMk/>
            <pc:sldMk cId="1563615205" sldId="419"/>
            <ac:picMk id="6" creationId="{AD58C9F3-424D-CA8A-5124-42EAD225528B}"/>
          </ac:picMkLst>
        </pc:picChg>
      </pc:sldChg>
      <pc:sldChg chg="del">
        <pc:chgData name="tien tran" userId="f5c0b7c74de91c7e" providerId="Windows Live" clId="Web-{90678E26-D1CD-4FF9-8C20-273AC375FBA7}" dt="2023-08-24T03:24:25.374" v="24"/>
        <pc:sldMkLst>
          <pc:docMk/>
          <pc:sldMk cId="3092199380" sldId="419"/>
        </pc:sldMkLst>
      </pc:sldChg>
      <pc:sldChg chg="modSp new ord">
        <pc:chgData name="tien tran" userId="f5c0b7c74de91c7e" providerId="Windows Live" clId="Web-{90678E26-D1CD-4FF9-8C20-273AC375FBA7}" dt="2023-08-24T09:15:12.198" v="374"/>
        <pc:sldMkLst>
          <pc:docMk/>
          <pc:sldMk cId="1154871659" sldId="420"/>
        </pc:sldMkLst>
        <pc:spChg chg="mod">
          <ac:chgData name="tien tran" userId="f5c0b7c74de91c7e" providerId="Windows Live" clId="Web-{90678E26-D1CD-4FF9-8C20-273AC375FBA7}" dt="2023-08-24T08:56:20.329" v="313" actId="20577"/>
          <ac:spMkLst>
            <pc:docMk/>
            <pc:sldMk cId="1154871659" sldId="420"/>
            <ac:spMk id="2" creationId="{ECA80582-49CE-EB1D-ABC5-76CE9694F373}"/>
          </ac:spMkLst>
        </pc:spChg>
      </pc:sldChg>
      <pc:sldChg chg="del">
        <pc:chgData name="tien tran" userId="f5c0b7c74de91c7e" providerId="Windows Live" clId="Web-{90678E26-D1CD-4FF9-8C20-273AC375FBA7}" dt="2023-08-24T03:24:25.359" v="13"/>
        <pc:sldMkLst>
          <pc:docMk/>
          <pc:sldMk cId="3053874447" sldId="420"/>
        </pc:sldMkLst>
      </pc:sldChg>
      <pc:sldChg chg="modSp new ord">
        <pc:chgData name="tien tran" userId="f5c0b7c74de91c7e" providerId="Windows Live" clId="Web-{90678E26-D1CD-4FF9-8C20-273AC375FBA7}" dt="2023-08-24T09:14:09.711" v="371"/>
        <pc:sldMkLst>
          <pc:docMk/>
          <pc:sldMk cId="428017160" sldId="421"/>
        </pc:sldMkLst>
        <pc:spChg chg="mod">
          <ac:chgData name="tien tran" userId="f5c0b7c74de91c7e" providerId="Windows Live" clId="Web-{90678E26-D1CD-4FF9-8C20-273AC375FBA7}" dt="2023-08-24T08:57:15.847" v="316" actId="20577"/>
          <ac:spMkLst>
            <pc:docMk/>
            <pc:sldMk cId="428017160" sldId="421"/>
            <ac:spMk id="2" creationId="{EDF4D6A5-4FEA-2054-0FB9-BAD25FED0F8F}"/>
          </ac:spMkLst>
        </pc:spChg>
      </pc:sldChg>
      <pc:sldChg chg="del">
        <pc:chgData name="tien tran" userId="f5c0b7c74de91c7e" providerId="Windows Live" clId="Web-{90678E26-D1CD-4FF9-8C20-273AC375FBA7}" dt="2023-08-24T03:24:25.359" v="12"/>
        <pc:sldMkLst>
          <pc:docMk/>
          <pc:sldMk cId="4174227929" sldId="421"/>
        </pc:sldMkLst>
      </pc:sldChg>
      <pc:sldChg chg="addSp delSp modSp new ord">
        <pc:chgData name="tien tran" userId="f5c0b7c74de91c7e" providerId="Windows Live" clId="Web-{90678E26-D1CD-4FF9-8C20-273AC375FBA7}" dt="2023-08-24T09:14:09.711" v="365"/>
        <pc:sldMkLst>
          <pc:docMk/>
          <pc:sldMk cId="30854190" sldId="422"/>
        </pc:sldMkLst>
        <pc:spChg chg="mod">
          <ac:chgData name="tien tran" userId="f5c0b7c74de91c7e" providerId="Windows Live" clId="Web-{90678E26-D1CD-4FF9-8C20-273AC375FBA7}" dt="2023-08-24T09:10:54.548" v="345" actId="20577"/>
          <ac:spMkLst>
            <pc:docMk/>
            <pc:sldMk cId="30854190" sldId="422"/>
            <ac:spMk id="2" creationId="{34221EBF-B8FF-14FD-6A6A-CC87E1DCBBD7}"/>
          </ac:spMkLst>
        </pc:spChg>
        <pc:spChg chg="add del mod">
          <ac:chgData name="tien tran" userId="f5c0b7c74de91c7e" providerId="Windows Live" clId="Web-{90678E26-D1CD-4FF9-8C20-273AC375FBA7}" dt="2023-08-24T09:09:59.937" v="333" actId="20577"/>
          <ac:spMkLst>
            <pc:docMk/>
            <pc:sldMk cId="30854190" sldId="422"/>
            <ac:spMk id="3" creationId="{552639EF-547D-5427-B078-044F0D7804A0}"/>
          </ac:spMkLst>
        </pc:spChg>
        <pc:picChg chg="add del mod ord">
          <ac:chgData name="tien tran" userId="f5c0b7c74de91c7e" providerId="Windows Live" clId="Web-{90678E26-D1CD-4FF9-8C20-273AC375FBA7}" dt="2023-08-24T09:09:47.171" v="331"/>
          <ac:picMkLst>
            <pc:docMk/>
            <pc:sldMk cId="30854190" sldId="422"/>
            <ac:picMk id="5" creationId="{0B8E84C7-77B4-F676-295B-1E62C3EDD16E}"/>
          </ac:picMkLst>
        </pc:picChg>
        <pc:picChg chg="add mod">
          <ac:chgData name="tien tran" userId="f5c0b7c74de91c7e" providerId="Windows Live" clId="Web-{90678E26-D1CD-4FF9-8C20-273AC375FBA7}" dt="2023-08-24T09:10:16.109" v="337" actId="1076"/>
          <ac:picMkLst>
            <pc:docMk/>
            <pc:sldMk cId="30854190" sldId="422"/>
            <ac:picMk id="6" creationId="{1AE685B9-9556-B2DB-A020-857F02417594}"/>
          </ac:picMkLst>
        </pc:picChg>
      </pc:sldChg>
      <pc:sldChg chg="del">
        <pc:chgData name="tien tran" userId="f5c0b7c74de91c7e" providerId="Windows Live" clId="Web-{90678E26-D1CD-4FF9-8C20-273AC375FBA7}" dt="2023-08-24T03:24:25.359" v="11"/>
        <pc:sldMkLst>
          <pc:docMk/>
          <pc:sldMk cId="2728183146" sldId="422"/>
        </pc:sldMkLst>
      </pc:sldChg>
      <pc:sldChg chg="del">
        <pc:chgData name="tien tran" userId="f5c0b7c74de91c7e" providerId="Windows Live" clId="Web-{90678E26-D1CD-4FF9-8C20-273AC375FBA7}" dt="2023-08-24T03:24:25.359" v="10"/>
        <pc:sldMkLst>
          <pc:docMk/>
          <pc:sldMk cId="234608179" sldId="423"/>
        </pc:sldMkLst>
      </pc:sldChg>
      <pc:sldChg chg="add del replId">
        <pc:chgData name="tien tran" userId="f5c0b7c74de91c7e" providerId="Windows Live" clId="Web-{90678E26-D1CD-4FF9-8C20-273AC375FBA7}" dt="2023-08-24T09:10:37.860" v="340"/>
        <pc:sldMkLst>
          <pc:docMk/>
          <pc:sldMk cId="2521610102" sldId="423"/>
        </pc:sldMkLst>
      </pc:sldChg>
      <pc:sldChg chg="del">
        <pc:chgData name="tien tran" userId="f5c0b7c74de91c7e" providerId="Windows Live" clId="Web-{90678E26-D1CD-4FF9-8C20-273AC375FBA7}" dt="2023-08-24T03:24:25.359" v="9"/>
        <pc:sldMkLst>
          <pc:docMk/>
          <pc:sldMk cId="3790372033" sldId="424"/>
        </pc:sldMkLst>
      </pc:sldChg>
      <pc:sldChg chg="addSp delSp modSp new ord">
        <pc:chgData name="tien tran" userId="f5c0b7c74de91c7e" providerId="Windows Live" clId="Web-{90678E26-D1CD-4FF9-8C20-273AC375FBA7}" dt="2023-08-24T09:15:12.198" v="375"/>
        <pc:sldMkLst>
          <pc:docMk/>
          <pc:sldMk cId="4020267919" sldId="424"/>
        </pc:sldMkLst>
        <pc:spChg chg="mod">
          <ac:chgData name="tien tran" userId="f5c0b7c74de91c7e" providerId="Windows Live" clId="Web-{90678E26-D1CD-4FF9-8C20-273AC375FBA7}" dt="2023-08-24T09:10:57.704" v="346" actId="20577"/>
          <ac:spMkLst>
            <pc:docMk/>
            <pc:sldMk cId="4020267919" sldId="424"/>
            <ac:spMk id="2" creationId="{EA5EBCC3-2FCA-E8A1-5B65-B5AAB036AC71}"/>
          </ac:spMkLst>
        </pc:spChg>
        <pc:spChg chg="mod">
          <ac:chgData name="tien tran" userId="f5c0b7c74de91c7e" providerId="Windows Live" clId="Web-{90678E26-D1CD-4FF9-8C20-273AC375FBA7}" dt="2023-08-24T09:13:05.678" v="363" actId="1076"/>
          <ac:spMkLst>
            <pc:docMk/>
            <pc:sldMk cId="4020267919" sldId="424"/>
            <ac:spMk id="3" creationId="{D2C07F29-ADB7-CF3C-216F-0B24AA4F4748}"/>
          </ac:spMkLst>
        </pc:spChg>
        <pc:picChg chg="add del mod">
          <ac:chgData name="tien tran" userId="f5c0b7c74de91c7e" providerId="Windows Live" clId="Web-{90678E26-D1CD-4FF9-8C20-273AC375FBA7}" dt="2023-08-24T09:12:39.536" v="355"/>
          <ac:picMkLst>
            <pc:docMk/>
            <pc:sldMk cId="4020267919" sldId="424"/>
            <ac:picMk id="5" creationId="{E5D24F5A-53C0-FB67-750A-9833A9B65AE8}"/>
          </ac:picMkLst>
        </pc:picChg>
        <pc:picChg chg="add mod">
          <ac:chgData name="tien tran" userId="f5c0b7c74de91c7e" providerId="Windows Live" clId="Web-{90678E26-D1CD-4FF9-8C20-273AC375FBA7}" dt="2023-08-24T09:12:51.271" v="361" actId="14100"/>
          <ac:picMkLst>
            <pc:docMk/>
            <pc:sldMk cId="4020267919" sldId="424"/>
            <ac:picMk id="6" creationId="{2AD38A70-6B05-1586-9514-37A257F4B6F0}"/>
          </ac:picMkLst>
        </pc:picChg>
      </pc:sldChg>
      <pc:sldChg chg="addSp modSp new">
        <pc:chgData name="tien tran" userId="f5c0b7c74de91c7e" providerId="Windows Live" clId="Web-{90678E26-D1CD-4FF9-8C20-273AC375FBA7}" dt="2023-08-24T09:53:05.928" v="423" actId="1076"/>
        <pc:sldMkLst>
          <pc:docMk/>
          <pc:sldMk cId="2597662326" sldId="425"/>
        </pc:sldMkLst>
        <pc:spChg chg="mod">
          <ac:chgData name="tien tran" userId="f5c0b7c74de91c7e" providerId="Windows Live" clId="Web-{90678E26-D1CD-4FF9-8C20-273AC375FBA7}" dt="2023-08-24T09:16:12.559" v="384" actId="20577"/>
          <ac:spMkLst>
            <pc:docMk/>
            <pc:sldMk cId="2597662326" sldId="425"/>
            <ac:spMk id="2" creationId="{C4F1ADDD-23E6-00D5-84EE-A53A8D577740}"/>
          </ac:spMkLst>
        </pc:spChg>
        <pc:spChg chg="mod">
          <ac:chgData name="tien tran" userId="f5c0b7c74de91c7e" providerId="Windows Live" clId="Web-{90678E26-D1CD-4FF9-8C20-273AC375FBA7}" dt="2023-08-24T09:52:57.771" v="418" actId="20577"/>
          <ac:spMkLst>
            <pc:docMk/>
            <pc:sldMk cId="2597662326" sldId="425"/>
            <ac:spMk id="3" creationId="{49773E64-578F-7191-D686-DE44E96F1ACF}"/>
          </ac:spMkLst>
        </pc:spChg>
        <pc:picChg chg="add mod">
          <ac:chgData name="tien tran" userId="f5c0b7c74de91c7e" providerId="Windows Live" clId="Web-{90678E26-D1CD-4FF9-8C20-273AC375FBA7}" dt="2023-08-24T09:53:05.928" v="423" actId="1076"/>
          <ac:picMkLst>
            <pc:docMk/>
            <pc:sldMk cId="2597662326" sldId="425"/>
            <ac:picMk id="5" creationId="{B34A286B-C229-593B-EDBE-D1FFD0C07EBC}"/>
          </ac:picMkLst>
        </pc:picChg>
      </pc:sldChg>
      <pc:sldChg chg="del">
        <pc:chgData name="tien tran" userId="f5c0b7c74de91c7e" providerId="Windows Live" clId="Web-{90678E26-D1CD-4FF9-8C20-273AC375FBA7}" dt="2023-08-24T03:24:25.359" v="8"/>
        <pc:sldMkLst>
          <pc:docMk/>
          <pc:sldMk cId="4014735921" sldId="425"/>
        </pc:sldMkLst>
      </pc:sldChg>
      <pc:sldChg chg="modSp new">
        <pc:chgData name="tien tran" userId="f5c0b7c74de91c7e" providerId="Windows Live" clId="Web-{90678E26-D1CD-4FF9-8C20-273AC375FBA7}" dt="2023-08-24T09:53:18.444" v="425" actId="20577"/>
        <pc:sldMkLst>
          <pc:docMk/>
          <pc:sldMk cId="2325037632" sldId="426"/>
        </pc:sldMkLst>
        <pc:spChg chg="mod">
          <ac:chgData name="tien tran" userId="f5c0b7c74de91c7e" providerId="Windows Live" clId="Web-{90678E26-D1CD-4FF9-8C20-273AC375FBA7}" dt="2023-08-24T09:53:18.444" v="425" actId="20577"/>
          <ac:spMkLst>
            <pc:docMk/>
            <pc:sldMk cId="2325037632" sldId="426"/>
            <ac:spMk id="2" creationId="{538173A2-FCD3-3A64-7F15-70B8BB19931C}"/>
          </ac:spMkLst>
        </pc:spChg>
      </pc:sldChg>
      <pc:sldChg chg="del">
        <pc:chgData name="tien tran" userId="f5c0b7c74de91c7e" providerId="Windows Live" clId="Web-{90678E26-D1CD-4FF9-8C20-273AC375FBA7}" dt="2023-08-24T03:24:25.359" v="7"/>
        <pc:sldMkLst>
          <pc:docMk/>
          <pc:sldMk cId="3112458778" sldId="426"/>
        </pc:sldMkLst>
      </pc:sldChg>
      <pc:sldChg chg="modSp new">
        <pc:chgData name="tien tran" userId="f5c0b7c74de91c7e" providerId="Windows Live" clId="Web-{90678E26-D1CD-4FF9-8C20-273AC375FBA7}" dt="2023-08-24T09:56:04.496" v="427" actId="20577"/>
        <pc:sldMkLst>
          <pc:docMk/>
          <pc:sldMk cId="1914749579" sldId="427"/>
        </pc:sldMkLst>
        <pc:spChg chg="mod">
          <ac:chgData name="tien tran" userId="f5c0b7c74de91c7e" providerId="Windows Live" clId="Web-{90678E26-D1CD-4FF9-8C20-273AC375FBA7}" dt="2023-08-24T09:56:04.496" v="427" actId="20577"/>
          <ac:spMkLst>
            <pc:docMk/>
            <pc:sldMk cId="1914749579" sldId="427"/>
            <ac:spMk id="2" creationId="{0382B6E1-93C9-38B0-0FE5-14108162D185}"/>
          </ac:spMkLst>
        </pc:spChg>
      </pc:sldChg>
      <pc:sldChg chg="modSp add replId">
        <pc:chgData name="tien tran" userId="f5c0b7c74de91c7e" providerId="Windows Live" clId="Web-{90678E26-D1CD-4FF9-8C20-273AC375FBA7}" dt="2023-08-24T09:57:48.249" v="435" actId="20577"/>
        <pc:sldMkLst>
          <pc:docMk/>
          <pc:sldMk cId="3472697752" sldId="428"/>
        </pc:sldMkLst>
        <pc:spChg chg="mod">
          <ac:chgData name="tien tran" userId="f5c0b7c74de91c7e" providerId="Windows Live" clId="Web-{90678E26-D1CD-4FF9-8C20-273AC375FBA7}" dt="2023-08-24T09:57:48.249" v="435" actId="20577"/>
          <ac:spMkLst>
            <pc:docMk/>
            <pc:sldMk cId="3472697752" sldId="428"/>
            <ac:spMk id="3" creationId="{3356C97B-92D3-569A-CA12-3111814852CA}"/>
          </ac:spMkLst>
        </pc:spChg>
      </pc:sldChg>
      <pc:sldChg chg="del">
        <pc:chgData name="tien tran" userId="f5c0b7c74de91c7e" providerId="Windows Live" clId="Web-{90678E26-D1CD-4FF9-8C20-273AC375FBA7}" dt="2023-08-24T03:24:25.359" v="6"/>
        <pc:sldMkLst>
          <pc:docMk/>
          <pc:sldMk cId="3784226493" sldId="428"/>
        </pc:sldMkLst>
      </pc:sldChg>
      <pc:sldChg chg="del">
        <pc:chgData name="tien tran" userId="f5c0b7c74de91c7e" providerId="Windows Live" clId="Web-{90678E26-D1CD-4FF9-8C20-273AC375FBA7}" dt="2023-08-24T03:24:25.359" v="5"/>
        <pc:sldMkLst>
          <pc:docMk/>
          <pc:sldMk cId="2251783677" sldId="429"/>
        </pc:sldMkLst>
      </pc:sldChg>
      <pc:sldChg chg="del">
        <pc:chgData name="tien tran" userId="f5c0b7c74de91c7e" providerId="Windows Live" clId="Web-{90678E26-D1CD-4FF9-8C20-273AC375FBA7}" dt="2023-08-24T03:24:25.359" v="4"/>
        <pc:sldMkLst>
          <pc:docMk/>
          <pc:sldMk cId="2428163089" sldId="430"/>
        </pc:sldMkLst>
      </pc:sldChg>
      <pc:sldChg chg="del">
        <pc:chgData name="tien tran" userId="f5c0b7c74de91c7e" providerId="Windows Live" clId="Web-{90678E26-D1CD-4FF9-8C20-273AC375FBA7}" dt="2023-08-24T03:24:25.359" v="3"/>
        <pc:sldMkLst>
          <pc:docMk/>
          <pc:sldMk cId="1225729473" sldId="431"/>
        </pc:sldMkLst>
      </pc:sldChg>
      <pc:sldChg chg="del">
        <pc:chgData name="tien tran" userId="f5c0b7c74de91c7e" providerId="Windows Live" clId="Web-{90678E26-D1CD-4FF9-8C20-273AC375FBA7}" dt="2023-08-24T03:24:25.359" v="2"/>
        <pc:sldMkLst>
          <pc:docMk/>
          <pc:sldMk cId="3259095429" sldId="432"/>
        </pc:sldMkLst>
      </pc:sldChg>
      <pc:sldChg chg="del">
        <pc:chgData name="tien tran" userId="f5c0b7c74de91c7e" providerId="Windows Live" clId="Web-{90678E26-D1CD-4FF9-8C20-273AC375FBA7}" dt="2023-08-24T03:24:25.343" v="1"/>
        <pc:sldMkLst>
          <pc:docMk/>
          <pc:sldMk cId="3303604208" sldId="433"/>
        </pc:sldMkLst>
      </pc:sldChg>
      <pc:sldChg chg="del">
        <pc:chgData name="tien tran" userId="f5c0b7c74de91c7e" providerId="Windows Live" clId="Web-{90678E26-D1CD-4FF9-8C20-273AC375FBA7}" dt="2023-08-24T03:24:25.343" v="0"/>
        <pc:sldMkLst>
          <pc:docMk/>
          <pc:sldMk cId="785225770" sldId="434"/>
        </pc:sldMkLst>
      </pc:sldChg>
    </pc:docChg>
  </pc:docChgLst>
  <pc:docChgLst>
    <pc:chgData name="tien tran" userId="f5c0b7c74de91c7e" providerId="Windows Live" clId="Web-{E07B9685-5A37-4A97-880C-EB79A1BA2E04}"/>
    <pc:docChg chg="addSld modSld sldOrd">
      <pc:chgData name="tien tran" userId="f5c0b7c74de91c7e" providerId="Windows Live" clId="Web-{E07B9685-5A37-4A97-880C-EB79A1BA2E04}" dt="2023-08-16T17:35:18.186" v="341" actId="14100"/>
      <pc:docMkLst>
        <pc:docMk/>
      </pc:docMkLst>
      <pc:sldChg chg="addSp modSp ord">
        <pc:chgData name="tien tran" userId="f5c0b7c74de91c7e" providerId="Windows Live" clId="Web-{E07B9685-5A37-4A97-880C-EB79A1BA2E04}" dt="2023-08-16T16:06:15.416" v="37"/>
        <pc:sldMkLst>
          <pc:docMk/>
          <pc:sldMk cId="3809411529" sldId="406"/>
        </pc:sldMkLst>
        <pc:spChg chg="mod">
          <ac:chgData name="tien tran" userId="f5c0b7c74de91c7e" providerId="Windows Live" clId="Web-{E07B9685-5A37-4A97-880C-EB79A1BA2E04}" dt="2023-08-16T16:00:22.158" v="20" actId="20577"/>
          <ac:spMkLst>
            <pc:docMk/>
            <pc:sldMk cId="3809411529" sldId="406"/>
            <ac:spMk id="3" creationId="{6D6A09B8-C1C5-1477-774B-A2B1DE717F31}"/>
          </ac:spMkLst>
        </pc:spChg>
        <pc:picChg chg="add mod">
          <ac:chgData name="tien tran" userId="f5c0b7c74de91c7e" providerId="Windows Live" clId="Web-{E07B9685-5A37-4A97-880C-EB79A1BA2E04}" dt="2023-08-16T16:00:32.611" v="25" actId="14100"/>
          <ac:picMkLst>
            <pc:docMk/>
            <pc:sldMk cId="3809411529" sldId="406"/>
            <ac:picMk id="5" creationId="{4F1FCDCE-0006-1ADB-2F92-F43570B32FB5}"/>
          </ac:picMkLst>
        </pc:picChg>
      </pc:sldChg>
      <pc:sldChg chg="modSp ord">
        <pc:chgData name="tien tran" userId="f5c0b7c74de91c7e" providerId="Windows Live" clId="Web-{E07B9685-5A37-4A97-880C-EB79A1BA2E04}" dt="2023-08-16T16:38:44.289" v="123" actId="20577"/>
        <pc:sldMkLst>
          <pc:docMk/>
          <pc:sldMk cId="3901513261" sldId="408"/>
        </pc:sldMkLst>
        <pc:spChg chg="mod">
          <ac:chgData name="tien tran" userId="f5c0b7c74de91c7e" providerId="Windows Live" clId="Web-{E07B9685-5A37-4A97-880C-EB79A1BA2E04}" dt="2023-08-16T16:38:44.289" v="123" actId="20577"/>
          <ac:spMkLst>
            <pc:docMk/>
            <pc:sldMk cId="3901513261" sldId="408"/>
            <ac:spMk id="3" creationId="{6D6A09B8-C1C5-1477-774B-A2B1DE717F31}"/>
          </ac:spMkLst>
        </pc:spChg>
      </pc:sldChg>
      <pc:sldChg chg="modSp new">
        <pc:chgData name="tien tran" userId="f5c0b7c74de91c7e" providerId="Windows Live" clId="Web-{E07B9685-5A37-4A97-880C-EB79A1BA2E04}" dt="2023-08-16T16:06:11.213" v="36" actId="20577"/>
        <pc:sldMkLst>
          <pc:docMk/>
          <pc:sldMk cId="852925712" sldId="417"/>
        </pc:sldMkLst>
        <pc:spChg chg="mod">
          <ac:chgData name="tien tran" userId="f5c0b7c74de91c7e" providerId="Windows Live" clId="Web-{E07B9685-5A37-4A97-880C-EB79A1BA2E04}" dt="2023-08-16T16:06:11.213" v="36" actId="20577"/>
          <ac:spMkLst>
            <pc:docMk/>
            <pc:sldMk cId="852925712" sldId="417"/>
            <ac:spMk id="2" creationId="{90A4E298-E3FD-17A1-5623-3B335D845E9D}"/>
          </ac:spMkLst>
        </pc:spChg>
        <pc:spChg chg="mod">
          <ac:chgData name="tien tran" userId="f5c0b7c74de91c7e" providerId="Windows Live" clId="Web-{E07B9685-5A37-4A97-880C-EB79A1BA2E04}" dt="2023-08-16T16:04:43.992" v="30" actId="14100"/>
          <ac:spMkLst>
            <pc:docMk/>
            <pc:sldMk cId="852925712" sldId="417"/>
            <ac:spMk id="3" creationId="{701E4571-6A74-98A2-006B-1C0AC401B58C}"/>
          </ac:spMkLst>
        </pc:spChg>
      </pc:sldChg>
      <pc:sldChg chg="modSp new">
        <pc:chgData name="tien tran" userId="f5c0b7c74de91c7e" providerId="Windows Live" clId="Web-{E07B9685-5A37-4A97-880C-EB79A1BA2E04}" dt="2023-08-16T16:10:01.906" v="52" actId="20577"/>
        <pc:sldMkLst>
          <pc:docMk/>
          <pc:sldMk cId="2456829666" sldId="418"/>
        </pc:sldMkLst>
        <pc:spChg chg="mod">
          <ac:chgData name="tien tran" userId="f5c0b7c74de91c7e" providerId="Windows Live" clId="Web-{E07B9685-5A37-4A97-880C-EB79A1BA2E04}" dt="2023-08-16T16:09:44.343" v="48" actId="20577"/>
          <ac:spMkLst>
            <pc:docMk/>
            <pc:sldMk cId="2456829666" sldId="418"/>
            <ac:spMk id="2" creationId="{067F93BA-54EC-41D4-F6D3-219A7A5E5E59}"/>
          </ac:spMkLst>
        </pc:spChg>
        <pc:spChg chg="mod">
          <ac:chgData name="tien tran" userId="f5c0b7c74de91c7e" providerId="Windows Live" clId="Web-{E07B9685-5A37-4A97-880C-EB79A1BA2E04}" dt="2023-08-16T16:10:01.906" v="52" actId="20577"/>
          <ac:spMkLst>
            <pc:docMk/>
            <pc:sldMk cId="2456829666" sldId="418"/>
            <ac:spMk id="3" creationId="{F3C7D23C-D045-DD7C-CDCB-D743E87CF84C}"/>
          </ac:spMkLst>
        </pc:spChg>
      </pc:sldChg>
      <pc:sldChg chg="addSp modSp new">
        <pc:chgData name="tien tran" userId="f5c0b7c74de91c7e" providerId="Windows Live" clId="Web-{E07B9685-5A37-4A97-880C-EB79A1BA2E04}" dt="2023-08-16T16:11:44.096" v="63" actId="20577"/>
        <pc:sldMkLst>
          <pc:docMk/>
          <pc:sldMk cId="3558047907" sldId="419"/>
        </pc:sldMkLst>
        <pc:spChg chg="mod">
          <ac:chgData name="tien tran" userId="f5c0b7c74de91c7e" providerId="Windows Live" clId="Web-{E07B9685-5A37-4A97-880C-EB79A1BA2E04}" dt="2023-08-16T16:11:44.096" v="63" actId="20577"/>
          <ac:spMkLst>
            <pc:docMk/>
            <pc:sldMk cId="3558047907" sldId="419"/>
            <ac:spMk id="2" creationId="{0C6BDB97-0F40-7F5D-1548-D8E0A376714F}"/>
          </ac:spMkLst>
        </pc:spChg>
        <pc:spChg chg="mod">
          <ac:chgData name="tien tran" userId="f5c0b7c74de91c7e" providerId="Windows Live" clId="Web-{E07B9685-5A37-4A97-880C-EB79A1BA2E04}" dt="2023-08-16T16:10:49.063" v="55" actId="20577"/>
          <ac:spMkLst>
            <pc:docMk/>
            <pc:sldMk cId="3558047907" sldId="419"/>
            <ac:spMk id="3" creationId="{51CB860C-EC8E-5401-5F18-FADDD5D1F23D}"/>
          </ac:spMkLst>
        </pc:spChg>
        <pc:picChg chg="add mod">
          <ac:chgData name="tien tran" userId="f5c0b7c74de91c7e" providerId="Windows Live" clId="Web-{E07B9685-5A37-4A97-880C-EB79A1BA2E04}" dt="2023-08-16T16:10:59.220" v="57" actId="1076"/>
          <ac:picMkLst>
            <pc:docMk/>
            <pc:sldMk cId="3558047907" sldId="419"/>
            <ac:picMk id="5" creationId="{58B7BA5E-0683-8A53-F16F-6CFDF970B847}"/>
          </ac:picMkLst>
        </pc:picChg>
      </pc:sldChg>
      <pc:sldChg chg="modSp new">
        <pc:chgData name="tien tran" userId="f5c0b7c74de91c7e" providerId="Windows Live" clId="Web-{E07B9685-5A37-4A97-880C-EB79A1BA2E04}" dt="2023-08-16T16:13:44.739" v="80" actId="20577"/>
        <pc:sldMkLst>
          <pc:docMk/>
          <pc:sldMk cId="3310607425" sldId="420"/>
        </pc:sldMkLst>
        <pc:spChg chg="mod">
          <ac:chgData name="tien tran" userId="f5c0b7c74de91c7e" providerId="Windows Live" clId="Web-{E07B9685-5A37-4A97-880C-EB79A1BA2E04}" dt="2023-08-16T16:13:02.582" v="70" actId="20577"/>
          <ac:spMkLst>
            <pc:docMk/>
            <pc:sldMk cId="3310607425" sldId="420"/>
            <ac:spMk id="2" creationId="{13F723F9-2D42-45B2-4F30-E5CDC1218E78}"/>
          </ac:spMkLst>
        </pc:spChg>
        <pc:spChg chg="mod">
          <ac:chgData name="tien tran" userId="f5c0b7c74de91c7e" providerId="Windows Live" clId="Web-{E07B9685-5A37-4A97-880C-EB79A1BA2E04}" dt="2023-08-16T16:13:44.739" v="8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addSp modSp new">
        <pc:chgData name="tien tran" userId="f5c0b7c74de91c7e" providerId="Windows Live" clId="Web-{E07B9685-5A37-4A97-880C-EB79A1BA2E04}" dt="2023-08-16T16:19:15.778" v="119" actId="14100"/>
        <pc:sldMkLst>
          <pc:docMk/>
          <pc:sldMk cId="1213704486" sldId="421"/>
        </pc:sldMkLst>
        <pc:spChg chg="mod">
          <ac:chgData name="tien tran" userId="f5c0b7c74de91c7e" providerId="Windows Live" clId="Web-{E07B9685-5A37-4A97-880C-EB79A1BA2E04}" dt="2023-08-16T16:14:04.552" v="85" actId="20577"/>
          <ac:spMkLst>
            <pc:docMk/>
            <pc:sldMk cId="1213704486" sldId="421"/>
            <ac:spMk id="2" creationId="{45913BE7-4A93-0A1E-9CFA-780D28F571D8}"/>
          </ac:spMkLst>
        </pc:spChg>
        <pc:spChg chg="mod">
          <ac:chgData name="tien tran" userId="f5c0b7c74de91c7e" providerId="Windows Live" clId="Web-{E07B9685-5A37-4A97-880C-EB79A1BA2E04}" dt="2023-08-16T16:18:48.684" v="115" actId="20577"/>
          <ac:spMkLst>
            <pc:docMk/>
            <pc:sldMk cId="1213704486" sldId="421"/>
            <ac:spMk id="3" creationId="{1D9ACED5-C095-027D-5359-7B8A46E32FC8}"/>
          </ac:spMkLst>
        </pc:spChg>
        <pc:picChg chg="add mod">
          <ac:chgData name="tien tran" userId="f5c0b7c74de91c7e" providerId="Windows Live" clId="Web-{E07B9685-5A37-4A97-880C-EB79A1BA2E04}" dt="2023-08-16T16:19:15.778" v="119" actId="14100"/>
          <ac:picMkLst>
            <pc:docMk/>
            <pc:sldMk cId="1213704486" sldId="421"/>
            <ac:picMk id="5" creationId="{3914A51E-5127-903B-9810-65179576BC5A}"/>
          </ac:picMkLst>
        </pc:picChg>
      </pc:sldChg>
      <pc:sldChg chg="addSp delSp modSp new">
        <pc:chgData name="tien tran" userId="f5c0b7c74de91c7e" providerId="Windows Live" clId="Web-{E07B9685-5A37-4A97-880C-EB79A1BA2E04}" dt="2023-08-16T16:40:52.339" v="136" actId="14100"/>
        <pc:sldMkLst>
          <pc:docMk/>
          <pc:sldMk cId="3144263657" sldId="422"/>
        </pc:sldMkLst>
        <pc:spChg chg="mod">
          <ac:chgData name="tien tran" userId="f5c0b7c74de91c7e" providerId="Windows Live" clId="Web-{E07B9685-5A37-4A97-880C-EB79A1BA2E04}" dt="2023-08-16T16:39:14.399" v="128" actId="20577"/>
          <ac:spMkLst>
            <pc:docMk/>
            <pc:sldMk cId="3144263657" sldId="422"/>
            <ac:spMk id="2" creationId="{8A76FCF1-369E-0A1A-E23B-05A12F85D77F}"/>
          </ac:spMkLst>
        </pc:spChg>
        <pc:spChg chg="del">
          <ac:chgData name="tien tran" userId="f5c0b7c74de91c7e" providerId="Windows Live" clId="Web-{E07B9685-5A37-4A97-880C-EB79A1BA2E04}" dt="2023-08-16T16:40:17.088" v="129"/>
          <ac:spMkLst>
            <pc:docMk/>
            <pc:sldMk cId="3144263657" sldId="422"/>
            <ac:spMk id="3" creationId="{52F6FC47-71BA-0FD0-D78A-9D661ED6CA9C}"/>
          </ac:spMkLst>
        </pc:spChg>
        <pc:picChg chg="add mod ord">
          <ac:chgData name="tien tran" userId="f5c0b7c74de91c7e" providerId="Windows Live" clId="Web-{E07B9685-5A37-4A97-880C-EB79A1BA2E04}" dt="2023-08-16T16:40:22.026" v="131" actId="1076"/>
          <ac:picMkLst>
            <pc:docMk/>
            <pc:sldMk cId="3144263657" sldId="422"/>
            <ac:picMk id="5" creationId="{275D0CF4-77F5-BC34-F7F9-D5962C8BE7B7}"/>
          </ac:picMkLst>
        </pc:picChg>
        <pc:picChg chg="add mod">
          <ac:chgData name="tien tran" userId="f5c0b7c74de91c7e" providerId="Windows Live" clId="Web-{E07B9685-5A37-4A97-880C-EB79A1BA2E04}" dt="2023-08-16T16:40:52.339" v="136" actId="14100"/>
          <ac:picMkLst>
            <pc:docMk/>
            <pc:sldMk cId="3144263657" sldId="422"/>
            <ac:picMk id="6" creationId="{9EA22ACF-7739-CB96-7939-466524D074C5}"/>
          </ac:picMkLst>
        </pc:picChg>
      </pc:sldChg>
      <pc:sldChg chg="addSp delSp modSp new">
        <pc:chgData name="tien tran" userId="f5c0b7c74de91c7e" providerId="Windows Live" clId="Web-{E07B9685-5A37-4A97-880C-EB79A1BA2E04}" dt="2023-08-16T16:49:01.632" v="210"/>
        <pc:sldMkLst>
          <pc:docMk/>
          <pc:sldMk cId="2719859703" sldId="423"/>
        </pc:sldMkLst>
        <pc:spChg chg="mod">
          <ac:chgData name="tien tran" userId="f5c0b7c74de91c7e" providerId="Windows Live" clId="Web-{E07B9685-5A37-4A97-880C-EB79A1BA2E04}" dt="2023-08-16T16:43:26.983" v="146" actId="20577"/>
          <ac:spMkLst>
            <pc:docMk/>
            <pc:sldMk cId="2719859703" sldId="423"/>
            <ac:spMk id="2" creationId="{54E3FCC9-1B10-5037-72E3-9FD752F601EE}"/>
          </ac:spMkLst>
        </pc:spChg>
        <pc:spChg chg="add del mod">
          <ac:chgData name="tien tran" userId="f5c0b7c74de91c7e" providerId="Windows Live" clId="Web-{E07B9685-5A37-4A97-880C-EB79A1BA2E04}" dt="2023-08-16T16:48:58.632" v="208" actId="20577"/>
          <ac:spMkLst>
            <pc:docMk/>
            <pc:sldMk cId="2719859703" sldId="423"/>
            <ac:spMk id="3" creationId="{0491BC95-4368-24C5-C47B-C6B153F860DB}"/>
          </ac:spMkLst>
        </pc:spChg>
        <pc:picChg chg="add del mod ord">
          <ac:chgData name="tien tran" userId="f5c0b7c74de91c7e" providerId="Windows Live" clId="Web-{E07B9685-5A37-4A97-880C-EB79A1BA2E04}" dt="2023-08-16T16:43:22.577" v="145"/>
          <ac:picMkLst>
            <pc:docMk/>
            <pc:sldMk cId="2719859703" sldId="423"/>
            <ac:picMk id="5" creationId="{CFEBE843-D693-BCED-4F6D-16AEA966B270}"/>
          </ac:picMkLst>
        </pc:picChg>
        <pc:picChg chg="add mod">
          <ac:chgData name="tien tran" userId="f5c0b7c74de91c7e" providerId="Windows Live" clId="Web-{E07B9685-5A37-4A97-880C-EB79A1BA2E04}" dt="2023-08-16T16:48:10.162" v="194" actId="1076"/>
          <ac:picMkLst>
            <pc:docMk/>
            <pc:sldMk cId="2719859703" sldId="423"/>
            <ac:picMk id="6" creationId="{7A72F5BA-4CFE-2F42-E90C-FE033BC3BA3E}"/>
          </ac:picMkLst>
        </pc:picChg>
        <pc:picChg chg="add mod">
          <ac:chgData name="tien tran" userId="f5c0b7c74de91c7e" providerId="Windows Live" clId="Web-{E07B9685-5A37-4A97-880C-EB79A1BA2E04}" dt="2023-08-16T16:48:14.115" v="195" actId="14100"/>
          <ac:picMkLst>
            <pc:docMk/>
            <pc:sldMk cId="2719859703" sldId="423"/>
            <ac:picMk id="7" creationId="{F4D842A6-2191-4D69-2C4E-66F588D5834F}"/>
          </ac:picMkLst>
        </pc:picChg>
        <pc:picChg chg="add del mod">
          <ac:chgData name="tien tran" userId="f5c0b7c74de91c7e" providerId="Windows Live" clId="Web-{E07B9685-5A37-4A97-880C-EB79A1BA2E04}" dt="2023-08-16T16:49:01.632" v="210"/>
          <ac:picMkLst>
            <pc:docMk/>
            <pc:sldMk cId="2719859703" sldId="423"/>
            <ac:picMk id="8" creationId="{2830E3DE-E9E1-326D-A431-0218150BD761}"/>
          </ac:picMkLst>
        </pc:picChg>
        <pc:picChg chg="add del mod">
          <ac:chgData name="tien tran" userId="f5c0b7c74de91c7e" providerId="Windows Live" clId="Web-{E07B9685-5A37-4A97-880C-EB79A1BA2E04}" dt="2023-08-16T16:49:00.444" v="209"/>
          <ac:picMkLst>
            <pc:docMk/>
            <pc:sldMk cId="2719859703" sldId="423"/>
            <ac:picMk id="9" creationId="{AC499162-1567-7430-45B9-02B7C8302806}"/>
          </ac:picMkLst>
        </pc:picChg>
      </pc:sldChg>
      <pc:sldChg chg="delSp modSp add replId">
        <pc:chgData name="tien tran" userId="f5c0b7c74de91c7e" providerId="Windows Live" clId="Web-{E07B9685-5A37-4A97-880C-EB79A1BA2E04}" dt="2023-08-16T16:48:53.257" v="207" actId="20577"/>
        <pc:sldMkLst>
          <pc:docMk/>
          <pc:sldMk cId="2792897587" sldId="424"/>
        </pc:sldMkLst>
        <pc:spChg chg="mod">
          <ac:chgData name="tien tran" userId="f5c0b7c74de91c7e" providerId="Windows Live" clId="Web-{E07B9685-5A37-4A97-880C-EB79A1BA2E04}" dt="2023-08-16T16:48:53.257" v="207" actId="20577"/>
          <ac:spMkLst>
            <pc:docMk/>
            <pc:sldMk cId="2792897587" sldId="424"/>
            <ac:spMk id="3" creationId="{0491BC95-4368-24C5-C47B-C6B153F860DB}"/>
          </ac:spMkLst>
        </pc:spChg>
        <pc:picChg chg="del">
          <ac:chgData name="tien tran" userId="f5c0b7c74de91c7e" providerId="Windows Live" clId="Web-{E07B9685-5A37-4A97-880C-EB79A1BA2E04}" dt="2023-08-16T16:48:25.959" v="197"/>
          <ac:picMkLst>
            <pc:docMk/>
            <pc:sldMk cId="2792897587" sldId="424"/>
            <ac:picMk id="6" creationId="{7A72F5BA-4CFE-2F42-E90C-FE033BC3BA3E}"/>
          </ac:picMkLst>
        </pc:picChg>
        <pc:picChg chg="del">
          <ac:chgData name="tien tran" userId="f5c0b7c74de91c7e" providerId="Windows Live" clId="Web-{E07B9685-5A37-4A97-880C-EB79A1BA2E04}" dt="2023-08-16T16:48:27.537" v="198"/>
          <ac:picMkLst>
            <pc:docMk/>
            <pc:sldMk cId="2792897587" sldId="424"/>
            <ac:picMk id="7" creationId="{F4D842A6-2191-4D69-2C4E-66F588D5834F}"/>
          </ac:picMkLst>
        </pc:picChg>
        <pc:picChg chg="mod">
          <ac:chgData name="tien tran" userId="f5c0b7c74de91c7e" providerId="Windows Live" clId="Web-{E07B9685-5A37-4A97-880C-EB79A1BA2E04}" dt="2023-08-16T16:48:41.241" v="204" actId="1076"/>
          <ac:picMkLst>
            <pc:docMk/>
            <pc:sldMk cId="2792897587" sldId="424"/>
            <ac:picMk id="8" creationId="{2830E3DE-E9E1-326D-A431-0218150BD761}"/>
          </ac:picMkLst>
        </pc:picChg>
        <pc:picChg chg="mod">
          <ac:chgData name="tien tran" userId="f5c0b7c74de91c7e" providerId="Windows Live" clId="Web-{E07B9685-5A37-4A97-880C-EB79A1BA2E04}" dt="2023-08-16T16:48:43.522" v="205" actId="1076"/>
          <ac:picMkLst>
            <pc:docMk/>
            <pc:sldMk cId="2792897587" sldId="424"/>
            <ac:picMk id="9" creationId="{AC499162-1567-7430-45B9-02B7C8302806}"/>
          </ac:picMkLst>
        </pc:picChg>
      </pc:sldChg>
      <pc:sldChg chg="modSp new">
        <pc:chgData name="tien tran" userId="f5c0b7c74de91c7e" providerId="Windows Live" clId="Web-{E07B9685-5A37-4A97-880C-EB79A1BA2E04}" dt="2023-08-16T17:16:40.260" v="263" actId="20577"/>
        <pc:sldMkLst>
          <pc:docMk/>
          <pc:sldMk cId="2149380132" sldId="425"/>
        </pc:sldMkLst>
        <pc:spChg chg="mod">
          <ac:chgData name="tien tran" userId="f5c0b7c74de91c7e" providerId="Windows Live" clId="Web-{E07B9685-5A37-4A97-880C-EB79A1BA2E04}" dt="2023-08-16T17:15:46.415" v="229" actId="20577"/>
          <ac:spMkLst>
            <pc:docMk/>
            <pc:sldMk cId="2149380132" sldId="425"/>
            <ac:spMk id="2" creationId="{8DB6D118-B373-4AF2-4DF0-94781A7AA6BA}"/>
          </ac:spMkLst>
        </pc:spChg>
        <pc:spChg chg="mod">
          <ac:chgData name="tien tran" userId="f5c0b7c74de91c7e" providerId="Windows Live" clId="Web-{E07B9685-5A37-4A97-880C-EB79A1BA2E04}" dt="2023-08-16T17:16:40.260" v="263" actId="20577"/>
          <ac:spMkLst>
            <pc:docMk/>
            <pc:sldMk cId="2149380132" sldId="425"/>
            <ac:spMk id="3" creationId="{A5B9A8D0-28CC-9BAA-DD0A-837B01261193}"/>
          </ac:spMkLst>
        </pc:spChg>
      </pc:sldChg>
      <pc:sldChg chg="modSp new">
        <pc:chgData name="tien tran" userId="f5c0b7c74de91c7e" providerId="Windows Live" clId="Web-{E07B9685-5A37-4A97-880C-EB79A1BA2E04}" dt="2023-08-16T17:16:57.745" v="274" actId="20577"/>
        <pc:sldMkLst>
          <pc:docMk/>
          <pc:sldMk cId="3993050468" sldId="426"/>
        </pc:sldMkLst>
        <pc:spChg chg="mod">
          <ac:chgData name="tien tran" userId="f5c0b7c74de91c7e" providerId="Windows Live" clId="Web-{E07B9685-5A37-4A97-880C-EB79A1BA2E04}" dt="2023-08-16T17:16:57.745" v="274" actId="20577"/>
          <ac:spMkLst>
            <pc:docMk/>
            <pc:sldMk cId="3993050468" sldId="426"/>
            <ac:spMk id="2" creationId="{AF3878A8-CFA3-224D-0260-DF363A12EB83}"/>
          </ac:spMkLst>
        </pc:spChg>
      </pc:sldChg>
      <pc:sldChg chg="addSp delSp modSp new">
        <pc:chgData name="tien tran" userId="f5c0b7c74de91c7e" providerId="Windows Live" clId="Web-{E07B9685-5A37-4A97-880C-EB79A1BA2E04}" dt="2023-08-16T17:35:18.186" v="341" actId="14100"/>
        <pc:sldMkLst>
          <pc:docMk/>
          <pc:sldMk cId="709523244" sldId="427"/>
        </pc:sldMkLst>
        <pc:spChg chg="mod">
          <ac:chgData name="tien tran" userId="f5c0b7c74de91c7e" providerId="Windows Live" clId="Web-{E07B9685-5A37-4A97-880C-EB79A1BA2E04}" dt="2023-08-16T17:22:57.444" v="286" actId="20577"/>
          <ac:spMkLst>
            <pc:docMk/>
            <pc:sldMk cId="709523244" sldId="427"/>
            <ac:spMk id="2" creationId="{3159BCFE-21B6-B07D-B08E-F8BAC3479EDB}"/>
          </ac:spMkLst>
        </pc:spChg>
        <pc:spChg chg="mod">
          <ac:chgData name="tien tran" userId="f5c0b7c74de91c7e" providerId="Windows Live" clId="Web-{E07B9685-5A37-4A97-880C-EB79A1BA2E04}" dt="2023-08-16T17:31:36.679" v="328" actId="20577"/>
          <ac:spMkLst>
            <pc:docMk/>
            <pc:sldMk cId="709523244" sldId="427"/>
            <ac:spMk id="3" creationId="{36C8DE30-46F9-B4AB-5855-3E95E4DC7F63}"/>
          </ac:spMkLst>
        </pc:spChg>
        <pc:picChg chg="add del mod">
          <ac:chgData name="tien tran" userId="f5c0b7c74de91c7e" providerId="Windows Live" clId="Web-{E07B9685-5A37-4A97-880C-EB79A1BA2E04}" dt="2023-08-16T17:35:13.561" v="339"/>
          <ac:picMkLst>
            <pc:docMk/>
            <pc:sldMk cId="709523244" sldId="427"/>
            <ac:picMk id="5" creationId="{EC4C1B42-96FE-1CEF-B9F5-C95EE0797C79}"/>
          </ac:picMkLst>
        </pc:picChg>
        <pc:picChg chg="add mod">
          <ac:chgData name="tien tran" userId="f5c0b7c74de91c7e" providerId="Windows Live" clId="Web-{E07B9685-5A37-4A97-880C-EB79A1BA2E04}" dt="2023-08-16T17:35:18.186" v="341" actId="14100"/>
          <ac:picMkLst>
            <pc:docMk/>
            <pc:sldMk cId="709523244" sldId="427"/>
            <ac:picMk id="6" creationId="{5EF260F7-C14A-7065-90C8-5953DAB36488}"/>
          </ac:picMkLst>
        </pc:picChg>
      </pc:sldChg>
      <pc:sldChg chg="new">
        <pc:chgData name="tien tran" userId="f5c0b7c74de91c7e" providerId="Windows Live" clId="Web-{E07B9685-5A37-4A97-880C-EB79A1BA2E04}" dt="2023-08-16T17:23:40.211" v="299"/>
        <pc:sldMkLst>
          <pc:docMk/>
          <pc:sldMk cId="599323709" sldId="428"/>
        </pc:sldMkLst>
      </pc:sldChg>
    </pc:docChg>
  </pc:docChgLst>
  <pc:docChgLst>
    <pc:chgData name="tien tran" userId="f5c0b7c74de91c7e" providerId="Windows Live" clId="Web-{4D4F0258-B400-404B-8672-3628B0D8812E}"/>
    <pc:docChg chg="addSld delSld modSld">
      <pc:chgData name="tien tran" userId="f5c0b7c74de91c7e" providerId="Windows Live" clId="Web-{4D4F0258-B400-404B-8672-3628B0D8812E}" dt="2023-08-30T14:49:44.409" v="36"/>
      <pc:docMkLst>
        <pc:docMk/>
      </pc:docMkLst>
      <pc:sldChg chg="modSp">
        <pc:chgData name="tien tran" userId="f5c0b7c74de91c7e" providerId="Windows Live" clId="Web-{4D4F0258-B400-404B-8672-3628B0D8812E}" dt="2023-08-30T14:47:28.338" v="15" actId="20577"/>
        <pc:sldMkLst>
          <pc:docMk/>
          <pc:sldMk cId="0" sldId="257"/>
        </pc:sldMkLst>
        <pc:spChg chg="mod">
          <ac:chgData name="tien tran" userId="f5c0b7c74de91c7e" providerId="Windows Live" clId="Web-{4D4F0258-B400-404B-8672-3628B0D8812E}" dt="2023-08-30T14:47:28.338" v="15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4D4F0258-B400-404B-8672-3628B0D8812E}" dt="2023-08-30T14:46:39.726" v="1" actId="20577"/>
        <pc:sldMkLst>
          <pc:docMk/>
          <pc:sldMk cId="0" sldId="404"/>
        </pc:sldMkLst>
        <pc:spChg chg="mod">
          <ac:chgData name="tien tran" userId="f5c0b7c74de91c7e" providerId="Windows Live" clId="Web-{4D4F0258-B400-404B-8672-3628B0D8812E}" dt="2023-08-30T14:46:39.726" v="1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4D4F0258-B400-404B-8672-3628B0D8812E}" dt="2023-08-30T14:47:47.636" v="19" actId="20577"/>
        <pc:sldMkLst>
          <pc:docMk/>
          <pc:sldMk cId="788580868" sldId="405"/>
        </pc:sldMkLst>
        <pc:spChg chg="mod">
          <ac:chgData name="tien tran" userId="f5c0b7c74de91c7e" providerId="Windows Live" clId="Web-{4D4F0258-B400-404B-8672-3628B0D8812E}" dt="2023-08-30T14:47:47.636" v="19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4D4F0258-B400-404B-8672-3628B0D8812E}" dt="2023-08-30T14:48:05.621" v="34"/>
        <pc:sldMkLst>
          <pc:docMk/>
          <pc:sldMk cId="1723637248" sldId="406"/>
        </pc:sldMkLst>
      </pc:sldChg>
      <pc:sldChg chg="new">
        <pc:chgData name="tien tran" userId="f5c0b7c74de91c7e" providerId="Windows Live" clId="Web-{4D4F0258-B400-404B-8672-3628B0D8812E}" dt="2023-08-30T14:49:44.409" v="36"/>
        <pc:sldMkLst>
          <pc:docMk/>
          <pc:sldMk cId="3397270846" sldId="406"/>
        </pc:sldMkLst>
      </pc:sldChg>
      <pc:sldChg chg="del">
        <pc:chgData name="tien tran" userId="f5c0b7c74de91c7e" providerId="Windows Live" clId="Web-{4D4F0258-B400-404B-8672-3628B0D8812E}" dt="2023-08-30T14:48:05.605" v="32"/>
        <pc:sldMkLst>
          <pc:docMk/>
          <pc:sldMk cId="1231914715" sldId="407"/>
        </pc:sldMkLst>
      </pc:sldChg>
      <pc:sldChg chg="del">
        <pc:chgData name="tien tran" userId="f5c0b7c74de91c7e" providerId="Windows Live" clId="Web-{4D4F0258-B400-404B-8672-3628B0D8812E}" dt="2023-08-30T14:48:05.605" v="30"/>
        <pc:sldMkLst>
          <pc:docMk/>
          <pc:sldMk cId="2514470146" sldId="408"/>
        </pc:sldMkLst>
      </pc:sldChg>
      <pc:sldChg chg="del">
        <pc:chgData name="tien tran" userId="f5c0b7c74de91c7e" providerId="Windows Live" clId="Web-{4D4F0258-B400-404B-8672-3628B0D8812E}" dt="2023-08-30T14:48:05.605" v="31"/>
        <pc:sldMkLst>
          <pc:docMk/>
          <pc:sldMk cId="131668938" sldId="409"/>
        </pc:sldMkLst>
      </pc:sldChg>
      <pc:sldChg chg="del">
        <pc:chgData name="tien tran" userId="f5c0b7c74de91c7e" providerId="Windows Live" clId="Web-{4D4F0258-B400-404B-8672-3628B0D8812E}" dt="2023-08-30T14:48:05.605" v="29"/>
        <pc:sldMkLst>
          <pc:docMk/>
          <pc:sldMk cId="318428843" sldId="410"/>
        </pc:sldMkLst>
      </pc:sldChg>
      <pc:sldChg chg="del">
        <pc:chgData name="tien tran" userId="f5c0b7c74de91c7e" providerId="Windows Live" clId="Web-{4D4F0258-B400-404B-8672-3628B0D8812E}" dt="2023-08-30T14:48:05.621" v="35"/>
        <pc:sldMkLst>
          <pc:docMk/>
          <pc:sldMk cId="2785535047" sldId="411"/>
        </pc:sldMkLst>
      </pc:sldChg>
      <pc:sldChg chg="del">
        <pc:chgData name="tien tran" userId="f5c0b7c74de91c7e" providerId="Windows Live" clId="Web-{4D4F0258-B400-404B-8672-3628B0D8812E}" dt="2023-08-30T14:48:05.605" v="28"/>
        <pc:sldMkLst>
          <pc:docMk/>
          <pc:sldMk cId="988884064" sldId="412"/>
        </pc:sldMkLst>
      </pc:sldChg>
      <pc:sldChg chg="del">
        <pc:chgData name="tien tran" userId="f5c0b7c74de91c7e" providerId="Windows Live" clId="Web-{4D4F0258-B400-404B-8672-3628B0D8812E}" dt="2023-08-30T14:48:05.605" v="27"/>
        <pc:sldMkLst>
          <pc:docMk/>
          <pc:sldMk cId="3936212934" sldId="413"/>
        </pc:sldMkLst>
      </pc:sldChg>
      <pc:sldChg chg="del">
        <pc:chgData name="tien tran" userId="f5c0b7c74de91c7e" providerId="Windows Live" clId="Web-{4D4F0258-B400-404B-8672-3628B0D8812E}" dt="2023-08-30T14:48:05.605" v="33"/>
        <pc:sldMkLst>
          <pc:docMk/>
          <pc:sldMk cId="514150187" sldId="414"/>
        </pc:sldMkLst>
      </pc:sldChg>
      <pc:sldChg chg="del">
        <pc:chgData name="tien tran" userId="f5c0b7c74de91c7e" providerId="Windows Live" clId="Web-{4D4F0258-B400-404B-8672-3628B0D8812E}" dt="2023-08-30T14:48:05.605" v="26"/>
        <pc:sldMkLst>
          <pc:docMk/>
          <pc:sldMk cId="673158145" sldId="415"/>
        </pc:sldMkLst>
      </pc:sldChg>
      <pc:sldChg chg="del">
        <pc:chgData name="tien tran" userId="f5c0b7c74de91c7e" providerId="Windows Live" clId="Web-{4D4F0258-B400-404B-8672-3628B0D8812E}" dt="2023-08-30T14:48:05.605" v="25"/>
        <pc:sldMkLst>
          <pc:docMk/>
          <pc:sldMk cId="89281994" sldId="416"/>
        </pc:sldMkLst>
      </pc:sldChg>
      <pc:sldChg chg="del">
        <pc:chgData name="tien tran" userId="f5c0b7c74de91c7e" providerId="Windows Live" clId="Web-{4D4F0258-B400-404B-8672-3628B0D8812E}" dt="2023-08-30T14:47:55.105" v="20"/>
        <pc:sldMkLst>
          <pc:docMk/>
          <pc:sldMk cId="1826908003" sldId="417"/>
        </pc:sldMkLst>
      </pc:sldChg>
      <pc:sldChg chg="del">
        <pc:chgData name="tien tran" userId="f5c0b7c74de91c7e" providerId="Windows Live" clId="Web-{4D4F0258-B400-404B-8672-3628B0D8812E}" dt="2023-08-30T14:48:05.605" v="24"/>
        <pc:sldMkLst>
          <pc:docMk/>
          <pc:sldMk cId="2751316814" sldId="418"/>
        </pc:sldMkLst>
      </pc:sldChg>
      <pc:sldChg chg="del">
        <pc:chgData name="tien tran" userId="f5c0b7c74de91c7e" providerId="Windows Live" clId="Web-{4D4F0258-B400-404B-8672-3628B0D8812E}" dt="2023-08-30T14:48:05.605" v="23"/>
        <pc:sldMkLst>
          <pc:docMk/>
          <pc:sldMk cId="2211945037" sldId="419"/>
        </pc:sldMkLst>
      </pc:sldChg>
      <pc:sldChg chg="del">
        <pc:chgData name="tien tran" userId="f5c0b7c74de91c7e" providerId="Windows Live" clId="Web-{4D4F0258-B400-404B-8672-3628B0D8812E}" dt="2023-08-30T14:48:05.590" v="22"/>
        <pc:sldMkLst>
          <pc:docMk/>
          <pc:sldMk cId="2684108598" sldId="420"/>
        </pc:sldMkLst>
      </pc:sldChg>
      <pc:sldChg chg="del">
        <pc:chgData name="tien tran" userId="f5c0b7c74de91c7e" providerId="Windows Live" clId="Web-{4D4F0258-B400-404B-8672-3628B0D8812E}" dt="2023-08-30T14:48:05.590" v="21"/>
        <pc:sldMkLst>
          <pc:docMk/>
          <pc:sldMk cId="978376142" sldId="421"/>
        </pc:sldMkLst>
      </pc:sldChg>
    </pc:docChg>
  </pc:docChgLst>
  <pc:docChgLst>
    <pc:chgData name="tien tran" userId="f5c0b7c74de91c7e" providerId="Windows Live" clId="Web-{FC69EDA8-B7C2-4A4D-A8DB-F116795F042B}"/>
    <pc:docChg chg="addSld delSld modSld sldOrd">
      <pc:chgData name="tien tran" userId="f5c0b7c74de91c7e" providerId="Windows Live" clId="Web-{FC69EDA8-B7C2-4A4D-A8DB-F116795F042B}" dt="2023-09-12T03:46:29.903" v="705" actId="20577"/>
      <pc:docMkLst>
        <pc:docMk/>
      </pc:docMkLst>
      <pc:sldChg chg="modSp">
        <pc:chgData name="tien tran" userId="f5c0b7c74de91c7e" providerId="Windows Live" clId="Web-{FC69EDA8-B7C2-4A4D-A8DB-F116795F042B}" dt="2023-09-12T02:58:05.780" v="463"/>
        <pc:sldMkLst>
          <pc:docMk/>
          <pc:sldMk cId="0" sldId="257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FC69EDA8-B7C2-4A4D-A8DB-F116795F042B}" dt="2023-09-12T02:58:05.780" v="463"/>
        <pc:sldMkLst>
          <pc:docMk/>
          <pc:sldMk cId="0" sldId="404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FC69EDA8-B7C2-4A4D-A8DB-F116795F042B}" dt="2023-09-12T02:58:05.780" v="463"/>
        <pc:sldMkLst>
          <pc:docMk/>
          <pc:sldMk cId="788580868" sldId="405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FC69EDA8-B7C2-4A4D-A8DB-F116795F042B}" dt="2023-09-12T02:01:14.324" v="122"/>
        <pc:sldMkLst>
          <pc:docMk/>
          <pc:sldMk cId="3397270846" sldId="406"/>
        </pc:sldMkLst>
      </pc:sldChg>
      <pc:sldChg chg="addSp modSp">
        <pc:chgData name="tien tran" userId="f5c0b7c74de91c7e" providerId="Windows Live" clId="Web-{FC69EDA8-B7C2-4A4D-A8DB-F116795F042B}" dt="2023-09-12T02:58:05.780" v="463"/>
        <pc:sldMkLst>
          <pc:docMk/>
          <pc:sldMk cId="3320950980" sldId="407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20950980" sldId="407"/>
            <ac:spMk id="2" creationId="{928C5CC4-E074-0A13-FBCB-6E2FA757580D}"/>
          </ac:spMkLst>
        </pc:spChg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20950980" sldId="407"/>
            <ac:spMk id="3" creationId="{E336EB79-0588-E2E8-0CCD-0E9E87F08330}"/>
          </ac:spMkLst>
        </pc:spChg>
        <pc:picChg chg="add mod">
          <ac:chgData name="tien tran" userId="f5c0b7c74de91c7e" providerId="Windows Live" clId="Web-{FC69EDA8-B7C2-4A4D-A8DB-F116795F042B}" dt="2023-09-12T02:01:14.231" v="121" actId="1076"/>
          <ac:picMkLst>
            <pc:docMk/>
            <pc:sldMk cId="3320950980" sldId="407"/>
            <ac:picMk id="6" creationId="{E872366F-83B1-DE40-84E5-EA6D8B0101B5}"/>
          </ac:picMkLst>
        </pc:picChg>
      </pc:sldChg>
      <pc:sldChg chg="addSp modSp new">
        <pc:chgData name="tien tran" userId="f5c0b7c74de91c7e" providerId="Windows Live" clId="Web-{FC69EDA8-B7C2-4A4D-A8DB-F116795F042B}" dt="2023-09-12T02:03:42.454" v="131" actId="1076"/>
        <pc:sldMkLst>
          <pc:docMk/>
          <pc:sldMk cId="3972552494" sldId="408"/>
        </pc:sldMkLst>
        <pc:spChg chg="mod">
          <ac:chgData name="tien tran" userId="f5c0b7c74de91c7e" providerId="Windows Live" clId="Web-{FC69EDA8-B7C2-4A4D-A8DB-F116795F042B}" dt="2023-09-12T01:57:51.833" v="78" actId="20577"/>
          <ac:spMkLst>
            <pc:docMk/>
            <pc:sldMk cId="3972552494" sldId="408"/>
            <ac:spMk id="2" creationId="{D8E8C580-B24C-A5FC-37E3-179DE8193888}"/>
          </ac:spMkLst>
        </pc:spChg>
        <pc:spChg chg="mod">
          <ac:chgData name="tien tran" userId="f5c0b7c74de91c7e" providerId="Windows Live" clId="Web-{FC69EDA8-B7C2-4A4D-A8DB-F116795F042B}" dt="2023-09-12T02:03:38.735" v="130" actId="14100"/>
          <ac:spMkLst>
            <pc:docMk/>
            <pc:sldMk cId="3972552494" sldId="408"/>
            <ac:spMk id="3" creationId="{83289C3B-7608-560C-528A-F6A870DCFC2D}"/>
          </ac:spMkLst>
        </pc:spChg>
        <pc:picChg chg="add mod">
          <ac:chgData name="tien tran" userId="f5c0b7c74de91c7e" providerId="Windows Live" clId="Web-{FC69EDA8-B7C2-4A4D-A8DB-F116795F042B}" dt="2023-09-12T02:03:42.454" v="131" actId="1076"/>
          <ac:picMkLst>
            <pc:docMk/>
            <pc:sldMk cId="3972552494" sldId="408"/>
            <ac:picMk id="5" creationId="{185863B5-0C75-CB43-90EC-809721002372}"/>
          </ac:picMkLst>
        </pc:picChg>
      </pc:sldChg>
      <pc:sldChg chg="addSp modSp new">
        <pc:chgData name="tien tran" userId="f5c0b7c74de91c7e" providerId="Windows Live" clId="Web-{FC69EDA8-B7C2-4A4D-A8DB-F116795F042B}" dt="2023-09-12T01:59:34.321" v="88" actId="20577"/>
        <pc:sldMkLst>
          <pc:docMk/>
          <pc:sldMk cId="1458164645" sldId="409"/>
        </pc:sldMkLst>
        <pc:spChg chg="mod">
          <ac:chgData name="tien tran" userId="f5c0b7c74de91c7e" providerId="Windows Live" clId="Web-{FC69EDA8-B7C2-4A4D-A8DB-F116795F042B}" dt="2023-09-12T01:59:34.321" v="88" actId="20577"/>
          <ac:spMkLst>
            <pc:docMk/>
            <pc:sldMk cId="1458164645" sldId="409"/>
            <ac:spMk id="2" creationId="{6D1329D9-A1B9-0E07-A828-380C1517FE1E}"/>
          </ac:spMkLst>
        </pc:spChg>
        <pc:spChg chg="mod">
          <ac:chgData name="tien tran" userId="f5c0b7c74de91c7e" providerId="Windows Live" clId="Web-{FC69EDA8-B7C2-4A4D-A8DB-F116795F042B}" dt="2023-09-12T01:58:27.475" v="83" actId="14100"/>
          <ac:spMkLst>
            <pc:docMk/>
            <pc:sldMk cId="1458164645" sldId="409"/>
            <ac:spMk id="3" creationId="{EC65762F-BC2B-6EE2-959F-605C865FF34E}"/>
          </ac:spMkLst>
        </pc:spChg>
        <pc:picChg chg="add mod">
          <ac:chgData name="tien tran" userId="f5c0b7c74de91c7e" providerId="Windows Live" clId="Web-{FC69EDA8-B7C2-4A4D-A8DB-F116795F042B}" dt="2023-09-12T01:59:24.039" v="85" actId="1076"/>
          <ac:picMkLst>
            <pc:docMk/>
            <pc:sldMk cId="1458164645" sldId="409"/>
            <ac:picMk id="5" creationId="{8C1CB8EF-07EC-3D94-89D3-FC8EB9B1A7CC}"/>
          </ac:picMkLst>
        </pc:picChg>
      </pc:sldChg>
      <pc:sldChg chg="addSp delSp modSp new del">
        <pc:chgData name="tien tran" userId="f5c0b7c74de91c7e" providerId="Windows Live" clId="Web-{FC69EDA8-B7C2-4A4D-A8DB-F116795F042B}" dt="2023-09-12T02:41:49.216" v="373"/>
        <pc:sldMkLst>
          <pc:docMk/>
          <pc:sldMk cId="3092250663" sldId="410"/>
        </pc:sldMkLst>
        <pc:spChg chg="mod">
          <ac:chgData name="tien tran" userId="f5c0b7c74de91c7e" providerId="Windows Live" clId="Web-{FC69EDA8-B7C2-4A4D-A8DB-F116795F042B}" dt="2023-09-12T02:10:59.031" v="133" actId="20577"/>
          <ac:spMkLst>
            <pc:docMk/>
            <pc:sldMk cId="3092250663" sldId="410"/>
            <ac:spMk id="2" creationId="{4DD51174-33C1-005D-2CEC-CB2838DD5ECA}"/>
          </ac:spMkLst>
        </pc:spChg>
        <pc:spChg chg="add del mod">
          <ac:chgData name="tien tran" userId="f5c0b7c74de91c7e" providerId="Windows Live" clId="Web-{FC69EDA8-B7C2-4A4D-A8DB-F116795F042B}" dt="2023-09-12T02:33:03.058" v="230" actId="20577"/>
          <ac:spMkLst>
            <pc:docMk/>
            <pc:sldMk cId="3092250663" sldId="410"/>
            <ac:spMk id="3" creationId="{170806B9-4E4C-E330-1F05-FCC43604EC73}"/>
          </ac:spMkLst>
        </pc:spChg>
        <pc:picChg chg="add del mod ord">
          <ac:chgData name="tien tran" userId="f5c0b7c74de91c7e" providerId="Windows Live" clId="Web-{FC69EDA8-B7C2-4A4D-A8DB-F116795F042B}" dt="2023-09-12T02:31:57.400" v="208"/>
          <ac:picMkLst>
            <pc:docMk/>
            <pc:sldMk cId="3092250663" sldId="410"/>
            <ac:picMk id="5" creationId="{489570F2-5729-5530-D052-D45D8B59042D}"/>
          </ac:picMkLst>
        </pc:picChg>
      </pc:sldChg>
      <pc:sldChg chg="modSp new">
        <pc:chgData name="tien tran" userId="f5c0b7c74de91c7e" providerId="Windows Live" clId="Web-{FC69EDA8-B7C2-4A4D-A8DB-F116795F042B}" dt="2023-09-12T02:58:05.780" v="463"/>
        <pc:sldMkLst>
          <pc:docMk/>
          <pc:sldMk cId="784368596" sldId="411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784368596" sldId="411"/>
            <ac:spMk id="2" creationId="{86C6E66E-9C36-90C2-4883-8335E7E47BE3}"/>
          </ac:spMkLst>
        </pc:spChg>
        <pc:spChg chg="mod">
          <ac:chgData name="tien tran" userId="f5c0b7c74de91c7e" providerId="Windows Live" clId="Web-{FC69EDA8-B7C2-4A4D-A8DB-F116795F042B}" dt="2023-09-12T02:26:50.499" v="173" actId="20577"/>
          <ac:spMkLst>
            <pc:docMk/>
            <pc:sldMk cId="784368596" sldId="411"/>
            <ac:spMk id="3" creationId="{483A44FC-B533-331E-A885-B2E806BFF9EF}"/>
          </ac:spMkLst>
        </pc:spChg>
      </pc:sldChg>
      <pc:sldChg chg="addSp modSp new">
        <pc:chgData name="tien tran" userId="f5c0b7c74de91c7e" providerId="Windows Live" clId="Web-{FC69EDA8-B7C2-4A4D-A8DB-F116795F042B}" dt="2023-09-12T02:28:45.581" v="184" actId="1076"/>
        <pc:sldMkLst>
          <pc:docMk/>
          <pc:sldMk cId="371752076" sldId="412"/>
        </pc:sldMkLst>
        <pc:spChg chg="mod">
          <ac:chgData name="tien tran" userId="f5c0b7c74de91c7e" providerId="Windows Live" clId="Web-{FC69EDA8-B7C2-4A4D-A8DB-F116795F042B}" dt="2023-09-12T02:27:29.423" v="182" actId="20577"/>
          <ac:spMkLst>
            <pc:docMk/>
            <pc:sldMk cId="371752076" sldId="412"/>
            <ac:spMk id="2" creationId="{FBE641C2-BC40-19D3-80B4-001E6D65A641}"/>
          </ac:spMkLst>
        </pc:spChg>
        <pc:picChg chg="add mod">
          <ac:chgData name="tien tran" userId="f5c0b7c74de91c7e" providerId="Windows Live" clId="Web-{FC69EDA8-B7C2-4A4D-A8DB-F116795F042B}" dt="2023-09-12T02:28:45.581" v="184" actId="1076"/>
          <ac:picMkLst>
            <pc:docMk/>
            <pc:sldMk cId="371752076" sldId="412"/>
            <ac:picMk id="6" creationId="{D153D3DF-B264-9B1A-70B2-85B42D6CAEBC}"/>
          </ac:picMkLst>
        </pc:picChg>
      </pc:sldChg>
      <pc:sldChg chg="addSp delSp modSp new ord">
        <pc:chgData name="tien tran" userId="f5c0b7c74de91c7e" providerId="Windows Live" clId="Web-{FC69EDA8-B7C2-4A4D-A8DB-F116795F042B}" dt="2023-09-12T02:36:57.941" v="372" actId="14100"/>
        <pc:sldMkLst>
          <pc:docMk/>
          <pc:sldMk cId="836513144" sldId="413"/>
        </pc:sldMkLst>
        <pc:spChg chg="mod">
          <ac:chgData name="tien tran" userId="f5c0b7c74de91c7e" providerId="Windows Live" clId="Web-{FC69EDA8-B7C2-4A4D-A8DB-F116795F042B}" dt="2023-09-12T02:34:58.843" v="277" actId="20577"/>
          <ac:spMkLst>
            <pc:docMk/>
            <pc:sldMk cId="836513144" sldId="413"/>
            <ac:spMk id="2" creationId="{B0B99AE3-699A-E0DE-F963-330ED6E8BBD2}"/>
          </ac:spMkLst>
        </pc:spChg>
        <pc:spChg chg="del">
          <ac:chgData name="tien tran" userId="f5c0b7c74de91c7e" providerId="Windows Live" clId="Web-{FC69EDA8-B7C2-4A4D-A8DB-F116795F042B}" dt="2023-09-12T02:32:07.885" v="210"/>
          <ac:spMkLst>
            <pc:docMk/>
            <pc:sldMk cId="836513144" sldId="413"/>
            <ac:spMk id="3" creationId="{5F5DD236-6677-78D4-2A54-77A1A42B0DCE}"/>
          </ac:spMkLst>
        </pc:spChg>
        <pc:spChg chg="add del mod">
          <ac:chgData name="tien tran" userId="f5c0b7c74de91c7e" providerId="Windows Live" clId="Web-{FC69EDA8-B7C2-4A4D-A8DB-F116795F042B}" dt="2023-09-12T02:36:57.941" v="372" actId="14100"/>
          <ac:spMkLst>
            <pc:docMk/>
            <pc:sldMk cId="836513144" sldId="413"/>
            <ac:spMk id="8" creationId="{4759E27B-3930-189B-3808-3B782556AB0D}"/>
          </ac:spMkLst>
        </pc:spChg>
        <pc:picChg chg="add mod ord">
          <ac:chgData name="tien tran" userId="f5c0b7c74de91c7e" providerId="Windows Live" clId="Web-{FC69EDA8-B7C2-4A4D-A8DB-F116795F042B}" dt="2023-09-12T02:36:43.472" v="371" actId="1076"/>
          <ac:picMkLst>
            <pc:docMk/>
            <pc:sldMk cId="836513144" sldId="413"/>
            <ac:picMk id="5" creationId="{92777B9F-F3A7-EAE7-9677-9757997C2961}"/>
          </ac:picMkLst>
        </pc:picChg>
        <pc:picChg chg="add del mod">
          <ac:chgData name="tien tran" userId="f5c0b7c74de91c7e" providerId="Windows Live" clId="Web-{FC69EDA8-B7C2-4A4D-A8DB-F116795F042B}" dt="2023-09-12T02:32:45.448" v="229"/>
          <ac:picMkLst>
            <pc:docMk/>
            <pc:sldMk cId="836513144" sldId="413"/>
            <ac:picMk id="6" creationId="{F348ACD1-3BF1-8EDB-74DB-DD18D8BD01A1}"/>
          </ac:picMkLst>
        </pc:picChg>
      </pc:sldChg>
      <pc:sldChg chg="addSp modSp new">
        <pc:chgData name="tien tran" userId="f5c0b7c74de91c7e" providerId="Windows Live" clId="Web-{FC69EDA8-B7C2-4A4D-A8DB-F116795F042B}" dt="2023-09-12T02:46:08.162" v="448" actId="20577"/>
        <pc:sldMkLst>
          <pc:docMk/>
          <pc:sldMk cId="1383871090" sldId="414"/>
        </pc:sldMkLst>
        <pc:spChg chg="mod">
          <ac:chgData name="tien tran" userId="f5c0b7c74de91c7e" providerId="Windows Live" clId="Web-{FC69EDA8-B7C2-4A4D-A8DB-F116795F042B}" dt="2023-09-12T02:30:24.819" v="194" actId="20577"/>
          <ac:spMkLst>
            <pc:docMk/>
            <pc:sldMk cId="1383871090" sldId="414"/>
            <ac:spMk id="2" creationId="{FF7784B5-3968-DC21-40EA-9912ED8A486B}"/>
          </ac:spMkLst>
        </pc:spChg>
        <pc:spChg chg="mod">
          <ac:chgData name="tien tran" userId="f5c0b7c74de91c7e" providerId="Windows Live" clId="Web-{FC69EDA8-B7C2-4A4D-A8DB-F116795F042B}" dt="2023-09-12T02:46:08.162" v="448" actId="20577"/>
          <ac:spMkLst>
            <pc:docMk/>
            <pc:sldMk cId="1383871090" sldId="414"/>
            <ac:spMk id="3" creationId="{873B8777-EDD3-30D2-D6E6-563E7CEEEFD2}"/>
          </ac:spMkLst>
        </pc:spChg>
        <pc:picChg chg="add mod">
          <ac:chgData name="tien tran" userId="f5c0b7c74de91c7e" providerId="Windows Live" clId="Web-{FC69EDA8-B7C2-4A4D-A8DB-F116795F042B}" dt="2023-09-12T02:30:59.992" v="204" actId="1076"/>
          <ac:picMkLst>
            <pc:docMk/>
            <pc:sldMk cId="1383871090" sldId="414"/>
            <ac:picMk id="5" creationId="{B1B2536B-4D4F-6339-BE9A-F4AF0489CDAB}"/>
          </ac:picMkLst>
        </pc:picChg>
      </pc:sldChg>
      <pc:sldChg chg="modSp new">
        <pc:chgData name="tien tran" userId="f5c0b7c74de91c7e" providerId="Windows Live" clId="Web-{FC69EDA8-B7C2-4A4D-A8DB-F116795F042B}" dt="2023-09-12T02:43:27.954" v="432" actId="20577"/>
        <pc:sldMkLst>
          <pc:docMk/>
          <pc:sldMk cId="770060182" sldId="415"/>
        </pc:sldMkLst>
        <pc:spChg chg="mod">
          <ac:chgData name="tien tran" userId="f5c0b7c74de91c7e" providerId="Windows Live" clId="Web-{FC69EDA8-B7C2-4A4D-A8DB-F116795F042B}" dt="2023-09-12T02:42:39.718" v="375" actId="20577"/>
          <ac:spMkLst>
            <pc:docMk/>
            <pc:sldMk cId="770060182" sldId="415"/>
            <ac:spMk id="2" creationId="{165493BE-3D23-D870-F9BA-BFB42CF97FB7}"/>
          </ac:spMkLst>
        </pc:spChg>
        <pc:spChg chg="mod">
          <ac:chgData name="tien tran" userId="f5c0b7c74de91c7e" providerId="Windows Live" clId="Web-{FC69EDA8-B7C2-4A4D-A8DB-F116795F042B}" dt="2023-09-12T02:43:27.954" v="432" actId="20577"/>
          <ac:spMkLst>
            <pc:docMk/>
            <pc:sldMk cId="770060182" sldId="415"/>
            <ac:spMk id="3" creationId="{0D979EA2-0845-18DA-6AB3-D2E4C76D6402}"/>
          </ac:spMkLst>
        </pc:spChg>
      </pc:sldChg>
      <pc:sldChg chg="add del replId">
        <pc:chgData name="tien tran" userId="f5c0b7c74de91c7e" providerId="Windows Live" clId="Web-{FC69EDA8-B7C2-4A4D-A8DB-F116795F042B}" dt="2023-09-12T02:35:04.500" v="278"/>
        <pc:sldMkLst>
          <pc:docMk/>
          <pc:sldMk cId="830794953" sldId="415"/>
        </pc:sldMkLst>
      </pc:sldChg>
      <pc:sldChg chg="modSp new">
        <pc:chgData name="tien tran" userId="f5c0b7c74de91c7e" providerId="Windows Live" clId="Web-{FC69EDA8-B7C2-4A4D-A8DB-F116795F042B}" dt="2023-09-12T03:26:53.656" v="465" actId="20577"/>
        <pc:sldMkLst>
          <pc:docMk/>
          <pc:sldMk cId="3370268755" sldId="416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70268755" sldId="416"/>
            <ac:spMk id="2" creationId="{B5D938AE-2E7C-F137-7DE8-B4CDE63A64ED}"/>
          </ac:spMkLst>
        </pc:spChg>
        <pc:spChg chg="mod">
          <ac:chgData name="tien tran" userId="f5c0b7c74de91c7e" providerId="Windows Live" clId="Web-{FC69EDA8-B7C2-4A4D-A8DB-F116795F042B}" dt="2023-09-12T03:26:53.656" v="465" actId="20577"/>
          <ac:spMkLst>
            <pc:docMk/>
            <pc:sldMk cId="3370268755" sldId="416"/>
            <ac:spMk id="3" creationId="{7C9EC293-996A-A529-5C56-CFF9E8BF3B37}"/>
          </ac:spMkLst>
        </pc:spChg>
      </pc:sldChg>
      <pc:sldChg chg="modSp new">
        <pc:chgData name="tien tran" userId="f5c0b7c74de91c7e" providerId="Windows Live" clId="Web-{FC69EDA8-B7C2-4A4D-A8DB-F116795F042B}" dt="2023-09-12T03:27:42.970" v="478" actId="20577"/>
        <pc:sldMkLst>
          <pc:docMk/>
          <pc:sldMk cId="3890710605" sldId="417"/>
        </pc:sldMkLst>
        <pc:spChg chg="mod">
          <ac:chgData name="tien tran" userId="f5c0b7c74de91c7e" providerId="Windows Live" clId="Web-{FC69EDA8-B7C2-4A4D-A8DB-F116795F042B}" dt="2023-09-12T03:27:42.970" v="478" actId="20577"/>
          <ac:spMkLst>
            <pc:docMk/>
            <pc:sldMk cId="3890710605" sldId="417"/>
            <ac:spMk id="2" creationId="{03C1F87E-776A-2594-F40A-48D8E2B8E2DE}"/>
          </ac:spMkLst>
        </pc:spChg>
        <pc:spChg chg="mod">
          <ac:chgData name="tien tran" userId="f5c0b7c74de91c7e" providerId="Windows Live" clId="Web-{FC69EDA8-B7C2-4A4D-A8DB-F116795F042B}" dt="2023-09-12T03:27:32.094" v="472" actId="20577"/>
          <ac:spMkLst>
            <pc:docMk/>
            <pc:sldMk cId="3890710605" sldId="417"/>
            <ac:spMk id="3" creationId="{E30C4862-41EE-A608-38E5-5E64D2806F8D}"/>
          </ac:spMkLst>
        </pc:spChg>
      </pc:sldChg>
      <pc:sldChg chg="modSp add replId">
        <pc:chgData name="tien tran" userId="f5c0b7c74de91c7e" providerId="Windows Live" clId="Web-{FC69EDA8-B7C2-4A4D-A8DB-F116795F042B}" dt="2023-09-12T03:27:04" v="468" actId="20577"/>
        <pc:sldMkLst>
          <pc:docMk/>
          <pc:sldMk cId="657675368" sldId="418"/>
        </pc:sldMkLst>
        <pc:spChg chg="mod">
          <ac:chgData name="tien tran" userId="f5c0b7c74de91c7e" providerId="Windows Live" clId="Web-{FC69EDA8-B7C2-4A4D-A8DB-F116795F042B}" dt="2023-09-12T03:27:04" v="468" actId="20577"/>
          <ac:spMkLst>
            <pc:docMk/>
            <pc:sldMk cId="657675368" sldId="418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FC69EDA8-B7C2-4A4D-A8DB-F116795F042B}" dt="2023-09-12T03:27:13.813" v="470" actId="20577"/>
        <pc:sldMkLst>
          <pc:docMk/>
          <pc:sldMk cId="1719528740" sldId="419"/>
        </pc:sldMkLst>
        <pc:spChg chg="mod">
          <ac:chgData name="tien tran" userId="f5c0b7c74de91c7e" providerId="Windows Live" clId="Web-{FC69EDA8-B7C2-4A4D-A8DB-F116795F042B}" dt="2023-09-12T03:27:13.813" v="470" actId="20577"/>
          <ac:spMkLst>
            <pc:docMk/>
            <pc:sldMk cId="1719528740" sldId="419"/>
            <ac:spMk id="3" creationId="{3356C97B-92D3-569A-CA12-3111814852CA}"/>
          </ac:spMkLst>
        </pc:spChg>
      </pc:sldChg>
      <pc:sldChg chg="addSp delSp modSp new">
        <pc:chgData name="tien tran" userId="f5c0b7c74de91c7e" providerId="Windows Live" clId="Web-{FC69EDA8-B7C2-4A4D-A8DB-F116795F042B}" dt="2023-09-12T03:29:49.270" v="504"/>
        <pc:sldMkLst>
          <pc:docMk/>
          <pc:sldMk cId="1097046644" sldId="420"/>
        </pc:sldMkLst>
        <pc:spChg chg="mod">
          <ac:chgData name="tien tran" userId="f5c0b7c74de91c7e" providerId="Windows Live" clId="Web-{FC69EDA8-B7C2-4A4D-A8DB-F116795F042B}" dt="2023-09-12T03:29:45.193" v="503" actId="20577"/>
          <ac:spMkLst>
            <pc:docMk/>
            <pc:sldMk cId="1097046644" sldId="420"/>
            <ac:spMk id="2" creationId="{B3254A28-ED86-FE46-BD00-C575AC4B0A1B}"/>
          </ac:spMkLst>
        </pc:spChg>
        <pc:spChg chg="del">
          <ac:chgData name="tien tran" userId="f5c0b7c74de91c7e" providerId="Windows Live" clId="Web-{FC69EDA8-B7C2-4A4D-A8DB-F116795F042B}" dt="2023-09-12T03:29:49.270" v="504"/>
          <ac:spMkLst>
            <pc:docMk/>
            <pc:sldMk cId="1097046644" sldId="420"/>
            <ac:spMk id="3" creationId="{6DAD8C60-055C-D05A-8A24-A848F4219BDA}"/>
          </ac:spMkLst>
        </pc:spChg>
        <pc:spChg chg="add mod">
          <ac:chgData name="tien tran" userId="f5c0b7c74de91c7e" providerId="Windows Live" clId="Web-{FC69EDA8-B7C2-4A4D-A8DB-F116795F042B}" dt="2023-09-12T03:28:33.252" v="486" actId="14100"/>
          <ac:spMkLst>
            <pc:docMk/>
            <pc:sldMk cId="1097046644" sldId="420"/>
            <ac:spMk id="5" creationId="{38ABE5B8-AB15-B4CD-1F9C-D914D4B7AAF2}"/>
          </ac:spMkLst>
        </pc:spChg>
        <pc:spChg chg="add">
          <ac:chgData name="tien tran" userId="f5c0b7c74de91c7e" providerId="Windows Live" clId="Web-{FC69EDA8-B7C2-4A4D-A8DB-F116795F042B}" dt="2023-09-12T03:28:11.095" v="480"/>
          <ac:spMkLst>
            <pc:docMk/>
            <pc:sldMk cId="1097046644" sldId="420"/>
            <ac:spMk id="6" creationId="{8B2745EF-65CC-FDAC-14BF-435C8011F187}"/>
          </ac:spMkLst>
        </pc:spChg>
        <pc:spChg chg="add">
          <ac:chgData name="tien tran" userId="f5c0b7c74de91c7e" providerId="Windows Live" clId="Web-{FC69EDA8-B7C2-4A4D-A8DB-F116795F042B}" dt="2023-09-12T03:28:11.095" v="480"/>
          <ac:spMkLst>
            <pc:docMk/>
            <pc:sldMk cId="1097046644" sldId="420"/>
            <ac:spMk id="7" creationId="{EB74A042-46DE-8813-CF2E-568C78B29F5C}"/>
          </ac:spMkLst>
        </pc:spChg>
      </pc:sldChg>
      <pc:sldChg chg="addSp delSp modSp new">
        <pc:chgData name="tien tran" userId="f5c0b7c74de91c7e" providerId="Windows Live" clId="Web-{FC69EDA8-B7C2-4A4D-A8DB-F116795F042B}" dt="2023-09-12T03:33:16.462" v="588"/>
        <pc:sldMkLst>
          <pc:docMk/>
          <pc:sldMk cId="3382248134" sldId="421"/>
        </pc:sldMkLst>
        <pc:spChg chg="mod">
          <ac:chgData name="tien tran" userId="f5c0b7c74de91c7e" providerId="Windows Live" clId="Web-{FC69EDA8-B7C2-4A4D-A8DB-F116795F042B}" dt="2023-09-12T03:32:53.993" v="567" actId="20577"/>
          <ac:spMkLst>
            <pc:docMk/>
            <pc:sldMk cId="3382248134" sldId="421"/>
            <ac:spMk id="2" creationId="{EF7F5B78-0918-49FC-F9D2-922D59527FFA}"/>
          </ac:spMkLst>
        </pc:spChg>
        <pc:spChg chg="add del mod">
          <ac:chgData name="tien tran" userId="f5c0b7c74de91c7e" providerId="Windows Live" clId="Web-{FC69EDA8-B7C2-4A4D-A8DB-F116795F042B}" dt="2023-09-12T03:31:28.663" v="510"/>
          <ac:spMkLst>
            <pc:docMk/>
            <pc:sldMk cId="3382248134" sldId="421"/>
            <ac:spMk id="3" creationId="{D9A5FB47-CED1-AC8B-C437-345CCD838704}"/>
          </ac:spMkLst>
        </pc:spChg>
        <pc:graphicFrameChg chg="add del mod ord modGraphic">
          <ac:chgData name="tien tran" userId="f5c0b7c74de91c7e" providerId="Windows Live" clId="Web-{FC69EDA8-B7C2-4A4D-A8DB-F116795F042B}" dt="2023-09-12T03:30:41.958" v="509"/>
          <ac:graphicFrameMkLst>
            <pc:docMk/>
            <pc:sldMk cId="3382248134" sldId="421"/>
            <ac:graphicFrameMk id="6" creationId="{F6AC7923-3174-78D5-8C40-08535756FA01}"/>
          </ac:graphicFrameMkLst>
        </pc:graphicFrameChg>
        <pc:graphicFrameChg chg="add mod ord modGraphic">
          <ac:chgData name="tien tran" userId="f5c0b7c74de91c7e" providerId="Windows Live" clId="Web-{FC69EDA8-B7C2-4A4D-A8DB-F116795F042B}" dt="2023-09-12T03:33:16.462" v="588"/>
          <ac:graphicFrameMkLst>
            <pc:docMk/>
            <pc:sldMk cId="3382248134" sldId="421"/>
            <ac:graphicFrameMk id="8" creationId="{1AEAF39B-5B6C-F4B2-2058-D21F8BCE2655}"/>
          </ac:graphicFrameMkLst>
        </pc:graphicFrameChg>
      </pc:sldChg>
      <pc:sldChg chg="addSp delSp modSp new">
        <pc:chgData name="tien tran" userId="f5c0b7c74de91c7e" providerId="Windows Live" clId="Web-{FC69EDA8-B7C2-4A4D-A8DB-F116795F042B}" dt="2023-09-12T03:36:25.482" v="612" actId="20577"/>
        <pc:sldMkLst>
          <pc:docMk/>
          <pc:sldMk cId="1155180906" sldId="422"/>
        </pc:sldMkLst>
        <pc:spChg chg="mod">
          <ac:chgData name="tien tran" userId="f5c0b7c74de91c7e" providerId="Windows Live" clId="Web-{FC69EDA8-B7C2-4A4D-A8DB-F116795F042B}" dt="2023-09-12T03:36:25.482" v="612" actId="20577"/>
          <ac:spMkLst>
            <pc:docMk/>
            <pc:sldMk cId="1155180906" sldId="422"/>
            <ac:spMk id="2" creationId="{F4CE147C-3C00-6A57-C326-47C4CEF34FAD}"/>
          </ac:spMkLst>
        </pc:spChg>
        <pc:spChg chg="del">
          <ac:chgData name="tien tran" userId="f5c0b7c74de91c7e" providerId="Windows Live" clId="Web-{FC69EDA8-B7C2-4A4D-A8DB-F116795F042B}" dt="2023-09-12T03:35:53.966" v="606"/>
          <ac:spMkLst>
            <pc:docMk/>
            <pc:sldMk cId="1155180906" sldId="422"/>
            <ac:spMk id="3" creationId="{8E2245E9-FAB8-6536-ECA7-0391066A1020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5" creationId="{4EDC8565-A31C-DFE7-40C9-85DBAD437D80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6" creationId="{810ACF22-C0AC-EF90-8A7A-0AD68B2051D2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7" creationId="{175DE3C4-4FE8-44D2-74FE-137CF9082DB1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8" creationId="{0B6242EA-E014-A72B-26B3-DFC88CFE3DD1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9" creationId="{EC4D5386-B748-ACA8-ED58-F4580C2E1027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10" creationId="{87046346-F25B-1EFD-1D3D-5842CD439307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11" creationId="{0231E4A4-E3DD-5752-1059-23EF4E886622}"/>
          </ac:spMkLst>
        </pc:spChg>
        <pc:picChg chg="add mod ord">
          <ac:chgData name="tien tran" userId="f5c0b7c74de91c7e" providerId="Windows Live" clId="Web-{FC69EDA8-B7C2-4A4D-A8DB-F116795F042B}" dt="2023-09-12T03:35:55.763" v="607" actId="1076"/>
          <ac:picMkLst>
            <pc:docMk/>
            <pc:sldMk cId="1155180906" sldId="422"/>
            <ac:picMk id="12" creationId="{18E68A60-A5A8-43E5-27A5-9E17D46BFB42}"/>
          </ac:picMkLst>
        </pc:picChg>
      </pc:sldChg>
      <pc:sldChg chg="modSp new">
        <pc:chgData name="tien tran" userId="f5c0b7c74de91c7e" providerId="Windows Live" clId="Web-{FC69EDA8-B7C2-4A4D-A8DB-F116795F042B}" dt="2023-09-12T03:36:39.436" v="616" actId="20577"/>
        <pc:sldMkLst>
          <pc:docMk/>
          <pc:sldMk cId="3782054825" sldId="423"/>
        </pc:sldMkLst>
        <pc:spChg chg="mod">
          <ac:chgData name="tien tran" userId="f5c0b7c74de91c7e" providerId="Windows Live" clId="Web-{FC69EDA8-B7C2-4A4D-A8DB-F116795F042B}" dt="2023-09-12T03:36:20.545" v="611" actId="20577"/>
          <ac:spMkLst>
            <pc:docMk/>
            <pc:sldMk cId="3782054825" sldId="423"/>
            <ac:spMk id="2" creationId="{1CAB5639-23BD-D449-901C-9FC27D05AAD7}"/>
          </ac:spMkLst>
        </pc:spChg>
        <pc:spChg chg="mod">
          <ac:chgData name="tien tran" userId="f5c0b7c74de91c7e" providerId="Windows Live" clId="Web-{FC69EDA8-B7C2-4A4D-A8DB-F116795F042B}" dt="2023-09-12T03:36:39.436" v="616" actId="20577"/>
          <ac:spMkLst>
            <pc:docMk/>
            <pc:sldMk cId="3782054825" sldId="423"/>
            <ac:spMk id="3" creationId="{A42288D0-6CB4-A28F-A86F-69BB4FC8A519}"/>
          </ac:spMkLst>
        </pc:spChg>
      </pc:sldChg>
      <pc:sldChg chg="modSp new">
        <pc:chgData name="tien tran" userId="f5c0b7c74de91c7e" providerId="Windows Live" clId="Web-{FC69EDA8-B7C2-4A4D-A8DB-F116795F042B}" dt="2023-09-12T03:37:11.015" v="625" actId="20577"/>
        <pc:sldMkLst>
          <pc:docMk/>
          <pc:sldMk cId="2488034017" sldId="424"/>
        </pc:sldMkLst>
        <pc:spChg chg="mod">
          <ac:chgData name="tien tran" userId="f5c0b7c74de91c7e" providerId="Windows Live" clId="Web-{FC69EDA8-B7C2-4A4D-A8DB-F116795F042B}" dt="2023-09-12T03:37:11.015" v="625" actId="20577"/>
          <ac:spMkLst>
            <pc:docMk/>
            <pc:sldMk cId="2488034017" sldId="424"/>
            <ac:spMk id="2" creationId="{032C8AEB-367F-75B1-2198-1BA65363D32B}"/>
          </ac:spMkLst>
        </pc:spChg>
        <pc:spChg chg="mod">
          <ac:chgData name="tien tran" userId="f5c0b7c74de91c7e" providerId="Windows Live" clId="Web-{FC69EDA8-B7C2-4A4D-A8DB-F116795F042B}" dt="2023-09-12T03:37:08.639" v="622" actId="20577"/>
          <ac:spMkLst>
            <pc:docMk/>
            <pc:sldMk cId="2488034017" sldId="424"/>
            <ac:spMk id="3" creationId="{8A368C09-743B-022C-681C-7ECDC5D171AF}"/>
          </ac:spMkLst>
        </pc:spChg>
      </pc:sldChg>
      <pc:sldChg chg="modSp new">
        <pc:chgData name="tien tran" userId="f5c0b7c74de91c7e" providerId="Windows Live" clId="Web-{FC69EDA8-B7C2-4A4D-A8DB-F116795F042B}" dt="2023-09-12T03:37:35.921" v="631" actId="20577"/>
        <pc:sldMkLst>
          <pc:docMk/>
          <pc:sldMk cId="2733456168" sldId="425"/>
        </pc:sldMkLst>
        <pc:spChg chg="mod">
          <ac:chgData name="tien tran" userId="f5c0b7c74de91c7e" providerId="Windows Live" clId="Web-{FC69EDA8-B7C2-4A4D-A8DB-F116795F042B}" dt="2023-09-12T03:37:24.155" v="629" actId="20577"/>
          <ac:spMkLst>
            <pc:docMk/>
            <pc:sldMk cId="2733456168" sldId="425"/>
            <ac:spMk id="2" creationId="{9FF7CED3-1ACC-6E78-776C-8013810E52C9}"/>
          </ac:spMkLst>
        </pc:spChg>
        <pc:spChg chg="mod">
          <ac:chgData name="tien tran" userId="f5c0b7c74de91c7e" providerId="Windows Live" clId="Web-{FC69EDA8-B7C2-4A4D-A8DB-F116795F042B}" dt="2023-09-12T03:37:35.921" v="631" actId="20577"/>
          <ac:spMkLst>
            <pc:docMk/>
            <pc:sldMk cId="2733456168" sldId="425"/>
            <ac:spMk id="3" creationId="{CA47DFBC-DF05-ECCD-839B-2B443B954C90}"/>
          </ac:spMkLst>
        </pc:spChg>
      </pc:sldChg>
      <pc:sldChg chg="modSp new">
        <pc:chgData name="tien tran" userId="f5c0b7c74de91c7e" providerId="Windows Live" clId="Web-{FC69EDA8-B7C2-4A4D-A8DB-F116795F042B}" dt="2023-09-12T03:41:58.678" v="666" actId="14100"/>
        <pc:sldMkLst>
          <pc:docMk/>
          <pc:sldMk cId="3181199596" sldId="426"/>
        </pc:sldMkLst>
        <pc:spChg chg="mod">
          <ac:chgData name="tien tran" userId="f5c0b7c74de91c7e" providerId="Windows Live" clId="Web-{FC69EDA8-B7C2-4A4D-A8DB-F116795F042B}" dt="2023-09-12T03:38:05.313" v="653" actId="20577"/>
          <ac:spMkLst>
            <pc:docMk/>
            <pc:sldMk cId="3181199596" sldId="426"/>
            <ac:spMk id="2" creationId="{6023E1FF-B5D6-F17C-A042-FAC1E76A7FF5}"/>
          </ac:spMkLst>
        </pc:spChg>
        <pc:spChg chg="mod">
          <ac:chgData name="tien tran" userId="f5c0b7c74de91c7e" providerId="Windows Live" clId="Web-{FC69EDA8-B7C2-4A4D-A8DB-F116795F042B}" dt="2023-09-12T03:41:58.678" v="666" actId="14100"/>
          <ac:spMkLst>
            <pc:docMk/>
            <pc:sldMk cId="3181199596" sldId="426"/>
            <ac:spMk id="3" creationId="{F66AA139-C4F7-D5DF-2ABA-89DA4D1AAFBA}"/>
          </ac:spMkLst>
        </pc:spChg>
      </pc:sldChg>
      <pc:sldChg chg="modSp new">
        <pc:chgData name="tien tran" userId="f5c0b7c74de91c7e" providerId="Windows Live" clId="Web-{FC69EDA8-B7C2-4A4D-A8DB-F116795F042B}" dt="2023-09-12T03:38:42.485" v="662" actId="14100"/>
        <pc:sldMkLst>
          <pc:docMk/>
          <pc:sldMk cId="2436611818" sldId="427"/>
        </pc:sldMkLst>
        <pc:spChg chg="mod">
          <ac:chgData name="tien tran" userId="f5c0b7c74de91c7e" providerId="Windows Live" clId="Web-{FC69EDA8-B7C2-4A4D-A8DB-F116795F042B}" dt="2023-09-12T03:38:29.454" v="659" actId="20577"/>
          <ac:spMkLst>
            <pc:docMk/>
            <pc:sldMk cId="2436611818" sldId="427"/>
            <ac:spMk id="2" creationId="{647B7B9D-6D00-36AE-C558-37C5DFDBE52C}"/>
          </ac:spMkLst>
        </pc:spChg>
        <pc:spChg chg="mod">
          <ac:chgData name="tien tran" userId="f5c0b7c74de91c7e" providerId="Windows Live" clId="Web-{FC69EDA8-B7C2-4A4D-A8DB-F116795F042B}" dt="2023-09-12T03:38:42.485" v="662" actId="14100"/>
          <ac:spMkLst>
            <pc:docMk/>
            <pc:sldMk cId="2436611818" sldId="427"/>
            <ac:spMk id="3" creationId="{1DBA4593-104B-7F3D-DD46-FDA6DD2FABB5}"/>
          </ac:spMkLst>
        </pc:spChg>
      </pc:sldChg>
      <pc:sldChg chg="modSp new">
        <pc:chgData name="tien tran" userId="f5c0b7c74de91c7e" providerId="Windows Live" clId="Web-{FC69EDA8-B7C2-4A4D-A8DB-F116795F042B}" dt="2023-09-12T03:43:53.759" v="675" actId="20577"/>
        <pc:sldMkLst>
          <pc:docMk/>
          <pc:sldMk cId="2231681056" sldId="428"/>
        </pc:sldMkLst>
        <pc:spChg chg="mod">
          <ac:chgData name="tien tran" userId="f5c0b7c74de91c7e" providerId="Windows Live" clId="Web-{FC69EDA8-B7C2-4A4D-A8DB-F116795F042B}" dt="2023-09-12T03:42:52.445" v="670" actId="20577"/>
          <ac:spMkLst>
            <pc:docMk/>
            <pc:sldMk cId="2231681056" sldId="428"/>
            <ac:spMk id="2" creationId="{49F9C423-7616-7DF4-AA19-297EA4762B35}"/>
          </ac:spMkLst>
        </pc:spChg>
        <pc:spChg chg="mod">
          <ac:chgData name="tien tran" userId="f5c0b7c74de91c7e" providerId="Windows Live" clId="Web-{FC69EDA8-B7C2-4A4D-A8DB-F116795F042B}" dt="2023-09-12T03:43:53.759" v="675" actId="20577"/>
          <ac:spMkLst>
            <pc:docMk/>
            <pc:sldMk cId="2231681056" sldId="428"/>
            <ac:spMk id="3" creationId="{46E47869-E60F-7035-DE91-EB35A6E29E6F}"/>
          </ac:spMkLst>
        </pc:spChg>
      </pc:sldChg>
      <pc:sldChg chg="modSp new ord">
        <pc:chgData name="tien tran" userId="f5c0b7c74de91c7e" providerId="Windows Live" clId="Web-{FC69EDA8-B7C2-4A4D-A8DB-F116795F042B}" dt="2023-09-12T03:44:26.822" v="680" actId="20577"/>
        <pc:sldMkLst>
          <pc:docMk/>
          <pc:sldMk cId="2056359710" sldId="429"/>
        </pc:sldMkLst>
        <pc:spChg chg="mod">
          <ac:chgData name="tien tran" userId="f5c0b7c74de91c7e" providerId="Windows Live" clId="Web-{FC69EDA8-B7C2-4A4D-A8DB-F116795F042B}" dt="2023-09-12T03:44:26.822" v="680" actId="20577"/>
          <ac:spMkLst>
            <pc:docMk/>
            <pc:sldMk cId="2056359710" sldId="429"/>
            <ac:spMk id="2" creationId="{4E5EFEF0-35FF-0DAA-FAC4-D9183A2BE265}"/>
          </ac:spMkLst>
        </pc:spChg>
        <pc:spChg chg="mod">
          <ac:chgData name="tien tran" userId="f5c0b7c74de91c7e" providerId="Windows Live" clId="Web-{FC69EDA8-B7C2-4A4D-A8DB-F116795F042B}" dt="2023-09-12T03:44:16.072" v="679" actId="20577"/>
          <ac:spMkLst>
            <pc:docMk/>
            <pc:sldMk cId="2056359710" sldId="429"/>
            <ac:spMk id="3" creationId="{6C543086-2494-BC3D-A255-9751AB0A53AE}"/>
          </ac:spMkLst>
        </pc:spChg>
      </pc:sldChg>
      <pc:sldChg chg="modSp new">
        <pc:chgData name="tien tran" userId="f5c0b7c74de91c7e" providerId="Windows Live" clId="Web-{FC69EDA8-B7C2-4A4D-A8DB-F116795F042B}" dt="2023-09-12T03:45:17.683" v="688" actId="20577"/>
        <pc:sldMkLst>
          <pc:docMk/>
          <pc:sldMk cId="2038992011" sldId="430"/>
        </pc:sldMkLst>
        <pc:spChg chg="mod">
          <ac:chgData name="tien tran" userId="f5c0b7c74de91c7e" providerId="Windows Live" clId="Web-{FC69EDA8-B7C2-4A4D-A8DB-F116795F042B}" dt="2023-09-12T03:44:52.041" v="685" actId="20577"/>
          <ac:spMkLst>
            <pc:docMk/>
            <pc:sldMk cId="2038992011" sldId="430"/>
            <ac:spMk id="2" creationId="{F5BA611A-D369-3909-9110-9E7481C87536}"/>
          </ac:spMkLst>
        </pc:spChg>
        <pc:spChg chg="mod">
          <ac:chgData name="tien tran" userId="f5c0b7c74de91c7e" providerId="Windows Live" clId="Web-{FC69EDA8-B7C2-4A4D-A8DB-F116795F042B}" dt="2023-09-12T03:45:17.683" v="688" actId="20577"/>
          <ac:spMkLst>
            <pc:docMk/>
            <pc:sldMk cId="2038992011" sldId="430"/>
            <ac:spMk id="3" creationId="{D73B5D8F-22DD-EE6C-B6F5-52293072B299}"/>
          </ac:spMkLst>
        </pc:spChg>
      </pc:sldChg>
      <pc:sldChg chg="modSp new">
        <pc:chgData name="tien tran" userId="f5c0b7c74de91c7e" providerId="Windows Live" clId="Web-{FC69EDA8-B7C2-4A4D-A8DB-F116795F042B}" dt="2023-09-12T03:46:29.903" v="705" actId="20577"/>
        <pc:sldMkLst>
          <pc:docMk/>
          <pc:sldMk cId="2565650870" sldId="431"/>
        </pc:sldMkLst>
        <pc:spChg chg="mod">
          <ac:chgData name="tien tran" userId="f5c0b7c74de91c7e" providerId="Windows Live" clId="Web-{FC69EDA8-B7C2-4A4D-A8DB-F116795F042B}" dt="2023-09-12T03:45:30.105" v="694" actId="20577"/>
          <ac:spMkLst>
            <pc:docMk/>
            <pc:sldMk cId="2565650870" sldId="431"/>
            <ac:spMk id="2" creationId="{54984EBC-3F86-282B-8B3D-1C4A1A29D113}"/>
          </ac:spMkLst>
        </pc:spChg>
        <pc:spChg chg="mod">
          <ac:chgData name="tien tran" userId="f5c0b7c74de91c7e" providerId="Windows Live" clId="Web-{FC69EDA8-B7C2-4A4D-A8DB-F116795F042B}" dt="2023-09-12T03:46:29.903" v="705" actId="20577"/>
          <ac:spMkLst>
            <pc:docMk/>
            <pc:sldMk cId="2565650870" sldId="431"/>
            <ac:spMk id="3" creationId="{8084FDB7-08D8-4690-EE97-8BD6C5A27BC1}"/>
          </ac:spMkLst>
        </pc:spChg>
      </pc:sldChg>
    </pc:docChg>
  </pc:docChgLst>
  <pc:docChgLst>
    <pc:chgData name="tien tran" userId="f5c0b7c74de91c7e" providerId="Windows Live" clId="Web-{40041EAB-7D2C-4564-94A8-2EA43D345B0D}"/>
    <pc:docChg chg="addSld modSld">
      <pc:chgData name="tien tran" userId="f5c0b7c74de91c7e" providerId="Windows Live" clId="Web-{40041EAB-7D2C-4564-94A8-2EA43D345B0D}" dt="2023-09-12T01:48:36.648" v="16" actId="20577"/>
      <pc:docMkLst>
        <pc:docMk/>
      </pc:docMkLst>
      <pc:sldChg chg="addSp modSp">
        <pc:chgData name="tien tran" userId="f5c0b7c74de91c7e" providerId="Windows Live" clId="Web-{40041EAB-7D2C-4564-94A8-2EA43D345B0D}" dt="2023-09-12T01:39:53.099" v="10" actId="1076"/>
        <pc:sldMkLst>
          <pc:docMk/>
          <pc:sldMk cId="3397270846" sldId="406"/>
        </pc:sldMkLst>
        <pc:spChg chg="mod">
          <ac:chgData name="tien tran" userId="f5c0b7c74de91c7e" providerId="Windows Live" clId="Web-{40041EAB-7D2C-4564-94A8-2EA43D345B0D}" dt="2023-09-12T01:39:42.037" v="3" actId="20577"/>
          <ac:spMkLst>
            <pc:docMk/>
            <pc:sldMk cId="3397270846" sldId="406"/>
            <ac:spMk id="3" creationId="{743ACAA0-C23D-B527-9727-22FACD631C53}"/>
          </ac:spMkLst>
        </pc:spChg>
        <pc:picChg chg="add mod">
          <ac:chgData name="tien tran" userId="f5c0b7c74de91c7e" providerId="Windows Live" clId="Web-{40041EAB-7D2C-4564-94A8-2EA43D345B0D}" dt="2023-09-12T01:39:53.099" v="10" actId="1076"/>
          <ac:picMkLst>
            <pc:docMk/>
            <pc:sldMk cId="3397270846" sldId="406"/>
            <ac:picMk id="5" creationId="{B96CC17B-7DC2-941D-F45E-531F3929C661}"/>
          </ac:picMkLst>
        </pc:picChg>
      </pc:sldChg>
      <pc:sldChg chg="modSp new">
        <pc:chgData name="tien tran" userId="f5c0b7c74de91c7e" providerId="Windows Live" clId="Web-{40041EAB-7D2C-4564-94A8-2EA43D345B0D}" dt="2023-09-12T01:48:36.648" v="16" actId="20577"/>
        <pc:sldMkLst>
          <pc:docMk/>
          <pc:sldMk cId="3320950980" sldId="407"/>
        </pc:sldMkLst>
        <pc:spChg chg="mod">
          <ac:chgData name="tien tran" userId="f5c0b7c74de91c7e" providerId="Windows Live" clId="Web-{40041EAB-7D2C-4564-94A8-2EA43D345B0D}" dt="2023-09-12T01:48:36.648" v="16" actId="20577"/>
          <ac:spMkLst>
            <pc:docMk/>
            <pc:sldMk cId="3320950980" sldId="407"/>
            <ac:spMk id="3" creationId="{E336EB79-0588-E2E8-0CCD-0E9E87F08330}"/>
          </ac:spMkLst>
        </pc:spChg>
      </pc:sldChg>
    </pc:docChg>
  </pc:docChgLst>
  <pc:docChgLst>
    <pc:chgData name="tien tran" userId="f5c0b7c74de91c7e" providerId="Windows Live" clId="Web-{881C173E-3055-4E7F-90CD-E2B8A5C780F8}"/>
    <pc:docChg chg="addSld delSld modSld">
      <pc:chgData name="tien tran" userId="f5c0b7c74de91c7e" providerId="Windows Live" clId="Web-{881C173E-3055-4E7F-90CD-E2B8A5C780F8}" dt="2023-09-13T10:25:08.998" v="521" actId="20577"/>
      <pc:docMkLst>
        <pc:docMk/>
      </pc:docMkLst>
      <pc:sldChg chg="modSp">
        <pc:chgData name="tien tran" userId="f5c0b7c74de91c7e" providerId="Windows Live" clId="Web-{881C173E-3055-4E7F-90CD-E2B8A5C780F8}" dt="2023-09-13T10:25:08.998" v="521" actId="20577"/>
        <pc:sldMkLst>
          <pc:docMk/>
          <pc:sldMk cId="0" sldId="257"/>
        </pc:sldMkLst>
        <pc:spChg chg="mod">
          <ac:chgData name="tien tran" userId="f5c0b7c74de91c7e" providerId="Windows Live" clId="Web-{881C173E-3055-4E7F-90CD-E2B8A5C780F8}" dt="2023-09-13T10:25:08.998" v="521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881C173E-3055-4E7F-90CD-E2B8A5C780F8}" dt="2023-09-13T10:22:00.522" v="474" actId="20577"/>
        <pc:sldMkLst>
          <pc:docMk/>
          <pc:sldMk cId="788580868" sldId="405"/>
        </pc:sldMkLst>
        <pc:spChg chg="mod">
          <ac:chgData name="tien tran" userId="f5c0b7c74de91c7e" providerId="Windows Live" clId="Web-{881C173E-3055-4E7F-90CD-E2B8A5C780F8}" dt="2023-09-13T10:22:00.522" v="474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Sp modSp">
        <pc:chgData name="tien tran" userId="f5c0b7c74de91c7e" providerId="Windows Live" clId="Web-{881C173E-3055-4E7F-90CD-E2B8A5C780F8}" dt="2023-09-13T09:27:26.155" v="81" actId="1076"/>
        <pc:sldMkLst>
          <pc:docMk/>
          <pc:sldMk cId="2630240421" sldId="412"/>
        </pc:sldMkLst>
        <pc:spChg chg="mod">
          <ac:chgData name="tien tran" userId="f5c0b7c74de91c7e" providerId="Windows Live" clId="Web-{881C173E-3055-4E7F-90CD-E2B8A5C780F8}" dt="2023-09-13T09:21:34.533" v="56" actId="20577"/>
          <ac:spMkLst>
            <pc:docMk/>
            <pc:sldMk cId="2630240421" sldId="412"/>
            <ac:spMk id="2" creationId="{367848CB-914E-CF52-6745-95F4E99A9638}"/>
          </ac:spMkLst>
        </pc:spChg>
        <pc:spChg chg="mod">
          <ac:chgData name="tien tran" userId="f5c0b7c74de91c7e" providerId="Windows Live" clId="Web-{881C173E-3055-4E7F-90CD-E2B8A5C780F8}" dt="2023-09-13T09:27:20.452" v="77" actId="20577"/>
          <ac:spMkLst>
            <pc:docMk/>
            <pc:sldMk cId="2630240421" sldId="412"/>
            <ac:spMk id="3" creationId="{9C269607-872B-E378-3262-6E031AFA5A80}"/>
          </ac:spMkLst>
        </pc:spChg>
        <pc:picChg chg="add mod">
          <ac:chgData name="tien tran" userId="f5c0b7c74de91c7e" providerId="Windows Live" clId="Web-{881C173E-3055-4E7F-90CD-E2B8A5C780F8}" dt="2023-09-13T09:27:26.155" v="81" actId="1076"/>
          <ac:picMkLst>
            <pc:docMk/>
            <pc:sldMk cId="2630240421" sldId="412"/>
            <ac:picMk id="5" creationId="{A7FA2F1E-1C3D-5875-3989-5299455CA0B0}"/>
          </ac:picMkLst>
        </pc:picChg>
      </pc:sldChg>
      <pc:sldChg chg="del">
        <pc:chgData name="tien tran" userId="f5c0b7c74de91c7e" providerId="Windows Live" clId="Web-{881C173E-3055-4E7F-90CD-E2B8A5C780F8}" dt="2023-09-13T10:23:00.087" v="475"/>
        <pc:sldMkLst>
          <pc:docMk/>
          <pc:sldMk cId="2081190954" sldId="413"/>
        </pc:sldMkLst>
      </pc:sldChg>
      <pc:sldChg chg="del">
        <pc:chgData name="tien tran" userId="f5c0b7c74de91c7e" providerId="Windows Live" clId="Web-{881C173E-3055-4E7F-90CD-E2B8A5C780F8}" dt="2023-09-13T10:23:16.306" v="479"/>
        <pc:sldMkLst>
          <pc:docMk/>
          <pc:sldMk cId="901362970" sldId="414"/>
        </pc:sldMkLst>
      </pc:sldChg>
      <pc:sldChg chg="del">
        <pc:chgData name="tien tran" userId="f5c0b7c74de91c7e" providerId="Windows Live" clId="Web-{881C173E-3055-4E7F-90CD-E2B8A5C780F8}" dt="2023-09-13T09:15:51.365" v="40"/>
        <pc:sldMkLst>
          <pc:docMk/>
          <pc:sldMk cId="1792091217" sldId="426"/>
        </pc:sldMkLst>
      </pc:sldChg>
      <pc:sldChg chg="addSp modSp">
        <pc:chgData name="tien tran" userId="f5c0b7c74de91c7e" providerId="Windows Live" clId="Web-{881C173E-3055-4E7F-90CD-E2B8A5C780F8}" dt="2023-09-13T08:24:00.863" v="14" actId="1076"/>
        <pc:sldMkLst>
          <pc:docMk/>
          <pc:sldMk cId="1933063190" sldId="427"/>
        </pc:sldMkLst>
        <pc:spChg chg="mod">
          <ac:chgData name="tien tran" userId="f5c0b7c74de91c7e" providerId="Windows Live" clId="Web-{881C173E-3055-4E7F-90CD-E2B8A5C780F8}" dt="2023-09-13T08:23:18.393" v="1" actId="20577"/>
          <ac:spMkLst>
            <pc:docMk/>
            <pc:sldMk cId="1933063190" sldId="427"/>
            <ac:spMk id="2" creationId="{E93EF645-C49C-85A3-FFA1-9A085CD49A72}"/>
          </ac:spMkLst>
        </pc:spChg>
        <pc:spChg chg="mod">
          <ac:chgData name="tien tran" userId="f5c0b7c74de91c7e" providerId="Windows Live" clId="Web-{881C173E-3055-4E7F-90CD-E2B8A5C780F8}" dt="2023-09-13T08:23:55.019" v="10" actId="20577"/>
          <ac:spMkLst>
            <pc:docMk/>
            <pc:sldMk cId="1933063190" sldId="427"/>
            <ac:spMk id="3" creationId="{C54E1707-F098-0076-0ADB-8B954CA4F18A}"/>
          </ac:spMkLst>
        </pc:spChg>
        <pc:picChg chg="add mod">
          <ac:chgData name="tien tran" userId="f5c0b7c74de91c7e" providerId="Windows Live" clId="Web-{881C173E-3055-4E7F-90CD-E2B8A5C780F8}" dt="2023-09-13T08:24:00.863" v="14" actId="1076"/>
          <ac:picMkLst>
            <pc:docMk/>
            <pc:sldMk cId="1933063190" sldId="427"/>
            <ac:picMk id="5" creationId="{04255E75-6B34-446D-85F4-29A3B653391C}"/>
          </ac:picMkLst>
        </pc:picChg>
      </pc:sldChg>
      <pc:sldChg chg="modSp new">
        <pc:chgData name="tien tran" userId="f5c0b7c74de91c7e" providerId="Windows Live" clId="Web-{881C173E-3055-4E7F-90CD-E2B8A5C780F8}" dt="2023-09-13T08:32:52.784" v="39" actId="20577"/>
        <pc:sldMkLst>
          <pc:docMk/>
          <pc:sldMk cId="3202205271" sldId="428"/>
        </pc:sldMkLst>
        <pc:spChg chg="mod">
          <ac:chgData name="tien tran" userId="f5c0b7c74de91c7e" providerId="Windows Live" clId="Web-{881C173E-3055-4E7F-90CD-E2B8A5C780F8}" dt="2023-09-13T08:31:17.922" v="24" actId="20577"/>
          <ac:spMkLst>
            <pc:docMk/>
            <pc:sldMk cId="3202205271" sldId="428"/>
            <ac:spMk id="2" creationId="{810621D7-166B-85C0-1D1B-031CD5B38D1B}"/>
          </ac:spMkLst>
        </pc:spChg>
        <pc:spChg chg="mod">
          <ac:chgData name="tien tran" userId="f5c0b7c74de91c7e" providerId="Windows Live" clId="Web-{881C173E-3055-4E7F-90CD-E2B8A5C780F8}" dt="2023-09-13T08:32:52.784" v="39" actId="20577"/>
          <ac:spMkLst>
            <pc:docMk/>
            <pc:sldMk cId="3202205271" sldId="428"/>
            <ac:spMk id="3" creationId="{01C185C6-76C9-8196-58A1-7354E502D28F}"/>
          </ac:spMkLst>
        </pc:spChg>
      </pc:sldChg>
      <pc:sldChg chg="modSp new">
        <pc:chgData name="tien tran" userId="f5c0b7c74de91c7e" providerId="Windows Live" clId="Web-{881C173E-3055-4E7F-90CD-E2B8A5C780F8}" dt="2023-09-13T09:35:24.469" v="142" actId="20577"/>
        <pc:sldMkLst>
          <pc:docMk/>
          <pc:sldMk cId="1255381577" sldId="429"/>
        </pc:sldMkLst>
        <pc:spChg chg="mod">
          <ac:chgData name="tien tran" userId="f5c0b7c74de91c7e" providerId="Windows Live" clId="Web-{881C173E-3055-4E7F-90CD-E2B8A5C780F8}" dt="2023-09-13T09:28:49.189" v="84" actId="20577"/>
          <ac:spMkLst>
            <pc:docMk/>
            <pc:sldMk cId="1255381577" sldId="429"/>
            <ac:spMk id="2" creationId="{037A4755-7299-74AE-BBFE-363D6A37FA38}"/>
          </ac:spMkLst>
        </pc:spChg>
        <pc:spChg chg="mod">
          <ac:chgData name="tien tran" userId="f5c0b7c74de91c7e" providerId="Windows Live" clId="Web-{881C173E-3055-4E7F-90CD-E2B8A5C780F8}" dt="2023-09-13T09:35:24.469" v="142" actId="20577"/>
          <ac:spMkLst>
            <pc:docMk/>
            <pc:sldMk cId="1255381577" sldId="429"/>
            <ac:spMk id="3" creationId="{D928BC02-CBBD-C4CE-25F1-489B613F504B}"/>
          </ac:spMkLst>
        </pc:spChg>
      </pc:sldChg>
      <pc:sldChg chg="addSp modSp new">
        <pc:chgData name="tien tran" userId="f5c0b7c74de91c7e" providerId="Windows Live" clId="Web-{881C173E-3055-4E7F-90CD-E2B8A5C780F8}" dt="2023-09-13T09:43:01.173" v="173" actId="20577"/>
        <pc:sldMkLst>
          <pc:docMk/>
          <pc:sldMk cId="2022287068" sldId="430"/>
        </pc:sldMkLst>
        <pc:spChg chg="mod">
          <ac:chgData name="tien tran" userId="f5c0b7c74de91c7e" providerId="Windows Live" clId="Web-{881C173E-3055-4E7F-90CD-E2B8A5C780F8}" dt="2023-09-13T09:43:01.173" v="173" actId="20577"/>
          <ac:spMkLst>
            <pc:docMk/>
            <pc:sldMk cId="2022287068" sldId="430"/>
            <ac:spMk id="2" creationId="{4937A2A4-ED3E-F185-422C-92EFA08AB9CC}"/>
          </ac:spMkLst>
        </pc:spChg>
        <pc:spChg chg="mod">
          <ac:chgData name="tien tran" userId="f5c0b7c74de91c7e" providerId="Windows Live" clId="Web-{881C173E-3055-4E7F-90CD-E2B8A5C780F8}" dt="2023-09-13T09:38:20.007" v="170" actId="14100"/>
          <ac:spMkLst>
            <pc:docMk/>
            <pc:sldMk cId="2022287068" sldId="430"/>
            <ac:spMk id="3" creationId="{28997C59-08E2-3186-1407-7A9094D71F7E}"/>
          </ac:spMkLst>
        </pc:spChg>
        <pc:picChg chg="add mod">
          <ac:chgData name="tien tran" userId="f5c0b7c74de91c7e" providerId="Windows Live" clId="Web-{881C173E-3055-4E7F-90CD-E2B8A5C780F8}" dt="2023-09-13T09:37:27.583" v="160" actId="14100"/>
          <ac:picMkLst>
            <pc:docMk/>
            <pc:sldMk cId="2022287068" sldId="430"/>
            <ac:picMk id="5" creationId="{B117CA50-A309-637D-00E8-F1618C905A44}"/>
          </ac:picMkLst>
        </pc:picChg>
        <pc:picChg chg="add mod">
          <ac:chgData name="tien tran" userId="f5c0b7c74de91c7e" providerId="Windows Live" clId="Web-{881C173E-3055-4E7F-90CD-E2B8A5C780F8}" dt="2023-09-13T09:37:37.458" v="162" actId="14100"/>
          <ac:picMkLst>
            <pc:docMk/>
            <pc:sldMk cId="2022287068" sldId="430"/>
            <ac:picMk id="6" creationId="{F5661AD2-F512-D7B3-DB4F-126DCB50FBFA}"/>
          </ac:picMkLst>
        </pc:picChg>
        <pc:picChg chg="add mod">
          <ac:chgData name="tien tran" userId="f5c0b7c74de91c7e" providerId="Windows Live" clId="Web-{881C173E-3055-4E7F-90CD-E2B8A5C780F8}" dt="2023-09-13T09:38:26.132" v="171" actId="1076"/>
          <ac:picMkLst>
            <pc:docMk/>
            <pc:sldMk cId="2022287068" sldId="430"/>
            <ac:picMk id="7" creationId="{E849B024-30E1-C1A7-99BD-7518F07E8E7C}"/>
          </ac:picMkLst>
        </pc:picChg>
      </pc:sldChg>
      <pc:sldChg chg="addSp modSp new">
        <pc:chgData name="tien tran" userId="f5c0b7c74de91c7e" providerId="Windows Live" clId="Web-{881C173E-3055-4E7F-90CD-E2B8A5C780F8}" dt="2023-09-13T09:47:42.964" v="218" actId="20577"/>
        <pc:sldMkLst>
          <pc:docMk/>
          <pc:sldMk cId="3735124834" sldId="431"/>
        </pc:sldMkLst>
        <pc:spChg chg="mod">
          <ac:chgData name="tien tran" userId="f5c0b7c74de91c7e" providerId="Windows Live" clId="Web-{881C173E-3055-4E7F-90CD-E2B8A5C780F8}" dt="2023-09-13T09:43:25.721" v="201" actId="20577"/>
          <ac:spMkLst>
            <pc:docMk/>
            <pc:sldMk cId="3735124834" sldId="431"/>
            <ac:spMk id="2" creationId="{B1FFFA6C-96AF-1D7B-A5A4-02A48C915CB0}"/>
          </ac:spMkLst>
        </pc:spChg>
        <pc:spChg chg="mod">
          <ac:chgData name="tien tran" userId="f5c0b7c74de91c7e" providerId="Windows Live" clId="Web-{881C173E-3055-4E7F-90CD-E2B8A5C780F8}" dt="2023-09-13T09:47:42.964" v="218" actId="20577"/>
          <ac:spMkLst>
            <pc:docMk/>
            <pc:sldMk cId="3735124834" sldId="431"/>
            <ac:spMk id="3" creationId="{8091AD22-6DC9-9C79-0308-16165D320F73}"/>
          </ac:spMkLst>
        </pc:spChg>
        <pc:picChg chg="add mod">
          <ac:chgData name="tien tran" userId="f5c0b7c74de91c7e" providerId="Windows Live" clId="Web-{881C173E-3055-4E7F-90CD-E2B8A5C780F8}" dt="2023-09-13T09:46:03.179" v="214" actId="1076"/>
          <ac:picMkLst>
            <pc:docMk/>
            <pc:sldMk cId="3735124834" sldId="431"/>
            <ac:picMk id="5" creationId="{4131F922-7942-2ACA-DC0F-93B02AC08404}"/>
          </ac:picMkLst>
        </pc:picChg>
      </pc:sldChg>
      <pc:sldChg chg="new del">
        <pc:chgData name="tien tran" userId="f5c0b7c74de91c7e" providerId="Windows Live" clId="Web-{881C173E-3055-4E7F-90CD-E2B8A5C780F8}" dt="2023-09-13T10:24:14.324" v="487"/>
        <pc:sldMkLst>
          <pc:docMk/>
          <pc:sldMk cId="2942027465" sldId="432"/>
        </pc:sldMkLst>
      </pc:sldChg>
      <pc:sldChg chg="modSp new">
        <pc:chgData name="tien tran" userId="f5c0b7c74de91c7e" providerId="Windows Live" clId="Web-{881C173E-3055-4E7F-90CD-E2B8A5C780F8}" dt="2023-09-13T09:50:44.018" v="242" actId="20577"/>
        <pc:sldMkLst>
          <pc:docMk/>
          <pc:sldMk cId="3299833198" sldId="433"/>
        </pc:sldMkLst>
        <pc:spChg chg="mod">
          <ac:chgData name="tien tran" userId="f5c0b7c74de91c7e" providerId="Windows Live" clId="Web-{881C173E-3055-4E7F-90CD-E2B8A5C780F8}" dt="2023-09-13T09:49:33.843" v="235" actId="20577"/>
          <ac:spMkLst>
            <pc:docMk/>
            <pc:sldMk cId="3299833198" sldId="433"/>
            <ac:spMk id="2" creationId="{AEFFB2C9-AE46-E93B-58E6-7148CFAB7623}"/>
          </ac:spMkLst>
        </pc:spChg>
        <pc:spChg chg="mod">
          <ac:chgData name="tien tran" userId="f5c0b7c74de91c7e" providerId="Windows Live" clId="Web-{881C173E-3055-4E7F-90CD-E2B8A5C780F8}" dt="2023-09-13T09:50:44.018" v="242" actId="20577"/>
          <ac:spMkLst>
            <pc:docMk/>
            <pc:sldMk cId="3299833198" sldId="433"/>
            <ac:spMk id="3" creationId="{57EB9BF7-D297-7EC0-7768-D9780C5D799D}"/>
          </ac:spMkLst>
        </pc:spChg>
      </pc:sldChg>
      <pc:sldChg chg="addSp delSp modSp add replId">
        <pc:chgData name="tien tran" userId="f5c0b7c74de91c7e" providerId="Windows Live" clId="Web-{881C173E-3055-4E7F-90CD-E2B8A5C780F8}" dt="2023-09-13T09:53:11.210" v="318" actId="1076"/>
        <pc:sldMkLst>
          <pc:docMk/>
          <pc:sldMk cId="2542468585" sldId="434"/>
        </pc:sldMkLst>
        <pc:spChg chg="del mod">
          <ac:chgData name="tien tran" userId="f5c0b7c74de91c7e" providerId="Windows Live" clId="Web-{881C173E-3055-4E7F-90CD-E2B8A5C780F8}" dt="2023-09-13T09:51:22.676" v="245"/>
          <ac:spMkLst>
            <pc:docMk/>
            <pc:sldMk cId="2542468585" sldId="434"/>
            <ac:spMk id="3" creationId="{57EB9BF7-D297-7EC0-7768-D9780C5D799D}"/>
          </ac:spMkLst>
        </pc:spChg>
        <pc:spChg chg="add mod">
          <ac:chgData name="tien tran" userId="f5c0b7c74de91c7e" providerId="Windows Live" clId="Web-{881C173E-3055-4E7F-90CD-E2B8A5C780F8}" dt="2023-09-13T09:53:05.663" v="316" actId="14100"/>
          <ac:spMkLst>
            <pc:docMk/>
            <pc:sldMk cId="2542468585" sldId="434"/>
            <ac:spMk id="7" creationId="{E1547529-08D2-E906-BC1B-A8C7CBFF6873}"/>
          </ac:spMkLst>
        </pc:spChg>
        <pc:picChg chg="add mod ord">
          <ac:chgData name="tien tran" userId="f5c0b7c74de91c7e" providerId="Windows Live" clId="Web-{881C173E-3055-4E7F-90CD-E2B8A5C780F8}" dt="2023-09-13T09:53:11.210" v="318" actId="1076"/>
          <ac:picMkLst>
            <pc:docMk/>
            <pc:sldMk cId="2542468585" sldId="434"/>
            <ac:picMk id="5" creationId="{E64848A9-0111-482A-E4E6-2538FEF64F25}"/>
          </ac:picMkLst>
        </pc:picChg>
      </pc:sldChg>
      <pc:sldChg chg="modSp new">
        <pc:chgData name="tien tran" userId="f5c0b7c74de91c7e" providerId="Windows Live" clId="Web-{881C173E-3055-4E7F-90CD-E2B8A5C780F8}" dt="2023-09-13T10:17:20.028" v="423" actId="14100"/>
        <pc:sldMkLst>
          <pc:docMk/>
          <pc:sldMk cId="3390474519" sldId="435"/>
        </pc:sldMkLst>
        <pc:spChg chg="mod">
          <ac:chgData name="tien tran" userId="f5c0b7c74de91c7e" providerId="Windows Live" clId="Web-{881C173E-3055-4E7F-90CD-E2B8A5C780F8}" dt="2023-09-13T10:17:08.152" v="418" actId="20577"/>
          <ac:spMkLst>
            <pc:docMk/>
            <pc:sldMk cId="3390474519" sldId="435"/>
            <ac:spMk id="2" creationId="{5AD6C031-7CD7-125A-6147-4B2E9520BE9C}"/>
          </ac:spMkLst>
        </pc:spChg>
        <pc:spChg chg="mod">
          <ac:chgData name="tien tran" userId="f5c0b7c74de91c7e" providerId="Windows Live" clId="Web-{881C173E-3055-4E7F-90CD-E2B8A5C780F8}" dt="2023-09-13T10:17:20.028" v="423" actId="14100"/>
          <ac:spMkLst>
            <pc:docMk/>
            <pc:sldMk cId="3390474519" sldId="435"/>
            <ac:spMk id="3" creationId="{5C809D13-85CB-CF7C-CF53-91E63C1D25D4}"/>
          </ac:spMkLst>
        </pc:spChg>
      </pc:sldChg>
      <pc:sldChg chg="addSp delSp modSp add replId">
        <pc:chgData name="tien tran" userId="f5c0b7c74de91c7e" providerId="Windows Live" clId="Web-{881C173E-3055-4E7F-90CD-E2B8A5C780F8}" dt="2023-09-13T09:54:08.478" v="327" actId="1076"/>
        <pc:sldMkLst>
          <pc:docMk/>
          <pc:sldMk cId="1988817113" sldId="436"/>
        </pc:sldMkLst>
        <pc:spChg chg="add del mod">
          <ac:chgData name="tien tran" userId="f5c0b7c74de91c7e" providerId="Windows Live" clId="Web-{881C173E-3055-4E7F-90CD-E2B8A5C780F8}" dt="2023-09-13T09:54:01.478" v="324"/>
          <ac:spMkLst>
            <pc:docMk/>
            <pc:sldMk cId="1988817113" sldId="436"/>
            <ac:spMk id="6" creationId="{AD7D6E1F-6A73-A547-CF8A-12929D95B372}"/>
          </ac:spMkLst>
        </pc:spChg>
        <pc:spChg chg="mod">
          <ac:chgData name="tien tran" userId="f5c0b7c74de91c7e" providerId="Windows Live" clId="Web-{881C173E-3055-4E7F-90CD-E2B8A5C780F8}" dt="2023-09-13T09:53:46.430" v="322" actId="20577"/>
          <ac:spMkLst>
            <pc:docMk/>
            <pc:sldMk cId="1988817113" sldId="436"/>
            <ac:spMk id="7" creationId="{E1547529-08D2-E906-BC1B-A8C7CBFF6873}"/>
          </ac:spMkLst>
        </pc:spChg>
        <pc:picChg chg="del">
          <ac:chgData name="tien tran" userId="f5c0b7c74de91c7e" providerId="Windows Live" clId="Web-{881C173E-3055-4E7F-90CD-E2B8A5C780F8}" dt="2023-09-13T09:53:48.055" v="323"/>
          <ac:picMkLst>
            <pc:docMk/>
            <pc:sldMk cId="1988817113" sldId="436"/>
            <ac:picMk id="5" creationId="{E64848A9-0111-482A-E4E6-2538FEF64F25}"/>
          </ac:picMkLst>
        </pc:picChg>
        <pc:picChg chg="add mod ord">
          <ac:chgData name="tien tran" userId="f5c0b7c74de91c7e" providerId="Windows Live" clId="Web-{881C173E-3055-4E7F-90CD-E2B8A5C780F8}" dt="2023-09-13T09:54:08.478" v="327" actId="1076"/>
          <ac:picMkLst>
            <pc:docMk/>
            <pc:sldMk cId="1988817113" sldId="436"/>
            <ac:picMk id="8" creationId="{9584D46F-1BBD-7CD3-D3B6-3C0E964E05D1}"/>
          </ac:picMkLst>
        </pc:picChg>
      </pc:sldChg>
      <pc:sldChg chg="modSp new">
        <pc:chgData name="tien tran" userId="f5c0b7c74de91c7e" providerId="Windows Live" clId="Web-{881C173E-3055-4E7F-90CD-E2B8A5C780F8}" dt="2023-09-13T09:59:55.209" v="341" actId="20577"/>
        <pc:sldMkLst>
          <pc:docMk/>
          <pc:sldMk cId="3189019216" sldId="437"/>
        </pc:sldMkLst>
        <pc:spChg chg="mod">
          <ac:chgData name="tien tran" userId="f5c0b7c74de91c7e" providerId="Windows Live" clId="Web-{881C173E-3055-4E7F-90CD-E2B8A5C780F8}" dt="2023-09-13T09:57:14.469" v="331" actId="20577"/>
          <ac:spMkLst>
            <pc:docMk/>
            <pc:sldMk cId="3189019216" sldId="437"/>
            <ac:spMk id="2" creationId="{228C5EB2-37D5-6296-6130-32EEE85BA9DD}"/>
          </ac:spMkLst>
        </pc:spChg>
        <pc:spChg chg="mod">
          <ac:chgData name="tien tran" userId="f5c0b7c74de91c7e" providerId="Windows Live" clId="Web-{881C173E-3055-4E7F-90CD-E2B8A5C780F8}" dt="2023-09-13T09:59:55.209" v="341" actId="20577"/>
          <ac:spMkLst>
            <pc:docMk/>
            <pc:sldMk cId="3189019216" sldId="437"/>
            <ac:spMk id="3" creationId="{0033FC23-A3A0-5866-8CC2-B8B04F48B0E3}"/>
          </ac:spMkLst>
        </pc:spChg>
      </pc:sldChg>
      <pc:sldChg chg="addSp modSp add replId">
        <pc:chgData name="tien tran" userId="f5c0b7c74de91c7e" providerId="Windows Live" clId="Web-{881C173E-3055-4E7F-90CD-E2B8A5C780F8}" dt="2023-09-13T10:03:13.232" v="396" actId="20577"/>
        <pc:sldMkLst>
          <pc:docMk/>
          <pc:sldMk cId="902067012" sldId="438"/>
        </pc:sldMkLst>
        <pc:spChg chg="mod">
          <ac:chgData name="tien tran" userId="f5c0b7c74de91c7e" providerId="Windows Live" clId="Web-{881C173E-3055-4E7F-90CD-E2B8A5C780F8}" dt="2023-09-13T10:03:13.232" v="396" actId="20577"/>
          <ac:spMkLst>
            <pc:docMk/>
            <pc:sldMk cId="902067012" sldId="438"/>
            <ac:spMk id="2" creationId="{228C5EB2-37D5-6296-6130-32EEE85BA9DD}"/>
          </ac:spMkLst>
        </pc:spChg>
        <pc:spChg chg="mod">
          <ac:chgData name="tien tran" userId="f5c0b7c74de91c7e" providerId="Windows Live" clId="Web-{881C173E-3055-4E7F-90CD-E2B8A5C780F8}" dt="2023-09-13T10:02:56.091" v="388" actId="20577"/>
          <ac:spMkLst>
            <pc:docMk/>
            <pc:sldMk cId="902067012" sldId="438"/>
            <ac:spMk id="3" creationId="{0033FC23-A3A0-5866-8CC2-B8B04F48B0E3}"/>
          </ac:spMkLst>
        </pc:spChg>
        <pc:picChg chg="add mod">
          <ac:chgData name="tien tran" userId="f5c0b7c74de91c7e" providerId="Windows Live" clId="Web-{881C173E-3055-4E7F-90CD-E2B8A5C780F8}" dt="2023-09-13T10:02:29.480" v="383" actId="1076"/>
          <ac:picMkLst>
            <pc:docMk/>
            <pc:sldMk cId="902067012" sldId="438"/>
            <ac:picMk id="5" creationId="{32B5219F-4085-066B-C136-1BDBF2250F94}"/>
          </ac:picMkLst>
        </pc:picChg>
      </pc:sldChg>
      <pc:sldChg chg="addSp modSp add replId">
        <pc:chgData name="tien tran" userId="f5c0b7c74de91c7e" providerId="Windows Live" clId="Web-{881C173E-3055-4E7F-90CD-E2B8A5C780F8}" dt="2023-09-13T10:20:17.081" v="448" actId="14100"/>
        <pc:sldMkLst>
          <pc:docMk/>
          <pc:sldMk cId="3999741372" sldId="439"/>
        </pc:sldMkLst>
        <pc:spChg chg="mod">
          <ac:chgData name="tien tran" userId="f5c0b7c74de91c7e" providerId="Windows Live" clId="Web-{881C173E-3055-4E7F-90CD-E2B8A5C780F8}" dt="2023-09-13T10:19:00.281" v="440" actId="20577"/>
          <ac:spMkLst>
            <pc:docMk/>
            <pc:sldMk cId="3999741372" sldId="439"/>
            <ac:spMk id="2" creationId="{5AD6C031-7CD7-125A-6147-4B2E9520BE9C}"/>
          </ac:spMkLst>
        </pc:spChg>
        <pc:spChg chg="mod">
          <ac:chgData name="tien tran" userId="f5c0b7c74de91c7e" providerId="Windows Live" clId="Web-{881C173E-3055-4E7F-90CD-E2B8A5C780F8}" dt="2023-09-13T10:20:12.534" v="445" actId="20577"/>
          <ac:spMkLst>
            <pc:docMk/>
            <pc:sldMk cId="3999741372" sldId="439"/>
            <ac:spMk id="3" creationId="{5C809D13-85CB-CF7C-CF53-91E63C1D25D4}"/>
          </ac:spMkLst>
        </pc:spChg>
        <pc:picChg chg="add mod">
          <ac:chgData name="tien tran" userId="f5c0b7c74de91c7e" providerId="Windows Live" clId="Web-{881C173E-3055-4E7F-90CD-E2B8A5C780F8}" dt="2023-09-13T10:20:17.081" v="448" actId="14100"/>
          <ac:picMkLst>
            <pc:docMk/>
            <pc:sldMk cId="3999741372" sldId="439"/>
            <ac:picMk id="5" creationId="{57C90D28-E406-8F08-5881-4F9B637BF11D}"/>
          </ac:picMkLst>
        </pc:picChg>
      </pc:sldChg>
      <pc:sldChg chg="modSp add replId">
        <pc:chgData name="tien tran" userId="f5c0b7c74de91c7e" providerId="Windows Live" clId="Web-{881C173E-3055-4E7F-90CD-E2B8A5C780F8}" dt="2023-09-13T10:23:06.618" v="477" actId="20577"/>
        <pc:sldMkLst>
          <pc:docMk/>
          <pc:sldMk cId="4205885208" sldId="440"/>
        </pc:sldMkLst>
        <pc:spChg chg="mod">
          <ac:chgData name="tien tran" userId="f5c0b7c74de91c7e" providerId="Windows Live" clId="Web-{881C173E-3055-4E7F-90CD-E2B8A5C780F8}" dt="2023-09-13T10:23:06.618" v="477" actId="20577"/>
          <ac:spMkLst>
            <pc:docMk/>
            <pc:sldMk cId="4205885208" sldId="440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19.447" v="480" actId="20577"/>
        <pc:sldMkLst>
          <pc:docMk/>
          <pc:sldMk cId="2521808820" sldId="441"/>
        </pc:sldMkLst>
        <pc:spChg chg="mod">
          <ac:chgData name="tien tran" userId="f5c0b7c74de91c7e" providerId="Windows Live" clId="Web-{881C173E-3055-4E7F-90CD-E2B8A5C780F8}" dt="2023-09-13T10:23:19.447" v="480" actId="20577"/>
          <ac:spMkLst>
            <pc:docMk/>
            <pc:sldMk cId="2521808820" sldId="441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42.432" v="482" actId="20577"/>
        <pc:sldMkLst>
          <pc:docMk/>
          <pc:sldMk cId="4205795204" sldId="442"/>
        </pc:sldMkLst>
        <pc:spChg chg="mod">
          <ac:chgData name="tien tran" userId="f5c0b7c74de91c7e" providerId="Windows Live" clId="Web-{881C173E-3055-4E7F-90CD-E2B8A5C780F8}" dt="2023-09-13T10:23:42.432" v="482" actId="20577"/>
          <ac:spMkLst>
            <pc:docMk/>
            <pc:sldMk cId="4205795204" sldId="44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54.933" v="484" actId="20577"/>
        <pc:sldMkLst>
          <pc:docMk/>
          <pc:sldMk cId="2678129216" sldId="443"/>
        </pc:sldMkLst>
        <pc:spChg chg="mod">
          <ac:chgData name="tien tran" userId="f5c0b7c74de91c7e" providerId="Windows Live" clId="Web-{881C173E-3055-4E7F-90CD-E2B8A5C780F8}" dt="2023-09-13T10:23:54.933" v="484" actId="20577"/>
          <ac:spMkLst>
            <pc:docMk/>
            <pc:sldMk cId="2678129216" sldId="44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4:09.324" v="486" actId="20577"/>
        <pc:sldMkLst>
          <pc:docMk/>
          <pc:sldMk cId="1624467929" sldId="444"/>
        </pc:sldMkLst>
        <pc:spChg chg="mod">
          <ac:chgData name="tien tran" userId="f5c0b7c74de91c7e" providerId="Windows Live" clId="Web-{881C173E-3055-4E7F-90CD-E2B8A5C780F8}" dt="2023-09-13T10:24:09.324" v="486" actId="20577"/>
          <ac:spMkLst>
            <pc:docMk/>
            <pc:sldMk cId="1624467929" sldId="444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77B620F4-A598-441B-96C5-A9BDBD509DA2}"/>
    <pc:docChg chg="addSld modSld">
      <pc:chgData name="tien tran" userId="f5c0b7c74de91c7e" providerId="Windows Live" clId="Web-{77B620F4-A598-441B-96C5-A9BDBD509DA2}" dt="2023-08-17T17:26:21" v="116" actId="20577"/>
      <pc:docMkLst>
        <pc:docMk/>
      </pc:docMkLst>
      <pc:sldChg chg="modSp add replId">
        <pc:chgData name="tien tran" userId="f5c0b7c74de91c7e" providerId="Windows Live" clId="Web-{77B620F4-A598-441B-96C5-A9BDBD509DA2}" dt="2023-08-17T16:51:33.455" v="2" actId="20577"/>
        <pc:sldMkLst>
          <pc:docMk/>
          <pc:sldMk cId="3010711365" sldId="417"/>
        </pc:sldMkLst>
        <pc:spChg chg="mod">
          <ac:chgData name="tien tran" userId="f5c0b7c74de91c7e" providerId="Windows Live" clId="Web-{77B620F4-A598-441B-96C5-A9BDBD509DA2}" dt="2023-08-17T16:51:33.455" v="2" actId="20577"/>
          <ac:spMkLst>
            <pc:docMk/>
            <pc:sldMk cId="3010711365" sldId="417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7B620F4-A598-441B-96C5-A9BDBD509DA2}" dt="2023-08-17T16:57:34.734" v="11" actId="20577"/>
        <pc:sldMkLst>
          <pc:docMk/>
          <pc:sldMk cId="983419855" sldId="418"/>
        </pc:sldMkLst>
        <pc:spChg chg="mod">
          <ac:chgData name="tien tran" userId="f5c0b7c74de91c7e" providerId="Windows Live" clId="Web-{77B620F4-A598-441B-96C5-A9BDBD509DA2}" dt="2023-08-17T16:57:34.734" v="11" actId="20577"/>
          <ac:spMkLst>
            <pc:docMk/>
            <pc:sldMk cId="983419855" sldId="418"/>
            <ac:spMk id="2" creationId="{F945DF12-F016-7BBB-37FC-25D297EB1D68}"/>
          </ac:spMkLst>
        </pc:spChg>
        <pc:spChg chg="mod">
          <ac:chgData name="tien tran" userId="f5c0b7c74de91c7e" providerId="Windows Live" clId="Web-{77B620F4-A598-441B-96C5-A9BDBD509DA2}" dt="2023-08-17T16:57:28.187" v="5" actId="20577"/>
          <ac:spMkLst>
            <pc:docMk/>
            <pc:sldMk cId="983419855" sldId="418"/>
            <ac:spMk id="3" creationId="{0CF0CF0C-3202-27B9-33FC-FD42B5083BB1}"/>
          </ac:spMkLst>
        </pc:spChg>
      </pc:sldChg>
      <pc:sldChg chg="addSp delSp modSp new">
        <pc:chgData name="tien tran" userId="f5c0b7c74de91c7e" providerId="Windows Live" clId="Web-{77B620F4-A598-441B-96C5-A9BDBD509DA2}" dt="2023-08-17T17:11:11.045" v="71" actId="14100"/>
        <pc:sldMkLst>
          <pc:docMk/>
          <pc:sldMk cId="1586435821" sldId="419"/>
        </pc:sldMkLst>
        <pc:spChg chg="mod">
          <ac:chgData name="tien tran" userId="f5c0b7c74de91c7e" providerId="Windows Live" clId="Web-{77B620F4-A598-441B-96C5-A9BDBD509DA2}" dt="2023-08-17T17:02:06.697" v="39" actId="20577"/>
          <ac:spMkLst>
            <pc:docMk/>
            <pc:sldMk cId="1586435821" sldId="419"/>
            <ac:spMk id="2" creationId="{2B8472C0-AA0E-A674-2C94-5626C8F9E77B}"/>
          </ac:spMkLst>
        </pc:spChg>
        <pc:spChg chg="mod">
          <ac:chgData name="tien tran" userId="f5c0b7c74de91c7e" providerId="Windows Live" clId="Web-{77B620F4-A598-441B-96C5-A9BDBD509DA2}" dt="2023-08-17T17:11:04.685" v="69" actId="20577"/>
          <ac:spMkLst>
            <pc:docMk/>
            <pc:sldMk cId="1586435821" sldId="419"/>
            <ac:spMk id="3" creationId="{E2F6032D-7467-EDA3-B0AA-D840A3310B98}"/>
          </ac:spMkLst>
        </pc:spChg>
        <pc:picChg chg="add del mod">
          <ac:chgData name="tien tran" userId="f5c0b7c74de91c7e" providerId="Windows Live" clId="Web-{77B620F4-A598-441B-96C5-A9BDBD509DA2}" dt="2023-08-17T17:10:42.138" v="60"/>
          <ac:picMkLst>
            <pc:docMk/>
            <pc:sldMk cId="1586435821" sldId="419"/>
            <ac:picMk id="5" creationId="{BC95ADC5-D7F1-747F-CF0B-4823E7B8E126}"/>
          </ac:picMkLst>
        </pc:picChg>
        <pc:picChg chg="add mod">
          <ac:chgData name="tien tran" userId="f5c0b7c74de91c7e" providerId="Windows Live" clId="Web-{77B620F4-A598-441B-96C5-A9BDBD509DA2}" dt="2023-08-17T17:11:11.045" v="71" actId="14100"/>
          <ac:picMkLst>
            <pc:docMk/>
            <pc:sldMk cId="1586435821" sldId="419"/>
            <ac:picMk id="6" creationId="{B0A74EB1-EA1B-2EFE-4ABF-4D39DD963497}"/>
          </ac:picMkLst>
        </pc:picChg>
      </pc:sldChg>
      <pc:sldChg chg="addSp delSp modSp new">
        <pc:chgData name="tien tran" userId="f5c0b7c74de91c7e" providerId="Windows Live" clId="Web-{77B620F4-A598-441B-96C5-A9BDBD509DA2}" dt="2023-08-17T16:58:54.971" v="24" actId="1076"/>
        <pc:sldMkLst>
          <pc:docMk/>
          <pc:sldMk cId="1518722634" sldId="420"/>
        </pc:sldMkLst>
        <pc:spChg chg="mod">
          <ac:chgData name="tien tran" userId="f5c0b7c74de91c7e" providerId="Windows Live" clId="Web-{77B620F4-A598-441B-96C5-A9BDBD509DA2}" dt="2023-08-17T16:58:49.252" v="22" actId="20577"/>
          <ac:spMkLst>
            <pc:docMk/>
            <pc:sldMk cId="1518722634" sldId="420"/>
            <ac:spMk id="2" creationId="{3247E0F5-C403-3413-AD55-E5E7E30DC0EC}"/>
          </ac:spMkLst>
        </pc:spChg>
        <pc:spChg chg="del">
          <ac:chgData name="tien tran" userId="f5c0b7c74de91c7e" providerId="Windows Live" clId="Web-{77B620F4-A598-441B-96C5-A9BDBD509DA2}" dt="2023-08-17T16:58:29.048" v="14"/>
          <ac:spMkLst>
            <pc:docMk/>
            <pc:sldMk cId="1518722634" sldId="420"/>
            <ac:spMk id="3" creationId="{29A7594B-976F-8E47-FFF0-8E8C7046550F}"/>
          </ac:spMkLst>
        </pc:spChg>
        <pc:picChg chg="add mod ord">
          <ac:chgData name="tien tran" userId="f5c0b7c74de91c7e" providerId="Windows Live" clId="Web-{77B620F4-A598-441B-96C5-A9BDBD509DA2}" dt="2023-08-17T16:58:54.971" v="24" actId="1076"/>
          <ac:picMkLst>
            <pc:docMk/>
            <pc:sldMk cId="1518722634" sldId="420"/>
            <ac:picMk id="5" creationId="{7BB93B06-9F0D-2674-9F20-5B9F14DA0651}"/>
          </ac:picMkLst>
        </pc:picChg>
      </pc:sldChg>
      <pc:sldChg chg="addSp delSp modSp new">
        <pc:chgData name="tien tran" userId="f5c0b7c74de91c7e" providerId="Windows Live" clId="Web-{77B620F4-A598-441B-96C5-A9BDBD509DA2}" dt="2023-08-17T17:00:50.773" v="32" actId="20577"/>
        <pc:sldMkLst>
          <pc:docMk/>
          <pc:sldMk cId="1760463339" sldId="421"/>
        </pc:sldMkLst>
        <pc:spChg chg="mod">
          <ac:chgData name="tien tran" userId="f5c0b7c74de91c7e" providerId="Windows Live" clId="Web-{77B620F4-A598-441B-96C5-A9BDBD509DA2}" dt="2023-08-17T17:00:50.773" v="32" actId="20577"/>
          <ac:spMkLst>
            <pc:docMk/>
            <pc:sldMk cId="1760463339" sldId="421"/>
            <ac:spMk id="2" creationId="{B5D45F50-A08D-2ED5-8B6A-4BC44EEE78E8}"/>
          </ac:spMkLst>
        </pc:spChg>
        <pc:spChg chg="del">
          <ac:chgData name="tien tran" userId="f5c0b7c74de91c7e" providerId="Windows Live" clId="Web-{77B620F4-A598-441B-96C5-A9BDBD509DA2}" dt="2023-08-17T17:00:37.413" v="26"/>
          <ac:spMkLst>
            <pc:docMk/>
            <pc:sldMk cId="1760463339" sldId="421"/>
            <ac:spMk id="3" creationId="{322A13C1-C9F0-BE08-F2B0-7E831B68EE4B}"/>
          </ac:spMkLst>
        </pc:spChg>
        <pc:picChg chg="add mod ord">
          <ac:chgData name="tien tran" userId="f5c0b7c74de91c7e" providerId="Windows Live" clId="Web-{77B620F4-A598-441B-96C5-A9BDBD509DA2}" dt="2023-08-17T17:00:40.897" v="28" actId="1076"/>
          <ac:picMkLst>
            <pc:docMk/>
            <pc:sldMk cId="1760463339" sldId="421"/>
            <ac:picMk id="5" creationId="{1FE1276B-4A27-D256-61CD-92C86A4962FF}"/>
          </ac:picMkLst>
        </pc:picChg>
      </pc:sldChg>
      <pc:sldChg chg="addSp delSp modSp new">
        <pc:chgData name="tien tran" userId="f5c0b7c74de91c7e" providerId="Windows Live" clId="Web-{77B620F4-A598-441B-96C5-A9BDBD509DA2}" dt="2023-08-17T17:04:45.766" v="56" actId="14100"/>
        <pc:sldMkLst>
          <pc:docMk/>
          <pc:sldMk cId="2535733958" sldId="422"/>
        </pc:sldMkLst>
        <pc:spChg chg="mod">
          <ac:chgData name="tien tran" userId="f5c0b7c74de91c7e" providerId="Windows Live" clId="Web-{77B620F4-A598-441B-96C5-A9BDBD509DA2}" dt="2023-08-17T17:04:40.812" v="53" actId="20577"/>
          <ac:spMkLst>
            <pc:docMk/>
            <pc:sldMk cId="2535733958" sldId="422"/>
            <ac:spMk id="2" creationId="{C828FE9E-26D4-08EF-9D5F-5FE24B501C26}"/>
          </ac:spMkLst>
        </pc:spChg>
        <pc:spChg chg="del mod">
          <ac:chgData name="tien tran" userId="f5c0b7c74de91c7e" providerId="Windows Live" clId="Web-{77B620F4-A598-441B-96C5-A9BDBD509DA2}" dt="2023-08-17T17:04:41.828" v="54"/>
          <ac:spMkLst>
            <pc:docMk/>
            <pc:sldMk cId="2535733958" sldId="422"/>
            <ac:spMk id="3" creationId="{62FE6E5F-D5ED-2E80-5C59-5CAB12918957}"/>
          </ac:spMkLst>
        </pc:spChg>
        <pc:picChg chg="add mod ord">
          <ac:chgData name="tien tran" userId="f5c0b7c74de91c7e" providerId="Windows Live" clId="Web-{77B620F4-A598-441B-96C5-A9BDBD509DA2}" dt="2023-08-17T17:04:45.766" v="56" actId="14100"/>
          <ac:picMkLst>
            <pc:docMk/>
            <pc:sldMk cId="2535733958" sldId="422"/>
            <ac:picMk id="5" creationId="{85E729FC-AE33-3B88-62A9-2D35C8A3116A}"/>
          </ac:picMkLst>
        </pc:picChg>
      </pc:sldChg>
      <pc:sldChg chg="modSp new">
        <pc:chgData name="tien tran" userId="f5c0b7c74de91c7e" providerId="Windows Live" clId="Web-{77B620F4-A598-441B-96C5-A9BDBD509DA2}" dt="2023-08-17T17:18:40.046" v="94" actId="20577"/>
        <pc:sldMkLst>
          <pc:docMk/>
          <pc:sldMk cId="1063854284" sldId="423"/>
        </pc:sldMkLst>
        <pc:spChg chg="mod">
          <ac:chgData name="tien tran" userId="f5c0b7c74de91c7e" providerId="Windows Live" clId="Web-{77B620F4-A598-441B-96C5-A9BDBD509DA2}" dt="2023-08-17T17:18:28.576" v="80" actId="20577"/>
          <ac:spMkLst>
            <pc:docMk/>
            <pc:sldMk cId="1063854284" sldId="423"/>
            <ac:spMk id="2" creationId="{B3D1D6E2-E7EA-5D8B-24A9-E537B1BB79E4}"/>
          </ac:spMkLst>
        </pc:spChg>
        <pc:spChg chg="mod">
          <ac:chgData name="tien tran" userId="f5c0b7c74de91c7e" providerId="Windows Live" clId="Web-{77B620F4-A598-441B-96C5-A9BDBD509DA2}" dt="2023-08-17T17:18:40.046" v="94" actId="20577"/>
          <ac:spMkLst>
            <pc:docMk/>
            <pc:sldMk cId="1063854284" sldId="423"/>
            <ac:spMk id="3" creationId="{920FAF20-BC88-E54D-D6C7-F7D65A29E307}"/>
          </ac:spMkLst>
        </pc:spChg>
      </pc:sldChg>
      <pc:sldChg chg="modSp new">
        <pc:chgData name="tien tran" userId="f5c0b7c74de91c7e" providerId="Windows Live" clId="Web-{77B620F4-A598-441B-96C5-A9BDBD509DA2}" dt="2023-08-17T17:26:21" v="116" actId="20577"/>
        <pc:sldMkLst>
          <pc:docMk/>
          <pc:sldMk cId="716680431" sldId="424"/>
        </pc:sldMkLst>
        <pc:spChg chg="mod">
          <ac:chgData name="tien tran" userId="f5c0b7c74de91c7e" providerId="Windows Live" clId="Web-{77B620F4-A598-441B-96C5-A9BDBD509DA2}" dt="2023-08-17T17:19:00.093" v="109" actId="20577"/>
          <ac:spMkLst>
            <pc:docMk/>
            <pc:sldMk cId="716680431" sldId="424"/>
            <ac:spMk id="2" creationId="{95A476FB-D195-6757-D1B4-66FBA14B023D}"/>
          </ac:spMkLst>
        </pc:spChg>
        <pc:spChg chg="mod">
          <ac:chgData name="tien tran" userId="f5c0b7c74de91c7e" providerId="Windows Live" clId="Web-{77B620F4-A598-441B-96C5-A9BDBD509DA2}" dt="2023-08-17T17:26:21" v="116" actId="20577"/>
          <ac:spMkLst>
            <pc:docMk/>
            <pc:sldMk cId="716680431" sldId="424"/>
            <ac:spMk id="3" creationId="{6D0E325B-0615-3EB2-39FC-CA5986D36AB5}"/>
          </ac:spMkLst>
        </pc:spChg>
      </pc:sldChg>
    </pc:docChg>
  </pc:docChgLst>
  <pc:docChgLst>
    <pc:chgData name="tien tran" userId="f5c0b7c74de91c7e" providerId="Windows Live" clId="Web-{6402D22A-E274-4080-8517-A867753103E6}"/>
    <pc:docChg chg="addSld modSld">
      <pc:chgData name="tien tran" userId="f5c0b7c74de91c7e" providerId="Windows Live" clId="Web-{6402D22A-E274-4080-8517-A867753103E6}" dt="2023-09-13T08:15:45.842" v="95" actId="20577"/>
      <pc:docMkLst>
        <pc:docMk/>
      </pc:docMkLst>
      <pc:sldChg chg="modSp">
        <pc:chgData name="tien tran" userId="f5c0b7c74de91c7e" providerId="Windows Live" clId="Web-{6402D22A-E274-4080-8517-A867753103E6}" dt="2023-09-13T07:51:23.599" v="15" actId="20577"/>
        <pc:sldMkLst>
          <pc:docMk/>
          <pc:sldMk cId="0" sldId="404"/>
        </pc:sldMkLst>
        <pc:spChg chg="mod">
          <ac:chgData name="tien tran" userId="f5c0b7c74de91c7e" providerId="Windows Live" clId="Web-{6402D22A-E274-4080-8517-A867753103E6}" dt="2023-09-13T07:51:23.599" v="15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modSp">
        <pc:chgData name="tien tran" userId="f5c0b7c74de91c7e" providerId="Windows Live" clId="Web-{6402D22A-E274-4080-8517-A867753103E6}" dt="2023-09-13T08:14:27.886" v="93" actId="1076"/>
        <pc:sldMkLst>
          <pc:docMk/>
          <pc:sldMk cId="1596481782" sldId="419"/>
        </pc:sldMkLst>
        <pc:spChg chg="mod">
          <ac:chgData name="tien tran" userId="f5c0b7c74de91c7e" providerId="Windows Live" clId="Web-{6402D22A-E274-4080-8517-A867753103E6}" dt="2023-09-13T08:13:57.463" v="85" actId="20577"/>
          <ac:spMkLst>
            <pc:docMk/>
            <pc:sldMk cId="1596481782" sldId="419"/>
            <ac:spMk id="2" creationId="{ABD1D25B-F3E3-699A-2476-4593A9688FCE}"/>
          </ac:spMkLst>
        </pc:spChg>
        <pc:spChg chg="mod">
          <ac:chgData name="tien tran" userId="f5c0b7c74de91c7e" providerId="Windows Live" clId="Web-{6402D22A-E274-4080-8517-A867753103E6}" dt="2023-09-13T08:14:20.354" v="87" actId="20577"/>
          <ac:spMkLst>
            <pc:docMk/>
            <pc:sldMk cId="1596481782" sldId="419"/>
            <ac:spMk id="3" creationId="{30DA0151-2618-211A-676B-53E68B88B0A2}"/>
          </ac:spMkLst>
        </pc:spChg>
        <pc:picChg chg="add mod">
          <ac:chgData name="tien tran" userId="f5c0b7c74de91c7e" providerId="Windows Live" clId="Web-{6402D22A-E274-4080-8517-A867753103E6}" dt="2023-09-13T08:14:27.886" v="93" actId="1076"/>
          <ac:picMkLst>
            <pc:docMk/>
            <pc:sldMk cId="1596481782" sldId="419"/>
            <ac:picMk id="5" creationId="{A850117C-EC54-5658-27C5-68CA6CC98670}"/>
          </ac:picMkLst>
        </pc:picChg>
      </pc:sldChg>
      <pc:sldChg chg="addSp modSp">
        <pc:chgData name="tien tran" userId="f5c0b7c74de91c7e" providerId="Windows Live" clId="Web-{6402D22A-E274-4080-8517-A867753103E6}" dt="2023-09-13T07:53:57.230" v="23" actId="20577"/>
        <pc:sldMkLst>
          <pc:docMk/>
          <pc:sldMk cId="1512257489" sldId="422"/>
        </pc:sldMkLst>
        <pc:spChg chg="mod">
          <ac:chgData name="tien tran" userId="f5c0b7c74de91c7e" providerId="Windows Live" clId="Web-{6402D22A-E274-4080-8517-A867753103E6}" dt="2023-09-13T07:53:57.230" v="23" actId="20577"/>
          <ac:spMkLst>
            <pc:docMk/>
            <pc:sldMk cId="1512257489" sldId="422"/>
            <ac:spMk id="2" creationId="{84B26CA9-933E-5B23-8C80-5A60F0AB7218}"/>
          </ac:spMkLst>
        </pc:spChg>
        <pc:spChg chg="mod">
          <ac:chgData name="tien tran" userId="f5c0b7c74de91c7e" providerId="Windows Live" clId="Web-{6402D22A-E274-4080-8517-A867753103E6}" dt="2023-09-13T07:52:59.056" v="18" actId="20577"/>
          <ac:spMkLst>
            <pc:docMk/>
            <pc:sldMk cId="1512257489" sldId="422"/>
            <ac:spMk id="3" creationId="{F60A426C-6851-465D-7D0E-15984EB24444}"/>
          </ac:spMkLst>
        </pc:spChg>
        <pc:picChg chg="add mod">
          <ac:chgData name="tien tran" userId="f5c0b7c74de91c7e" providerId="Windows Live" clId="Web-{6402D22A-E274-4080-8517-A867753103E6}" dt="2023-09-13T07:53:03.837" v="22" actId="1076"/>
          <ac:picMkLst>
            <pc:docMk/>
            <pc:sldMk cId="1512257489" sldId="422"/>
            <ac:picMk id="5" creationId="{04C1EE4A-B83E-1C65-0D84-8BCD84E9D68A}"/>
          </ac:picMkLst>
        </pc:picChg>
      </pc:sldChg>
      <pc:sldChg chg="addSp delSp modSp add replId">
        <pc:chgData name="tien tran" userId="f5c0b7c74de91c7e" providerId="Windows Live" clId="Web-{6402D22A-E274-4080-8517-A867753103E6}" dt="2023-09-13T07:56:19.048" v="45" actId="14100"/>
        <pc:sldMkLst>
          <pc:docMk/>
          <pc:sldMk cId="4165740132" sldId="423"/>
        </pc:sldMkLst>
        <pc:spChg chg="mod">
          <ac:chgData name="tien tran" userId="f5c0b7c74de91c7e" providerId="Windows Live" clId="Web-{6402D22A-E274-4080-8517-A867753103E6}" dt="2023-09-13T07:54:59.560" v="27" actId="20577"/>
          <ac:spMkLst>
            <pc:docMk/>
            <pc:sldMk cId="4165740132" sldId="423"/>
            <ac:spMk id="3" creationId="{F60A426C-6851-465D-7D0E-15984EB24444}"/>
          </ac:spMkLst>
        </pc:spChg>
        <pc:picChg chg="del">
          <ac:chgData name="tien tran" userId="f5c0b7c74de91c7e" providerId="Windows Live" clId="Web-{6402D22A-E274-4080-8517-A867753103E6}" dt="2023-09-13T07:55:01.795" v="28"/>
          <ac:picMkLst>
            <pc:docMk/>
            <pc:sldMk cId="4165740132" sldId="423"/>
            <ac:picMk id="5" creationId="{04C1EE4A-B83E-1C65-0D84-8BCD84E9D68A}"/>
          </ac:picMkLst>
        </pc:picChg>
        <pc:picChg chg="add del mod">
          <ac:chgData name="tien tran" userId="f5c0b7c74de91c7e" providerId="Windows Live" clId="Web-{6402D22A-E274-4080-8517-A867753103E6}" dt="2023-09-13T07:55:56.625" v="40"/>
          <ac:picMkLst>
            <pc:docMk/>
            <pc:sldMk cId="4165740132" sldId="423"/>
            <ac:picMk id="6" creationId="{BE94F7D8-C9E8-5CB5-D925-99BAA47C4625}"/>
          </ac:picMkLst>
        </pc:picChg>
        <pc:picChg chg="add mod">
          <ac:chgData name="tien tran" userId="f5c0b7c74de91c7e" providerId="Windows Live" clId="Web-{6402D22A-E274-4080-8517-A867753103E6}" dt="2023-09-13T07:55:46.765" v="38" actId="14100"/>
          <ac:picMkLst>
            <pc:docMk/>
            <pc:sldMk cId="4165740132" sldId="423"/>
            <ac:picMk id="7" creationId="{423EB624-DB84-BED7-5F57-85B1B54FC676}"/>
          </ac:picMkLst>
        </pc:picChg>
        <pc:picChg chg="add mod">
          <ac:chgData name="tien tran" userId="f5c0b7c74de91c7e" providerId="Windows Live" clId="Web-{6402D22A-E274-4080-8517-A867753103E6}" dt="2023-09-13T07:56:19.048" v="45" actId="14100"/>
          <ac:picMkLst>
            <pc:docMk/>
            <pc:sldMk cId="4165740132" sldId="423"/>
            <ac:picMk id="8" creationId="{CE34AC11-8281-FA78-0C36-78B01C47EFB6}"/>
          </ac:picMkLst>
        </pc:picChg>
      </pc:sldChg>
      <pc:sldChg chg="modSp new">
        <pc:chgData name="tien tran" userId="f5c0b7c74de91c7e" providerId="Windows Live" clId="Web-{6402D22A-E274-4080-8517-A867753103E6}" dt="2023-09-13T08:02:32.390" v="66" actId="20577"/>
        <pc:sldMkLst>
          <pc:docMk/>
          <pc:sldMk cId="3643807341" sldId="424"/>
        </pc:sldMkLst>
        <pc:spChg chg="mod">
          <ac:chgData name="tien tran" userId="f5c0b7c74de91c7e" providerId="Windows Live" clId="Web-{6402D22A-E274-4080-8517-A867753103E6}" dt="2023-09-13T07:59:57.134" v="50" actId="20577"/>
          <ac:spMkLst>
            <pc:docMk/>
            <pc:sldMk cId="3643807341" sldId="424"/>
            <ac:spMk id="2" creationId="{02C1374D-C10A-B8E7-2764-CCAB613A953F}"/>
          </ac:spMkLst>
        </pc:spChg>
        <pc:spChg chg="mod">
          <ac:chgData name="tien tran" userId="f5c0b7c74de91c7e" providerId="Windows Live" clId="Web-{6402D22A-E274-4080-8517-A867753103E6}" dt="2023-09-13T08:02:32.390" v="66" actId="20577"/>
          <ac:spMkLst>
            <pc:docMk/>
            <pc:sldMk cId="3643807341" sldId="424"/>
            <ac:spMk id="3" creationId="{30231558-F5DA-2F5E-ADAF-76B12B06A71C}"/>
          </ac:spMkLst>
        </pc:spChg>
      </pc:sldChg>
      <pc:sldChg chg="addSp modSp add replId">
        <pc:chgData name="tien tran" userId="f5c0b7c74de91c7e" providerId="Windows Live" clId="Web-{6402D22A-E274-4080-8517-A867753103E6}" dt="2023-09-13T08:03:54.987" v="77" actId="14100"/>
        <pc:sldMkLst>
          <pc:docMk/>
          <pc:sldMk cId="2093987466" sldId="425"/>
        </pc:sldMkLst>
        <pc:spChg chg="mod">
          <ac:chgData name="tien tran" userId="f5c0b7c74de91c7e" providerId="Windows Live" clId="Web-{6402D22A-E274-4080-8517-A867753103E6}" dt="2023-09-13T08:03:27.767" v="70" actId="20577"/>
          <ac:spMkLst>
            <pc:docMk/>
            <pc:sldMk cId="2093987466" sldId="425"/>
            <ac:spMk id="3" creationId="{30231558-F5DA-2F5E-ADAF-76B12B06A71C}"/>
          </ac:spMkLst>
        </pc:spChg>
        <pc:picChg chg="add mod">
          <ac:chgData name="tien tran" userId="f5c0b7c74de91c7e" providerId="Windows Live" clId="Web-{6402D22A-E274-4080-8517-A867753103E6}" dt="2023-09-13T08:03:54.987" v="77" actId="14100"/>
          <ac:picMkLst>
            <pc:docMk/>
            <pc:sldMk cId="2093987466" sldId="425"/>
            <ac:picMk id="5" creationId="{A15187E6-0A11-5572-51BA-5E244E85C937}"/>
          </ac:picMkLst>
        </pc:picChg>
      </pc:sldChg>
      <pc:sldChg chg="modSp new">
        <pc:chgData name="tien tran" userId="f5c0b7c74de91c7e" providerId="Windows Live" clId="Web-{6402D22A-E274-4080-8517-A867753103E6}" dt="2023-09-13T08:15:45.842" v="95" actId="20577"/>
        <pc:sldMkLst>
          <pc:docMk/>
          <pc:sldMk cId="1792091217" sldId="426"/>
        </pc:sldMkLst>
        <pc:spChg chg="mod">
          <ac:chgData name="tien tran" userId="f5c0b7c74de91c7e" providerId="Windows Live" clId="Web-{6402D22A-E274-4080-8517-A867753103E6}" dt="2023-09-13T08:15:45.842" v="95" actId="20577"/>
          <ac:spMkLst>
            <pc:docMk/>
            <pc:sldMk cId="1792091217" sldId="426"/>
            <ac:spMk id="2" creationId="{6A9A2A0B-9CD3-6A6E-6D0F-3DE3C76D62AA}"/>
          </ac:spMkLst>
        </pc:spChg>
      </pc:sldChg>
    </pc:docChg>
  </pc:docChgLst>
  <pc:docChgLst>
    <pc:chgData name="tien tran" userId="f5c0b7c74de91c7e" providerId="Windows Live" clId="Web-{9E70ACEF-D056-4163-BCFE-BBC41C23118D}"/>
    <pc:docChg chg="addSld modSld">
      <pc:chgData name="tien tran" userId="f5c0b7c74de91c7e" providerId="Windows Live" clId="Web-{9E70ACEF-D056-4163-BCFE-BBC41C23118D}" dt="2023-08-17T10:36:25.696" v="124" actId="20577"/>
      <pc:docMkLst>
        <pc:docMk/>
      </pc:docMkLst>
      <pc:sldChg chg="modSp">
        <pc:chgData name="tien tran" userId="f5c0b7c74de91c7e" providerId="Windows Live" clId="Web-{9E70ACEF-D056-4163-BCFE-BBC41C23118D}" dt="2023-08-17T10:09:42.759" v="0" actId="20577"/>
        <pc:sldMkLst>
          <pc:docMk/>
          <pc:sldMk cId="0" sldId="404"/>
        </pc:sldMkLst>
        <pc:spChg chg="mod">
          <ac:chgData name="tien tran" userId="f5c0b7c74de91c7e" providerId="Windows Live" clId="Web-{9E70ACEF-D056-4163-BCFE-BBC41C23118D}" dt="2023-08-17T10:09:42.759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modSp">
        <pc:chgData name="tien tran" userId="f5c0b7c74de91c7e" providerId="Windows Live" clId="Web-{9E70ACEF-D056-4163-BCFE-BBC41C23118D}" dt="2023-08-17T10:10:41.736" v="3" actId="14100"/>
        <pc:sldMkLst>
          <pc:docMk/>
          <pc:sldMk cId="3660406098" sldId="407"/>
        </pc:sldMkLst>
        <pc:picChg chg="add mod">
          <ac:chgData name="tien tran" userId="f5c0b7c74de91c7e" providerId="Windows Live" clId="Web-{9E70ACEF-D056-4163-BCFE-BBC41C23118D}" dt="2023-08-17T10:10:41.736" v="3" actId="14100"/>
          <ac:picMkLst>
            <pc:docMk/>
            <pc:sldMk cId="3660406098" sldId="407"/>
            <ac:picMk id="5" creationId="{62A48F9C-35B4-C45B-9707-9AC457D61FD5}"/>
          </ac:picMkLst>
        </pc:picChg>
      </pc:sldChg>
      <pc:sldChg chg="modSp">
        <pc:chgData name="tien tran" userId="f5c0b7c74de91c7e" providerId="Windows Live" clId="Web-{9E70ACEF-D056-4163-BCFE-BBC41C23118D}" dt="2023-08-17T10:10:42.017" v="5" actId="20577"/>
        <pc:sldMkLst>
          <pc:docMk/>
          <pc:sldMk cId="2602050151" sldId="408"/>
        </pc:sldMkLst>
        <pc:spChg chg="mod">
          <ac:chgData name="tien tran" userId="f5c0b7c74de91c7e" providerId="Windows Live" clId="Web-{9E70ACEF-D056-4163-BCFE-BBC41C23118D}" dt="2023-08-17T10:10:42.017" v="5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modSp">
        <pc:chgData name="tien tran" userId="f5c0b7c74de91c7e" providerId="Windows Live" clId="Web-{9E70ACEF-D056-4163-BCFE-BBC41C23118D}" dt="2023-08-17T10:11:07.034" v="11" actId="20577"/>
        <pc:sldMkLst>
          <pc:docMk/>
          <pc:sldMk cId="3789391455" sldId="409"/>
        </pc:sldMkLst>
        <pc:spChg chg="mod">
          <ac:chgData name="tien tran" userId="f5c0b7c74de91c7e" providerId="Windows Live" clId="Web-{9E70ACEF-D056-4163-BCFE-BBC41C23118D}" dt="2023-08-17T10:11:07.034" v="1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addSp modSp new">
        <pc:chgData name="tien tran" userId="f5c0b7c74de91c7e" providerId="Windows Live" clId="Web-{9E70ACEF-D056-4163-BCFE-BBC41C23118D}" dt="2023-08-17T10:34:56.131" v="104" actId="1076"/>
        <pc:sldMkLst>
          <pc:docMk/>
          <pc:sldMk cId="2527207537" sldId="410"/>
        </pc:sldMkLst>
        <pc:spChg chg="mod">
          <ac:chgData name="tien tran" userId="f5c0b7c74de91c7e" providerId="Windows Live" clId="Web-{9E70ACEF-D056-4163-BCFE-BBC41C23118D}" dt="2023-08-17T10:33:21.377" v="86" actId="20577"/>
          <ac:spMkLst>
            <pc:docMk/>
            <pc:sldMk cId="2527207537" sldId="410"/>
            <ac:spMk id="2" creationId="{B104FC9B-6DFB-4A14-BF4C-5399AB7D951F}"/>
          </ac:spMkLst>
        </pc:spChg>
        <pc:spChg chg="mod">
          <ac:chgData name="tien tran" userId="f5c0b7c74de91c7e" providerId="Windows Live" clId="Web-{9E70ACEF-D056-4163-BCFE-BBC41C23118D}" dt="2023-08-17T10:33:26.456" v="89" actId="14100"/>
          <ac:spMkLst>
            <pc:docMk/>
            <pc:sldMk cId="2527207537" sldId="410"/>
            <ac:spMk id="3" creationId="{1293FC0C-1BC7-10CF-E06D-A67303ED2B02}"/>
          </ac:spMkLst>
        </pc:spChg>
        <pc:spChg chg="add mod">
          <ac:chgData name="tien tran" userId="f5c0b7c74de91c7e" providerId="Windows Live" clId="Web-{9E70ACEF-D056-4163-BCFE-BBC41C23118D}" dt="2023-08-17T10:34:32.349" v="91" actId="1076"/>
          <ac:spMkLst>
            <pc:docMk/>
            <pc:sldMk cId="2527207537" sldId="410"/>
            <ac:spMk id="5" creationId="{84A39760-7A06-2A89-81A8-730782EE20C1}"/>
          </ac:spMkLst>
        </pc:spChg>
        <pc:spChg chg="add mod">
          <ac:chgData name="tien tran" userId="f5c0b7c74de91c7e" providerId="Windows Live" clId="Web-{9E70ACEF-D056-4163-BCFE-BBC41C23118D}" dt="2023-08-17T10:34:32.364" v="92" actId="1076"/>
          <ac:spMkLst>
            <pc:docMk/>
            <pc:sldMk cId="2527207537" sldId="410"/>
            <ac:spMk id="6" creationId="{E874EB4E-3A5C-9A69-34E1-55AAFD5EEEC6}"/>
          </ac:spMkLst>
        </pc:spChg>
        <pc:spChg chg="add mod">
          <ac:chgData name="tien tran" userId="f5c0b7c74de91c7e" providerId="Windows Live" clId="Web-{9E70ACEF-D056-4163-BCFE-BBC41C23118D}" dt="2023-08-17T10:34:32.380" v="93" actId="1076"/>
          <ac:spMkLst>
            <pc:docMk/>
            <pc:sldMk cId="2527207537" sldId="410"/>
            <ac:spMk id="7" creationId="{BDBB0038-3852-20CB-1EFB-E730916572E0}"/>
          </ac:spMkLst>
        </pc:spChg>
        <pc:spChg chg="add mod">
          <ac:chgData name="tien tran" userId="f5c0b7c74de91c7e" providerId="Windows Live" clId="Web-{9E70ACEF-D056-4163-BCFE-BBC41C23118D}" dt="2023-08-17T10:34:32.380" v="94" actId="1076"/>
          <ac:spMkLst>
            <pc:docMk/>
            <pc:sldMk cId="2527207537" sldId="410"/>
            <ac:spMk id="8" creationId="{3393EA05-0C39-3FE3-AE11-DDE704ED3288}"/>
          </ac:spMkLst>
        </pc:spChg>
        <pc:spChg chg="add mod">
          <ac:chgData name="tien tran" userId="f5c0b7c74de91c7e" providerId="Windows Live" clId="Web-{9E70ACEF-D056-4163-BCFE-BBC41C23118D}" dt="2023-08-17T10:34:32.395" v="95" actId="1076"/>
          <ac:spMkLst>
            <pc:docMk/>
            <pc:sldMk cId="2527207537" sldId="410"/>
            <ac:spMk id="9" creationId="{6CCEA2B3-0762-28B6-BF67-4416711E347E}"/>
          </ac:spMkLst>
        </pc:spChg>
        <pc:spChg chg="add mod">
          <ac:chgData name="tien tran" userId="f5c0b7c74de91c7e" providerId="Windows Live" clId="Web-{9E70ACEF-D056-4163-BCFE-BBC41C23118D}" dt="2023-08-17T10:34:32.411" v="96" actId="1076"/>
          <ac:spMkLst>
            <pc:docMk/>
            <pc:sldMk cId="2527207537" sldId="410"/>
            <ac:spMk id="10" creationId="{BAFD9AA6-1E24-3A23-43CF-FD27B2B928F5}"/>
          </ac:spMkLst>
        </pc:spChg>
        <pc:spChg chg="add mod">
          <ac:chgData name="tien tran" userId="f5c0b7c74de91c7e" providerId="Windows Live" clId="Web-{9E70ACEF-D056-4163-BCFE-BBC41C23118D}" dt="2023-08-17T10:34:56.131" v="104" actId="1076"/>
          <ac:spMkLst>
            <pc:docMk/>
            <pc:sldMk cId="2527207537" sldId="410"/>
            <ac:spMk id="11" creationId="{7E54A9E2-97B3-3C97-87E7-9F1D6AF3B880}"/>
          </ac:spMkLst>
        </pc:spChg>
      </pc:sldChg>
      <pc:sldChg chg="modSp new">
        <pc:chgData name="tien tran" userId="f5c0b7c74de91c7e" providerId="Windows Live" clId="Web-{9E70ACEF-D056-4163-BCFE-BBC41C23118D}" dt="2023-08-17T10:14:04.399" v="19" actId="20577"/>
        <pc:sldMkLst>
          <pc:docMk/>
          <pc:sldMk cId="3940477622" sldId="411"/>
        </pc:sldMkLst>
        <pc:spChg chg="mod">
          <ac:chgData name="tien tran" userId="f5c0b7c74de91c7e" providerId="Windows Live" clId="Web-{9E70ACEF-D056-4163-BCFE-BBC41C23118D}" dt="2023-08-17T10:13:56.571" v="17" actId="20577"/>
          <ac:spMkLst>
            <pc:docMk/>
            <pc:sldMk cId="3940477622" sldId="411"/>
            <ac:spMk id="2" creationId="{8E1CC1FF-A5BC-4FF0-E403-53469ADCA331}"/>
          </ac:spMkLst>
        </pc:spChg>
        <pc:spChg chg="mod">
          <ac:chgData name="tien tran" userId="f5c0b7c74de91c7e" providerId="Windows Live" clId="Web-{9E70ACEF-D056-4163-BCFE-BBC41C23118D}" dt="2023-08-17T10:14:04.399" v="19" actId="20577"/>
          <ac:spMkLst>
            <pc:docMk/>
            <pc:sldMk cId="3940477622" sldId="411"/>
            <ac:spMk id="3" creationId="{B89F5D8A-04A9-A82E-CE92-BF3D43061FB8}"/>
          </ac:spMkLst>
        </pc:spChg>
      </pc:sldChg>
      <pc:sldChg chg="addSp modSp new">
        <pc:chgData name="tien tran" userId="f5c0b7c74de91c7e" providerId="Windows Live" clId="Web-{9E70ACEF-D056-4163-BCFE-BBC41C23118D}" dt="2023-08-17T10:15:58.903" v="48" actId="1076"/>
        <pc:sldMkLst>
          <pc:docMk/>
          <pc:sldMk cId="3652108351" sldId="412"/>
        </pc:sldMkLst>
        <pc:spChg chg="mod">
          <ac:chgData name="tien tran" userId="f5c0b7c74de91c7e" providerId="Windows Live" clId="Web-{9E70ACEF-D056-4163-BCFE-BBC41C23118D}" dt="2023-08-17T10:14:49.948" v="30" actId="20577"/>
          <ac:spMkLst>
            <pc:docMk/>
            <pc:sldMk cId="3652108351" sldId="412"/>
            <ac:spMk id="2" creationId="{20335384-0664-4ACB-B894-A9A52C148156}"/>
          </ac:spMkLst>
        </pc:spChg>
        <pc:spChg chg="mod">
          <ac:chgData name="tien tran" userId="f5c0b7c74de91c7e" providerId="Windows Live" clId="Web-{9E70ACEF-D056-4163-BCFE-BBC41C23118D}" dt="2023-08-17T10:15:28.559" v="42" actId="20577"/>
          <ac:spMkLst>
            <pc:docMk/>
            <pc:sldMk cId="3652108351" sldId="412"/>
            <ac:spMk id="3" creationId="{EE9251B5-4B9D-E670-991A-4FC97BDFEBE4}"/>
          </ac:spMkLst>
        </pc:spChg>
        <pc:picChg chg="add mod">
          <ac:chgData name="tien tran" userId="f5c0b7c74de91c7e" providerId="Windows Live" clId="Web-{9E70ACEF-D056-4163-BCFE-BBC41C23118D}" dt="2023-08-17T10:15:58.903" v="48" actId="1076"/>
          <ac:picMkLst>
            <pc:docMk/>
            <pc:sldMk cId="3652108351" sldId="412"/>
            <ac:picMk id="5" creationId="{B88C6AEE-782C-E43A-803D-926E68DA9534}"/>
          </ac:picMkLst>
        </pc:picChg>
      </pc:sldChg>
      <pc:sldChg chg="modSp new">
        <pc:chgData name="tien tran" userId="f5c0b7c74de91c7e" providerId="Windows Live" clId="Web-{9E70ACEF-D056-4163-BCFE-BBC41C23118D}" dt="2023-08-17T10:31:15.889" v="62" actId="20577"/>
        <pc:sldMkLst>
          <pc:docMk/>
          <pc:sldMk cId="3516154146" sldId="413"/>
        </pc:sldMkLst>
        <pc:spChg chg="mod">
          <ac:chgData name="tien tran" userId="f5c0b7c74de91c7e" providerId="Windows Live" clId="Web-{9E70ACEF-D056-4163-BCFE-BBC41C23118D}" dt="2023-08-17T10:31:15.889" v="62" actId="20577"/>
          <ac:spMkLst>
            <pc:docMk/>
            <pc:sldMk cId="3516154146" sldId="413"/>
            <ac:spMk id="2" creationId="{86847C41-E74F-B027-1719-CFF562BA0239}"/>
          </ac:spMkLst>
        </pc:spChg>
        <pc:spChg chg="mod">
          <ac:chgData name="tien tran" userId="f5c0b7c74de91c7e" providerId="Windows Live" clId="Web-{9E70ACEF-D056-4163-BCFE-BBC41C23118D}" dt="2023-08-17T10:30:56.044" v="60" actId="20577"/>
          <ac:spMkLst>
            <pc:docMk/>
            <pc:sldMk cId="3516154146" sldId="413"/>
            <ac:spMk id="3" creationId="{9C0C2DE8-CEA8-8052-D924-BEAD6F78E410}"/>
          </ac:spMkLst>
        </pc:spChg>
      </pc:sldChg>
      <pc:sldChg chg="modSp new">
        <pc:chgData name="tien tran" userId="f5c0b7c74de91c7e" providerId="Windows Live" clId="Web-{9E70ACEF-D056-4163-BCFE-BBC41C23118D}" dt="2023-08-17T10:31:46.218" v="68" actId="20577"/>
        <pc:sldMkLst>
          <pc:docMk/>
          <pc:sldMk cId="2117011898" sldId="414"/>
        </pc:sldMkLst>
        <pc:spChg chg="mod">
          <ac:chgData name="tien tran" userId="f5c0b7c74de91c7e" providerId="Windows Live" clId="Web-{9E70ACEF-D056-4163-BCFE-BBC41C23118D}" dt="2023-08-17T10:31:29.155" v="64" actId="20577"/>
          <ac:spMkLst>
            <pc:docMk/>
            <pc:sldMk cId="2117011898" sldId="414"/>
            <ac:spMk id="2" creationId="{C7387247-48D4-2F5B-09F9-A3A28D255B41}"/>
          </ac:spMkLst>
        </pc:spChg>
        <pc:spChg chg="mod">
          <ac:chgData name="tien tran" userId="f5c0b7c74de91c7e" providerId="Windows Live" clId="Web-{9E70ACEF-D056-4163-BCFE-BBC41C23118D}" dt="2023-08-17T10:31:46.218" v="68" actId="20577"/>
          <ac:spMkLst>
            <pc:docMk/>
            <pc:sldMk cId="2117011898" sldId="414"/>
            <ac:spMk id="3" creationId="{71659C53-DCB8-AC3D-30CA-491E8E53D548}"/>
          </ac:spMkLst>
        </pc:spChg>
      </pc:sldChg>
      <pc:sldChg chg="addSp modSp new">
        <pc:chgData name="tien tran" userId="f5c0b7c74de91c7e" providerId="Windows Live" clId="Web-{9E70ACEF-D056-4163-BCFE-BBC41C23118D}" dt="2023-08-17T10:33:01.424" v="82" actId="20577"/>
        <pc:sldMkLst>
          <pc:docMk/>
          <pc:sldMk cId="3947549238" sldId="415"/>
        </pc:sldMkLst>
        <pc:spChg chg="mod">
          <ac:chgData name="tien tran" userId="f5c0b7c74de91c7e" providerId="Windows Live" clId="Web-{9E70ACEF-D056-4163-BCFE-BBC41C23118D}" dt="2023-08-17T10:33:01.424" v="82" actId="20577"/>
          <ac:spMkLst>
            <pc:docMk/>
            <pc:sldMk cId="3947549238" sldId="415"/>
            <ac:spMk id="2" creationId="{E35592C5-E647-CF28-053E-836300771C6F}"/>
          </ac:spMkLst>
        </pc:spChg>
        <pc:spChg chg="mod">
          <ac:chgData name="tien tran" userId="f5c0b7c74de91c7e" providerId="Windows Live" clId="Web-{9E70ACEF-D056-4163-BCFE-BBC41C23118D}" dt="2023-08-17T10:32:25.860" v="77" actId="14100"/>
          <ac:spMkLst>
            <pc:docMk/>
            <pc:sldMk cId="3947549238" sldId="415"/>
            <ac:spMk id="3" creationId="{AC78EF3D-603F-EAA6-064F-D0E7C0591227}"/>
          </ac:spMkLst>
        </pc:spChg>
        <pc:spChg chg="add mod">
          <ac:chgData name="tien tran" userId="f5c0b7c74de91c7e" providerId="Windows Live" clId="Web-{9E70ACEF-D056-4163-BCFE-BBC41C23118D}" dt="2023-08-17T10:32:37.516" v="78" actId="20577"/>
          <ac:spMkLst>
            <pc:docMk/>
            <pc:sldMk cId="3947549238" sldId="415"/>
            <ac:spMk id="5" creationId="{77A73150-3C4A-CEDA-9078-72EBFFE63BF5}"/>
          </ac:spMkLst>
        </pc:spChg>
      </pc:sldChg>
      <pc:sldChg chg="addSp modSp new">
        <pc:chgData name="tien tran" userId="f5c0b7c74de91c7e" providerId="Windows Live" clId="Web-{9E70ACEF-D056-4163-BCFE-BBC41C23118D}" dt="2023-08-17T10:36:25.696" v="124" actId="20577"/>
        <pc:sldMkLst>
          <pc:docMk/>
          <pc:sldMk cId="1904369537" sldId="416"/>
        </pc:sldMkLst>
        <pc:spChg chg="mod">
          <ac:chgData name="tien tran" userId="f5c0b7c74de91c7e" providerId="Windows Live" clId="Web-{9E70ACEF-D056-4163-BCFE-BBC41C23118D}" dt="2023-08-17T10:36:25.696" v="124" actId="20577"/>
          <ac:spMkLst>
            <pc:docMk/>
            <pc:sldMk cId="1904369537" sldId="416"/>
            <ac:spMk id="2" creationId="{12A45BD8-AE66-6A4C-B416-BBD2BF2D75AC}"/>
          </ac:spMkLst>
        </pc:spChg>
        <pc:spChg chg="mod">
          <ac:chgData name="tien tran" userId="f5c0b7c74de91c7e" providerId="Windows Live" clId="Web-{9E70ACEF-D056-4163-BCFE-BBC41C23118D}" dt="2023-08-17T10:36:08.524" v="116" actId="20577"/>
          <ac:spMkLst>
            <pc:docMk/>
            <pc:sldMk cId="1904369537" sldId="416"/>
            <ac:spMk id="3" creationId="{EAE2770A-C33A-9339-7197-DA45602A4449}"/>
          </ac:spMkLst>
        </pc:spChg>
        <pc:picChg chg="add mod">
          <ac:chgData name="tien tran" userId="f5c0b7c74de91c7e" providerId="Windows Live" clId="Web-{9E70ACEF-D056-4163-BCFE-BBC41C23118D}" dt="2023-08-17T10:36:15.227" v="120" actId="1076"/>
          <ac:picMkLst>
            <pc:docMk/>
            <pc:sldMk cId="1904369537" sldId="416"/>
            <ac:picMk id="5" creationId="{FAA71E97-EFF5-5539-9A64-B6F2F29776DC}"/>
          </ac:picMkLst>
        </pc:picChg>
      </pc:sldChg>
    </pc:docChg>
  </pc:docChgLst>
  <pc:docChgLst>
    <pc:chgData name="tien tran" userId="f5c0b7c74de91c7e" providerId="Windows Live" clId="Web-{80F5F2B2-4FC9-4BEC-A52E-FC150A3B612A}"/>
    <pc:docChg chg="addSld delSld modSld">
      <pc:chgData name="tien tran" userId="f5c0b7c74de91c7e" providerId="Windows Live" clId="Web-{80F5F2B2-4FC9-4BEC-A52E-FC150A3B612A}" dt="2023-08-21T16:47:18.824" v="55" actId="1076"/>
      <pc:docMkLst>
        <pc:docMk/>
      </pc:docMkLst>
      <pc:sldChg chg="modSp">
        <pc:chgData name="tien tran" userId="f5c0b7c74de91c7e" providerId="Windows Live" clId="Web-{80F5F2B2-4FC9-4BEC-A52E-FC150A3B612A}" dt="2023-08-21T16:43:54.973" v="2" actId="20577"/>
        <pc:sldMkLst>
          <pc:docMk/>
          <pc:sldMk cId="788580868" sldId="405"/>
        </pc:sldMkLst>
        <pc:spChg chg="mod">
          <ac:chgData name="tien tran" userId="f5c0b7c74de91c7e" providerId="Windows Live" clId="Web-{80F5F2B2-4FC9-4BEC-A52E-FC150A3B612A}" dt="2023-08-21T16:43:54.973" v="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80F5F2B2-4FC9-4BEC-A52E-FC150A3B612A}" dt="2023-08-21T16:43:59.036" v="4"/>
        <pc:sldMkLst>
          <pc:docMk/>
          <pc:sldMk cId="2663525571" sldId="407"/>
        </pc:sldMkLst>
      </pc:sldChg>
      <pc:sldChg chg="addSp delSp modSp">
        <pc:chgData name="tien tran" userId="f5c0b7c74de91c7e" providerId="Windows Live" clId="Web-{80F5F2B2-4FC9-4BEC-A52E-FC150A3B612A}" dt="2023-08-21T16:44:24.646" v="13"/>
        <pc:sldMkLst>
          <pc:docMk/>
          <pc:sldMk cId="895728183" sldId="420"/>
        </pc:sldMkLst>
        <pc:spChg chg="add del mod">
          <ac:chgData name="tien tran" userId="f5c0b7c74de91c7e" providerId="Windows Live" clId="Web-{80F5F2B2-4FC9-4BEC-A52E-FC150A3B612A}" dt="2023-08-21T16:44:18.552" v="9"/>
          <ac:spMkLst>
            <pc:docMk/>
            <pc:sldMk cId="895728183" sldId="420"/>
            <ac:spMk id="5" creationId="{6B914FCD-CAE6-850F-6186-F2D252D2EAEB}"/>
          </ac:spMkLst>
        </pc:spChg>
        <pc:spChg chg="add del mod">
          <ac:chgData name="tien tran" userId="f5c0b7c74de91c7e" providerId="Windows Live" clId="Web-{80F5F2B2-4FC9-4BEC-A52E-FC150A3B612A}" dt="2023-08-21T16:44:24.646" v="13"/>
          <ac:spMkLst>
            <pc:docMk/>
            <pc:sldMk cId="895728183" sldId="420"/>
            <ac:spMk id="7" creationId="{6F1B7842-1282-E2C0-3C12-A6F9259FA1F5}"/>
          </ac:spMkLst>
        </pc:spChg>
      </pc:sldChg>
      <pc:sldChg chg="del">
        <pc:chgData name="tien tran" userId="f5c0b7c74de91c7e" providerId="Windows Live" clId="Web-{80F5F2B2-4FC9-4BEC-A52E-FC150A3B612A}" dt="2023-08-21T16:44:37.100" v="15"/>
        <pc:sldMkLst>
          <pc:docMk/>
          <pc:sldMk cId="3113556542" sldId="426"/>
        </pc:sldMkLst>
      </pc:sldChg>
      <pc:sldChg chg="modSp add replId">
        <pc:chgData name="tien tran" userId="f5c0b7c74de91c7e" providerId="Windows Live" clId="Web-{80F5F2B2-4FC9-4BEC-A52E-FC150A3B612A}" dt="2023-08-21T16:44:06.927" v="5" actId="20577"/>
        <pc:sldMkLst>
          <pc:docMk/>
          <pc:sldMk cId="2414390265" sldId="433"/>
        </pc:sldMkLst>
        <pc:spChg chg="mod">
          <ac:chgData name="tien tran" userId="f5c0b7c74de91c7e" providerId="Windows Live" clId="Web-{80F5F2B2-4FC9-4BEC-A52E-FC150A3B612A}" dt="2023-08-21T16:44:06.927" v="5" actId="20577"/>
          <ac:spMkLst>
            <pc:docMk/>
            <pc:sldMk cId="2414390265" sldId="43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40.991" v="17" actId="20577"/>
        <pc:sldMkLst>
          <pc:docMk/>
          <pc:sldMk cId="2753533307" sldId="434"/>
        </pc:sldMkLst>
        <pc:spChg chg="mod">
          <ac:chgData name="tien tran" userId="f5c0b7c74de91c7e" providerId="Windows Live" clId="Web-{80F5F2B2-4FC9-4BEC-A52E-FC150A3B612A}" dt="2023-08-21T16:44:40.991" v="17" actId="20577"/>
          <ac:spMkLst>
            <pc:docMk/>
            <pc:sldMk cId="2753533307" sldId="434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50.944" v="19" actId="20577"/>
        <pc:sldMkLst>
          <pc:docMk/>
          <pc:sldMk cId="1928873527" sldId="435"/>
        </pc:sldMkLst>
        <pc:spChg chg="mod">
          <ac:chgData name="tien tran" userId="f5c0b7c74de91c7e" providerId="Windows Live" clId="Web-{80F5F2B2-4FC9-4BEC-A52E-FC150A3B612A}" dt="2023-08-21T16:44:50.944" v="19" actId="20577"/>
          <ac:spMkLst>
            <pc:docMk/>
            <pc:sldMk cId="1928873527" sldId="435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80F5F2B2-4FC9-4BEC-A52E-FC150A3B612A}" dt="2023-08-21T16:45:58.978" v="38" actId="14100"/>
        <pc:sldMkLst>
          <pc:docMk/>
          <pc:sldMk cId="1220979766" sldId="436"/>
        </pc:sldMkLst>
        <pc:spChg chg="mod">
          <ac:chgData name="tien tran" userId="f5c0b7c74de91c7e" providerId="Windows Live" clId="Web-{80F5F2B2-4FC9-4BEC-A52E-FC150A3B612A}" dt="2023-08-21T16:45:45.618" v="34" actId="20577"/>
          <ac:spMkLst>
            <pc:docMk/>
            <pc:sldMk cId="1220979766" sldId="436"/>
            <ac:spMk id="2" creationId="{F6AE332E-66FF-1E7A-9562-6498843318FC}"/>
          </ac:spMkLst>
        </pc:spChg>
        <pc:spChg chg="mod">
          <ac:chgData name="tien tran" userId="f5c0b7c74de91c7e" providerId="Windows Live" clId="Web-{80F5F2B2-4FC9-4BEC-A52E-FC150A3B612A}" dt="2023-08-21T16:45:29.555" v="29" actId="14100"/>
          <ac:spMkLst>
            <pc:docMk/>
            <pc:sldMk cId="1220979766" sldId="436"/>
            <ac:spMk id="3" creationId="{0FFEA7BD-341A-7BA2-6938-B1CC948ACD74}"/>
          </ac:spMkLst>
        </pc:spChg>
        <pc:picChg chg="add mod">
          <ac:chgData name="tien tran" userId="f5c0b7c74de91c7e" providerId="Windows Live" clId="Web-{80F5F2B2-4FC9-4BEC-A52E-FC150A3B612A}" dt="2023-08-21T16:45:58.978" v="38" actId="14100"/>
          <ac:picMkLst>
            <pc:docMk/>
            <pc:sldMk cId="1220979766" sldId="436"/>
            <ac:picMk id="5" creationId="{90A9F858-D76B-83F1-86EC-C92A1BC4DE95}"/>
          </ac:picMkLst>
        </pc:picChg>
      </pc:sldChg>
      <pc:sldChg chg="addSp delSp modSp add replId">
        <pc:chgData name="tien tran" userId="f5c0b7c74de91c7e" providerId="Windows Live" clId="Web-{80F5F2B2-4FC9-4BEC-A52E-FC150A3B612A}" dt="2023-08-21T16:47:18.824" v="55" actId="1076"/>
        <pc:sldMkLst>
          <pc:docMk/>
          <pc:sldMk cId="4147969683" sldId="437"/>
        </pc:sldMkLst>
        <pc:spChg chg="mod">
          <ac:chgData name="tien tran" userId="f5c0b7c74de91c7e" providerId="Windows Live" clId="Web-{80F5F2B2-4FC9-4BEC-A52E-FC150A3B612A}" dt="2023-08-21T16:47:11.152" v="53" actId="20577"/>
          <ac:spMkLst>
            <pc:docMk/>
            <pc:sldMk cId="4147969683" sldId="437"/>
            <ac:spMk id="3" creationId="{0FFEA7BD-341A-7BA2-6938-B1CC948ACD74}"/>
          </ac:spMkLst>
        </pc:spChg>
        <pc:picChg chg="del">
          <ac:chgData name="tien tran" userId="f5c0b7c74de91c7e" providerId="Windows Live" clId="Web-{80F5F2B2-4FC9-4BEC-A52E-FC150A3B612A}" dt="2023-08-21T16:46:17.791" v="40"/>
          <ac:picMkLst>
            <pc:docMk/>
            <pc:sldMk cId="4147969683" sldId="437"/>
            <ac:picMk id="5" creationId="{90A9F858-D76B-83F1-86EC-C92A1BC4DE95}"/>
          </ac:picMkLst>
        </pc:picChg>
        <pc:picChg chg="add mod">
          <ac:chgData name="tien tran" userId="f5c0b7c74de91c7e" providerId="Windows Live" clId="Web-{80F5F2B2-4FC9-4BEC-A52E-FC150A3B612A}" dt="2023-08-21T16:47:18.824" v="55" actId="1076"/>
          <ac:picMkLst>
            <pc:docMk/>
            <pc:sldMk cId="4147969683" sldId="437"/>
            <ac:picMk id="6" creationId="{D03CEAF5-FCC2-DBA2-4203-B00808A22975}"/>
          </ac:picMkLst>
        </pc:picChg>
      </pc:sldChg>
    </pc:docChg>
  </pc:docChgLst>
  <pc:docChgLst>
    <pc:chgData name="tien tran" userId="f5c0b7c74de91c7e" providerId="Windows Live" clId="Web-{D15DC498-EE4A-40E4-B29F-9389025554B4}"/>
    <pc:docChg chg="addSld delSld modSld sldOrd addMainMaster delMainMaster">
      <pc:chgData name="tien tran" userId="f5c0b7c74de91c7e" providerId="Windows Live" clId="Web-{D15DC498-EE4A-40E4-B29F-9389025554B4}" dt="2023-08-10T10:18:45.718" v="540" actId="20577"/>
      <pc:docMkLst>
        <pc:docMk/>
      </pc:docMkLst>
      <pc:sldChg chg="modSp">
        <pc:chgData name="tien tran" userId="f5c0b7c74de91c7e" providerId="Windows Live" clId="Web-{D15DC498-EE4A-40E4-B29F-9389025554B4}" dt="2023-08-10T09:32:41.210" v="500" actId="20577"/>
        <pc:sldMkLst>
          <pc:docMk/>
          <pc:sldMk cId="0" sldId="257"/>
        </pc:sldMkLst>
        <pc:spChg chg="mod">
          <ac:chgData name="tien tran" userId="f5c0b7c74de91c7e" providerId="Windows Live" clId="Web-{D15DC498-EE4A-40E4-B29F-9389025554B4}" dt="2023-08-10T09:32:41.210" v="50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7.512" v="0"/>
        <pc:sldMkLst>
          <pc:docMk/>
          <pc:sldMk cId="0" sldId="260"/>
        </pc:sldMkLst>
      </pc:sldChg>
      <pc:sldChg chg="modSp">
        <pc:chgData name="tien tran" userId="f5c0b7c74de91c7e" providerId="Windows Live" clId="Web-{D15DC498-EE4A-40E4-B29F-9389025554B4}" dt="2023-08-10T09:30:19.469" v="471" actId="20577"/>
        <pc:sldMkLst>
          <pc:docMk/>
          <pc:sldMk cId="0" sldId="404"/>
        </pc:sldMkLst>
        <pc:spChg chg="mod">
          <ac:chgData name="tien tran" userId="f5c0b7c74de91c7e" providerId="Windows Live" clId="Web-{D15DC498-EE4A-40E4-B29F-9389025554B4}" dt="2023-08-10T09:30:19.469" v="471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8.450" v="1"/>
        <pc:sldMkLst>
          <pc:docMk/>
          <pc:sldMk cId="2189927006" sldId="405"/>
        </pc:sldMkLst>
      </pc:sldChg>
      <pc:sldChg chg="del">
        <pc:chgData name="tien tran" userId="f5c0b7c74de91c7e" providerId="Windows Live" clId="Web-{D15DC498-EE4A-40E4-B29F-9389025554B4}" dt="2023-08-10T05:22:08.650" v="70"/>
        <pc:sldMkLst>
          <pc:docMk/>
          <pc:sldMk cId="1642895426" sldId="407"/>
        </pc:sldMkLst>
      </pc:sldChg>
      <pc:sldChg chg="modSp add ord replId">
        <pc:chgData name="tien tran" userId="f5c0b7c74de91c7e" providerId="Windows Live" clId="Web-{D15DC498-EE4A-40E4-B29F-9389025554B4}" dt="2023-08-10T09:31:16.237" v="481"/>
        <pc:sldMkLst>
          <pc:docMk/>
          <pc:sldMk cId="127468970" sldId="408"/>
        </pc:sldMkLst>
        <pc:spChg chg="mod">
          <ac:chgData name="tien tran" userId="f5c0b7c74de91c7e" providerId="Windows Live" clId="Web-{D15DC498-EE4A-40E4-B29F-9389025554B4}" dt="2023-08-10T04:51:33.188" v="11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D15DC498-EE4A-40E4-B29F-9389025554B4}" dt="2023-08-10T09:29:44.624" v="452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31.512" v="3"/>
        <pc:sldMkLst>
          <pc:docMk/>
          <pc:sldMk cId="1994670862" sldId="408"/>
        </pc:sldMkLst>
      </pc:sldChg>
      <pc:sldChg chg="add del">
        <pc:chgData name="tien tran" userId="f5c0b7c74de91c7e" providerId="Windows Live" clId="Web-{D15DC498-EE4A-40E4-B29F-9389025554B4}" dt="2023-08-10T05:15:26.076" v="17"/>
        <pc:sldMkLst>
          <pc:docMk/>
          <pc:sldMk cId="2871557930" sldId="409"/>
        </pc:sldMkLst>
      </pc:sldChg>
      <pc:sldChg chg="del">
        <pc:chgData name="tien tran" userId="f5c0b7c74de91c7e" providerId="Windows Live" clId="Web-{D15DC498-EE4A-40E4-B29F-9389025554B4}" dt="2023-08-10T04:49:30.137" v="2"/>
        <pc:sldMkLst>
          <pc:docMk/>
          <pc:sldMk cId="3855648825" sldId="409"/>
        </pc:sldMkLst>
      </pc:sldChg>
      <pc:sldChg chg="addSp delSp modSp add replId addAnim delAnim">
        <pc:chgData name="tien tran" userId="f5c0b7c74de91c7e" providerId="Windows Live" clId="Web-{D15DC498-EE4A-40E4-B29F-9389025554B4}" dt="2023-08-10T05:16:48.656" v="35" actId="1076"/>
        <pc:sldMkLst>
          <pc:docMk/>
          <pc:sldMk cId="4092728141" sldId="409"/>
        </pc:sldMkLst>
        <pc:spChg chg="mod">
          <ac:chgData name="tien tran" userId="f5c0b7c74de91c7e" providerId="Windows Live" clId="Web-{D15DC498-EE4A-40E4-B29F-9389025554B4}" dt="2023-08-10T05:15:57.123" v="24" actId="20577"/>
          <ac:spMkLst>
            <pc:docMk/>
            <pc:sldMk cId="4092728141" sldId="409"/>
            <ac:spMk id="5122" creationId="{00000000-0000-0000-0000-000000000000}"/>
          </ac:spMkLst>
        </pc:spChg>
        <pc:spChg chg="add del mod">
          <ac:chgData name="tien tran" userId="f5c0b7c74de91c7e" providerId="Windows Live" clId="Web-{D15DC498-EE4A-40E4-B29F-9389025554B4}" dt="2023-08-10T05:16:13.702" v="27"/>
          <ac:spMkLst>
            <pc:docMk/>
            <pc:sldMk cId="4092728141" sldId="409"/>
            <ac:spMk id="190467" creationId="{00000000-0000-0000-0000-000000000000}"/>
          </ac:spMkLst>
        </pc:spChg>
        <pc:graphicFrameChg chg="add del mod ord modGraphic">
          <ac:chgData name="tien tran" userId="f5c0b7c74de91c7e" providerId="Windows Live" clId="Web-{D15DC498-EE4A-40E4-B29F-9389025554B4}" dt="2023-08-10T05:16:07.202" v="26"/>
          <ac:graphicFrameMkLst>
            <pc:docMk/>
            <pc:sldMk cId="4092728141" sldId="409"/>
            <ac:graphicFrameMk id="3" creationId="{3F73029D-DE25-3B35-FC92-D364BF3D9A97}"/>
          </ac:graphicFrameMkLst>
        </pc:graphicFrameChg>
        <pc:graphicFrameChg chg="add mod ord modGraphic">
          <ac:chgData name="tien tran" userId="f5c0b7c74de91c7e" providerId="Windows Live" clId="Web-{D15DC498-EE4A-40E4-B29F-9389025554B4}" dt="2023-08-10T05:16:48.656" v="35" actId="1076"/>
          <ac:graphicFrameMkLst>
            <pc:docMk/>
            <pc:sldMk cId="4092728141" sldId="409"/>
            <ac:graphicFrameMk id="5" creationId="{C4A54BA4-0508-A090-4386-A6AABD6F8123}"/>
          </ac:graphicFrameMkLst>
        </pc:graphicFrameChg>
      </pc:sldChg>
      <pc:sldChg chg="add del">
        <pc:chgData name="tien tran" userId="f5c0b7c74de91c7e" providerId="Windows Live" clId="Web-{D15DC498-EE4A-40E4-B29F-9389025554B4}" dt="2023-08-10T05:15:26.076" v="16"/>
        <pc:sldMkLst>
          <pc:docMk/>
          <pc:sldMk cId="197589947" sldId="410"/>
        </pc:sldMkLst>
      </pc:sldChg>
      <pc:sldChg chg="modSp new ord modNotes">
        <pc:chgData name="tien tran" userId="f5c0b7c74de91c7e" providerId="Windows Live" clId="Web-{D15DC498-EE4A-40E4-B29F-9389025554B4}" dt="2023-08-10T09:08:14.584" v="341"/>
        <pc:sldMkLst>
          <pc:docMk/>
          <pc:sldMk cId="783779802" sldId="410"/>
        </pc:sldMkLst>
        <pc:spChg chg="mod">
          <ac:chgData name="tien tran" userId="f5c0b7c74de91c7e" providerId="Windows Live" clId="Web-{D15DC498-EE4A-40E4-B29F-9389025554B4}" dt="2023-08-10T05:27:26.113" v="119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D15DC498-EE4A-40E4-B29F-9389025554B4}" dt="2023-08-10T05:29:41.820" v="147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D15DC498-EE4A-40E4-B29F-9389025554B4}" dt="2023-08-10T04:49:32.044" v="4"/>
        <pc:sldMkLst>
          <pc:docMk/>
          <pc:sldMk cId="3067185355" sldId="410"/>
        </pc:sldMkLst>
      </pc:sldChg>
      <pc:sldChg chg="add del">
        <pc:chgData name="tien tran" userId="f5c0b7c74de91c7e" providerId="Windows Live" clId="Web-{D15DC498-EE4A-40E4-B29F-9389025554B4}" dt="2023-08-10T05:15:26.076" v="15"/>
        <pc:sldMkLst>
          <pc:docMk/>
          <pc:sldMk cId="767287494" sldId="411"/>
        </pc:sldMkLst>
      </pc:sldChg>
      <pc:sldChg chg="del">
        <pc:chgData name="tien tran" userId="f5c0b7c74de91c7e" providerId="Windows Live" clId="Web-{D15DC498-EE4A-40E4-B29F-9389025554B4}" dt="2023-08-10T04:49:32.981" v="5"/>
        <pc:sldMkLst>
          <pc:docMk/>
          <pc:sldMk cId="1338927439" sldId="411"/>
        </pc:sldMkLst>
      </pc:sldChg>
      <pc:sldChg chg="modSp new del">
        <pc:chgData name="tien tran" userId="f5c0b7c74de91c7e" providerId="Windows Live" clId="Web-{D15DC498-EE4A-40E4-B29F-9389025554B4}" dt="2023-08-10T09:21:15.415" v="348"/>
        <pc:sldMkLst>
          <pc:docMk/>
          <pc:sldMk cId="2290035733" sldId="411"/>
        </pc:sldMkLst>
        <pc:spChg chg="mod">
          <ac:chgData name="tien tran" userId="f5c0b7c74de91c7e" providerId="Windows Live" clId="Web-{D15DC498-EE4A-40E4-B29F-9389025554B4}" dt="2023-08-10T05:18:35.113" v="67" actId="20577"/>
          <ac:spMkLst>
            <pc:docMk/>
            <pc:sldMk cId="2290035733" sldId="411"/>
            <ac:spMk id="2" creationId="{5ECE65CB-1DA8-1316-D2EA-BB8812716CD6}"/>
          </ac:spMkLst>
        </pc:spChg>
        <pc:spChg chg="mod">
          <ac:chgData name="tien tran" userId="f5c0b7c74de91c7e" providerId="Windows Live" clId="Web-{D15DC498-EE4A-40E4-B29F-9389025554B4}" dt="2023-08-10T05:18:46.879" v="69" actId="20577"/>
          <ac:spMkLst>
            <pc:docMk/>
            <pc:sldMk cId="2290035733" sldId="411"/>
            <ac:spMk id="3" creationId="{A199BCFB-89CA-5313-B01B-8C6DA05C322B}"/>
          </ac:spMkLst>
        </pc:spChg>
      </pc:sldChg>
      <pc:sldChg chg="del">
        <pc:chgData name="tien tran" userId="f5c0b7c74de91c7e" providerId="Windows Live" clId="Web-{D15DC498-EE4A-40E4-B29F-9389025554B4}" dt="2023-08-10T04:49:33.747" v="6"/>
        <pc:sldMkLst>
          <pc:docMk/>
          <pc:sldMk cId="610090152" sldId="412"/>
        </pc:sldMkLst>
      </pc:sldChg>
      <pc:sldChg chg="modSp new modNotes">
        <pc:chgData name="tien tran" userId="f5c0b7c74de91c7e" providerId="Windows Live" clId="Web-{D15DC498-EE4A-40E4-B29F-9389025554B4}" dt="2023-08-10T09:08:22.788" v="343"/>
        <pc:sldMkLst>
          <pc:docMk/>
          <pc:sldMk cId="3339784644" sldId="412"/>
        </pc:sldMkLst>
        <pc:spChg chg="mod">
          <ac:chgData name="tien tran" userId="f5c0b7c74de91c7e" providerId="Windows Live" clId="Web-{D15DC498-EE4A-40E4-B29F-9389025554B4}" dt="2023-08-10T05:27:47.254" v="124" actId="20577"/>
          <ac:spMkLst>
            <pc:docMk/>
            <pc:sldMk cId="3339784644" sldId="412"/>
            <ac:spMk id="2" creationId="{393A8453-EC2A-34FC-87EC-A0355F2C7C6B}"/>
          </ac:spMkLst>
        </pc:spChg>
        <pc:spChg chg="mod">
          <ac:chgData name="tien tran" userId="f5c0b7c74de91c7e" providerId="Windows Live" clId="Web-{D15DC498-EE4A-40E4-B29F-9389025554B4}" dt="2023-08-10T05:30:10.931" v="149" actId="20577"/>
          <ac:spMkLst>
            <pc:docMk/>
            <pc:sldMk cId="3339784644" sldId="412"/>
            <ac:spMk id="3" creationId="{BF779970-2383-B336-1028-E371C9585296}"/>
          </ac:spMkLst>
        </pc:spChg>
      </pc:sldChg>
      <pc:sldChg chg="modSp new">
        <pc:chgData name="tien tran" userId="f5c0b7c74de91c7e" providerId="Windows Live" clId="Web-{D15DC498-EE4A-40E4-B29F-9389025554B4}" dt="2023-08-10T05:31:43.605" v="179" actId="20577"/>
        <pc:sldMkLst>
          <pc:docMk/>
          <pc:sldMk cId="3181141262" sldId="413"/>
        </pc:sldMkLst>
        <pc:spChg chg="mod">
          <ac:chgData name="tien tran" userId="f5c0b7c74de91c7e" providerId="Windows Live" clId="Web-{D15DC498-EE4A-40E4-B29F-9389025554B4}" dt="2023-08-10T05:30:29.744" v="155" actId="20577"/>
          <ac:spMkLst>
            <pc:docMk/>
            <pc:sldMk cId="3181141262" sldId="413"/>
            <ac:spMk id="2" creationId="{F9A7EB6C-AB7E-AF0A-FE00-290ECE6B4E1E}"/>
          </ac:spMkLst>
        </pc:spChg>
        <pc:spChg chg="mod">
          <ac:chgData name="tien tran" userId="f5c0b7c74de91c7e" providerId="Windows Live" clId="Web-{D15DC498-EE4A-40E4-B29F-9389025554B4}" dt="2023-08-10T05:31:43.605" v="179" actId="20577"/>
          <ac:spMkLst>
            <pc:docMk/>
            <pc:sldMk cId="3181141262" sldId="413"/>
            <ac:spMk id="3" creationId="{55F6906A-8760-2F65-E7D5-ACE48B862D75}"/>
          </ac:spMkLst>
        </pc:spChg>
      </pc:sldChg>
      <pc:sldChg chg="modSp new modNotes">
        <pc:chgData name="tien tran" userId="f5c0b7c74de91c7e" providerId="Windows Live" clId="Web-{D15DC498-EE4A-40E4-B29F-9389025554B4}" dt="2023-08-10T09:08:33.538" v="345"/>
        <pc:sldMkLst>
          <pc:docMk/>
          <pc:sldMk cId="3444204200" sldId="414"/>
        </pc:sldMkLst>
        <pc:spChg chg="mod">
          <ac:chgData name="tien tran" userId="f5c0b7c74de91c7e" providerId="Windows Live" clId="Web-{D15DC498-EE4A-40E4-B29F-9389025554B4}" dt="2023-08-10T06:33:51.824" v="184" actId="20577"/>
          <ac:spMkLst>
            <pc:docMk/>
            <pc:sldMk cId="3444204200" sldId="414"/>
            <ac:spMk id="2" creationId="{27CA9A72-1A6C-EA27-5F8A-21BCE06986C3}"/>
          </ac:spMkLst>
        </pc:spChg>
        <pc:spChg chg="mod">
          <ac:chgData name="tien tran" userId="f5c0b7c74de91c7e" providerId="Windows Live" clId="Web-{D15DC498-EE4A-40E4-B29F-9389025554B4}" dt="2023-08-10T06:34:18.778" v="188" actId="20577"/>
          <ac:spMkLst>
            <pc:docMk/>
            <pc:sldMk cId="3444204200" sldId="414"/>
            <ac:spMk id="3" creationId="{774C7AB8-29EB-809A-E68B-CB7362553CAE}"/>
          </ac:spMkLst>
        </pc:spChg>
      </pc:sldChg>
      <pc:sldChg chg="addSp modSp new modNotes">
        <pc:chgData name="tien tran" userId="f5c0b7c74de91c7e" providerId="Windows Live" clId="Web-{D15DC498-EE4A-40E4-B29F-9389025554B4}" dt="2023-08-10T09:20:58.492" v="347"/>
        <pc:sldMkLst>
          <pc:docMk/>
          <pc:sldMk cId="3272650938" sldId="415"/>
        </pc:sldMkLst>
        <pc:spChg chg="mod">
          <ac:chgData name="tien tran" userId="f5c0b7c74de91c7e" providerId="Windows Live" clId="Web-{D15DC498-EE4A-40E4-B29F-9389025554B4}" dt="2023-08-10T06:34:46.716" v="193" actId="20577"/>
          <ac:spMkLst>
            <pc:docMk/>
            <pc:sldMk cId="3272650938" sldId="415"/>
            <ac:spMk id="2" creationId="{3F1969E4-308F-23D7-E25C-F2F8FFF2538F}"/>
          </ac:spMkLst>
        </pc:spChg>
        <pc:spChg chg="mod">
          <ac:chgData name="tien tran" userId="f5c0b7c74de91c7e" providerId="Windows Live" clId="Web-{D15DC498-EE4A-40E4-B29F-9389025554B4}" dt="2023-08-10T06:34:53.451" v="195" actId="20577"/>
          <ac:spMkLst>
            <pc:docMk/>
            <pc:sldMk cId="3272650938" sldId="415"/>
            <ac:spMk id="3" creationId="{7B1F9CFE-8B93-6682-E295-222898D18FBD}"/>
          </ac:spMkLst>
        </pc:spChg>
        <pc:picChg chg="add mod">
          <ac:chgData name="tien tran" userId="f5c0b7c74de91c7e" providerId="Windows Live" clId="Web-{D15DC498-EE4A-40E4-B29F-9389025554B4}" dt="2023-08-10T06:34:59.529" v="198" actId="14100"/>
          <ac:picMkLst>
            <pc:docMk/>
            <pc:sldMk cId="3272650938" sldId="415"/>
            <ac:picMk id="5" creationId="{7982A788-6499-5D84-1133-969D1CBC0793}"/>
          </ac:picMkLst>
        </pc:picChg>
      </pc:sldChg>
      <pc:sldChg chg="modSp new">
        <pc:chgData name="tien tran" userId="f5c0b7c74de91c7e" providerId="Windows Live" clId="Web-{D15DC498-EE4A-40E4-B29F-9389025554B4}" dt="2023-08-10T06:35:33.249" v="207" actId="20577"/>
        <pc:sldMkLst>
          <pc:docMk/>
          <pc:sldMk cId="1460951728" sldId="416"/>
        </pc:sldMkLst>
        <pc:spChg chg="mod">
          <ac:chgData name="tien tran" userId="f5c0b7c74de91c7e" providerId="Windows Live" clId="Web-{D15DC498-EE4A-40E4-B29F-9389025554B4}" dt="2023-08-10T06:35:22.514" v="203" actId="20577"/>
          <ac:spMkLst>
            <pc:docMk/>
            <pc:sldMk cId="1460951728" sldId="416"/>
            <ac:spMk id="2" creationId="{CB403188-D867-B525-7746-EE80A04A67AA}"/>
          </ac:spMkLst>
        </pc:spChg>
        <pc:spChg chg="mod">
          <ac:chgData name="tien tran" userId="f5c0b7c74de91c7e" providerId="Windows Live" clId="Web-{D15DC498-EE4A-40E4-B29F-9389025554B4}" dt="2023-08-10T06:35:33.249" v="207" actId="20577"/>
          <ac:spMkLst>
            <pc:docMk/>
            <pc:sldMk cId="1460951728" sldId="416"/>
            <ac:spMk id="3" creationId="{A16A8D72-4391-3D72-C88F-C66CA37FF84E}"/>
          </ac:spMkLst>
        </pc:spChg>
      </pc:sldChg>
      <pc:sldChg chg="modSp new">
        <pc:chgData name="tien tran" userId="f5c0b7c74de91c7e" providerId="Windows Live" clId="Web-{D15DC498-EE4A-40E4-B29F-9389025554B4}" dt="2023-08-10T06:45:44.076" v="289" actId="20577"/>
        <pc:sldMkLst>
          <pc:docMk/>
          <pc:sldMk cId="276252559" sldId="417"/>
        </pc:sldMkLst>
        <pc:spChg chg="mod">
          <ac:chgData name="tien tran" userId="f5c0b7c74de91c7e" providerId="Windows Live" clId="Web-{D15DC498-EE4A-40E4-B29F-9389025554B4}" dt="2023-08-10T06:45:36.339" v="286" actId="20577"/>
          <ac:spMkLst>
            <pc:docMk/>
            <pc:sldMk cId="276252559" sldId="417"/>
            <ac:spMk id="2" creationId="{43C5C36D-6F62-13F1-0DF8-4BB15A4F517C}"/>
          </ac:spMkLst>
        </pc:spChg>
        <pc:spChg chg="mod">
          <ac:chgData name="tien tran" userId="f5c0b7c74de91c7e" providerId="Windows Live" clId="Web-{D15DC498-EE4A-40E4-B29F-9389025554B4}" dt="2023-08-10T06:45:44.076" v="289" actId="20577"/>
          <ac:spMkLst>
            <pc:docMk/>
            <pc:sldMk cId="276252559" sldId="417"/>
            <ac:spMk id="3" creationId="{652BC72E-FB2E-DA81-4129-27B24C9D6613}"/>
          </ac:spMkLst>
        </pc:spChg>
      </pc:sldChg>
      <pc:sldChg chg="add del">
        <pc:chgData name="tien tran" userId="f5c0b7c74de91c7e" providerId="Windows Live" clId="Web-{D15DC498-EE4A-40E4-B29F-9389025554B4}" dt="2023-08-10T06:38:01.361" v="249"/>
        <pc:sldMkLst>
          <pc:docMk/>
          <pc:sldMk cId="2113658747" sldId="417"/>
        </pc:sldMkLst>
      </pc:sldChg>
      <pc:sldChg chg="add del">
        <pc:chgData name="tien tran" userId="f5c0b7c74de91c7e" providerId="Windows Live" clId="Web-{D15DC498-EE4A-40E4-B29F-9389025554B4}" dt="2023-08-10T06:38:01.345" v="248"/>
        <pc:sldMkLst>
          <pc:docMk/>
          <pc:sldMk cId="475254412" sldId="418"/>
        </pc:sldMkLst>
      </pc:sldChg>
      <pc:sldChg chg="new add del">
        <pc:chgData name="tien tran" userId="f5c0b7c74de91c7e" providerId="Windows Live" clId="Web-{D15DC498-EE4A-40E4-B29F-9389025554B4}" dt="2023-08-10T09:31:34.316" v="486"/>
        <pc:sldMkLst>
          <pc:docMk/>
          <pc:sldMk cId="4032163897" sldId="418"/>
        </pc:sldMkLst>
      </pc:sldChg>
      <pc:sldChg chg="add del">
        <pc:chgData name="tien tran" userId="f5c0b7c74de91c7e" providerId="Windows Live" clId="Web-{D15DC498-EE4A-40E4-B29F-9389025554B4}" dt="2023-08-10T06:38:01.345" v="247"/>
        <pc:sldMkLst>
          <pc:docMk/>
          <pc:sldMk cId="1491629864" sldId="419"/>
        </pc:sldMkLst>
      </pc:sldChg>
      <pc:sldChg chg="modSp new">
        <pc:chgData name="tien tran" userId="f5c0b7c74de91c7e" providerId="Windows Live" clId="Web-{D15DC498-EE4A-40E4-B29F-9389025554B4}" dt="2023-08-10T06:47:07.981" v="308" actId="20577"/>
        <pc:sldMkLst>
          <pc:docMk/>
          <pc:sldMk cId="4113484281" sldId="419"/>
        </pc:sldMkLst>
        <pc:spChg chg="mod">
          <ac:chgData name="tien tran" userId="f5c0b7c74de91c7e" providerId="Windows Live" clId="Web-{D15DC498-EE4A-40E4-B29F-9389025554B4}" dt="2023-08-10T06:47:07.981" v="308" actId="20577"/>
          <ac:spMkLst>
            <pc:docMk/>
            <pc:sldMk cId="4113484281" sldId="419"/>
            <ac:spMk id="2" creationId="{BB76B3A3-6A35-8911-50A3-58AD958ADD60}"/>
          </ac:spMkLst>
        </pc:spChg>
        <pc:spChg chg="mod">
          <ac:chgData name="tien tran" userId="f5c0b7c74de91c7e" providerId="Windows Live" clId="Web-{D15DC498-EE4A-40E4-B29F-9389025554B4}" dt="2023-08-10T06:46:17.886" v="295" actId="20577"/>
          <ac:spMkLst>
            <pc:docMk/>
            <pc:sldMk cId="4113484281" sldId="419"/>
            <ac:spMk id="3" creationId="{3B8A8A82-EF44-BC75-B8FD-56DE0897D90D}"/>
          </ac:spMkLst>
        </pc:spChg>
      </pc:sldChg>
      <pc:sldChg chg="modSp new">
        <pc:chgData name="tien tran" userId="f5c0b7c74de91c7e" providerId="Windows Live" clId="Web-{D15DC498-EE4A-40E4-B29F-9389025554B4}" dt="2023-08-10T06:46:50.918" v="307" actId="20577"/>
        <pc:sldMkLst>
          <pc:docMk/>
          <pc:sldMk cId="731796846" sldId="420"/>
        </pc:sldMkLst>
        <pc:spChg chg="mod">
          <ac:chgData name="tien tran" userId="f5c0b7c74de91c7e" providerId="Windows Live" clId="Web-{D15DC498-EE4A-40E4-B29F-9389025554B4}" dt="2023-08-10T06:46:36.621" v="303" actId="20577"/>
          <ac:spMkLst>
            <pc:docMk/>
            <pc:sldMk cId="731796846" sldId="420"/>
            <ac:spMk id="2" creationId="{20CDD454-FADB-9F04-D79A-45646AA6C6B2}"/>
          </ac:spMkLst>
        </pc:spChg>
        <pc:spChg chg="mod">
          <ac:chgData name="tien tran" userId="f5c0b7c74de91c7e" providerId="Windows Live" clId="Web-{D15DC498-EE4A-40E4-B29F-9389025554B4}" dt="2023-08-10T06:46:50.918" v="307" actId="20577"/>
          <ac:spMkLst>
            <pc:docMk/>
            <pc:sldMk cId="731796846" sldId="420"/>
            <ac:spMk id="3" creationId="{1AFED418-D046-F62D-4E2D-8C738372E59F}"/>
          </ac:spMkLst>
        </pc:spChg>
      </pc:sldChg>
      <pc:sldChg chg="add del">
        <pc:chgData name="tien tran" userId="f5c0b7c74de91c7e" providerId="Windows Live" clId="Web-{D15DC498-EE4A-40E4-B29F-9389025554B4}" dt="2023-08-10T06:38:01.345" v="246"/>
        <pc:sldMkLst>
          <pc:docMk/>
          <pc:sldMk cId="2186506547" sldId="420"/>
        </pc:sldMkLst>
      </pc:sldChg>
      <pc:sldChg chg="add del">
        <pc:chgData name="tien tran" userId="f5c0b7c74de91c7e" providerId="Windows Live" clId="Web-{D15DC498-EE4A-40E4-B29F-9389025554B4}" dt="2023-08-10T06:38:01.345" v="245"/>
        <pc:sldMkLst>
          <pc:docMk/>
          <pc:sldMk cId="2231621182" sldId="421"/>
        </pc:sldMkLst>
      </pc:sldChg>
      <pc:sldChg chg="modSp new">
        <pc:chgData name="tien tran" userId="f5c0b7c74de91c7e" providerId="Windows Live" clId="Web-{D15DC498-EE4A-40E4-B29F-9389025554B4}" dt="2023-08-10T06:47:47.622" v="321" actId="20577"/>
        <pc:sldMkLst>
          <pc:docMk/>
          <pc:sldMk cId="2598830094" sldId="421"/>
        </pc:sldMkLst>
        <pc:spChg chg="mod">
          <ac:chgData name="tien tran" userId="f5c0b7c74de91c7e" providerId="Windows Live" clId="Web-{D15DC498-EE4A-40E4-B29F-9389025554B4}" dt="2023-08-10T06:47:32.169" v="313" actId="20577"/>
          <ac:spMkLst>
            <pc:docMk/>
            <pc:sldMk cId="2598830094" sldId="421"/>
            <ac:spMk id="2" creationId="{FE88A9BA-5E47-3A05-EAA7-E2D3F13ABA62}"/>
          </ac:spMkLst>
        </pc:spChg>
        <pc:spChg chg="mod">
          <ac:chgData name="tien tran" userId="f5c0b7c74de91c7e" providerId="Windows Live" clId="Web-{D15DC498-EE4A-40E4-B29F-9389025554B4}" dt="2023-08-10T06:47:47.622" v="321" actId="20577"/>
          <ac:spMkLst>
            <pc:docMk/>
            <pc:sldMk cId="2598830094" sldId="421"/>
            <ac:spMk id="3" creationId="{CC02702F-7F0C-93A6-9285-1C87AA94D9A4}"/>
          </ac:spMkLst>
        </pc:spChg>
      </pc:sldChg>
      <pc:sldChg chg="add del">
        <pc:chgData name="tien tran" userId="f5c0b7c74de91c7e" providerId="Windows Live" clId="Web-{D15DC498-EE4A-40E4-B29F-9389025554B4}" dt="2023-08-10T06:38:01.345" v="244"/>
        <pc:sldMkLst>
          <pc:docMk/>
          <pc:sldMk cId="1866235890" sldId="422"/>
        </pc:sldMkLst>
      </pc:sldChg>
      <pc:sldChg chg="modSp new del">
        <pc:chgData name="tien tran" userId="f5c0b7c74de91c7e" providerId="Windows Live" clId="Web-{D15DC498-EE4A-40E4-B29F-9389025554B4}" dt="2023-08-10T10:15:21.619" v="501"/>
        <pc:sldMkLst>
          <pc:docMk/>
          <pc:sldMk cId="2564473940" sldId="422"/>
        </pc:sldMkLst>
        <pc:spChg chg="mod">
          <ac:chgData name="tien tran" userId="f5c0b7c74de91c7e" providerId="Windows Live" clId="Web-{D15DC498-EE4A-40E4-B29F-9389025554B4}" dt="2023-08-10T06:49:07.327" v="326" actId="20577"/>
          <ac:spMkLst>
            <pc:docMk/>
            <pc:sldMk cId="2564473940" sldId="422"/>
            <ac:spMk id="2" creationId="{2B520525-86D1-45F9-B04F-32211E09B24F}"/>
          </ac:spMkLst>
        </pc:spChg>
        <pc:spChg chg="mod">
          <ac:chgData name="tien tran" userId="f5c0b7c74de91c7e" providerId="Windows Live" clId="Web-{D15DC498-EE4A-40E4-B29F-9389025554B4}" dt="2023-08-10T06:49:22.531" v="330" actId="20577"/>
          <ac:spMkLst>
            <pc:docMk/>
            <pc:sldMk cId="2564473940" sldId="422"/>
            <ac:spMk id="3" creationId="{74CD2C99-DF2A-0D5B-C69C-607B524BCB47}"/>
          </ac:spMkLst>
        </pc:spChg>
      </pc:sldChg>
      <pc:sldChg chg="modSp new">
        <pc:chgData name="tien tran" userId="f5c0b7c74de91c7e" providerId="Windows Live" clId="Web-{D15DC498-EE4A-40E4-B29F-9389025554B4}" dt="2023-08-10T06:49:48.719" v="339" actId="20577"/>
        <pc:sldMkLst>
          <pc:docMk/>
          <pc:sldMk cId="920688791" sldId="423"/>
        </pc:sldMkLst>
        <pc:spChg chg="mod">
          <ac:chgData name="tien tran" userId="f5c0b7c74de91c7e" providerId="Windows Live" clId="Web-{D15DC498-EE4A-40E4-B29F-9389025554B4}" dt="2023-08-10T06:49:43.047" v="335" actId="20577"/>
          <ac:spMkLst>
            <pc:docMk/>
            <pc:sldMk cId="920688791" sldId="423"/>
            <ac:spMk id="2" creationId="{FA709099-9C03-20E8-4453-4888D961D0DF}"/>
          </ac:spMkLst>
        </pc:spChg>
        <pc:spChg chg="mod">
          <ac:chgData name="tien tran" userId="f5c0b7c74de91c7e" providerId="Windows Live" clId="Web-{D15DC498-EE4A-40E4-B29F-9389025554B4}" dt="2023-08-10T06:49:48.719" v="339" actId="20577"/>
          <ac:spMkLst>
            <pc:docMk/>
            <pc:sldMk cId="920688791" sldId="423"/>
            <ac:spMk id="3" creationId="{19622F19-3A99-91E0-C319-327EB9C57037}"/>
          </ac:spMkLst>
        </pc:spChg>
      </pc:sldChg>
      <pc:sldChg chg="add del">
        <pc:chgData name="tien tran" userId="f5c0b7c74de91c7e" providerId="Windows Live" clId="Web-{D15DC498-EE4A-40E4-B29F-9389025554B4}" dt="2023-08-10T06:38:01.329" v="243"/>
        <pc:sldMkLst>
          <pc:docMk/>
          <pc:sldMk cId="2419640013" sldId="423"/>
        </pc:sldMkLst>
      </pc:sldChg>
      <pc:sldChg chg="add del">
        <pc:chgData name="tien tran" userId="f5c0b7c74de91c7e" providerId="Windows Live" clId="Web-{D15DC498-EE4A-40E4-B29F-9389025554B4}" dt="2023-08-10T06:37:59.251" v="242"/>
        <pc:sldMkLst>
          <pc:docMk/>
          <pc:sldMk cId="552454638" sldId="424"/>
        </pc:sldMkLst>
      </pc:sldChg>
      <pc:sldChg chg="add del replId">
        <pc:chgData name="tien tran" userId="f5c0b7c74de91c7e" providerId="Windows Live" clId="Web-{D15DC498-EE4A-40E4-B29F-9389025554B4}" dt="2023-08-10T09:31:40.285" v="488"/>
        <pc:sldMkLst>
          <pc:docMk/>
          <pc:sldMk cId="2234374530" sldId="424"/>
        </pc:sldMkLst>
      </pc:sldChg>
      <pc:sldChg chg="add del">
        <pc:chgData name="tien tran" userId="f5c0b7c74de91c7e" providerId="Windows Live" clId="Web-{D15DC498-EE4A-40E4-B29F-9389025554B4}" dt="2023-08-10T06:37:59.251" v="241"/>
        <pc:sldMkLst>
          <pc:docMk/>
          <pc:sldMk cId="1206831523" sldId="425"/>
        </pc:sldMkLst>
      </pc:sldChg>
      <pc:sldChg chg="modSp add ord replId">
        <pc:chgData name="tien tran" userId="f5c0b7c74de91c7e" providerId="Windows Live" clId="Web-{D15DC498-EE4A-40E4-B29F-9389025554B4}" dt="2023-08-10T10:18:45.718" v="540" actId="20577"/>
        <pc:sldMkLst>
          <pc:docMk/>
          <pc:sldMk cId="2531436333" sldId="425"/>
        </pc:sldMkLst>
        <pc:spChg chg="mod">
          <ac:chgData name="tien tran" userId="f5c0b7c74de91c7e" providerId="Windows Live" clId="Web-{D15DC498-EE4A-40E4-B29F-9389025554B4}" dt="2023-08-10T09:25:10.315" v="378" actId="20577"/>
          <ac:spMkLst>
            <pc:docMk/>
            <pc:sldMk cId="2531436333" sldId="425"/>
            <ac:spMk id="2" creationId="{46B3D94D-7071-5916-66B5-E139289976E8}"/>
          </ac:spMkLst>
        </pc:spChg>
        <pc:spChg chg="mod">
          <ac:chgData name="tien tran" userId="f5c0b7c74de91c7e" providerId="Windows Live" clId="Web-{D15DC498-EE4A-40E4-B29F-9389025554B4}" dt="2023-08-10T10:18:45.718" v="540" actId="20577"/>
          <ac:spMkLst>
            <pc:docMk/>
            <pc:sldMk cId="2531436333" sldId="425"/>
            <ac:spMk id="3" creationId="{21C96401-A90B-33E2-675F-7E11F01A4186}"/>
          </ac:spMkLst>
        </pc:spChg>
      </pc:sldChg>
      <pc:sldChg chg="modSp add replId">
        <pc:chgData name="tien tran" userId="f5c0b7c74de91c7e" providerId="Windows Live" clId="Web-{D15DC498-EE4A-40E4-B29F-9389025554B4}" dt="2023-08-10T10:18:11.232" v="533" actId="20577"/>
        <pc:sldMkLst>
          <pc:docMk/>
          <pc:sldMk cId="2777785407" sldId="426"/>
        </pc:sldMkLst>
        <pc:spChg chg="mod">
          <ac:chgData name="tien tran" userId="f5c0b7c74de91c7e" providerId="Windows Live" clId="Web-{D15DC498-EE4A-40E4-B29F-9389025554B4}" dt="2023-08-10T10:18:11.232" v="533" actId="20577"/>
          <ac:spMkLst>
            <pc:docMk/>
            <pc:sldMk cId="2777785407" sldId="426"/>
            <ac:spMk id="3" creationId="{21C96401-A90B-33E2-675F-7E11F01A4186}"/>
          </ac:spMkLst>
        </pc:spChg>
      </pc:sldChg>
      <pc:sldChg chg="add del">
        <pc:chgData name="tien tran" userId="f5c0b7c74de91c7e" providerId="Windows Live" clId="Web-{D15DC498-EE4A-40E4-B29F-9389025554B4}" dt="2023-08-10T06:37:59.251" v="240"/>
        <pc:sldMkLst>
          <pc:docMk/>
          <pc:sldMk cId="3180629017" sldId="426"/>
        </pc:sldMkLst>
      </pc:sldChg>
      <pc:sldChg chg="new del">
        <pc:chgData name="tien tran" userId="f5c0b7c74de91c7e" providerId="Windows Live" clId="Web-{D15DC498-EE4A-40E4-B29F-9389025554B4}" dt="2023-08-10T09:29:52.593" v="454"/>
        <pc:sldMkLst>
          <pc:docMk/>
          <pc:sldMk cId="2158942923" sldId="427"/>
        </pc:sldMkLst>
      </pc:sldChg>
      <pc:sldChg chg="add del">
        <pc:chgData name="tien tran" userId="f5c0b7c74de91c7e" providerId="Windows Live" clId="Web-{D15DC498-EE4A-40E4-B29F-9389025554B4}" dt="2023-08-10T06:37:59.251" v="239"/>
        <pc:sldMkLst>
          <pc:docMk/>
          <pc:sldMk cId="3579643518" sldId="427"/>
        </pc:sldMkLst>
      </pc:sldChg>
      <pc:sldChg chg="modSp add replId">
        <pc:chgData name="tien tran" userId="f5c0b7c74de91c7e" providerId="Windows Live" clId="Web-{D15DC498-EE4A-40E4-B29F-9389025554B4}" dt="2023-08-10T09:30:45.517" v="474" actId="20577"/>
        <pc:sldMkLst>
          <pc:docMk/>
          <pc:sldMk cId="4230782466" sldId="427"/>
        </pc:sldMkLst>
        <pc:spChg chg="mod">
          <ac:chgData name="tien tran" userId="f5c0b7c74de91c7e" providerId="Windows Live" clId="Web-{D15DC498-EE4A-40E4-B29F-9389025554B4}" dt="2023-08-10T09:30:45.517" v="474" actId="20577"/>
          <ac:spMkLst>
            <pc:docMk/>
            <pc:sldMk cId="4230782466" sldId="427"/>
            <ac:spMk id="190467" creationId="{00000000-0000-0000-0000-000000000000}"/>
          </ac:spMkLst>
        </pc:spChg>
      </pc:sldChg>
      <pc:sldChg chg="add del replId">
        <pc:chgData name="tien tran" userId="f5c0b7c74de91c7e" providerId="Windows Live" clId="Web-{D15DC498-EE4A-40E4-B29F-9389025554B4}" dt="2023-08-10T09:31:25.082" v="483"/>
        <pc:sldMkLst>
          <pc:docMk/>
          <pc:sldMk cId="1413831631" sldId="428"/>
        </pc:sldMkLst>
      </pc:sldChg>
      <pc:sldChg chg="add del">
        <pc:chgData name="tien tran" userId="f5c0b7c74de91c7e" providerId="Windows Live" clId="Web-{D15DC498-EE4A-40E4-B29F-9389025554B4}" dt="2023-08-10T06:37:59.236" v="238"/>
        <pc:sldMkLst>
          <pc:docMk/>
          <pc:sldMk cId="3857207034" sldId="428"/>
        </pc:sldMkLst>
      </pc:sldChg>
      <pc:sldChg chg="modSp add replId">
        <pc:chgData name="tien tran" userId="f5c0b7c74de91c7e" providerId="Windows Live" clId="Web-{D15DC498-EE4A-40E4-B29F-9389025554B4}" dt="2023-08-10T09:31:33.894" v="485" actId="20577"/>
        <pc:sldMkLst>
          <pc:docMk/>
          <pc:sldMk cId="2677565605" sldId="429"/>
        </pc:sldMkLst>
        <pc:spChg chg="mod">
          <ac:chgData name="tien tran" userId="f5c0b7c74de91c7e" providerId="Windows Live" clId="Web-{D15DC498-EE4A-40E4-B29F-9389025554B4}" dt="2023-08-10T09:31:33.894" v="485" actId="20577"/>
          <ac:spMkLst>
            <pc:docMk/>
            <pc:sldMk cId="2677565605" sldId="429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7"/>
        <pc:sldMkLst>
          <pc:docMk/>
          <pc:sldMk cId="3127186477" sldId="429"/>
        </pc:sldMkLst>
      </pc:sldChg>
      <pc:sldChg chg="modSp add replId">
        <pc:chgData name="tien tran" userId="f5c0b7c74de91c7e" providerId="Windows Live" clId="Web-{D15DC498-EE4A-40E4-B29F-9389025554B4}" dt="2023-08-10T09:31:44.676" v="490" actId="20577"/>
        <pc:sldMkLst>
          <pc:docMk/>
          <pc:sldMk cId="594343117" sldId="430"/>
        </pc:sldMkLst>
        <pc:spChg chg="mod">
          <ac:chgData name="tien tran" userId="f5c0b7c74de91c7e" providerId="Windows Live" clId="Web-{D15DC498-EE4A-40E4-B29F-9389025554B4}" dt="2023-08-10T09:31:44.676" v="490" actId="20577"/>
          <ac:spMkLst>
            <pc:docMk/>
            <pc:sldMk cId="594343117" sldId="430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6"/>
        <pc:sldMkLst>
          <pc:docMk/>
          <pc:sldMk cId="1416157620" sldId="430"/>
        </pc:sldMkLst>
      </pc:sldChg>
      <pc:sldChg chg="add del">
        <pc:chgData name="tien tran" userId="f5c0b7c74de91c7e" providerId="Windows Live" clId="Web-{D15DC498-EE4A-40E4-B29F-9389025554B4}" dt="2023-08-10T06:37:57.845" v="235"/>
        <pc:sldMkLst>
          <pc:docMk/>
          <pc:sldMk cId="3020842490" sldId="431"/>
        </pc:sldMkLst>
      </pc:sldChg>
      <pc:sldChg chg="add del">
        <pc:chgData name="tien tran" userId="f5c0b7c74de91c7e" providerId="Windows Live" clId="Web-{D15DC498-EE4A-40E4-B29F-9389025554B4}" dt="2023-08-10T06:37:57.845" v="234"/>
        <pc:sldMkLst>
          <pc:docMk/>
          <pc:sldMk cId="3326588892" sldId="432"/>
        </pc:sldMkLst>
      </pc:sldChg>
      <pc:sldChg chg="add del">
        <pc:chgData name="tien tran" userId="f5c0b7c74de91c7e" providerId="Windows Live" clId="Web-{D15DC498-EE4A-40E4-B29F-9389025554B4}" dt="2023-08-10T06:37:57.845" v="233"/>
        <pc:sldMkLst>
          <pc:docMk/>
          <pc:sldMk cId="1078825393" sldId="433"/>
        </pc:sldMkLst>
      </pc:sldChg>
      <pc:sldChg chg="add del">
        <pc:chgData name="tien tran" userId="f5c0b7c74de91c7e" providerId="Windows Live" clId="Web-{D15DC498-EE4A-40E4-B29F-9389025554B4}" dt="2023-08-10T06:37:57.845" v="232"/>
        <pc:sldMkLst>
          <pc:docMk/>
          <pc:sldMk cId="3693741230" sldId="434"/>
        </pc:sldMkLst>
      </pc:sldChg>
      <pc:sldChg chg="add del">
        <pc:chgData name="tien tran" userId="f5c0b7c74de91c7e" providerId="Windows Live" clId="Web-{D15DC498-EE4A-40E4-B29F-9389025554B4}" dt="2023-08-10T06:37:57.845" v="231"/>
        <pc:sldMkLst>
          <pc:docMk/>
          <pc:sldMk cId="1712906500" sldId="435"/>
        </pc:sldMkLst>
      </pc:sldChg>
      <pc:sldChg chg="add del">
        <pc:chgData name="tien tran" userId="f5c0b7c74de91c7e" providerId="Windows Live" clId="Web-{D15DC498-EE4A-40E4-B29F-9389025554B4}" dt="2023-08-10T06:37:57.845" v="230"/>
        <pc:sldMkLst>
          <pc:docMk/>
          <pc:sldMk cId="3461071229" sldId="436"/>
        </pc:sldMkLst>
      </pc:sldChg>
      <pc:sldChg chg="add del">
        <pc:chgData name="tien tran" userId="f5c0b7c74de91c7e" providerId="Windows Live" clId="Web-{D15DC498-EE4A-40E4-B29F-9389025554B4}" dt="2023-08-10T06:37:57.829" v="229"/>
        <pc:sldMkLst>
          <pc:docMk/>
          <pc:sldMk cId="3681916877" sldId="437"/>
        </pc:sldMkLst>
      </pc:sldChg>
      <pc:sldMasterChg chg="add del addSldLayout delSldLayout">
        <pc:chgData name="tien tran" userId="f5c0b7c74de91c7e" providerId="Windows Live" clId="Web-{D15DC498-EE4A-40E4-B29F-9389025554B4}" dt="2023-08-10T06:38:01.361" v="249"/>
        <pc:sldMasterMkLst>
          <pc:docMk/>
          <pc:sldMasterMk cId="0" sldId="2147483648"/>
        </pc:sldMasterMkLst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71408424" sldId="2147483649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7808533" sldId="2147483650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41787651" sldId="2147483651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5898042" sldId="2147483652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917652006" sldId="2147483653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33864394" sldId="2147483654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10294866" sldId="2147483655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436292587" sldId="2147483656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788201342" sldId="2147483657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863358204" sldId="2147483658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26731915" sldId="214748365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1007231" sldId="214748384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349925658" sldId="2147483845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840056244" sldId="2147483846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43207930" sldId="2147483847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049260596" sldId="2147483848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04512799" sldId="214748384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993433536" sldId="2147483850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2645664984" sldId="2147483851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64563326" sldId="2147483852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4067802724" sldId="2147483853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348155558" sldId="214748385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854874113" sldId="2147483855"/>
          </pc:sldLayoutMkLst>
        </pc:sldLayoutChg>
      </pc:sldMasterChg>
    </pc:docChg>
  </pc:docChgLst>
  <pc:docChgLst>
    <pc:chgData name="tien tran" userId="f5c0b7c74de91c7e" providerId="Windows Live" clId="Web-{95F3361D-C8B6-4539-9751-C940094FFCF0}"/>
    <pc:docChg chg="addSld delSld modSld">
      <pc:chgData name="tien tran" userId="f5c0b7c74de91c7e" providerId="Windows Live" clId="Web-{95F3361D-C8B6-4539-9751-C940094FFCF0}" dt="2023-08-16T10:05:12.850" v="393" actId="20577"/>
      <pc:docMkLst>
        <pc:docMk/>
      </pc:docMkLst>
      <pc:sldChg chg="modSp">
        <pc:chgData name="tien tran" userId="f5c0b7c74de91c7e" providerId="Windows Live" clId="Web-{95F3361D-C8B6-4539-9751-C940094FFCF0}" dt="2023-08-16T08:51:41.392" v="62" actId="20577"/>
        <pc:sldMkLst>
          <pc:docMk/>
          <pc:sldMk cId="0" sldId="257"/>
        </pc:sldMkLst>
        <pc:spChg chg="mod">
          <ac:chgData name="tien tran" userId="f5c0b7c74de91c7e" providerId="Windows Live" clId="Web-{95F3361D-C8B6-4539-9751-C940094FFCF0}" dt="2023-08-16T08:51:41.392" v="6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95F3361D-C8B6-4539-9751-C940094FFCF0}" dt="2023-08-16T08:00:56.746" v="6" actId="20577"/>
        <pc:sldMkLst>
          <pc:docMk/>
          <pc:sldMk cId="0" sldId="404"/>
        </pc:sldMkLst>
        <pc:spChg chg="mod">
          <ac:chgData name="tien tran" userId="f5c0b7c74de91c7e" providerId="Windows Live" clId="Web-{95F3361D-C8B6-4539-9751-C940094FFCF0}" dt="2023-08-16T08:00:56.74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 new">
        <pc:chgData name="tien tran" userId="f5c0b7c74de91c7e" providerId="Windows Live" clId="Web-{95F3361D-C8B6-4539-9751-C940094FFCF0}" dt="2023-08-16T08:52:21.534" v="73" actId="20577"/>
        <pc:sldMkLst>
          <pc:docMk/>
          <pc:sldMk cId="788580868" sldId="405"/>
        </pc:sldMkLst>
        <pc:spChg chg="mod">
          <ac:chgData name="tien tran" userId="f5c0b7c74de91c7e" providerId="Windows Live" clId="Web-{95F3361D-C8B6-4539-9751-C940094FFCF0}" dt="2023-08-16T08:01:36.965" v="27" actId="20577"/>
          <ac:spMkLst>
            <pc:docMk/>
            <pc:sldMk cId="788580868" sldId="405"/>
            <ac:spMk id="2" creationId="{23E6BBF0-944A-B4B6-EC4C-8D3AA7B6D3B4}"/>
          </ac:spMkLst>
        </pc:spChg>
        <pc:spChg chg="mod">
          <ac:chgData name="tien tran" userId="f5c0b7c74de91c7e" providerId="Windows Live" clId="Web-{95F3361D-C8B6-4539-9751-C940094FFCF0}" dt="2023-08-16T08:52:21.534" v="73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95F3361D-C8B6-4539-9751-C940094FFCF0}" dt="2023-08-16T09:08:30.583" v="82" actId="20577"/>
        <pc:sldMkLst>
          <pc:docMk/>
          <pc:sldMk cId="3809411529" sldId="406"/>
        </pc:sldMkLst>
        <pc:spChg chg="mod">
          <ac:chgData name="tien tran" userId="f5c0b7c74de91c7e" providerId="Windows Live" clId="Web-{95F3361D-C8B6-4539-9751-C940094FFCF0}" dt="2023-08-16T09:08:30.583" v="82" actId="20577"/>
          <ac:spMkLst>
            <pc:docMk/>
            <pc:sldMk cId="3809411529" sldId="406"/>
            <ac:spMk id="2" creationId="{6B03B3DA-1BB8-6D83-3748-9BB4DA3E23E3}"/>
          </ac:spMkLst>
        </pc:spChg>
      </pc:sldChg>
      <pc:sldChg chg="addSp delSp modSp new">
        <pc:chgData name="tien tran" userId="f5c0b7c74de91c7e" providerId="Windows Live" clId="Web-{95F3361D-C8B6-4539-9751-C940094FFCF0}" dt="2023-08-16T09:59:57.092" v="236"/>
        <pc:sldMkLst>
          <pc:docMk/>
          <pc:sldMk cId="2747466786" sldId="407"/>
        </pc:sldMkLst>
        <pc:spChg chg="mod">
          <ac:chgData name="tien tran" userId="f5c0b7c74de91c7e" providerId="Windows Live" clId="Web-{95F3361D-C8B6-4539-9751-C940094FFCF0}" dt="2023-08-16T08:52:34.847" v="78" actId="20577"/>
          <ac:spMkLst>
            <pc:docMk/>
            <pc:sldMk cId="2747466786" sldId="407"/>
            <ac:spMk id="2" creationId="{A585513D-FF62-9849-1406-B32930FCDC84}"/>
          </ac:spMkLst>
        </pc:spChg>
        <pc:spChg chg="del">
          <ac:chgData name="tien tran" userId="f5c0b7c74de91c7e" providerId="Windows Live" clId="Web-{95F3361D-C8B6-4539-9751-C940094FFCF0}" dt="2023-08-16T09:59:46.076" v="234"/>
          <ac:spMkLst>
            <pc:docMk/>
            <pc:sldMk cId="2747466786" sldId="407"/>
            <ac:spMk id="3" creationId="{4BAB2C0F-5AEC-F064-D0C6-E91F0DB1789E}"/>
          </ac:spMkLst>
        </pc:spChg>
        <pc:spChg chg="add mod">
          <ac:chgData name="tien tran" userId="f5c0b7c74de91c7e" providerId="Windows Live" clId="Web-{95F3361D-C8B6-4539-9751-C940094FFCF0}" dt="2023-08-16T09:59:57.092" v="236"/>
          <ac:spMkLst>
            <pc:docMk/>
            <pc:sldMk cId="2747466786" sldId="407"/>
            <ac:spMk id="7" creationId="{DBAEF120-503D-8E8F-01A0-E108B38C6DE2}"/>
          </ac:spMkLst>
        </pc:spChg>
        <pc:picChg chg="add del mod ord">
          <ac:chgData name="tien tran" userId="f5c0b7c74de91c7e" providerId="Windows Live" clId="Web-{95F3361D-C8B6-4539-9751-C940094FFCF0}" dt="2023-08-16T09:59:57.092" v="236"/>
          <ac:picMkLst>
            <pc:docMk/>
            <pc:sldMk cId="2747466786" sldId="407"/>
            <ac:picMk id="5" creationId="{A7CF6561-8BE3-D058-FD26-ECE59B6FE7F7}"/>
          </ac:picMkLst>
        </pc:picChg>
      </pc:sldChg>
      <pc:sldChg chg="modSp add replId">
        <pc:chgData name="tien tran" userId="f5c0b7c74de91c7e" providerId="Windows Live" clId="Web-{95F3361D-C8B6-4539-9751-C940094FFCF0}" dt="2023-08-16T09:08:39.130" v="86" actId="20577"/>
        <pc:sldMkLst>
          <pc:docMk/>
          <pc:sldMk cId="3901513261" sldId="408"/>
        </pc:sldMkLst>
        <pc:spChg chg="mod">
          <ac:chgData name="tien tran" userId="f5c0b7c74de91c7e" providerId="Windows Live" clId="Web-{95F3361D-C8B6-4539-9751-C940094FFCF0}" dt="2023-08-16T09:08:39.130" v="86" actId="20577"/>
          <ac:spMkLst>
            <pc:docMk/>
            <pc:sldMk cId="3901513261" sldId="408"/>
            <ac:spMk id="2" creationId="{6B03B3DA-1BB8-6D83-3748-9BB4DA3E23E3}"/>
          </ac:spMkLst>
        </pc:spChg>
      </pc:sldChg>
      <pc:sldChg chg="modSp new">
        <pc:chgData name="tien tran" userId="f5c0b7c74de91c7e" providerId="Windows Live" clId="Web-{95F3361D-C8B6-4539-9751-C940094FFCF0}" dt="2023-08-16T09:09:13.787" v="107" actId="20577"/>
        <pc:sldMkLst>
          <pc:docMk/>
          <pc:sldMk cId="4253745965" sldId="409"/>
        </pc:sldMkLst>
        <pc:spChg chg="mod">
          <ac:chgData name="tien tran" userId="f5c0b7c74de91c7e" providerId="Windows Live" clId="Web-{95F3361D-C8B6-4539-9751-C940094FFCF0}" dt="2023-08-16T09:09:13.787" v="107" actId="20577"/>
          <ac:spMkLst>
            <pc:docMk/>
            <pc:sldMk cId="4253745965" sldId="409"/>
            <ac:spMk id="2" creationId="{46CCD4F4-A841-27CD-F275-B7AF583F69A7}"/>
          </ac:spMkLst>
        </pc:spChg>
      </pc:sldChg>
      <pc:sldChg chg="addSp modSp new">
        <pc:chgData name="tien tran" userId="f5c0b7c74de91c7e" providerId="Windows Live" clId="Web-{95F3361D-C8B6-4539-9751-C940094FFCF0}" dt="2023-08-16T10:00:09.967" v="240" actId="1076"/>
        <pc:sldMkLst>
          <pc:docMk/>
          <pc:sldMk cId="2644373391" sldId="410"/>
        </pc:sldMkLst>
        <pc:spChg chg="mod">
          <ac:chgData name="tien tran" userId="f5c0b7c74de91c7e" providerId="Windows Live" clId="Web-{95F3361D-C8B6-4539-9751-C940094FFCF0}" dt="2023-08-16T09:20:26.077" v="129" actId="20577"/>
          <ac:spMkLst>
            <pc:docMk/>
            <pc:sldMk cId="2644373391" sldId="410"/>
            <ac:spMk id="2" creationId="{26CF3B86-905E-77C3-86F4-A95253758E5C}"/>
          </ac:spMkLst>
        </pc:spChg>
        <pc:spChg chg="mod">
          <ac:chgData name="tien tran" userId="f5c0b7c74de91c7e" providerId="Windows Live" clId="Web-{95F3361D-C8B6-4539-9751-C940094FFCF0}" dt="2023-08-16T09:20:22.280" v="125" actId="20577"/>
          <ac:spMkLst>
            <pc:docMk/>
            <pc:sldMk cId="2644373391" sldId="410"/>
            <ac:spMk id="3" creationId="{9FDBA578-AC0C-5BB3-EC31-9FCC12D173EB}"/>
          </ac:spMkLst>
        </pc:spChg>
        <pc:picChg chg="add mod">
          <ac:chgData name="tien tran" userId="f5c0b7c74de91c7e" providerId="Windows Live" clId="Web-{95F3361D-C8B6-4539-9751-C940094FFCF0}" dt="2023-08-16T10:00:09.967" v="240" actId="1076"/>
          <ac:picMkLst>
            <pc:docMk/>
            <pc:sldMk cId="2644373391" sldId="410"/>
            <ac:picMk id="5" creationId="{DB21F779-D5DE-6A6A-35F8-4509DDDE1645}"/>
          </ac:picMkLst>
        </pc:picChg>
      </pc:sldChg>
      <pc:sldChg chg="addSp modSp new">
        <pc:chgData name="tien tran" userId="f5c0b7c74de91c7e" providerId="Windows Live" clId="Web-{95F3361D-C8B6-4539-9751-C940094FFCF0}" dt="2023-08-16T09:40:49.486" v="140" actId="20577"/>
        <pc:sldMkLst>
          <pc:docMk/>
          <pc:sldMk cId="4218981463" sldId="411"/>
        </pc:sldMkLst>
        <pc:spChg chg="mod">
          <ac:chgData name="tien tran" userId="f5c0b7c74de91c7e" providerId="Windows Live" clId="Web-{95F3361D-C8B6-4539-9751-C940094FFCF0}" dt="2023-08-16T09:40:49.486" v="140" actId="20577"/>
          <ac:spMkLst>
            <pc:docMk/>
            <pc:sldMk cId="4218981463" sldId="411"/>
            <ac:spMk id="2" creationId="{A4B75A05-3A7A-854E-32CF-63AAB3A7933D}"/>
          </ac:spMkLst>
        </pc:spChg>
        <pc:spChg chg="mod">
          <ac:chgData name="tien tran" userId="f5c0b7c74de91c7e" providerId="Windows Live" clId="Web-{95F3361D-C8B6-4539-9751-C940094FFCF0}" dt="2023-08-16T09:22:20.971" v="132" actId="20577"/>
          <ac:spMkLst>
            <pc:docMk/>
            <pc:sldMk cId="4218981463" sldId="411"/>
            <ac:spMk id="3" creationId="{B26A1B97-AFC5-99ED-2607-2CE7018DB459}"/>
          </ac:spMkLst>
        </pc:spChg>
        <pc:picChg chg="add mod">
          <ac:chgData name="tien tran" userId="f5c0b7c74de91c7e" providerId="Windows Live" clId="Web-{95F3361D-C8B6-4539-9751-C940094FFCF0}" dt="2023-08-16T09:40:30.080" v="137" actId="1076"/>
          <ac:picMkLst>
            <pc:docMk/>
            <pc:sldMk cId="4218981463" sldId="411"/>
            <ac:picMk id="5" creationId="{C724BDE0-0150-B3CD-EE71-1DF87CA762CD}"/>
          </ac:picMkLst>
        </pc:picChg>
      </pc:sldChg>
      <pc:sldChg chg="addSp delSp modSp new">
        <pc:chgData name="tien tran" userId="f5c0b7c74de91c7e" providerId="Windows Live" clId="Web-{95F3361D-C8B6-4539-9751-C940094FFCF0}" dt="2023-08-16T09:43:07.146" v="151" actId="14100"/>
        <pc:sldMkLst>
          <pc:docMk/>
          <pc:sldMk cId="1626651305" sldId="412"/>
        </pc:sldMkLst>
        <pc:spChg chg="mod">
          <ac:chgData name="tien tran" userId="f5c0b7c74de91c7e" providerId="Windows Live" clId="Web-{95F3361D-C8B6-4539-9751-C940094FFCF0}" dt="2023-08-16T09:40:58.705" v="144" actId="20577"/>
          <ac:spMkLst>
            <pc:docMk/>
            <pc:sldMk cId="1626651305" sldId="412"/>
            <ac:spMk id="2" creationId="{2AF0A240-A8D6-5E0F-B603-BBC09029FDD5}"/>
          </ac:spMkLst>
        </pc:spChg>
        <pc:spChg chg="del">
          <ac:chgData name="tien tran" userId="f5c0b7c74de91c7e" providerId="Windows Live" clId="Web-{95F3361D-C8B6-4539-9751-C940094FFCF0}" dt="2023-08-16T09:42:21.567" v="145"/>
          <ac:spMkLst>
            <pc:docMk/>
            <pc:sldMk cId="1626651305" sldId="412"/>
            <ac:spMk id="3" creationId="{344F242E-1ED4-4546-38D3-028A9236DC7D}"/>
          </ac:spMkLst>
        </pc:spChg>
        <pc:spChg chg="add del mod">
          <ac:chgData name="tien tran" userId="f5c0b7c74de91c7e" providerId="Windows Live" clId="Web-{95F3361D-C8B6-4539-9751-C940094FFCF0}" dt="2023-08-16T09:42:56.177" v="149"/>
          <ac:spMkLst>
            <pc:docMk/>
            <pc:sldMk cId="1626651305" sldId="412"/>
            <ac:spMk id="7" creationId="{FBCAA7D3-7D2A-C3B2-9B38-3928E32AA874}"/>
          </ac:spMkLst>
        </pc:spChg>
        <pc:picChg chg="add del mod ord">
          <ac:chgData name="tien tran" userId="f5c0b7c74de91c7e" providerId="Windows Live" clId="Web-{95F3361D-C8B6-4539-9751-C940094FFCF0}" dt="2023-08-16T09:42:35.645" v="148"/>
          <ac:picMkLst>
            <pc:docMk/>
            <pc:sldMk cId="1626651305" sldId="412"/>
            <ac:picMk id="5" creationId="{B4040063-C7D7-CC24-ACE5-3BB7EAD19B47}"/>
          </ac:picMkLst>
        </pc:picChg>
        <pc:picChg chg="add mod ord">
          <ac:chgData name="tien tran" userId="f5c0b7c74de91c7e" providerId="Windows Live" clId="Web-{95F3361D-C8B6-4539-9751-C940094FFCF0}" dt="2023-08-16T09:43:07.146" v="151" actId="14100"/>
          <ac:picMkLst>
            <pc:docMk/>
            <pc:sldMk cId="1626651305" sldId="412"/>
            <ac:picMk id="8" creationId="{946ADBF7-542A-4AC8-ECC5-035ECA87175C}"/>
          </ac:picMkLst>
        </pc:picChg>
      </pc:sldChg>
      <pc:sldChg chg="modSp new">
        <pc:chgData name="tien tran" userId="f5c0b7c74de91c7e" providerId="Windows Live" clId="Web-{95F3361D-C8B6-4539-9751-C940094FFCF0}" dt="2023-08-16T09:50:18.719" v="191" actId="20577"/>
        <pc:sldMkLst>
          <pc:docMk/>
          <pc:sldMk cId="2309922409" sldId="413"/>
        </pc:sldMkLst>
        <pc:spChg chg="mod">
          <ac:chgData name="tien tran" userId="f5c0b7c74de91c7e" providerId="Windows Live" clId="Web-{95F3361D-C8B6-4539-9751-C940094FFCF0}" dt="2023-08-16T09:50:18.719" v="191" actId="20577"/>
          <ac:spMkLst>
            <pc:docMk/>
            <pc:sldMk cId="2309922409" sldId="413"/>
            <ac:spMk id="2" creationId="{2FC504BB-0B06-9BD0-A63C-0A190ADD3777}"/>
          </ac:spMkLst>
        </pc:spChg>
        <pc:spChg chg="mod">
          <ac:chgData name="tien tran" userId="f5c0b7c74de91c7e" providerId="Windows Live" clId="Web-{95F3361D-C8B6-4539-9751-C940094FFCF0}" dt="2023-08-16T09:48:06.653" v="156" actId="20577"/>
          <ac:spMkLst>
            <pc:docMk/>
            <pc:sldMk cId="2309922409" sldId="413"/>
            <ac:spMk id="3" creationId="{3BD1BD9D-0AF2-9C39-3533-4B7A5279C8D6}"/>
          </ac:spMkLst>
        </pc:spChg>
      </pc:sldChg>
      <pc:sldChg chg="modSp new">
        <pc:chgData name="tien tran" userId="f5c0b7c74de91c7e" providerId="Windows Live" clId="Web-{95F3361D-C8B6-4539-9751-C940094FFCF0}" dt="2023-08-16T09:51:25.002" v="203" actId="20577"/>
        <pc:sldMkLst>
          <pc:docMk/>
          <pc:sldMk cId="131171583" sldId="414"/>
        </pc:sldMkLst>
        <pc:spChg chg="mod">
          <ac:chgData name="tien tran" userId="f5c0b7c74de91c7e" providerId="Windows Live" clId="Web-{95F3361D-C8B6-4539-9751-C940094FFCF0}" dt="2023-08-16T09:50:15.375" v="186" actId="20577"/>
          <ac:spMkLst>
            <pc:docMk/>
            <pc:sldMk cId="131171583" sldId="414"/>
            <ac:spMk id="2" creationId="{EC230918-1F2D-47A4-80D2-88FA1F82CAAB}"/>
          </ac:spMkLst>
        </pc:spChg>
        <pc:spChg chg="mod">
          <ac:chgData name="tien tran" userId="f5c0b7c74de91c7e" providerId="Windows Live" clId="Web-{95F3361D-C8B6-4539-9751-C940094FFCF0}" dt="2023-08-16T09:51:25.002" v="203" actId="20577"/>
          <ac:spMkLst>
            <pc:docMk/>
            <pc:sldMk cId="131171583" sldId="414"/>
            <ac:spMk id="3" creationId="{AB579498-C85E-BE63-53AF-D0B67EFB93E8}"/>
          </ac:spMkLst>
        </pc:spChg>
      </pc:sldChg>
      <pc:sldChg chg="addSp modSp new">
        <pc:chgData name="tien tran" userId="f5c0b7c74de91c7e" providerId="Windows Live" clId="Web-{95F3361D-C8B6-4539-9751-C940094FFCF0}" dt="2023-08-16T09:58:19.183" v="233" actId="1076"/>
        <pc:sldMkLst>
          <pc:docMk/>
          <pc:sldMk cId="3791806459" sldId="415"/>
        </pc:sldMkLst>
        <pc:spChg chg="mod">
          <ac:chgData name="tien tran" userId="f5c0b7c74de91c7e" providerId="Windows Live" clId="Web-{95F3361D-C8B6-4539-9751-C940094FFCF0}" dt="2023-08-16T09:52:11.300" v="216" actId="20577"/>
          <ac:spMkLst>
            <pc:docMk/>
            <pc:sldMk cId="3791806459" sldId="415"/>
            <ac:spMk id="2" creationId="{1C526797-A95D-C9DF-DA6A-6417C98995E1}"/>
          </ac:spMkLst>
        </pc:spChg>
        <pc:spChg chg="mod">
          <ac:chgData name="tien tran" userId="f5c0b7c74de91c7e" providerId="Windows Live" clId="Web-{95F3361D-C8B6-4539-9751-C940094FFCF0}" dt="2023-08-16T09:58:10.183" v="229" actId="20577"/>
          <ac:spMkLst>
            <pc:docMk/>
            <pc:sldMk cId="3791806459" sldId="415"/>
            <ac:spMk id="3" creationId="{C0CB50BC-9CE9-B07C-516D-904783F8A626}"/>
          </ac:spMkLst>
        </pc:spChg>
        <pc:picChg chg="add mod">
          <ac:chgData name="tien tran" userId="f5c0b7c74de91c7e" providerId="Windows Live" clId="Web-{95F3361D-C8B6-4539-9751-C940094FFCF0}" dt="2023-08-16T09:58:19.183" v="233" actId="1076"/>
          <ac:picMkLst>
            <pc:docMk/>
            <pc:sldMk cId="3791806459" sldId="415"/>
            <ac:picMk id="5" creationId="{C9EC0CA1-DF70-B6E9-8250-B8840049CE74}"/>
          </ac:picMkLst>
        </pc:picChg>
      </pc:sldChg>
      <pc:sldChg chg="modSp new">
        <pc:chgData name="tien tran" userId="f5c0b7c74de91c7e" providerId="Windows Live" clId="Web-{95F3361D-C8B6-4539-9751-C940094FFCF0}" dt="2023-08-16T10:05:12.850" v="393" actId="20577"/>
        <pc:sldMkLst>
          <pc:docMk/>
          <pc:sldMk cId="2641359384" sldId="416"/>
        </pc:sldMkLst>
        <pc:spChg chg="mod">
          <ac:chgData name="tien tran" userId="f5c0b7c74de91c7e" providerId="Windows Live" clId="Web-{95F3361D-C8B6-4539-9751-C940094FFCF0}" dt="2023-08-16T10:01:14.813" v="245" actId="20577"/>
          <ac:spMkLst>
            <pc:docMk/>
            <pc:sldMk cId="2641359384" sldId="416"/>
            <ac:spMk id="2" creationId="{B3F64A6B-7591-C73F-9C6E-4A12421C1340}"/>
          </ac:spMkLst>
        </pc:spChg>
        <pc:spChg chg="mod">
          <ac:chgData name="tien tran" userId="f5c0b7c74de91c7e" providerId="Windows Live" clId="Web-{95F3361D-C8B6-4539-9751-C940094FFCF0}" dt="2023-08-16T10:05:12.850" v="393" actId="20577"/>
          <ac:spMkLst>
            <pc:docMk/>
            <pc:sldMk cId="2641359384" sldId="416"/>
            <ac:spMk id="3" creationId="{B845F2F8-0A2A-127E-63F1-1C4D7C184B37}"/>
          </ac:spMkLst>
        </pc:spChg>
      </pc:sldChg>
      <pc:sldChg chg="del">
        <pc:chgData name="tien tran" userId="f5c0b7c74de91c7e" providerId="Windows Live" clId="Web-{95F3361D-C8B6-4539-9751-C940094FFCF0}" dt="2023-08-16T08:01:05.590" v="7"/>
        <pc:sldMkLst>
          <pc:docMk/>
          <pc:sldMk cId="1653844099" sldId="475"/>
        </pc:sldMkLst>
      </pc:sldChg>
      <pc:sldChg chg="del">
        <pc:chgData name="tien tran" userId="f5c0b7c74de91c7e" providerId="Windows Live" clId="Web-{95F3361D-C8B6-4539-9751-C940094FFCF0}" dt="2023-08-16T08:01:07.715" v="9"/>
        <pc:sldMkLst>
          <pc:docMk/>
          <pc:sldMk cId="778069119" sldId="479"/>
        </pc:sldMkLst>
      </pc:sldChg>
      <pc:sldChg chg="del">
        <pc:chgData name="tien tran" userId="f5c0b7c74de91c7e" providerId="Windows Live" clId="Web-{95F3361D-C8B6-4539-9751-C940094FFCF0}" dt="2023-08-16T08:01:13.137" v="12"/>
        <pc:sldMkLst>
          <pc:docMk/>
          <pc:sldMk cId="981139034" sldId="480"/>
        </pc:sldMkLst>
      </pc:sldChg>
      <pc:sldChg chg="del">
        <pc:chgData name="tien tran" userId="f5c0b7c74de91c7e" providerId="Windows Live" clId="Web-{95F3361D-C8B6-4539-9751-C940094FFCF0}" dt="2023-08-16T08:01:13.137" v="13"/>
        <pc:sldMkLst>
          <pc:docMk/>
          <pc:sldMk cId="897445705" sldId="481"/>
        </pc:sldMkLst>
      </pc:sldChg>
      <pc:sldChg chg="del">
        <pc:chgData name="tien tran" userId="f5c0b7c74de91c7e" providerId="Windows Live" clId="Web-{95F3361D-C8B6-4539-9751-C940094FFCF0}" dt="2023-08-16T08:01:13.137" v="11"/>
        <pc:sldMkLst>
          <pc:docMk/>
          <pc:sldMk cId="862058020" sldId="482"/>
        </pc:sldMkLst>
      </pc:sldChg>
      <pc:sldChg chg="del">
        <pc:chgData name="tien tran" userId="f5c0b7c74de91c7e" providerId="Windows Live" clId="Web-{95F3361D-C8B6-4539-9751-C940094FFCF0}" dt="2023-08-16T08:01:13.137" v="10"/>
        <pc:sldMkLst>
          <pc:docMk/>
          <pc:sldMk cId="1433311710" sldId="483"/>
        </pc:sldMkLst>
      </pc:sldChg>
      <pc:sldChg chg="del">
        <pc:chgData name="tien tran" userId="f5c0b7c74de91c7e" providerId="Windows Live" clId="Web-{95F3361D-C8B6-4539-9751-C940094FFCF0}" dt="2023-08-16T08:01:18.621" v="21"/>
        <pc:sldMkLst>
          <pc:docMk/>
          <pc:sldMk cId="1196033171" sldId="484"/>
        </pc:sldMkLst>
      </pc:sldChg>
      <pc:sldChg chg="del">
        <pc:chgData name="tien tran" userId="f5c0b7c74de91c7e" providerId="Windows Live" clId="Web-{95F3361D-C8B6-4539-9751-C940094FFCF0}" dt="2023-08-16T08:01:13.152" v="15"/>
        <pc:sldMkLst>
          <pc:docMk/>
          <pc:sldMk cId="4255792222" sldId="485"/>
        </pc:sldMkLst>
      </pc:sldChg>
      <pc:sldChg chg="del">
        <pc:chgData name="tien tran" userId="f5c0b7c74de91c7e" providerId="Windows Live" clId="Web-{95F3361D-C8B6-4539-9751-C940094FFCF0}" dt="2023-08-16T08:01:18.621" v="19"/>
        <pc:sldMkLst>
          <pc:docMk/>
          <pc:sldMk cId="2538643407" sldId="486"/>
        </pc:sldMkLst>
      </pc:sldChg>
      <pc:sldChg chg="del">
        <pc:chgData name="tien tran" userId="f5c0b7c74de91c7e" providerId="Windows Live" clId="Web-{95F3361D-C8B6-4539-9751-C940094FFCF0}" dt="2023-08-16T08:01:18.621" v="17"/>
        <pc:sldMkLst>
          <pc:docMk/>
          <pc:sldMk cId="1485422491" sldId="487"/>
        </pc:sldMkLst>
      </pc:sldChg>
      <pc:sldChg chg="del">
        <pc:chgData name="tien tran" userId="f5c0b7c74de91c7e" providerId="Windows Live" clId="Web-{95F3361D-C8B6-4539-9751-C940094FFCF0}" dt="2023-08-16T08:01:18.621" v="16"/>
        <pc:sldMkLst>
          <pc:docMk/>
          <pc:sldMk cId="4225636501" sldId="488"/>
        </pc:sldMkLst>
      </pc:sldChg>
      <pc:sldChg chg="del">
        <pc:chgData name="tien tran" userId="f5c0b7c74de91c7e" providerId="Windows Live" clId="Web-{95F3361D-C8B6-4539-9751-C940094FFCF0}" dt="2023-08-16T08:01:21.527" v="24"/>
        <pc:sldMkLst>
          <pc:docMk/>
          <pc:sldMk cId="3272408540" sldId="489"/>
        </pc:sldMkLst>
      </pc:sldChg>
      <pc:sldChg chg="del">
        <pc:chgData name="tien tran" userId="f5c0b7c74de91c7e" providerId="Windows Live" clId="Web-{95F3361D-C8B6-4539-9751-C940094FFCF0}" dt="2023-08-16T08:01:21.527" v="23"/>
        <pc:sldMkLst>
          <pc:docMk/>
          <pc:sldMk cId="2090854208" sldId="491"/>
        </pc:sldMkLst>
      </pc:sldChg>
      <pc:sldChg chg="del">
        <pc:chgData name="tien tran" userId="f5c0b7c74de91c7e" providerId="Windows Live" clId="Web-{95F3361D-C8B6-4539-9751-C940094FFCF0}" dt="2023-08-16T08:01:21.527" v="22"/>
        <pc:sldMkLst>
          <pc:docMk/>
          <pc:sldMk cId="2283013235" sldId="492"/>
        </pc:sldMkLst>
      </pc:sldChg>
      <pc:sldChg chg="del">
        <pc:chgData name="tien tran" userId="f5c0b7c74de91c7e" providerId="Windows Live" clId="Web-{95F3361D-C8B6-4539-9751-C940094FFCF0}" dt="2023-08-16T08:01:06.512" v="8"/>
        <pc:sldMkLst>
          <pc:docMk/>
          <pc:sldMk cId="4269224074" sldId="493"/>
        </pc:sldMkLst>
      </pc:sldChg>
      <pc:sldChg chg="del">
        <pc:chgData name="tien tran" userId="f5c0b7c74de91c7e" providerId="Windows Live" clId="Web-{95F3361D-C8B6-4539-9751-C940094FFCF0}" dt="2023-08-16T08:01:13.137" v="14"/>
        <pc:sldMkLst>
          <pc:docMk/>
          <pc:sldMk cId="2170628586" sldId="494"/>
        </pc:sldMkLst>
      </pc:sldChg>
      <pc:sldChg chg="del">
        <pc:chgData name="tien tran" userId="f5c0b7c74de91c7e" providerId="Windows Live" clId="Web-{95F3361D-C8B6-4539-9751-C940094FFCF0}" dt="2023-08-16T08:01:18.621" v="20"/>
        <pc:sldMkLst>
          <pc:docMk/>
          <pc:sldMk cId="4041993875" sldId="495"/>
        </pc:sldMkLst>
      </pc:sldChg>
      <pc:sldChg chg="del">
        <pc:chgData name="tien tran" userId="f5c0b7c74de91c7e" providerId="Windows Live" clId="Web-{95F3361D-C8B6-4539-9751-C940094FFCF0}" dt="2023-08-16T08:01:18.621" v="18"/>
        <pc:sldMkLst>
          <pc:docMk/>
          <pc:sldMk cId="87806020" sldId="496"/>
        </pc:sldMkLst>
      </pc:sldChg>
    </pc:docChg>
  </pc:docChgLst>
  <pc:docChgLst>
    <pc:chgData name="tien tran" userId="f5c0b7c74de91c7e" providerId="Windows Live" clId="Web-{3AAA18D7-E9B9-4C48-8D46-116428D15A3B}"/>
    <pc:docChg chg="addSld modSld">
      <pc:chgData name="tien tran" userId="f5c0b7c74de91c7e" providerId="Windows Live" clId="Web-{3AAA18D7-E9B9-4C48-8D46-116428D15A3B}" dt="2023-08-13T15:23:18.660" v="75" actId="1076"/>
      <pc:docMkLst>
        <pc:docMk/>
      </pc:docMkLst>
      <pc:sldChg chg="modSp">
        <pc:chgData name="tien tran" userId="f5c0b7c74de91c7e" providerId="Windows Live" clId="Web-{3AAA18D7-E9B9-4C48-8D46-116428D15A3B}" dt="2023-08-13T14:52:31.436" v="6" actId="20577"/>
        <pc:sldMkLst>
          <pc:docMk/>
          <pc:sldMk cId="0" sldId="404"/>
        </pc:sldMkLst>
        <pc:spChg chg="mod">
          <ac:chgData name="tien tran" userId="f5c0b7c74de91c7e" providerId="Windows Live" clId="Web-{3AAA18D7-E9B9-4C48-8D46-116428D15A3B}" dt="2023-08-13T14:52:31.43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3AAA18D7-E9B9-4C48-8D46-116428D15A3B}" dt="2023-08-13T15:18:22.091" v="9" actId="20577"/>
        <pc:sldMkLst>
          <pc:docMk/>
          <pc:sldMk cId="127468970" sldId="408"/>
        </pc:sldMkLst>
        <pc:spChg chg="mod">
          <ac:chgData name="tien tran" userId="f5c0b7c74de91c7e" providerId="Windows Live" clId="Web-{3AAA18D7-E9B9-4C48-8D46-116428D15A3B}" dt="2023-08-13T15:18:22.091" v="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addSp modSp">
        <pc:chgData name="tien tran" userId="f5c0b7c74de91c7e" providerId="Windows Live" clId="Web-{3AAA18D7-E9B9-4C48-8D46-116428D15A3B}" dt="2023-08-13T15:23:18.660" v="75" actId="1076"/>
        <pc:sldMkLst>
          <pc:docMk/>
          <pc:sldMk cId="1653844099" sldId="475"/>
        </pc:sldMkLst>
        <pc:spChg chg="mod">
          <ac:chgData name="tien tran" userId="f5c0b7c74de91c7e" providerId="Windows Live" clId="Web-{3AAA18D7-E9B9-4C48-8D46-116428D15A3B}" dt="2023-08-13T15:21:07.001" v="54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3AAA18D7-E9B9-4C48-8D46-116428D15A3B}" dt="2023-08-13T15:21:01.360" v="52" actId="20577"/>
          <ac:spMkLst>
            <pc:docMk/>
            <pc:sldMk cId="1653844099" sldId="475"/>
            <ac:spMk id="3" creationId="{EDC10411-CE3E-DE9B-55F0-CED47B85DBE0}"/>
          </ac:spMkLst>
        </pc:spChg>
        <pc:picChg chg="add mod">
          <ac:chgData name="tien tran" userId="f5c0b7c74de91c7e" providerId="Windows Live" clId="Web-{3AAA18D7-E9B9-4C48-8D46-116428D15A3B}" dt="2023-08-13T15:23:18.660" v="75" actId="1076"/>
          <ac:picMkLst>
            <pc:docMk/>
            <pc:sldMk cId="1653844099" sldId="475"/>
            <ac:picMk id="5" creationId="{1568AD64-0D94-577F-D1C8-8766CDEFFB27}"/>
          </ac:picMkLst>
        </pc:picChg>
        <pc:picChg chg="add mod">
          <ac:chgData name="tien tran" userId="f5c0b7c74de91c7e" providerId="Windows Live" clId="Web-{3AAA18D7-E9B9-4C48-8D46-116428D15A3B}" dt="2023-08-13T15:23:16.722" v="74" actId="1076"/>
          <ac:picMkLst>
            <pc:docMk/>
            <pc:sldMk cId="1653844099" sldId="475"/>
            <ac:picMk id="6" creationId="{F0A05E54-132C-A73E-E622-61714755C7D5}"/>
          </ac:picMkLst>
        </pc:picChg>
      </pc:sldChg>
      <pc:sldChg chg="modSp new">
        <pc:chgData name="tien tran" userId="f5c0b7c74de91c7e" providerId="Windows Live" clId="Web-{3AAA18D7-E9B9-4C48-8D46-116428D15A3B}" dt="2023-08-13T15:21:30.439" v="66" actId="20577"/>
        <pc:sldMkLst>
          <pc:docMk/>
          <pc:sldMk cId="778069119" sldId="479"/>
        </pc:sldMkLst>
        <pc:spChg chg="mod">
          <ac:chgData name="tien tran" userId="f5c0b7c74de91c7e" providerId="Windows Live" clId="Web-{3AAA18D7-E9B9-4C48-8D46-116428D15A3B}" dt="2023-08-13T15:21:30.439" v="66" actId="20577"/>
          <ac:spMkLst>
            <pc:docMk/>
            <pc:sldMk cId="778069119" sldId="479"/>
            <ac:spMk id="2" creationId="{11AC15C4-D74A-A66E-2750-5CB185B69918}"/>
          </ac:spMkLst>
        </pc:spChg>
      </pc:sldChg>
    </pc:docChg>
  </pc:docChgLst>
  <pc:docChgLst>
    <pc:chgData name="tien tran" userId="f5c0b7c74de91c7e" providerId="Windows Live" clId="Web-{2DE31246-FFA2-4D39-975F-4642863E00F1}"/>
    <pc:docChg chg="addSld delSld modSld sldOrd">
      <pc:chgData name="tien tran" userId="f5c0b7c74de91c7e" providerId="Windows Live" clId="Web-{2DE31246-FFA2-4D39-975F-4642863E00F1}" dt="2023-08-21T16:28:28.638" v="590" actId="20577"/>
      <pc:docMkLst>
        <pc:docMk/>
      </pc:docMkLst>
      <pc:sldChg chg="modSp">
        <pc:chgData name="tien tran" userId="f5c0b7c74de91c7e" providerId="Windows Live" clId="Web-{2DE31246-FFA2-4D39-975F-4642863E00F1}" dt="2023-08-21T14:45:51.235" v="32" actId="20577"/>
        <pc:sldMkLst>
          <pc:docMk/>
          <pc:sldMk cId="0" sldId="257"/>
        </pc:sldMkLst>
        <pc:spChg chg="mod">
          <ac:chgData name="tien tran" userId="f5c0b7c74de91c7e" providerId="Windows Live" clId="Web-{2DE31246-FFA2-4D39-975F-4642863E00F1}" dt="2023-08-21T14:45:51.235" v="3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2DE31246-FFA2-4D39-975F-4642863E00F1}" dt="2023-08-21T16:28:28.638" v="590" actId="20577"/>
        <pc:sldMkLst>
          <pc:docMk/>
          <pc:sldMk cId="788580868" sldId="405"/>
        </pc:sldMkLst>
        <pc:spChg chg="mod">
          <ac:chgData name="tien tran" userId="f5c0b7c74de91c7e" providerId="Windows Live" clId="Web-{2DE31246-FFA2-4D39-975F-4642863E00F1}" dt="2023-08-21T16:28:28.638" v="590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 del replId">
        <pc:chgData name="tien tran" userId="f5c0b7c74de91c7e" providerId="Windows Live" clId="Web-{2DE31246-FFA2-4D39-975F-4642863E00F1}" dt="2023-08-21T14:46:24.799" v="40"/>
        <pc:sldMkLst>
          <pc:docMk/>
          <pc:sldMk cId="978426024" sldId="406"/>
        </pc:sldMkLst>
      </pc:sldChg>
      <pc:sldChg chg="del">
        <pc:chgData name="tien tran" userId="f5c0b7c74de91c7e" providerId="Windows Live" clId="Web-{2DE31246-FFA2-4D39-975F-4642863E00F1}" dt="2023-08-21T14:39:55.134" v="18"/>
        <pc:sldMkLst>
          <pc:docMk/>
          <pc:sldMk cId="1463366700" sldId="406"/>
        </pc:sldMkLst>
      </pc:sldChg>
      <pc:sldChg chg="modSp add replId">
        <pc:chgData name="tien tran" userId="f5c0b7c74de91c7e" providerId="Windows Live" clId="Web-{2DE31246-FFA2-4D39-975F-4642863E00F1}" dt="2023-08-21T14:46:22.221" v="39" actId="20577"/>
        <pc:sldMkLst>
          <pc:docMk/>
          <pc:sldMk cId="2663525571" sldId="407"/>
        </pc:sldMkLst>
        <pc:spChg chg="mod">
          <ac:chgData name="tien tran" userId="f5c0b7c74de91c7e" providerId="Windows Live" clId="Web-{2DE31246-FFA2-4D39-975F-4642863E00F1}" dt="2023-08-21T14:46:22.221" v="39" actId="20577"/>
          <ac:spMkLst>
            <pc:docMk/>
            <pc:sldMk cId="2663525571" sldId="407"/>
            <ac:spMk id="3" creationId="{3356C97B-92D3-569A-CA12-3111814852CA}"/>
          </ac:spMkLst>
        </pc:spChg>
      </pc:sldChg>
      <pc:sldChg chg="del">
        <pc:chgData name="tien tran" userId="f5c0b7c74de91c7e" providerId="Windows Live" clId="Web-{2DE31246-FFA2-4D39-975F-4642863E00F1}" dt="2023-08-21T14:39:51.462" v="17"/>
        <pc:sldMkLst>
          <pc:docMk/>
          <pc:sldMk cId="3660406098" sldId="407"/>
        </pc:sldMkLst>
      </pc:sldChg>
      <pc:sldChg chg="del">
        <pc:chgData name="tien tran" userId="f5c0b7c74de91c7e" providerId="Windows Live" clId="Web-{2DE31246-FFA2-4D39-975F-4642863E00F1}" dt="2023-08-21T14:39:51.462" v="16"/>
        <pc:sldMkLst>
          <pc:docMk/>
          <pc:sldMk cId="2602050151" sldId="408"/>
        </pc:sldMkLst>
      </pc:sldChg>
      <pc:sldChg chg="modSp new">
        <pc:chgData name="tien tran" userId="f5c0b7c74de91c7e" providerId="Windows Live" clId="Web-{2DE31246-FFA2-4D39-975F-4642863E00F1}" dt="2023-08-21T14:55:30.686" v="48" actId="20577"/>
        <pc:sldMkLst>
          <pc:docMk/>
          <pc:sldMk cId="2709408231" sldId="408"/>
        </pc:sldMkLst>
        <pc:spChg chg="mod">
          <ac:chgData name="tien tran" userId="f5c0b7c74de91c7e" providerId="Windows Live" clId="Web-{2DE31246-FFA2-4D39-975F-4642863E00F1}" dt="2023-08-21T14:55:30.686" v="48" actId="20577"/>
          <ac:spMkLst>
            <pc:docMk/>
            <pc:sldMk cId="2709408231" sldId="408"/>
            <ac:spMk id="2" creationId="{17DB8531-5F1F-032B-1E89-367CFC50943F}"/>
          </ac:spMkLst>
        </pc:spChg>
        <pc:spChg chg="mod">
          <ac:chgData name="tien tran" userId="f5c0b7c74de91c7e" providerId="Windows Live" clId="Web-{2DE31246-FFA2-4D39-975F-4642863E00F1}" dt="2023-08-21T14:55:25.545" v="43" actId="20577"/>
          <ac:spMkLst>
            <pc:docMk/>
            <pc:sldMk cId="2709408231" sldId="408"/>
            <ac:spMk id="3" creationId="{194C1CD9-9B88-E359-60B3-080F8A4280EE}"/>
          </ac:spMkLst>
        </pc:spChg>
      </pc:sldChg>
      <pc:sldChg chg="modSp new del">
        <pc:chgData name="tien tran" userId="f5c0b7c74de91c7e" providerId="Windows Live" clId="Web-{2DE31246-FFA2-4D39-975F-4642863E00F1}" dt="2023-08-21T15:30:18.873" v="332"/>
        <pc:sldMkLst>
          <pc:docMk/>
          <pc:sldMk cId="381929131" sldId="409"/>
        </pc:sldMkLst>
        <pc:spChg chg="mod">
          <ac:chgData name="tien tran" userId="f5c0b7c74de91c7e" providerId="Windows Live" clId="Web-{2DE31246-FFA2-4D39-975F-4642863E00F1}" dt="2023-08-21T14:56:04.905" v="55" actId="20577"/>
          <ac:spMkLst>
            <pc:docMk/>
            <pc:sldMk cId="381929131" sldId="409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7:41.267" v="68" actId="20577"/>
          <ac:spMkLst>
            <pc:docMk/>
            <pc:sldMk cId="381929131" sldId="409"/>
            <ac:spMk id="3" creationId="{C298B487-7203-2FCE-114D-D419977C0984}"/>
          </ac:spMkLst>
        </pc:spChg>
      </pc:sldChg>
      <pc:sldChg chg="del">
        <pc:chgData name="tien tran" userId="f5c0b7c74de91c7e" providerId="Windows Live" clId="Web-{2DE31246-FFA2-4D39-975F-4642863E00F1}" dt="2023-08-21T14:39:51.462" v="15"/>
        <pc:sldMkLst>
          <pc:docMk/>
          <pc:sldMk cId="3789391455" sldId="409"/>
        </pc:sldMkLst>
      </pc:sldChg>
      <pc:sldChg chg="del">
        <pc:chgData name="tien tran" userId="f5c0b7c74de91c7e" providerId="Windows Live" clId="Web-{2DE31246-FFA2-4D39-975F-4642863E00F1}" dt="2023-08-21T14:39:51.462" v="9"/>
        <pc:sldMkLst>
          <pc:docMk/>
          <pc:sldMk cId="2527207537" sldId="410"/>
        </pc:sldMkLst>
      </pc:sldChg>
      <pc:sldChg chg="modSp add del replId">
        <pc:chgData name="tien tran" userId="f5c0b7c74de91c7e" providerId="Windows Live" clId="Web-{2DE31246-FFA2-4D39-975F-4642863E00F1}" dt="2023-08-21T15:30:20.763" v="333"/>
        <pc:sldMkLst>
          <pc:docMk/>
          <pc:sldMk cId="3678058873" sldId="410"/>
        </pc:sldMkLst>
        <pc:spChg chg="mod">
          <ac:chgData name="tien tran" userId="f5c0b7c74de91c7e" providerId="Windows Live" clId="Web-{2DE31246-FFA2-4D39-975F-4642863E00F1}" dt="2023-08-21T14:59:32.113" v="99"/>
          <ac:spMkLst>
            <pc:docMk/>
            <pc:sldMk cId="3678058873" sldId="410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8:49.612" v="82" actId="20577"/>
          <ac:spMkLst>
            <pc:docMk/>
            <pc:sldMk cId="3678058873" sldId="410"/>
            <ac:spMk id="3" creationId="{C298B487-7203-2FCE-114D-D419977C0984}"/>
          </ac:spMkLst>
        </pc:spChg>
      </pc:sldChg>
      <pc:sldChg chg="modSp new del">
        <pc:chgData name="tien tran" userId="f5c0b7c74de91c7e" providerId="Windows Live" clId="Web-{2DE31246-FFA2-4D39-975F-4642863E00F1}" dt="2023-08-21T15:30:22.732" v="334"/>
        <pc:sldMkLst>
          <pc:docMk/>
          <pc:sldMk cId="1402459297" sldId="411"/>
        </pc:sldMkLst>
        <pc:spChg chg="mod">
          <ac:chgData name="tien tran" userId="f5c0b7c74de91c7e" providerId="Windows Live" clId="Web-{2DE31246-FFA2-4D39-975F-4642863E00F1}" dt="2023-08-21T15:00:04.160" v="111" actId="20577"/>
          <ac:spMkLst>
            <pc:docMk/>
            <pc:sldMk cId="1402459297" sldId="411"/>
            <ac:spMk id="2" creationId="{997D17A2-5470-C862-4876-C64F0C59C4D2}"/>
          </ac:spMkLst>
        </pc:spChg>
        <pc:spChg chg="mod">
          <ac:chgData name="tien tran" userId="f5c0b7c74de91c7e" providerId="Windows Live" clId="Web-{2DE31246-FFA2-4D39-975F-4642863E00F1}" dt="2023-08-21T15:13:15.834" v="113" actId="20577"/>
          <ac:spMkLst>
            <pc:docMk/>
            <pc:sldMk cId="1402459297" sldId="411"/>
            <ac:spMk id="3" creationId="{FA6A8F2D-4DAA-5277-3694-391DCE9E00DA}"/>
          </ac:spMkLst>
        </pc:spChg>
      </pc:sldChg>
      <pc:sldChg chg="del">
        <pc:chgData name="tien tran" userId="f5c0b7c74de91c7e" providerId="Windows Live" clId="Web-{2DE31246-FFA2-4D39-975F-4642863E00F1}" dt="2023-08-21T14:39:51.462" v="14"/>
        <pc:sldMkLst>
          <pc:docMk/>
          <pc:sldMk cId="3940477622" sldId="411"/>
        </pc:sldMkLst>
      </pc:sldChg>
      <pc:sldChg chg="addSp delSp modSp new ord">
        <pc:chgData name="tien tran" userId="f5c0b7c74de91c7e" providerId="Windows Live" clId="Web-{2DE31246-FFA2-4D39-975F-4642863E00F1}" dt="2023-08-21T15:53:18.982" v="428"/>
        <pc:sldMkLst>
          <pc:docMk/>
          <pc:sldMk cId="512060376" sldId="412"/>
        </pc:sldMkLst>
        <pc:spChg chg="mod">
          <ac:chgData name="tien tran" userId="f5c0b7c74de91c7e" providerId="Windows Live" clId="Web-{2DE31246-FFA2-4D39-975F-4642863E00F1}" dt="2023-08-21T15:14:09.710" v="124" actId="20577"/>
          <ac:spMkLst>
            <pc:docMk/>
            <pc:sldMk cId="512060376" sldId="412"/>
            <ac:spMk id="2" creationId="{1F874732-F5BE-67CA-E14D-B2ECA22AE659}"/>
          </ac:spMkLst>
        </pc:spChg>
        <pc:spChg chg="del">
          <ac:chgData name="tien tran" userId="f5c0b7c74de91c7e" providerId="Windows Live" clId="Web-{2DE31246-FFA2-4D39-975F-4642863E00F1}" dt="2023-08-21T15:13:47.601" v="117"/>
          <ac:spMkLst>
            <pc:docMk/>
            <pc:sldMk cId="512060376" sldId="412"/>
            <ac:spMk id="3" creationId="{CF4A509A-842F-FCAD-1A10-B3523AF9EC6D}"/>
          </ac:spMkLst>
        </pc:spChg>
        <pc:spChg chg="add mod">
          <ac:chgData name="tien tran" userId="f5c0b7c74de91c7e" providerId="Windows Live" clId="Web-{2DE31246-FFA2-4D39-975F-4642863E00F1}" dt="2023-08-21T15:16:47.480" v="207" actId="14100"/>
          <ac:spMkLst>
            <pc:docMk/>
            <pc:sldMk cId="512060376" sldId="412"/>
            <ac:spMk id="7" creationId="{D56D4DF9-17A3-0685-2DF9-68574134D879}"/>
          </ac:spMkLst>
        </pc:spChg>
        <pc:picChg chg="add mod ord">
          <ac:chgData name="tien tran" userId="f5c0b7c74de91c7e" providerId="Windows Live" clId="Web-{2DE31246-FFA2-4D39-975F-4642863E00F1}" dt="2023-08-21T15:16:49.917" v="209" actId="1076"/>
          <ac:picMkLst>
            <pc:docMk/>
            <pc:sldMk cId="512060376" sldId="412"/>
            <ac:picMk id="5" creationId="{0CF52459-8290-2A3C-1D6D-7633227994A3}"/>
          </ac:picMkLst>
        </pc:picChg>
      </pc:sldChg>
      <pc:sldChg chg="del">
        <pc:chgData name="tien tran" userId="f5c0b7c74de91c7e" providerId="Windows Live" clId="Web-{2DE31246-FFA2-4D39-975F-4642863E00F1}" dt="2023-08-21T14:39:51.462" v="13"/>
        <pc:sldMkLst>
          <pc:docMk/>
          <pc:sldMk cId="3652108351" sldId="412"/>
        </pc:sldMkLst>
      </pc:sldChg>
      <pc:sldChg chg="add del replId">
        <pc:chgData name="tien tran" userId="f5c0b7c74de91c7e" providerId="Windows Live" clId="Web-{2DE31246-FFA2-4D39-975F-4642863E00F1}" dt="2023-08-21T15:13:25.131" v="115"/>
        <pc:sldMkLst>
          <pc:docMk/>
          <pc:sldMk cId="4287293454" sldId="412"/>
        </pc:sldMkLst>
      </pc:sldChg>
      <pc:sldChg chg="del">
        <pc:chgData name="tien tran" userId="f5c0b7c74de91c7e" providerId="Windows Live" clId="Web-{2DE31246-FFA2-4D39-975F-4642863E00F1}" dt="2023-08-21T14:39:51.462" v="12"/>
        <pc:sldMkLst>
          <pc:docMk/>
          <pc:sldMk cId="3516154146" sldId="413"/>
        </pc:sldMkLst>
      </pc:sldChg>
      <pc:sldChg chg="modSp new">
        <pc:chgData name="tien tran" userId="f5c0b7c74de91c7e" providerId="Windows Live" clId="Web-{2DE31246-FFA2-4D39-975F-4642863E00F1}" dt="2023-08-21T15:20:09.734" v="220" actId="20577"/>
        <pc:sldMkLst>
          <pc:docMk/>
          <pc:sldMk cId="3598585796" sldId="413"/>
        </pc:sldMkLst>
        <pc:spChg chg="mod">
          <ac:chgData name="tien tran" userId="f5c0b7c74de91c7e" providerId="Windows Live" clId="Web-{2DE31246-FFA2-4D39-975F-4642863E00F1}" dt="2023-08-21T15:20:09.734" v="220" actId="20577"/>
          <ac:spMkLst>
            <pc:docMk/>
            <pc:sldMk cId="3598585796" sldId="413"/>
            <ac:spMk id="2" creationId="{71C87CA1-CF29-B5B3-B3A8-0D64A088B47B}"/>
          </ac:spMkLst>
        </pc:spChg>
        <pc:spChg chg="mod">
          <ac:chgData name="tien tran" userId="f5c0b7c74de91c7e" providerId="Windows Live" clId="Web-{2DE31246-FFA2-4D39-975F-4642863E00F1}" dt="2023-08-21T15:20:04.921" v="217" actId="20577"/>
          <ac:spMkLst>
            <pc:docMk/>
            <pc:sldMk cId="3598585796" sldId="413"/>
            <ac:spMk id="3" creationId="{D0391C47-616C-C84A-A7AD-FFCC1F8C91D3}"/>
          </ac:spMkLst>
        </pc:spChg>
      </pc:sldChg>
      <pc:sldChg chg="del">
        <pc:chgData name="tien tran" userId="f5c0b7c74de91c7e" providerId="Windows Live" clId="Web-{2DE31246-FFA2-4D39-975F-4642863E00F1}" dt="2023-08-21T14:39:51.462" v="11"/>
        <pc:sldMkLst>
          <pc:docMk/>
          <pc:sldMk cId="2117011898" sldId="414"/>
        </pc:sldMkLst>
      </pc:sldChg>
      <pc:sldChg chg="addSp modSp new">
        <pc:chgData name="tien tran" userId="f5c0b7c74de91c7e" providerId="Windows Live" clId="Web-{2DE31246-FFA2-4D39-975F-4642863E00F1}" dt="2023-08-21T15:23:31.848" v="259" actId="1076"/>
        <pc:sldMkLst>
          <pc:docMk/>
          <pc:sldMk cId="2915945378" sldId="414"/>
        </pc:sldMkLst>
        <pc:spChg chg="mod">
          <ac:chgData name="tien tran" userId="f5c0b7c74de91c7e" providerId="Windows Live" clId="Web-{2DE31246-FFA2-4D39-975F-4642863E00F1}" dt="2023-08-21T15:20:57.876" v="227" actId="20577"/>
          <ac:spMkLst>
            <pc:docMk/>
            <pc:sldMk cId="2915945378" sldId="414"/>
            <ac:spMk id="2" creationId="{6685D89C-5871-E771-F64A-043E200679DF}"/>
          </ac:spMkLst>
        </pc:spChg>
        <pc:spChg chg="mod">
          <ac:chgData name="tien tran" userId="f5c0b7c74de91c7e" providerId="Windows Live" clId="Web-{2DE31246-FFA2-4D39-975F-4642863E00F1}" dt="2023-08-21T15:23:28.520" v="258" actId="20577"/>
          <ac:spMkLst>
            <pc:docMk/>
            <pc:sldMk cId="2915945378" sldId="414"/>
            <ac:spMk id="3" creationId="{EA1A36C1-0B29-6FCC-C20A-0CE430C554BE}"/>
          </ac:spMkLst>
        </pc:spChg>
        <pc:picChg chg="add mod">
          <ac:chgData name="tien tran" userId="f5c0b7c74de91c7e" providerId="Windows Live" clId="Web-{2DE31246-FFA2-4D39-975F-4642863E00F1}" dt="2023-08-21T15:23:31.848" v="259" actId="1076"/>
          <ac:picMkLst>
            <pc:docMk/>
            <pc:sldMk cId="2915945378" sldId="414"/>
            <ac:picMk id="5" creationId="{7C5132F0-6923-0FCE-E390-32F6AE88807A}"/>
          </ac:picMkLst>
        </pc:picChg>
      </pc:sldChg>
      <pc:sldChg chg="add del replId">
        <pc:chgData name="tien tran" userId="f5c0b7c74de91c7e" providerId="Windows Live" clId="Web-{2DE31246-FFA2-4D39-975F-4642863E00F1}" dt="2023-08-21T15:25:10.053" v="261"/>
        <pc:sldMkLst>
          <pc:docMk/>
          <pc:sldMk cId="2508985201" sldId="415"/>
        </pc:sldMkLst>
      </pc:sldChg>
      <pc:sldChg chg="addSp modSp new">
        <pc:chgData name="tien tran" userId="f5c0b7c74de91c7e" providerId="Windows Live" clId="Web-{2DE31246-FFA2-4D39-975F-4642863E00F1}" dt="2023-08-21T15:27:13.415" v="298" actId="1076"/>
        <pc:sldMkLst>
          <pc:docMk/>
          <pc:sldMk cId="3593061153" sldId="415"/>
        </pc:sldMkLst>
        <pc:spChg chg="mod">
          <ac:chgData name="tien tran" userId="f5c0b7c74de91c7e" providerId="Windows Live" clId="Web-{2DE31246-FFA2-4D39-975F-4642863E00F1}" dt="2023-08-21T15:25:19.725" v="266" actId="20577"/>
          <ac:spMkLst>
            <pc:docMk/>
            <pc:sldMk cId="3593061153" sldId="415"/>
            <ac:spMk id="2" creationId="{CD81BC0B-A644-BCA1-7C24-FF68902AC17F}"/>
          </ac:spMkLst>
        </pc:spChg>
        <pc:spChg chg="mod">
          <ac:chgData name="tien tran" userId="f5c0b7c74de91c7e" providerId="Windows Live" clId="Web-{2DE31246-FFA2-4D39-975F-4642863E00F1}" dt="2023-08-21T15:26:34.602" v="288" actId="20577"/>
          <ac:spMkLst>
            <pc:docMk/>
            <pc:sldMk cId="3593061153" sldId="415"/>
            <ac:spMk id="3" creationId="{A0DABCD2-ED22-D557-06BD-079E21E520DC}"/>
          </ac:spMkLst>
        </pc:spChg>
        <pc:picChg chg="add mod">
          <ac:chgData name="tien tran" userId="f5c0b7c74de91c7e" providerId="Windows Live" clId="Web-{2DE31246-FFA2-4D39-975F-4642863E00F1}" dt="2023-08-21T15:27:13.415" v="298" actId="1076"/>
          <ac:picMkLst>
            <pc:docMk/>
            <pc:sldMk cId="3593061153" sldId="415"/>
            <ac:picMk id="5" creationId="{B84B6D29-EFC6-BBB2-92E7-1C42A1515338}"/>
          </ac:picMkLst>
        </pc:picChg>
        <pc:picChg chg="add mod">
          <ac:chgData name="tien tran" userId="f5c0b7c74de91c7e" providerId="Windows Live" clId="Web-{2DE31246-FFA2-4D39-975F-4642863E00F1}" dt="2023-08-21T15:26:59.493" v="293" actId="14100"/>
          <ac:picMkLst>
            <pc:docMk/>
            <pc:sldMk cId="3593061153" sldId="415"/>
            <ac:picMk id="6" creationId="{3110A9ED-4C4F-C5A7-36B5-F4D20FC37689}"/>
          </ac:picMkLst>
        </pc:picChg>
      </pc:sldChg>
      <pc:sldChg chg="del">
        <pc:chgData name="tien tran" userId="f5c0b7c74de91c7e" providerId="Windows Live" clId="Web-{2DE31246-FFA2-4D39-975F-4642863E00F1}" dt="2023-08-21T14:39:51.462" v="10"/>
        <pc:sldMkLst>
          <pc:docMk/>
          <pc:sldMk cId="3947549238" sldId="415"/>
        </pc:sldMkLst>
      </pc:sldChg>
      <pc:sldChg chg="addSp modSp new">
        <pc:chgData name="tien tran" userId="f5c0b7c74de91c7e" providerId="Windows Live" clId="Web-{2DE31246-FFA2-4D39-975F-4642863E00F1}" dt="2023-08-21T15:28:23.261" v="313" actId="1076"/>
        <pc:sldMkLst>
          <pc:docMk/>
          <pc:sldMk cId="1466030112" sldId="416"/>
        </pc:sldMkLst>
        <pc:spChg chg="mod">
          <ac:chgData name="tien tran" userId="f5c0b7c74de91c7e" providerId="Windows Live" clId="Web-{2DE31246-FFA2-4D39-975F-4642863E00F1}" dt="2023-08-21T15:27:41.260" v="304" actId="20577"/>
          <ac:spMkLst>
            <pc:docMk/>
            <pc:sldMk cId="1466030112" sldId="416"/>
            <ac:spMk id="2" creationId="{5E6E61C3-6BD9-BE6A-75C1-2C176027EB4F}"/>
          </ac:spMkLst>
        </pc:spChg>
        <pc:spChg chg="mod">
          <ac:chgData name="tien tran" userId="f5c0b7c74de91c7e" providerId="Windows Live" clId="Web-{2DE31246-FFA2-4D39-975F-4642863E00F1}" dt="2023-08-21T15:28:14.745" v="309" actId="20577"/>
          <ac:spMkLst>
            <pc:docMk/>
            <pc:sldMk cId="1466030112" sldId="416"/>
            <ac:spMk id="3" creationId="{2B750F4D-4C99-4F20-624C-3081564C2AEE}"/>
          </ac:spMkLst>
        </pc:spChg>
        <pc:picChg chg="add mod">
          <ac:chgData name="tien tran" userId="f5c0b7c74de91c7e" providerId="Windows Live" clId="Web-{2DE31246-FFA2-4D39-975F-4642863E00F1}" dt="2023-08-21T15:28:23.261" v="313" actId="1076"/>
          <ac:picMkLst>
            <pc:docMk/>
            <pc:sldMk cId="1466030112" sldId="416"/>
            <ac:picMk id="5" creationId="{8B4A19FF-62AA-040F-9496-EED29C31E508}"/>
          </ac:picMkLst>
        </pc:picChg>
      </pc:sldChg>
      <pc:sldChg chg="del">
        <pc:chgData name="tien tran" userId="f5c0b7c74de91c7e" providerId="Windows Live" clId="Web-{2DE31246-FFA2-4D39-975F-4642863E00F1}" dt="2023-08-21T14:39:51.462" v="8"/>
        <pc:sldMkLst>
          <pc:docMk/>
          <pc:sldMk cId="1904369537" sldId="416"/>
        </pc:sldMkLst>
      </pc:sldChg>
      <pc:sldChg chg="del">
        <pc:chgData name="tien tran" userId="f5c0b7c74de91c7e" providerId="Windows Live" clId="Web-{2DE31246-FFA2-4D39-975F-4642863E00F1}" dt="2023-08-21T14:39:51.462" v="6"/>
        <pc:sldMkLst>
          <pc:docMk/>
          <pc:sldMk cId="3010711365" sldId="417"/>
        </pc:sldMkLst>
      </pc:sldChg>
      <pc:sldChg chg="addSp modSp new">
        <pc:chgData name="tien tran" userId="f5c0b7c74de91c7e" providerId="Windows Live" clId="Web-{2DE31246-FFA2-4D39-975F-4642863E00F1}" dt="2023-08-21T15:30:07.482" v="331" actId="1076"/>
        <pc:sldMkLst>
          <pc:docMk/>
          <pc:sldMk cId="3904775112" sldId="417"/>
        </pc:sldMkLst>
        <pc:spChg chg="mod">
          <ac:chgData name="tien tran" userId="f5c0b7c74de91c7e" providerId="Windows Live" clId="Web-{2DE31246-FFA2-4D39-975F-4642863E00F1}" dt="2023-08-21T15:30:04.622" v="330" actId="20577"/>
          <ac:spMkLst>
            <pc:docMk/>
            <pc:sldMk cId="3904775112" sldId="417"/>
            <ac:spMk id="2" creationId="{24468495-984F-2232-84F4-CAA373CF0D81}"/>
          </ac:spMkLst>
        </pc:spChg>
        <pc:spChg chg="mod">
          <ac:chgData name="tien tran" userId="f5c0b7c74de91c7e" providerId="Windows Live" clId="Web-{2DE31246-FFA2-4D39-975F-4642863E00F1}" dt="2023-08-21T15:29:50.872" v="325" actId="20577"/>
          <ac:spMkLst>
            <pc:docMk/>
            <pc:sldMk cId="3904775112" sldId="417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0:07.482" v="331" actId="1076"/>
          <ac:picMkLst>
            <pc:docMk/>
            <pc:sldMk cId="3904775112" sldId="417"/>
            <ac:picMk id="5" creationId="{13FF9C10-35AC-42D5-8953-25F59C1C6F63}"/>
          </ac:picMkLst>
        </pc:picChg>
      </pc:sldChg>
      <pc:sldChg chg="del">
        <pc:chgData name="tien tran" userId="f5c0b7c74de91c7e" providerId="Windows Live" clId="Web-{2DE31246-FFA2-4D39-975F-4642863E00F1}" dt="2023-08-21T14:39:51.446" v="3"/>
        <pc:sldMkLst>
          <pc:docMk/>
          <pc:sldMk cId="983419855" sldId="418"/>
        </pc:sldMkLst>
      </pc:sldChg>
      <pc:sldChg chg="addSp delSp modSp add replId">
        <pc:chgData name="tien tran" userId="f5c0b7c74de91c7e" providerId="Windows Live" clId="Web-{2DE31246-FFA2-4D39-975F-4642863E00F1}" dt="2023-08-21T15:32:04.406" v="349" actId="20577"/>
        <pc:sldMkLst>
          <pc:docMk/>
          <pc:sldMk cId="3070120434" sldId="418"/>
        </pc:sldMkLst>
        <pc:spChg chg="mod">
          <ac:chgData name="tien tran" userId="f5c0b7c74de91c7e" providerId="Windows Live" clId="Web-{2DE31246-FFA2-4D39-975F-4642863E00F1}" dt="2023-08-21T15:32:04.406" v="349" actId="20577"/>
          <ac:spMkLst>
            <pc:docMk/>
            <pc:sldMk cId="3070120434" sldId="418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0:40.779" v="340"/>
          <ac:picMkLst>
            <pc:docMk/>
            <pc:sldMk cId="3070120434" sldId="418"/>
            <ac:picMk id="5" creationId="{13FF9C10-35AC-42D5-8953-25F59C1C6F63}"/>
          </ac:picMkLst>
        </pc:picChg>
        <pc:picChg chg="add mod">
          <ac:chgData name="tien tran" userId="f5c0b7c74de91c7e" providerId="Windows Live" clId="Web-{2DE31246-FFA2-4D39-975F-4642863E00F1}" dt="2023-08-21T15:30:52.451" v="343" actId="14100"/>
          <ac:picMkLst>
            <pc:docMk/>
            <pc:sldMk cId="3070120434" sldId="418"/>
            <ac:picMk id="6" creationId="{0EF11592-66CB-6D94-B209-AA10F9379F7F}"/>
          </ac:picMkLst>
        </pc:picChg>
      </pc:sldChg>
      <pc:sldChg chg="del">
        <pc:chgData name="tien tran" userId="f5c0b7c74de91c7e" providerId="Windows Live" clId="Web-{2DE31246-FFA2-4D39-975F-4642863E00F1}" dt="2023-08-21T14:39:51.462" v="5"/>
        <pc:sldMkLst>
          <pc:docMk/>
          <pc:sldMk cId="1586435821" sldId="419"/>
        </pc:sldMkLst>
      </pc:sldChg>
      <pc:sldChg chg="addSp delSp modSp add replId">
        <pc:chgData name="tien tran" userId="f5c0b7c74de91c7e" providerId="Windows Live" clId="Web-{2DE31246-FFA2-4D39-975F-4642863E00F1}" dt="2023-08-21T15:34:40.206" v="364" actId="1076"/>
        <pc:sldMkLst>
          <pc:docMk/>
          <pc:sldMk cId="3527705418" sldId="419"/>
        </pc:sldMkLst>
        <pc:spChg chg="mod">
          <ac:chgData name="tien tran" userId="f5c0b7c74de91c7e" providerId="Windows Live" clId="Web-{2DE31246-FFA2-4D39-975F-4642863E00F1}" dt="2023-08-21T15:34:38.597" v="363" actId="20577"/>
          <ac:spMkLst>
            <pc:docMk/>
            <pc:sldMk cId="3527705418" sldId="419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4:40.206" v="364" actId="1076"/>
          <ac:picMkLst>
            <pc:docMk/>
            <pc:sldMk cId="3527705418" sldId="419"/>
            <ac:picMk id="5" creationId="{07DA12F2-FAF0-EC3F-ED28-58AAC667A543}"/>
          </ac:picMkLst>
        </pc:picChg>
        <pc:picChg chg="del">
          <ac:chgData name="tien tran" userId="f5c0b7c74de91c7e" providerId="Windows Live" clId="Web-{2DE31246-FFA2-4D39-975F-4642863E00F1}" dt="2023-08-21T15:32:32.860" v="355"/>
          <ac:picMkLst>
            <pc:docMk/>
            <pc:sldMk cId="3527705418" sldId="419"/>
            <ac:picMk id="6" creationId="{0EF11592-66CB-6D94-B209-AA10F9379F7F}"/>
          </ac:picMkLst>
        </pc:picChg>
      </pc:sldChg>
      <pc:sldChg chg="addSp delSp modSp add replId">
        <pc:chgData name="tien tran" userId="f5c0b7c74de91c7e" providerId="Windows Live" clId="Web-{2DE31246-FFA2-4D39-975F-4642863E00F1}" dt="2023-08-21T15:38:18.149" v="377" actId="20577"/>
        <pc:sldMkLst>
          <pc:docMk/>
          <pc:sldMk cId="895728183" sldId="420"/>
        </pc:sldMkLst>
        <pc:spChg chg="mod">
          <ac:chgData name="tien tran" userId="f5c0b7c74de91c7e" providerId="Windows Live" clId="Web-{2DE31246-FFA2-4D39-975F-4642863E00F1}" dt="2023-08-21T15:38:18.149" v="377" actId="20577"/>
          <ac:spMkLst>
            <pc:docMk/>
            <pc:sldMk cId="895728183" sldId="420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4:56.629" v="370"/>
          <ac:picMkLst>
            <pc:docMk/>
            <pc:sldMk cId="895728183" sldId="420"/>
            <ac:picMk id="5" creationId="{07DA12F2-FAF0-EC3F-ED28-58AAC667A543}"/>
          </ac:picMkLst>
        </pc:picChg>
        <pc:picChg chg="add mod">
          <ac:chgData name="tien tran" userId="f5c0b7c74de91c7e" providerId="Windows Live" clId="Web-{2DE31246-FFA2-4D39-975F-4642863E00F1}" dt="2023-08-21T15:35:11.613" v="373" actId="14100"/>
          <ac:picMkLst>
            <pc:docMk/>
            <pc:sldMk cId="895728183" sldId="420"/>
            <ac:picMk id="6" creationId="{ABD64968-7D2F-75F8-029C-96E369B54B83}"/>
          </ac:picMkLst>
        </pc:picChg>
      </pc:sldChg>
      <pc:sldChg chg="del">
        <pc:chgData name="tien tran" userId="f5c0b7c74de91c7e" providerId="Windows Live" clId="Web-{2DE31246-FFA2-4D39-975F-4642863E00F1}" dt="2023-08-21T14:39:51.446" v="2"/>
        <pc:sldMkLst>
          <pc:docMk/>
          <pc:sldMk cId="1518722634" sldId="420"/>
        </pc:sldMkLst>
      </pc:sldChg>
      <pc:sldChg chg="del">
        <pc:chgData name="tien tran" userId="f5c0b7c74de91c7e" providerId="Windows Live" clId="Web-{2DE31246-FFA2-4D39-975F-4642863E00F1}" dt="2023-08-21T14:39:51.446" v="1"/>
        <pc:sldMkLst>
          <pc:docMk/>
          <pc:sldMk cId="1760463339" sldId="421"/>
        </pc:sldMkLst>
      </pc:sldChg>
      <pc:sldChg chg="modSp new">
        <pc:chgData name="tien tran" userId="f5c0b7c74de91c7e" providerId="Windows Live" clId="Web-{2DE31246-FFA2-4D39-975F-4642863E00F1}" dt="2023-08-21T15:44:30.032" v="382" actId="20577"/>
        <pc:sldMkLst>
          <pc:docMk/>
          <pc:sldMk cId="3957972949" sldId="421"/>
        </pc:sldMkLst>
        <pc:spChg chg="mod">
          <ac:chgData name="tien tran" userId="f5c0b7c74de91c7e" providerId="Windows Live" clId="Web-{2DE31246-FFA2-4D39-975F-4642863E00F1}" dt="2023-08-21T15:44:30.032" v="382" actId="20577"/>
          <ac:spMkLst>
            <pc:docMk/>
            <pc:sldMk cId="3957972949" sldId="421"/>
            <ac:spMk id="2" creationId="{F0D2D283-DC68-58BB-BE25-4E6766BF665A}"/>
          </ac:spMkLst>
        </pc:spChg>
      </pc:sldChg>
      <pc:sldChg chg="del">
        <pc:chgData name="tien tran" userId="f5c0b7c74de91c7e" providerId="Windows Live" clId="Web-{2DE31246-FFA2-4D39-975F-4642863E00F1}" dt="2023-08-21T14:39:51.462" v="4"/>
        <pc:sldMkLst>
          <pc:docMk/>
          <pc:sldMk cId="2535733958" sldId="422"/>
        </pc:sldMkLst>
      </pc:sldChg>
      <pc:sldChg chg="modSp new ord">
        <pc:chgData name="tien tran" userId="f5c0b7c74de91c7e" providerId="Windows Live" clId="Web-{2DE31246-FFA2-4D39-975F-4642863E00F1}" dt="2023-08-21T15:55:56.876" v="453"/>
        <pc:sldMkLst>
          <pc:docMk/>
          <pc:sldMk cId="3269925904" sldId="422"/>
        </pc:sldMkLst>
        <pc:spChg chg="mod">
          <ac:chgData name="tien tran" userId="f5c0b7c74de91c7e" providerId="Windows Live" clId="Web-{2DE31246-FFA2-4D39-975F-4642863E00F1}" dt="2023-08-21T15:45:00.267" v="393" actId="20577"/>
          <ac:spMkLst>
            <pc:docMk/>
            <pc:sldMk cId="3269925904" sldId="422"/>
            <ac:spMk id="2" creationId="{B6A9EBAD-504A-1BED-3856-0C2C33F467B8}"/>
          </ac:spMkLst>
        </pc:spChg>
        <pc:spChg chg="mod">
          <ac:chgData name="tien tran" userId="f5c0b7c74de91c7e" providerId="Windows Live" clId="Web-{2DE31246-FFA2-4D39-975F-4642863E00F1}" dt="2023-08-21T15:47:10.833" v="395" actId="20577"/>
          <ac:spMkLst>
            <pc:docMk/>
            <pc:sldMk cId="3269925904" sldId="422"/>
            <ac:spMk id="3" creationId="{F25B7A78-0A83-6515-C7CE-96935E83F435}"/>
          </ac:spMkLst>
        </pc:spChg>
      </pc:sldChg>
      <pc:sldChg chg="addSp delSp modSp new">
        <pc:chgData name="tien tran" userId="f5c0b7c74de91c7e" providerId="Windows Live" clId="Web-{2DE31246-FFA2-4D39-975F-4642863E00F1}" dt="2023-08-21T15:49:07.758" v="424" actId="1076"/>
        <pc:sldMkLst>
          <pc:docMk/>
          <pc:sldMk cId="154524789" sldId="423"/>
        </pc:sldMkLst>
        <pc:spChg chg="mod">
          <ac:chgData name="tien tran" userId="f5c0b7c74de91c7e" providerId="Windows Live" clId="Web-{2DE31246-FFA2-4D39-975F-4642863E00F1}" dt="2023-08-21T15:47:25.052" v="400" actId="20577"/>
          <ac:spMkLst>
            <pc:docMk/>
            <pc:sldMk cId="154524789" sldId="423"/>
            <ac:spMk id="2" creationId="{7C7B2616-8B73-B122-9DAB-3EC9E0C1BB3D}"/>
          </ac:spMkLst>
        </pc:spChg>
        <pc:spChg chg="del mod">
          <ac:chgData name="tien tran" userId="f5c0b7c74de91c7e" providerId="Windows Live" clId="Web-{2DE31246-FFA2-4D39-975F-4642863E00F1}" dt="2023-08-21T15:49:02.429" v="421"/>
          <ac:spMkLst>
            <pc:docMk/>
            <pc:sldMk cId="154524789" sldId="423"/>
            <ac:spMk id="3" creationId="{F3C65F5E-AFD2-971D-59AE-81DFBC5701B0}"/>
          </ac:spMkLst>
        </pc:spChg>
        <pc:picChg chg="add mod ord">
          <ac:chgData name="tien tran" userId="f5c0b7c74de91c7e" providerId="Windows Live" clId="Web-{2DE31246-FFA2-4D39-975F-4642863E00F1}" dt="2023-08-21T15:49:07.758" v="424" actId="1076"/>
          <ac:picMkLst>
            <pc:docMk/>
            <pc:sldMk cId="154524789" sldId="423"/>
            <ac:picMk id="5" creationId="{2F7A0515-EAA5-96C0-E6BE-C08D3E91C0FB}"/>
          </ac:picMkLst>
        </pc:picChg>
      </pc:sldChg>
      <pc:sldChg chg="del">
        <pc:chgData name="tien tran" userId="f5c0b7c74de91c7e" providerId="Windows Live" clId="Web-{2DE31246-FFA2-4D39-975F-4642863E00F1}" dt="2023-08-21T14:39:51.462" v="7"/>
        <pc:sldMkLst>
          <pc:docMk/>
          <pc:sldMk cId="1063854284" sldId="423"/>
        </pc:sldMkLst>
      </pc:sldChg>
      <pc:sldChg chg="del">
        <pc:chgData name="tien tran" userId="f5c0b7c74de91c7e" providerId="Windows Live" clId="Web-{2DE31246-FFA2-4D39-975F-4642863E00F1}" dt="2023-08-21T14:39:51.446" v="0"/>
        <pc:sldMkLst>
          <pc:docMk/>
          <pc:sldMk cId="716680431" sldId="424"/>
        </pc:sldMkLst>
      </pc:sldChg>
      <pc:sldChg chg="modSp add replId">
        <pc:chgData name="tien tran" userId="f5c0b7c74de91c7e" providerId="Windows Live" clId="Web-{2DE31246-FFA2-4D39-975F-4642863E00F1}" dt="2023-08-21T15:47:57.756" v="407" actId="20577"/>
        <pc:sldMkLst>
          <pc:docMk/>
          <pc:sldMk cId="938141744" sldId="424"/>
        </pc:sldMkLst>
        <pc:spChg chg="mod">
          <ac:chgData name="tien tran" userId="f5c0b7c74de91c7e" providerId="Windows Live" clId="Web-{2DE31246-FFA2-4D39-975F-4642863E00F1}" dt="2023-08-21T15:47:57.756" v="407" actId="20577"/>
          <ac:spMkLst>
            <pc:docMk/>
            <pc:sldMk cId="938141744" sldId="424"/>
            <ac:spMk id="3" creationId="{F3C65F5E-AFD2-971D-59AE-81DFBC5701B0}"/>
          </ac:spMkLst>
        </pc:spChg>
      </pc:sldChg>
      <pc:sldChg chg="addSp modSp new">
        <pc:chgData name="tien tran" userId="f5c0b7c74de91c7e" providerId="Windows Live" clId="Web-{2DE31246-FFA2-4D39-975F-4642863E00F1}" dt="2023-08-21T15:55:31.704" v="452" actId="1076"/>
        <pc:sldMkLst>
          <pc:docMk/>
          <pc:sldMk cId="4062370833" sldId="425"/>
        </pc:sldMkLst>
        <pc:spChg chg="mod">
          <ac:chgData name="tien tran" userId="f5c0b7c74de91c7e" providerId="Windows Live" clId="Web-{2DE31246-FFA2-4D39-975F-4642863E00F1}" dt="2023-08-21T15:53:41.623" v="437" actId="20577"/>
          <ac:spMkLst>
            <pc:docMk/>
            <pc:sldMk cId="4062370833" sldId="425"/>
            <ac:spMk id="2" creationId="{2DDBFEB6-A026-10FF-9636-F0D2F3C8F2D4}"/>
          </ac:spMkLst>
        </pc:spChg>
        <pc:spChg chg="mod">
          <ac:chgData name="tien tran" userId="f5c0b7c74de91c7e" providerId="Windows Live" clId="Web-{2DE31246-FFA2-4D39-975F-4642863E00F1}" dt="2023-08-21T15:55:30.704" v="451" actId="20577"/>
          <ac:spMkLst>
            <pc:docMk/>
            <pc:sldMk cId="4062370833" sldId="425"/>
            <ac:spMk id="3" creationId="{992548B2-508B-A3E3-9440-34BB4B11AC1F}"/>
          </ac:spMkLst>
        </pc:spChg>
        <pc:picChg chg="add mod">
          <ac:chgData name="tien tran" userId="f5c0b7c74de91c7e" providerId="Windows Live" clId="Web-{2DE31246-FFA2-4D39-975F-4642863E00F1}" dt="2023-08-21T15:55:31.704" v="452" actId="1076"/>
          <ac:picMkLst>
            <pc:docMk/>
            <pc:sldMk cId="4062370833" sldId="425"/>
            <ac:picMk id="5" creationId="{540DA134-5F47-7F3B-C5B4-6804D670E0D4}"/>
          </ac:picMkLst>
        </pc:picChg>
      </pc:sldChg>
      <pc:sldChg chg="modSp add replId">
        <pc:chgData name="tien tran" userId="f5c0b7c74de91c7e" providerId="Windows Live" clId="Web-{2DE31246-FFA2-4D39-975F-4642863E00F1}" dt="2023-08-21T15:56:20.986" v="455" actId="20577"/>
        <pc:sldMkLst>
          <pc:docMk/>
          <pc:sldMk cId="3113556542" sldId="426"/>
        </pc:sldMkLst>
        <pc:spChg chg="mod">
          <ac:chgData name="tien tran" userId="f5c0b7c74de91c7e" providerId="Windows Live" clId="Web-{2DE31246-FFA2-4D39-975F-4642863E00F1}" dt="2023-08-21T15:56:20.986" v="455" actId="20577"/>
          <ac:spMkLst>
            <pc:docMk/>
            <pc:sldMk cId="3113556542" sldId="426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2DE31246-FFA2-4D39-975F-4642863E00F1}" dt="2023-08-21T16:18:42.516" v="507" actId="20577"/>
        <pc:sldMkLst>
          <pc:docMk/>
          <pc:sldMk cId="1029625018" sldId="427"/>
        </pc:sldMkLst>
        <pc:spChg chg="mod">
          <ac:chgData name="tien tran" userId="f5c0b7c74de91c7e" providerId="Windows Live" clId="Web-{2DE31246-FFA2-4D39-975F-4642863E00F1}" dt="2023-08-21T16:17:03.514" v="480" actId="20577"/>
          <ac:spMkLst>
            <pc:docMk/>
            <pc:sldMk cId="1029625018" sldId="427"/>
            <ac:spMk id="2" creationId="{2775BB7B-ED2B-3291-3B4D-F99349BC1DF3}"/>
          </ac:spMkLst>
        </pc:spChg>
        <pc:spChg chg="mod">
          <ac:chgData name="tien tran" userId="f5c0b7c74de91c7e" providerId="Windows Live" clId="Web-{2DE31246-FFA2-4D39-975F-4642863E00F1}" dt="2023-08-21T16:18:42.516" v="507" actId="20577"/>
          <ac:spMkLst>
            <pc:docMk/>
            <pc:sldMk cId="1029625018" sldId="427"/>
            <ac:spMk id="3" creationId="{BCC92BF4-FBA0-B115-8EE9-0CDC6AE10BBE}"/>
          </ac:spMkLst>
        </pc:spChg>
        <pc:picChg chg="add mod">
          <ac:chgData name="tien tran" userId="f5c0b7c74de91c7e" providerId="Windows Live" clId="Web-{2DE31246-FFA2-4D39-975F-4642863E00F1}" dt="2023-08-21T16:18:07.203" v="503" actId="14100"/>
          <ac:picMkLst>
            <pc:docMk/>
            <pc:sldMk cId="1029625018" sldId="427"/>
            <ac:picMk id="5" creationId="{5EBED9AC-63EE-F197-0BF1-CD7CBD73C936}"/>
          </ac:picMkLst>
        </pc:picChg>
      </pc:sldChg>
      <pc:sldChg chg="new del">
        <pc:chgData name="tien tran" userId="f5c0b7c74de91c7e" providerId="Windows Live" clId="Web-{2DE31246-FFA2-4D39-975F-4642863E00F1}" dt="2023-08-21T16:26:18.636" v="589"/>
        <pc:sldMkLst>
          <pc:docMk/>
          <pc:sldMk cId="651521591" sldId="428"/>
        </pc:sldMkLst>
      </pc:sldChg>
      <pc:sldChg chg="addSp modSp new">
        <pc:chgData name="tien tran" userId="f5c0b7c74de91c7e" providerId="Windows Live" clId="Web-{2DE31246-FFA2-4D39-975F-4642863E00F1}" dt="2023-08-21T16:21:03.363" v="531" actId="1076"/>
        <pc:sldMkLst>
          <pc:docMk/>
          <pc:sldMk cId="2411115162" sldId="429"/>
        </pc:sldMkLst>
        <pc:spChg chg="mod">
          <ac:chgData name="tien tran" userId="f5c0b7c74de91c7e" providerId="Windows Live" clId="Web-{2DE31246-FFA2-4D39-975F-4642863E00F1}" dt="2023-08-21T16:19:09.001" v="513" actId="20577"/>
          <ac:spMkLst>
            <pc:docMk/>
            <pc:sldMk cId="2411115162" sldId="429"/>
            <ac:spMk id="2" creationId="{B94540C1-EB7E-A8C6-18DB-3B30665AA36B}"/>
          </ac:spMkLst>
        </pc:spChg>
        <pc:spChg chg="mod">
          <ac:chgData name="tien tran" userId="f5c0b7c74de91c7e" providerId="Windows Live" clId="Web-{2DE31246-FFA2-4D39-975F-4642863E00F1}" dt="2023-08-21T16:20:57.941" v="527" actId="20577"/>
          <ac:spMkLst>
            <pc:docMk/>
            <pc:sldMk cId="2411115162" sldId="429"/>
            <ac:spMk id="3" creationId="{1C2F4CAA-73B7-B8A3-E645-91EC6F76358C}"/>
          </ac:spMkLst>
        </pc:spChg>
        <pc:picChg chg="add mod">
          <ac:chgData name="tien tran" userId="f5c0b7c74de91c7e" providerId="Windows Live" clId="Web-{2DE31246-FFA2-4D39-975F-4642863E00F1}" dt="2023-08-21T16:21:03.363" v="531" actId="1076"/>
          <ac:picMkLst>
            <pc:docMk/>
            <pc:sldMk cId="2411115162" sldId="429"/>
            <ac:picMk id="5" creationId="{87061AD5-AE1A-455D-7902-D6850FFDD329}"/>
          </ac:picMkLst>
        </pc:picChg>
      </pc:sldChg>
      <pc:sldChg chg="addSp modSp new">
        <pc:chgData name="tien tran" userId="f5c0b7c74de91c7e" providerId="Windows Live" clId="Web-{2DE31246-FFA2-4D39-975F-4642863E00F1}" dt="2023-08-21T16:23:27.116" v="554" actId="14100"/>
        <pc:sldMkLst>
          <pc:docMk/>
          <pc:sldMk cId="3304206282" sldId="430"/>
        </pc:sldMkLst>
        <pc:spChg chg="mod">
          <ac:chgData name="tien tran" userId="f5c0b7c74de91c7e" providerId="Windows Live" clId="Web-{2DE31246-FFA2-4D39-975F-4642863E00F1}" dt="2023-08-21T16:21:19.879" v="536" actId="20577"/>
          <ac:spMkLst>
            <pc:docMk/>
            <pc:sldMk cId="3304206282" sldId="430"/>
            <ac:spMk id="2" creationId="{1CA0E050-CF7C-CF35-72AE-AC58D86C35D0}"/>
          </ac:spMkLst>
        </pc:spChg>
        <pc:spChg chg="mod">
          <ac:chgData name="tien tran" userId="f5c0b7c74de91c7e" providerId="Windows Live" clId="Web-{2DE31246-FFA2-4D39-975F-4642863E00F1}" dt="2023-08-21T16:23:18.178" v="550" actId="20577"/>
          <ac:spMkLst>
            <pc:docMk/>
            <pc:sldMk cId="3304206282" sldId="430"/>
            <ac:spMk id="3" creationId="{91937570-7427-B309-003D-D7AC32BF171C}"/>
          </ac:spMkLst>
        </pc:spChg>
        <pc:picChg chg="add mod">
          <ac:chgData name="tien tran" userId="f5c0b7c74de91c7e" providerId="Windows Live" clId="Web-{2DE31246-FFA2-4D39-975F-4642863E00F1}" dt="2023-08-21T16:23:27.116" v="554" actId="14100"/>
          <ac:picMkLst>
            <pc:docMk/>
            <pc:sldMk cId="3304206282" sldId="430"/>
            <ac:picMk id="5" creationId="{FBC30871-4DDB-226E-F743-8178C5330C69}"/>
          </ac:picMkLst>
        </pc:picChg>
      </pc:sldChg>
      <pc:sldChg chg="addSp modSp new">
        <pc:chgData name="tien tran" userId="f5c0b7c74de91c7e" providerId="Windows Live" clId="Web-{2DE31246-FFA2-4D39-975F-4642863E00F1}" dt="2023-08-21T16:24:48.665" v="573" actId="20577"/>
        <pc:sldMkLst>
          <pc:docMk/>
          <pc:sldMk cId="2275248243" sldId="431"/>
        </pc:sldMkLst>
        <pc:spChg chg="mod">
          <ac:chgData name="tien tran" userId="f5c0b7c74de91c7e" providerId="Windows Live" clId="Web-{2DE31246-FFA2-4D39-975F-4642863E00F1}" dt="2023-08-21T16:23:44.585" v="560" actId="20577"/>
          <ac:spMkLst>
            <pc:docMk/>
            <pc:sldMk cId="2275248243" sldId="431"/>
            <ac:spMk id="2" creationId="{68D85DD8-A922-779F-9E1F-7F165B9CD5F0}"/>
          </ac:spMkLst>
        </pc:spChg>
        <pc:spChg chg="mod">
          <ac:chgData name="tien tran" userId="f5c0b7c74de91c7e" providerId="Windows Live" clId="Web-{2DE31246-FFA2-4D39-975F-4642863E00F1}" dt="2023-08-21T16:24:48.665" v="573" actId="20577"/>
          <ac:spMkLst>
            <pc:docMk/>
            <pc:sldMk cId="2275248243" sldId="431"/>
            <ac:spMk id="3" creationId="{66EABC45-3FBA-26EB-10F3-042CDBC2DF06}"/>
          </ac:spMkLst>
        </pc:spChg>
        <pc:picChg chg="add mod">
          <ac:chgData name="tien tran" userId="f5c0b7c74de91c7e" providerId="Windows Live" clId="Web-{2DE31246-FFA2-4D39-975F-4642863E00F1}" dt="2023-08-21T16:24:33.821" v="571" actId="1076"/>
          <ac:picMkLst>
            <pc:docMk/>
            <pc:sldMk cId="2275248243" sldId="431"/>
            <ac:picMk id="5" creationId="{560AA093-84A5-72A8-4B50-017891E11B19}"/>
          </ac:picMkLst>
        </pc:picChg>
      </pc:sldChg>
      <pc:sldChg chg="addSp modSp new">
        <pc:chgData name="tien tran" userId="f5c0b7c74de91c7e" providerId="Windows Live" clId="Web-{2DE31246-FFA2-4D39-975F-4642863E00F1}" dt="2023-08-21T16:26:15.245" v="588" actId="14100"/>
        <pc:sldMkLst>
          <pc:docMk/>
          <pc:sldMk cId="2716242005" sldId="432"/>
        </pc:sldMkLst>
        <pc:spChg chg="mod">
          <ac:chgData name="tien tran" userId="f5c0b7c74de91c7e" providerId="Windows Live" clId="Web-{2DE31246-FFA2-4D39-975F-4642863E00F1}" dt="2023-08-21T16:25:51.354" v="581" actId="20577"/>
          <ac:spMkLst>
            <pc:docMk/>
            <pc:sldMk cId="2716242005" sldId="432"/>
            <ac:spMk id="2" creationId="{473891FF-C1B4-0CE8-BA8B-F58989440E1D}"/>
          </ac:spMkLst>
        </pc:spChg>
        <pc:spChg chg="mod">
          <ac:chgData name="tien tran" userId="f5c0b7c74de91c7e" providerId="Windows Live" clId="Web-{2DE31246-FFA2-4D39-975F-4642863E00F1}" dt="2023-08-21T16:26:11.073" v="585" actId="20577"/>
          <ac:spMkLst>
            <pc:docMk/>
            <pc:sldMk cId="2716242005" sldId="432"/>
            <ac:spMk id="3" creationId="{7AF4E199-C257-02DD-C563-387961724B82}"/>
          </ac:spMkLst>
        </pc:spChg>
        <pc:picChg chg="add mod">
          <ac:chgData name="tien tran" userId="f5c0b7c74de91c7e" providerId="Windows Live" clId="Web-{2DE31246-FFA2-4D39-975F-4642863E00F1}" dt="2023-08-21T16:26:15.245" v="588" actId="14100"/>
          <ac:picMkLst>
            <pc:docMk/>
            <pc:sldMk cId="2716242005" sldId="432"/>
            <ac:picMk id="5" creationId="{29AF6B77-3606-9F20-D8F3-041FB4646B9E}"/>
          </ac:picMkLst>
        </pc:picChg>
      </pc:sldChg>
    </pc:docChg>
  </pc:docChgLst>
  <pc:docChgLst>
    <pc:chgData name="tien tran" userId="f5c0b7c74de91c7e" providerId="Windows Live" clId="Web-{720C474B-B7E6-477D-9EBC-A2B08D8AEDCC}"/>
    <pc:docChg chg="addSld modSld">
      <pc:chgData name="tien tran" userId="f5c0b7c74de91c7e" providerId="Windows Live" clId="Web-{720C474B-B7E6-477D-9EBC-A2B08D8AEDCC}" dt="2023-10-10T10:28:53.839" v="16" actId="1076"/>
      <pc:docMkLst>
        <pc:docMk/>
      </pc:docMkLst>
      <pc:sldChg chg="delSp">
        <pc:chgData name="tien tran" userId="f5c0b7c74de91c7e" providerId="Windows Live" clId="Web-{720C474B-B7E6-477D-9EBC-A2B08D8AEDCC}" dt="2023-10-10T10:28:06.228" v="0"/>
        <pc:sldMkLst>
          <pc:docMk/>
          <pc:sldMk cId="221761304" sldId="408"/>
        </pc:sldMkLst>
        <pc:picChg chg="del">
          <ac:chgData name="tien tran" userId="f5c0b7c74de91c7e" providerId="Windows Live" clId="Web-{720C474B-B7E6-477D-9EBC-A2B08D8AEDCC}" dt="2023-10-10T10:28:06.228" v="0"/>
          <ac:picMkLst>
            <pc:docMk/>
            <pc:sldMk cId="221761304" sldId="408"/>
            <ac:picMk id="5" creationId="{E6FEFD99-16E7-7C60-6AB9-4B31FC43C1B2}"/>
          </ac:picMkLst>
        </pc:picChg>
      </pc:sldChg>
      <pc:sldChg chg="addSp delSp modSp new">
        <pc:chgData name="tien tran" userId="f5c0b7c74de91c7e" providerId="Windows Live" clId="Web-{720C474B-B7E6-477D-9EBC-A2B08D8AEDCC}" dt="2023-10-10T10:28:53.839" v="16" actId="1076"/>
        <pc:sldMkLst>
          <pc:docMk/>
          <pc:sldMk cId="1033104877" sldId="412"/>
        </pc:sldMkLst>
        <pc:spChg chg="del">
          <ac:chgData name="tien tran" userId="f5c0b7c74de91c7e" providerId="Windows Live" clId="Web-{720C474B-B7E6-477D-9EBC-A2B08D8AEDCC}" dt="2023-10-10T10:28:16.479" v="2"/>
          <ac:spMkLst>
            <pc:docMk/>
            <pc:sldMk cId="1033104877" sldId="412"/>
            <ac:spMk id="3" creationId="{12476582-F206-E576-FE74-EE3A091303CB}"/>
          </ac:spMkLst>
        </pc:spChg>
        <pc:spChg chg="add del mod">
          <ac:chgData name="tien tran" userId="f5c0b7c74de91c7e" providerId="Windows Live" clId="Web-{720C474B-B7E6-477D-9EBC-A2B08D8AEDCC}" dt="2023-10-10T10:28:36.870" v="10"/>
          <ac:spMkLst>
            <pc:docMk/>
            <pc:sldMk cId="1033104877" sldId="412"/>
            <ac:spMk id="7" creationId="{B4F7C745-260B-09E3-BBC9-9F38AAEA407B}"/>
          </ac:spMkLst>
        </pc:spChg>
        <pc:picChg chg="add del mod ord">
          <ac:chgData name="tien tran" userId="f5c0b7c74de91c7e" providerId="Windows Live" clId="Web-{720C474B-B7E6-477D-9EBC-A2B08D8AEDCC}" dt="2023-10-10T10:28:34.010" v="9"/>
          <ac:picMkLst>
            <pc:docMk/>
            <pc:sldMk cId="1033104877" sldId="412"/>
            <ac:picMk id="5" creationId="{66040B85-DE2D-B5C4-4CD5-8237048EC320}"/>
          </ac:picMkLst>
        </pc:picChg>
        <pc:picChg chg="add mod ord">
          <ac:chgData name="tien tran" userId="f5c0b7c74de91c7e" providerId="Windows Live" clId="Web-{720C474B-B7E6-477D-9EBC-A2B08D8AEDCC}" dt="2023-10-10T10:28:53.839" v="16" actId="1076"/>
          <ac:picMkLst>
            <pc:docMk/>
            <pc:sldMk cId="1033104877" sldId="412"/>
            <ac:picMk id="8" creationId="{18D6052E-792D-D49E-C2A8-063973D1F4C3}"/>
          </ac:picMkLst>
        </pc:picChg>
      </pc:sldChg>
    </pc:docChg>
  </pc:docChgLst>
  <pc:docChgLst>
    <pc:chgData name="tien tran" userId="f5c0b7c74de91c7e" providerId="Windows Live" clId="Web-{F077D0EA-C2B9-4BB7-B815-13DA4F31E4CE}"/>
    <pc:docChg chg="modSld">
      <pc:chgData name="tien tran" userId="f5c0b7c74de91c7e" providerId="Windows Live" clId="Web-{F077D0EA-C2B9-4BB7-B815-13DA4F31E4CE}" dt="2023-08-21T16:30:57.928" v="1" actId="20577"/>
      <pc:docMkLst>
        <pc:docMk/>
      </pc:docMkLst>
      <pc:sldChg chg="modSp">
        <pc:chgData name="tien tran" userId="f5c0b7c74de91c7e" providerId="Windows Live" clId="Web-{F077D0EA-C2B9-4BB7-B815-13DA4F31E4CE}" dt="2023-08-21T16:30:57.928" v="1" actId="20577"/>
        <pc:sldMkLst>
          <pc:docMk/>
          <pc:sldMk cId="0" sldId="257"/>
        </pc:sldMkLst>
        <pc:spChg chg="mod">
          <ac:chgData name="tien tran" userId="f5c0b7c74de91c7e" providerId="Windows Live" clId="Web-{F077D0EA-C2B9-4BB7-B815-13DA4F31E4CE}" dt="2023-08-21T16:30:57.928" v="1" actId="20577"/>
          <ac:spMkLst>
            <pc:docMk/>
            <pc:sldMk cId="0" sldId="257"/>
            <ac:spMk id="190467" creationId="{00000000-0000-0000-0000-000000000000}"/>
          </ac:spMkLst>
        </pc:spChg>
      </pc:sldChg>
    </pc:docChg>
  </pc:docChgLst>
  <pc:docChgLst>
    <pc:chgData name="tien tran" userId="f5c0b7c74de91c7e" providerId="Windows Live" clId="Web-{A44A8A2B-26F0-4566-AD1C-5749E4A192F3}"/>
    <pc:docChg chg="addSld delSld modSld sldOrd">
      <pc:chgData name="tien tran" userId="f5c0b7c74de91c7e" providerId="Windows Live" clId="Web-{A44A8A2B-26F0-4566-AD1C-5749E4A192F3}" dt="2023-08-11T16:58:37.691" v="247" actId="20577"/>
      <pc:docMkLst>
        <pc:docMk/>
      </pc:docMkLst>
      <pc:sldChg chg="modSp">
        <pc:chgData name="tien tran" userId="f5c0b7c74de91c7e" providerId="Windows Live" clId="Web-{A44A8A2B-26F0-4566-AD1C-5749E4A192F3}" dt="2023-08-11T15:05:21.767" v="26" actId="20577"/>
        <pc:sldMkLst>
          <pc:docMk/>
          <pc:sldMk cId="0" sldId="257"/>
        </pc:sldMkLst>
        <pc:spChg chg="mod">
          <ac:chgData name="tien tran" userId="f5c0b7c74de91c7e" providerId="Windows Live" clId="Web-{A44A8A2B-26F0-4566-AD1C-5749E4A192F3}" dt="2023-08-11T15:05:21.767" v="2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5:01:47.119" v="2" actId="20577"/>
        <pc:sldMkLst>
          <pc:docMk/>
          <pc:sldMk cId="0" sldId="404"/>
        </pc:sldMkLst>
        <pc:spChg chg="mod">
          <ac:chgData name="tien tran" userId="f5c0b7c74de91c7e" providerId="Windows Live" clId="Web-{A44A8A2B-26F0-4566-AD1C-5749E4A192F3}" dt="2023-08-11T15:01:47.119" v="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6:58:20.972" v="241" actId="20577"/>
        <pc:sldMkLst>
          <pc:docMk/>
          <pc:sldMk cId="127468970" sldId="408"/>
        </pc:sldMkLst>
        <pc:spChg chg="mod">
          <ac:chgData name="tien tran" userId="f5c0b7c74de91c7e" providerId="Windows Live" clId="Web-{A44A8A2B-26F0-4566-AD1C-5749E4A192F3}" dt="2023-08-11T16:58:20.972" v="24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A44A8A2B-26F0-4566-AD1C-5749E4A192F3}" dt="2023-08-11T16:43:36.428" v="219"/>
        <pc:sldMkLst>
          <pc:docMk/>
          <pc:sldMk cId="4092728141" sldId="409"/>
        </pc:sldMkLst>
      </pc:sldChg>
      <pc:sldChg chg="modSp">
        <pc:chgData name="tien tran" userId="f5c0b7c74de91c7e" providerId="Windows Live" clId="Web-{A44A8A2B-26F0-4566-AD1C-5749E4A192F3}" dt="2023-08-11T16:28:06.346" v="60" actId="20577"/>
        <pc:sldMkLst>
          <pc:docMk/>
          <pc:sldMk cId="783779802" sldId="410"/>
        </pc:sldMkLst>
        <pc:spChg chg="mod">
          <ac:chgData name="tien tran" userId="f5c0b7c74de91c7e" providerId="Windows Live" clId="Web-{A44A8A2B-26F0-4566-AD1C-5749E4A192F3}" dt="2023-08-11T16:28:06.346" v="60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A44A8A2B-26F0-4566-AD1C-5749E4A192F3}" dt="2023-08-11T16:27:43.643" v="50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A44A8A2B-26F0-4566-AD1C-5749E4A192F3}" dt="2023-08-11T16:43:15.818" v="205"/>
        <pc:sldMkLst>
          <pc:docMk/>
          <pc:sldMk cId="3339784644" sldId="412"/>
        </pc:sldMkLst>
      </pc:sldChg>
      <pc:sldChg chg="del">
        <pc:chgData name="tien tran" userId="f5c0b7c74de91c7e" providerId="Windows Live" clId="Web-{A44A8A2B-26F0-4566-AD1C-5749E4A192F3}" dt="2023-08-11T16:43:16.662" v="206"/>
        <pc:sldMkLst>
          <pc:docMk/>
          <pc:sldMk cId="3181141262" sldId="413"/>
        </pc:sldMkLst>
      </pc:sldChg>
      <pc:sldChg chg="del">
        <pc:chgData name="tien tran" userId="f5c0b7c74de91c7e" providerId="Windows Live" clId="Web-{A44A8A2B-26F0-4566-AD1C-5749E4A192F3}" dt="2023-08-11T16:43:17.646" v="207"/>
        <pc:sldMkLst>
          <pc:docMk/>
          <pc:sldMk cId="3444204200" sldId="414"/>
        </pc:sldMkLst>
      </pc:sldChg>
      <pc:sldChg chg="del">
        <pc:chgData name="tien tran" userId="f5c0b7c74de91c7e" providerId="Windows Live" clId="Web-{A44A8A2B-26F0-4566-AD1C-5749E4A192F3}" dt="2023-08-11T16:43:18.646" v="208"/>
        <pc:sldMkLst>
          <pc:docMk/>
          <pc:sldMk cId="3272650938" sldId="415"/>
        </pc:sldMkLst>
      </pc:sldChg>
      <pc:sldChg chg="del">
        <pc:chgData name="tien tran" userId="f5c0b7c74de91c7e" providerId="Windows Live" clId="Web-{A44A8A2B-26F0-4566-AD1C-5749E4A192F3}" dt="2023-08-11T16:43:19.490" v="209"/>
        <pc:sldMkLst>
          <pc:docMk/>
          <pc:sldMk cId="1460951728" sldId="416"/>
        </pc:sldMkLst>
      </pc:sldChg>
      <pc:sldChg chg="del">
        <pc:chgData name="tien tran" userId="f5c0b7c74de91c7e" providerId="Windows Live" clId="Web-{A44A8A2B-26F0-4566-AD1C-5749E4A192F3}" dt="2023-08-11T16:43:24.818" v="214"/>
        <pc:sldMkLst>
          <pc:docMk/>
          <pc:sldMk cId="276252559" sldId="417"/>
        </pc:sldMkLst>
      </pc:sldChg>
      <pc:sldChg chg="del">
        <pc:chgData name="tien tran" userId="f5c0b7c74de91c7e" providerId="Windows Live" clId="Web-{A44A8A2B-26F0-4566-AD1C-5749E4A192F3}" dt="2023-08-11T16:43:26.834" v="216"/>
        <pc:sldMkLst>
          <pc:docMk/>
          <pc:sldMk cId="4113484281" sldId="419"/>
        </pc:sldMkLst>
      </pc:sldChg>
      <pc:sldChg chg="del">
        <pc:chgData name="tien tran" userId="f5c0b7c74de91c7e" providerId="Windows Live" clId="Web-{A44A8A2B-26F0-4566-AD1C-5749E4A192F3}" dt="2023-08-11T16:43:25.865" v="215"/>
        <pc:sldMkLst>
          <pc:docMk/>
          <pc:sldMk cId="731796846" sldId="420"/>
        </pc:sldMkLst>
      </pc:sldChg>
      <pc:sldChg chg="del">
        <pc:chgData name="tien tran" userId="f5c0b7c74de91c7e" providerId="Windows Live" clId="Web-{A44A8A2B-26F0-4566-AD1C-5749E4A192F3}" dt="2023-08-11T16:43:27.631" v="217"/>
        <pc:sldMkLst>
          <pc:docMk/>
          <pc:sldMk cId="2598830094" sldId="421"/>
        </pc:sldMkLst>
      </pc:sldChg>
      <pc:sldChg chg="del">
        <pc:chgData name="tien tran" userId="f5c0b7c74de91c7e" providerId="Windows Live" clId="Web-{A44A8A2B-26F0-4566-AD1C-5749E4A192F3}" dt="2023-08-11T16:43:30.037" v="218"/>
        <pc:sldMkLst>
          <pc:docMk/>
          <pc:sldMk cId="920688791" sldId="423"/>
        </pc:sldMkLst>
      </pc:sldChg>
      <pc:sldChg chg="del">
        <pc:chgData name="tien tran" userId="f5c0b7c74de91c7e" providerId="Windows Live" clId="Web-{A44A8A2B-26F0-4566-AD1C-5749E4A192F3}" dt="2023-08-11T16:43:22.584" v="212"/>
        <pc:sldMkLst>
          <pc:docMk/>
          <pc:sldMk cId="2531436333" sldId="425"/>
        </pc:sldMkLst>
      </pc:sldChg>
      <pc:sldChg chg="del">
        <pc:chgData name="tien tran" userId="f5c0b7c74de91c7e" providerId="Windows Live" clId="Web-{A44A8A2B-26F0-4566-AD1C-5749E4A192F3}" dt="2023-08-11T16:43:21.584" v="211"/>
        <pc:sldMkLst>
          <pc:docMk/>
          <pc:sldMk cId="2777785407" sldId="426"/>
        </pc:sldMkLst>
      </pc:sldChg>
      <pc:sldChg chg="addSp delSp modSp del">
        <pc:chgData name="tien tran" userId="f5c0b7c74de91c7e" providerId="Windows Live" clId="Web-{A44A8A2B-26F0-4566-AD1C-5749E4A192F3}" dt="2023-08-11T16:43:38.600" v="220"/>
        <pc:sldMkLst>
          <pc:docMk/>
          <pc:sldMk cId="4230782466" sldId="427"/>
        </pc:sldMkLst>
        <pc:spChg chg="add mod">
          <ac:chgData name="tien tran" userId="f5c0b7c74de91c7e" providerId="Windows Live" clId="Web-{A44A8A2B-26F0-4566-AD1C-5749E4A192F3}" dt="2023-08-11T16:25:09.310" v="38"/>
          <ac:spMkLst>
            <pc:docMk/>
            <pc:sldMk cId="4230782466" sldId="427"/>
            <ac:spMk id="2" creationId="{B826DEA8-6655-EB7C-309F-6BEF7F2727E7}"/>
          </ac:spMkLst>
        </pc:spChg>
        <pc:spChg chg="add mod">
          <ac:chgData name="tien tran" userId="f5c0b7c74de91c7e" providerId="Windows Live" clId="Web-{A44A8A2B-26F0-4566-AD1C-5749E4A192F3}" dt="2023-08-11T16:25:13.872" v="40"/>
          <ac:spMkLst>
            <pc:docMk/>
            <pc:sldMk cId="4230782466" sldId="427"/>
            <ac:spMk id="3" creationId="{6BF2C25F-B94D-269A-8DDF-291F9006A453}"/>
          </ac:spMkLst>
        </pc:spChg>
        <pc:spChg chg="add mod">
          <ac:chgData name="tien tran" userId="f5c0b7c74de91c7e" providerId="Windows Live" clId="Web-{A44A8A2B-26F0-4566-AD1C-5749E4A192F3}" dt="2023-08-11T16:25:35.607" v="42"/>
          <ac:spMkLst>
            <pc:docMk/>
            <pc:sldMk cId="4230782466" sldId="427"/>
            <ac:spMk id="4" creationId="{3BEBC62D-F3A8-D3FB-DA55-C8A45FF4B8D2}"/>
          </ac:spMkLst>
        </pc:spChg>
        <pc:spChg chg="add mod">
          <ac:chgData name="tien tran" userId="f5c0b7c74de91c7e" providerId="Windows Live" clId="Web-{A44A8A2B-26F0-4566-AD1C-5749E4A192F3}" dt="2023-08-11T16:26:51.110" v="44"/>
          <ac:spMkLst>
            <pc:docMk/>
            <pc:sldMk cId="4230782466" sldId="427"/>
            <ac:spMk id="5" creationId="{5A1E6729-F39E-11F5-DBCA-8C37C9A5B282}"/>
          </ac:spMkLst>
        </pc:spChg>
        <pc:spChg chg="add del mod">
          <ac:chgData name="tien tran" userId="f5c0b7c74de91c7e" providerId="Windows Live" clId="Web-{A44A8A2B-26F0-4566-AD1C-5749E4A192F3}" dt="2023-08-11T16:27:04.532" v="47"/>
          <ac:spMkLst>
            <pc:docMk/>
            <pc:sldMk cId="4230782466" sldId="427"/>
            <ac:spMk id="6" creationId="{DACE127B-3413-5CD4-3DC9-AEA4C29F1C02}"/>
          </ac:spMkLst>
        </pc:spChg>
      </pc:sldChg>
      <pc:sldChg chg="del">
        <pc:chgData name="tien tran" userId="f5c0b7c74de91c7e" providerId="Windows Live" clId="Web-{A44A8A2B-26F0-4566-AD1C-5749E4A192F3}" dt="2023-08-11T16:43:20.552" v="210"/>
        <pc:sldMkLst>
          <pc:docMk/>
          <pc:sldMk cId="2677565605" sldId="429"/>
        </pc:sldMkLst>
      </pc:sldChg>
      <pc:sldChg chg="del">
        <pc:chgData name="tien tran" userId="f5c0b7c74de91c7e" providerId="Windows Live" clId="Web-{A44A8A2B-26F0-4566-AD1C-5749E4A192F3}" dt="2023-08-11T16:43:23.740" v="213"/>
        <pc:sldMkLst>
          <pc:docMk/>
          <pc:sldMk cId="594343117" sldId="430"/>
        </pc:sldMkLst>
      </pc:sldChg>
      <pc:sldChg chg="modSp new">
        <pc:chgData name="tien tran" userId="f5c0b7c74de91c7e" providerId="Windows Live" clId="Web-{A44A8A2B-26F0-4566-AD1C-5749E4A192F3}" dt="2023-08-11T16:28:31.253" v="67" actId="20577"/>
        <pc:sldMkLst>
          <pc:docMk/>
          <pc:sldMk cId="3250509918" sldId="431"/>
        </pc:sldMkLst>
        <pc:spChg chg="mod">
          <ac:chgData name="tien tran" userId="f5c0b7c74de91c7e" providerId="Windows Live" clId="Web-{A44A8A2B-26F0-4566-AD1C-5749E4A192F3}" dt="2023-08-11T16:28:28.300" v="65" actId="20577"/>
          <ac:spMkLst>
            <pc:docMk/>
            <pc:sldMk cId="3250509918" sldId="431"/>
            <ac:spMk id="2" creationId="{B5359ED0-718E-A0AA-CB7E-891559FAC949}"/>
          </ac:spMkLst>
        </pc:spChg>
        <pc:spChg chg="mod">
          <ac:chgData name="tien tran" userId="f5c0b7c74de91c7e" providerId="Windows Live" clId="Web-{A44A8A2B-26F0-4566-AD1C-5749E4A192F3}" dt="2023-08-11T16:28:31.253" v="67" actId="20577"/>
          <ac:spMkLst>
            <pc:docMk/>
            <pc:sldMk cId="3250509918" sldId="431"/>
            <ac:spMk id="3" creationId="{CAB0D2D6-D372-9C9D-7C0B-A7923FC9EF70}"/>
          </ac:spMkLst>
        </pc:spChg>
      </pc:sldChg>
      <pc:sldChg chg="modSp new">
        <pc:chgData name="tien tran" userId="f5c0b7c74de91c7e" providerId="Windows Live" clId="Web-{A44A8A2B-26F0-4566-AD1C-5749E4A192F3}" dt="2023-08-11T16:29:13.052" v="78" actId="20577"/>
        <pc:sldMkLst>
          <pc:docMk/>
          <pc:sldMk cId="2651737697" sldId="432"/>
        </pc:sldMkLst>
        <pc:spChg chg="mod">
          <ac:chgData name="tien tran" userId="f5c0b7c74de91c7e" providerId="Windows Live" clId="Web-{A44A8A2B-26F0-4566-AD1C-5749E4A192F3}" dt="2023-08-11T16:28:52.004" v="74" actId="20577"/>
          <ac:spMkLst>
            <pc:docMk/>
            <pc:sldMk cId="2651737697" sldId="432"/>
            <ac:spMk id="2" creationId="{442925E2-9624-AED9-FE3F-8328F4E87CF8}"/>
          </ac:spMkLst>
        </pc:spChg>
        <pc:spChg chg="mod">
          <ac:chgData name="tien tran" userId="f5c0b7c74de91c7e" providerId="Windows Live" clId="Web-{A44A8A2B-26F0-4566-AD1C-5749E4A192F3}" dt="2023-08-11T16:29:13.052" v="78" actId="20577"/>
          <ac:spMkLst>
            <pc:docMk/>
            <pc:sldMk cId="2651737697" sldId="432"/>
            <ac:spMk id="3" creationId="{4AD1D639-AFC7-F368-D606-680995DE614A}"/>
          </ac:spMkLst>
        </pc:spChg>
      </pc:sldChg>
      <pc:sldChg chg="modSp new">
        <pc:chgData name="tien tran" userId="f5c0b7c74de91c7e" providerId="Windows Live" clId="Web-{A44A8A2B-26F0-4566-AD1C-5749E4A192F3}" dt="2023-08-11T16:30:08.663" v="88" actId="20577"/>
        <pc:sldMkLst>
          <pc:docMk/>
          <pc:sldMk cId="3729329251" sldId="433"/>
        </pc:sldMkLst>
        <pc:spChg chg="mod">
          <ac:chgData name="tien tran" userId="f5c0b7c74de91c7e" providerId="Windows Live" clId="Web-{A44A8A2B-26F0-4566-AD1C-5749E4A192F3}" dt="2023-08-11T16:29:26.364" v="86" actId="20577"/>
          <ac:spMkLst>
            <pc:docMk/>
            <pc:sldMk cId="3729329251" sldId="433"/>
            <ac:spMk id="2" creationId="{D457742E-7801-7204-FB1C-EC61754B98AB}"/>
          </ac:spMkLst>
        </pc:spChg>
        <pc:spChg chg="mod">
          <ac:chgData name="tien tran" userId="f5c0b7c74de91c7e" providerId="Windows Live" clId="Web-{A44A8A2B-26F0-4566-AD1C-5749E4A192F3}" dt="2023-08-11T16:30:08.663" v="88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new">
        <pc:chgData name="tien tran" userId="f5c0b7c74de91c7e" providerId="Windows Live" clId="Web-{A44A8A2B-26F0-4566-AD1C-5749E4A192F3}" dt="2023-08-11T16:30:32.335" v="97" actId="20577"/>
        <pc:sldMkLst>
          <pc:docMk/>
          <pc:sldMk cId="3101371877" sldId="434"/>
        </pc:sldMkLst>
        <pc:spChg chg="mod">
          <ac:chgData name="tien tran" userId="f5c0b7c74de91c7e" providerId="Windows Live" clId="Web-{A44A8A2B-26F0-4566-AD1C-5749E4A192F3}" dt="2023-08-11T16:30:19.975" v="95" actId="20577"/>
          <ac:spMkLst>
            <pc:docMk/>
            <pc:sldMk cId="3101371877" sldId="434"/>
            <ac:spMk id="2" creationId="{3AA7D6B1-F23D-FEBD-BC6C-C27AA41D6693}"/>
          </ac:spMkLst>
        </pc:spChg>
        <pc:spChg chg="mod">
          <ac:chgData name="tien tran" userId="f5c0b7c74de91c7e" providerId="Windows Live" clId="Web-{A44A8A2B-26F0-4566-AD1C-5749E4A192F3}" dt="2023-08-11T16:30:32.335" v="97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new">
        <pc:chgData name="tien tran" userId="f5c0b7c74de91c7e" providerId="Windows Live" clId="Web-{A44A8A2B-26F0-4566-AD1C-5749E4A192F3}" dt="2023-08-11T16:30:54.352" v="106" actId="20577"/>
        <pc:sldMkLst>
          <pc:docMk/>
          <pc:sldMk cId="2338905664" sldId="435"/>
        </pc:sldMkLst>
        <pc:spChg chg="mod">
          <ac:chgData name="tien tran" userId="f5c0b7c74de91c7e" providerId="Windows Live" clId="Web-{A44A8A2B-26F0-4566-AD1C-5749E4A192F3}" dt="2023-08-11T16:30:54.352" v="106" actId="20577"/>
          <ac:spMkLst>
            <pc:docMk/>
            <pc:sldMk cId="2338905664" sldId="435"/>
            <ac:spMk id="2" creationId="{FDC24EE8-B8D8-8FB4-FBA8-26095F0817D7}"/>
          </ac:spMkLst>
        </pc:spChg>
        <pc:spChg chg="mod">
          <ac:chgData name="tien tran" userId="f5c0b7c74de91c7e" providerId="Windows Live" clId="Web-{A44A8A2B-26F0-4566-AD1C-5749E4A192F3}" dt="2023-08-11T16:30:49.695" v="104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modSp new ord">
        <pc:chgData name="tien tran" userId="f5c0b7c74de91c7e" providerId="Windows Live" clId="Web-{A44A8A2B-26F0-4566-AD1C-5749E4A192F3}" dt="2023-08-11T16:43:06.208" v="204"/>
        <pc:sldMkLst>
          <pc:docMk/>
          <pc:sldMk cId="1372066555" sldId="436"/>
        </pc:sldMkLst>
        <pc:spChg chg="mod">
          <ac:chgData name="tien tran" userId="f5c0b7c74de91c7e" providerId="Windows Live" clId="Web-{A44A8A2B-26F0-4566-AD1C-5749E4A192F3}" dt="2023-08-11T16:31:28.446" v="117" actId="20577"/>
          <ac:spMkLst>
            <pc:docMk/>
            <pc:sldMk cId="1372066555" sldId="436"/>
            <ac:spMk id="2" creationId="{4EF76633-C890-9611-E363-3B11065A10A3}"/>
          </ac:spMkLst>
        </pc:spChg>
        <pc:spChg chg="mod">
          <ac:chgData name="tien tran" userId="f5c0b7c74de91c7e" providerId="Windows Live" clId="Web-{A44A8A2B-26F0-4566-AD1C-5749E4A192F3}" dt="2023-08-11T16:31:38.728" v="121" actId="20577"/>
          <ac:spMkLst>
            <pc:docMk/>
            <pc:sldMk cId="1372066555" sldId="436"/>
            <ac:spMk id="3" creationId="{0BA6F128-FBDE-198C-17DE-B7EADAAD48F2}"/>
          </ac:spMkLst>
        </pc:spChg>
      </pc:sldChg>
      <pc:sldChg chg="addSp delSp modSp new">
        <pc:chgData name="tien tran" userId="f5c0b7c74de91c7e" providerId="Windows Live" clId="Web-{A44A8A2B-26F0-4566-AD1C-5749E4A192F3}" dt="2023-08-11T16:34:20.878" v="147" actId="1076"/>
        <pc:sldMkLst>
          <pc:docMk/>
          <pc:sldMk cId="3101003691" sldId="437"/>
        </pc:sldMkLst>
        <pc:spChg chg="mod">
          <ac:chgData name="tien tran" userId="f5c0b7c74de91c7e" providerId="Windows Live" clId="Web-{A44A8A2B-26F0-4566-AD1C-5749E4A192F3}" dt="2023-08-11T16:32:48.855" v="132" actId="20577"/>
          <ac:spMkLst>
            <pc:docMk/>
            <pc:sldMk cId="3101003691" sldId="437"/>
            <ac:spMk id="2" creationId="{B0965FAB-AF51-AF2A-0E27-90124A4ED4BC}"/>
          </ac:spMkLst>
        </pc:spChg>
        <pc:spChg chg="del">
          <ac:chgData name="tien tran" userId="f5c0b7c74de91c7e" providerId="Windows Live" clId="Web-{A44A8A2B-26F0-4566-AD1C-5749E4A192F3}" dt="2023-08-11T16:32:50.652" v="133"/>
          <ac:spMkLst>
            <pc:docMk/>
            <pc:sldMk cId="3101003691" sldId="437"/>
            <ac:spMk id="3" creationId="{E0171B49-FDFA-2967-D958-3698FDFEA42D}"/>
          </ac:spMkLst>
        </pc:spChg>
        <pc:spChg chg="add mod">
          <ac:chgData name="tien tran" userId="f5c0b7c74de91c7e" providerId="Windows Live" clId="Web-{A44A8A2B-26F0-4566-AD1C-5749E4A192F3}" dt="2023-08-11T16:32:50.683" v="135"/>
          <ac:spMkLst>
            <pc:docMk/>
            <pc:sldMk cId="3101003691" sldId="437"/>
            <ac:spMk id="7" creationId="{90D81DE6-6EEC-588C-2D23-4BAE7102223A}"/>
          </ac:spMkLst>
        </pc:spChg>
        <pc:graphicFrameChg chg="add mod ord modGraphic">
          <ac:chgData name="tien tran" userId="f5c0b7c74de91c7e" providerId="Windows Live" clId="Web-{A44A8A2B-26F0-4566-AD1C-5749E4A192F3}" dt="2023-08-11T16:34:20.878" v="147" actId="1076"/>
          <ac:graphicFrameMkLst>
            <pc:docMk/>
            <pc:sldMk cId="3101003691" sldId="437"/>
            <ac:graphicFrameMk id="6" creationId="{0B58C2F5-C412-048C-7E07-513E4FB486D4}"/>
          </ac:graphicFrameMkLst>
        </pc:graphicFrameChg>
      </pc:sldChg>
      <pc:sldChg chg="modSp new">
        <pc:chgData name="tien tran" userId="f5c0b7c74de91c7e" providerId="Windows Live" clId="Web-{A44A8A2B-26F0-4566-AD1C-5749E4A192F3}" dt="2023-08-11T16:37:27.883" v="158" actId="20577"/>
        <pc:sldMkLst>
          <pc:docMk/>
          <pc:sldMk cId="224160701" sldId="438"/>
        </pc:sldMkLst>
        <pc:spChg chg="mod">
          <ac:chgData name="tien tran" userId="f5c0b7c74de91c7e" providerId="Windows Live" clId="Web-{A44A8A2B-26F0-4566-AD1C-5749E4A192F3}" dt="2023-08-11T16:37:24.149" v="156" actId="20577"/>
          <ac:spMkLst>
            <pc:docMk/>
            <pc:sldMk cId="224160701" sldId="438"/>
            <ac:spMk id="2" creationId="{813AEB2A-FF83-CEFA-79D5-20B87F2958F8}"/>
          </ac:spMkLst>
        </pc:spChg>
        <pc:spChg chg="mod">
          <ac:chgData name="tien tran" userId="f5c0b7c74de91c7e" providerId="Windows Live" clId="Web-{A44A8A2B-26F0-4566-AD1C-5749E4A192F3}" dt="2023-08-11T16:37:27.883" v="158" actId="20577"/>
          <ac:spMkLst>
            <pc:docMk/>
            <pc:sldMk cId="224160701" sldId="438"/>
            <ac:spMk id="3" creationId="{24AED7E3-00A5-C6D5-D8C7-08FCF6249F0A}"/>
          </ac:spMkLst>
        </pc:spChg>
      </pc:sldChg>
      <pc:sldChg chg="add del replId">
        <pc:chgData name="tien tran" userId="f5c0b7c74de91c7e" providerId="Windows Live" clId="Web-{A44A8A2B-26F0-4566-AD1C-5749E4A192F3}" dt="2023-08-11T16:36:58.445" v="149"/>
        <pc:sldMkLst>
          <pc:docMk/>
          <pc:sldMk cId="355801258" sldId="438"/>
        </pc:sldMkLst>
      </pc:sldChg>
      <pc:sldChg chg="add del replId">
        <pc:chgData name="tien tran" userId="f5c0b7c74de91c7e" providerId="Windows Live" clId="Web-{A44A8A2B-26F0-4566-AD1C-5749E4A192F3}" dt="2023-08-11T16:37:32.352" v="160"/>
        <pc:sldMkLst>
          <pc:docMk/>
          <pc:sldMk cId="1801710830" sldId="439"/>
        </pc:sldMkLst>
      </pc:sldChg>
      <pc:sldChg chg="addSp delSp modSp new">
        <pc:chgData name="tien tran" userId="f5c0b7c74de91c7e" providerId="Windows Live" clId="Web-{A44A8A2B-26F0-4566-AD1C-5749E4A192F3}" dt="2023-08-11T16:38:25.495" v="175" actId="1076"/>
        <pc:sldMkLst>
          <pc:docMk/>
          <pc:sldMk cId="3484366298" sldId="439"/>
        </pc:sldMkLst>
        <pc:spChg chg="mod">
          <ac:chgData name="tien tran" userId="f5c0b7c74de91c7e" providerId="Windows Live" clId="Web-{A44A8A2B-26F0-4566-AD1C-5749E4A192F3}" dt="2023-08-11T16:37:59.697" v="169" actId="20577"/>
          <ac:spMkLst>
            <pc:docMk/>
            <pc:sldMk cId="3484366298" sldId="439"/>
            <ac:spMk id="2" creationId="{7B695BC0-7088-BEB4-2A64-91ABB90C94FF}"/>
          </ac:spMkLst>
        </pc:spChg>
        <pc:spChg chg="mod">
          <ac:chgData name="tien tran" userId="f5c0b7c74de91c7e" providerId="Windows Live" clId="Web-{A44A8A2B-26F0-4566-AD1C-5749E4A192F3}" dt="2023-08-11T16:38:05.807" v="171" actId="20577"/>
          <ac:spMkLst>
            <pc:docMk/>
            <pc:sldMk cId="3484366298" sldId="439"/>
            <ac:spMk id="3" creationId="{39D4A3ED-2C6A-121C-04ED-8417E33A2B32}"/>
          </ac:spMkLst>
        </pc:spChg>
        <pc:picChg chg="add del mod">
          <ac:chgData name="tien tran" userId="f5c0b7c74de91c7e" providerId="Windows Live" clId="Web-{A44A8A2B-26F0-4566-AD1C-5749E4A192F3}" dt="2023-08-11T16:38:08.354" v="173"/>
          <ac:picMkLst>
            <pc:docMk/>
            <pc:sldMk cId="3484366298" sldId="439"/>
            <ac:picMk id="5" creationId="{D6138FD0-1B46-C8FD-6380-5DA929DC75C3}"/>
          </ac:picMkLst>
        </pc:picChg>
        <pc:picChg chg="add mod">
          <ac:chgData name="tien tran" userId="f5c0b7c74de91c7e" providerId="Windows Live" clId="Web-{A44A8A2B-26F0-4566-AD1C-5749E4A192F3}" dt="2023-08-11T16:38:25.495" v="175" actId="1076"/>
          <ac:picMkLst>
            <pc:docMk/>
            <pc:sldMk cId="3484366298" sldId="439"/>
            <ac:picMk id="6" creationId="{2E631124-C992-A2D6-3C69-E11D25719B18}"/>
          </ac:picMkLst>
        </pc:picChg>
      </pc:sldChg>
      <pc:sldChg chg="addSp delSp modSp new">
        <pc:chgData name="tien tran" userId="f5c0b7c74de91c7e" providerId="Windows Live" clId="Web-{A44A8A2B-26F0-4566-AD1C-5749E4A192F3}" dt="2023-08-11T16:42:26.926" v="202"/>
        <pc:sldMkLst>
          <pc:docMk/>
          <pc:sldMk cId="4180499317" sldId="440"/>
        </pc:sldMkLst>
        <pc:spChg chg="mod">
          <ac:chgData name="tien tran" userId="f5c0b7c74de91c7e" providerId="Windows Live" clId="Web-{A44A8A2B-26F0-4566-AD1C-5749E4A192F3}" dt="2023-08-11T16:40:33.140" v="182" actId="20577"/>
          <ac:spMkLst>
            <pc:docMk/>
            <pc:sldMk cId="4180499317" sldId="440"/>
            <ac:spMk id="2" creationId="{BB8B7C0F-CF21-BA61-FBE4-74FC3A1561BC}"/>
          </ac:spMkLst>
        </pc:spChg>
        <pc:spChg chg="add del mod">
          <ac:chgData name="tien tran" userId="f5c0b7c74de91c7e" providerId="Windows Live" clId="Web-{A44A8A2B-26F0-4566-AD1C-5749E4A192F3}" dt="2023-08-11T16:41:24.096" v="196" actId="20577"/>
          <ac:spMkLst>
            <pc:docMk/>
            <pc:sldMk cId="4180499317" sldId="440"/>
            <ac:spMk id="3" creationId="{C4D0B61A-BEF0-B002-0E0A-464E2B7286A3}"/>
          </ac:spMkLst>
        </pc:spChg>
        <pc:spChg chg="add del mod">
          <ac:chgData name="tien tran" userId="f5c0b7c74de91c7e" providerId="Windows Live" clId="Web-{A44A8A2B-26F0-4566-AD1C-5749E4A192F3}" dt="2023-08-11T16:40:48.703" v="189"/>
          <ac:spMkLst>
            <pc:docMk/>
            <pc:sldMk cId="4180499317" sldId="440"/>
            <ac:spMk id="6" creationId="{356A4E4E-75B0-0859-76AA-DF7299B8CAA2}"/>
          </ac:spMkLst>
        </pc:spChg>
        <pc:spChg chg="add del mod">
          <ac:chgData name="tien tran" userId="f5c0b7c74de91c7e" providerId="Windows Live" clId="Web-{A44A8A2B-26F0-4566-AD1C-5749E4A192F3}" dt="2023-08-11T16:42:26.926" v="201"/>
          <ac:spMkLst>
            <pc:docMk/>
            <pc:sldMk cId="4180499317" sldId="440"/>
            <ac:spMk id="8" creationId="{5845C610-E7A3-169D-659E-9AA238B40DE4}"/>
          </ac:spMkLst>
        </pc:spChg>
        <pc:picChg chg="add del mod ord">
          <ac:chgData name="tien tran" userId="f5c0b7c74de91c7e" providerId="Windows Live" clId="Web-{A44A8A2B-26F0-4566-AD1C-5749E4A192F3}" dt="2023-08-11T16:40:48.703" v="190"/>
          <ac:picMkLst>
            <pc:docMk/>
            <pc:sldMk cId="4180499317" sldId="440"/>
            <ac:picMk id="5" creationId="{DF90CC74-6270-5B6C-DA4F-8C3B3837D97D}"/>
          </ac:picMkLst>
        </pc:picChg>
        <pc:picChg chg="add del mod">
          <ac:chgData name="tien tran" userId="f5c0b7c74de91c7e" providerId="Windows Live" clId="Web-{A44A8A2B-26F0-4566-AD1C-5749E4A192F3}" dt="2023-08-11T16:42:26.926" v="202"/>
          <ac:picMkLst>
            <pc:docMk/>
            <pc:sldMk cId="4180499317" sldId="440"/>
            <ac:picMk id="7" creationId="{B72AAA31-7D3B-A583-FC89-907C839D19BB}"/>
          </ac:picMkLst>
        </pc:picChg>
      </pc:sldChg>
      <pc:sldChg chg="add replId">
        <pc:chgData name="tien tran" userId="f5c0b7c74de91c7e" providerId="Windows Live" clId="Web-{A44A8A2B-26F0-4566-AD1C-5749E4A192F3}" dt="2023-08-11T16:58:24.581" v="242"/>
        <pc:sldMkLst>
          <pc:docMk/>
          <pc:sldMk cId="2242944023" sldId="441"/>
        </pc:sldMkLst>
      </pc:sldChg>
      <pc:sldChg chg="modSp new">
        <pc:chgData name="tien tran" userId="f5c0b7c74de91c7e" providerId="Windows Live" clId="Web-{A44A8A2B-26F0-4566-AD1C-5749E4A192F3}" dt="2023-08-11T16:58:37.691" v="247" actId="20577"/>
        <pc:sldMkLst>
          <pc:docMk/>
          <pc:sldMk cId="2898175485" sldId="442"/>
        </pc:sldMkLst>
        <pc:spChg chg="mod">
          <ac:chgData name="tien tran" userId="f5c0b7c74de91c7e" providerId="Windows Live" clId="Web-{A44A8A2B-26F0-4566-AD1C-5749E4A192F3}" dt="2023-08-11T16:58:37.691" v="247" actId="20577"/>
          <ac:spMkLst>
            <pc:docMk/>
            <pc:sldMk cId="2898175485" sldId="442"/>
            <ac:spMk id="3" creationId="{2B3B8F1D-96D6-8CC2-E5CE-D07573285CD8}"/>
          </ac:spMkLst>
        </pc:spChg>
      </pc:sldChg>
    </pc:docChg>
  </pc:docChgLst>
  <pc:docChgLst>
    <pc:chgData name="tien tran" userId="f5c0b7c74de91c7e" providerId="Windows Live" clId="Web-{A1417D89-5671-4CC6-AA32-6782580E67BF}"/>
    <pc:docChg chg="addSld delSld modSld sldOrd">
      <pc:chgData name="tien tran" userId="f5c0b7c74de91c7e" providerId="Windows Live" clId="Web-{A1417D89-5671-4CC6-AA32-6782580E67BF}" dt="2023-08-12T03:27:13.311" v="498"/>
      <pc:docMkLst>
        <pc:docMk/>
      </pc:docMkLst>
      <pc:sldChg chg="modSp">
        <pc:chgData name="tien tran" userId="f5c0b7c74de91c7e" providerId="Windows Live" clId="Web-{A1417D89-5671-4CC6-AA32-6782580E67BF}" dt="2023-08-12T03:20:08.471" v="424" actId="20577"/>
        <pc:sldMkLst>
          <pc:docMk/>
          <pc:sldMk cId="0" sldId="257"/>
        </pc:sldMkLst>
        <pc:spChg chg="mod">
          <ac:chgData name="tien tran" userId="f5c0b7c74de91c7e" providerId="Windows Live" clId="Web-{A1417D89-5671-4CC6-AA32-6782580E67BF}" dt="2023-08-12T03:20:08.471" v="424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ord">
        <pc:chgData name="tien tran" userId="f5c0b7c74de91c7e" providerId="Windows Live" clId="Web-{A1417D89-5671-4CC6-AA32-6782580E67BF}" dt="2023-08-12T03:27:13.311" v="498"/>
        <pc:sldMkLst>
          <pc:docMk/>
          <pc:sldMk cId="127468970" sldId="408"/>
        </pc:sldMkLst>
        <pc:spChg chg="add del mod">
          <ac:chgData name="tien tran" userId="f5c0b7c74de91c7e" providerId="Windows Live" clId="Web-{A1417D89-5671-4CC6-AA32-6782580E67BF}" dt="2023-08-12T03:21:59.364" v="468"/>
          <ac:spMkLst>
            <pc:docMk/>
            <pc:sldMk cId="127468970" sldId="408"/>
            <ac:spMk id="2" creationId="{3C6DE243-04CD-5FA8-0FA1-C818848EFDBD}"/>
          </ac:spMkLst>
        </pc:spChg>
        <pc:spChg chg="mod">
          <ac:chgData name="tien tran" userId="f5c0b7c74de91c7e" providerId="Windows Live" clId="Web-{A1417D89-5671-4CC6-AA32-6782580E67BF}" dt="2023-08-12T03:21:50.661" v="464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A1417D89-5671-4CC6-AA32-6782580E67BF}" dt="2023-08-12T03:21:27.442" v="45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 ord">
        <pc:chgData name="tien tran" userId="f5c0b7c74de91c7e" providerId="Windows Live" clId="Web-{A1417D89-5671-4CC6-AA32-6782580E67BF}" dt="2023-08-12T03:01:45.157" v="307"/>
        <pc:sldMkLst>
          <pc:docMk/>
          <pc:sldMk cId="783779802" sldId="410"/>
        </pc:sldMkLst>
      </pc:sldChg>
      <pc:sldChg chg="del ord">
        <pc:chgData name="tien tran" userId="f5c0b7c74de91c7e" providerId="Windows Live" clId="Web-{A1417D89-5671-4CC6-AA32-6782580E67BF}" dt="2023-08-12T03:01:47.111" v="308"/>
        <pc:sldMkLst>
          <pc:docMk/>
          <pc:sldMk cId="3250509918" sldId="431"/>
        </pc:sldMkLst>
      </pc:sldChg>
      <pc:sldChg chg="del">
        <pc:chgData name="tien tran" userId="f5c0b7c74de91c7e" providerId="Windows Live" clId="Web-{A1417D89-5671-4CC6-AA32-6782580E67BF}" dt="2023-08-12T03:01:43.501" v="306"/>
        <pc:sldMkLst>
          <pc:docMk/>
          <pc:sldMk cId="2651737697" sldId="432"/>
        </pc:sldMkLst>
      </pc:sldChg>
      <pc:sldChg chg="modSp ord">
        <pc:chgData name="tien tran" userId="f5c0b7c74de91c7e" providerId="Windows Live" clId="Web-{A1417D89-5671-4CC6-AA32-6782580E67BF}" dt="2023-08-12T03:00:06.608" v="291" actId="20577"/>
        <pc:sldMkLst>
          <pc:docMk/>
          <pc:sldMk cId="3729329251" sldId="433"/>
        </pc:sldMkLst>
        <pc:spChg chg="mod">
          <ac:chgData name="tien tran" userId="f5c0b7c74de91c7e" providerId="Windows Live" clId="Web-{A1417D89-5671-4CC6-AA32-6782580E67BF}" dt="2023-08-12T03:00:06.608" v="291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ord">
        <pc:chgData name="tien tran" userId="f5c0b7c74de91c7e" providerId="Windows Live" clId="Web-{A1417D89-5671-4CC6-AA32-6782580E67BF}" dt="2023-08-12T03:00:10.373" v="292"/>
        <pc:sldMkLst>
          <pc:docMk/>
          <pc:sldMk cId="3101371877" sldId="434"/>
        </pc:sldMkLst>
        <pc:spChg chg="mod">
          <ac:chgData name="tien tran" userId="f5c0b7c74de91c7e" providerId="Windows Live" clId="Web-{A1417D89-5671-4CC6-AA32-6782580E67BF}" dt="2023-08-12T03:00:02.920" v="289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ord">
        <pc:chgData name="tien tran" userId="f5c0b7c74de91c7e" providerId="Windows Live" clId="Web-{A1417D89-5671-4CC6-AA32-6782580E67BF}" dt="2023-08-12T02:30:00.875" v="165" actId="20577"/>
        <pc:sldMkLst>
          <pc:docMk/>
          <pc:sldMk cId="2338905664" sldId="435"/>
        </pc:sldMkLst>
        <pc:spChg chg="mod">
          <ac:chgData name="tien tran" userId="f5c0b7c74de91c7e" providerId="Windows Live" clId="Web-{A1417D89-5671-4CC6-AA32-6782580E67BF}" dt="2023-08-12T02:30:00.875" v="165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del">
        <pc:chgData name="tien tran" userId="f5c0b7c74de91c7e" providerId="Windows Live" clId="Web-{A1417D89-5671-4CC6-AA32-6782580E67BF}" dt="2023-08-12T03:01:48.986" v="309"/>
        <pc:sldMkLst>
          <pc:docMk/>
          <pc:sldMk cId="1372066555" sldId="436"/>
        </pc:sldMkLst>
      </pc:sldChg>
      <pc:sldChg chg="del">
        <pc:chgData name="tien tran" userId="f5c0b7c74de91c7e" providerId="Windows Live" clId="Web-{A1417D89-5671-4CC6-AA32-6782580E67BF}" dt="2023-08-12T03:01:52.126" v="310"/>
        <pc:sldMkLst>
          <pc:docMk/>
          <pc:sldMk cId="224160701" sldId="438"/>
        </pc:sldMkLst>
      </pc:sldChg>
      <pc:sldChg chg="modSp ord">
        <pc:chgData name="tien tran" userId="f5c0b7c74de91c7e" providerId="Windows Live" clId="Web-{A1417D89-5671-4CC6-AA32-6782580E67BF}" dt="2023-08-12T03:03:37.379" v="315"/>
        <pc:sldMkLst>
          <pc:docMk/>
          <pc:sldMk cId="3484366298" sldId="439"/>
        </pc:sldMkLst>
        <pc:spChg chg="mod">
          <ac:chgData name="tien tran" userId="f5c0b7c74de91c7e" providerId="Windows Live" clId="Web-{A1417D89-5671-4CC6-AA32-6782580E67BF}" dt="2023-08-12T03:02:12.252" v="312" actId="20577"/>
          <ac:spMkLst>
            <pc:docMk/>
            <pc:sldMk cId="3484366298" sldId="439"/>
            <ac:spMk id="3" creationId="{39D4A3ED-2C6A-121C-04ED-8417E33A2B32}"/>
          </ac:spMkLst>
        </pc:spChg>
      </pc:sldChg>
      <pc:sldChg chg="modSp del ord">
        <pc:chgData name="tien tran" userId="f5c0b7c74de91c7e" providerId="Windows Live" clId="Web-{A1417D89-5671-4CC6-AA32-6782580E67BF}" dt="2023-08-12T03:18:51.125" v="414"/>
        <pc:sldMkLst>
          <pc:docMk/>
          <pc:sldMk cId="4180499317" sldId="440"/>
        </pc:sldMkLst>
        <pc:spChg chg="mod">
          <ac:chgData name="tien tran" userId="f5c0b7c74de91c7e" providerId="Windows Live" clId="Web-{A1417D89-5671-4CC6-AA32-6782580E67BF}" dt="2023-08-12T03:06:59.041" v="318" actId="20577"/>
          <ac:spMkLst>
            <pc:docMk/>
            <pc:sldMk cId="4180499317" sldId="440"/>
            <ac:spMk id="2" creationId="{BB8B7C0F-CF21-BA61-FBE4-74FC3A1561BC}"/>
          </ac:spMkLst>
        </pc:spChg>
        <pc:spChg chg="mod">
          <ac:chgData name="tien tran" userId="f5c0b7c74de91c7e" providerId="Windows Live" clId="Web-{A1417D89-5671-4CC6-AA32-6782580E67BF}" dt="2023-08-12T03:02:17.143" v="314" actId="20577"/>
          <ac:spMkLst>
            <pc:docMk/>
            <pc:sldMk cId="4180499317" sldId="440"/>
            <ac:spMk id="3" creationId="{C4D0B61A-BEF0-B002-0E0A-464E2B7286A3}"/>
          </ac:spMkLst>
        </pc:spChg>
      </pc:sldChg>
      <pc:sldChg chg="del">
        <pc:chgData name="tien tran" userId="f5c0b7c74de91c7e" providerId="Windows Live" clId="Web-{A1417D89-5671-4CC6-AA32-6782580E67BF}" dt="2023-08-12T03:26:16.356" v="492"/>
        <pc:sldMkLst>
          <pc:docMk/>
          <pc:sldMk cId="2242944023" sldId="441"/>
        </pc:sldMkLst>
      </pc:sldChg>
      <pc:sldChg chg="modSp">
        <pc:chgData name="tien tran" userId="f5c0b7c74de91c7e" providerId="Windows Live" clId="Web-{A1417D89-5671-4CC6-AA32-6782580E67BF}" dt="2023-08-12T02:08:01.669" v="17" actId="20577"/>
        <pc:sldMkLst>
          <pc:docMk/>
          <pc:sldMk cId="2898175485" sldId="442"/>
        </pc:sldMkLst>
        <pc:spChg chg="mod">
          <ac:chgData name="tien tran" userId="f5c0b7c74de91c7e" providerId="Windows Live" clId="Web-{A1417D89-5671-4CC6-AA32-6782580E67BF}" dt="2023-08-12T02:08:01.669" v="17" actId="20577"/>
          <ac:spMkLst>
            <pc:docMk/>
            <pc:sldMk cId="2898175485" sldId="442"/>
            <ac:spMk id="2" creationId="{A70B3ADC-D771-725D-C803-C030179D92CC}"/>
          </ac:spMkLst>
        </pc:spChg>
        <pc:spChg chg="mod">
          <ac:chgData name="tien tran" userId="f5c0b7c74de91c7e" providerId="Windows Live" clId="Web-{A1417D89-5671-4CC6-AA32-6782580E67BF}" dt="2023-08-12T02:07:47.341" v="13" actId="20577"/>
          <ac:spMkLst>
            <pc:docMk/>
            <pc:sldMk cId="2898175485" sldId="442"/>
            <ac:spMk id="3" creationId="{2B3B8F1D-96D6-8CC2-E5CE-D07573285CD8}"/>
          </ac:spMkLst>
        </pc:spChg>
      </pc:sldChg>
      <pc:sldChg chg="modSp new">
        <pc:chgData name="tien tran" userId="f5c0b7c74de91c7e" providerId="Windows Live" clId="Web-{A1417D89-5671-4CC6-AA32-6782580E67BF}" dt="2023-08-12T02:13:53.510" v="90" actId="20577"/>
        <pc:sldMkLst>
          <pc:docMk/>
          <pc:sldMk cId="1652033460" sldId="443"/>
        </pc:sldMkLst>
        <pc:spChg chg="mod">
          <ac:chgData name="tien tran" userId="f5c0b7c74de91c7e" providerId="Windows Live" clId="Web-{A1417D89-5671-4CC6-AA32-6782580E67BF}" dt="2023-08-12T02:13:53.510" v="90" actId="20577"/>
          <ac:spMkLst>
            <pc:docMk/>
            <pc:sldMk cId="1652033460" sldId="443"/>
            <ac:spMk id="2" creationId="{1E370E8D-256E-6C69-2C3F-70A3749B366B}"/>
          </ac:spMkLst>
        </pc:spChg>
        <pc:spChg chg="mod">
          <ac:chgData name="tien tran" userId="f5c0b7c74de91c7e" providerId="Windows Live" clId="Web-{A1417D89-5671-4CC6-AA32-6782580E67BF}" dt="2023-08-12T02:10:23.956" v="37" actId="20577"/>
          <ac:spMkLst>
            <pc:docMk/>
            <pc:sldMk cId="1652033460" sldId="443"/>
            <ac:spMk id="3" creationId="{4CAF9704-50E6-0539-918A-67DC075BDE1E}"/>
          </ac:spMkLst>
        </pc:spChg>
      </pc:sldChg>
      <pc:sldChg chg="addSp delSp modSp new">
        <pc:chgData name="tien tran" userId="f5c0b7c74de91c7e" providerId="Windows Live" clId="Web-{A1417D89-5671-4CC6-AA32-6782580E67BF}" dt="2023-08-12T02:11:10.098" v="48"/>
        <pc:sldMkLst>
          <pc:docMk/>
          <pc:sldMk cId="2826315926" sldId="444"/>
        </pc:sldMkLst>
        <pc:spChg chg="mod">
          <ac:chgData name="tien tran" userId="f5c0b7c74de91c7e" providerId="Windows Live" clId="Web-{A1417D89-5671-4CC6-AA32-6782580E67BF}" dt="2023-08-12T02:10:40.691" v="42" actId="20577"/>
          <ac:spMkLst>
            <pc:docMk/>
            <pc:sldMk cId="2826315926" sldId="444"/>
            <ac:spMk id="2" creationId="{6F5E82D6-9A05-0B1A-7A95-01F72B4EDE42}"/>
          </ac:spMkLst>
        </pc:spChg>
        <pc:spChg chg="del mod">
          <ac:chgData name="tien tran" userId="f5c0b7c74de91c7e" providerId="Windows Live" clId="Web-{A1417D89-5671-4CC6-AA32-6782580E67BF}" dt="2023-08-12T02:10:46.285" v="44"/>
          <ac:spMkLst>
            <pc:docMk/>
            <pc:sldMk cId="2826315926" sldId="444"/>
            <ac:spMk id="3" creationId="{722C177D-59B1-3549-333F-D61D82AEA95D}"/>
          </ac:spMkLst>
        </pc:spChg>
        <pc:graphicFrameChg chg="add mod ord modGraphic">
          <ac:chgData name="tien tran" userId="f5c0b7c74de91c7e" providerId="Windows Live" clId="Web-{A1417D89-5671-4CC6-AA32-6782580E67BF}" dt="2023-08-12T02:11:10.098" v="48"/>
          <ac:graphicFrameMkLst>
            <pc:docMk/>
            <pc:sldMk cId="2826315926" sldId="444"/>
            <ac:graphicFrameMk id="6" creationId="{509C829C-8812-D2A8-C303-EF3A5070AA1E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2:36.586" v="64" actId="1076"/>
        <pc:sldMkLst>
          <pc:docMk/>
          <pc:sldMk cId="3024936694" sldId="445"/>
        </pc:sldMkLst>
        <pc:spChg chg="mod">
          <ac:chgData name="tien tran" userId="f5c0b7c74de91c7e" providerId="Windows Live" clId="Web-{A1417D89-5671-4CC6-AA32-6782580E67BF}" dt="2023-08-12T02:11:25.849" v="53" actId="20577"/>
          <ac:spMkLst>
            <pc:docMk/>
            <pc:sldMk cId="3024936694" sldId="445"/>
            <ac:spMk id="2" creationId="{6BDED341-3D20-F4EA-4461-562DD86E7583}"/>
          </ac:spMkLst>
        </pc:spChg>
        <pc:spChg chg="del">
          <ac:chgData name="tien tran" userId="f5c0b7c74de91c7e" providerId="Windows Live" clId="Web-{A1417D89-5671-4CC6-AA32-6782580E67BF}" dt="2023-08-12T02:12:05.678" v="58"/>
          <ac:spMkLst>
            <pc:docMk/>
            <pc:sldMk cId="3024936694" sldId="445"/>
            <ac:spMk id="3" creationId="{86B17FF0-5DB2-910E-5B49-8467AFA171AB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5" creationId="{888B6133-B440-E3CB-99FC-9FE4389BDCA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6" creationId="{D51C62A5-165A-B722-6949-3F050AAB48C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7" creationId="{43CF0FC8-1884-4446-817D-958931254072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8" creationId="{75D4E931-9146-2301-F785-C1CEA6D85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9" creationId="{47522F51-0B49-0CEE-0CC1-F9A6B6D51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10" creationId="{F765DF21-DE3B-4B51-AD57-CCDA895AA0D2}"/>
          </ac:spMkLst>
        </pc:spChg>
        <pc:spChg chg="add del">
          <ac:chgData name="tien tran" userId="f5c0b7c74de91c7e" providerId="Windows Live" clId="Web-{A1417D89-5671-4CC6-AA32-6782580E67BF}" dt="2023-08-12T02:12:23.507" v="62"/>
          <ac:spMkLst>
            <pc:docMk/>
            <pc:sldMk cId="3024936694" sldId="445"/>
            <ac:spMk id="15" creationId="{0CDA3890-3D22-FA25-5F50-9821B59EA8D6}"/>
          </ac:spMkLst>
        </pc:spChg>
        <pc:graphicFrameChg chg="add mod ord modGraphic">
          <ac:chgData name="tien tran" userId="f5c0b7c74de91c7e" providerId="Windows Live" clId="Web-{A1417D89-5671-4CC6-AA32-6782580E67BF}" dt="2023-08-12T02:12:05.678" v="58"/>
          <ac:graphicFrameMkLst>
            <pc:docMk/>
            <pc:sldMk cId="3024936694" sldId="445"/>
            <ac:graphicFrameMk id="12" creationId="{217C2C2E-54D1-7E85-295D-1AF345BA487D}"/>
          </ac:graphicFrameMkLst>
        </pc:graphicFrameChg>
        <pc:graphicFrameChg chg="add del mod">
          <ac:chgData name="tien tran" userId="f5c0b7c74de91c7e" providerId="Windows Live" clId="Web-{A1417D89-5671-4CC6-AA32-6782580E67BF}" dt="2023-08-12T02:12:14.772" v="60"/>
          <ac:graphicFrameMkLst>
            <pc:docMk/>
            <pc:sldMk cId="3024936694" sldId="445"/>
            <ac:graphicFrameMk id="14" creationId="{18B47BDF-92D2-3B6D-F0C3-358E5FD4BD81}"/>
          </ac:graphicFrameMkLst>
        </pc:graphicFrameChg>
        <pc:graphicFrameChg chg="add mod">
          <ac:chgData name="tien tran" userId="f5c0b7c74de91c7e" providerId="Windows Live" clId="Web-{A1417D89-5671-4CC6-AA32-6782580E67BF}" dt="2023-08-12T02:12:36.586" v="64" actId="1076"/>
          <ac:graphicFrameMkLst>
            <pc:docMk/>
            <pc:sldMk cId="3024936694" sldId="445"/>
            <ac:graphicFrameMk id="17" creationId="{B52A87FD-5A46-39B6-5B93-D7CE8885F5F7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3:28.931" v="86"/>
        <pc:sldMkLst>
          <pc:docMk/>
          <pc:sldMk cId="551425138" sldId="446"/>
        </pc:sldMkLst>
        <pc:spChg chg="mod">
          <ac:chgData name="tien tran" userId="f5c0b7c74de91c7e" providerId="Windows Live" clId="Web-{A1417D89-5671-4CC6-AA32-6782580E67BF}" dt="2023-08-12T02:13:16.931" v="84" actId="20577"/>
          <ac:spMkLst>
            <pc:docMk/>
            <pc:sldMk cId="551425138" sldId="446"/>
            <ac:spMk id="2" creationId="{C6A9AEFE-6C4B-8519-5B75-1166AF13D22E}"/>
          </ac:spMkLst>
        </pc:spChg>
        <pc:spChg chg="del">
          <ac:chgData name="tien tran" userId="f5c0b7c74de91c7e" providerId="Windows Live" clId="Web-{A1417D89-5671-4CC6-AA32-6782580E67BF}" dt="2023-08-12T02:13:22.056" v="85"/>
          <ac:spMkLst>
            <pc:docMk/>
            <pc:sldMk cId="551425138" sldId="446"/>
            <ac:spMk id="3" creationId="{914AAB16-A328-0BFC-0DEC-3D03489C7536}"/>
          </ac:spMkLst>
        </pc:spChg>
        <pc:graphicFrameChg chg="add mod ord modGraphic">
          <ac:chgData name="tien tran" userId="f5c0b7c74de91c7e" providerId="Windows Live" clId="Web-{A1417D89-5671-4CC6-AA32-6782580E67BF}" dt="2023-08-12T02:13:28.931" v="86"/>
          <ac:graphicFrameMkLst>
            <pc:docMk/>
            <pc:sldMk cId="551425138" sldId="446"/>
            <ac:graphicFrameMk id="6" creationId="{36191D4F-FA0F-0F0B-273A-03846B7A5336}"/>
          </ac:graphicFrameMkLst>
        </pc:graphicFrameChg>
      </pc:sldChg>
      <pc:sldChg chg="modSp new del">
        <pc:chgData name="tien tran" userId="f5c0b7c74de91c7e" providerId="Windows Live" clId="Web-{A1417D89-5671-4CC6-AA32-6782580E67BF}" dt="2023-08-12T02:12:59.633" v="78"/>
        <pc:sldMkLst>
          <pc:docMk/>
          <pc:sldMk cId="1740865547" sldId="446"/>
        </pc:sldMkLst>
        <pc:spChg chg="mod">
          <ac:chgData name="tien tran" userId="f5c0b7c74de91c7e" providerId="Windows Live" clId="Web-{A1417D89-5671-4CC6-AA32-6782580E67BF}" dt="2023-08-12T02:12:58.899" v="77" actId="20577"/>
          <ac:spMkLst>
            <pc:docMk/>
            <pc:sldMk cId="1740865547" sldId="446"/>
            <ac:spMk id="2" creationId="{5D5F7530-C85B-7D73-DE33-00BEC0F9F2DB}"/>
          </ac:spMkLst>
        </pc:spChg>
      </pc:sldChg>
      <pc:sldChg chg="modSp new ord">
        <pc:chgData name="tien tran" userId="f5c0b7c74de91c7e" providerId="Windows Live" clId="Web-{A1417D89-5671-4CC6-AA32-6782580E67BF}" dt="2023-08-12T02:14:52.685" v="98"/>
        <pc:sldMkLst>
          <pc:docMk/>
          <pc:sldMk cId="1813781525" sldId="447"/>
        </pc:sldMkLst>
        <pc:spChg chg="mod">
          <ac:chgData name="tien tran" userId="f5c0b7c74de91c7e" providerId="Windows Live" clId="Web-{A1417D89-5671-4CC6-AA32-6782580E67BF}" dt="2023-08-12T02:13:59.323" v="94" actId="20577"/>
          <ac:spMkLst>
            <pc:docMk/>
            <pc:sldMk cId="1813781525" sldId="447"/>
            <ac:spMk id="2" creationId="{011EF78F-FD56-7E21-0BD9-54EAEC60D00C}"/>
          </ac:spMkLst>
        </pc:spChg>
        <pc:spChg chg="mod">
          <ac:chgData name="tien tran" userId="f5c0b7c74de91c7e" providerId="Windows Live" clId="Web-{A1417D89-5671-4CC6-AA32-6782580E67BF}" dt="2023-08-12T02:14:14.261" v="97" actId="20577"/>
          <ac:spMkLst>
            <pc:docMk/>
            <pc:sldMk cId="1813781525" sldId="447"/>
            <ac:spMk id="3" creationId="{3AB60651-8527-1FF8-481E-DF2B70669FD9}"/>
          </ac:spMkLst>
        </pc:spChg>
      </pc:sldChg>
      <pc:sldChg chg="addSp delSp modSp new">
        <pc:chgData name="tien tran" userId="f5c0b7c74de91c7e" providerId="Windows Live" clId="Web-{A1417D89-5671-4CC6-AA32-6782580E67BF}" dt="2023-08-12T02:15:17.904" v="104"/>
        <pc:sldMkLst>
          <pc:docMk/>
          <pc:sldMk cId="3637023688" sldId="448"/>
        </pc:sldMkLst>
        <pc:spChg chg="mod">
          <ac:chgData name="tien tran" userId="f5c0b7c74de91c7e" providerId="Windows Live" clId="Web-{A1417D89-5671-4CC6-AA32-6782580E67BF}" dt="2023-08-12T02:15:06.013" v="102" actId="20577"/>
          <ac:spMkLst>
            <pc:docMk/>
            <pc:sldMk cId="3637023688" sldId="448"/>
            <ac:spMk id="2" creationId="{427013EA-FCEF-DE5F-7275-D0C5296A8F5D}"/>
          </ac:spMkLst>
        </pc:spChg>
        <pc:spChg chg="del">
          <ac:chgData name="tien tran" userId="f5c0b7c74de91c7e" providerId="Windows Live" clId="Web-{A1417D89-5671-4CC6-AA32-6782580E67BF}" dt="2023-08-12T02:15:11.060" v="103"/>
          <ac:spMkLst>
            <pc:docMk/>
            <pc:sldMk cId="3637023688" sldId="448"/>
            <ac:spMk id="3" creationId="{0D4C2319-6366-9A21-D7EE-94F57C3B7A9C}"/>
          </ac:spMkLst>
        </pc:spChg>
        <pc:graphicFrameChg chg="add mod ord modGraphic">
          <ac:chgData name="tien tran" userId="f5c0b7c74de91c7e" providerId="Windows Live" clId="Web-{A1417D89-5671-4CC6-AA32-6782580E67BF}" dt="2023-08-12T02:15:17.904" v="104"/>
          <ac:graphicFrameMkLst>
            <pc:docMk/>
            <pc:sldMk cId="3637023688" sldId="448"/>
            <ac:graphicFrameMk id="6" creationId="{965C8EF7-44B4-571F-2137-DC44E1A180AA}"/>
          </ac:graphicFrameMkLst>
        </pc:graphicFrameChg>
      </pc:sldChg>
      <pc:sldChg chg="addSp modSp new">
        <pc:chgData name="tien tran" userId="f5c0b7c74de91c7e" providerId="Windows Live" clId="Web-{A1417D89-5671-4CC6-AA32-6782580E67BF}" dt="2023-08-12T02:23:30.048" v="126" actId="1076"/>
        <pc:sldMkLst>
          <pc:docMk/>
          <pc:sldMk cId="3418892251" sldId="449"/>
        </pc:sldMkLst>
        <pc:spChg chg="mod">
          <ac:chgData name="tien tran" userId="f5c0b7c74de91c7e" providerId="Windows Live" clId="Web-{A1417D89-5671-4CC6-AA32-6782580E67BF}" dt="2023-08-12T02:21:21.512" v="113" actId="20577"/>
          <ac:spMkLst>
            <pc:docMk/>
            <pc:sldMk cId="3418892251" sldId="449"/>
            <ac:spMk id="2" creationId="{F0ED439F-6E5C-3CEE-FBD1-D5A4F3F05657}"/>
          </ac:spMkLst>
        </pc:spChg>
        <pc:spChg chg="mod">
          <ac:chgData name="tien tran" userId="f5c0b7c74de91c7e" providerId="Windows Live" clId="Web-{A1417D89-5671-4CC6-AA32-6782580E67BF}" dt="2023-08-12T02:22:58.531" v="119" actId="20577"/>
          <ac:spMkLst>
            <pc:docMk/>
            <pc:sldMk cId="3418892251" sldId="449"/>
            <ac:spMk id="3" creationId="{5FFB7DA0-7A96-7F84-BB84-F8FE908C3826}"/>
          </ac:spMkLst>
        </pc:spChg>
        <pc:picChg chg="add mod">
          <ac:chgData name="tien tran" userId="f5c0b7c74de91c7e" providerId="Windows Live" clId="Web-{A1417D89-5671-4CC6-AA32-6782580E67BF}" dt="2023-08-12T02:23:30.048" v="126" actId="1076"/>
          <ac:picMkLst>
            <pc:docMk/>
            <pc:sldMk cId="3418892251" sldId="449"/>
            <ac:picMk id="5" creationId="{D4DC917B-9704-64DE-8367-A112426E88B3}"/>
          </ac:picMkLst>
        </pc:picChg>
      </pc:sldChg>
      <pc:sldChg chg="addSp delSp modSp add replId">
        <pc:chgData name="tien tran" userId="f5c0b7c74de91c7e" providerId="Windows Live" clId="Web-{A1417D89-5671-4CC6-AA32-6782580E67BF}" dt="2023-08-12T02:25:07.208" v="134" actId="14100"/>
        <pc:sldMkLst>
          <pc:docMk/>
          <pc:sldMk cId="2960016461" sldId="450"/>
        </pc:sldMkLst>
        <pc:spChg chg="mod">
          <ac:chgData name="tien tran" userId="f5c0b7c74de91c7e" providerId="Windows Live" clId="Web-{A1417D89-5671-4CC6-AA32-6782580E67BF}" dt="2023-08-12T02:24:04.127" v="130" actId="20577"/>
          <ac:spMkLst>
            <pc:docMk/>
            <pc:sldMk cId="2960016461" sldId="450"/>
            <ac:spMk id="3" creationId="{5FFB7DA0-7A96-7F84-BB84-F8FE908C3826}"/>
          </ac:spMkLst>
        </pc:spChg>
        <pc:picChg chg="del">
          <ac:chgData name="tien tran" userId="f5c0b7c74de91c7e" providerId="Windows Live" clId="Web-{A1417D89-5671-4CC6-AA32-6782580E67BF}" dt="2023-08-12T02:23:42.877" v="128"/>
          <ac:picMkLst>
            <pc:docMk/>
            <pc:sldMk cId="2960016461" sldId="450"/>
            <ac:picMk id="5" creationId="{D4DC917B-9704-64DE-8367-A112426E88B3}"/>
          </ac:picMkLst>
        </pc:picChg>
        <pc:picChg chg="add mod">
          <ac:chgData name="tien tran" userId="f5c0b7c74de91c7e" providerId="Windows Live" clId="Web-{A1417D89-5671-4CC6-AA32-6782580E67BF}" dt="2023-08-12T02:25:07.208" v="134" actId="14100"/>
          <ac:picMkLst>
            <pc:docMk/>
            <pc:sldMk cId="2960016461" sldId="450"/>
            <ac:picMk id="6" creationId="{56F19943-3792-A412-8ABA-8109C8CBCEF3}"/>
          </ac:picMkLst>
        </pc:picChg>
      </pc:sldChg>
      <pc:sldChg chg="modSp new">
        <pc:chgData name="tien tran" userId="f5c0b7c74de91c7e" providerId="Windows Live" clId="Web-{A1417D89-5671-4CC6-AA32-6782580E67BF}" dt="2023-08-12T02:27:00.212" v="142" actId="20577"/>
        <pc:sldMkLst>
          <pc:docMk/>
          <pc:sldMk cId="3782154446" sldId="451"/>
        </pc:sldMkLst>
        <pc:spChg chg="mod">
          <ac:chgData name="tien tran" userId="f5c0b7c74de91c7e" providerId="Windows Live" clId="Web-{A1417D89-5671-4CC6-AA32-6782580E67BF}" dt="2023-08-12T02:26:51.821" v="138" actId="20577"/>
          <ac:spMkLst>
            <pc:docMk/>
            <pc:sldMk cId="3782154446" sldId="451"/>
            <ac:spMk id="2" creationId="{E9A61B36-EB5C-490D-BAEC-80D784F58EB8}"/>
          </ac:spMkLst>
        </pc:spChg>
        <pc:spChg chg="mod">
          <ac:chgData name="tien tran" userId="f5c0b7c74de91c7e" providerId="Windows Live" clId="Web-{A1417D89-5671-4CC6-AA32-6782580E67BF}" dt="2023-08-12T02:27:00.212" v="142" actId="20577"/>
          <ac:spMkLst>
            <pc:docMk/>
            <pc:sldMk cId="3782154446" sldId="451"/>
            <ac:spMk id="3" creationId="{9D3D2CD3-C04A-97B6-0861-F0D66A05FC6D}"/>
          </ac:spMkLst>
        </pc:spChg>
      </pc:sldChg>
      <pc:sldChg chg="addSp modSp new">
        <pc:chgData name="tien tran" userId="f5c0b7c74de91c7e" providerId="Windows Live" clId="Web-{A1417D89-5671-4CC6-AA32-6782580E67BF}" dt="2023-08-12T02:35:20.652" v="215" actId="1076"/>
        <pc:sldMkLst>
          <pc:docMk/>
          <pc:sldMk cId="2205607508" sldId="452"/>
        </pc:sldMkLst>
        <pc:spChg chg="mod">
          <ac:chgData name="tien tran" userId="f5c0b7c74de91c7e" providerId="Windows Live" clId="Web-{A1417D89-5671-4CC6-AA32-6782580E67BF}" dt="2023-08-12T02:34:56.573" v="211" actId="20577"/>
          <ac:spMkLst>
            <pc:docMk/>
            <pc:sldMk cId="2205607508" sldId="452"/>
            <ac:spMk id="2" creationId="{C3DECE27-60A8-CE58-55D3-4994F0A52FD5}"/>
          </ac:spMkLst>
        </pc:spChg>
        <pc:spChg chg="mod">
          <ac:chgData name="tien tran" userId="f5c0b7c74de91c7e" providerId="Windows Live" clId="Web-{A1417D89-5671-4CC6-AA32-6782580E67BF}" dt="2023-08-12T02:35:10.277" v="213" actId="20577"/>
          <ac:spMkLst>
            <pc:docMk/>
            <pc:sldMk cId="2205607508" sldId="452"/>
            <ac:spMk id="3" creationId="{6CD4EF66-A4F6-0075-D020-6F4E3DC9441F}"/>
          </ac:spMkLst>
        </pc:spChg>
        <pc:graphicFrameChg chg="add mod">
          <ac:chgData name="tien tran" userId="f5c0b7c74de91c7e" providerId="Windows Live" clId="Web-{A1417D89-5671-4CC6-AA32-6782580E67BF}" dt="2023-08-12T02:35:20.652" v="215" actId="1076"/>
          <ac:graphicFrameMkLst>
            <pc:docMk/>
            <pc:sldMk cId="2205607508" sldId="452"/>
            <ac:graphicFrameMk id="6" creationId="{0221D8A2-170B-EC27-6653-CF6D6ADB1561}"/>
          </ac:graphicFrameMkLst>
        </pc:graphicFrameChg>
      </pc:sldChg>
      <pc:sldChg chg="modSp new">
        <pc:chgData name="tien tran" userId="f5c0b7c74de91c7e" providerId="Windows Live" clId="Web-{A1417D89-5671-4CC6-AA32-6782580E67BF}" dt="2023-08-12T02:29:05.451" v="161" actId="20577"/>
        <pc:sldMkLst>
          <pc:docMk/>
          <pc:sldMk cId="4278724821" sldId="453"/>
        </pc:sldMkLst>
        <pc:spChg chg="mod">
          <ac:chgData name="tien tran" userId="f5c0b7c74de91c7e" providerId="Windows Live" clId="Web-{A1417D89-5671-4CC6-AA32-6782580E67BF}" dt="2023-08-12T02:28:52.841" v="159" actId="20577"/>
          <ac:spMkLst>
            <pc:docMk/>
            <pc:sldMk cId="4278724821" sldId="453"/>
            <ac:spMk id="2" creationId="{0F128C51-3870-06E1-65A4-2647023B866F}"/>
          </ac:spMkLst>
        </pc:spChg>
        <pc:spChg chg="mod">
          <ac:chgData name="tien tran" userId="f5c0b7c74de91c7e" providerId="Windows Live" clId="Web-{A1417D89-5671-4CC6-AA32-6782580E67BF}" dt="2023-08-12T02:29:05.451" v="161" actId="20577"/>
          <ac:spMkLst>
            <pc:docMk/>
            <pc:sldMk cId="4278724821" sldId="453"/>
            <ac:spMk id="3" creationId="{8D3DB1A5-2ED6-B1C3-EF28-34D51CE52399}"/>
          </ac:spMkLst>
        </pc:spChg>
      </pc:sldChg>
      <pc:sldChg chg="modSp new">
        <pc:chgData name="tien tran" userId="f5c0b7c74de91c7e" providerId="Windows Live" clId="Web-{A1417D89-5671-4CC6-AA32-6782580E67BF}" dt="2023-08-12T02:28:14.105" v="155" actId="20577"/>
        <pc:sldMkLst>
          <pc:docMk/>
          <pc:sldMk cId="2018105247" sldId="454"/>
        </pc:sldMkLst>
        <pc:spChg chg="mod">
          <ac:chgData name="tien tran" userId="f5c0b7c74de91c7e" providerId="Windows Live" clId="Web-{A1417D89-5671-4CC6-AA32-6782580E67BF}" dt="2023-08-12T02:28:01.949" v="151" actId="20577"/>
          <ac:spMkLst>
            <pc:docMk/>
            <pc:sldMk cId="2018105247" sldId="454"/>
            <ac:spMk id="2" creationId="{464E4975-B9F2-1259-F034-84EB85260DED}"/>
          </ac:spMkLst>
        </pc:spChg>
        <pc:spChg chg="mod">
          <ac:chgData name="tien tran" userId="f5c0b7c74de91c7e" providerId="Windows Live" clId="Web-{A1417D89-5671-4CC6-AA32-6782580E67BF}" dt="2023-08-12T02:28:14.105" v="155" actId="20577"/>
          <ac:spMkLst>
            <pc:docMk/>
            <pc:sldMk cId="2018105247" sldId="454"/>
            <ac:spMk id="3" creationId="{DD03F122-D0B8-7D20-1541-2D1CD71B826C}"/>
          </ac:spMkLst>
        </pc:spChg>
      </pc:sldChg>
      <pc:sldChg chg="modSp new">
        <pc:chgData name="tien tran" userId="f5c0b7c74de91c7e" providerId="Windows Live" clId="Web-{A1417D89-5671-4CC6-AA32-6782580E67BF}" dt="2023-08-12T02:31:35.191" v="179" actId="20577"/>
        <pc:sldMkLst>
          <pc:docMk/>
          <pc:sldMk cId="462244606" sldId="455"/>
        </pc:sldMkLst>
        <pc:spChg chg="mod">
          <ac:chgData name="tien tran" userId="f5c0b7c74de91c7e" providerId="Windows Live" clId="Web-{A1417D89-5671-4CC6-AA32-6782580E67BF}" dt="2023-08-12T02:30:25.423" v="170" actId="20577"/>
          <ac:spMkLst>
            <pc:docMk/>
            <pc:sldMk cId="462244606" sldId="455"/>
            <ac:spMk id="2" creationId="{F87E0FD4-2ADA-CAD7-0025-28CC830A1A11}"/>
          </ac:spMkLst>
        </pc:spChg>
        <pc:spChg chg="mod">
          <ac:chgData name="tien tran" userId="f5c0b7c74de91c7e" providerId="Windows Live" clId="Web-{A1417D89-5671-4CC6-AA32-6782580E67BF}" dt="2023-08-12T02:31:35.191" v="179" actId="20577"/>
          <ac:spMkLst>
            <pc:docMk/>
            <pc:sldMk cId="462244606" sldId="455"/>
            <ac:spMk id="3" creationId="{C94FB708-626B-42A3-0B8A-7575CF6BCA88}"/>
          </ac:spMkLst>
        </pc:spChg>
      </pc:sldChg>
      <pc:sldChg chg="addSp modSp new">
        <pc:chgData name="tien tran" userId="f5c0b7c74de91c7e" providerId="Windows Live" clId="Web-{A1417D89-5671-4CC6-AA32-6782580E67BF}" dt="2023-08-12T02:33:31.898" v="193" actId="1076"/>
        <pc:sldMkLst>
          <pc:docMk/>
          <pc:sldMk cId="2490307678" sldId="456"/>
        </pc:sldMkLst>
        <pc:spChg chg="mod">
          <ac:chgData name="tien tran" userId="f5c0b7c74de91c7e" providerId="Windows Live" clId="Web-{A1417D89-5671-4CC6-AA32-6782580E67BF}" dt="2023-08-12T02:31:47.332" v="183" actId="20577"/>
          <ac:spMkLst>
            <pc:docMk/>
            <pc:sldMk cId="2490307678" sldId="456"/>
            <ac:spMk id="2" creationId="{9A398E8A-AA72-2A8B-F3E4-FEDB6D0B96B4}"/>
          </ac:spMkLst>
        </pc:spChg>
        <pc:spChg chg="mod">
          <ac:chgData name="tien tran" userId="f5c0b7c74de91c7e" providerId="Windows Live" clId="Web-{A1417D89-5671-4CC6-AA32-6782580E67BF}" dt="2023-08-12T02:33:28.429" v="192" actId="14100"/>
          <ac:spMkLst>
            <pc:docMk/>
            <pc:sldMk cId="2490307678" sldId="456"/>
            <ac:spMk id="3" creationId="{FB7CAB0B-F8E0-A551-80BB-FB7B1F8A89F2}"/>
          </ac:spMkLst>
        </pc:spChg>
        <pc:picChg chg="add mod">
          <ac:chgData name="tien tran" userId="f5c0b7c74de91c7e" providerId="Windows Live" clId="Web-{A1417D89-5671-4CC6-AA32-6782580E67BF}" dt="2023-08-12T02:33:31.898" v="193" actId="1076"/>
          <ac:picMkLst>
            <pc:docMk/>
            <pc:sldMk cId="2490307678" sldId="456"/>
            <ac:picMk id="5" creationId="{4409F675-6475-1791-23E6-D139256AA4F1}"/>
          </ac:picMkLst>
        </pc:picChg>
      </pc:sldChg>
      <pc:sldChg chg="modSp new">
        <pc:chgData name="tien tran" userId="f5c0b7c74de91c7e" providerId="Windows Live" clId="Web-{A1417D89-5671-4CC6-AA32-6782580E67BF}" dt="2023-08-12T02:34:38.791" v="203" actId="20577"/>
        <pc:sldMkLst>
          <pc:docMk/>
          <pc:sldMk cId="2453985259" sldId="457"/>
        </pc:sldMkLst>
        <pc:spChg chg="mod">
          <ac:chgData name="tien tran" userId="f5c0b7c74de91c7e" providerId="Windows Live" clId="Web-{A1417D89-5671-4CC6-AA32-6782580E67BF}" dt="2023-08-12T02:34:03.525" v="198" actId="20577"/>
          <ac:spMkLst>
            <pc:docMk/>
            <pc:sldMk cId="2453985259" sldId="457"/>
            <ac:spMk id="2" creationId="{1B46FEFE-5C2A-76E4-7335-8E3D51534DB8}"/>
          </ac:spMkLst>
        </pc:spChg>
        <pc:spChg chg="mod">
          <ac:chgData name="tien tran" userId="f5c0b7c74de91c7e" providerId="Windows Live" clId="Web-{A1417D89-5671-4CC6-AA32-6782580E67BF}" dt="2023-08-12T02:34:38.791" v="203" actId="20577"/>
          <ac:spMkLst>
            <pc:docMk/>
            <pc:sldMk cId="2453985259" sldId="457"/>
            <ac:spMk id="3" creationId="{CDDF6050-4490-3D0E-F7A2-CECC548B15E8}"/>
          </ac:spMkLst>
        </pc:spChg>
      </pc:sldChg>
      <pc:sldChg chg="modSp new">
        <pc:chgData name="tien tran" userId="f5c0b7c74de91c7e" providerId="Windows Live" clId="Web-{A1417D89-5671-4CC6-AA32-6782580E67BF}" dt="2023-08-12T02:37:33.376" v="234" actId="20577"/>
        <pc:sldMkLst>
          <pc:docMk/>
          <pc:sldMk cId="1691876928" sldId="458"/>
        </pc:sldMkLst>
        <pc:spChg chg="mod">
          <ac:chgData name="tien tran" userId="f5c0b7c74de91c7e" providerId="Windows Live" clId="Web-{A1417D89-5671-4CC6-AA32-6782580E67BF}" dt="2023-08-12T02:36:34.968" v="223" actId="20577"/>
          <ac:spMkLst>
            <pc:docMk/>
            <pc:sldMk cId="1691876928" sldId="458"/>
            <ac:spMk id="2" creationId="{A172BC1A-0928-08B6-3C1C-173FA36C3F1D}"/>
          </ac:spMkLst>
        </pc:spChg>
        <pc:spChg chg="mod">
          <ac:chgData name="tien tran" userId="f5c0b7c74de91c7e" providerId="Windows Live" clId="Web-{A1417D89-5671-4CC6-AA32-6782580E67BF}" dt="2023-08-12T02:37:33.376" v="234" actId="20577"/>
          <ac:spMkLst>
            <pc:docMk/>
            <pc:sldMk cId="1691876928" sldId="458"/>
            <ac:spMk id="3" creationId="{61C80EFD-739F-C881-2022-86CF6227F575}"/>
          </ac:spMkLst>
        </pc:spChg>
      </pc:sldChg>
      <pc:sldChg chg="modSp new">
        <pc:chgData name="tien tran" userId="f5c0b7c74de91c7e" providerId="Windows Live" clId="Web-{A1417D89-5671-4CC6-AA32-6782580E67BF}" dt="2023-08-12T02:38:12.471" v="241" actId="20577"/>
        <pc:sldMkLst>
          <pc:docMk/>
          <pc:sldMk cId="1592320012" sldId="459"/>
        </pc:sldMkLst>
        <pc:spChg chg="mod">
          <ac:chgData name="tien tran" userId="f5c0b7c74de91c7e" providerId="Windows Live" clId="Web-{A1417D89-5671-4CC6-AA32-6782580E67BF}" dt="2023-08-12T02:38:09.018" v="239" actId="20577"/>
          <ac:spMkLst>
            <pc:docMk/>
            <pc:sldMk cId="1592320012" sldId="459"/>
            <ac:spMk id="2" creationId="{34245C5D-D141-4ECB-0D5D-23F524C5783A}"/>
          </ac:spMkLst>
        </pc:spChg>
        <pc:spChg chg="mod">
          <ac:chgData name="tien tran" userId="f5c0b7c74de91c7e" providerId="Windows Live" clId="Web-{A1417D89-5671-4CC6-AA32-6782580E67BF}" dt="2023-08-12T02:38:12.471" v="241" actId="20577"/>
          <ac:spMkLst>
            <pc:docMk/>
            <pc:sldMk cId="1592320012" sldId="459"/>
            <ac:spMk id="3" creationId="{6479A5E7-F792-F403-02AF-5948567F408A}"/>
          </ac:spMkLst>
        </pc:spChg>
      </pc:sldChg>
      <pc:sldChg chg="add del replId">
        <pc:chgData name="tien tran" userId="f5c0b7c74de91c7e" providerId="Windows Live" clId="Web-{A1417D89-5671-4CC6-AA32-6782580E67BF}" dt="2023-08-12T02:36:21.498" v="218"/>
        <pc:sldMkLst>
          <pc:docMk/>
          <pc:sldMk cId="3999720367" sldId="459"/>
        </pc:sldMkLst>
      </pc:sldChg>
      <pc:sldChg chg="modSp new">
        <pc:chgData name="tien tran" userId="f5c0b7c74de91c7e" providerId="Windows Live" clId="Web-{A1417D89-5671-4CC6-AA32-6782580E67BF}" dt="2023-08-12T03:01:03.750" v="301" actId="20577"/>
        <pc:sldMkLst>
          <pc:docMk/>
          <pc:sldMk cId="4272214377" sldId="460"/>
        </pc:sldMkLst>
        <pc:spChg chg="mod">
          <ac:chgData name="tien tran" userId="f5c0b7c74de91c7e" providerId="Windows Live" clId="Web-{A1417D89-5671-4CC6-AA32-6782580E67BF}" dt="2023-08-12T02:39:06.004" v="259" actId="20577"/>
          <ac:spMkLst>
            <pc:docMk/>
            <pc:sldMk cId="4272214377" sldId="460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03.750" v="301" actId="20577"/>
          <ac:spMkLst>
            <pc:docMk/>
            <pc:sldMk cId="4272214377" sldId="460"/>
            <ac:spMk id="3" creationId="{6E42C76E-3F1D-E84E-659E-F1C4A867E9ED}"/>
          </ac:spMkLst>
        </pc:spChg>
      </pc:sldChg>
      <pc:sldChg chg="modSp new">
        <pc:chgData name="tien tran" userId="f5c0b7c74de91c7e" providerId="Windows Live" clId="Web-{A1417D89-5671-4CC6-AA32-6782580E67BF}" dt="2023-08-12T03:01:18.422" v="303" actId="20577"/>
        <pc:sldMkLst>
          <pc:docMk/>
          <pc:sldMk cId="506047178" sldId="461"/>
        </pc:sldMkLst>
        <pc:spChg chg="mod">
          <ac:chgData name="tien tran" userId="f5c0b7c74de91c7e" providerId="Windows Live" clId="Web-{A1417D89-5671-4CC6-AA32-6782580E67BF}" dt="2023-08-12T02:38:34.331" v="246" actId="20577"/>
          <ac:spMkLst>
            <pc:docMk/>
            <pc:sldMk cId="506047178" sldId="461"/>
            <ac:spMk id="2" creationId="{4202CEC2-E004-A794-7DE3-246B52FE0486}"/>
          </ac:spMkLst>
        </pc:spChg>
        <pc:spChg chg="mod">
          <ac:chgData name="tien tran" userId="f5c0b7c74de91c7e" providerId="Windows Live" clId="Web-{A1417D89-5671-4CC6-AA32-6782580E67BF}" dt="2023-08-12T03:01:18.422" v="303" actId="20577"/>
          <ac:spMkLst>
            <pc:docMk/>
            <pc:sldMk cId="506047178" sldId="461"/>
            <ac:spMk id="3" creationId="{B47B8C26-4C84-2A54-F960-0BD908D3392C}"/>
          </ac:spMkLst>
        </pc:spChg>
      </pc:sldChg>
      <pc:sldChg chg="modSp add ord replId">
        <pc:chgData name="tien tran" userId="f5c0b7c74de91c7e" providerId="Windows Live" clId="Web-{A1417D89-5671-4CC6-AA32-6782580E67BF}" dt="2023-08-12T03:18:36.608" v="413" actId="20577"/>
        <pc:sldMkLst>
          <pc:docMk/>
          <pc:sldMk cId="3053965576" sldId="462"/>
        </pc:sldMkLst>
        <pc:spChg chg="mod">
          <ac:chgData name="tien tran" userId="f5c0b7c74de91c7e" providerId="Windows Live" clId="Web-{A1417D89-5671-4CC6-AA32-6782580E67BF}" dt="2023-08-12T03:18:36.608" v="413" actId="20577"/>
          <ac:spMkLst>
            <pc:docMk/>
            <pc:sldMk cId="3053965576" sldId="462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18:30.952" v="412" actId="20577"/>
          <ac:spMkLst>
            <pc:docMk/>
            <pc:sldMk cId="3053965576" sldId="462"/>
            <ac:spMk id="3" creationId="{6E42C76E-3F1D-E84E-659E-F1C4A867E9ED}"/>
          </ac:spMkLst>
        </pc:spChg>
      </pc:sldChg>
      <pc:sldChg chg="modSp add replId">
        <pc:chgData name="tien tran" userId="f5c0b7c74de91c7e" providerId="Windows Live" clId="Web-{A1417D89-5671-4CC6-AA32-6782580E67BF}" dt="2023-08-12T02:40:40.133" v="284" actId="20577"/>
        <pc:sldMkLst>
          <pc:docMk/>
          <pc:sldMk cId="2855095161" sldId="463"/>
        </pc:sldMkLst>
        <pc:spChg chg="mod">
          <ac:chgData name="tien tran" userId="f5c0b7c74de91c7e" providerId="Windows Live" clId="Web-{A1417D89-5671-4CC6-AA32-6782580E67BF}" dt="2023-08-12T02:40:14.804" v="275" actId="20577"/>
          <ac:spMkLst>
            <pc:docMk/>
            <pc:sldMk cId="2855095161" sldId="463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2:40:40.133" v="284" actId="20577"/>
          <ac:spMkLst>
            <pc:docMk/>
            <pc:sldMk cId="2855095161" sldId="463"/>
            <ac:spMk id="3" creationId="{6E42C76E-3F1D-E84E-659E-F1C4A867E9ED}"/>
          </ac:spMkLst>
        </pc:spChg>
      </pc:sldChg>
      <pc:sldChg chg="addSp delSp modSp add replId">
        <pc:chgData name="tien tran" userId="f5c0b7c74de91c7e" providerId="Windows Live" clId="Web-{A1417D89-5671-4CC6-AA32-6782580E67BF}" dt="2023-08-12T03:01:30.673" v="305" actId="20577"/>
        <pc:sldMkLst>
          <pc:docMk/>
          <pc:sldMk cId="3314620272" sldId="464"/>
        </pc:sldMkLst>
        <pc:spChg chg="mod">
          <ac:chgData name="tien tran" userId="f5c0b7c74de91c7e" providerId="Windows Live" clId="Web-{A1417D89-5671-4CC6-AA32-6782580E67BF}" dt="2023-08-12T02:39:25.255" v="265" actId="20577"/>
          <ac:spMkLst>
            <pc:docMk/>
            <pc:sldMk cId="3314620272" sldId="464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30.673" v="305" actId="20577"/>
          <ac:spMkLst>
            <pc:docMk/>
            <pc:sldMk cId="3314620272" sldId="464"/>
            <ac:spMk id="3" creationId="{6E42C76E-3F1D-E84E-659E-F1C4A867E9ED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5" creationId="{58FC385A-1E79-D60B-5E10-FDBDFE313062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6" creationId="{7D8D185D-D516-5915-13E3-DBF5C18893B9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7" creationId="{1807AE42-C7F3-D1BA-868B-B3818E0B2178}"/>
          </ac:spMkLst>
        </pc:spChg>
        <pc:graphicFrameChg chg="add mod">
          <ac:chgData name="tien tran" userId="f5c0b7c74de91c7e" providerId="Windows Live" clId="Web-{A1417D89-5671-4CC6-AA32-6782580E67BF}" dt="2023-08-12T02:39:56.569" v="271" actId="1076"/>
          <ac:graphicFrameMkLst>
            <pc:docMk/>
            <pc:sldMk cId="3314620272" sldId="464"/>
            <ac:graphicFrameMk id="9" creationId="{E84FC6A0-8E5A-E2A9-DF4E-966EF02A7D99}"/>
          </ac:graphicFrameMkLst>
        </pc:graphicFrameChg>
      </pc:sldChg>
      <pc:sldChg chg="modSp new">
        <pc:chgData name="tien tran" userId="f5c0b7c74de91c7e" providerId="Windows Live" clId="Web-{A1417D89-5671-4CC6-AA32-6782580E67BF}" dt="2023-08-12T03:08:08.700" v="333" actId="20577"/>
        <pc:sldMkLst>
          <pc:docMk/>
          <pc:sldMk cId="2372846115" sldId="465"/>
        </pc:sldMkLst>
        <pc:spChg chg="mod">
          <ac:chgData name="tien tran" userId="f5c0b7c74de91c7e" providerId="Windows Live" clId="Web-{A1417D89-5671-4CC6-AA32-6782580E67BF}" dt="2023-08-12T03:07:19.605" v="329" actId="20577"/>
          <ac:spMkLst>
            <pc:docMk/>
            <pc:sldMk cId="2372846115" sldId="465"/>
            <ac:spMk id="2" creationId="{B4044E8D-6272-AA6C-850B-CC799EBABBFE}"/>
          </ac:spMkLst>
        </pc:spChg>
        <pc:spChg chg="mod">
          <ac:chgData name="tien tran" userId="f5c0b7c74de91c7e" providerId="Windows Live" clId="Web-{A1417D89-5671-4CC6-AA32-6782580E67BF}" dt="2023-08-12T03:08:08.700" v="333" actId="20577"/>
          <ac:spMkLst>
            <pc:docMk/>
            <pc:sldMk cId="2372846115" sldId="465"/>
            <ac:spMk id="3" creationId="{6A47B44D-15FB-22E3-3239-74E7BF163261}"/>
          </ac:spMkLst>
        </pc:spChg>
      </pc:sldChg>
      <pc:sldChg chg="addSp delSp modSp add replId">
        <pc:chgData name="tien tran" userId="f5c0b7c74de91c7e" providerId="Windows Live" clId="Web-{A1417D89-5671-4CC6-AA32-6782580E67BF}" dt="2023-08-12T03:09:33.733" v="347" actId="1076"/>
        <pc:sldMkLst>
          <pc:docMk/>
          <pc:sldMk cId="3801038533" sldId="466"/>
        </pc:sldMkLst>
        <pc:spChg chg="del mod">
          <ac:chgData name="tien tran" userId="f5c0b7c74de91c7e" providerId="Windows Live" clId="Web-{A1417D89-5671-4CC6-AA32-6782580E67BF}" dt="2023-08-12T03:08:44.701" v="336"/>
          <ac:spMkLst>
            <pc:docMk/>
            <pc:sldMk cId="3801038533" sldId="466"/>
            <ac:spMk id="3" creationId="{6A47B44D-15FB-22E3-3239-74E7BF163261}"/>
          </ac:spMkLst>
        </pc:spChg>
        <pc:picChg chg="add mod ord">
          <ac:chgData name="tien tran" userId="f5c0b7c74de91c7e" providerId="Windows Live" clId="Web-{A1417D89-5671-4CC6-AA32-6782580E67BF}" dt="2023-08-12T03:09:19.717" v="344" actId="1076"/>
          <ac:picMkLst>
            <pc:docMk/>
            <pc:sldMk cId="3801038533" sldId="466"/>
            <ac:picMk id="5" creationId="{D5663B49-922F-1DAB-F1BF-D01B2E4FAC55}"/>
          </ac:picMkLst>
        </pc:picChg>
        <pc:picChg chg="add mod">
          <ac:chgData name="tien tran" userId="f5c0b7c74de91c7e" providerId="Windows Live" clId="Web-{A1417D89-5671-4CC6-AA32-6782580E67BF}" dt="2023-08-12T03:09:33.733" v="347" actId="1076"/>
          <ac:picMkLst>
            <pc:docMk/>
            <pc:sldMk cId="3801038533" sldId="466"/>
            <ac:picMk id="6" creationId="{8C616509-70A5-C5E0-8400-D5CDFB6CA027}"/>
          </ac:picMkLst>
        </pc:picChg>
      </pc:sldChg>
      <pc:sldChg chg="addSp delSp modSp add replId">
        <pc:chgData name="tien tran" userId="f5c0b7c74de91c7e" providerId="Windows Live" clId="Web-{A1417D89-5671-4CC6-AA32-6782580E67BF}" dt="2023-08-12T03:11:23.705" v="366" actId="1076"/>
        <pc:sldMkLst>
          <pc:docMk/>
          <pc:sldMk cId="3937768751" sldId="467"/>
        </pc:sldMkLst>
        <pc:spChg chg="mod">
          <ac:chgData name="tien tran" userId="f5c0b7c74de91c7e" providerId="Windows Live" clId="Web-{A1417D89-5671-4CC6-AA32-6782580E67BF}" dt="2023-08-12T03:10:28.079" v="358" actId="20577"/>
          <ac:spMkLst>
            <pc:docMk/>
            <pc:sldMk cId="3937768751" sldId="467"/>
            <ac:spMk id="2" creationId="{B4044E8D-6272-AA6C-850B-CC799EBABBFE}"/>
          </ac:spMkLst>
        </pc:spChg>
        <pc:spChg chg="add del mod">
          <ac:chgData name="tien tran" userId="f5c0b7c74de91c7e" providerId="Windows Live" clId="Web-{A1417D89-5671-4CC6-AA32-6782580E67BF}" dt="2023-08-12T03:10:47.767" v="361"/>
          <ac:spMkLst>
            <pc:docMk/>
            <pc:sldMk cId="3937768751" sldId="467"/>
            <ac:spMk id="7" creationId="{3A7A1A56-86DA-D43C-A6CB-6F25E8363649}"/>
          </ac:spMkLst>
        </pc:spChg>
        <pc:picChg chg="del">
          <ac:chgData name="tien tran" userId="f5c0b7c74de91c7e" providerId="Windows Live" clId="Web-{A1417D89-5671-4CC6-AA32-6782580E67BF}" dt="2023-08-12T03:10:30.938" v="359"/>
          <ac:picMkLst>
            <pc:docMk/>
            <pc:sldMk cId="3937768751" sldId="467"/>
            <ac:picMk id="5" creationId="{D5663B49-922F-1DAB-F1BF-D01B2E4FAC55}"/>
          </ac:picMkLst>
        </pc:picChg>
        <pc:picChg chg="del">
          <ac:chgData name="tien tran" userId="f5c0b7c74de91c7e" providerId="Windows Live" clId="Web-{A1417D89-5671-4CC6-AA32-6782580E67BF}" dt="2023-08-12T03:10:32.141" v="360"/>
          <ac:picMkLst>
            <pc:docMk/>
            <pc:sldMk cId="3937768751" sldId="467"/>
            <ac:picMk id="6" creationId="{8C616509-70A5-C5E0-8400-D5CDFB6CA027}"/>
          </ac:picMkLst>
        </pc:picChg>
        <pc:picChg chg="add mod ord">
          <ac:chgData name="tien tran" userId="f5c0b7c74de91c7e" providerId="Windows Live" clId="Web-{A1417D89-5671-4CC6-AA32-6782580E67BF}" dt="2023-08-12T03:10:50.626" v="362" actId="1076"/>
          <ac:picMkLst>
            <pc:docMk/>
            <pc:sldMk cId="3937768751" sldId="467"/>
            <ac:picMk id="8" creationId="{A94A608E-F1D7-ABAD-1592-F350E03896AB}"/>
          </ac:picMkLst>
        </pc:picChg>
        <pc:picChg chg="add mod">
          <ac:chgData name="tien tran" userId="f5c0b7c74de91c7e" providerId="Windows Live" clId="Web-{A1417D89-5671-4CC6-AA32-6782580E67BF}" dt="2023-08-12T03:11:23.705" v="366" actId="1076"/>
          <ac:picMkLst>
            <pc:docMk/>
            <pc:sldMk cId="3937768751" sldId="467"/>
            <ac:picMk id="9" creationId="{960A4917-48A4-B3C3-4683-1D39526D7CBB}"/>
          </ac:picMkLst>
        </pc:picChg>
      </pc:sldChg>
      <pc:sldChg chg="modSp new">
        <pc:chgData name="tien tran" userId="f5c0b7c74de91c7e" providerId="Windows Live" clId="Web-{A1417D89-5671-4CC6-AA32-6782580E67BF}" dt="2023-08-12T03:15:17.103" v="373" actId="20577"/>
        <pc:sldMkLst>
          <pc:docMk/>
          <pc:sldMk cId="1562207590" sldId="468"/>
        </pc:sldMkLst>
        <pc:spChg chg="mod">
          <ac:chgData name="tien tran" userId="f5c0b7c74de91c7e" providerId="Windows Live" clId="Web-{A1417D89-5671-4CC6-AA32-6782580E67BF}" dt="2023-08-12T03:14:11.648" v="371" actId="20577"/>
          <ac:spMkLst>
            <pc:docMk/>
            <pc:sldMk cId="1562207590" sldId="468"/>
            <ac:spMk id="2" creationId="{7BDD957D-4589-8C1B-BEC4-330B455BF50A}"/>
          </ac:spMkLst>
        </pc:spChg>
        <pc:spChg chg="mod">
          <ac:chgData name="tien tran" userId="f5c0b7c74de91c7e" providerId="Windows Live" clId="Web-{A1417D89-5671-4CC6-AA32-6782580E67BF}" dt="2023-08-12T03:15:17.103" v="373" actId="20577"/>
          <ac:spMkLst>
            <pc:docMk/>
            <pc:sldMk cId="1562207590" sldId="468"/>
            <ac:spMk id="3" creationId="{348C2CAE-073F-B3D6-05A3-63F966C977E0}"/>
          </ac:spMkLst>
        </pc:spChg>
      </pc:sldChg>
      <pc:sldChg chg="addSp delSp modSp add replId">
        <pc:chgData name="tien tran" userId="f5c0b7c74de91c7e" providerId="Windows Live" clId="Web-{A1417D89-5671-4CC6-AA32-6782580E67BF}" dt="2023-08-12T03:15:32.306" v="379" actId="14100"/>
        <pc:sldMkLst>
          <pc:docMk/>
          <pc:sldMk cId="842645735" sldId="469"/>
        </pc:sldMkLst>
        <pc:spChg chg="del mod">
          <ac:chgData name="tien tran" userId="f5c0b7c74de91c7e" providerId="Windows Live" clId="Web-{A1417D89-5671-4CC6-AA32-6782580E67BF}" dt="2023-08-12T03:15:25.853" v="376"/>
          <ac:spMkLst>
            <pc:docMk/>
            <pc:sldMk cId="842645735" sldId="469"/>
            <ac:spMk id="3" creationId="{348C2CAE-073F-B3D6-05A3-63F966C977E0}"/>
          </ac:spMkLst>
        </pc:spChg>
        <pc:picChg chg="add mod ord">
          <ac:chgData name="tien tran" userId="f5c0b7c74de91c7e" providerId="Windows Live" clId="Web-{A1417D89-5671-4CC6-AA32-6782580E67BF}" dt="2023-08-12T03:15:32.306" v="379" actId="14100"/>
          <ac:picMkLst>
            <pc:docMk/>
            <pc:sldMk cId="842645735" sldId="469"/>
            <ac:picMk id="5" creationId="{20A7C6E9-AE72-7543-F836-BC49396251A7}"/>
          </ac:picMkLst>
        </pc:picChg>
      </pc:sldChg>
      <pc:sldChg chg="modSp new">
        <pc:chgData name="tien tran" userId="f5c0b7c74de91c7e" providerId="Windows Live" clId="Web-{A1417D89-5671-4CC6-AA32-6782580E67BF}" dt="2023-08-12T03:16:08.542" v="393" actId="20577"/>
        <pc:sldMkLst>
          <pc:docMk/>
          <pc:sldMk cId="784413137" sldId="470"/>
        </pc:sldMkLst>
        <pc:spChg chg="mod">
          <ac:chgData name="tien tran" userId="f5c0b7c74de91c7e" providerId="Windows Live" clId="Web-{A1417D89-5671-4CC6-AA32-6782580E67BF}" dt="2023-08-12T03:15:55.869" v="390" actId="20577"/>
          <ac:spMkLst>
            <pc:docMk/>
            <pc:sldMk cId="784413137" sldId="470"/>
            <ac:spMk id="2" creationId="{2097BA7A-FAF8-F965-AF57-CF6319AFBC91}"/>
          </ac:spMkLst>
        </pc:spChg>
        <pc:spChg chg="mod">
          <ac:chgData name="tien tran" userId="f5c0b7c74de91c7e" providerId="Windows Live" clId="Web-{A1417D89-5671-4CC6-AA32-6782580E67BF}" dt="2023-08-12T03:16:08.542" v="393" actId="20577"/>
          <ac:spMkLst>
            <pc:docMk/>
            <pc:sldMk cId="784413137" sldId="470"/>
            <ac:spMk id="3" creationId="{BE861A2F-EF5E-FC42-1CD8-A97BE83D9A15}"/>
          </ac:spMkLst>
        </pc:spChg>
      </pc:sldChg>
      <pc:sldChg chg="addSp modSp add replId">
        <pc:chgData name="tien tran" userId="f5c0b7c74de91c7e" providerId="Windows Live" clId="Web-{A1417D89-5671-4CC6-AA32-6782580E67BF}" dt="2023-08-12T03:17:08.418" v="399" actId="14100"/>
        <pc:sldMkLst>
          <pc:docMk/>
          <pc:sldMk cId="3113586915" sldId="471"/>
        </pc:sldMkLst>
        <pc:spChg chg="mod">
          <ac:chgData name="tien tran" userId="f5c0b7c74de91c7e" providerId="Windows Live" clId="Web-{A1417D89-5671-4CC6-AA32-6782580E67BF}" dt="2023-08-12T03:16:46.887" v="395" actId="20577"/>
          <ac:spMkLst>
            <pc:docMk/>
            <pc:sldMk cId="3113586915" sldId="471"/>
            <ac:spMk id="3" creationId="{BE861A2F-EF5E-FC42-1CD8-A97BE83D9A15}"/>
          </ac:spMkLst>
        </pc:spChg>
        <pc:picChg chg="add mod">
          <ac:chgData name="tien tran" userId="f5c0b7c74de91c7e" providerId="Windows Live" clId="Web-{A1417D89-5671-4CC6-AA32-6782580E67BF}" dt="2023-08-12T03:17:08.418" v="399" actId="14100"/>
          <ac:picMkLst>
            <pc:docMk/>
            <pc:sldMk cId="3113586915" sldId="471"/>
            <ac:picMk id="5" creationId="{06F6616A-0535-2CA0-E072-FB8DE5475B4A}"/>
          </ac:picMkLst>
        </pc:picChg>
      </pc:sldChg>
      <pc:sldChg chg="modSp new">
        <pc:chgData name="tien tran" userId="f5c0b7c74de91c7e" providerId="Windows Live" clId="Web-{A1417D89-5671-4CC6-AA32-6782580E67BF}" dt="2023-08-12T03:18:03.108" v="410" actId="20577"/>
        <pc:sldMkLst>
          <pc:docMk/>
          <pc:sldMk cId="2919658375" sldId="472"/>
        </pc:sldMkLst>
        <pc:spChg chg="mod">
          <ac:chgData name="tien tran" userId="f5c0b7c74de91c7e" providerId="Windows Live" clId="Web-{A1417D89-5671-4CC6-AA32-6782580E67BF}" dt="2023-08-12T03:18:03.108" v="410" actId="20577"/>
          <ac:spMkLst>
            <pc:docMk/>
            <pc:sldMk cId="2919658375" sldId="472"/>
            <ac:spMk id="2" creationId="{AC08B8B9-6330-9FB6-B9A3-9B2BEE7B15BC}"/>
          </ac:spMkLst>
        </pc:spChg>
        <pc:spChg chg="mod">
          <ac:chgData name="tien tran" userId="f5c0b7c74de91c7e" providerId="Windows Live" clId="Web-{A1417D89-5671-4CC6-AA32-6782580E67BF}" dt="2023-08-12T03:17:41.763" v="407" actId="20577"/>
          <ac:spMkLst>
            <pc:docMk/>
            <pc:sldMk cId="2919658375" sldId="472"/>
            <ac:spMk id="3" creationId="{4DA7C5E6-5EF2-F8BF-C723-7C31E683A827}"/>
          </ac:spMkLst>
        </pc:spChg>
      </pc:sldChg>
      <pc:sldChg chg="new del">
        <pc:chgData name="tien tran" userId="f5c0b7c74de91c7e" providerId="Windows Live" clId="Web-{A1417D89-5671-4CC6-AA32-6782580E67BF}" dt="2023-08-12T03:26:42.060" v="494"/>
        <pc:sldMkLst>
          <pc:docMk/>
          <pc:sldMk cId="707813686" sldId="473"/>
        </pc:sldMkLst>
      </pc:sldChg>
      <pc:sldChg chg="modSp add ord replId">
        <pc:chgData name="tien tran" userId="f5c0b7c74de91c7e" providerId="Windows Live" clId="Web-{A1417D89-5671-4CC6-AA32-6782580E67BF}" dt="2023-08-12T03:22:23.115" v="473"/>
        <pc:sldMkLst>
          <pc:docMk/>
          <pc:sldMk cId="777188218" sldId="474"/>
        </pc:sldMkLst>
        <pc:spChg chg="mod">
          <ac:chgData name="tien tran" userId="f5c0b7c74de91c7e" providerId="Windows Live" clId="Web-{A1417D89-5671-4CC6-AA32-6782580E67BF}" dt="2023-08-12T03:22:15.318" v="472" actId="20577"/>
          <ac:spMkLst>
            <pc:docMk/>
            <pc:sldMk cId="777188218" sldId="474"/>
            <ac:spMk id="190467" creationId="{00000000-0000-0000-0000-000000000000}"/>
          </ac:spMkLst>
        </pc:spChg>
      </pc:sldChg>
      <pc:sldChg chg="modSp new">
        <pc:chgData name="tien tran" userId="f5c0b7c74de91c7e" providerId="Windows Live" clId="Web-{A1417D89-5671-4CC6-AA32-6782580E67BF}" dt="2023-08-12T03:24:58.713" v="480" actId="20577"/>
        <pc:sldMkLst>
          <pc:docMk/>
          <pc:sldMk cId="1653844099" sldId="475"/>
        </pc:sldMkLst>
        <pc:spChg chg="mod">
          <ac:chgData name="tien tran" userId="f5c0b7c74de91c7e" providerId="Windows Live" clId="Web-{A1417D89-5671-4CC6-AA32-6782580E67BF}" dt="2023-08-12T03:24:58.713" v="480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A1417D89-5671-4CC6-AA32-6782580E67BF}" dt="2023-08-12T03:24:48.979" v="477" actId="20577"/>
          <ac:spMkLst>
            <pc:docMk/>
            <pc:sldMk cId="1653844099" sldId="475"/>
            <ac:spMk id="3" creationId="{EDC10411-CE3E-DE9B-55F0-CED47B85DBE0}"/>
          </ac:spMkLst>
        </pc:spChg>
      </pc:sldChg>
      <pc:sldChg chg="modSp new">
        <pc:chgData name="tien tran" userId="f5c0b7c74de91c7e" providerId="Windows Live" clId="Web-{A1417D89-5671-4CC6-AA32-6782580E67BF}" dt="2023-08-12T03:26:05.137" v="491" actId="20577"/>
        <pc:sldMkLst>
          <pc:docMk/>
          <pc:sldMk cId="2612855592" sldId="476"/>
        </pc:sldMkLst>
        <pc:spChg chg="mod">
          <ac:chgData name="tien tran" userId="f5c0b7c74de91c7e" providerId="Windows Live" clId="Web-{A1417D89-5671-4CC6-AA32-6782580E67BF}" dt="2023-08-12T03:26:05.137" v="491" actId="20577"/>
          <ac:spMkLst>
            <pc:docMk/>
            <pc:sldMk cId="2612855592" sldId="476"/>
            <ac:spMk id="2" creationId="{F16033D6-9A38-15FD-312F-43142A19E6E4}"/>
          </ac:spMkLst>
        </pc:spChg>
        <pc:spChg chg="mod">
          <ac:chgData name="tien tran" userId="f5c0b7c74de91c7e" providerId="Windows Live" clId="Web-{A1417D89-5671-4CC6-AA32-6782580E67BF}" dt="2023-08-12T03:25:33.652" v="485" actId="20577"/>
          <ac:spMkLst>
            <pc:docMk/>
            <pc:sldMk cId="2612855592" sldId="476"/>
            <ac:spMk id="3" creationId="{F858FA46-C795-316A-0C60-668A38D46962}"/>
          </ac:spMkLst>
        </pc:spChg>
      </pc:sldChg>
      <pc:sldChg chg="modSp add replId">
        <pc:chgData name="tien tran" userId="f5c0b7c74de91c7e" providerId="Windows Live" clId="Web-{A1417D89-5671-4CC6-AA32-6782580E67BF}" dt="2023-08-12T03:25:53.793" v="488" actId="20577"/>
        <pc:sldMkLst>
          <pc:docMk/>
          <pc:sldMk cId="1664006776" sldId="477"/>
        </pc:sldMkLst>
        <pc:spChg chg="mod">
          <ac:chgData name="tien tran" userId="f5c0b7c74de91c7e" providerId="Windows Live" clId="Web-{A1417D89-5671-4CC6-AA32-6782580E67BF}" dt="2023-08-12T03:25:53.793" v="488" actId="20577"/>
          <ac:spMkLst>
            <pc:docMk/>
            <pc:sldMk cId="1664006776" sldId="477"/>
            <ac:spMk id="190467" creationId="{00000000-0000-0000-0000-000000000000}"/>
          </ac:spMkLst>
        </pc:spChg>
      </pc:sldChg>
      <pc:sldChg chg="modSp add replId">
        <pc:chgData name="tien tran" userId="f5c0b7c74de91c7e" providerId="Windows Live" clId="Web-{A1417D89-5671-4CC6-AA32-6782580E67BF}" dt="2023-08-12T03:26:52.888" v="496" actId="20577"/>
        <pc:sldMkLst>
          <pc:docMk/>
          <pc:sldMk cId="151422651" sldId="478"/>
        </pc:sldMkLst>
        <pc:spChg chg="mod">
          <ac:chgData name="tien tran" userId="f5c0b7c74de91c7e" providerId="Windows Live" clId="Web-{A1417D89-5671-4CC6-AA32-6782580E67BF}" dt="2023-08-12T03:26:52.888" v="496" actId="20577"/>
          <ac:spMkLst>
            <pc:docMk/>
            <pc:sldMk cId="151422651" sldId="478"/>
            <ac:spMk id="1904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47B558-7846-4F1D-8DFB-D6CA7E5CD1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05;p1:notes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00" rIns="91425" bIns="45700"/>
          <a:lstStyle/>
          <a:p>
            <a:pPr>
              <a:spcBef>
                <a:spcPct val="0"/>
              </a:spcBef>
              <a:buSzPts val="1400"/>
            </a:pPr>
            <a:endParaRPr lang="en-US" altLang="en-US"/>
          </a:p>
        </p:txBody>
      </p:sp>
      <p:sp>
        <p:nvSpPr>
          <p:cNvPr id="4099" name="Google Shape;106;p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F8B88-1805-4940-96C2-E50883BB8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8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6952F-4AC3-476E-9CF7-AD77D6AE1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4392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071" y="110295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94279F-A213-4E94-9147-41AF49FA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5413"/>
            <a:ext cx="10390716" cy="7016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8CC54-95B2-44C5-A745-8484436EB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5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44"/>
            <a:ext cx="10390716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103632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52" y="3429000"/>
            <a:ext cx="103632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2C0B60-F1FC-4DE9-8A0E-41A6A9D61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10390716" cy="636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7364" y="990600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74638" y="1025013"/>
            <a:ext cx="50800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74638" y="3396739"/>
            <a:ext cx="50800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5C9274-B3C2-4FAF-B66A-676C374AF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3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Graphical user interface, text, application, email&#10;&#10;Description automatically generate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6525"/>
            <a:ext cx="105156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52538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745908-3D73-48EF-8338-0BE20F4246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7500" y="6356350"/>
            <a:ext cx="1422400" cy="3540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700" b="1">
                <a:solidFill>
                  <a:schemeClr val="bg1"/>
                </a:solidFill>
              </a:rPr>
              <a:t>FE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7AB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Google Shape;108;p1"/>
          <p:cNvSpPr txBox="1">
            <a:spLocks noChangeArrowheads="1"/>
          </p:cNvSpPr>
          <p:nvPr/>
        </p:nvSpPr>
        <p:spPr bwMode="auto">
          <a:xfrm>
            <a:off x="838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E7E6E6"/>
              </a:buClr>
              <a:buSzPts val="1400"/>
              <a:buFontTx/>
              <a:buNone/>
            </a:pPr>
            <a:fld id="{0DB000B6-95C2-40C3-A5A7-0769F4AB75FB}" type="slidenum">
              <a:rPr lang="en-US" altLang="en-US" sz="1800">
                <a:solidFill>
                  <a:srgbClr val="E7E6E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E7E6E6"/>
                </a:buClr>
                <a:buSzPts val="1400"/>
                <a:buFontTx/>
                <a:buNone/>
              </a:pPr>
              <a:t>1</a:t>
            </a:fld>
            <a:endParaRPr lang="en-US" altLang="en-US" sz="180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Google Shape;110;p1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3557" r="5000" b="16351"/>
          <a:stretch>
            <a:fillRect/>
          </a:stretch>
        </p:blipFill>
        <p:spPr bwMode="auto">
          <a:xfrm>
            <a:off x="504825" y="258763"/>
            <a:ext cx="39893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5978525" y="327501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760413" y="1231900"/>
            <a:ext cx="563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0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07ABF"/>
                </a:solidFill>
                <a:latin typeface="Helvetica Neue Medium"/>
                <a:ea typeface="Meiryo" pitchFamily="34" charset="-128"/>
                <a:sym typeface="Helvetica Neue"/>
              </a:rPr>
              <a:t>WAY TO ENTERPRISE</a:t>
            </a:r>
          </a:p>
        </p:txBody>
      </p:sp>
      <p:sp>
        <p:nvSpPr>
          <p:cNvPr id="12" name="Google Shape;90;p9"/>
          <p:cNvSpPr txBox="1">
            <a:spLocks/>
          </p:cNvSpPr>
          <p:nvPr/>
        </p:nvSpPr>
        <p:spPr>
          <a:xfrm>
            <a:off x="1216025" y="2770188"/>
            <a:ext cx="9070975" cy="13176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4900" b="1">
                <a:solidFill>
                  <a:srgbClr val="00A2FF"/>
                </a:solidFill>
                <a:latin typeface="Arial"/>
                <a:cs typeface="Arial"/>
              </a:rPr>
              <a:t>Seminar – </a:t>
            </a:r>
            <a:r>
              <a:rPr lang="en-US" sz="4900" b="1" err="1">
                <a:solidFill>
                  <a:srgbClr val="00A2FF"/>
                </a:solidFill>
                <a:latin typeface="Arial"/>
                <a:cs typeface="Arial"/>
              </a:rPr>
              <a:t>Onpremise</a:t>
            </a:r>
            <a:r>
              <a:rPr lang="en-US" sz="4900" b="1">
                <a:solidFill>
                  <a:srgbClr val="00A2FF"/>
                </a:solidFill>
                <a:latin typeface="Arial"/>
                <a:cs typeface="Arial"/>
              </a:rPr>
              <a:t> – Day 1</a:t>
            </a:r>
            <a:endParaRPr lang="vi-VN"/>
          </a:p>
        </p:txBody>
      </p:sp>
      <p:sp>
        <p:nvSpPr>
          <p:cNvPr id="3080" name="Slide Number Placeholder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0BC2A1-6BDA-4B57-BA3A-52DC4CC1E9F0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814C3A-2369-5D11-D784-8AD8167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Đầu Bài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446B9C-BDCA-3477-8460-E14E11DE2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Xây dựng </a:t>
            </a:r>
            <a:r>
              <a:rPr lang="vi-VN" dirty="0" err="1">
                <a:latin typeface="Arial"/>
                <a:cs typeface="Arial"/>
              </a:rPr>
              <a:t>Website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WordPress</a:t>
            </a:r>
            <a:r>
              <a:rPr lang="vi-VN" dirty="0">
                <a:latin typeface="Arial"/>
                <a:cs typeface="Arial"/>
              </a:rPr>
              <a:t> trên hạ tầng máy chủ tại chỗ ( </a:t>
            </a:r>
            <a:r>
              <a:rPr lang="vi-VN" dirty="0" err="1">
                <a:latin typeface="Arial"/>
                <a:cs typeface="Arial"/>
              </a:rPr>
              <a:t>on-premise</a:t>
            </a:r>
            <a:r>
              <a:rPr lang="vi-VN" dirty="0">
                <a:latin typeface="Arial"/>
                <a:cs typeface="Arial"/>
              </a:rPr>
              <a:t>) hoặc hạ tầng máy chủ đám mây (</a:t>
            </a:r>
            <a:r>
              <a:rPr lang="vi-VN" dirty="0" err="1">
                <a:latin typeface="Arial"/>
                <a:cs typeface="Arial"/>
              </a:rPr>
              <a:t>on-cloud</a:t>
            </a:r>
            <a:r>
              <a:rPr lang="vi-VN" dirty="0">
                <a:latin typeface="Arial"/>
                <a:cs typeface="Arial"/>
              </a:rPr>
              <a:t>)</a:t>
            </a:r>
          </a:p>
          <a:p>
            <a:r>
              <a:rPr lang="vi-VN" dirty="0">
                <a:latin typeface="Arial"/>
                <a:cs typeface="Arial"/>
              </a:rPr>
              <a:t>Đảm bảo HA các thành phần  </a:t>
            </a:r>
            <a:endParaRPr lang="vi-VN" dirty="0" err="1"/>
          </a:p>
          <a:p>
            <a:pPr lvl="1"/>
            <a:r>
              <a:rPr lang="vi-VN" dirty="0">
                <a:latin typeface="Arial"/>
                <a:cs typeface="Arial"/>
              </a:rPr>
              <a:t>cân bằng tải - </a:t>
            </a:r>
            <a:r>
              <a:rPr lang="vi-VN" dirty="0" err="1">
                <a:latin typeface="Arial"/>
                <a:cs typeface="Arial"/>
              </a:rPr>
              <a:t>LoadBalancer</a:t>
            </a:r>
            <a:endParaRPr lang="vi-VN" dirty="0" err="1"/>
          </a:p>
          <a:p>
            <a:pPr lvl="1"/>
            <a:r>
              <a:rPr lang="vi-VN" dirty="0">
                <a:latin typeface="Arial"/>
                <a:cs typeface="Arial"/>
              </a:rPr>
              <a:t>máy chủ ứng dụng </a:t>
            </a:r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 (</a:t>
            </a:r>
            <a:r>
              <a:rPr lang="vi-VN" dirty="0" err="1">
                <a:latin typeface="Arial"/>
                <a:cs typeface="Arial"/>
              </a:rPr>
              <a:t>wordpress</a:t>
            </a:r>
            <a:r>
              <a:rPr lang="vi-VN" dirty="0">
                <a:latin typeface="Arial"/>
                <a:cs typeface="Arial"/>
              </a:rPr>
              <a:t>); </a:t>
            </a:r>
            <a:endParaRPr lang="vi-VN" dirty="0"/>
          </a:p>
          <a:p>
            <a:pPr lvl="1"/>
            <a:r>
              <a:rPr lang="vi-VN" dirty="0">
                <a:latin typeface="Arial"/>
                <a:cs typeface="Arial"/>
              </a:rPr>
              <a:t>máy chủ cơ sở dữ liệu - </a:t>
            </a:r>
            <a:r>
              <a:rPr lang="vi-VN" err="1">
                <a:latin typeface="Arial"/>
                <a:cs typeface="Arial"/>
              </a:rPr>
              <a:t>Database</a:t>
            </a:r>
            <a:endParaRPr lang="vi-VN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Kiểm thử kịch bản </a:t>
            </a:r>
            <a:r>
              <a:rPr lang="vi-VN" dirty="0" err="1">
                <a:latin typeface="Arial"/>
                <a:cs typeface="Arial"/>
              </a:rPr>
              <a:t>Failover</a:t>
            </a:r>
            <a:r>
              <a:rPr lang="vi-VN" dirty="0">
                <a:latin typeface="Arial"/>
                <a:cs typeface="Arial"/>
              </a:rPr>
              <a:t> máy chủ ứng dụng </a:t>
            </a:r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wordpress</a:t>
            </a:r>
            <a:r>
              <a:rPr lang="vi-VN" dirty="0">
                <a:latin typeface="Arial"/>
                <a:cs typeface="Arial"/>
              </a:rPr>
              <a:t>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A26AABB-6CA6-A7D4-A444-0BD3BCB1F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5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CDA018-65D9-5549-295D-40E5716E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Hướng dẫn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D9537A3-7DC6-D3EB-A381-CE83D97E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40" y="1052423"/>
            <a:ext cx="11795185" cy="4983941"/>
          </a:xfrm>
        </p:spPr>
        <p:txBody>
          <a:bodyPr/>
          <a:lstStyle/>
          <a:p>
            <a:r>
              <a:rPr lang="vi-VN" dirty="0">
                <a:latin typeface="Arial"/>
                <a:cs typeface="Arial"/>
              </a:rPr>
              <a:t>Học viên: </a:t>
            </a:r>
            <a:endParaRPr lang="vi-VN"/>
          </a:p>
          <a:p>
            <a:pPr lvl="1"/>
            <a:r>
              <a:rPr lang="vi-VN" dirty="0">
                <a:latin typeface="Arial"/>
                <a:cs typeface="Arial"/>
              </a:rPr>
              <a:t>Tự do lựa chọn các thiết kế và triển khai theo đề xuất cá nhân hoặc triển khai được theo đề xuất theo </a:t>
            </a:r>
            <a:r>
              <a:rPr lang="vi-VN" err="1">
                <a:latin typeface="Arial"/>
                <a:cs typeface="Arial"/>
              </a:rPr>
              <a:t>seminar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dirty="0">
                <a:latin typeface="Arial"/>
                <a:cs typeface="Arial"/>
              </a:rPr>
              <a:t>Làm </a:t>
            </a:r>
            <a:r>
              <a:rPr lang="vi-VN" dirty="0" err="1">
                <a:latin typeface="Arial"/>
                <a:cs typeface="Arial"/>
              </a:rPr>
              <a:t>Slide</a:t>
            </a:r>
            <a:r>
              <a:rPr lang="vi-VN" dirty="0">
                <a:latin typeface="Arial"/>
                <a:cs typeface="Arial"/>
              </a:rPr>
              <a:t> trình bày tóm tắt lại quá trình làm + các khó khăn + các hướng giải quyết của bản thân. Tối đa 15 - 20 phút cho một bài trình bày. Tổng 8 bài trình bày trong 3h </a:t>
            </a:r>
          </a:p>
          <a:p>
            <a:pPr lvl="1"/>
            <a:r>
              <a:rPr lang="vi-VN" dirty="0">
                <a:latin typeface="Arial"/>
                <a:cs typeface="Arial"/>
              </a:rPr>
              <a:t>Giảng viên cùng toàn bộ học viên nghe nhận xét của bạn còn lại tại cuối phần trình bày </a:t>
            </a:r>
            <a:r>
              <a:rPr lang="vi-VN" dirty="0" err="1">
                <a:latin typeface="Arial"/>
                <a:cs typeface="Arial"/>
              </a:rPr>
              <a:t>seminar</a:t>
            </a:r>
            <a:r>
              <a:rPr lang="vi-VN" dirty="0">
                <a:latin typeface="Arial"/>
                <a:cs typeface="Arial"/>
              </a:rPr>
              <a:t> của mỗi bạn. Tối đa 2 phút nhận xét</a:t>
            </a:r>
          </a:p>
          <a:p>
            <a:r>
              <a:rPr lang="vi-VN" dirty="0">
                <a:latin typeface="Arial"/>
                <a:cs typeface="Arial"/>
              </a:rPr>
              <a:t>Giảng viên: Chia đôi lớp:</a:t>
            </a:r>
          </a:p>
          <a:p>
            <a:pPr lvl="1"/>
            <a:r>
              <a:rPr lang="vi-VN" dirty="0" err="1">
                <a:latin typeface="Arial"/>
                <a:cs typeface="Arial"/>
              </a:rPr>
              <a:t>Onpremise</a:t>
            </a:r>
            <a:r>
              <a:rPr lang="vi-VN" dirty="0">
                <a:latin typeface="Arial"/>
                <a:cs typeface="Arial"/>
              </a:rPr>
              <a:t>: 1 nửa lớp thiết kế trên hạ tầng </a:t>
            </a:r>
            <a:r>
              <a:rPr lang="vi-VN" dirty="0" err="1">
                <a:latin typeface="Arial"/>
                <a:cs typeface="Arial"/>
              </a:rPr>
              <a:t>on-premise</a:t>
            </a:r>
            <a:r>
              <a:rPr lang="vi-VN" dirty="0">
                <a:latin typeface="Arial"/>
                <a:cs typeface="Arial"/>
              </a:rPr>
              <a:t>, trong đó 2 bạn 1 cặp để </a:t>
            </a:r>
            <a:r>
              <a:rPr lang="vi-VN" dirty="0" err="1">
                <a:latin typeface="Arial"/>
                <a:cs typeface="Arial"/>
              </a:rPr>
              <a:t>double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check</a:t>
            </a:r>
            <a:r>
              <a:rPr lang="vi-VN" dirty="0">
                <a:latin typeface="Arial"/>
                <a:cs typeface="Arial"/>
              </a:rPr>
              <a:t> kết quả của nhau, thiết kế và triển khai của 2 bạn có thể khác nhau</a:t>
            </a:r>
          </a:p>
          <a:p>
            <a:pPr lvl="1"/>
            <a:r>
              <a:rPr lang="vi-VN" dirty="0" err="1">
                <a:latin typeface="Arial"/>
                <a:cs typeface="Arial"/>
              </a:rPr>
              <a:t>On-cloud</a:t>
            </a:r>
            <a:r>
              <a:rPr lang="vi-VN" dirty="0">
                <a:latin typeface="Arial"/>
                <a:cs typeface="Arial"/>
              </a:rPr>
              <a:t>: 1 nửa lớp còn lại thiết kế trên hạ tầng </a:t>
            </a:r>
            <a:r>
              <a:rPr lang="vi-VN" dirty="0" err="1">
                <a:latin typeface="Arial"/>
                <a:cs typeface="Arial"/>
              </a:rPr>
              <a:t>on-cloud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aws</a:t>
            </a:r>
            <a:r>
              <a:rPr lang="vi-VN" dirty="0">
                <a:latin typeface="Arial"/>
                <a:cs typeface="Arial"/>
              </a:rPr>
              <a:t>), trong đó 2 bạn 1 cặp để </a:t>
            </a:r>
            <a:r>
              <a:rPr lang="vi-VN" dirty="0" err="1">
                <a:latin typeface="Arial"/>
                <a:cs typeface="Arial"/>
              </a:rPr>
              <a:t>double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check</a:t>
            </a:r>
            <a:r>
              <a:rPr lang="vi-VN" dirty="0">
                <a:latin typeface="Arial"/>
                <a:cs typeface="Arial"/>
              </a:rPr>
              <a:t> kết quả của nhau, thiết kế và triển khai của 2 bạn có thể khác nhau</a:t>
            </a:r>
          </a:p>
          <a:p>
            <a:pPr lvl="1"/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8A34E09-1671-5A77-EEAC-8AB4BB5338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00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81E4BF-0488-24C1-B356-7537CAF1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Gợi ý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B8D8C1-CDC9-1043-A662-37198E521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Thiết kế bản vẽ kiến trúc hệ thống ( hình đính kèm)</a:t>
            </a:r>
          </a:p>
          <a:p>
            <a:r>
              <a:rPr lang="vi-VN" dirty="0">
                <a:latin typeface="Arial"/>
                <a:cs typeface="Arial"/>
              </a:rPr>
              <a:t>Xây dựng cơ sở hạ tầng theo bản vẽ được thiết kế</a:t>
            </a:r>
          </a:p>
          <a:p>
            <a:r>
              <a:rPr lang="vi-VN" dirty="0">
                <a:latin typeface="Arial"/>
                <a:cs typeface="Arial"/>
              </a:rPr>
              <a:t>Triển khai </a:t>
            </a:r>
            <a:r>
              <a:rPr lang="vi-VN" dirty="0" err="1">
                <a:latin typeface="Arial"/>
                <a:cs typeface="Arial"/>
              </a:rPr>
              <a:t>code</a:t>
            </a:r>
            <a:r>
              <a:rPr lang="vi-VN" dirty="0">
                <a:latin typeface="Arial"/>
                <a:cs typeface="Arial"/>
              </a:rPr>
              <a:t> (</a:t>
            </a:r>
            <a:r>
              <a:rPr lang="vi-VN" dirty="0" err="1">
                <a:latin typeface="Arial"/>
                <a:cs typeface="Arial"/>
              </a:rPr>
              <a:t>wordpress</a:t>
            </a:r>
            <a:r>
              <a:rPr lang="vi-VN" dirty="0">
                <a:latin typeface="Arial"/>
                <a:cs typeface="Arial"/>
              </a:rPr>
              <a:t>) trên cơ sở hạ tầng </a:t>
            </a:r>
            <a:r>
              <a:rPr lang="vi-VN" dirty="0" err="1">
                <a:latin typeface="Arial"/>
                <a:cs typeface="Arial"/>
              </a:rPr>
              <a:t>on-premise</a:t>
            </a:r>
          </a:p>
          <a:p>
            <a:r>
              <a:rPr lang="vi-VN" dirty="0" err="1">
                <a:latin typeface="Arial"/>
                <a:cs typeface="Arial"/>
              </a:rPr>
              <a:t>Audit</a:t>
            </a:r>
            <a:r>
              <a:rPr lang="vi-VN" dirty="0">
                <a:latin typeface="Arial"/>
                <a:cs typeface="Arial"/>
              </a:rPr>
              <a:t>  độc lập (xác nhận) việc xây dựng hệ thống khớp với bản thiết kế đã vẽ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F7D54F7-F93A-877E-8EFB-8A07135954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15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B90DE1-AB97-DBD8-F91A-410F5670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Gợi ý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DB958F-8507-B7A4-D0DF-87FBC7C79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Thiết kế bản vẽ kiến trúc hệ thống</a:t>
            </a:r>
          </a:p>
          <a:p>
            <a:pPr lvl="1"/>
            <a:r>
              <a:rPr lang="vi-VN" dirty="0">
                <a:latin typeface="Arial"/>
                <a:cs typeface="Arial"/>
              </a:rPr>
              <a:t>Học viên: vẽ lại hình này để làm quen cách vẽ, hoặc tự thiết kế hệ thống và triển khai theo đề xuất của cá nhân </a:t>
            </a:r>
          </a:p>
          <a:p>
            <a:pPr lvl="1"/>
            <a:r>
              <a:rPr lang="vi-VN" dirty="0">
                <a:latin typeface="Arial"/>
                <a:cs typeface="Arial"/>
              </a:rPr>
              <a:t>Giảng viên: giải thích các thành phần của bản vẽ và ý nghĩa của chúng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69C1C5E-94D7-FD18-A696-73893FF8A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6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FF1DEE-0F18-7962-2F03-1EEA3036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61F6684-1F50-63EC-B51C-81E1388A5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8" name="Chỗ dành sẵn cho Nội dung 7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18D6052E-792D-D49E-C2A8-063973D1F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596" y="797858"/>
            <a:ext cx="9202118" cy="5451035"/>
          </a:xfrm>
        </p:spPr>
      </p:pic>
    </p:spTree>
    <p:extLst>
      <p:ext uri="{BB962C8B-B14F-4D97-AF65-F5344CB8AC3E}">
        <p14:creationId xmlns:p14="http://schemas.microsoft.com/office/powerpoint/2010/main" val="103310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732F1A2-D7A4-BB22-9E0D-D851767C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Gợi ý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E7AFAC1-14C8-33D8-9E49-FFD88F753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Xây dựng cơ sở hạ tầng theo bản vẽ được thiết kế</a:t>
            </a:r>
          </a:p>
          <a:p>
            <a:pPr lvl="1"/>
            <a:r>
              <a:rPr lang="vi-VN" dirty="0">
                <a:latin typeface="Arial"/>
                <a:cs typeface="Arial"/>
              </a:rPr>
              <a:t>Xem lại hướng dẫn </a:t>
            </a:r>
            <a:r>
              <a:rPr lang="vi-VN" dirty="0" err="1">
                <a:latin typeface="Arial"/>
                <a:cs typeface="Arial"/>
              </a:rPr>
              <a:t>install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guide</a:t>
            </a:r>
            <a:r>
              <a:rPr lang="vi-VN" dirty="0">
                <a:latin typeface="Arial"/>
                <a:cs typeface="Arial"/>
              </a:rPr>
              <a:t> trong </a:t>
            </a:r>
            <a:r>
              <a:rPr lang="vi-VN" dirty="0" err="1">
                <a:latin typeface="Arial"/>
                <a:cs typeface="Arial"/>
              </a:rPr>
              <a:t>step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step</a:t>
            </a:r>
            <a:r>
              <a:rPr lang="vi-VN" dirty="0">
                <a:latin typeface="Arial"/>
                <a:cs typeface="Arial"/>
              </a:rPr>
              <a:t> trong </a:t>
            </a:r>
            <a:r>
              <a:rPr lang="vi-VN" dirty="0" err="1">
                <a:latin typeface="Arial"/>
                <a:cs typeface="Arial"/>
              </a:rPr>
              <a:t>Lession</a:t>
            </a:r>
            <a:r>
              <a:rPr lang="vi-VN" dirty="0">
                <a:latin typeface="Arial"/>
                <a:cs typeface="Arial"/>
              </a:rPr>
              <a:t> 21</a:t>
            </a:r>
          </a:p>
          <a:p>
            <a:r>
              <a:rPr lang="vi-VN" dirty="0">
                <a:latin typeface="Arial"/>
                <a:cs typeface="Arial"/>
              </a:rPr>
              <a:t>Triển khai </a:t>
            </a:r>
            <a:r>
              <a:rPr lang="vi-VN" dirty="0" err="1">
                <a:latin typeface="Arial"/>
                <a:cs typeface="Arial"/>
              </a:rPr>
              <a:t>code</a:t>
            </a:r>
            <a:r>
              <a:rPr lang="vi-VN" dirty="0">
                <a:latin typeface="Arial"/>
                <a:cs typeface="Arial"/>
              </a:rPr>
              <a:t> (</a:t>
            </a:r>
            <a:r>
              <a:rPr lang="vi-VN" dirty="0" err="1">
                <a:latin typeface="Arial"/>
                <a:cs typeface="Arial"/>
              </a:rPr>
              <a:t>wordpress</a:t>
            </a:r>
            <a:r>
              <a:rPr lang="vi-VN" dirty="0">
                <a:latin typeface="Arial"/>
                <a:cs typeface="Arial"/>
              </a:rPr>
              <a:t>) trên cơ sở hạ tầng </a:t>
            </a:r>
            <a:r>
              <a:rPr lang="vi-VN" dirty="0" err="1">
                <a:latin typeface="Arial"/>
                <a:cs typeface="Arial"/>
              </a:rPr>
              <a:t>on-premise</a:t>
            </a:r>
          </a:p>
          <a:p>
            <a:pPr lvl="1"/>
            <a:r>
              <a:rPr lang="vi-VN" dirty="0">
                <a:latin typeface="Arial"/>
                <a:cs typeface="Arial"/>
              </a:rPr>
              <a:t>Xem </a:t>
            </a:r>
            <a:r>
              <a:rPr lang="vi-VN" dirty="0" err="1">
                <a:latin typeface="Arial"/>
                <a:cs typeface="Arial"/>
              </a:rPr>
              <a:t>file</a:t>
            </a:r>
            <a:r>
              <a:rPr lang="vi-VN" dirty="0">
                <a:latin typeface="Arial"/>
                <a:cs typeface="Arial"/>
              </a:rPr>
              <a:t> hướng dẫn </a:t>
            </a:r>
            <a:r>
              <a:rPr lang="vi-VN" dirty="0" err="1">
                <a:latin typeface="Arial"/>
                <a:cs typeface="Arial"/>
              </a:rPr>
              <a:t>install</a:t>
            </a:r>
            <a:r>
              <a:rPr lang="vi-VN" dirty="0">
                <a:latin typeface="Arial"/>
                <a:cs typeface="Arial"/>
              </a:rPr>
              <a:t> trong </a:t>
            </a:r>
            <a:r>
              <a:rPr lang="vi-VN" dirty="0" err="1">
                <a:latin typeface="Arial"/>
                <a:cs typeface="Arial"/>
              </a:rPr>
              <a:t>Lession</a:t>
            </a:r>
            <a:r>
              <a:rPr lang="vi-VN" dirty="0">
                <a:latin typeface="Arial"/>
                <a:cs typeface="Arial"/>
              </a:rPr>
              <a:t> 23</a:t>
            </a:r>
          </a:p>
          <a:p>
            <a:pPr lvl="1"/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7D8F8D9-D37B-7285-9A0B-C28353B03B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55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7053A3-236D-A7F2-AB68-6D19DF9D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Gợi ý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0A180B3-DA28-D009-E72E-2B73F01A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Audit</a:t>
            </a:r>
            <a:r>
              <a:rPr lang="vi-VN" dirty="0">
                <a:latin typeface="Arial"/>
                <a:cs typeface="Arial"/>
              </a:rPr>
              <a:t>  độc lập (xác nhận) việc xây dựng hệ thống khớp với bản thiết kế đã vẽ</a:t>
            </a:r>
          </a:p>
          <a:p>
            <a:pPr lvl="1"/>
            <a:r>
              <a:rPr lang="vi-VN" dirty="0">
                <a:latin typeface="Arial"/>
                <a:cs typeface="Arial"/>
              </a:rPr>
              <a:t>Học viên: chia cặp 2 học viên với nhau, để xác nhận chéo kết quả. Lưu ý:   thiết kế và triển khai của 2 học viên có thể khác nhau</a:t>
            </a:r>
          </a:p>
          <a:p>
            <a:pPr lvl="1"/>
            <a:r>
              <a:rPr lang="vi-VN" dirty="0">
                <a:latin typeface="Arial"/>
                <a:cs typeface="Arial"/>
              </a:rPr>
              <a:t>Giảng viên: cùng toàn bộ học viên nghe nhận xét của bạn còn lại tại cuối phần trình bày </a:t>
            </a:r>
            <a:r>
              <a:rPr lang="vi-VN" dirty="0" err="1">
                <a:latin typeface="Arial"/>
                <a:cs typeface="Arial"/>
              </a:rPr>
              <a:t>seminar</a:t>
            </a:r>
            <a:r>
              <a:rPr lang="vi-VN" dirty="0">
                <a:latin typeface="Arial"/>
                <a:cs typeface="Arial"/>
              </a:rPr>
              <a:t> của mỗi bạn. Tối đa 2 phút nhận xét</a:t>
            </a:r>
          </a:p>
          <a:p>
            <a:pPr lvl="1"/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770401D-D175-DAF4-C37D-D6F3F87078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79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10515600" cy="435133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>
                <a:latin typeface="Arial"/>
                <a:cs typeface="Arial"/>
              </a:rPr>
              <a:t>Thank You</a:t>
            </a:r>
            <a:endParaRPr lang="vi-VN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8262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0F9531-D025-4152-AFAB-57015ECE408D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Màn hình rộng</PresentationFormat>
  <Slides>9</Slides>
  <Notes>1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0" baseType="lpstr">
      <vt:lpstr>Blends</vt:lpstr>
      <vt:lpstr>Bản trình bày PowerPoint</vt:lpstr>
      <vt:lpstr>Đầu Bài</vt:lpstr>
      <vt:lpstr>Hướng dẫn</vt:lpstr>
      <vt:lpstr>Gợi ý</vt:lpstr>
      <vt:lpstr>Gợi ý</vt:lpstr>
      <vt:lpstr>Bản trình bày PowerPoint</vt:lpstr>
      <vt:lpstr>Gợi ý</vt:lpstr>
      <vt:lpstr>Gợi ý</vt:lpstr>
      <vt:lpstr>Bản trình bày PowerPoint</vt:lpstr>
    </vt:vector>
  </TitlesOfParts>
  <Company>SOFTECH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</dc:creator>
  <cp:revision>400</cp:revision>
  <cp:lastPrinted>1601-01-01T00:00:00Z</cp:lastPrinted>
  <dcterms:created xsi:type="dcterms:W3CDTF">2005-08-06T12:02:07Z</dcterms:created>
  <dcterms:modified xsi:type="dcterms:W3CDTF">2023-10-10T10:28:57Z</dcterms:modified>
</cp:coreProperties>
</file>