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27"/>
  </p:notesMasterIdLst>
  <p:sldIdLst>
    <p:sldId id="404" r:id="rId3"/>
    <p:sldId id="422" r:id="rId4"/>
    <p:sldId id="425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23" r:id="rId16"/>
    <p:sldId id="417" r:id="rId17"/>
    <p:sldId id="418" r:id="rId18"/>
    <p:sldId id="419" r:id="rId19"/>
    <p:sldId id="420" r:id="rId20"/>
    <p:sldId id="421" r:id="rId21"/>
    <p:sldId id="424" r:id="rId22"/>
    <p:sldId id="426" r:id="rId23"/>
    <p:sldId id="427" r:id="rId24"/>
    <p:sldId id="428" r:id="rId25"/>
    <p:sldId id="393" r:id="rId2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1E8EF9DC-5EA4-425E-9953-1ABDFB2097F3}" v="277" dt="2023-08-04T15:18:07.729"/>
    <p1510:client id="{3AAA18D7-E9B9-4C48-8D46-116428D15A3B}" v="83" dt="2023-08-13T15:23:18.660"/>
    <p1510:client id="{57196712-FAB0-4275-BA02-1CF3874E34B2}" v="189" dt="2023-10-12T09:28:33.478"/>
    <p1510:client id="{6933EF5A-2491-417E-894B-2EC4A724C949}" v="51" dt="2023-10-12T08:24:12.087"/>
    <p1510:client id="{79593516-DA60-4F14-B244-12E0970F146F}" v="51" dt="2023-10-26T10:17:01.896"/>
    <p1510:client id="{9988CAEE-E1BF-4F47-9626-BDBD505EF887}" v="428" dt="2023-10-12T08:15:19.007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BB2558FE-6692-40A0-9296-CA9F2F6D65DD}" v="82" dt="2023-08-16T15:08:49.134"/>
    <p1510:client id="{D15DC498-EE4A-40E4-B29F-9389025554B4}" v="619" dt="2023-08-10T10:18:45.718"/>
    <p1510:client id="{D5877970-D30B-44F9-ABA8-5216FE5B7718}" v="45" dt="2023-08-17T08:35:37.719"/>
    <p1510:client id="{F6AF8156-4A1D-4813-8806-751CCF8105DD}" v="87" dt="2023-10-12T07:44:05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BB2558FE-6692-40A0-9296-CA9F2F6D65DD}"/>
    <pc:docChg chg="delSld modSld">
      <pc:chgData name="tien tran" userId="f5c0b7c74de91c7e" providerId="Windows Live" clId="Web-{BB2558FE-6692-40A0-9296-CA9F2F6D65DD}" dt="2023-08-16T15:08:49.134" v="77" actId="1076"/>
      <pc:docMkLst>
        <pc:docMk/>
      </pc:docMkLst>
      <pc:sldChg chg="addSp modSp">
        <pc:chgData name="tien tran" userId="f5c0b7c74de91c7e" providerId="Windows Live" clId="Web-{BB2558FE-6692-40A0-9296-CA9F2F6D65DD}" dt="2023-08-16T15:08:49.134" v="77" actId="1076"/>
        <pc:sldMkLst>
          <pc:docMk/>
          <pc:sldMk cId="0" sldId="257"/>
        </pc:sldMkLst>
        <pc:spChg chg="mod">
          <ac:chgData name="tien tran" userId="f5c0b7c74de91c7e" providerId="Windows Live" clId="Web-{BB2558FE-6692-40A0-9296-CA9F2F6D65DD}" dt="2023-08-16T14:50:54.191" v="39" actId="20577"/>
          <ac:spMkLst>
            <pc:docMk/>
            <pc:sldMk cId="0" sldId="257"/>
            <ac:spMk id="5122" creationId="{00000000-0000-0000-0000-000000000000}"/>
          </ac:spMkLst>
        </pc:spChg>
        <pc:spChg chg="mod">
          <ac:chgData name="tien tran" userId="f5c0b7c74de91c7e" providerId="Windows Live" clId="Web-{BB2558FE-6692-40A0-9296-CA9F2F6D65DD}" dt="2023-08-16T15:08:48.150" v="76" actId="20577"/>
          <ac:spMkLst>
            <pc:docMk/>
            <pc:sldMk cId="0" sldId="257"/>
            <ac:spMk id="190467" creationId="{00000000-0000-0000-0000-000000000000}"/>
          </ac:spMkLst>
        </pc:spChg>
        <pc:picChg chg="add mod">
          <ac:chgData name="tien tran" userId="f5c0b7c74de91c7e" providerId="Windows Live" clId="Web-{BB2558FE-6692-40A0-9296-CA9F2F6D65DD}" dt="2023-08-16T15:08:49.134" v="77" actId="1076"/>
          <ac:picMkLst>
            <pc:docMk/>
            <pc:sldMk cId="0" sldId="257"/>
            <ac:picMk id="2" creationId="{EDAB2CD5-32D1-2ACF-15D4-9D5AE2B9E517}"/>
          </ac:picMkLst>
        </pc:picChg>
      </pc:sldChg>
      <pc:sldChg chg="modSp">
        <pc:chgData name="tien tran" userId="f5c0b7c74de91c7e" providerId="Windows Live" clId="Web-{BB2558FE-6692-40A0-9296-CA9F2F6D65DD}" dt="2023-08-16T14:49:04.298" v="10" actId="20577"/>
        <pc:sldMkLst>
          <pc:docMk/>
          <pc:sldMk cId="0" sldId="404"/>
        </pc:sldMkLst>
        <pc:spChg chg="mod">
          <ac:chgData name="tien tran" userId="f5c0b7c74de91c7e" providerId="Windows Live" clId="Web-{BB2558FE-6692-40A0-9296-CA9F2F6D65DD}" dt="2023-08-16T14:49:04.298" v="10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BB2558FE-6692-40A0-9296-CA9F2F6D65DD}" dt="2023-08-16T14:50:38.143" v="28"/>
        <pc:sldMkLst>
          <pc:docMk/>
          <pc:sldMk cId="1653844099" sldId="475"/>
        </pc:sldMkLst>
      </pc:sldChg>
      <pc:sldChg chg="del">
        <pc:chgData name="tien tran" userId="f5c0b7c74de91c7e" providerId="Windows Live" clId="Web-{BB2558FE-6692-40A0-9296-CA9F2F6D65DD}" dt="2023-08-16T14:50:38.128" v="26"/>
        <pc:sldMkLst>
          <pc:docMk/>
          <pc:sldMk cId="778069119" sldId="479"/>
        </pc:sldMkLst>
      </pc:sldChg>
      <pc:sldChg chg="del">
        <pc:chgData name="tien tran" userId="f5c0b7c74de91c7e" providerId="Windows Live" clId="Web-{BB2558FE-6692-40A0-9296-CA9F2F6D65DD}" dt="2023-08-16T14:50:38.128" v="22"/>
        <pc:sldMkLst>
          <pc:docMk/>
          <pc:sldMk cId="981139034" sldId="480"/>
        </pc:sldMkLst>
      </pc:sldChg>
      <pc:sldChg chg="del">
        <pc:chgData name="tien tran" userId="f5c0b7c74de91c7e" providerId="Windows Live" clId="Web-{BB2558FE-6692-40A0-9296-CA9F2F6D65DD}" dt="2023-08-16T14:50:38.128" v="23"/>
        <pc:sldMkLst>
          <pc:docMk/>
          <pc:sldMk cId="897445705" sldId="481"/>
        </pc:sldMkLst>
      </pc:sldChg>
      <pc:sldChg chg="del">
        <pc:chgData name="tien tran" userId="f5c0b7c74de91c7e" providerId="Windows Live" clId="Web-{BB2558FE-6692-40A0-9296-CA9F2F6D65DD}" dt="2023-08-16T14:50:38.128" v="21"/>
        <pc:sldMkLst>
          <pc:docMk/>
          <pc:sldMk cId="862058020" sldId="482"/>
        </pc:sldMkLst>
      </pc:sldChg>
      <pc:sldChg chg="del">
        <pc:chgData name="tien tran" userId="f5c0b7c74de91c7e" providerId="Windows Live" clId="Web-{BB2558FE-6692-40A0-9296-CA9F2F6D65DD}" dt="2023-08-16T14:50:38.128" v="20"/>
        <pc:sldMkLst>
          <pc:docMk/>
          <pc:sldMk cId="1433311710" sldId="483"/>
        </pc:sldMkLst>
      </pc:sldChg>
      <pc:sldChg chg="del">
        <pc:chgData name="tien tran" userId="f5c0b7c74de91c7e" providerId="Windows Live" clId="Web-{BB2558FE-6692-40A0-9296-CA9F2F6D65DD}" dt="2023-08-16T14:50:38.128" v="19"/>
        <pc:sldMkLst>
          <pc:docMk/>
          <pc:sldMk cId="1196033171" sldId="484"/>
        </pc:sldMkLst>
      </pc:sldChg>
      <pc:sldChg chg="del">
        <pc:chgData name="tien tran" userId="f5c0b7c74de91c7e" providerId="Windows Live" clId="Web-{BB2558FE-6692-40A0-9296-CA9F2F6D65DD}" dt="2023-08-16T14:50:38.128" v="25"/>
        <pc:sldMkLst>
          <pc:docMk/>
          <pc:sldMk cId="4255792222" sldId="485"/>
        </pc:sldMkLst>
      </pc:sldChg>
      <pc:sldChg chg="del">
        <pc:chgData name="tien tran" userId="f5c0b7c74de91c7e" providerId="Windows Live" clId="Web-{BB2558FE-6692-40A0-9296-CA9F2F6D65DD}" dt="2023-08-16T14:50:38.128" v="17"/>
        <pc:sldMkLst>
          <pc:docMk/>
          <pc:sldMk cId="2538643407" sldId="486"/>
        </pc:sldMkLst>
      </pc:sldChg>
      <pc:sldChg chg="del">
        <pc:chgData name="tien tran" userId="f5c0b7c74de91c7e" providerId="Windows Live" clId="Web-{BB2558FE-6692-40A0-9296-CA9F2F6D65DD}" dt="2023-08-16T14:50:38.128" v="15"/>
        <pc:sldMkLst>
          <pc:docMk/>
          <pc:sldMk cId="1485422491" sldId="487"/>
        </pc:sldMkLst>
      </pc:sldChg>
      <pc:sldChg chg="del">
        <pc:chgData name="tien tran" userId="f5c0b7c74de91c7e" providerId="Windows Live" clId="Web-{BB2558FE-6692-40A0-9296-CA9F2F6D65DD}" dt="2023-08-16T14:50:38.128" v="14"/>
        <pc:sldMkLst>
          <pc:docMk/>
          <pc:sldMk cId="4225636501" sldId="488"/>
        </pc:sldMkLst>
      </pc:sldChg>
      <pc:sldChg chg="del">
        <pc:chgData name="tien tran" userId="f5c0b7c74de91c7e" providerId="Windows Live" clId="Web-{BB2558FE-6692-40A0-9296-CA9F2F6D65DD}" dt="2023-08-16T14:50:38.112" v="13"/>
        <pc:sldMkLst>
          <pc:docMk/>
          <pc:sldMk cId="3272408540" sldId="489"/>
        </pc:sldMkLst>
      </pc:sldChg>
      <pc:sldChg chg="del">
        <pc:chgData name="tien tran" userId="f5c0b7c74de91c7e" providerId="Windows Live" clId="Web-{BB2558FE-6692-40A0-9296-CA9F2F6D65DD}" dt="2023-08-16T14:50:38.112" v="12"/>
        <pc:sldMkLst>
          <pc:docMk/>
          <pc:sldMk cId="2090854208" sldId="491"/>
        </pc:sldMkLst>
      </pc:sldChg>
      <pc:sldChg chg="del">
        <pc:chgData name="tien tran" userId="f5c0b7c74de91c7e" providerId="Windows Live" clId="Web-{BB2558FE-6692-40A0-9296-CA9F2F6D65DD}" dt="2023-08-16T14:50:38.112" v="11"/>
        <pc:sldMkLst>
          <pc:docMk/>
          <pc:sldMk cId="2283013235" sldId="492"/>
        </pc:sldMkLst>
      </pc:sldChg>
      <pc:sldChg chg="del">
        <pc:chgData name="tien tran" userId="f5c0b7c74de91c7e" providerId="Windows Live" clId="Web-{BB2558FE-6692-40A0-9296-CA9F2F6D65DD}" dt="2023-08-16T14:50:38.128" v="27"/>
        <pc:sldMkLst>
          <pc:docMk/>
          <pc:sldMk cId="4269224074" sldId="493"/>
        </pc:sldMkLst>
      </pc:sldChg>
      <pc:sldChg chg="del">
        <pc:chgData name="tien tran" userId="f5c0b7c74de91c7e" providerId="Windows Live" clId="Web-{BB2558FE-6692-40A0-9296-CA9F2F6D65DD}" dt="2023-08-16T14:50:38.128" v="24"/>
        <pc:sldMkLst>
          <pc:docMk/>
          <pc:sldMk cId="2170628586" sldId="494"/>
        </pc:sldMkLst>
      </pc:sldChg>
      <pc:sldChg chg="del">
        <pc:chgData name="tien tran" userId="f5c0b7c74de91c7e" providerId="Windows Live" clId="Web-{BB2558FE-6692-40A0-9296-CA9F2F6D65DD}" dt="2023-08-16T14:50:38.128" v="18"/>
        <pc:sldMkLst>
          <pc:docMk/>
          <pc:sldMk cId="4041993875" sldId="495"/>
        </pc:sldMkLst>
      </pc:sldChg>
      <pc:sldChg chg="del">
        <pc:chgData name="tien tran" userId="f5c0b7c74de91c7e" providerId="Windows Live" clId="Web-{BB2558FE-6692-40A0-9296-CA9F2F6D65DD}" dt="2023-08-16T14:50:38.128" v="16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D5877970-D30B-44F9-ABA8-5216FE5B7718}"/>
    <pc:docChg chg="addSld modSld">
      <pc:chgData name="tien tran" userId="f5c0b7c74de91c7e" providerId="Windows Live" clId="Web-{D5877970-D30B-44F9-ABA8-5216FE5B7718}" dt="2023-08-17T08:35:37.719" v="38" actId="20577"/>
      <pc:docMkLst>
        <pc:docMk/>
      </pc:docMkLst>
      <pc:sldChg chg="modSp new">
        <pc:chgData name="tien tran" userId="f5c0b7c74de91c7e" providerId="Windows Live" clId="Web-{D5877970-D30B-44F9-ABA8-5216FE5B7718}" dt="2023-08-17T08:35:37.719" v="38" actId="20577"/>
        <pc:sldMkLst>
          <pc:docMk/>
          <pc:sldMk cId="2842498786" sldId="405"/>
        </pc:sldMkLst>
        <pc:spChg chg="mod">
          <ac:chgData name="tien tran" userId="f5c0b7c74de91c7e" providerId="Windows Live" clId="Web-{D5877970-D30B-44F9-ABA8-5216FE5B7718}" dt="2023-08-17T08:35:37.719" v="38" actId="20577"/>
          <ac:spMkLst>
            <pc:docMk/>
            <pc:sldMk cId="2842498786" sldId="405"/>
            <ac:spMk id="2" creationId="{32232A82-0DB9-D4B9-BED3-8051C50A3CD9}"/>
          </ac:spMkLst>
        </pc:spChg>
        <pc:spChg chg="mod">
          <ac:chgData name="tien tran" userId="f5c0b7c74de91c7e" providerId="Windows Live" clId="Web-{D5877970-D30B-44F9-ABA8-5216FE5B7718}" dt="2023-08-17T08:35:13.874" v="33" actId="20577"/>
          <ac:spMkLst>
            <pc:docMk/>
            <pc:sldMk cId="2842498786" sldId="405"/>
            <ac:spMk id="3" creationId="{94B66141-1464-9960-280E-E5313E5228ED}"/>
          </ac:spMkLst>
        </pc:spChg>
      </pc:sldChg>
      <pc:sldChg chg="addSp delSp modSp new">
        <pc:chgData name="tien tran" userId="f5c0b7c74de91c7e" providerId="Windows Live" clId="Web-{D5877970-D30B-44F9-ABA8-5216FE5B7718}" dt="2023-08-17T08:34:49.842" v="29" actId="20577"/>
        <pc:sldMkLst>
          <pc:docMk/>
          <pc:sldMk cId="1184561739" sldId="406"/>
        </pc:sldMkLst>
        <pc:spChg chg="mod">
          <ac:chgData name="tien tran" userId="f5c0b7c74de91c7e" providerId="Windows Live" clId="Web-{D5877970-D30B-44F9-ABA8-5216FE5B7718}" dt="2023-08-17T08:34:49.842" v="29" actId="20577"/>
          <ac:spMkLst>
            <pc:docMk/>
            <pc:sldMk cId="1184561739" sldId="406"/>
            <ac:spMk id="2" creationId="{C76FEBF1-FD30-9EA8-3459-B0EB1BF83E71}"/>
          </ac:spMkLst>
        </pc:spChg>
        <pc:spChg chg="del">
          <ac:chgData name="tien tran" userId="f5c0b7c74de91c7e" providerId="Windows Live" clId="Web-{D5877970-D30B-44F9-ABA8-5216FE5B7718}" dt="2023-08-17T08:34:11.138" v="19"/>
          <ac:spMkLst>
            <pc:docMk/>
            <pc:sldMk cId="1184561739" sldId="406"/>
            <ac:spMk id="3" creationId="{D562E64A-6D83-1508-02BA-FEAA1C559E2A}"/>
          </ac:spMkLst>
        </pc:spChg>
        <pc:picChg chg="add mod ord">
          <ac:chgData name="tien tran" userId="f5c0b7c74de91c7e" providerId="Windows Live" clId="Web-{D5877970-D30B-44F9-ABA8-5216FE5B7718}" dt="2023-08-17T08:34:18.326" v="21" actId="1076"/>
          <ac:picMkLst>
            <pc:docMk/>
            <pc:sldMk cId="1184561739" sldId="406"/>
            <ac:picMk id="5" creationId="{7F754F45-60F1-7F16-4D50-058D9C49E016}"/>
          </ac:picMkLst>
        </pc:picChg>
      </pc:sldChg>
    </pc:docChg>
  </pc:docChgLst>
  <pc:docChgLst>
    <pc:chgData name="tien tran" userId="f5c0b7c74de91c7e" providerId="Windows Live" clId="Web-{9988CAEE-E1BF-4F47-9626-BDBD505EF887}"/>
    <pc:docChg chg="addSld modSld">
      <pc:chgData name="tien tran" userId="f5c0b7c74de91c7e" providerId="Windows Live" clId="Web-{9988CAEE-E1BF-4F47-9626-BDBD505EF887}" dt="2023-10-12T08:15:17.492" v="375" actId="1076"/>
      <pc:docMkLst>
        <pc:docMk/>
      </pc:docMkLst>
      <pc:sldChg chg="modSp">
        <pc:chgData name="tien tran" userId="f5c0b7c74de91c7e" providerId="Windows Live" clId="Web-{9988CAEE-E1BF-4F47-9626-BDBD505EF887}" dt="2023-10-12T08:06:05.835" v="2" actId="20577"/>
        <pc:sldMkLst>
          <pc:docMk/>
          <pc:sldMk cId="3588318602" sldId="413"/>
        </pc:sldMkLst>
        <pc:spChg chg="mod">
          <ac:chgData name="tien tran" userId="f5c0b7c74de91c7e" providerId="Windows Live" clId="Web-{9988CAEE-E1BF-4F47-9626-BDBD505EF887}" dt="2023-10-12T08:06:05.835" v="2" actId="20577"/>
          <ac:spMkLst>
            <pc:docMk/>
            <pc:sldMk cId="3588318602" sldId="413"/>
            <ac:spMk id="3" creationId="{2E2AD87D-7063-693F-5B11-2343ED2CE156}"/>
          </ac:spMkLst>
        </pc:spChg>
      </pc:sldChg>
      <pc:sldChg chg="modSp add replId">
        <pc:chgData name="tien tran" userId="f5c0b7c74de91c7e" providerId="Windows Live" clId="Web-{9988CAEE-E1BF-4F47-9626-BDBD505EF887}" dt="2023-10-12T08:06:48.305" v="6" actId="20577"/>
        <pc:sldMkLst>
          <pc:docMk/>
          <pc:sldMk cId="662009983" sldId="414"/>
        </pc:sldMkLst>
        <pc:spChg chg="mod">
          <ac:chgData name="tien tran" userId="f5c0b7c74de91c7e" providerId="Windows Live" clId="Web-{9988CAEE-E1BF-4F47-9626-BDBD505EF887}" dt="2023-10-12T08:06:48.305" v="6" actId="20577"/>
          <ac:spMkLst>
            <pc:docMk/>
            <pc:sldMk cId="662009983" sldId="414"/>
            <ac:spMk id="3" creationId="{2E2AD87D-7063-693F-5B11-2343ED2CE156}"/>
          </ac:spMkLst>
        </pc:spChg>
      </pc:sldChg>
      <pc:sldChg chg="addSp delSp modSp new">
        <pc:chgData name="tien tran" userId="f5c0b7c74de91c7e" providerId="Windows Live" clId="Web-{9988CAEE-E1BF-4F47-9626-BDBD505EF887}" dt="2023-10-12T08:09:57.109" v="40" actId="1076"/>
        <pc:sldMkLst>
          <pc:docMk/>
          <pc:sldMk cId="2582351070" sldId="415"/>
        </pc:sldMkLst>
        <pc:spChg chg="mod">
          <ac:chgData name="tien tran" userId="f5c0b7c74de91c7e" providerId="Windows Live" clId="Web-{9988CAEE-E1BF-4F47-9626-BDBD505EF887}" dt="2023-10-12T08:07:21.228" v="11" actId="20577"/>
          <ac:spMkLst>
            <pc:docMk/>
            <pc:sldMk cId="2582351070" sldId="415"/>
            <ac:spMk id="2" creationId="{4D0A60CA-D7C8-2C27-1C8D-29DAB09CFC00}"/>
          </ac:spMkLst>
        </pc:spChg>
        <pc:spChg chg="mod">
          <ac:chgData name="tien tran" userId="f5c0b7c74de91c7e" providerId="Windows Live" clId="Web-{9988CAEE-E1BF-4F47-9626-BDBD505EF887}" dt="2023-10-12T08:08:38.716" v="22" actId="20577"/>
          <ac:spMkLst>
            <pc:docMk/>
            <pc:sldMk cId="2582351070" sldId="415"/>
            <ac:spMk id="3" creationId="{9FB10187-C622-6C72-1638-F7DB9B37DFA7}"/>
          </ac:spMkLst>
        </pc:spChg>
        <pc:spChg chg="add del">
          <ac:chgData name="tien tran" userId="f5c0b7c74de91c7e" providerId="Windows Live" clId="Web-{9988CAEE-E1BF-4F47-9626-BDBD505EF887}" dt="2023-10-12T08:07:47.291" v="13"/>
          <ac:spMkLst>
            <pc:docMk/>
            <pc:sldMk cId="2582351070" sldId="415"/>
            <ac:spMk id="5" creationId="{286BFFEB-AA1C-3FBF-094F-20419E2DF9F9}"/>
          </ac:spMkLst>
        </pc:spChg>
        <pc:spChg chg="add del">
          <ac:chgData name="tien tran" userId="f5c0b7c74de91c7e" providerId="Windows Live" clId="Web-{9988CAEE-E1BF-4F47-9626-BDBD505EF887}" dt="2023-10-12T08:07:47.291" v="13"/>
          <ac:spMkLst>
            <pc:docMk/>
            <pc:sldMk cId="2582351070" sldId="415"/>
            <ac:spMk id="9" creationId="{CB22C99C-0E04-BD67-2CA2-B97841532B18}"/>
          </ac:spMkLst>
        </pc:spChg>
        <pc:spChg chg="add del">
          <ac:chgData name="tien tran" userId="f5c0b7c74de91c7e" providerId="Windows Live" clId="Web-{9988CAEE-E1BF-4F47-9626-BDBD505EF887}" dt="2023-10-12T08:07:47.291" v="13"/>
          <ac:spMkLst>
            <pc:docMk/>
            <pc:sldMk cId="2582351070" sldId="415"/>
            <ac:spMk id="11" creationId="{259C38EA-9755-F37F-A615-1EC9786CC816}"/>
          </ac:spMkLst>
        </pc:spChg>
        <pc:picChg chg="add mod">
          <ac:chgData name="tien tran" userId="f5c0b7c74de91c7e" providerId="Windows Live" clId="Web-{9988CAEE-E1BF-4F47-9626-BDBD505EF887}" dt="2023-10-12T08:09:36.264" v="35" actId="1076"/>
          <ac:picMkLst>
            <pc:docMk/>
            <pc:sldMk cId="2582351070" sldId="415"/>
            <ac:picMk id="5" creationId="{D705669B-5E75-532A-77A2-539A273CA14F}"/>
          </ac:picMkLst>
        </pc:picChg>
        <pc:picChg chg="add mod">
          <ac:chgData name="tien tran" userId="f5c0b7c74de91c7e" providerId="Windows Live" clId="Web-{9988CAEE-E1BF-4F47-9626-BDBD505EF887}" dt="2023-10-12T08:09:57.109" v="40" actId="1076"/>
          <ac:picMkLst>
            <pc:docMk/>
            <pc:sldMk cId="2582351070" sldId="415"/>
            <ac:picMk id="6" creationId="{34B84F2E-540B-C7B4-5F82-F28C7BF6BCF0}"/>
          </ac:picMkLst>
        </pc:picChg>
        <pc:picChg chg="add del">
          <ac:chgData name="tien tran" userId="f5c0b7c74de91c7e" providerId="Windows Live" clId="Web-{9988CAEE-E1BF-4F47-9626-BDBD505EF887}" dt="2023-10-12T08:07:47.291" v="13"/>
          <ac:picMkLst>
            <pc:docMk/>
            <pc:sldMk cId="2582351070" sldId="415"/>
            <ac:picMk id="6" creationId="{CD8DFDAD-6640-7960-7D33-464A09CB9E56}"/>
          </ac:picMkLst>
        </pc:picChg>
        <pc:picChg chg="add mod">
          <ac:chgData name="tien tran" userId="f5c0b7c74de91c7e" providerId="Windows Live" clId="Web-{9988CAEE-E1BF-4F47-9626-BDBD505EF887}" dt="2023-10-12T08:09:54.374" v="39" actId="14100"/>
          <ac:picMkLst>
            <pc:docMk/>
            <pc:sldMk cId="2582351070" sldId="415"/>
            <ac:picMk id="7" creationId="{DB6A3583-A5C6-D941-8E94-6AE35E0D1A5A}"/>
          </ac:picMkLst>
        </pc:picChg>
        <pc:picChg chg="add del">
          <ac:chgData name="tien tran" userId="f5c0b7c74de91c7e" providerId="Windows Live" clId="Web-{9988CAEE-E1BF-4F47-9626-BDBD505EF887}" dt="2023-10-12T08:07:47.291" v="13"/>
          <ac:picMkLst>
            <pc:docMk/>
            <pc:sldMk cId="2582351070" sldId="415"/>
            <ac:picMk id="7" creationId="{F8EFFE80-7E33-A2E9-EDE2-76EC30177543}"/>
          </ac:picMkLst>
        </pc:picChg>
        <pc:picChg chg="add del">
          <ac:chgData name="tien tran" userId="f5c0b7c74de91c7e" providerId="Windows Live" clId="Web-{9988CAEE-E1BF-4F47-9626-BDBD505EF887}" dt="2023-10-12T08:07:47.291" v="13"/>
          <ac:picMkLst>
            <pc:docMk/>
            <pc:sldMk cId="2582351070" sldId="415"/>
            <ac:picMk id="8" creationId="{DAA4406E-65BD-7F45-A884-0924813B6A04}"/>
          </ac:picMkLst>
        </pc:picChg>
        <pc:picChg chg="add del">
          <ac:chgData name="tien tran" userId="f5c0b7c74de91c7e" providerId="Windows Live" clId="Web-{9988CAEE-E1BF-4F47-9626-BDBD505EF887}" dt="2023-10-12T08:07:47.291" v="13"/>
          <ac:picMkLst>
            <pc:docMk/>
            <pc:sldMk cId="2582351070" sldId="415"/>
            <ac:picMk id="10" creationId="{D3D9FB3A-255E-D8F7-BBA2-73AFFB6F3C55}"/>
          </ac:picMkLst>
        </pc:picChg>
        <pc:picChg chg="add mod">
          <ac:chgData name="tien tran" userId="f5c0b7c74de91c7e" providerId="Windows Live" clId="Web-{9988CAEE-E1BF-4F47-9626-BDBD505EF887}" dt="2023-10-12T08:09:34.217" v="34" actId="14100"/>
          <ac:picMkLst>
            <pc:docMk/>
            <pc:sldMk cId="2582351070" sldId="415"/>
            <ac:picMk id="12" creationId="{C563A186-F715-BF86-B95C-811ACF9456C3}"/>
          </ac:picMkLst>
        </pc:picChg>
      </pc:sldChg>
      <pc:sldChg chg="addSp delSp modSp new">
        <pc:chgData name="tien tran" userId="f5c0b7c74de91c7e" providerId="Windows Live" clId="Web-{9988CAEE-E1BF-4F47-9626-BDBD505EF887}" dt="2023-10-12T08:15:17.492" v="375" actId="1076"/>
        <pc:sldMkLst>
          <pc:docMk/>
          <pc:sldMk cId="4149581314" sldId="416"/>
        </pc:sldMkLst>
        <pc:spChg chg="mod">
          <ac:chgData name="tien tran" userId="f5c0b7c74de91c7e" providerId="Windows Live" clId="Web-{9988CAEE-E1BF-4F47-9626-BDBD505EF887}" dt="2023-10-12T08:10:27.875" v="45" actId="20577"/>
          <ac:spMkLst>
            <pc:docMk/>
            <pc:sldMk cId="4149581314" sldId="416"/>
            <ac:spMk id="2" creationId="{A3E5598E-7881-098C-7C00-EA49403C4170}"/>
          </ac:spMkLst>
        </pc:spChg>
        <pc:spChg chg="del">
          <ac:chgData name="tien tran" userId="f5c0b7c74de91c7e" providerId="Windows Live" clId="Web-{9988CAEE-E1BF-4F47-9626-BDBD505EF887}" dt="2023-10-12T08:10:10.797" v="42"/>
          <ac:spMkLst>
            <pc:docMk/>
            <pc:sldMk cId="4149581314" sldId="416"/>
            <ac:spMk id="3" creationId="{57A84A0C-B9D9-F88D-4E9B-436D1DA64407}"/>
          </ac:spMkLst>
        </pc:spChg>
        <pc:spChg chg="add del mod">
          <ac:chgData name="tien tran" userId="f5c0b7c74de91c7e" providerId="Windows Live" clId="Web-{9988CAEE-E1BF-4F47-9626-BDBD505EF887}" dt="2023-10-12T08:10:29.078" v="46"/>
          <ac:spMkLst>
            <pc:docMk/>
            <pc:sldMk cId="4149581314" sldId="416"/>
            <ac:spMk id="7" creationId="{48E90A69-7860-C43F-BC83-2F3216639FF0}"/>
          </ac:spMkLst>
        </pc:spChg>
        <pc:spChg chg="add mod">
          <ac:chgData name="tien tran" userId="f5c0b7c74de91c7e" providerId="Windows Live" clId="Web-{9988CAEE-E1BF-4F47-9626-BDBD505EF887}" dt="2023-10-12T08:10:29.141" v="48"/>
          <ac:spMkLst>
            <pc:docMk/>
            <pc:sldMk cId="4149581314" sldId="416"/>
            <ac:spMk id="10" creationId="{D15CEDD8-CC22-85BF-E1CA-CE1FED3053B3}"/>
          </ac:spMkLst>
        </pc:spChg>
        <pc:graphicFrameChg chg="add mod ord modGraphic">
          <ac:chgData name="tien tran" userId="f5c0b7c74de91c7e" providerId="Windows Live" clId="Web-{9988CAEE-E1BF-4F47-9626-BDBD505EF887}" dt="2023-10-12T08:15:17.492" v="375" actId="1076"/>
          <ac:graphicFrameMkLst>
            <pc:docMk/>
            <pc:sldMk cId="4149581314" sldId="416"/>
            <ac:graphicFrameMk id="9" creationId="{C6D3B38A-F6E2-D610-D365-2A338617EE0E}"/>
          </ac:graphicFrameMkLst>
        </pc:graphicFrameChg>
        <pc:picChg chg="add del mod ord">
          <ac:chgData name="tien tran" userId="f5c0b7c74de91c7e" providerId="Windows Live" clId="Web-{9988CAEE-E1BF-4F47-9626-BDBD505EF887}" dt="2023-10-12T08:10:12.390" v="43"/>
          <ac:picMkLst>
            <pc:docMk/>
            <pc:sldMk cId="4149581314" sldId="416"/>
            <ac:picMk id="5" creationId="{5B37FB77-C83A-4232-78B6-351C7865AC6A}"/>
          </ac:picMkLst>
        </pc:picChg>
      </pc:sld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79593516-DA60-4F14-B244-12E0970F146F}"/>
    <pc:docChg chg="modSld">
      <pc:chgData name="tien tran" userId="f5c0b7c74de91c7e" providerId="Windows Live" clId="Web-{79593516-DA60-4F14-B244-12E0970F146F}" dt="2023-10-26T10:17:01.349" v="155"/>
      <pc:docMkLst>
        <pc:docMk/>
      </pc:docMkLst>
      <pc:sldChg chg="modNotes">
        <pc:chgData name="tien tran" userId="f5c0b7c74de91c7e" providerId="Windows Live" clId="Web-{79593516-DA60-4F14-B244-12E0970F146F}" dt="2023-10-26T08:32:35.452" v="1"/>
        <pc:sldMkLst>
          <pc:docMk/>
          <pc:sldMk cId="2883846018" sldId="407"/>
        </pc:sldMkLst>
      </pc:sldChg>
      <pc:sldChg chg="modNotes">
        <pc:chgData name="tien tran" userId="f5c0b7c74de91c7e" providerId="Windows Live" clId="Web-{79593516-DA60-4F14-B244-12E0970F146F}" dt="2023-10-26T08:33:14.453" v="5"/>
        <pc:sldMkLst>
          <pc:docMk/>
          <pc:sldMk cId="3594965640" sldId="408"/>
        </pc:sldMkLst>
      </pc:sldChg>
      <pc:sldChg chg="modNotes">
        <pc:chgData name="tien tran" userId="f5c0b7c74de91c7e" providerId="Windows Live" clId="Web-{79593516-DA60-4F14-B244-12E0970F146F}" dt="2023-10-26T08:35:12.128" v="7"/>
        <pc:sldMkLst>
          <pc:docMk/>
          <pc:sldMk cId="2834365927" sldId="409"/>
        </pc:sldMkLst>
      </pc:sldChg>
      <pc:sldChg chg="modNotes">
        <pc:chgData name="tien tran" userId="f5c0b7c74de91c7e" providerId="Windows Live" clId="Web-{79593516-DA60-4F14-B244-12E0970F146F}" dt="2023-10-26T08:39:45.104" v="9"/>
        <pc:sldMkLst>
          <pc:docMk/>
          <pc:sldMk cId="1365169368" sldId="410"/>
        </pc:sldMkLst>
      </pc:sldChg>
      <pc:sldChg chg="modNotes">
        <pc:chgData name="tien tran" userId="f5c0b7c74de91c7e" providerId="Windows Live" clId="Web-{79593516-DA60-4F14-B244-12E0970F146F}" dt="2023-10-26T08:40:17.683" v="17"/>
        <pc:sldMkLst>
          <pc:docMk/>
          <pc:sldMk cId="2252673168" sldId="411"/>
        </pc:sldMkLst>
      </pc:sldChg>
      <pc:sldChg chg="modNotes">
        <pc:chgData name="tien tran" userId="f5c0b7c74de91c7e" providerId="Windows Live" clId="Web-{79593516-DA60-4F14-B244-12E0970F146F}" dt="2023-10-26T08:55:51.528" v="18"/>
        <pc:sldMkLst>
          <pc:docMk/>
          <pc:sldMk cId="2641490144" sldId="412"/>
        </pc:sldMkLst>
      </pc:sldChg>
      <pc:sldChg chg="modNotes">
        <pc:chgData name="tien tran" userId="f5c0b7c74de91c7e" providerId="Windows Live" clId="Web-{79593516-DA60-4F14-B244-12E0970F146F}" dt="2023-10-26T08:56:18.466" v="20"/>
        <pc:sldMkLst>
          <pc:docMk/>
          <pc:sldMk cId="3588318602" sldId="413"/>
        </pc:sldMkLst>
      </pc:sldChg>
      <pc:sldChg chg="modNotes">
        <pc:chgData name="tien tran" userId="f5c0b7c74de91c7e" providerId="Windows Live" clId="Web-{79593516-DA60-4F14-B244-12E0970F146F}" dt="2023-10-26T09:00:45.973" v="22"/>
        <pc:sldMkLst>
          <pc:docMk/>
          <pc:sldMk cId="662009983" sldId="414"/>
        </pc:sldMkLst>
      </pc:sldChg>
      <pc:sldChg chg="modNotes">
        <pc:chgData name="tien tran" userId="f5c0b7c74de91c7e" providerId="Windows Live" clId="Web-{79593516-DA60-4F14-B244-12E0970F146F}" dt="2023-10-26T09:04:43.933" v="24"/>
        <pc:sldMkLst>
          <pc:docMk/>
          <pc:sldMk cId="2582351070" sldId="415"/>
        </pc:sldMkLst>
      </pc:sldChg>
      <pc:sldChg chg="modNotes">
        <pc:chgData name="tien tran" userId="f5c0b7c74de91c7e" providerId="Windows Live" clId="Web-{79593516-DA60-4F14-B244-12E0970F146F}" dt="2023-10-26T09:05:10.105" v="85"/>
        <pc:sldMkLst>
          <pc:docMk/>
          <pc:sldMk cId="4149581314" sldId="416"/>
        </pc:sldMkLst>
      </pc:sldChg>
      <pc:sldChg chg="modNotes">
        <pc:chgData name="tien tran" userId="f5c0b7c74de91c7e" providerId="Windows Live" clId="Web-{79593516-DA60-4F14-B244-12E0970F146F}" dt="2023-10-26T10:11:32.949" v="89"/>
        <pc:sldMkLst>
          <pc:docMk/>
          <pc:sldMk cId="2336480158" sldId="417"/>
        </pc:sldMkLst>
      </pc:sldChg>
      <pc:sldChg chg="modNotes">
        <pc:chgData name="tien tran" userId="f5c0b7c74de91c7e" providerId="Windows Live" clId="Web-{79593516-DA60-4F14-B244-12E0970F146F}" dt="2023-10-26T10:13:30.015" v="109"/>
        <pc:sldMkLst>
          <pc:docMk/>
          <pc:sldMk cId="1612434561" sldId="418"/>
        </pc:sldMkLst>
      </pc:sldChg>
      <pc:sldChg chg="modNotes">
        <pc:chgData name="tien tran" userId="f5c0b7c74de91c7e" providerId="Windows Live" clId="Web-{79593516-DA60-4F14-B244-12E0970F146F}" dt="2023-10-26T10:14:09.672" v="111"/>
        <pc:sldMkLst>
          <pc:docMk/>
          <pc:sldMk cId="2382895614" sldId="419"/>
        </pc:sldMkLst>
      </pc:sldChg>
      <pc:sldChg chg="modNotes">
        <pc:chgData name="tien tran" userId="f5c0b7c74de91c7e" providerId="Windows Live" clId="Web-{79593516-DA60-4F14-B244-12E0970F146F}" dt="2023-10-26T10:15:29.534" v="112"/>
        <pc:sldMkLst>
          <pc:docMk/>
          <pc:sldMk cId="1573341677" sldId="421"/>
        </pc:sldMkLst>
      </pc:sldChg>
      <pc:sldChg chg="modNotes">
        <pc:chgData name="tien tran" userId="f5c0b7c74de91c7e" providerId="Windows Live" clId="Web-{79593516-DA60-4F14-B244-12E0970F146F}" dt="2023-10-26T10:11:19.793" v="87"/>
        <pc:sldMkLst>
          <pc:docMk/>
          <pc:sldMk cId="487642509" sldId="423"/>
        </pc:sldMkLst>
      </pc:sldChg>
      <pc:sldChg chg="modNotes">
        <pc:chgData name="tien tran" userId="f5c0b7c74de91c7e" providerId="Windows Live" clId="Web-{79593516-DA60-4F14-B244-12E0970F146F}" dt="2023-10-26T10:16:25.598" v="118"/>
        <pc:sldMkLst>
          <pc:docMk/>
          <pc:sldMk cId="1323473718" sldId="426"/>
        </pc:sldMkLst>
      </pc:sldChg>
      <pc:sldChg chg="modNotes">
        <pc:chgData name="tien tran" userId="f5c0b7c74de91c7e" providerId="Windows Live" clId="Web-{79593516-DA60-4F14-B244-12E0970F146F}" dt="2023-10-26T10:16:31.004" v="120"/>
        <pc:sldMkLst>
          <pc:docMk/>
          <pc:sldMk cId="2543902580" sldId="427"/>
        </pc:sldMkLst>
      </pc:sldChg>
      <pc:sldChg chg="modNotes">
        <pc:chgData name="tien tran" userId="f5c0b7c74de91c7e" providerId="Windows Live" clId="Web-{79593516-DA60-4F14-B244-12E0970F146F}" dt="2023-10-26T10:17:01.349" v="155"/>
        <pc:sldMkLst>
          <pc:docMk/>
          <pc:sldMk cId="2406438281" sldId="428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6933EF5A-2491-417E-894B-2EC4A724C949}"/>
    <pc:docChg chg="addSld modSld">
      <pc:chgData name="tien tran" userId="f5c0b7c74de91c7e" providerId="Windows Live" clId="Web-{6933EF5A-2491-417E-894B-2EC4A724C949}" dt="2023-10-12T08:24:12.087" v="34" actId="1076"/>
      <pc:docMkLst>
        <pc:docMk/>
      </pc:docMkLst>
      <pc:sldChg chg="modSp">
        <pc:chgData name="tien tran" userId="f5c0b7c74de91c7e" providerId="Windows Live" clId="Web-{6933EF5A-2491-417E-894B-2EC4A724C949}" dt="2023-10-12T08:17:44.338" v="5" actId="1076"/>
        <pc:sldMkLst>
          <pc:docMk/>
          <pc:sldMk cId="4149581314" sldId="416"/>
        </pc:sldMkLst>
        <pc:graphicFrameChg chg="mod modGraphic">
          <ac:chgData name="tien tran" userId="f5c0b7c74de91c7e" providerId="Windows Live" clId="Web-{6933EF5A-2491-417E-894B-2EC4A724C949}" dt="2023-10-12T08:17:44.338" v="5" actId="1076"/>
          <ac:graphicFrameMkLst>
            <pc:docMk/>
            <pc:sldMk cId="4149581314" sldId="416"/>
            <ac:graphicFrameMk id="9" creationId="{C6D3B38A-F6E2-D610-D365-2A338617EE0E}"/>
          </ac:graphicFrameMkLst>
        </pc:graphicFrameChg>
      </pc:sldChg>
      <pc:sldChg chg="modSp new">
        <pc:chgData name="tien tran" userId="f5c0b7c74de91c7e" providerId="Windows Live" clId="Web-{6933EF5A-2491-417E-894B-2EC4A724C949}" dt="2023-10-12T08:18:49.622" v="12" actId="20577"/>
        <pc:sldMkLst>
          <pc:docMk/>
          <pc:sldMk cId="2336480158" sldId="417"/>
        </pc:sldMkLst>
        <pc:spChg chg="mod">
          <ac:chgData name="tien tran" userId="f5c0b7c74de91c7e" providerId="Windows Live" clId="Web-{6933EF5A-2491-417E-894B-2EC4A724C949}" dt="2023-10-12T08:18:45.622" v="9" actId="20577"/>
          <ac:spMkLst>
            <pc:docMk/>
            <pc:sldMk cId="2336480158" sldId="417"/>
            <ac:spMk id="2" creationId="{030C4C23-A6D9-AE06-0A41-613672FA8C5A}"/>
          </ac:spMkLst>
        </pc:spChg>
        <pc:spChg chg="mod">
          <ac:chgData name="tien tran" userId="f5c0b7c74de91c7e" providerId="Windows Live" clId="Web-{6933EF5A-2491-417E-894B-2EC4A724C949}" dt="2023-10-12T08:18:49.622" v="12" actId="20577"/>
          <ac:spMkLst>
            <pc:docMk/>
            <pc:sldMk cId="2336480158" sldId="417"/>
            <ac:spMk id="3" creationId="{0645814F-E7C4-A18D-2548-346AF7B56A00}"/>
          </ac:spMkLst>
        </pc:spChg>
      </pc:sldChg>
      <pc:sldChg chg="addSp delSp modSp new modNotes">
        <pc:chgData name="tien tran" userId="f5c0b7c74de91c7e" providerId="Windows Live" clId="Web-{6933EF5A-2491-417E-894B-2EC4A724C949}" dt="2023-10-12T08:19:28.373" v="17" actId="20577"/>
        <pc:sldMkLst>
          <pc:docMk/>
          <pc:sldMk cId="1612434561" sldId="418"/>
        </pc:sldMkLst>
        <pc:spChg chg="mod">
          <ac:chgData name="tien tran" userId="f5c0b7c74de91c7e" providerId="Windows Live" clId="Web-{6933EF5A-2491-417E-894B-2EC4A724C949}" dt="2023-10-12T08:19:28.373" v="17" actId="20577"/>
          <ac:spMkLst>
            <pc:docMk/>
            <pc:sldMk cId="1612434561" sldId="418"/>
            <ac:spMk id="2" creationId="{A5BE3E6B-07B5-2BE0-1A16-1D668CA0462C}"/>
          </ac:spMkLst>
        </pc:spChg>
        <pc:spChg chg="del">
          <ac:chgData name="tien tran" userId="f5c0b7c74de91c7e" providerId="Windows Live" clId="Web-{6933EF5A-2491-417E-894B-2EC4A724C949}" dt="2023-10-12T08:18:59.419" v="14"/>
          <ac:spMkLst>
            <pc:docMk/>
            <pc:sldMk cId="1612434561" sldId="418"/>
            <ac:spMk id="3" creationId="{A1A3426F-5DEB-7B0F-AABD-26DDDACA4103}"/>
          </ac:spMkLst>
        </pc:spChg>
        <pc:picChg chg="add mod ord">
          <ac:chgData name="tien tran" userId="f5c0b7c74de91c7e" providerId="Windows Live" clId="Web-{6933EF5A-2491-417E-894B-2EC4A724C949}" dt="2023-10-12T08:18:59.419" v="14"/>
          <ac:picMkLst>
            <pc:docMk/>
            <pc:sldMk cId="1612434561" sldId="418"/>
            <ac:picMk id="5" creationId="{FCEC91BA-8CFC-CA84-FE86-EAC417B54AF1}"/>
          </ac:picMkLst>
        </pc:picChg>
      </pc:sldChg>
      <pc:sldChg chg="addSp delSp modSp new">
        <pc:chgData name="tien tran" userId="f5c0b7c74de91c7e" providerId="Windows Live" clId="Web-{6933EF5A-2491-417E-894B-2EC4A724C949}" dt="2023-10-12T08:19:42.624" v="21"/>
        <pc:sldMkLst>
          <pc:docMk/>
          <pc:sldMk cId="2382895614" sldId="419"/>
        </pc:sldMkLst>
        <pc:spChg chg="mod">
          <ac:chgData name="tien tran" userId="f5c0b7c74de91c7e" providerId="Windows Live" clId="Web-{6933EF5A-2491-417E-894B-2EC4A724C949}" dt="2023-10-12T08:19:40.108" v="20" actId="20577"/>
          <ac:spMkLst>
            <pc:docMk/>
            <pc:sldMk cId="2382895614" sldId="419"/>
            <ac:spMk id="2" creationId="{67C5B35D-3BDE-F85F-6D4E-6D1C480E6195}"/>
          </ac:spMkLst>
        </pc:spChg>
        <pc:spChg chg="del">
          <ac:chgData name="tien tran" userId="f5c0b7c74de91c7e" providerId="Windows Live" clId="Web-{6933EF5A-2491-417E-894B-2EC4A724C949}" dt="2023-10-12T08:19:42.624" v="21"/>
          <ac:spMkLst>
            <pc:docMk/>
            <pc:sldMk cId="2382895614" sldId="419"/>
            <ac:spMk id="3" creationId="{3E6E1DB2-3BE2-9BC4-2BD3-D72C856AE8DB}"/>
          </ac:spMkLst>
        </pc:spChg>
        <pc:picChg chg="add mod ord">
          <ac:chgData name="tien tran" userId="f5c0b7c74de91c7e" providerId="Windows Live" clId="Web-{6933EF5A-2491-417E-894B-2EC4A724C949}" dt="2023-10-12T08:19:42.624" v="21"/>
          <ac:picMkLst>
            <pc:docMk/>
            <pc:sldMk cId="2382895614" sldId="419"/>
            <ac:picMk id="5" creationId="{5AE27353-E298-E224-68C6-F0EB013C884E}"/>
          </ac:picMkLst>
        </pc:picChg>
      </pc:sldChg>
      <pc:sldChg chg="addSp modSp new">
        <pc:chgData name="tien tran" userId="f5c0b7c74de91c7e" providerId="Windows Live" clId="Web-{6933EF5A-2491-417E-894B-2EC4A724C949}" dt="2023-10-12T08:24:12.087" v="34" actId="1076"/>
        <pc:sldMkLst>
          <pc:docMk/>
          <pc:sldMk cId="786184904" sldId="420"/>
        </pc:sldMkLst>
        <pc:spChg chg="mod">
          <ac:chgData name="tien tran" userId="f5c0b7c74de91c7e" providerId="Windows Live" clId="Web-{6933EF5A-2491-417E-894B-2EC4A724C949}" dt="2023-10-12T08:20:31.423" v="25" actId="20577"/>
          <ac:spMkLst>
            <pc:docMk/>
            <pc:sldMk cId="786184904" sldId="420"/>
            <ac:spMk id="2" creationId="{FE4440E3-9101-AB85-D793-922BDA395447}"/>
          </ac:spMkLst>
        </pc:spChg>
        <pc:spChg chg="mod">
          <ac:chgData name="tien tran" userId="f5c0b7c74de91c7e" providerId="Windows Live" clId="Web-{6933EF5A-2491-417E-894B-2EC4A724C949}" dt="2023-10-12T08:21:04.142" v="30" actId="20577"/>
          <ac:spMkLst>
            <pc:docMk/>
            <pc:sldMk cId="786184904" sldId="420"/>
            <ac:spMk id="3" creationId="{1D0B6A89-7AA2-FD59-5531-9F1104C66CC1}"/>
          </ac:spMkLst>
        </pc:spChg>
        <pc:picChg chg="add mod">
          <ac:chgData name="tien tran" userId="f5c0b7c74de91c7e" providerId="Windows Live" clId="Web-{6933EF5A-2491-417E-894B-2EC4A724C949}" dt="2023-10-12T08:24:12.087" v="34" actId="1076"/>
          <ac:picMkLst>
            <pc:docMk/>
            <pc:sldMk cId="786184904" sldId="420"/>
            <ac:picMk id="5" creationId="{DD60A4DF-55A0-CCF5-6A1D-FB96D7EBF757}"/>
          </ac:picMkLst>
        </pc:picChg>
      </pc:sldChg>
    </pc:docChg>
  </pc:docChgLst>
  <pc:docChgLst>
    <pc:chgData name="tien tran" userId="f5c0b7c74de91c7e" providerId="Windows Live" clId="Web-{57196712-FAB0-4275-BA02-1CF3874E34B2}"/>
    <pc:docChg chg="addSld delSld modSld">
      <pc:chgData name="tien tran" userId="f5c0b7c74de91c7e" providerId="Windows Live" clId="Web-{57196712-FAB0-4275-BA02-1CF3874E34B2}" dt="2023-10-12T09:28:33.478" v="175" actId="20577"/>
      <pc:docMkLst>
        <pc:docMk/>
      </pc:docMkLst>
      <pc:sldChg chg="del">
        <pc:chgData name="tien tran" userId="f5c0b7c74de91c7e" providerId="Windows Live" clId="Web-{57196712-FAB0-4275-BA02-1CF3874E34B2}" dt="2023-10-12T09:05:20.122" v="13"/>
        <pc:sldMkLst>
          <pc:docMk/>
          <pc:sldMk cId="0" sldId="257"/>
        </pc:sldMkLst>
      </pc:sldChg>
      <pc:sldChg chg="modSp">
        <pc:chgData name="tien tran" userId="f5c0b7c74de91c7e" providerId="Windows Live" clId="Web-{57196712-FAB0-4275-BA02-1CF3874E34B2}" dt="2023-10-12T09:11:22.270" v="113" actId="20577"/>
        <pc:sldMkLst>
          <pc:docMk/>
          <pc:sldMk cId="0" sldId="404"/>
        </pc:sldMkLst>
        <pc:spChg chg="mod">
          <ac:chgData name="tien tran" userId="f5c0b7c74de91c7e" providerId="Windows Live" clId="Web-{57196712-FAB0-4275-BA02-1CF3874E34B2}" dt="2023-10-12T09:11:22.270" v="113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57196712-FAB0-4275-BA02-1CF3874E34B2}" dt="2023-10-12T09:05:23.388" v="14"/>
        <pc:sldMkLst>
          <pc:docMk/>
          <pc:sldMk cId="2842498786" sldId="405"/>
        </pc:sldMkLst>
      </pc:sldChg>
      <pc:sldChg chg="del">
        <pc:chgData name="tien tran" userId="f5c0b7c74de91c7e" providerId="Windows Live" clId="Web-{57196712-FAB0-4275-BA02-1CF3874E34B2}" dt="2023-10-12T09:05:26.982" v="15"/>
        <pc:sldMkLst>
          <pc:docMk/>
          <pc:sldMk cId="1184561739" sldId="406"/>
        </pc:sldMkLst>
      </pc:sldChg>
      <pc:sldChg chg="addSp delSp modSp">
        <pc:chgData name="tien tran" userId="f5c0b7c74de91c7e" providerId="Windows Live" clId="Web-{57196712-FAB0-4275-BA02-1CF3874E34B2}" dt="2023-10-12T09:03:04.370" v="4" actId="14100"/>
        <pc:sldMkLst>
          <pc:docMk/>
          <pc:sldMk cId="786184904" sldId="420"/>
        </pc:sldMkLst>
        <pc:spChg chg="del">
          <ac:chgData name="tien tran" userId="f5c0b7c74de91c7e" providerId="Windows Live" clId="Web-{57196712-FAB0-4275-BA02-1CF3874E34B2}" dt="2023-10-12T09:02:59.260" v="2"/>
          <ac:spMkLst>
            <pc:docMk/>
            <pc:sldMk cId="786184904" sldId="420"/>
            <ac:spMk id="3" creationId="{1D0B6A89-7AA2-FD59-5531-9F1104C66CC1}"/>
          </ac:spMkLst>
        </pc:spChg>
        <pc:picChg chg="add del mod">
          <ac:chgData name="tien tran" userId="f5c0b7c74de91c7e" providerId="Windows Live" clId="Web-{57196712-FAB0-4275-BA02-1CF3874E34B2}" dt="2023-10-12T09:03:04.370" v="4" actId="14100"/>
          <ac:picMkLst>
            <pc:docMk/>
            <pc:sldMk cId="786184904" sldId="420"/>
            <ac:picMk id="5" creationId="{DD60A4DF-55A0-CCF5-6A1D-FB96D7EBF757}"/>
          </ac:picMkLst>
        </pc:picChg>
      </pc:sldChg>
      <pc:sldChg chg="addSp delSp modSp add replId">
        <pc:chgData name="tien tran" userId="f5c0b7c74de91c7e" providerId="Windows Live" clId="Web-{57196712-FAB0-4275-BA02-1CF3874E34B2}" dt="2023-10-12T09:04:50.028" v="12" actId="1076"/>
        <pc:sldMkLst>
          <pc:docMk/>
          <pc:sldMk cId="1573341677" sldId="421"/>
        </pc:sldMkLst>
        <pc:picChg chg="add mod">
          <ac:chgData name="tien tran" userId="f5c0b7c74de91c7e" providerId="Windows Live" clId="Web-{57196712-FAB0-4275-BA02-1CF3874E34B2}" dt="2023-10-12T09:04:50.028" v="12" actId="1076"/>
          <ac:picMkLst>
            <pc:docMk/>
            <pc:sldMk cId="1573341677" sldId="421"/>
            <ac:picMk id="3" creationId="{0BD95F93-2DA1-3912-1443-61CB7DB6B881}"/>
          </ac:picMkLst>
        </pc:picChg>
        <pc:picChg chg="del">
          <ac:chgData name="tien tran" userId="f5c0b7c74de91c7e" providerId="Windows Live" clId="Web-{57196712-FAB0-4275-BA02-1CF3874E34B2}" dt="2023-10-12T09:03:10.557" v="6"/>
          <ac:picMkLst>
            <pc:docMk/>
            <pc:sldMk cId="1573341677" sldId="421"/>
            <ac:picMk id="5" creationId="{DD60A4DF-55A0-CCF5-6A1D-FB96D7EBF757}"/>
          </ac:picMkLst>
        </pc:picChg>
      </pc:sldChg>
      <pc:sldChg chg="modSp new">
        <pc:chgData name="tien tran" userId="f5c0b7c74de91c7e" providerId="Windows Live" clId="Web-{57196712-FAB0-4275-BA02-1CF3874E34B2}" dt="2023-10-12T09:10:00.549" v="87" actId="14100"/>
        <pc:sldMkLst>
          <pc:docMk/>
          <pc:sldMk cId="1851820890" sldId="422"/>
        </pc:sldMkLst>
        <pc:spChg chg="mod">
          <ac:chgData name="tien tran" userId="f5c0b7c74de91c7e" providerId="Windows Live" clId="Web-{57196712-FAB0-4275-BA02-1CF3874E34B2}" dt="2023-10-12T09:08:52.408" v="45" actId="20577"/>
          <ac:spMkLst>
            <pc:docMk/>
            <pc:sldMk cId="1851820890" sldId="422"/>
            <ac:spMk id="2" creationId="{CAD440E1-EBA7-401B-2F4B-CF35955F04F3}"/>
          </ac:spMkLst>
        </pc:spChg>
        <pc:spChg chg="mod">
          <ac:chgData name="tien tran" userId="f5c0b7c74de91c7e" providerId="Windows Live" clId="Web-{57196712-FAB0-4275-BA02-1CF3874E34B2}" dt="2023-10-12T09:10:00.549" v="87" actId="14100"/>
          <ac:spMkLst>
            <pc:docMk/>
            <pc:sldMk cId="1851820890" sldId="422"/>
            <ac:spMk id="3" creationId="{B3E9C249-4068-31B9-226E-019CE595B8F4}"/>
          </ac:spMkLst>
        </pc:spChg>
      </pc:sldChg>
      <pc:sldChg chg="modSp add replId">
        <pc:chgData name="tien tran" userId="f5c0b7c74de91c7e" providerId="Windows Live" clId="Web-{57196712-FAB0-4275-BA02-1CF3874E34B2}" dt="2023-10-12T09:10:18.722" v="90" actId="20577"/>
        <pc:sldMkLst>
          <pc:docMk/>
          <pc:sldMk cId="487642509" sldId="423"/>
        </pc:sldMkLst>
        <pc:spChg chg="mod">
          <ac:chgData name="tien tran" userId="f5c0b7c74de91c7e" providerId="Windows Live" clId="Web-{57196712-FAB0-4275-BA02-1CF3874E34B2}" dt="2023-10-12T09:10:18.722" v="90" actId="20577"/>
          <ac:spMkLst>
            <pc:docMk/>
            <pc:sldMk cId="487642509" sldId="423"/>
            <ac:spMk id="3" creationId="{B3E9C249-4068-31B9-226E-019CE595B8F4}"/>
          </ac:spMkLst>
        </pc:spChg>
      </pc:sldChg>
      <pc:sldChg chg="modSp add replId">
        <pc:chgData name="tien tran" userId="f5c0b7c74de91c7e" providerId="Windows Live" clId="Web-{57196712-FAB0-4275-BA02-1CF3874E34B2}" dt="2023-10-12T09:10:38.144" v="93" actId="20577"/>
        <pc:sldMkLst>
          <pc:docMk/>
          <pc:sldMk cId="4270840268" sldId="424"/>
        </pc:sldMkLst>
        <pc:spChg chg="mod">
          <ac:chgData name="tien tran" userId="f5c0b7c74de91c7e" providerId="Windows Live" clId="Web-{57196712-FAB0-4275-BA02-1CF3874E34B2}" dt="2023-10-12T09:10:38.144" v="93" actId="20577"/>
          <ac:spMkLst>
            <pc:docMk/>
            <pc:sldMk cId="4270840268" sldId="424"/>
            <ac:spMk id="3" creationId="{B3E9C249-4068-31B9-226E-019CE595B8F4}"/>
          </ac:spMkLst>
        </pc:spChg>
      </pc:sldChg>
      <pc:sldChg chg="modSp add replId">
        <pc:chgData name="tien tran" userId="f5c0b7c74de91c7e" providerId="Windows Live" clId="Web-{57196712-FAB0-4275-BA02-1CF3874E34B2}" dt="2023-10-12T09:10:43.910" v="96" actId="20577"/>
        <pc:sldMkLst>
          <pc:docMk/>
          <pc:sldMk cId="1495884172" sldId="425"/>
        </pc:sldMkLst>
        <pc:spChg chg="mod">
          <ac:chgData name="tien tran" userId="f5c0b7c74de91c7e" providerId="Windows Live" clId="Web-{57196712-FAB0-4275-BA02-1CF3874E34B2}" dt="2023-10-12T09:10:43.910" v="96" actId="20577"/>
          <ac:spMkLst>
            <pc:docMk/>
            <pc:sldMk cId="1495884172" sldId="425"/>
            <ac:spMk id="3" creationId="{B3E9C249-4068-31B9-226E-019CE595B8F4}"/>
          </ac:spMkLst>
        </pc:spChg>
      </pc:sldChg>
      <pc:sldChg chg="modSp new">
        <pc:chgData name="tien tran" userId="f5c0b7c74de91c7e" providerId="Windows Live" clId="Web-{57196712-FAB0-4275-BA02-1CF3874E34B2}" dt="2023-10-12T09:25:36.865" v="146" actId="20577"/>
        <pc:sldMkLst>
          <pc:docMk/>
          <pc:sldMk cId="1323473718" sldId="426"/>
        </pc:sldMkLst>
        <pc:spChg chg="mod">
          <ac:chgData name="tien tran" userId="f5c0b7c74de91c7e" providerId="Windows Live" clId="Web-{57196712-FAB0-4275-BA02-1CF3874E34B2}" dt="2023-10-12T09:12:01.474" v="128" actId="20577"/>
          <ac:spMkLst>
            <pc:docMk/>
            <pc:sldMk cId="1323473718" sldId="426"/>
            <ac:spMk id="2" creationId="{8D4E029D-7C68-8230-E27D-216D54F1E82F}"/>
          </ac:spMkLst>
        </pc:spChg>
        <pc:spChg chg="mod">
          <ac:chgData name="tien tran" userId="f5c0b7c74de91c7e" providerId="Windows Live" clId="Web-{57196712-FAB0-4275-BA02-1CF3874E34B2}" dt="2023-10-12T09:25:36.865" v="146" actId="20577"/>
          <ac:spMkLst>
            <pc:docMk/>
            <pc:sldMk cId="1323473718" sldId="426"/>
            <ac:spMk id="3" creationId="{2F317BE9-19CB-8C77-6862-015B4F0F99CA}"/>
          </ac:spMkLst>
        </pc:spChg>
      </pc:sldChg>
      <pc:sldChg chg="modSp add replId">
        <pc:chgData name="tien tran" userId="f5c0b7c74de91c7e" providerId="Windows Live" clId="Web-{57196712-FAB0-4275-BA02-1CF3874E34B2}" dt="2023-10-12T09:26:31.272" v="158" actId="14100"/>
        <pc:sldMkLst>
          <pc:docMk/>
          <pc:sldMk cId="2543902580" sldId="427"/>
        </pc:sldMkLst>
        <pc:spChg chg="mod">
          <ac:chgData name="tien tran" userId="f5c0b7c74de91c7e" providerId="Windows Live" clId="Web-{57196712-FAB0-4275-BA02-1CF3874E34B2}" dt="2023-10-12T09:26:31.272" v="158" actId="14100"/>
          <ac:spMkLst>
            <pc:docMk/>
            <pc:sldMk cId="2543902580" sldId="427"/>
            <ac:spMk id="3" creationId="{2F317BE9-19CB-8C77-6862-015B4F0F99CA}"/>
          </ac:spMkLst>
        </pc:spChg>
      </pc:sldChg>
      <pc:sldChg chg="addSp modSp new">
        <pc:chgData name="tien tran" userId="f5c0b7c74de91c7e" providerId="Windows Live" clId="Web-{57196712-FAB0-4275-BA02-1CF3874E34B2}" dt="2023-10-12T09:28:33.478" v="175" actId="20577"/>
        <pc:sldMkLst>
          <pc:docMk/>
          <pc:sldMk cId="2406438281" sldId="428"/>
        </pc:sldMkLst>
        <pc:spChg chg="mod">
          <ac:chgData name="tien tran" userId="f5c0b7c74de91c7e" providerId="Windows Live" clId="Web-{57196712-FAB0-4275-BA02-1CF3874E34B2}" dt="2023-10-12T09:27:31.758" v="163" actId="20577"/>
          <ac:spMkLst>
            <pc:docMk/>
            <pc:sldMk cId="2406438281" sldId="428"/>
            <ac:spMk id="2" creationId="{F5145249-ECAC-60F9-81E1-971E80B0E6E2}"/>
          </ac:spMkLst>
        </pc:spChg>
        <pc:spChg chg="mod">
          <ac:chgData name="tien tran" userId="f5c0b7c74de91c7e" providerId="Windows Live" clId="Web-{57196712-FAB0-4275-BA02-1CF3874E34B2}" dt="2023-10-12T09:28:33.478" v="175" actId="20577"/>
          <ac:spMkLst>
            <pc:docMk/>
            <pc:sldMk cId="2406438281" sldId="428"/>
            <ac:spMk id="3" creationId="{EA5A8C10-B799-23D2-7BBD-CC28B45D2EBA}"/>
          </ac:spMkLst>
        </pc:spChg>
        <pc:picChg chg="add mod">
          <ac:chgData name="tien tran" userId="f5c0b7c74de91c7e" providerId="Windows Live" clId="Web-{57196712-FAB0-4275-BA02-1CF3874E34B2}" dt="2023-10-12T09:28:15.258" v="174" actId="1076"/>
          <ac:picMkLst>
            <pc:docMk/>
            <pc:sldMk cId="2406438281" sldId="428"/>
            <ac:picMk id="5" creationId="{653334F8-940C-8F96-8A38-25166491A08B}"/>
          </ac:picMkLst>
        </pc:pic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F6AF8156-4A1D-4813-8806-751CCF8105DD}"/>
    <pc:docChg chg="addSld modSld">
      <pc:chgData name="tien tran" userId="f5c0b7c74de91c7e" providerId="Windows Live" clId="Web-{F6AF8156-4A1D-4813-8806-751CCF8105DD}" dt="2023-10-12T07:44:05.800" v="77" actId="20577"/>
      <pc:docMkLst>
        <pc:docMk/>
      </pc:docMkLst>
      <pc:sldChg chg="addSp modSp new">
        <pc:chgData name="tien tran" userId="f5c0b7c74de91c7e" providerId="Windows Live" clId="Web-{F6AF8156-4A1D-4813-8806-751CCF8105DD}" dt="2023-10-12T07:38:00.475" v="12" actId="1076"/>
        <pc:sldMkLst>
          <pc:docMk/>
          <pc:sldMk cId="2883846018" sldId="407"/>
        </pc:sldMkLst>
        <pc:spChg chg="mod">
          <ac:chgData name="tien tran" userId="f5c0b7c74de91c7e" providerId="Windows Live" clId="Web-{F6AF8156-4A1D-4813-8806-751CCF8105DD}" dt="2023-10-12T07:37:53.038" v="8" actId="20577"/>
          <ac:spMkLst>
            <pc:docMk/>
            <pc:sldMk cId="2883846018" sldId="407"/>
            <ac:spMk id="2" creationId="{27ECD902-C4EB-129D-1E7E-C5B21C9A7657}"/>
          </ac:spMkLst>
        </pc:spChg>
        <pc:spChg chg="mod">
          <ac:chgData name="tien tran" userId="f5c0b7c74de91c7e" providerId="Windows Live" clId="Web-{F6AF8156-4A1D-4813-8806-751CCF8105DD}" dt="2023-10-12T07:37:37.897" v="5" actId="20577"/>
          <ac:spMkLst>
            <pc:docMk/>
            <pc:sldMk cId="2883846018" sldId="407"/>
            <ac:spMk id="3" creationId="{72B8574A-7AD4-300C-B57B-FF195C1841AC}"/>
          </ac:spMkLst>
        </pc:spChg>
        <pc:picChg chg="add mod">
          <ac:chgData name="tien tran" userId="f5c0b7c74de91c7e" providerId="Windows Live" clId="Web-{F6AF8156-4A1D-4813-8806-751CCF8105DD}" dt="2023-10-12T07:38:00.475" v="12" actId="1076"/>
          <ac:picMkLst>
            <pc:docMk/>
            <pc:sldMk cId="2883846018" sldId="407"/>
            <ac:picMk id="5" creationId="{502F0C31-CF4C-310D-D095-6C4F7D0405FE}"/>
          </ac:picMkLst>
        </pc:picChg>
      </pc:sldChg>
      <pc:sldChg chg="modSp new">
        <pc:chgData name="tien tran" userId="f5c0b7c74de91c7e" providerId="Windows Live" clId="Web-{F6AF8156-4A1D-4813-8806-751CCF8105DD}" dt="2023-10-12T07:38:46.368" v="19" actId="20577"/>
        <pc:sldMkLst>
          <pc:docMk/>
          <pc:sldMk cId="3594965640" sldId="408"/>
        </pc:sldMkLst>
        <pc:spChg chg="mod">
          <ac:chgData name="tien tran" userId="f5c0b7c74de91c7e" providerId="Windows Live" clId="Web-{F6AF8156-4A1D-4813-8806-751CCF8105DD}" dt="2023-10-12T07:38:25.664" v="15" actId="20577"/>
          <ac:spMkLst>
            <pc:docMk/>
            <pc:sldMk cId="3594965640" sldId="408"/>
            <ac:spMk id="2" creationId="{9FA336FA-F9A5-088A-A370-EB8E80F22D8C}"/>
          </ac:spMkLst>
        </pc:spChg>
        <pc:spChg chg="mod">
          <ac:chgData name="tien tran" userId="f5c0b7c74de91c7e" providerId="Windows Live" clId="Web-{F6AF8156-4A1D-4813-8806-751CCF8105DD}" dt="2023-10-12T07:38:46.368" v="19" actId="20577"/>
          <ac:spMkLst>
            <pc:docMk/>
            <pc:sldMk cId="3594965640" sldId="408"/>
            <ac:spMk id="3" creationId="{4A471DD1-DE8C-00F3-F6DF-FD8B9AB7C9AC}"/>
          </ac:spMkLst>
        </pc:spChg>
      </pc:sldChg>
      <pc:sldChg chg="addSp delSp modSp new">
        <pc:chgData name="tien tran" userId="f5c0b7c74de91c7e" providerId="Windows Live" clId="Web-{F6AF8156-4A1D-4813-8806-751CCF8105DD}" dt="2023-10-12T07:40:07.745" v="34" actId="1076"/>
        <pc:sldMkLst>
          <pc:docMk/>
          <pc:sldMk cId="2834365927" sldId="409"/>
        </pc:sldMkLst>
        <pc:spChg chg="mod">
          <ac:chgData name="tien tran" userId="f5c0b7c74de91c7e" providerId="Windows Live" clId="Web-{F6AF8156-4A1D-4813-8806-751CCF8105DD}" dt="2023-10-12T07:39:08.853" v="23" actId="20577"/>
          <ac:spMkLst>
            <pc:docMk/>
            <pc:sldMk cId="2834365927" sldId="409"/>
            <ac:spMk id="2" creationId="{11CC2B74-8A71-483A-9CC2-2D6B9F0F50CE}"/>
          </ac:spMkLst>
        </pc:spChg>
        <pc:spChg chg="del">
          <ac:chgData name="tien tran" userId="f5c0b7c74de91c7e" providerId="Windows Live" clId="Web-{F6AF8156-4A1D-4813-8806-751CCF8105DD}" dt="2023-10-12T07:39:44.776" v="28"/>
          <ac:spMkLst>
            <pc:docMk/>
            <pc:sldMk cId="2834365927" sldId="409"/>
            <ac:spMk id="3" creationId="{F6D966E6-F467-F46D-C711-4F12A31D33B3}"/>
          </ac:spMkLst>
        </pc:spChg>
        <pc:graphicFrameChg chg="add mod">
          <ac:chgData name="tien tran" userId="f5c0b7c74de91c7e" providerId="Windows Live" clId="Web-{F6AF8156-4A1D-4813-8806-751CCF8105DD}" dt="2023-10-12T07:39:56.917" v="32" actId="1076"/>
          <ac:graphicFrameMkLst>
            <pc:docMk/>
            <pc:sldMk cId="2834365927" sldId="409"/>
            <ac:graphicFrameMk id="5" creationId="{4C181CAC-FBDC-B82E-04EF-04048D59F9AD}"/>
          </ac:graphicFrameMkLst>
        </pc:graphicFrameChg>
        <pc:picChg chg="add mod ord">
          <ac:chgData name="tien tran" userId="f5c0b7c74de91c7e" providerId="Windows Live" clId="Web-{F6AF8156-4A1D-4813-8806-751CCF8105DD}" dt="2023-10-12T07:40:07.745" v="34" actId="1076"/>
          <ac:picMkLst>
            <pc:docMk/>
            <pc:sldMk cId="2834365927" sldId="409"/>
            <ac:picMk id="34" creationId="{7CF626C7-2E45-0EAD-298A-61B3C2E7CE77}"/>
          </ac:picMkLst>
        </pc:picChg>
      </pc:sldChg>
      <pc:sldChg chg="modSp new">
        <pc:chgData name="tien tran" userId="f5c0b7c74de91c7e" providerId="Windows Live" clId="Web-{F6AF8156-4A1D-4813-8806-751CCF8105DD}" dt="2023-10-12T07:41:28.561" v="47" actId="14100"/>
        <pc:sldMkLst>
          <pc:docMk/>
          <pc:sldMk cId="1365169368" sldId="410"/>
        </pc:sldMkLst>
        <pc:spChg chg="mod">
          <ac:chgData name="tien tran" userId="f5c0b7c74de91c7e" providerId="Windows Live" clId="Web-{F6AF8156-4A1D-4813-8806-751CCF8105DD}" dt="2023-10-12T07:40:53.638" v="40" actId="20577"/>
          <ac:spMkLst>
            <pc:docMk/>
            <pc:sldMk cId="1365169368" sldId="410"/>
            <ac:spMk id="2" creationId="{DFFE88C1-934F-5C67-612B-CFEE3C0F5B55}"/>
          </ac:spMkLst>
        </pc:spChg>
        <pc:spChg chg="mod">
          <ac:chgData name="tien tran" userId="f5c0b7c74de91c7e" providerId="Windows Live" clId="Web-{F6AF8156-4A1D-4813-8806-751CCF8105DD}" dt="2023-10-12T07:41:28.561" v="47" actId="14100"/>
          <ac:spMkLst>
            <pc:docMk/>
            <pc:sldMk cId="1365169368" sldId="410"/>
            <ac:spMk id="3" creationId="{ABA8FD1B-631B-A803-23F1-0E93EAF01C6B}"/>
          </ac:spMkLst>
        </pc:spChg>
      </pc:sldChg>
      <pc:sldChg chg="modSp new">
        <pc:chgData name="tien tran" userId="f5c0b7c74de91c7e" providerId="Windows Live" clId="Web-{F6AF8156-4A1D-4813-8806-751CCF8105DD}" dt="2023-10-12T07:42:41.204" v="62" actId="20577"/>
        <pc:sldMkLst>
          <pc:docMk/>
          <pc:sldMk cId="2252673168" sldId="411"/>
        </pc:sldMkLst>
        <pc:spChg chg="mod">
          <ac:chgData name="tien tran" userId="f5c0b7c74de91c7e" providerId="Windows Live" clId="Web-{F6AF8156-4A1D-4813-8806-751CCF8105DD}" dt="2023-10-12T07:42:09.734" v="51" actId="20577"/>
          <ac:spMkLst>
            <pc:docMk/>
            <pc:sldMk cId="2252673168" sldId="411"/>
            <ac:spMk id="2" creationId="{686BF9F9-8F3D-5EF3-1F9F-4C1F7BCFA6E7}"/>
          </ac:spMkLst>
        </pc:spChg>
        <pc:spChg chg="mod">
          <ac:chgData name="tien tran" userId="f5c0b7c74de91c7e" providerId="Windows Live" clId="Web-{F6AF8156-4A1D-4813-8806-751CCF8105DD}" dt="2023-10-12T07:42:41.204" v="62" actId="20577"/>
          <ac:spMkLst>
            <pc:docMk/>
            <pc:sldMk cId="2252673168" sldId="411"/>
            <ac:spMk id="3" creationId="{C8238AE9-505D-4D5C-3D81-7F673AFF5397}"/>
          </ac:spMkLst>
        </pc:spChg>
      </pc:sldChg>
      <pc:sldChg chg="addSp modSp new">
        <pc:chgData name="tien tran" userId="f5c0b7c74de91c7e" providerId="Windows Live" clId="Web-{F6AF8156-4A1D-4813-8806-751CCF8105DD}" dt="2023-10-12T07:43:40.518" v="73" actId="14100"/>
        <pc:sldMkLst>
          <pc:docMk/>
          <pc:sldMk cId="2641490144" sldId="412"/>
        </pc:sldMkLst>
        <pc:spChg chg="mod">
          <ac:chgData name="tien tran" userId="f5c0b7c74de91c7e" providerId="Windows Live" clId="Web-{F6AF8156-4A1D-4813-8806-751CCF8105DD}" dt="2023-10-12T07:43:23.455" v="66" actId="20577"/>
          <ac:spMkLst>
            <pc:docMk/>
            <pc:sldMk cId="2641490144" sldId="412"/>
            <ac:spMk id="2" creationId="{A1A97635-6560-3950-EB97-62CD8CD0FE0C}"/>
          </ac:spMkLst>
        </pc:spChg>
        <pc:spChg chg="mod">
          <ac:chgData name="tien tran" userId="f5c0b7c74de91c7e" providerId="Windows Live" clId="Web-{F6AF8156-4A1D-4813-8806-751CCF8105DD}" dt="2023-10-12T07:43:24.908" v="68" actId="20577"/>
          <ac:spMkLst>
            <pc:docMk/>
            <pc:sldMk cId="2641490144" sldId="412"/>
            <ac:spMk id="3" creationId="{1DC39B02-AE4C-1C75-826A-9903C331969F}"/>
          </ac:spMkLst>
        </pc:spChg>
        <pc:picChg chg="add mod">
          <ac:chgData name="tien tran" userId="f5c0b7c74de91c7e" providerId="Windows Live" clId="Web-{F6AF8156-4A1D-4813-8806-751CCF8105DD}" dt="2023-10-12T07:43:30.643" v="70" actId="1076"/>
          <ac:picMkLst>
            <pc:docMk/>
            <pc:sldMk cId="2641490144" sldId="412"/>
            <ac:picMk id="5" creationId="{F93FB746-E728-592B-30BA-D4391995F5C6}"/>
          </ac:picMkLst>
        </pc:picChg>
        <pc:picChg chg="add mod">
          <ac:chgData name="tien tran" userId="f5c0b7c74de91c7e" providerId="Windows Live" clId="Web-{F6AF8156-4A1D-4813-8806-751CCF8105DD}" dt="2023-10-12T07:43:40.518" v="73" actId="14100"/>
          <ac:picMkLst>
            <pc:docMk/>
            <pc:sldMk cId="2641490144" sldId="412"/>
            <ac:picMk id="6" creationId="{A1592794-5DB7-A54C-730E-B0797891B2F1}"/>
          </ac:picMkLst>
        </pc:picChg>
      </pc:sldChg>
      <pc:sldChg chg="modSp new">
        <pc:chgData name="tien tran" userId="f5c0b7c74de91c7e" providerId="Windows Live" clId="Web-{F6AF8156-4A1D-4813-8806-751CCF8105DD}" dt="2023-10-12T07:44:05.800" v="77" actId="20577"/>
        <pc:sldMkLst>
          <pc:docMk/>
          <pc:sldMk cId="3588318602" sldId="413"/>
        </pc:sldMkLst>
        <pc:spChg chg="mod">
          <ac:chgData name="tien tran" userId="f5c0b7c74de91c7e" providerId="Windows Live" clId="Web-{F6AF8156-4A1D-4813-8806-751CCF8105DD}" dt="2023-10-12T07:44:05.800" v="77" actId="20577"/>
          <ac:spMkLst>
            <pc:docMk/>
            <pc:sldMk cId="3588318602" sldId="413"/>
            <ac:spMk id="2" creationId="{D3705C0C-A722-2955-041F-F7ECF4EDE3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85D19-A06D-4BE1-9C53-5FE53FCF7A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4144CF4-D901-46E7-A72A-0140FDAD9D3E}">
      <dgm:prSet phldrT="[Văn bản]" phldr="0"/>
      <dgm:spPr/>
      <dgm:t>
        <a:bodyPr/>
        <a:lstStyle/>
        <a:p>
          <a:pPr rtl="0"/>
          <a:r>
            <a:rPr lang="vi-VN" err="1"/>
            <a:t>System</a:t>
          </a:r>
          <a:r>
            <a:rPr lang="vi-VN"/>
            <a:t> </a:t>
          </a:r>
          <a:r>
            <a:rPr lang="vi-VN" err="1"/>
            <a:t>Admin</a:t>
          </a:r>
        </a:p>
      </dgm:t>
    </dgm:pt>
    <dgm:pt modelId="{52C5D8C9-0BA1-4784-A168-4940914B0C14}" type="parTrans" cxnId="{A301CC19-CDA3-4610-885B-CC9864CA1F5E}">
      <dgm:prSet/>
      <dgm:spPr/>
      <dgm:t>
        <a:bodyPr/>
        <a:lstStyle/>
        <a:p>
          <a:endParaRPr lang="vi-VN"/>
        </a:p>
      </dgm:t>
    </dgm:pt>
    <dgm:pt modelId="{C4273959-0B61-4AC3-8EF0-507866533A13}" type="sibTrans" cxnId="{A301CC19-CDA3-4610-885B-CC9864CA1F5E}">
      <dgm:prSet/>
      <dgm:spPr/>
      <dgm:t>
        <a:bodyPr/>
        <a:lstStyle/>
        <a:p>
          <a:endParaRPr lang="vi-VN"/>
        </a:p>
      </dgm:t>
    </dgm:pt>
    <dgm:pt modelId="{AFAEBD72-F397-4D27-92B3-9559D98D18AC}">
      <dgm:prSet phldrT="[Văn bản]" phldr="0"/>
      <dgm:spPr/>
      <dgm:t>
        <a:bodyPr/>
        <a:lstStyle/>
        <a:p>
          <a:pPr rtl="0"/>
          <a:r>
            <a:rPr lang="vi-VN" err="1"/>
            <a:t>Database</a:t>
          </a:r>
          <a:r>
            <a:rPr lang="vi-VN"/>
            <a:t> </a:t>
          </a:r>
          <a:r>
            <a:rPr lang="vi-VN" err="1"/>
            <a:t>Administrator</a:t>
          </a:r>
        </a:p>
      </dgm:t>
    </dgm:pt>
    <dgm:pt modelId="{FE21AE63-AE4A-4FDC-BC87-FB3B43C2A27D}" type="parTrans" cxnId="{7FAAC614-9A28-4740-A2C3-DE766A37E656}">
      <dgm:prSet/>
      <dgm:spPr/>
      <dgm:t>
        <a:bodyPr/>
        <a:lstStyle/>
        <a:p>
          <a:endParaRPr lang="vi-VN"/>
        </a:p>
      </dgm:t>
    </dgm:pt>
    <dgm:pt modelId="{CFE7A27F-CFFE-48C0-B390-E53099572430}" type="sibTrans" cxnId="{7FAAC614-9A28-4740-A2C3-DE766A37E656}">
      <dgm:prSet/>
      <dgm:spPr/>
      <dgm:t>
        <a:bodyPr/>
        <a:lstStyle/>
        <a:p>
          <a:endParaRPr lang="vi-VN"/>
        </a:p>
      </dgm:t>
    </dgm:pt>
    <dgm:pt modelId="{EF390816-85B7-4685-A77B-26E327182B63}">
      <dgm:prSet phldrT="[Văn bản]" phldr="0"/>
      <dgm:spPr/>
      <dgm:t>
        <a:bodyPr/>
        <a:lstStyle/>
        <a:p>
          <a:pPr rtl="0"/>
          <a:r>
            <a:rPr lang="vi-VN" err="1"/>
            <a:t>Storage</a:t>
          </a:r>
          <a:r>
            <a:rPr lang="vi-VN"/>
            <a:t> </a:t>
          </a:r>
          <a:r>
            <a:rPr lang="vi-VN" err="1"/>
            <a:t>Administrator</a:t>
          </a:r>
        </a:p>
      </dgm:t>
    </dgm:pt>
    <dgm:pt modelId="{6CF033E5-8C21-4736-80F5-079DE33C3E0B}" type="parTrans" cxnId="{75DA54DD-BB5E-4281-AD5E-B9BACB19B9EC}">
      <dgm:prSet/>
      <dgm:spPr/>
      <dgm:t>
        <a:bodyPr/>
        <a:lstStyle/>
        <a:p>
          <a:endParaRPr lang="vi-VN"/>
        </a:p>
      </dgm:t>
    </dgm:pt>
    <dgm:pt modelId="{350CE853-2B07-4DA9-8CB8-A4EF3E5A62E1}" type="sibTrans" cxnId="{75DA54DD-BB5E-4281-AD5E-B9BACB19B9EC}">
      <dgm:prSet/>
      <dgm:spPr/>
      <dgm:t>
        <a:bodyPr/>
        <a:lstStyle/>
        <a:p>
          <a:endParaRPr lang="vi-VN"/>
        </a:p>
      </dgm:t>
    </dgm:pt>
    <dgm:pt modelId="{4E2C1DE6-ED7F-488B-B201-02C2C625B9E8}">
      <dgm:prSet phldrT="[Văn bản]" phldr="0"/>
      <dgm:spPr/>
      <dgm:t>
        <a:bodyPr/>
        <a:lstStyle/>
        <a:p>
          <a:pPr rtl="0"/>
          <a:r>
            <a:rPr lang="vi-VN" err="1"/>
            <a:t>Virtualization</a:t>
          </a:r>
          <a:r>
            <a:rPr lang="vi-VN"/>
            <a:t> </a:t>
          </a:r>
          <a:r>
            <a:rPr lang="vi-VN" err="1"/>
            <a:t>and</a:t>
          </a:r>
          <a:r>
            <a:rPr lang="vi-VN"/>
            <a:t> </a:t>
          </a:r>
          <a:r>
            <a:rPr lang="vi-VN" err="1"/>
            <a:t>Cloud</a:t>
          </a:r>
          <a:r>
            <a:rPr lang="vi-VN"/>
            <a:t> </a:t>
          </a:r>
          <a:r>
            <a:rPr lang="vi-VN" err="1"/>
            <a:t>Computing</a:t>
          </a:r>
          <a:r>
            <a:rPr lang="vi-VN"/>
            <a:t> </a:t>
          </a:r>
          <a:r>
            <a:rPr lang="vi-VN" err="1"/>
            <a:t>Administrator</a:t>
          </a:r>
        </a:p>
      </dgm:t>
    </dgm:pt>
    <dgm:pt modelId="{2CE88F53-8448-4561-AD20-83D7FE2056E3}" type="parTrans" cxnId="{13F9F4CF-C4F9-4DBE-8397-2C63E06BC5EF}">
      <dgm:prSet/>
      <dgm:spPr/>
      <dgm:t>
        <a:bodyPr/>
        <a:lstStyle/>
        <a:p>
          <a:endParaRPr lang="vi-VN"/>
        </a:p>
      </dgm:t>
    </dgm:pt>
    <dgm:pt modelId="{22F97F5A-8BDB-42D4-A86F-CF574DDDD153}" type="sibTrans" cxnId="{13F9F4CF-C4F9-4DBE-8397-2C63E06BC5EF}">
      <dgm:prSet/>
      <dgm:spPr/>
      <dgm:t>
        <a:bodyPr/>
        <a:lstStyle/>
        <a:p>
          <a:endParaRPr lang="vi-VN"/>
        </a:p>
      </dgm:t>
    </dgm:pt>
    <dgm:pt modelId="{93FC7787-CF82-4ED3-8F35-4B3BA54DA399}">
      <dgm:prSet phldrT="[Văn bản]" phldr="0"/>
      <dgm:spPr/>
      <dgm:t>
        <a:bodyPr/>
        <a:lstStyle/>
        <a:p>
          <a:pPr rtl="0"/>
          <a:r>
            <a:rPr lang="vi-VN" err="1"/>
            <a:t>Network</a:t>
          </a:r>
          <a:r>
            <a:rPr lang="vi-VN"/>
            <a:t> </a:t>
          </a:r>
          <a:r>
            <a:rPr lang="vi-VN" err="1"/>
            <a:t>Administrator</a:t>
          </a:r>
        </a:p>
      </dgm:t>
    </dgm:pt>
    <dgm:pt modelId="{AB459E04-C45B-4D2B-B25E-B18417E62B42}" type="parTrans" cxnId="{05910798-CDB3-4B84-8F1A-34B13B8002EA}">
      <dgm:prSet/>
      <dgm:spPr/>
      <dgm:t>
        <a:bodyPr/>
        <a:lstStyle/>
        <a:p>
          <a:endParaRPr lang="vi-VN"/>
        </a:p>
      </dgm:t>
    </dgm:pt>
    <dgm:pt modelId="{814B10A3-2649-4DB8-9120-7132ECA02333}" type="sibTrans" cxnId="{05910798-CDB3-4B84-8F1A-34B13B8002EA}">
      <dgm:prSet/>
      <dgm:spPr/>
      <dgm:t>
        <a:bodyPr/>
        <a:lstStyle/>
        <a:p>
          <a:endParaRPr lang="vi-VN"/>
        </a:p>
      </dgm:t>
    </dgm:pt>
    <dgm:pt modelId="{D70125FB-427A-4828-974B-DC1BC12F2500}">
      <dgm:prSet phldr="0"/>
      <dgm:spPr/>
      <dgm:t>
        <a:bodyPr/>
        <a:lstStyle/>
        <a:p>
          <a:pPr rtl="0"/>
          <a:r>
            <a:rPr lang="vi-VN"/>
            <a:t>Security Administrator</a:t>
          </a:r>
          <a:endParaRPr lang="vi-VN">
            <a:latin typeface="Calibri"/>
          </a:endParaRPr>
        </a:p>
      </dgm:t>
    </dgm:pt>
    <dgm:pt modelId="{0384FB91-9584-4257-9AA6-876C85922777}" type="parTrans" cxnId="{23DF3D6F-7C95-4D69-BA5A-3C791F5F5739}">
      <dgm:prSet/>
      <dgm:spPr/>
    </dgm:pt>
    <dgm:pt modelId="{68C5BB78-F747-4636-B6D1-885A79A6B1FB}" type="sibTrans" cxnId="{23DF3D6F-7C95-4D69-BA5A-3C791F5F5739}">
      <dgm:prSet/>
      <dgm:spPr/>
    </dgm:pt>
    <dgm:pt modelId="{E22CF375-B515-44E5-9807-31A38C4FF600}" type="pres">
      <dgm:prSet presAssocID="{96385D19-A06D-4BE1-9C53-5FE53FCF7A42}" presName="diagram" presStyleCnt="0">
        <dgm:presLayoutVars>
          <dgm:dir/>
          <dgm:resizeHandles val="exact"/>
        </dgm:presLayoutVars>
      </dgm:prSet>
      <dgm:spPr/>
    </dgm:pt>
    <dgm:pt modelId="{E98C4C4B-0AD9-42B8-A1E3-34656F50EBC5}" type="pres">
      <dgm:prSet presAssocID="{14144CF4-D901-46E7-A72A-0140FDAD9D3E}" presName="node" presStyleLbl="node1" presStyleIdx="0" presStyleCnt="6">
        <dgm:presLayoutVars>
          <dgm:bulletEnabled val="1"/>
        </dgm:presLayoutVars>
      </dgm:prSet>
      <dgm:spPr/>
    </dgm:pt>
    <dgm:pt modelId="{F672F8DD-C7CA-419B-883A-D6EBE1857665}" type="pres">
      <dgm:prSet presAssocID="{C4273959-0B61-4AC3-8EF0-507866533A13}" presName="sibTrans" presStyleCnt="0"/>
      <dgm:spPr/>
    </dgm:pt>
    <dgm:pt modelId="{42CB4F56-F7D1-48F9-BCF5-40D24BA69821}" type="pres">
      <dgm:prSet presAssocID="{AFAEBD72-F397-4D27-92B3-9559D98D18AC}" presName="node" presStyleLbl="node1" presStyleIdx="1" presStyleCnt="6">
        <dgm:presLayoutVars>
          <dgm:bulletEnabled val="1"/>
        </dgm:presLayoutVars>
      </dgm:prSet>
      <dgm:spPr/>
    </dgm:pt>
    <dgm:pt modelId="{12EFF854-B098-48CA-80C0-6EC1DFDA96F2}" type="pres">
      <dgm:prSet presAssocID="{CFE7A27F-CFFE-48C0-B390-E53099572430}" presName="sibTrans" presStyleCnt="0"/>
      <dgm:spPr/>
    </dgm:pt>
    <dgm:pt modelId="{37DBCF69-EF3B-4822-8C95-AE6265BABBA9}" type="pres">
      <dgm:prSet presAssocID="{EF390816-85B7-4685-A77B-26E327182B63}" presName="node" presStyleLbl="node1" presStyleIdx="2" presStyleCnt="6">
        <dgm:presLayoutVars>
          <dgm:bulletEnabled val="1"/>
        </dgm:presLayoutVars>
      </dgm:prSet>
      <dgm:spPr/>
    </dgm:pt>
    <dgm:pt modelId="{E80031DD-05F7-4B19-92D8-42C7F17A8684}" type="pres">
      <dgm:prSet presAssocID="{350CE853-2B07-4DA9-8CB8-A4EF3E5A62E1}" presName="sibTrans" presStyleCnt="0"/>
      <dgm:spPr/>
    </dgm:pt>
    <dgm:pt modelId="{AA688164-FC07-4272-898D-E1CCB31BB00A}" type="pres">
      <dgm:prSet presAssocID="{4E2C1DE6-ED7F-488B-B201-02C2C625B9E8}" presName="node" presStyleLbl="node1" presStyleIdx="3" presStyleCnt="6">
        <dgm:presLayoutVars>
          <dgm:bulletEnabled val="1"/>
        </dgm:presLayoutVars>
      </dgm:prSet>
      <dgm:spPr/>
    </dgm:pt>
    <dgm:pt modelId="{1C8394DC-6052-4A44-8703-95EFB0146512}" type="pres">
      <dgm:prSet presAssocID="{22F97F5A-8BDB-42D4-A86F-CF574DDDD153}" presName="sibTrans" presStyleCnt="0"/>
      <dgm:spPr/>
    </dgm:pt>
    <dgm:pt modelId="{83AEAAF6-6E5C-4406-929A-06B56AD84204}" type="pres">
      <dgm:prSet presAssocID="{93FC7787-CF82-4ED3-8F35-4B3BA54DA399}" presName="node" presStyleLbl="node1" presStyleIdx="4" presStyleCnt="6">
        <dgm:presLayoutVars>
          <dgm:bulletEnabled val="1"/>
        </dgm:presLayoutVars>
      </dgm:prSet>
      <dgm:spPr/>
    </dgm:pt>
    <dgm:pt modelId="{3255B4F4-C557-491A-A1CE-259374E89888}" type="pres">
      <dgm:prSet presAssocID="{814B10A3-2649-4DB8-9120-7132ECA02333}" presName="sibTrans" presStyleCnt="0"/>
      <dgm:spPr/>
    </dgm:pt>
    <dgm:pt modelId="{53C19CB2-1B29-420F-86A1-5BCD4F5A716E}" type="pres">
      <dgm:prSet presAssocID="{D70125FB-427A-4828-974B-DC1BC12F2500}" presName="node" presStyleLbl="node1" presStyleIdx="5" presStyleCnt="6">
        <dgm:presLayoutVars>
          <dgm:bulletEnabled val="1"/>
        </dgm:presLayoutVars>
      </dgm:prSet>
      <dgm:spPr/>
    </dgm:pt>
  </dgm:ptLst>
  <dgm:cxnLst>
    <dgm:cxn modelId="{7FAAC614-9A28-4740-A2C3-DE766A37E656}" srcId="{96385D19-A06D-4BE1-9C53-5FE53FCF7A42}" destId="{AFAEBD72-F397-4D27-92B3-9559D98D18AC}" srcOrd="1" destOrd="0" parTransId="{FE21AE63-AE4A-4FDC-BC87-FB3B43C2A27D}" sibTransId="{CFE7A27F-CFFE-48C0-B390-E53099572430}"/>
    <dgm:cxn modelId="{A301CC19-CDA3-4610-885B-CC9864CA1F5E}" srcId="{96385D19-A06D-4BE1-9C53-5FE53FCF7A42}" destId="{14144CF4-D901-46E7-A72A-0140FDAD9D3E}" srcOrd="0" destOrd="0" parTransId="{52C5D8C9-0BA1-4784-A168-4940914B0C14}" sibTransId="{C4273959-0B61-4AC3-8EF0-507866533A13}"/>
    <dgm:cxn modelId="{7884B13C-1B49-48C8-8363-2AE55C9611BA}" type="presOf" srcId="{D70125FB-427A-4828-974B-DC1BC12F2500}" destId="{53C19CB2-1B29-420F-86A1-5BCD4F5A716E}" srcOrd="0" destOrd="0" presId="urn:microsoft.com/office/officeart/2005/8/layout/default"/>
    <dgm:cxn modelId="{67B1FC66-0AEA-41CD-AF4E-93D5E0D9622D}" type="presOf" srcId="{14144CF4-D901-46E7-A72A-0140FDAD9D3E}" destId="{E98C4C4B-0AD9-42B8-A1E3-34656F50EBC5}" srcOrd="0" destOrd="0" presId="urn:microsoft.com/office/officeart/2005/8/layout/default"/>
    <dgm:cxn modelId="{23DF3D6F-7C95-4D69-BA5A-3C791F5F5739}" srcId="{96385D19-A06D-4BE1-9C53-5FE53FCF7A42}" destId="{D70125FB-427A-4828-974B-DC1BC12F2500}" srcOrd="5" destOrd="0" parTransId="{0384FB91-9584-4257-9AA6-876C85922777}" sibTransId="{68C5BB78-F747-4636-B6D1-885A79A6B1FB}"/>
    <dgm:cxn modelId="{05910798-CDB3-4B84-8F1A-34B13B8002EA}" srcId="{96385D19-A06D-4BE1-9C53-5FE53FCF7A42}" destId="{93FC7787-CF82-4ED3-8F35-4B3BA54DA399}" srcOrd="4" destOrd="0" parTransId="{AB459E04-C45B-4D2B-B25E-B18417E62B42}" sibTransId="{814B10A3-2649-4DB8-9120-7132ECA02333}"/>
    <dgm:cxn modelId="{5AAC719E-F194-4D47-A037-42320F4278E9}" type="presOf" srcId="{93FC7787-CF82-4ED3-8F35-4B3BA54DA399}" destId="{83AEAAF6-6E5C-4406-929A-06B56AD84204}" srcOrd="0" destOrd="0" presId="urn:microsoft.com/office/officeart/2005/8/layout/default"/>
    <dgm:cxn modelId="{93FC36A5-60BF-4166-A530-CB62D81BCF46}" type="presOf" srcId="{96385D19-A06D-4BE1-9C53-5FE53FCF7A42}" destId="{E22CF375-B515-44E5-9807-31A38C4FF600}" srcOrd="0" destOrd="0" presId="urn:microsoft.com/office/officeart/2005/8/layout/default"/>
    <dgm:cxn modelId="{0FE290A9-FFDF-47CB-A5E7-9C0ACF6100ED}" type="presOf" srcId="{4E2C1DE6-ED7F-488B-B201-02C2C625B9E8}" destId="{AA688164-FC07-4272-898D-E1CCB31BB00A}" srcOrd="0" destOrd="0" presId="urn:microsoft.com/office/officeart/2005/8/layout/default"/>
    <dgm:cxn modelId="{13F9F4CF-C4F9-4DBE-8397-2C63E06BC5EF}" srcId="{96385D19-A06D-4BE1-9C53-5FE53FCF7A42}" destId="{4E2C1DE6-ED7F-488B-B201-02C2C625B9E8}" srcOrd="3" destOrd="0" parTransId="{2CE88F53-8448-4561-AD20-83D7FE2056E3}" sibTransId="{22F97F5A-8BDB-42D4-A86F-CF574DDDD153}"/>
    <dgm:cxn modelId="{75DA54DD-BB5E-4281-AD5E-B9BACB19B9EC}" srcId="{96385D19-A06D-4BE1-9C53-5FE53FCF7A42}" destId="{EF390816-85B7-4685-A77B-26E327182B63}" srcOrd="2" destOrd="0" parTransId="{6CF033E5-8C21-4736-80F5-079DE33C3E0B}" sibTransId="{350CE853-2B07-4DA9-8CB8-A4EF3E5A62E1}"/>
    <dgm:cxn modelId="{9031C3E1-C3CD-47A0-80EB-3BAE30FEB741}" type="presOf" srcId="{EF390816-85B7-4685-A77B-26E327182B63}" destId="{37DBCF69-EF3B-4822-8C95-AE6265BABBA9}" srcOrd="0" destOrd="0" presId="urn:microsoft.com/office/officeart/2005/8/layout/default"/>
    <dgm:cxn modelId="{90F758E8-E6EE-443C-9DA5-A13CEBACF85E}" type="presOf" srcId="{AFAEBD72-F397-4D27-92B3-9559D98D18AC}" destId="{42CB4F56-F7D1-48F9-BCF5-40D24BA69821}" srcOrd="0" destOrd="0" presId="urn:microsoft.com/office/officeart/2005/8/layout/default"/>
    <dgm:cxn modelId="{34551733-F9F2-472B-9BDE-A413DB719B30}" type="presParOf" srcId="{E22CF375-B515-44E5-9807-31A38C4FF600}" destId="{E98C4C4B-0AD9-42B8-A1E3-34656F50EBC5}" srcOrd="0" destOrd="0" presId="urn:microsoft.com/office/officeart/2005/8/layout/default"/>
    <dgm:cxn modelId="{06A50CDB-86D6-4D5F-A699-5F6E5C25C3C6}" type="presParOf" srcId="{E22CF375-B515-44E5-9807-31A38C4FF600}" destId="{F672F8DD-C7CA-419B-883A-D6EBE1857665}" srcOrd="1" destOrd="0" presId="urn:microsoft.com/office/officeart/2005/8/layout/default"/>
    <dgm:cxn modelId="{41B98F30-13D0-4E36-98EF-556AB7C02D0F}" type="presParOf" srcId="{E22CF375-B515-44E5-9807-31A38C4FF600}" destId="{42CB4F56-F7D1-48F9-BCF5-40D24BA69821}" srcOrd="2" destOrd="0" presId="urn:microsoft.com/office/officeart/2005/8/layout/default"/>
    <dgm:cxn modelId="{B045FB64-E939-4EC5-B807-3FC0C3AFC524}" type="presParOf" srcId="{E22CF375-B515-44E5-9807-31A38C4FF600}" destId="{12EFF854-B098-48CA-80C0-6EC1DFDA96F2}" srcOrd="3" destOrd="0" presId="urn:microsoft.com/office/officeart/2005/8/layout/default"/>
    <dgm:cxn modelId="{96BFCCFC-3E85-4E48-9EA5-07D3894F0223}" type="presParOf" srcId="{E22CF375-B515-44E5-9807-31A38C4FF600}" destId="{37DBCF69-EF3B-4822-8C95-AE6265BABBA9}" srcOrd="4" destOrd="0" presId="urn:microsoft.com/office/officeart/2005/8/layout/default"/>
    <dgm:cxn modelId="{59328DA6-9C9B-4204-B78D-544EEFC1FC5F}" type="presParOf" srcId="{E22CF375-B515-44E5-9807-31A38C4FF600}" destId="{E80031DD-05F7-4B19-92D8-42C7F17A8684}" srcOrd="5" destOrd="0" presId="urn:microsoft.com/office/officeart/2005/8/layout/default"/>
    <dgm:cxn modelId="{CFF23DD7-DD34-47B0-A59E-9B7585EC71B5}" type="presParOf" srcId="{E22CF375-B515-44E5-9807-31A38C4FF600}" destId="{AA688164-FC07-4272-898D-E1CCB31BB00A}" srcOrd="6" destOrd="0" presId="urn:microsoft.com/office/officeart/2005/8/layout/default"/>
    <dgm:cxn modelId="{7C2C31BB-159E-4D84-8EEB-0E040261ACA7}" type="presParOf" srcId="{E22CF375-B515-44E5-9807-31A38C4FF600}" destId="{1C8394DC-6052-4A44-8703-95EFB0146512}" srcOrd="7" destOrd="0" presId="urn:microsoft.com/office/officeart/2005/8/layout/default"/>
    <dgm:cxn modelId="{F70C2DD0-AAC5-4BAF-BCDF-B4228E3315F4}" type="presParOf" srcId="{E22CF375-B515-44E5-9807-31A38C4FF600}" destId="{83AEAAF6-6E5C-4406-929A-06B56AD84204}" srcOrd="8" destOrd="0" presId="urn:microsoft.com/office/officeart/2005/8/layout/default"/>
    <dgm:cxn modelId="{0BD3DA0D-3BAF-40C8-A746-8EE76ADEE853}" type="presParOf" srcId="{E22CF375-B515-44E5-9807-31A38C4FF600}" destId="{3255B4F4-C557-491A-A1CE-259374E89888}" srcOrd="9" destOrd="0" presId="urn:microsoft.com/office/officeart/2005/8/layout/default"/>
    <dgm:cxn modelId="{05513B78-11BB-4E24-B3BD-92FC86CDEE02}" type="presParOf" srcId="{E22CF375-B515-44E5-9807-31A38C4FF600}" destId="{53C19CB2-1B29-420F-86A1-5BCD4F5A716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C4C4B-0AD9-42B8-A1E3-34656F50EBC5}">
      <dsp:nvSpPr>
        <dsp:cNvPr id="0" name=""/>
        <dsp:cNvSpPr/>
      </dsp:nvSpPr>
      <dsp:spPr>
        <a:xfrm>
          <a:off x="0" y="621871"/>
          <a:ext cx="2170454" cy="1302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err="1"/>
            <a:t>System</a:t>
          </a:r>
          <a:r>
            <a:rPr lang="vi-VN" sz="2200" kern="1200"/>
            <a:t> </a:t>
          </a:r>
          <a:r>
            <a:rPr lang="vi-VN" sz="2200" kern="1200" err="1"/>
            <a:t>Admin</a:t>
          </a:r>
        </a:p>
      </dsp:txBody>
      <dsp:txXfrm>
        <a:off x="0" y="621871"/>
        <a:ext cx="2170454" cy="1302272"/>
      </dsp:txXfrm>
    </dsp:sp>
    <dsp:sp modelId="{42CB4F56-F7D1-48F9-BCF5-40D24BA69821}">
      <dsp:nvSpPr>
        <dsp:cNvPr id="0" name=""/>
        <dsp:cNvSpPr/>
      </dsp:nvSpPr>
      <dsp:spPr>
        <a:xfrm>
          <a:off x="2387499" y="621871"/>
          <a:ext cx="2170454" cy="1302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err="1"/>
            <a:t>Database</a:t>
          </a:r>
          <a:r>
            <a:rPr lang="vi-VN" sz="2200" kern="1200"/>
            <a:t> </a:t>
          </a:r>
          <a:r>
            <a:rPr lang="vi-VN" sz="2200" kern="1200" err="1"/>
            <a:t>Administrator</a:t>
          </a:r>
        </a:p>
      </dsp:txBody>
      <dsp:txXfrm>
        <a:off x="2387499" y="621871"/>
        <a:ext cx="2170454" cy="1302272"/>
      </dsp:txXfrm>
    </dsp:sp>
    <dsp:sp modelId="{37DBCF69-EF3B-4822-8C95-AE6265BABBA9}">
      <dsp:nvSpPr>
        <dsp:cNvPr id="0" name=""/>
        <dsp:cNvSpPr/>
      </dsp:nvSpPr>
      <dsp:spPr>
        <a:xfrm>
          <a:off x="4774998" y="621871"/>
          <a:ext cx="2170454" cy="1302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err="1"/>
            <a:t>Storage</a:t>
          </a:r>
          <a:r>
            <a:rPr lang="vi-VN" sz="2200" kern="1200"/>
            <a:t> </a:t>
          </a:r>
          <a:r>
            <a:rPr lang="vi-VN" sz="2200" kern="1200" err="1"/>
            <a:t>Administrator</a:t>
          </a:r>
        </a:p>
      </dsp:txBody>
      <dsp:txXfrm>
        <a:off x="4774998" y="621871"/>
        <a:ext cx="2170454" cy="1302272"/>
      </dsp:txXfrm>
    </dsp:sp>
    <dsp:sp modelId="{AA688164-FC07-4272-898D-E1CCB31BB00A}">
      <dsp:nvSpPr>
        <dsp:cNvPr id="0" name=""/>
        <dsp:cNvSpPr/>
      </dsp:nvSpPr>
      <dsp:spPr>
        <a:xfrm>
          <a:off x="0" y="2141189"/>
          <a:ext cx="2170454" cy="1302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err="1"/>
            <a:t>Virtualization</a:t>
          </a:r>
          <a:r>
            <a:rPr lang="vi-VN" sz="2200" kern="1200"/>
            <a:t> </a:t>
          </a:r>
          <a:r>
            <a:rPr lang="vi-VN" sz="2200" kern="1200" err="1"/>
            <a:t>and</a:t>
          </a:r>
          <a:r>
            <a:rPr lang="vi-VN" sz="2200" kern="1200"/>
            <a:t> </a:t>
          </a:r>
          <a:r>
            <a:rPr lang="vi-VN" sz="2200" kern="1200" err="1"/>
            <a:t>Cloud</a:t>
          </a:r>
          <a:r>
            <a:rPr lang="vi-VN" sz="2200" kern="1200"/>
            <a:t> </a:t>
          </a:r>
          <a:r>
            <a:rPr lang="vi-VN" sz="2200" kern="1200" err="1"/>
            <a:t>Computing</a:t>
          </a:r>
          <a:r>
            <a:rPr lang="vi-VN" sz="2200" kern="1200"/>
            <a:t> </a:t>
          </a:r>
          <a:r>
            <a:rPr lang="vi-VN" sz="2200" kern="1200" err="1"/>
            <a:t>Administrator</a:t>
          </a:r>
        </a:p>
      </dsp:txBody>
      <dsp:txXfrm>
        <a:off x="0" y="2141189"/>
        <a:ext cx="2170454" cy="1302272"/>
      </dsp:txXfrm>
    </dsp:sp>
    <dsp:sp modelId="{83AEAAF6-6E5C-4406-929A-06B56AD84204}">
      <dsp:nvSpPr>
        <dsp:cNvPr id="0" name=""/>
        <dsp:cNvSpPr/>
      </dsp:nvSpPr>
      <dsp:spPr>
        <a:xfrm>
          <a:off x="2387499" y="2141189"/>
          <a:ext cx="2170454" cy="1302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err="1"/>
            <a:t>Network</a:t>
          </a:r>
          <a:r>
            <a:rPr lang="vi-VN" sz="2200" kern="1200"/>
            <a:t> </a:t>
          </a:r>
          <a:r>
            <a:rPr lang="vi-VN" sz="2200" kern="1200" err="1"/>
            <a:t>Administrator</a:t>
          </a:r>
        </a:p>
      </dsp:txBody>
      <dsp:txXfrm>
        <a:off x="2387499" y="2141189"/>
        <a:ext cx="2170454" cy="1302272"/>
      </dsp:txXfrm>
    </dsp:sp>
    <dsp:sp modelId="{53C19CB2-1B29-420F-86A1-5BCD4F5A716E}">
      <dsp:nvSpPr>
        <dsp:cNvPr id="0" name=""/>
        <dsp:cNvSpPr/>
      </dsp:nvSpPr>
      <dsp:spPr>
        <a:xfrm>
          <a:off x="4774998" y="2141189"/>
          <a:ext cx="2170454" cy="1302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/>
            <a:t>Security Administrator</a:t>
          </a:r>
          <a:endParaRPr lang="vi-VN" sz="2200" kern="1200">
            <a:latin typeface="Calibri"/>
          </a:endParaRPr>
        </a:p>
      </dsp:txBody>
      <dsp:txXfrm>
        <a:off x="4774998" y="2141189"/>
        <a:ext cx="2170454" cy="130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LPI: 1 2 3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LFCS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comptia</a:t>
            </a:r>
            <a:endParaRPr lang="vi-VN" dirty="0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readhad</a:t>
            </a:r>
            <a:endParaRPr lang="vi-VN" dirty="0" err="1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33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ta có bảng có các thông tin sau: tên chứng chỉ, bảng giá, diểm đỗ. thời gian thi, số lượng câu hỏi, và ngôn ngữ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5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có thể trở thành systemadmin và từ systemadmin có thể đi tiếp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522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Chào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mừng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đến</a:t>
            </a:r>
            <a:r>
              <a:rPr lang="en-US">
                <a:latin typeface="Arial"/>
                <a:cs typeface="Arial"/>
              </a:rPr>
              <a:t> với: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Sinh </a:t>
            </a:r>
            <a:r>
              <a:rPr lang="en-US" dirty="0" err="1">
                <a:latin typeface="Arial"/>
                <a:cs typeface="Arial"/>
              </a:rPr>
              <a:t>viên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niềm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mê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Công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Thử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Công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: Quản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, Quản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Devops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/>
              <a:t>Project Manager: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 err="1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30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Theo 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: https://itviec.com/blog/wp-content/uploads/2022/11/N8VdVWP6dt58ys1b1Zdln2508hnt2cesc5ssv28k6tbyi-ITviec_Salary_Report_2022_2023-EN.pdf</a:t>
            </a:r>
          </a:p>
          <a:p>
            <a:r>
              <a:rPr lang="en-US">
                <a:latin typeface="Arial"/>
                <a:cs typeface="Arial"/>
              </a:rPr>
              <a:t>25-30 </a:t>
            </a:r>
            <a:r>
              <a:rPr lang="en-US" err="1">
                <a:latin typeface="Arial"/>
                <a:cs typeface="Arial"/>
              </a:rPr>
              <a:t>tuổi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>
                <a:latin typeface="Arial"/>
                <a:cs typeface="Arial"/>
              </a:rPr>
              <a:t> 31-35 tuổi là mọi người gắn bó với sysadmin như là nghề nghiệp chính cả đời của mình.</a:t>
            </a:r>
          </a:p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22-24 </a:t>
            </a:r>
            <a:r>
              <a:rPr lang="en-US" dirty="0" err="1">
                <a:latin typeface="Arial"/>
                <a:cs typeface="Arial"/>
              </a:rPr>
              <a:t>tuổi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tỉ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sysadmin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sang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</a:p>
          <a:p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35 </a:t>
            </a:r>
            <a:r>
              <a:rPr lang="en-US" dirty="0" err="1">
                <a:latin typeface="Arial"/>
                <a:cs typeface="Arial"/>
              </a:rPr>
              <a:t>tuổi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ai </a:t>
            </a:r>
            <a:r>
              <a:rPr lang="en-US" dirty="0" err="1">
                <a:latin typeface="Arial"/>
                <a:cs typeface="Arial"/>
              </a:rPr>
              <a:t>còn</a:t>
            </a:r>
            <a:r>
              <a:rPr lang="en-US" dirty="0">
                <a:latin typeface="Arial"/>
                <a:cs typeface="Arial"/>
              </a:rPr>
              <a:t> sysadmin </a:t>
            </a:r>
            <a:r>
              <a:rPr lang="en-US" dirty="0" err="1">
                <a:latin typeface="Arial"/>
                <a:cs typeface="Arial"/>
              </a:rPr>
              <a:t>lên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ngạch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76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1-3 </a:t>
            </a:r>
            <a:r>
              <a:rPr lang="en-US" dirty="0" err="1">
                <a:latin typeface="Arial"/>
                <a:cs typeface="Arial"/>
              </a:rPr>
              <a:t>năm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nghiệm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tầm</a:t>
            </a:r>
            <a:r>
              <a:rPr lang="en-US" dirty="0">
                <a:latin typeface="Arial"/>
                <a:cs typeface="Arial"/>
              </a:rPr>
              <a:t> 17tr </a:t>
            </a:r>
            <a:r>
              <a:rPr lang="en-US" dirty="0" err="1">
                <a:latin typeface="Arial"/>
                <a:cs typeface="Arial"/>
              </a:rPr>
              <a:t>đồng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4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sysadmin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kiến thức commón và Operator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systemadmin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Developemnet</a:t>
            </a:r>
            <a:r>
              <a:rPr lang="en-US" dirty="0"/>
              <a:t>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:</a:t>
            </a:r>
            <a:endParaRPr lang="vi-VN" dirty="0"/>
          </a:p>
          <a:p>
            <a:r>
              <a:rPr lang="en-US" dirty="0" err="1"/>
              <a:t>từ</a:t>
            </a:r>
            <a:r>
              <a:rPr lang="en-US" dirty="0"/>
              <a:t> system admin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architecture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system architecture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489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</a:t>
            </a:r>
            <a:endParaRPr lang="vi-VN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/>
              <a:t>Kiến thức cơ bản về hệ điều hành </a:t>
            </a:r>
            <a:r>
              <a:rPr lang="vi-VN" dirty="0" err="1"/>
              <a:t>Linux</a:t>
            </a:r>
            <a:r>
              <a:rPr lang="vi-VN" dirty="0"/>
              <a:t>:</a:t>
            </a:r>
            <a:endParaRPr lang="en-US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Cài đặt hệ điều hành </a:t>
            </a:r>
            <a:r>
              <a:rPr lang="vi-VN" dirty="0" err="1"/>
              <a:t>linux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Các khối lệnh </a:t>
            </a:r>
            <a:r>
              <a:rPr lang="vi-VN" dirty="0" err="1"/>
              <a:t>command</a:t>
            </a:r>
            <a:r>
              <a:rPr lang="vi-VN" dirty="0"/>
              <a:t> </a:t>
            </a:r>
            <a:r>
              <a:rPr lang="vi-VN" dirty="0" err="1"/>
              <a:t>line</a:t>
            </a:r>
            <a:r>
              <a:rPr lang="vi-VN" dirty="0"/>
              <a:t> cơ bản</a:t>
            </a:r>
            <a:endParaRPr lang="en-US" dirty="0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Cài đặt/Gỡ cài đặt các phần mềm </a:t>
            </a:r>
            <a:r>
              <a:rPr lang="vi-VN" dirty="0" err="1"/>
              <a:t>system</a:t>
            </a:r>
            <a:r>
              <a:rPr lang="vi-VN" dirty="0"/>
              <a:t> </a:t>
            </a:r>
            <a:r>
              <a:rPr lang="vi-VN" dirty="0" err="1"/>
              <a:t>software</a:t>
            </a:r>
            <a:r>
              <a:rPr lang="vi-VN" dirty="0"/>
              <a:t> bằng </a:t>
            </a:r>
            <a:r>
              <a:rPr lang="vi-VN" dirty="0" err="1"/>
              <a:t>command</a:t>
            </a:r>
            <a:r>
              <a:rPr lang="vi-VN" dirty="0"/>
              <a:t> </a:t>
            </a:r>
            <a:r>
              <a:rPr lang="vi-VN" dirty="0" err="1"/>
              <a:t>line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Cách </a:t>
            </a:r>
            <a:r>
              <a:rPr lang="vi-VN" dirty="0" err="1"/>
              <a:t>debug</a:t>
            </a:r>
            <a:r>
              <a:rPr lang="vi-VN" dirty="0"/>
              <a:t>/</a:t>
            </a:r>
            <a:r>
              <a:rPr lang="vi-VN" dirty="0" err="1"/>
              <a:t>troubleshoot</a:t>
            </a:r>
            <a:r>
              <a:rPr lang="vi-VN" dirty="0"/>
              <a:t> các lỗi liên quan hệ điều hành </a:t>
            </a:r>
            <a:r>
              <a:rPr lang="vi-VN" dirty="0" err="1"/>
              <a:t>linux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/>
              <a:t>Kiến thức cơ bản về IT: </a:t>
            </a:r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Hệ thống mạng (</a:t>
            </a:r>
            <a:r>
              <a:rPr lang="vi-VN" dirty="0" err="1"/>
              <a:t>Networking</a:t>
            </a:r>
            <a:r>
              <a:rPr lang="vi-VN" dirty="0"/>
              <a:t>)</a:t>
            </a:r>
            <a:endParaRPr lang="en-US" dirty="0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Hệ thống lưu trữ (</a:t>
            </a:r>
            <a:r>
              <a:rPr lang="vi-VN" dirty="0" err="1"/>
              <a:t>Storage</a:t>
            </a:r>
            <a:r>
              <a:rPr lang="vi-VN" dirty="0"/>
              <a:t>)</a:t>
            </a:r>
            <a:endParaRPr lang="en-US" dirty="0"/>
          </a:p>
          <a:p>
            <a:pPr marL="628650" lvl="1" indent="-1714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Bảo mật ( </a:t>
            </a:r>
            <a:r>
              <a:rPr lang="vi-VN" dirty="0" err="1"/>
              <a:t>Security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305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/>
              <a:t>Kiến thức về giám sát và cảnh báo:</a:t>
            </a:r>
            <a:endParaRPr lang="en-US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Hệ thống giám sát và cảnh báo tập trung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>
                <a:latin typeface="Arial"/>
                <a:cs typeface="Arial"/>
              </a:rPr>
              <a:t>Hệ thống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 tập trung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/>
              <a:t>Kiến thức cơ bản về </a:t>
            </a:r>
            <a:r>
              <a:rPr lang="vi-VN" dirty="0" err="1"/>
              <a:t>Cloud</a:t>
            </a:r>
            <a:endParaRPr lang="vi-VN" dirty="0"/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/>
              <a:t>Cloud</a:t>
            </a:r>
            <a:r>
              <a:rPr lang="vi-VN" dirty="0"/>
              <a:t> </a:t>
            </a:r>
            <a:r>
              <a:rPr lang="vi-VN" dirty="0" err="1"/>
              <a:t>Computing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/>
              <a:t>Cloud</a:t>
            </a:r>
            <a:r>
              <a:rPr lang="vi-VN" dirty="0"/>
              <a:t> </a:t>
            </a:r>
            <a:r>
              <a:rPr lang="vi-VN" dirty="0" err="1"/>
              <a:t>native</a:t>
            </a:r>
            <a:r>
              <a:rPr lang="vi-VN" dirty="0"/>
              <a:t> (</a:t>
            </a:r>
            <a:r>
              <a:rPr lang="vi-VN" dirty="0" err="1"/>
              <a:t>cicd</a:t>
            </a:r>
            <a:r>
              <a:rPr lang="vi-VN" dirty="0"/>
              <a:t>, </a:t>
            </a:r>
            <a:r>
              <a:rPr lang="vi-VN" dirty="0" err="1"/>
              <a:t>docker</a:t>
            </a:r>
            <a:r>
              <a:rPr lang="vi-VN" dirty="0"/>
              <a:t>, </a:t>
            </a:r>
            <a:r>
              <a:rPr lang="vi-VN" dirty="0" err="1"/>
              <a:t>kubernetes</a:t>
            </a:r>
            <a:r>
              <a:rPr lang="vi-VN" dirty="0"/>
              <a:t>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 err="1"/>
              <a:t>Cloud</a:t>
            </a:r>
            <a:r>
              <a:rPr lang="vi-VN" dirty="0"/>
              <a:t> </a:t>
            </a:r>
            <a:r>
              <a:rPr lang="vi-VN" dirty="0" err="1"/>
              <a:t>Public</a:t>
            </a:r>
            <a:r>
              <a:rPr lang="vi-VN" dirty="0"/>
              <a:t> AWS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/>
              <a:t>Kiến thức cơ bản về thiết kế kiến trúc hệ thống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Học cách thiết kế trên bản vẽ ( Phần cứng máy chủ và phần mềm hệ thống) 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Học cách xây dựng/cài đặt  hệ thống theo thiết kế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vi-VN" dirty="0"/>
              <a:t>Thông qua </a:t>
            </a:r>
            <a:r>
              <a:rPr lang="vi-VN" dirty="0" err="1"/>
              <a:t>Seminar</a:t>
            </a:r>
            <a:r>
              <a:rPr lang="vi-VN" dirty="0"/>
              <a:t> tổng hợp lại toàn bộ kiến thức để xây dựng hệ thống hoành chỉnh.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66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"</a:t>
            </a:r>
            <a:r>
              <a:rPr lang="en-US" dirty="0" err="1">
                <a:latin typeface="Arial"/>
                <a:cs typeface="Arial"/>
              </a:rPr>
              <a:t>Mọi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rừng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mầm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cây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Mọi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lai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."</a:t>
            </a:r>
            <a:endParaRPr lang="vi-VN" dirty="0"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dirty="0"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truyền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viên</a:t>
            </a:r>
            <a:endParaRPr lang="en-US" dirty="0" err="1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63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systemadmin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8 </a:t>
            </a:r>
            <a:r>
              <a:rPr lang="en-US" dirty="0" err="1">
                <a:latin typeface="Arial"/>
                <a:cs typeface="Arial"/>
              </a:rPr>
              <a:t>kĩ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trọng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sâu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linux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89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1 system admin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Quản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Windows, Linux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Mac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Nâng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cấp</a:t>
            </a:r>
            <a:r>
              <a:rPr lang="en-US">
                <a:latin typeface="Arial"/>
                <a:cs typeface="Arial"/>
              </a:rPr>
              <a:t>, </a:t>
            </a:r>
            <a:r>
              <a:rPr lang="en-US" err="1">
                <a:latin typeface="Arial"/>
                <a:cs typeface="Arial"/>
              </a:rPr>
              <a:t>cài</a:t>
            </a:r>
            <a:r>
              <a:rPr lang="en-US">
                <a:latin typeface="Arial"/>
                <a:cs typeface="Arial"/>
              </a:rPr>
              <a:t> đặt, cấu hình phần mềm ứng dụng và phần cứng máy tính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Xử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lý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sự</a:t>
            </a:r>
            <a:r>
              <a:rPr lang="en-US">
                <a:latin typeface="Arial"/>
                <a:cs typeface="Arial"/>
              </a:rPr>
              <a:t> cố và hỗ trợ kỹ thuật cho nhân viên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Tạo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quản</a:t>
            </a:r>
            <a:r>
              <a:rPr lang="en-US">
                <a:latin typeface="Arial"/>
                <a:cs typeface="Arial"/>
              </a:rPr>
              <a:t> lý quyền hệ thống và tài khoản người dùng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Thực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hiện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kiểm</a:t>
            </a:r>
            <a:r>
              <a:rPr lang="en-US">
                <a:latin typeface="Arial"/>
                <a:cs typeface="Arial"/>
              </a:rPr>
              <a:t> tra bảo mật thường xuyên và giám sát bảo mật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Duy </a:t>
            </a:r>
            <a:r>
              <a:rPr lang="en-US" dirty="0" err="1">
                <a:latin typeface="Arial"/>
                <a:cs typeface="Arial"/>
              </a:rPr>
              <a:t>trì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71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gần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nhất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system admin, là DB admin, storage admin; cloud admin; network admin; security admin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dổi</a:t>
            </a:r>
            <a:r>
              <a:rPr lang="en-US" dirty="0">
                <a:latin typeface="Arial"/>
                <a:cs typeface="Arial"/>
              </a:rPr>
              <a:t> sang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job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co-work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 team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hay team CNTT </a:t>
            </a:r>
            <a:r>
              <a:rPr lang="en-US" dirty="0" err="1">
                <a:latin typeface="Arial"/>
                <a:cs typeface="Arial"/>
              </a:rPr>
              <a:t>nói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50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Một </a:t>
            </a:r>
            <a:r>
              <a:rPr lang="en-US" err="1">
                <a:latin typeface="Arial"/>
                <a:cs typeface="Arial"/>
              </a:rPr>
              <a:t>số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tổ</a:t>
            </a:r>
            <a:r>
              <a:rPr lang="en-US">
                <a:latin typeface="Arial"/>
                <a:cs typeface="Arial"/>
              </a:rPr>
              <a:t> chức lớn chia công việc của Quản trị viên hệ thống thành các công việc khác nhau: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Quản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- </a:t>
            </a:r>
            <a:r>
              <a:rPr lang="en-US" dirty="0" err="1">
                <a:latin typeface="Arial"/>
                <a:cs typeface="Arial"/>
              </a:rPr>
              <a:t>chịu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Quản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Security Administrator –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an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Quản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– DAS, NAS, SAN,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Quản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– VMware, Cloud Infra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36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system admin hay </a:t>
            </a:r>
            <a:r>
              <a:rPr lang="en-US" err="1">
                <a:latin typeface="Arial"/>
                <a:cs typeface="Arial"/>
              </a:rPr>
              <a:t>dùng</a:t>
            </a:r>
            <a:r>
              <a:rPr lang="en-US">
                <a:latin typeface="Arial"/>
                <a:cs typeface="Arial"/>
              </a:rPr>
              <a:t>:</a:t>
            </a:r>
            <a:endParaRPr lang="vi-VN" dirty="0" err="1">
              <a:cs typeface="Arial" panose="020B0604020202020204" pitchFamily="34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err="1">
                <a:latin typeface="Arial"/>
                <a:cs typeface="Arial"/>
              </a:rPr>
              <a:t>Connectivity</a:t>
            </a:r>
            <a:r>
              <a:rPr lang="vi-VN">
                <a:latin typeface="Arial"/>
                <a:cs typeface="Arial"/>
              </a:rPr>
              <a:t>: </a:t>
            </a:r>
            <a:r>
              <a:rPr lang="vi-VN" err="1">
                <a:latin typeface="Arial"/>
                <a:cs typeface="Arial"/>
              </a:rPr>
              <a:t>putty</a:t>
            </a:r>
            <a:r>
              <a:rPr lang="vi-VN">
                <a:latin typeface="Arial"/>
                <a:cs typeface="Arial"/>
              </a:rPr>
              <a:t>, </a:t>
            </a:r>
            <a:r>
              <a:rPr lang="vi-VN" err="1">
                <a:latin typeface="Arial"/>
                <a:cs typeface="Arial"/>
              </a:rPr>
              <a:t>mobaxterm</a:t>
            </a:r>
            <a:r>
              <a:rPr lang="vi-VN">
                <a:latin typeface="Arial"/>
                <a:cs typeface="Arial"/>
              </a:rPr>
              <a:t>, RDP, </a:t>
            </a:r>
            <a:r>
              <a:rPr lang="vi-VN" err="1">
                <a:latin typeface="Arial"/>
                <a:cs typeface="Arial"/>
              </a:rPr>
              <a:t>winscp</a:t>
            </a:r>
            <a:r>
              <a:rPr lang="vi-VN">
                <a:latin typeface="Arial"/>
                <a:cs typeface="Arial"/>
              </a:rPr>
              <a:t>, </a:t>
            </a:r>
            <a:r>
              <a:rPr lang="vi-VN" err="1">
                <a:latin typeface="Arial"/>
                <a:cs typeface="Arial"/>
              </a:rPr>
              <a:t>filezilla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err="1">
                <a:latin typeface="Arial"/>
                <a:cs typeface="Arial"/>
              </a:rPr>
              <a:t>Monitoring</a:t>
            </a:r>
            <a:r>
              <a:rPr lang="vi-VN">
                <a:latin typeface="Arial"/>
                <a:cs typeface="Arial"/>
              </a:rPr>
              <a:t>: </a:t>
            </a:r>
            <a:r>
              <a:rPr lang="vi-VN" err="1">
                <a:latin typeface="Arial"/>
                <a:cs typeface="Arial"/>
              </a:rPr>
              <a:t>Nagios</a:t>
            </a:r>
            <a:r>
              <a:rPr lang="vi-VN">
                <a:latin typeface="Arial"/>
                <a:cs typeface="Arial"/>
              </a:rPr>
              <a:t>, </a:t>
            </a:r>
            <a:r>
              <a:rPr lang="vi-VN" err="1">
                <a:latin typeface="Arial"/>
                <a:cs typeface="Arial"/>
              </a:rPr>
              <a:t>Cacti</a:t>
            </a:r>
            <a:r>
              <a:rPr lang="vi-VN">
                <a:latin typeface="Arial"/>
                <a:cs typeface="Arial"/>
              </a:rPr>
              <a:t>, </a:t>
            </a:r>
            <a:r>
              <a:rPr lang="vi-VN" err="1">
                <a:latin typeface="Arial"/>
                <a:cs typeface="Arial"/>
              </a:rPr>
              <a:t>Grafana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Prometheus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Alerting</a:t>
            </a:r>
            <a:r>
              <a:rPr lang="vi-VN" dirty="0">
                <a:latin typeface="Arial"/>
                <a:cs typeface="Arial"/>
              </a:rPr>
              <a:t>:  </a:t>
            </a:r>
            <a:r>
              <a:rPr lang="vi-VN" dirty="0" err="1">
                <a:latin typeface="Arial"/>
                <a:cs typeface="Arial"/>
              </a:rPr>
              <a:t>Nagios</a:t>
            </a:r>
            <a:r>
              <a:rPr lang="vi-VN" dirty="0">
                <a:latin typeface="Arial"/>
                <a:cs typeface="Arial"/>
              </a:rPr>
              <a:t>, </a:t>
            </a:r>
            <a:r>
              <a:rPr lang="vi-VN" dirty="0" err="1">
                <a:latin typeface="Arial"/>
                <a:cs typeface="Arial"/>
              </a:rPr>
              <a:t>Cacti</a:t>
            </a:r>
            <a:r>
              <a:rPr lang="vi-VN" dirty="0">
                <a:latin typeface="Arial"/>
                <a:cs typeface="Arial"/>
              </a:rPr>
              <a:t>, </a:t>
            </a:r>
            <a:r>
              <a:rPr lang="vi-VN" dirty="0" err="1">
                <a:latin typeface="Arial"/>
                <a:cs typeface="Arial"/>
              </a:rPr>
              <a:t>Alert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Manager</a:t>
            </a:r>
            <a:r>
              <a:rPr lang="vi-VN" dirty="0">
                <a:latin typeface="Arial"/>
                <a:cs typeface="Arial"/>
              </a:rPr>
              <a:t> 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Logging</a:t>
            </a:r>
            <a:r>
              <a:rPr lang="vi-VN" dirty="0">
                <a:latin typeface="Arial"/>
                <a:cs typeface="Arial"/>
              </a:rPr>
              <a:t>: </a:t>
            </a:r>
            <a:r>
              <a:rPr lang="vi-VN" dirty="0" err="1">
                <a:latin typeface="Arial"/>
                <a:cs typeface="Arial"/>
              </a:rPr>
              <a:t>Rsyslog</a:t>
            </a:r>
            <a:r>
              <a:rPr lang="vi-VN" dirty="0">
                <a:latin typeface="Arial"/>
                <a:cs typeface="Arial"/>
              </a:rPr>
              <a:t>, ELK 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Troubleshooting</a:t>
            </a:r>
            <a:r>
              <a:rPr lang="vi-VN" dirty="0">
                <a:latin typeface="Arial"/>
                <a:cs typeface="Arial"/>
              </a:rPr>
              <a:t>: </a:t>
            </a:r>
            <a:r>
              <a:rPr lang="vi-VN" dirty="0" err="1">
                <a:latin typeface="Arial"/>
                <a:cs typeface="Arial"/>
              </a:rPr>
              <a:t>sysinternals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suite</a:t>
            </a:r>
            <a:r>
              <a:rPr lang="vi-VN" dirty="0">
                <a:latin typeface="Arial"/>
                <a:cs typeface="Arial"/>
              </a:rPr>
              <a:t>, </a:t>
            </a:r>
            <a:r>
              <a:rPr lang="vi-VN" dirty="0" err="1">
                <a:latin typeface="Arial"/>
                <a:cs typeface="Arial"/>
              </a:rPr>
              <a:t>nmap</a:t>
            </a:r>
            <a:r>
              <a:rPr lang="vi-VN" dirty="0">
                <a:latin typeface="Arial"/>
                <a:cs typeface="Arial"/>
              </a:rPr>
              <a:t>, </a:t>
            </a:r>
            <a:r>
              <a:rPr lang="vi-VN" dirty="0" err="1">
                <a:latin typeface="Arial"/>
                <a:cs typeface="Arial"/>
              </a:rPr>
              <a:t>wireshark</a:t>
            </a:r>
            <a:r>
              <a:rPr lang="vi-VN" dirty="0">
                <a:latin typeface="Arial"/>
                <a:cs typeface="Arial"/>
              </a:rPr>
              <a:t> 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vi-VN" dirty="0" err="1">
                <a:latin typeface="Arial"/>
                <a:cs typeface="Arial"/>
              </a:rPr>
              <a:t>Drawer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Design</a:t>
            </a:r>
            <a:r>
              <a:rPr lang="vi-VN" dirty="0">
                <a:latin typeface="Arial"/>
                <a:cs typeface="Arial"/>
              </a:rPr>
              <a:t>: Visio, diagrams.net 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170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khi system admin quản lý hạ tầng onpremise và hạ tầng on-cloud.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on-premise: </a:t>
            </a:r>
            <a:r>
              <a:rPr lang="en-US" dirty="0" err="1"/>
              <a:t>systeadmin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.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  <a:endParaRPr lang="vi-VN" dirty="0"/>
          </a:p>
          <a:p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on-cloud: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cloud </a:t>
            </a:r>
            <a:r>
              <a:rPr lang="en-US" dirty="0" err="1"/>
              <a:t>làm</a:t>
            </a:r>
            <a:r>
              <a:rPr lang="en-US" dirty="0"/>
              <a:t>.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</a:t>
            </a:r>
            <a:r>
              <a:rPr lang="en-US" dirty="0" err="1"/>
              <a:t>systemadmin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serverless hay SaaS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bussiness</a:t>
            </a:r>
            <a:r>
              <a:rPr lang="en-US" dirty="0"/>
              <a:t>.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cloud </a:t>
            </a:r>
            <a:r>
              <a:rPr lang="en-US" dirty="0" err="1"/>
              <a:t>làm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467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Quản </a:t>
            </a:r>
            <a:r>
              <a:rPr lang="en-US" err="1">
                <a:latin typeface="Arial"/>
                <a:cs typeface="Arial"/>
              </a:rPr>
              <a:t>trị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hệ</a:t>
            </a:r>
            <a:r>
              <a:rPr lang="en-US">
                <a:latin typeface="Arial"/>
                <a:cs typeface="Arial"/>
              </a:rPr>
              <a:t> thống tham gia dự án mới: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Switch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Bảo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Vmware</a:t>
            </a:r>
            <a:r>
              <a:rPr lang="en-US" dirty="0">
                <a:latin typeface="Arial"/>
                <a:cs typeface="Arial"/>
              </a:rPr>
              <a:t>, KVM, Hyper-V)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: Cài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: Cài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: Cài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DEV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8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Quản </a:t>
            </a:r>
            <a:r>
              <a:rPr lang="en-US" err="1">
                <a:latin typeface="Arial"/>
                <a:cs typeface="Arial"/>
              </a:rPr>
              <a:t>trị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hệ</a:t>
            </a:r>
            <a:r>
              <a:rPr lang="en-US">
                <a:latin typeface="Arial"/>
                <a:cs typeface="Arial"/>
              </a:rPr>
              <a:t> thống tham gia dự án bảo trì: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: Duy </a:t>
            </a:r>
            <a:r>
              <a:rPr lang="en-US" dirty="0" err="1"/>
              <a:t>trì</a:t>
            </a:r>
            <a:r>
              <a:rPr lang="en-US" dirty="0"/>
              <a:t> Server Farm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Mạng</a:t>
            </a:r>
            <a:r>
              <a:rPr lang="en-US" dirty="0"/>
              <a:t>: Duy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Bảo </a:t>
            </a:r>
            <a:r>
              <a:rPr lang="en-US" dirty="0" err="1"/>
              <a:t>mật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vá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: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Lưu </a:t>
            </a:r>
            <a:r>
              <a:rPr lang="en-US" dirty="0" err="1"/>
              <a:t>trữ</a:t>
            </a:r>
            <a:r>
              <a:rPr lang="en-US" dirty="0"/>
              <a:t>: Sao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Sao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DEV Duy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1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linuxfoundation.org/certification/linux-foundation-certified-sysadmin-lfcs/" TargetMode="External"/><Relationship Id="rId3" Type="http://schemas.openxmlformats.org/officeDocument/2006/relationships/hyperlink" Target="https://education.oracle.com/oracle-certified-professional-oracle-linux-8-system-administrator/trackp_LIN8OCP" TargetMode="External"/><Relationship Id="rId7" Type="http://schemas.openxmlformats.org/officeDocument/2006/relationships/hyperlink" Target="https://www.lpi.org/our-certifications/lpic-3-300-over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pi.org/our-certifications/lpic-2-overview" TargetMode="External"/><Relationship Id="rId5" Type="http://schemas.openxmlformats.org/officeDocument/2006/relationships/hyperlink" Target="https://www.lpi.org/our-certifications/lpic-1-overview" TargetMode="External"/><Relationship Id="rId10" Type="http://schemas.openxmlformats.org/officeDocument/2006/relationships/hyperlink" Target="https://www.redhat.com/en/services/certification/rhce" TargetMode="External"/><Relationship Id="rId4" Type="http://schemas.openxmlformats.org/officeDocument/2006/relationships/hyperlink" Target="https://www.comptia.org/certifications/linux" TargetMode="External"/><Relationship Id="rId9" Type="http://schemas.openxmlformats.org/officeDocument/2006/relationships/hyperlink" Target="https://www.redhat.com/en/services/certification/rhcs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ea typeface="Calibri"/>
                <a:cs typeface="Arial"/>
              </a:rPr>
              <a:t>System Admin Summary 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705C0C-A722-2955-041F-F7ECF4ED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Company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2AD87D-7063-693F-5B11-2343ED2C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/>
              <a:t>System</a:t>
            </a:r>
            <a:r>
              <a:rPr lang="vi-VN"/>
              <a:t> </a:t>
            </a:r>
            <a:r>
              <a:rPr lang="vi-VN" err="1"/>
              <a:t>Admin</a:t>
            </a:r>
            <a:r>
              <a:rPr lang="vi-VN"/>
              <a:t> </a:t>
            </a:r>
            <a:r>
              <a:rPr lang="vi-VN" err="1"/>
              <a:t>join</a:t>
            </a:r>
            <a:r>
              <a:rPr lang="vi-VN"/>
              <a:t> </a:t>
            </a:r>
            <a:r>
              <a:rPr lang="vi-VN" err="1"/>
              <a:t>new</a:t>
            </a:r>
            <a:r>
              <a:rPr lang="vi-VN"/>
              <a:t> </a:t>
            </a:r>
            <a:r>
              <a:rPr lang="vi-VN" err="1"/>
              <a:t>project</a:t>
            </a:r>
            <a:r>
              <a:rPr lang="vi-VN"/>
              <a:t>: </a:t>
            </a:r>
          </a:p>
          <a:p>
            <a:pPr lvl="1"/>
            <a:r>
              <a:rPr lang="vi-VN" err="1">
                <a:latin typeface="Arial"/>
                <a:cs typeface="Arial"/>
              </a:rPr>
              <a:t>Hardware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Deploy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Server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Deploy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Switch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Deploy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configure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Computing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Deploy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infra</a:t>
            </a:r>
            <a:r>
              <a:rPr lang="vi-VN">
                <a:latin typeface="Arial"/>
                <a:cs typeface="Arial"/>
              </a:rPr>
              <a:t> ( </a:t>
            </a:r>
            <a:r>
              <a:rPr lang="vi-VN" err="1">
                <a:latin typeface="Arial"/>
                <a:cs typeface="Arial"/>
              </a:rPr>
              <a:t>Vmware</a:t>
            </a:r>
            <a:r>
              <a:rPr lang="vi-VN">
                <a:latin typeface="Arial"/>
                <a:cs typeface="Arial"/>
              </a:rPr>
              <a:t>, KVM, </a:t>
            </a:r>
            <a:r>
              <a:rPr lang="vi-VN" err="1">
                <a:latin typeface="Arial"/>
                <a:cs typeface="Arial"/>
              </a:rPr>
              <a:t>Hyper</a:t>
            </a:r>
            <a:r>
              <a:rPr lang="vi-VN">
                <a:latin typeface="Arial"/>
                <a:cs typeface="Arial"/>
              </a:rPr>
              <a:t>-V)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Operating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Install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OS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Install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Database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Install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Application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Support</a:t>
            </a:r>
            <a:r>
              <a:rPr lang="vi-VN">
                <a:latin typeface="Arial"/>
                <a:cs typeface="Arial"/>
              </a:rPr>
              <a:t> DEV </a:t>
            </a:r>
            <a:r>
              <a:rPr lang="vi-VN" err="1">
                <a:latin typeface="Arial"/>
                <a:cs typeface="Arial"/>
              </a:rPr>
              <a:t>team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deploy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application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BFEB98-F6B8-1BEF-7BF5-D8E1877EC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31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705C0C-A722-2955-041F-F7ECF4ED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Company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2AD87D-7063-693F-5B11-2343ED2C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join</a:t>
            </a:r>
            <a:r>
              <a:rPr lang="vi-VN">
                <a:latin typeface="Arial"/>
                <a:cs typeface="Arial"/>
              </a:rPr>
              <a:t> maintenance project: </a:t>
            </a:r>
          </a:p>
          <a:p>
            <a:pPr lvl="1"/>
            <a:r>
              <a:rPr lang="vi-VN" err="1">
                <a:latin typeface="Arial"/>
                <a:cs typeface="Arial"/>
              </a:rPr>
              <a:t>Hardware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Maintaining</a:t>
            </a:r>
            <a:r>
              <a:rPr lang="vi-VN">
                <a:latin typeface="Arial"/>
                <a:cs typeface="Arial"/>
              </a:rPr>
              <a:t> Server </a:t>
            </a:r>
            <a:r>
              <a:rPr lang="vi-VN" err="1">
                <a:latin typeface="Arial"/>
                <a:cs typeface="Arial"/>
              </a:rPr>
              <a:t>Farm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Maintaining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connections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Update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patch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recommended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Computing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Understanding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services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Operating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Monitoring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Alerting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troubleshooting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operating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Backup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Recovery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Database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Backup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Recovery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Application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support</a:t>
            </a:r>
            <a:r>
              <a:rPr lang="vi-VN">
                <a:latin typeface="Arial"/>
                <a:cs typeface="Arial"/>
              </a:rPr>
              <a:t> DEV </a:t>
            </a:r>
            <a:r>
              <a:rPr lang="vi-VN" err="1">
                <a:latin typeface="Arial"/>
                <a:cs typeface="Arial"/>
              </a:rPr>
              <a:t>team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Maintain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application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BFEB98-F6B8-1BEF-7BF5-D8E1877EC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00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0A60CA-D7C8-2C27-1C8D-29DAB09C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Certificate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FB10187-C622-6C72-1638-F7DB9B37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LPI</a:t>
            </a:r>
          </a:p>
          <a:p>
            <a:r>
              <a:rPr lang="vi-VN">
                <a:latin typeface="Arial"/>
                <a:cs typeface="Arial"/>
              </a:rPr>
              <a:t>Linuxfoundation.org</a:t>
            </a:r>
          </a:p>
          <a:p>
            <a:r>
              <a:rPr lang="vi-VN"/>
              <a:t>Comptia.org</a:t>
            </a:r>
          </a:p>
          <a:p>
            <a:r>
              <a:rPr lang="vi-VN"/>
              <a:t>Redhat.com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D346416-436E-11C1-EB7F-E822EB7AC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12" name="Hình ảnh 11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C563A186-F715-BF86-B95C-811ACF945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10" y="1090287"/>
            <a:ext cx="3893388" cy="3325954"/>
          </a:xfrm>
          <a:prstGeom prst="rect">
            <a:avLst/>
          </a:prstGeom>
        </p:spPr>
      </p:pic>
      <p:pic>
        <p:nvPicPr>
          <p:cNvPr id="5" name="Hình ảnh 4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D705669B-5E75-532A-77A2-539A273C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761" y="4686120"/>
            <a:ext cx="5129662" cy="1472422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34B84F2E-540B-C7B4-5F82-F28C7BF6B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958" y="3319373"/>
            <a:ext cx="1419225" cy="2971800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DB6A3583-A5C6-D941-8E94-6AE35E0D1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4966" y="1158507"/>
            <a:ext cx="3217653" cy="19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E5598E-7881-098C-7C00-EA49403C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Certificate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87450E-2A56-FB19-3458-3D8E0133F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graphicFrame>
        <p:nvGraphicFramePr>
          <p:cNvPr id="9" name="Chỗ dành sẵn cho Nội dung 8">
            <a:extLst>
              <a:ext uri="{FF2B5EF4-FFF2-40B4-BE49-F238E27FC236}">
                <a16:creationId xmlns:a16="http://schemas.microsoft.com/office/drawing/2014/main" id="{C6D3B38A-F6E2-D610-D365-2A338617E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03112"/>
              </p:ext>
            </p:extLst>
          </p:nvPr>
        </p:nvGraphicFramePr>
        <p:xfrm>
          <a:off x="242455" y="946553"/>
          <a:ext cx="11473610" cy="505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68">
                  <a:extLst>
                    <a:ext uri="{9D8B030D-6E8A-4147-A177-3AD203B41FA5}">
                      <a16:colId xmlns:a16="http://schemas.microsoft.com/office/drawing/2014/main" val="2233841745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596491014"/>
                    </a:ext>
                  </a:extLst>
                </a:gridCol>
                <a:gridCol w="1569203">
                  <a:extLst>
                    <a:ext uri="{9D8B030D-6E8A-4147-A177-3AD203B41FA5}">
                      <a16:colId xmlns:a16="http://schemas.microsoft.com/office/drawing/2014/main" val="994295114"/>
                    </a:ext>
                  </a:extLst>
                </a:gridCol>
                <a:gridCol w="1827137">
                  <a:extLst>
                    <a:ext uri="{9D8B030D-6E8A-4147-A177-3AD203B41FA5}">
                      <a16:colId xmlns:a16="http://schemas.microsoft.com/office/drawing/2014/main" val="1210513120"/>
                    </a:ext>
                  </a:extLst>
                </a:gridCol>
                <a:gridCol w="1519098">
                  <a:extLst>
                    <a:ext uri="{9D8B030D-6E8A-4147-A177-3AD203B41FA5}">
                      <a16:colId xmlns:a16="http://schemas.microsoft.com/office/drawing/2014/main" val="2745763256"/>
                    </a:ext>
                  </a:extLst>
                </a:gridCol>
                <a:gridCol w="1532520">
                  <a:extLst>
                    <a:ext uri="{9D8B030D-6E8A-4147-A177-3AD203B41FA5}">
                      <a16:colId xmlns:a16="http://schemas.microsoft.com/office/drawing/2014/main" val="3828144909"/>
                    </a:ext>
                  </a:extLst>
                </a:gridCol>
                <a:gridCol w="1661427">
                  <a:extLst>
                    <a:ext uri="{9D8B030D-6E8A-4147-A177-3AD203B41FA5}">
                      <a16:colId xmlns:a16="http://schemas.microsoft.com/office/drawing/2014/main" val="32451645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Linux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Certifications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Fees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Passing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Score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Duration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Total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questions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1" i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Languages</a:t>
                      </a:r>
                      <a:r>
                        <a:rPr lang="vi-VN" sz="1100" b="1" i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26800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3"/>
                        </a:rPr>
                        <a:t>Oracle Certified Professional Oracle Linux 8 System Administrator certification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$245​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60%​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minutes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13574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4"/>
                        </a:rPr>
                        <a:t>CompTIA Linux+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$358​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720/900​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minutes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Japanese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Portuguese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Spanish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11700"/>
                  </a:ext>
                </a:extLst>
              </a:tr>
              <a:tr h="651163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5"/>
                        </a:rPr>
                        <a:t>LPIC 1 – Linux Administrator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$165​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500/800​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minutes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each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Two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60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each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Japanese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Portuguese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(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Brazilian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Spanish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858682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6"/>
                        </a:rPr>
                        <a:t>LPIC 2 – Linux Engineer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$165​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500/800​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minutes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each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Two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 60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each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90017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7"/>
                        </a:rPr>
                        <a:t>LPIC 3 – 300 – Linux Enterprise Professional Certification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$165​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500/800​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minutes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60 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questions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9485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8"/>
                        </a:rPr>
                        <a:t>LFCS (Linux Foundation Certified System Administrator) certification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$395 (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only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or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$595 (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course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exam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66%​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hours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Performance-based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Spanish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Portuguese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Japanese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German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50213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9"/>
                        </a:rPr>
                        <a:t>RHCSA (Red Hat Certified System Administrator) certification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$450​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210/300​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hours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Performance-based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877378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vi-VN" sz="1100" b="0" i="0" u="sng" strike="noStrike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10"/>
                        </a:rPr>
                        <a:t>RHCE (Red Hat Certified Engineer) certification</a:t>
                      </a:r>
                      <a:r>
                        <a:rPr lang="vi-VN" sz="1100" b="0" i="0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vi-VN" sz="11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$450​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210/300​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3 </a:t>
                      </a:r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hours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Performance-based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100" b="0" i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English</a:t>
                      </a:r>
                      <a:r>
                        <a:rPr lang="vi-VN" sz="11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625305"/>
                  </a:ext>
                </a:extLst>
              </a:tr>
            </a:tbl>
          </a:graphicData>
        </a:graphic>
      </p:graphicFrame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15CEDD8-CC22-85BF-E1CA-CE1FED3053B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958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D440E1-EBA7-401B-2F4B-CF35955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Light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E9C249-4068-31B9-226E-019CE595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05713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err="1">
                <a:latin typeface="Arial"/>
                <a:cs typeface="Arial"/>
              </a:rPr>
              <a:t>Skills</a:t>
            </a:r>
            <a:r>
              <a:rPr lang="vi-VN" dirty="0">
                <a:latin typeface="Arial"/>
                <a:cs typeface="Arial"/>
              </a:rPr>
              <a:t>, Roles and Certificate </a:t>
            </a: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System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-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Career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Path (welcome to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and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change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other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role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)</a:t>
            </a:r>
          </a:p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learned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302BDF-E959-1C7B-C03F-D1AE754F6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4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C4C23-A6D9-AE06-0A41-613672FA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- </a:t>
            </a:r>
            <a:r>
              <a:rPr lang="vi-VN" err="1">
                <a:latin typeface="Arial"/>
                <a:cs typeface="Arial"/>
              </a:rPr>
              <a:t>Career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Path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45814F-E7C4-A18D-2548-346AF7B5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Wellcome</a:t>
            </a:r>
            <a:r>
              <a:rPr lang="vi-VN">
                <a:latin typeface="Arial"/>
                <a:cs typeface="Arial"/>
              </a:rPr>
              <a:t> to: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Students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Have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passion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information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technology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First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Jobs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Challenge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yourself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different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jobs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latin typeface="Arial"/>
                <a:cs typeface="Arial"/>
              </a:rPr>
              <a:t>Related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Jobs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Networking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Devops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>
                <a:latin typeface="Arial"/>
                <a:cs typeface="Arial"/>
              </a:rPr>
              <a:t>Project </a:t>
            </a:r>
            <a:r>
              <a:rPr lang="vi-VN" err="1">
                <a:latin typeface="Arial"/>
                <a:cs typeface="Arial"/>
              </a:rPr>
              <a:t>Manager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Understanding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51DDCA5-1850-3530-0F14-D1831FF76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48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BE3E6B-07B5-2BE0-1A16-1D668CA0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/>
              <a:t>System</a:t>
            </a:r>
            <a:r>
              <a:rPr lang="vi-VN"/>
              <a:t> </a:t>
            </a:r>
            <a:r>
              <a:rPr lang="vi-VN" err="1"/>
              <a:t>Admin</a:t>
            </a:r>
            <a:r>
              <a:rPr lang="vi-VN"/>
              <a:t> - </a:t>
            </a:r>
            <a:r>
              <a:rPr lang="vi-VN" err="1"/>
              <a:t>Career</a:t>
            </a:r>
            <a:r>
              <a:rPr lang="vi-VN"/>
              <a:t> </a:t>
            </a:r>
            <a:r>
              <a:rPr lang="vi-VN" err="1"/>
              <a:t>Path</a:t>
            </a:r>
          </a:p>
        </p:txBody>
      </p:sp>
      <p:pic>
        <p:nvPicPr>
          <p:cNvPr id="5" name="Chỗ dành sẵn cho Nội dung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FCEC91BA-8CFC-CA84-FE86-EAC417B54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108733"/>
            <a:ext cx="10515600" cy="4267472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AE2134-11B9-BC75-6957-FA58935D9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43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C5B35D-3BDE-F85F-6D4E-6D1C480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 - </a:t>
            </a:r>
            <a:r>
              <a:rPr lang="vi-VN" err="1">
                <a:latin typeface="Arial"/>
                <a:cs typeface="Arial"/>
              </a:rPr>
              <a:t>Career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Path</a:t>
            </a:r>
          </a:p>
        </p:txBody>
      </p:sp>
      <p:pic>
        <p:nvPicPr>
          <p:cNvPr id="5" name="Chỗ dành sẵn cho Nội dung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5AE27353-E298-E224-68C6-F0EB013C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4429" y="1066800"/>
            <a:ext cx="7828742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60F8C66-4707-517F-F9E1-A9306B6B1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89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4440E3-9101-AB85-D793-922BDA39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The </a:t>
            </a:r>
            <a:r>
              <a:rPr lang="vi-VN" err="1">
                <a:latin typeface="Arial"/>
                <a:cs typeface="Arial"/>
              </a:rPr>
              <a:t>challenge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changing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5A34E4-3AFB-D5D2-40A1-B7FB192D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DD60A4DF-55A0-CCF5-6A1D-FB96D7EB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3" y="896322"/>
            <a:ext cx="10615718" cy="52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8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4440E3-9101-AB85-D793-922BDA39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The </a:t>
            </a:r>
            <a:r>
              <a:rPr lang="vi-VN" err="1">
                <a:latin typeface="Arial"/>
                <a:cs typeface="Arial"/>
              </a:rPr>
              <a:t>challenge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changing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5A34E4-3AFB-D5D2-40A1-B7FB192D4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" name="Hình ảnh 2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0BD95F93-2DA1-3912-1443-61CB7DB6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24" y="780842"/>
            <a:ext cx="10506972" cy="54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4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D440E1-EBA7-401B-2F4B-CF35955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Light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E9C249-4068-31B9-226E-019CE595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05713" cy="4351338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dirty="0" err="1">
                <a:latin typeface="Arial"/>
                <a:cs typeface="Arial"/>
              </a:rPr>
              <a:t>Skills</a:t>
            </a:r>
            <a:r>
              <a:rPr lang="vi-VN" dirty="0">
                <a:latin typeface="Arial"/>
                <a:cs typeface="Arial"/>
              </a:rPr>
              <a:t>, Roles and Certificate </a:t>
            </a:r>
          </a:p>
          <a:p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dirty="0" err="1">
                <a:latin typeface="Arial"/>
                <a:cs typeface="Arial"/>
              </a:rPr>
              <a:t>Career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Path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welcome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change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other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role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dirty="0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learned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302BDF-E959-1C7B-C03F-D1AE754F6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82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D440E1-EBA7-401B-2F4B-CF35955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Light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E9C249-4068-31B9-226E-019CE595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05713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err="1">
                <a:latin typeface="Arial"/>
                <a:cs typeface="Arial"/>
              </a:rPr>
              <a:t>Skills</a:t>
            </a:r>
            <a:r>
              <a:rPr lang="vi-VN" dirty="0">
                <a:latin typeface="Arial"/>
                <a:cs typeface="Arial"/>
              </a:rPr>
              <a:t>, Roles and Certificate </a:t>
            </a:r>
          </a:p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err="1">
                <a:latin typeface="Arial"/>
                <a:cs typeface="Arial"/>
              </a:rPr>
              <a:t>Career</a:t>
            </a:r>
            <a:r>
              <a:rPr lang="vi-VN" dirty="0">
                <a:latin typeface="Arial"/>
                <a:cs typeface="Arial"/>
              </a:rPr>
              <a:t> Path (welcome to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change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other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System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–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You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are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learned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302BDF-E959-1C7B-C03F-D1AE754F6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84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4E029D-7C68-8230-E27D-216D54F1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Take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away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317BE9-19CB-8C77-6862-015B4F0F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Kiến thức cơ bản về hệ điều hành </a:t>
            </a:r>
            <a:r>
              <a:rPr lang="vi-VN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lvl="1"/>
            <a:r>
              <a:rPr lang="vi-VN" dirty="0">
                <a:latin typeface="Arial"/>
                <a:cs typeface="Arial"/>
              </a:rPr>
              <a:t>Cài đặt hệ điều hành </a:t>
            </a:r>
            <a:r>
              <a:rPr lang="vi-VN" dirty="0" err="1">
                <a:latin typeface="Arial"/>
                <a:cs typeface="Arial"/>
              </a:rPr>
              <a:t>linux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Các khối lệnh </a:t>
            </a:r>
            <a:r>
              <a:rPr lang="vi-VN" dirty="0" err="1">
                <a:latin typeface="Arial"/>
                <a:cs typeface="Arial"/>
              </a:rPr>
              <a:t>command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line</a:t>
            </a:r>
            <a:r>
              <a:rPr lang="vi-VN" dirty="0">
                <a:latin typeface="Arial"/>
                <a:cs typeface="Arial"/>
              </a:rPr>
              <a:t> cơ bản</a:t>
            </a:r>
          </a:p>
          <a:p>
            <a:pPr lvl="1"/>
            <a:r>
              <a:rPr lang="vi-VN" dirty="0">
                <a:latin typeface="Arial"/>
                <a:cs typeface="Arial"/>
              </a:rPr>
              <a:t>Cài đặt/Gỡ cài đặt các phần mềm </a:t>
            </a:r>
            <a:r>
              <a:rPr lang="vi-VN" dirty="0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bằng </a:t>
            </a:r>
            <a:r>
              <a:rPr lang="vi-VN" dirty="0" err="1">
                <a:latin typeface="Arial"/>
                <a:cs typeface="Arial"/>
              </a:rPr>
              <a:t>command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line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Cách </a:t>
            </a:r>
            <a:r>
              <a:rPr lang="vi-VN" dirty="0" err="1">
                <a:latin typeface="Arial"/>
                <a:cs typeface="Arial"/>
              </a:rPr>
              <a:t>debug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troubleshoot</a:t>
            </a:r>
            <a:r>
              <a:rPr lang="vi-VN" dirty="0">
                <a:latin typeface="Arial"/>
                <a:cs typeface="Arial"/>
              </a:rPr>
              <a:t> các lỗi liên quan hệ điều hành </a:t>
            </a:r>
            <a:r>
              <a:rPr lang="vi-VN" dirty="0" err="1">
                <a:latin typeface="Arial"/>
                <a:cs typeface="Arial"/>
              </a:rPr>
              <a:t>linux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Kiến thức cơ bản về IT: 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Hệ thống mạng (</a:t>
            </a:r>
            <a:r>
              <a:rPr lang="vi-VN" dirty="0" err="1">
                <a:latin typeface="Arial"/>
                <a:cs typeface="Arial"/>
              </a:rPr>
              <a:t>Networking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pPr lvl="1"/>
            <a:r>
              <a:rPr lang="vi-VN" dirty="0">
                <a:latin typeface="Arial"/>
                <a:cs typeface="Arial"/>
              </a:rPr>
              <a:t>Hệ thống lưu trữ (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pPr lvl="1"/>
            <a:r>
              <a:rPr lang="vi-VN" dirty="0">
                <a:latin typeface="Arial"/>
                <a:cs typeface="Arial"/>
              </a:rPr>
              <a:t>Bảo mật ( 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CEF462-1573-31E9-8651-057685C81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473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4E029D-7C68-8230-E27D-216D54F1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Take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away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317BE9-19CB-8C77-6862-015B4F0F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708920" cy="4351338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Kiến thức về giám sát và cảnh báo:</a:t>
            </a:r>
          </a:p>
          <a:p>
            <a:pPr lvl="1"/>
            <a:r>
              <a:rPr lang="vi-VN" dirty="0">
                <a:latin typeface="Arial"/>
                <a:cs typeface="Arial"/>
              </a:rPr>
              <a:t>Hệ thống giám sát và cảnh báo tập trung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Hệ thống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 tập trung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Kiến thức cơ bản về </a:t>
            </a:r>
            <a:r>
              <a:rPr lang="vi-VN" dirty="0" err="1">
                <a:latin typeface="Arial"/>
                <a:cs typeface="Arial"/>
              </a:rPr>
              <a:t>Cloud</a:t>
            </a:r>
            <a:endParaRPr lang="vi-VN" dirty="0" err="1"/>
          </a:p>
          <a:p>
            <a:pPr lvl="1"/>
            <a:r>
              <a:rPr lang="vi-VN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Computing</a:t>
            </a:r>
            <a:endParaRPr lang="vi-VN" err="1"/>
          </a:p>
          <a:p>
            <a:pPr lvl="1"/>
            <a:r>
              <a:rPr lang="vi-VN" dirty="0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native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cicd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docker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kubernetes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  <a:p>
            <a:pPr lvl="1"/>
            <a:r>
              <a:rPr lang="vi-VN" dirty="0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Public</a:t>
            </a:r>
            <a:r>
              <a:rPr lang="vi-VN" dirty="0">
                <a:latin typeface="Arial"/>
                <a:cs typeface="Arial"/>
              </a:rPr>
              <a:t> AWS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Kiến thức cơ bản về thiết kế kiến trúc hệ thống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Học cách thiết kế trên bản vẽ ( Phần cứng máy chủ và phần mềm hệ thống) 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Học cách xây dựng/cài đặt  hệ thống theo thiết kế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Thông qua </a:t>
            </a:r>
            <a:r>
              <a:rPr lang="vi-VN" err="1">
                <a:latin typeface="Arial"/>
                <a:cs typeface="Arial"/>
              </a:rPr>
              <a:t>Seminar</a:t>
            </a:r>
            <a:r>
              <a:rPr lang="vi-VN" dirty="0">
                <a:latin typeface="Arial"/>
                <a:cs typeface="Arial"/>
              </a:rPr>
              <a:t> tổng hợp lại toàn bộ kiến thức để xây dựng hệ thống hoành chỉnh.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CEF462-1573-31E9-8651-057685C81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0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145249-ECAC-60F9-81E1-971E80B0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Inspire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learning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5A8C10-B799-23D2-7BBD-CC28B45D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Mọi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khu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rừng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đều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khởi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đầu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từ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mầm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cây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Mọi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tương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lai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đều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bắt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đầu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từ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một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lựa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Helvetica"/>
                <a:cs typeface="Helvetica"/>
              </a:rPr>
              <a:t>chọn</a:t>
            </a:r>
            <a:r>
              <a:rPr lang="en-US" dirty="0">
                <a:solidFill>
                  <a:srgbClr val="FF0000"/>
                </a:solidFill>
                <a:latin typeface="Helvetica"/>
                <a:cs typeface="Helvetica"/>
              </a:rPr>
              <a:t>."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6D0EF6-ADE5-B267-BE15-A7E1C6582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5" name="Hình ảnh 4" descr="Ảnh có chứa người, văn phòng phẩm, máy tính, máy tính xách tay&#10;&#10;Mô tả được tự động tạo">
            <a:extLst>
              <a:ext uri="{FF2B5EF4-FFF2-40B4-BE49-F238E27FC236}">
                <a16:creationId xmlns:a16="http://schemas.microsoft.com/office/drawing/2014/main" id="{653334F8-940C-8F96-8A38-25166491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95" y="2364042"/>
            <a:ext cx="6466936" cy="36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D440E1-EBA7-401B-2F4B-CF35955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High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Light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E9C249-4068-31B9-226E-019CE595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05713" cy="4351338"/>
          </a:xfrm>
        </p:spPr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System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 -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Skills</a:t>
            </a:r>
            <a:r>
              <a:rPr lang="vi-VN" dirty="0">
                <a:solidFill>
                  <a:srgbClr val="007ABF"/>
                </a:solidFill>
                <a:latin typeface="Arial"/>
                <a:cs typeface="Arial"/>
              </a:rPr>
              <a:t>, Roles and Certificate </a:t>
            </a:r>
          </a:p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- </a:t>
            </a:r>
            <a:r>
              <a:rPr lang="vi-VN" err="1">
                <a:latin typeface="Arial"/>
                <a:cs typeface="Arial"/>
              </a:rPr>
              <a:t>Career</a:t>
            </a:r>
            <a:r>
              <a:rPr lang="vi-VN" dirty="0">
                <a:latin typeface="Arial"/>
                <a:cs typeface="Arial"/>
              </a:rPr>
              <a:t> Path (welcome to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change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other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 dirty="0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learned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302BDF-E959-1C7B-C03F-D1AE754F6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88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CD902-C4EB-129D-1E7E-C5B21C9A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Skills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B8574A-7AD4-300C-B57B-FF195C18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vi-VN" err="1">
                <a:latin typeface="Arial"/>
                <a:cs typeface="Arial"/>
              </a:rPr>
              <a:t>Operating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 (In-</a:t>
            </a:r>
            <a:r>
              <a:rPr lang="vi-VN" err="1">
                <a:latin typeface="Arial"/>
                <a:cs typeface="Arial"/>
              </a:rPr>
              <a:t>depth</a:t>
            </a:r>
            <a:r>
              <a:rPr lang="vi-VN">
                <a:latin typeface="Arial"/>
                <a:cs typeface="Arial"/>
              </a:rPr>
              <a:t>) </a:t>
            </a:r>
            <a:endParaRPr lang="vi-VN"/>
          </a:p>
          <a:p>
            <a:pPr marL="457200" indent="-457200"/>
            <a:r>
              <a:rPr lang="vi-VN" err="1">
                <a:latin typeface="Arial"/>
                <a:cs typeface="Arial"/>
              </a:rPr>
              <a:t>Hardware</a:t>
            </a:r>
            <a:r>
              <a:rPr lang="vi-VN">
                <a:latin typeface="Arial"/>
                <a:cs typeface="Arial"/>
              </a:rPr>
              <a:t> </a:t>
            </a:r>
            <a:endParaRPr lang="en-US"/>
          </a:p>
          <a:p>
            <a:pPr marL="457200" indent="-457200"/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 </a:t>
            </a:r>
            <a:endParaRPr lang="en-US"/>
          </a:p>
          <a:p>
            <a:pPr marL="457200" indent="-457200"/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marL="457200" indent="-457200"/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Computing</a:t>
            </a:r>
            <a:r>
              <a:rPr lang="vi-VN">
                <a:latin typeface="Arial"/>
                <a:cs typeface="Arial"/>
              </a:rPr>
              <a:t> </a:t>
            </a:r>
            <a:endParaRPr lang="en-US"/>
          </a:p>
          <a:p>
            <a:pPr marL="457200" indent="-457200"/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 </a:t>
            </a:r>
            <a:endParaRPr lang="en-US"/>
          </a:p>
          <a:p>
            <a:pPr marL="457200" indent="-457200"/>
            <a:r>
              <a:rPr lang="vi-VN" err="1">
                <a:latin typeface="Arial"/>
                <a:cs typeface="Arial"/>
              </a:rPr>
              <a:t>Database</a:t>
            </a:r>
            <a:r>
              <a:rPr lang="vi-VN">
                <a:latin typeface="Arial"/>
                <a:cs typeface="Arial"/>
              </a:rPr>
              <a:t> </a:t>
            </a:r>
            <a:endParaRPr lang="vi-VN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err="1">
                <a:latin typeface="Arial"/>
                <a:cs typeface="Arial"/>
              </a:rPr>
              <a:t>Application</a:t>
            </a:r>
            <a:endParaRPr lang="vi-VN"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,Sans-Serif" panose="020B0604020202020204" pitchFamily="34" charset="0"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9950DF-611F-8E3D-DCE0-C7211D3E7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5" name="Hình ảnh 4" descr="Ảnh có chứa văn bản, ảnh chụp màn hình, màu tím, Phông chữ&#10;&#10;Mô tả được tự động tạo">
            <a:extLst>
              <a:ext uri="{FF2B5EF4-FFF2-40B4-BE49-F238E27FC236}">
                <a16:creationId xmlns:a16="http://schemas.microsoft.com/office/drawing/2014/main" id="{502F0C31-CF4C-310D-D095-6C4F7D0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5" y="954122"/>
            <a:ext cx="6107501" cy="48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FA336FA-F9A5-088A-A370-EB8E80F2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Roles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Responsibilities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471DD1-DE8C-00F3-F6DF-FD8B9AB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Managing</a:t>
            </a:r>
            <a:r>
              <a:rPr lang="vi-VN">
                <a:latin typeface="Arial"/>
                <a:cs typeface="Arial"/>
              </a:rPr>
              <a:t> Windows, </a:t>
            </a:r>
            <a:r>
              <a:rPr lang="vi-VN" err="1">
                <a:latin typeface="Arial"/>
                <a:cs typeface="Arial"/>
              </a:rPr>
              <a:t>Linux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Upgrading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installing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configuring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application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software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computer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hardware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Troubleshooting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providing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technical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support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employees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Creating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permissions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accounts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Performing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regular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tests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monitoring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Maintaining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79F10C-EE22-F5D3-6D86-66D5DD52E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CC2B74-8A71-483A-9CC2-2D6B9F0F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related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jobs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pic>
        <p:nvPicPr>
          <p:cNvPr id="34" name="Chỗ dành sẵn cho Nội dung 33" descr="Ảnh có chứa trang phục, máy tính, người, trong nhà&#10;&#10;Mô tả được tự động tạo">
            <a:extLst>
              <a:ext uri="{FF2B5EF4-FFF2-40B4-BE49-F238E27FC236}">
                <a16:creationId xmlns:a16="http://schemas.microsoft.com/office/drawing/2014/main" id="{7CF626C7-2E45-0EAD-298A-61B3C2E7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7" y="1793590"/>
            <a:ext cx="4976723" cy="2753983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D1ECB2F-4BC4-5F74-1165-77B0A40D2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5" name="Sơ đồ 4">
            <a:extLst>
              <a:ext uri="{FF2B5EF4-FFF2-40B4-BE49-F238E27FC236}">
                <a16:creationId xmlns:a16="http://schemas.microsoft.com/office/drawing/2014/main" id="{4C181CAC-FBDC-B82E-04EF-04048D59F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014928"/>
              </p:ext>
            </p:extLst>
          </p:nvPr>
        </p:nvGraphicFramePr>
        <p:xfrm>
          <a:off x="5143352" y="1145917"/>
          <a:ext cx="6945453" cy="406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3436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FE88C1-934F-5C67-612B-CFEE3C0F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related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jobs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A8FD1B-631B-A803-23F1-0E93EAF0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61939" cy="4351338"/>
          </a:xfrm>
        </p:spPr>
        <p:txBody>
          <a:bodyPr/>
          <a:lstStyle/>
          <a:p>
            <a:r>
              <a:rPr lang="vi-VN" err="1"/>
              <a:t>Some</a:t>
            </a:r>
            <a:r>
              <a:rPr lang="vi-VN"/>
              <a:t> </a:t>
            </a:r>
            <a:r>
              <a:rPr lang="vi-VN" err="1"/>
              <a:t>large</a:t>
            </a:r>
            <a:r>
              <a:rPr lang="vi-VN"/>
              <a:t> </a:t>
            </a:r>
            <a:r>
              <a:rPr lang="vi-VN" err="1"/>
              <a:t>organisations</a:t>
            </a:r>
            <a:r>
              <a:rPr lang="vi-VN"/>
              <a:t> </a:t>
            </a:r>
            <a:r>
              <a:rPr lang="vi-VN" err="1"/>
              <a:t>split</a:t>
            </a:r>
            <a:r>
              <a:rPr lang="vi-VN"/>
              <a:t> the </a:t>
            </a:r>
            <a:r>
              <a:rPr lang="vi-VN" err="1"/>
              <a:t>job</a:t>
            </a:r>
            <a:r>
              <a:rPr lang="vi-VN"/>
              <a:t> </a:t>
            </a:r>
            <a:r>
              <a:rPr lang="vi-VN" err="1"/>
              <a:t>of</a:t>
            </a:r>
            <a:r>
              <a:rPr lang="vi-VN"/>
              <a:t> a </a:t>
            </a:r>
            <a:r>
              <a:rPr lang="vi-VN" err="1"/>
              <a:t>System</a:t>
            </a:r>
            <a:r>
              <a:rPr lang="vi-VN"/>
              <a:t> </a:t>
            </a:r>
            <a:r>
              <a:rPr lang="vi-VN" err="1"/>
              <a:t>Admin</a:t>
            </a:r>
            <a:r>
              <a:rPr lang="vi-VN"/>
              <a:t> </a:t>
            </a:r>
            <a:r>
              <a:rPr lang="vi-VN" err="1"/>
              <a:t>into</a:t>
            </a:r>
            <a:r>
              <a:rPr lang="vi-VN"/>
              <a:t> </a:t>
            </a:r>
            <a:r>
              <a:rPr lang="vi-VN" err="1"/>
              <a:t>different</a:t>
            </a:r>
            <a:r>
              <a:rPr lang="vi-VN"/>
              <a:t> </a:t>
            </a:r>
            <a:r>
              <a:rPr lang="vi-VN" err="1"/>
              <a:t>jobs</a:t>
            </a:r>
            <a:r>
              <a:rPr lang="vi-VN"/>
              <a:t>: </a:t>
            </a:r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Database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Administrator</a:t>
            </a:r>
            <a:r>
              <a:rPr lang="vi-VN">
                <a:latin typeface="Arial"/>
                <a:cs typeface="Arial"/>
              </a:rPr>
              <a:t>  – </a:t>
            </a:r>
            <a:r>
              <a:rPr lang="vi-VN" err="1">
                <a:latin typeface="Arial"/>
                <a:cs typeface="Arial"/>
              </a:rPr>
              <a:t>responsible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database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performance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database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. </a:t>
            </a:r>
            <a:endParaRPr lang="vi-VN"/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Network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Administrator</a:t>
            </a:r>
            <a:r>
              <a:rPr lang="vi-VN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maintains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. </a:t>
            </a:r>
            <a:endParaRPr lang="vi-VN"/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Security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Administrator</a:t>
            </a:r>
            <a:r>
              <a:rPr lang="vi-VN">
                <a:latin typeface="Arial"/>
                <a:cs typeface="Arial"/>
              </a:rPr>
              <a:t> – a </a:t>
            </a:r>
            <a:r>
              <a:rPr lang="vi-VN" err="1">
                <a:latin typeface="Arial"/>
                <a:cs typeface="Arial"/>
              </a:rPr>
              <a:t>specialist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computer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. </a:t>
            </a:r>
            <a:r>
              <a:rPr lang="vi-VN" err="1">
                <a:latin typeface="Arial"/>
                <a:cs typeface="Arial"/>
              </a:rPr>
              <a:t>Implements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measures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trains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staff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secure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procedures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Storage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Administrator</a:t>
            </a:r>
            <a:r>
              <a:rPr lang="vi-VN">
                <a:latin typeface="Arial"/>
                <a:cs typeface="Arial"/>
              </a:rPr>
              <a:t> – DAS, NAS, </a:t>
            </a:r>
            <a:r>
              <a:rPr lang="vi-VN" err="1">
                <a:latin typeface="Arial"/>
                <a:cs typeface="Arial"/>
              </a:rPr>
              <a:t>SANs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. </a:t>
            </a:r>
            <a:endParaRPr lang="vi-VN"/>
          </a:p>
          <a:p>
            <a:pPr lvl="1"/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Virtualization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and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Cloud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Computing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Administrator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>
                <a:latin typeface="Arial"/>
                <a:cs typeface="Arial"/>
              </a:rPr>
              <a:t>– </a:t>
            </a:r>
            <a:r>
              <a:rPr lang="vi-VN" err="1">
                <a:latin typeface="Arial"/>
                <a:cs typeface="Arial"/>
              </a:rPr>
              <a:t>VMware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Infra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F05FFA-2923-3735-E0FF-723E310BA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1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6BF9F9-8F3D-5EF3-1F9F-4C1F7BCF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Tools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238AE9-505D-4D5C-3D81-7F673AFF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Connectivity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putty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mobaxterm</a:t>
            </a:r>
            <a:r>
              <a:rPr lang="vi-VN">
                <a:latin typeface="Arial"/>
                <a:cs typeface="Arial"/>
              </a:rPr>
              <a:t>, RDP, </a:t>
            </a:r>
            <a:r>
              <a:rPr lang="vi-VN" err="1">
                <a:latin typeface="Arial"/>
                <a:cs typeface="Arial"/>
              </a:rPr>
              <a:t>winscp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filezilla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client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Monitoring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Nagios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Cacti</a:t>
            </a:r>
            <a:r>
              <a:rPr lang="vi-VN">
                <a:latin typeface="Arial"/>
                <a:cs typeface="Arial"/>
              </a:rPr>
              <a:t>, Grafana and Prometheus 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Alerting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: 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Nagios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Cacti</a:t>
            </a:r>
            <a:r>
              <a:rPr lang="vi-VN">
                <a:latin typeface="Arial"/>
                <a:cs typeface="Arial"/>
              </a:rPr>
              <a:t>, Alert Manager 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Logging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Rsyslog</a:t>
            </a:r>
            <a:r>
              <a:rPr lang="vi-VN">
                <a:latin typeface="Arial"/>
                <a:cs typeface="Arial"/>
              </a:rPr>
              <a:t>, ELK 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Troubleshooting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sysinternals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suite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nmap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wireshark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Drawer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Design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: </a:t>
            </a:r>
            <a:r>
              <a:rPr lang="vi-VN">
                <a:latin typeface="Arial"/>
                <a:cs typeface="Arial"/>
              </a:rPr>
              <a:t>Visio, diagrams.net 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447C3EB-4EE8-F8A1-E045-60D5FEE74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67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A97635-6560-3950-EB97-62CD8CD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System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Admin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Premise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Cloud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C39B02-AE4C-1C75-826A-9903C331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On-premise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Infra</a:t>
            </a:r>
            <a:r>
              <a:rPr lang="vi-VN">
                <a:latin typeface="Arial"/>
                <a:cs typeface="Arial"/>
              </a:rPr>
              <a:t> </a:t>
            </a:r>
            <a:endParaRPr lang="vi-VN"/>
          </a:p>
          <a:p>
            <a:r>
              <a:rPr lang="vi-VN" err="1">
                <a:latin typeface="Arial"/>
                <a:cs typeface="Arial"/>
              </a:rPr>
              <a:t>On-Cloud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Infra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B7C9616-E618-16D8-144B-DE66C096D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tượng, Phông chữ&#10;&#10;Mô tả được tự động tạo">
            <a:extLst>
              <a:ext uri="{FF2B5EF4-FFF2-40B4-BE49-F238E27FC236}">
                <a16:creationId xmlns:a16="http://schemas.microsoft.com/office/drawing/2014/main" id="{F93FB746-E728-592B-30BA-D4391995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8" y="3780645"/>
            <a:ext cx="2743200" cy="1424558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số&#10;&#10;Mô tả được tự động tạo">
            <a:extLst>
              <a:ext uri="{FF2B5EF4-FFF2-40B4-BE49-F238E27FC236}">
                <a16:creationId xmlns:a16="http://schemas.microsoft.com/office/drawing/2014/main" id="{A1592794-5DB7-A54C-730E-B0797891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684" y="1189474"/>
            <a:ext cx="7789652" cy="48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9014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24</Slides>
  <Notes>19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24</vt:i4>
      </vt:variant>
    </vt:vector>
  </HeadingPairs>
  <TitlesOfParts>
    <vt:vector size="26" baseType="lpstr">
      <vt:lpstr>Blends</vt:lpstr>
      <vt:lpstr>Alizarin</vt:lpstr>
      <vt:lpstr>Bản trình bày PowerPoint</vt:lpstr>
      <vt:lpstr>High Light</vt:lpstr>
      <vt:lpstr>High Light</vt:lpstr>
      <vt:lpstr>System Admin Skills</vt:lpstr>
      <vt:lpstr>Roles and Responsibilities </vt:lpstr>
      <vt:lpstr>System Admin related jobs </vt:lpstr>
      <vt:lpstr>System Admin related jobs </vt:lpstr>
      <vt:lpstr>System Admin Tools</vt:lpstr>
      <vt:lpstr>System Admin On Premise vs On Cloud</vt:lpstr>
      <vt:lpstr>System Admin in Company</vt:lpstr>
      <vt:lpstr>System Admin in Company</vt:lpstr>
      <vt:lpstr>System Admin Certificate</vt:lpstr>
      <vt:lpstr>System Admin Certificate</vt:lpstr>
      <vt:lpstr>High Light</vt:lpstr>
      <vt:lpstr>System Admin - Career Path</vt:lpstr>
      <vt:lpstr>System Admin - Career Path</vt:lpstr>
      <vt:lpstr>System Admin - Career Path</vt:lpstr>
      <vt:lpstr>The challenge of changing roles</vt:lpstr>
      <vt:lpstr>The challenge of changing roles</vt:lpstr>
      <vt:lpstr>High Light</vt:lpstr>
      <vt:lpstr>Take away </vt:lpstr>
      <vt:lpstr>Take away </vt:lpstr>
      <vt:lpstr>Inspire your learning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105</cp:revision>
  <cp:lastPrinted>1601-01-01T00:00:00Z</cp:lastPrinted>
  <dcterms:created xsi:type="dcterms:W3CDTF">2005-08-06T12:02:07Z</dcterms:created>
  <dcterms:modified xsi:type="dcterms:W3CDTF">2023-10-26T10:17:03Z</dcterms:modified>
</cp:coreProperties>
</file>