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4"/>
  </p:notesMasterIdLst>
  <p:sldIdLst>
    <p:sldId id="404" r:id="rId2"/>
    <p:sldId id="257" r:id="rId3"/>
    <p:sldId id="407" r:id="rId4"/>
    <p:sldId id="438" r:id="rId5"/>
    <p:sldId id="417" r:id="rId6"/>
    <p:sldId id="418" r:id="rId7"/>
    <p:sldId id="412" r:id="rId8"/>
    <p:sldId id="410" r:id="rId9"/>
    <p:sldId id="445" r:id="rId10"/>
    <p:sldId id="424" r:id="rId11"/>
    <p:sldId id="411" r:id="rId12"/>
    <p:sldId id="414" r:id="rId13"/>
    <p:sldId id="415" r:id="rId14"/>
    <p:sldId id="416" r:id="rId15"/>
    <p:sldId id="439" r:id="rId16"/>
    <p:sldId id="421" r:id="rId17"/>
    <p:sldId id="423" r:id="rId18"/>
    <p:sldId id="422" r:id="rId19"/>
    <p:sldId id="440" r:id="rId20"/>
    <p:sldId id="429" r:id="rId21"/>
    <p:sldId id="441" r:id="rId22"/>
    <p:sldId id="426" r:id="rId23"/>
    <p:sldId id="427" r:id="rId24"/>
    <p:sldId id="442" r:id="rId25"/>
    <p:sldId id="435" r:id="rId26"/>
    <p:sldId id="443" r:id="rId27"/>
    <p:sldId id="432" r:id="rId28"/>
    <p:sldId id="433" r:id="rId29"/>
    <p:sldId id="444" r:id="rId30"/>
    <p:sldId id="446" r:id="rId31"/>
    <p:sldId id="437" r:id="rId32"/>
    <p:sldId id="393" r:id="rId3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7D56FF3-C7C8-41E4-8846-3B854590439B}" v="3" dt="2023-09-22T04:53:06.027"/>
    <p1510:client id="{4859693F-8B74-48C8-9C55-F6D4D8699EFB}" v="271" dt="2023-08-04T09:50:28.333"/>
    <p1510:client id="{4FAF0768-48A8-4CA1-AF3D-33D6F5A71F2D}" v="5" dt="2023-08-07T16:42:19.018"/>
    <p1510:client id="{51C5CDD9-E553-4D85-B976-8B1C2B70D515}" v="49" dt="2023-08-04T15:46:45.791"/>
    <p1510:client id="{9F56FB8E-26E5-49F9-9019-F53F95FD26D3}" v="65" dt="2023-08-04T10:26:39.419"/>
    <p1510:client id="{A41C652B-5230-42EF-813E-5858DF66B263}" v="166" dt="2023-10-19T04:08:41.578"/>
    <p1510:client id="{DAEFC038-72C7-4509-8BF9-9F57E99BED18}" v="69" dt="2023-08-08T02:19:26.784"/>
    <p1510:client id="{E3157512-932D-4BB7-AC12-D70D31D7F9BA}" v="778" dt="2023-08-08T10:29:39.8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E3157512-932D-4BB7-AC12-D70D31D7F9BA}"/>
    <pc:docChg chg="addSld delSld modSld sldOrd">
      <pc:chgData name="tien tran" userId="f5c0b7c74de91c7e" providerId="Windows Live" clId="Web-{E3157512-932D-4BB7-AC12-D70D31D7F9BA}" dt="2023-08-08T10:29:39.868" v="635"/>
      <pc:docMkLst>
        <pc:docMk/>
      </pc:docMkLst>
      <pc:sldChg chg="modSp">
        <pc:chgData name="tien tran" userId="f5c0b7c74de91c7e" providerId="Windows Live" clId="Web-{E3157512-932D-4BB7-AC12-D70D31D7F9BA}" dt="2023-08-08T10:22:26.514" v="572" actId="20577"/>
        <pc:sldMkLst>
          <pc:docMk/>
          <pc:sldMk cId="1642895426" sldId="407"/>
        </pc:sldMkLst>
        <pc:spChg chg="mod">
          <ac:chgData name="tien tran" userId="f5c0b7c74de91c7e" providerId="Windows Live" clId="Web-{E3157512-932D-4BB7-AC12-D70D31D7F9BA}" dt="2023-08-08T10:22:26.514" v="572" actId="20577"/>
          <ac:spMkLst>
            <pc:docMk/>
            <pc:sldMk cId="1642895426" sldId="407"/>
            <ac:spMk id="4" creationId="{652EB6C9-7394-2E4F-1153-634DF5C9BF75}"/>
          </ac:spMkLst>
        </pc:spChg>
      </pc:sldChg>
      <pc:sldChg chg="delSp modSp del">
        <pc:chgData name="tien tran" userId="f5c0b7c74de91c7e" providerId="Windows Live" clId="Web-{E3157512-932D-4BB7-AC12-D70D31D7F9BA}" dt="2023-08-08T04:26:26.676" v="216"/>
        <pc:sldMkLst>
          <pc:docMk/>
          <pc:sldMk cId="1730680296" sldId="408"/>
        </pc:sldMkLst>
        <pc:spChg chg="mod">
          <ac:chgData name="tien tran" userId="f5c0b7c74de91c7e" providerId="Windows Live" clId="Web-{E3157512-932D-4BB7-AC12-D70D31D7F9BA}" dt="2023-08-08T03:07:17.950" v="168" actId="20577"/>
          <ac:spMkLst>
            <pc:docMk/>
            <pc:sldMk cId="1730680296" sldId="408"/>
            <ac:spMk id="4" creationId="{652EB6C9-7394-2E4F-1153-634DF5C9BF75}"/>
          </ac:spMkLst>
        </pc:spChg>
        <pc:picChg chg="del">
          <ac:chgData name="tien tran" userId="f5c0b7c74de91c7e" providerId="Windows Live" clId="Web-{E3157512-932D-4BB7-AC12-D70D31D7F9BA}" dt="2023-08-08T03:07:15.794" v="167"/>
          <ac:picMkLst>
            <pc:docMk/>
            <pc:sldMk cId="1730680296" sldId="408"/>
            <ac:picMk id="3" creationId="{12C1A24E-2349-4F47-7A4F-296251E98CCF}"/>
          </ac:picMkLst>
        </pc:picChg>
      </pc:sldChg>
      <pc:sldChg chg="del">
        <pc:chgData name="tien tran" userId="f5c0b7c74de91c7e" providerId="Windows Live" clId="Web-{E3157512-932D-4BB7-AC12-D70D31D7F9BA}" dt="2023-08-08T02:44:51.200" v="96"/>
        <pc:sldMkLst>
          <pc:docMk/>
          <pc:sldMk cId="3922667578" sldId="409"/>
        </pc:sldMkLst>
      </pc:sldChg>
      <pc:sldChg chg="addSp modSp modNotes">
        <pc:chgData name="tien tran" userId="f5c0b7c74de91c7e" providerId="Windows Live" clId="Web-{E3157512-932D-4BB7-AC12-D70D31D7F9BA}" dt="2023-08-08T02:41:20.008" v="77"/>
        <pc:sldMkLst>
          <pc:docMk/>
          <pc:sldMk cId="3233359424" sldId="410"/>
        </pc:sldMkLst>
        <pc:spChg chg="mod">
          <ac:chgData name="tien tran" userId="f5c0b7c74de91c7e" providerId="Windows Live" clId="Web-{E3157512-932D-4BB7-AC12-D70D31D7F9BA}" dt="2023-08-08T02:40:38.991" v="69" actId="20577"/>
          <ac:spMkLst>
            <pc:docMk/>
            <pc:sldMk cId="3233359424" sldId="410"/>
            <ac:spMk id="4" creationId="{652EB6C9-7394-2E4F-1153-634DF5C9BF75}"/>
          </ac:spMkLst>
        </pc:spChg>
        <pc:spChg chg="mod">
          <ac:chgData name="tien tran" userId="f5c0b7c74de91c7e" providerId="Windows Live" clId="Web-{E3157512-932D-4BB7-AC12-D70D31D7F9BA}" dt="2023-08-08T02:41:01.195" v="75" actId="20577"/>
          <ac:spMkLst>
            <pc:docMk/>
            <pc:sldMk cId="3233359424" sldId="410"/>
            <ac:spMk id="6146" creationId="{00000000-0000-0000-0000-000000000000}"/>
          </ac:spMkLst>
        </pc:spChg>
        <pc:graphicFrameChg chg="add mod">
          <ac:chgData name="tien tran" userId="f5c0b7c74de91c7e" providerId="Windows Live" clId="Web-{E3157512-932D-4BB7-AC12-D70D31D7F9BA}" dt="2023-08-08T02:40:49.241" v="70"/>
          <ac:graphicFrameMkLst>
            <pc:docMk/>
            <pc:sldMk cId="3233359424" sldId="410"/>
            <ac:graphicFrameMk id="3" creationId="{850480B5-4620-06A6-B9C2-04E78FD5A008}"/>
          </ac:graphicFrameMkLst>
        </pc:graphicFrameChg>
      </pc:sldChg>
      <pc:sldChg chg="addSp modSp modNotes">
        <pc:chgData name="tien tran" userId="f5c0b7c74de91c7e" providerId="Windows Live" clId="Web-{E3157512-932D-4BB7-AC12-D70D31D7F9BA}" dt="2023-08-08T02:45:08.794" v="98"/>
        <pc:sldMkLst>
          <pc:docMk/>
          <pc:sldMk cId="1272929849" sldId="411"/>
        </pc:sldMkLst>
        <pc:spChg chg="mod">
          <ac:chgData name="tien tran" userId="f5c0b7c74de91c7e" providerId="Windows Live" clId="Web-{E3157512-932D-4BB7-AC12-D70D31D7F9BA}" dt="2023-08-08T02:43:54.808" v="78" actId="20577"/>
          <ac:spMkLst>
            <pc:docMk/>
            <pc:sldMk cId="1272929849" sldId="411"/>
            <ac:spMk id="4" creationId="{652EB6C9-7394-2E4F-1153-634DF5C9BF75}"/>
          </ac:spMkLst>
        </pc:spChg>
        <pc:spChg chg="mod">
          <ac:chgData name="tien tran" userId="f5c0b7c74de91c7e" providerId="Windows Live" clId="Web-{E3157512-932D-4BB7-AC12-D70D31D7F9BA}" dt="2023-08-08T02:44:45.044" v="95" actId="20577"/>
          <ac:spMkLst>
            <pc:docMk/>
            <pc:sldMk cId="1272929849" sldId="411"/>
            <ac:spMk id="6146" creationId="{00000000-0000-0000-0000-000000000000}"/>
          </ac:spMkLst>
        </pc:spChg>
        <pc:graphicFrameChg chg="add mod">
          <ac:chgData name="tien tran" userId="f5c0b7c74de91c7e" providerId="Windows Live" clId="Web-{E3157512-932D-4BB7-AC12-D70D31D7F9BA}" dt="2023-08-08T02:43:58.246" v="79"/>
          <ac:graphicFrameMkLst>
            <pc:docMk/>
            <pc:sldMk cId="1272929849" sldId="411"/>
            <ac:graphicFrameMk id="3" creationId="{C286D5DA-FC3F-43EB-AC48-81036239ACA5}"/>
          </ac:graphicFrameMkLst>
        </pc:graphicFrameChg>
      </pc:sldChg>
      <pc:sldChg chg="addSp delSp modSp modNotes">
        <pc:chgData name="tien tran" userId="f5c0b7c74de91c7e" providerId="Windows Live" clId="Web-{E3157512-932D-4BB7-AC12-D70D31D7F9BA}" dt="2023-08-08T02:39:58.631" v="55"/>
        <pc:sldMkLst>
          <pc:docMk/>
          <pc:sldMk cId="1261487980" sldId="412"/>
        </pc:sldMkLst>
        <pc:spChg chg="mod">
          <ac:chgData name="tien tran" userId="f5c0b7c74de91c7e" providerId="Windows Live" clId="Web-{E3157512-932D-4BB7-AC12-D70D31D7F9BA}" dt="2023-08-08T02:28:42.333" v="15" actId="20577"/>
          <ac:spMkLst>
            <pc:docMk/>
            <pc:sldMk cId="1261487980" sldId="412"/>
            <ac:spMk id="6146" creationId="{00000000-0000-0000-0000-000000000000}"/>
          </ac:spMkLst>
        </pc:spChg>
        <pc:graphicFrameChg chg="add del mod">
          <ac:chgData name="tien tran" userId="f5c0b7c74de91c7e" providerId="Windows Live" clId="Web-{E3157512-932D-4BB7-AC12-D70D31D7F9BA}" dt="2023-08-08T02:27:06.972" v="3"/>
          <ac:graphicFrameMkLst>
            <pc:docMk/>
            <pc:sldMk cId="1261487980" sldId="412"/>
            <ac:graphicFrameMk id="3" creationId="{51190815-65DB-3EAD-A40D-0696D1488A34}"/>
          </ac:graphicFrameMkLst>
        </pc:graphicFrameChg>
        <pc:graphicFrameChg chg="add mod modGraphic">
          <ac:chgData name="tien tran" userId="f5c0b7c74de91c7e" providerId="Windows Live" clId="Web-{E3157512-932D-4BB7-AC12-D70D31D7F9BA}" dt="2023-08-08T02:27:27.050" v="6"/>
          <ac:graphicFrameMkLst>
            <pc:docMk/>
            <pc:sldMk cId="1261487980" sldId="412"/>
            <ac:graphicFrameMk id="6" creationId="{9F849067-6823-6BB0-C041-4F3F31B58B36}"/>
          </ac:graphicFrameMkLst>
        </pc:graphicFrameChg>
      </pc:sldChg>
      <pc:sldChg chg="delSp modSp add del replId">
        <pc:chgData name="tien tran" userId="f5c0b7c74de91c7e" providerId="Windows Live" clId="Web-{E3157512-932D-4BB7-AC12-D70D31D7F9BA}" dt="2023-08-08T10:21:01.184" v="560"/>
        <pc:sldMkLst>
          <pc:docMk/>
          <pc:sldMk cId="817537621" sldId="413"/>
        </pc:sldMkLst>
        <pc:spChg chg="mod">
          <ac:chgData name="tien tran" userId="f5c0b7c74de91c7e" providerId="Windows Live" clId="Web-{E3157512-932D-4BB7-AC12-D70D31D7F9BA}" dt="2023-08-08T02:47:34.235" v="103" actId="20577"/>
          <ac:spMkLst>
            <pc:docMk/>
            <pc:sldMk cId="817537621" sldId="413"/>
            <ac:spMk id="6146" creationId="{00000000-0000-0000-0000-000000000000}"/>
          </ac:spMkLst>
        </pc:spChg>
        <pc:graphicFrameChg chg="del">
          <ac:chgData name="tien tran" userId="f5c0b7c74de91c7e" providerId="Windows Live" clId="Web-{E3157512-932D-4BB7-AC12-D70D31D7F9BA}" dt="2023-08-08T02:47:42.017" v="104"/>
          <ac:graphicFrameMkLst>
            <pc:docMk/>
            <pc:sldMk cId="817537621" sldId="413"/>
            <ac:graphicFrameMk id="3" creationId="{C286D5DA-FC3F-43EB-AC48-81036239ACA5}"/>
          </ac:graphicFrameMkLst>
        </pc:graphicFrameChg>
      </pc:sldChg>
      <pc:sldChg chg="modSp del">
        <pc:chgData name="tien tran" userId="f5c0b7c74de91c7e" providerId="Windows Live" clId="Web-{E3157512-932D-4BB7-AC12-D70D31D7F9BA}" dt="2023-08-08T02:26:58.831" v="1"/>
        <pc:sldMkLst>
          <pc:docMk/>
          <pc:sldMk cId="3715533720" sldId="413"/>
        </pc:sldMkLst>
        <pc:graphicFrameChg chg="modGraphic">
          <ac:chgData name="tien tran" userId="f5c0b7c74de91c7e" providerId="Windows Live" clId="Web-{E3157512-932D-4BB7-AC12-D70D31D7F9BA}" dt="2023-08-08T02:26:54.534" v="0"/>
          <ac:graphicFrameMkLst>
            <pc:docMk/>
            <pc:sldMk cId="3715533720" sldId="413"/>
            <ac:graphicFrameMk id="3" creationId="{305EAF51-2D07-78A7-DB21-BE6B6036E856}"/>
          </ac:graphicFrameMkLst>
        </pc:graphicFrameChg>
      </pc:sldChg>
      <pc:sldChg chg="addSp modSp add replId">
        <pc:chgData name="tien tran" userId="f5c0b7c74de91c7e" providerId="Windows Live" clId="Web-{E3157512-932D-4BB7-AC12-D70D31D7F9BA}" dt="2023-08-08T04:07:57.332" v="208" actId="1076"/>
        <pc:sldMkLst>
          <pc:docMk/>
          <pc:sldMk cId="1082532139" sldId="414"/>
        </pc:sldMkLst>
        <pc:spChg chg="mod">
          <ac:chgData name="tien tran" userId="f5c0b7c74de91c7e" providerId="Windows Live" clId="Web-{E3157512-932D-4BB7-AC12-D70D31D7F9BA}" dt="2023-08-08T02:48:11.924" v="118" actId="20577"/>
          <ac:spMkLst>
            <pc:docMk/>
            <pc:sldMk cId="1082532139" sldId="414"/>
            <ac:spMk id="6146" creationId="{00000000-0000-0000-0000-000000000000}"/>
          </ac:spMkLst>
        </pc:spChg>
        <pc:graphicFrameChg chg="add mod modGraphic">
          <ac:chgData name="tien tran" userId="f5c0b7c74de91c7e" providerId="Windows Live" clId="Web-{E3157512-932D-4BB7-AC12-D70D31D7F9BA}" dt="2023-08-08T04:07:57.332" v="208" actId="1076"/>
          <ac:graphicFrameMkLst>
            <pc:docMk/>
            <pc:sldMk cId="1082532139" sldId="414"/>
            <ac:graphicFrameMk id="3" creationId="{4F35EE5E-2F23-4C40-D29A-AC3211962664}"/>
          </ac:graphicFrameMkLst>
        </pc:graphicFrameChg>
      </pc:sldChg>
      <pc:sldChg chg="addSp modSp add replId">
        <pc:chgData name="tien tran" userId="f5c0b7c74de91c7e" providerId="Windows Live" clId="Web-{E3157512-932D-4BB7-AC12-D70D31D7F9BA}" dt="2023-08-08T02:51:21.553" v="142"/>
        <pc:sldMkLst>
          <pc:docMk/>
          <pc:sldMk cId="1535051697" sldId="415"/>
        </pc:sldMkLst>
        <pc:spChg chg="mod">
          <ac:chgData name="tien tran" userId="f5c0b7c74de91c7e" providerId="Windows Live" clId="Web-{E3157512-932D-4BB7-AC12-D70D31D7F9BA}" dt="2023-08-08T02:49:06.534" v="134" actId="20577"/>
          <ac:spMkLst>
            <pc:docMk/>
            <pc:sldMk cId="1535051697" sldId="415"/>
            <ac:spMk id="6146" creationId="{00000000-0000-0000-0000-000000000000}"/>
          </ac:spMkLst>
        </pc:spChg>
        <pc:graphicFrameChg chg="add mod modGraphic">
          <ac:chgData name="tien tran" userId="f5c0b7c74de91c7e" providerId="Windows Live" clId="Web-{E3157512-932D-4BB7-AC12-D70D31D7F9BA}" dt="2023-08-08T02:51:21.553" v="142"/>
          <ac:graphicFrameMkLst>
            <pc:docMk/>
            <pc:sldMk cId="1535051697" sldId="415"/>
            <ac:graphicFrameMk id="3" creationId="{6180EDDF-FACA-96DC-FD7F-5E31D7C724CB}"/>
          </ac:graphicFrameMkLst>
        </pc:graphicFrameChg>
      </pc:sldChg>
      <pc:sldChg chg="addSp delSp modSp add replId">
        <pc:chgData name="tien tran" userId="f5c0b7c74de91c7e" providerId="Windows Live" clId="Web-{E3157512-932D-4BB7-AC12-D70D31D7F9BA}" dt="2023-08-08T03:02:06.693" v="165"/>
        <pc:sldMkLst>
          <pc:docMk/>
          <pc:sldMk cId="1508493882" sldId="416"/>
        </pc:sldMkLst>
        <pc:spChg chg="mod">
          <ac:chgData name="tien tran" userId="f5c0b7c74de91c7e" providerId="Windows Live" clId="Web-{E3157512-932D-4BB7-AC12-D70D31D7F9BA}" dt="2023-08-08T03:01:58.474" v="162" actId="20577"/>
          <ac:spMkLst>
            <pc:docMk/>
            <pc:sldMk cId="1508493882" sldId="416"/>
            <ac:spMk id="6146" creationId="{00000000-0000-0000-0000-000000000000}"/>
          </ac:spMkLst>
        </pc:spChg>
        <pc:graphicFrameChg chg="del">
          <ac:chgData name="tien tran" userId="f5c0b7c74de91c7e" providerId="Windows Live" clId="Web-{E3157512-932D-4BB7-AC12-D70D31D7F9BA}" dt="2023-08-08T03:01:32.833" v="144"/>
          <ac:graphicFrameMkLst>
            <pc:docMk/>
            <pc:sldMk cId="1508493882" sldId="416"/>
            <ac:graphicFrameMk id="3" creationId="{6180EDDF-FACA-96DC-FD7F-5E31D7C724CB}"/>
          </ac:graphicFrameMkLst>
        </pc:graphicFrameChg>
        <pc:graphicFrameChg chg="add mod modGraphic">
          <ac:chgData name="tien tran" userId="f5c0b7c74de91c7e" providerId="Windows Live" clId="Web-{E3157512-932D-4BB7-AC12-D70D31D7F9BA}" dt="2023-08-08T03:02:06.693" v="165"/>
          <ac:graphicFrameMkLst>
            <pc:docMk/>
            <pc:sldMk cId="1508493882" sldId="416"/>
            <ac:graphicFrameMk id="5" creationId="{F29555C5-4F47-9CFC-CC26-DD11471690FC}"/>
          </ac:graphicFrameMkLst>
        </pc:graphicFrameChg>
      </pc:sldChg>
      <pc:sldChg chg="modSp add replId">
        <pc:chgData name="tien tran" userId="f5c0b7c74de91c7e" providerId="Windows Live" clId="Web-{E3157512-932D-4BB7-AC12-D70D31D7F9BA}" dt="2023-08-08T03:16:49.525" v="188" actId="1076"/>
        <pc:sldMkLst>
          <pc:docMk/>
          <pc:sldMk cId="3003013455" sldId="417"/>
        </pc:sldMkLst>
        <pc:spChg chg="mod">
          <ac:chgData name="tien tran" userId="f5c0b7c74de91c7e" providerId="Windows Live" clId="Web-{E3157512-932D-4BB7-AC12-D70D31D7F9BA}" dt="2023-08-08T03:16:37.650" v="184" actId="20577"/>
          <ac:spMkLst>
            <pc:docMk/>
            <pc:sldMk cId="3003013455" sldId="417"/>
            <ac:spMk id="4" creationId="{652EB6C9-7394-2E4F-1153-634DF5C9BF75}"/>
          </ac:spMkLst>
        </pc:spChg>
        <pc:spChg chg="mod">
          <ac:chgData name="tien tran" userId="f5c0b7c74de91c7e" providerId="Windows Live" clId="Web-{E3157512-932D-4BB7-AC12-D70D31D7F9BA}" dt="2023-08-08T03:16:43.103" v="186" actId="20577"/>
          <ac:spMkLst>
            <pc:docMk/>
            <pc:sldMk cId="3003013455" sldId="417"/>
            <ac:spMk id="6146" creationId="{00000000-0000-0000-0000-000000000000}"/>
          </ac:spMkLst>
        </pc:spChg>
        <pc:picChg chg="mod">
          <ac:chgData name="tien tran" userId="f5c0b7c74de91c7e" providerId="Windows Live" clId="Web-{E3157512-932D-4BB7-AC12-D70D31D7F9BA}" dt="2023-08-08T03:16:49.525" v="188" actId="1076"/>
          <ac:picMkLst>
            <pc:docMk/>
            <pc:sldMk cId="3003013455" sldId="417"/>
            <ac:picMk id="3" creationId="{12C1A24E-2349-4F47-7A4F-296251E98CCF}"/>
          </ac:picMkLst>
        </pc:picChg>
      </pc:sldChg>
      <pc:sldChg chg="delSp add del replId">
        <pc:chgData name="tien tran" userId="f5c0b7c74de91c7e" providerId="Windows Live" clId="Web-{E3157512-932D-4BB7-AC12-D70D31D7F9BA}" dt="2023-08-08T03:16:53.416" v="189"/>
        <pc:sldMkLst>
          <pc:docMk/>
          <pc:sldMk cId="2226398297" sldId="418"/>
        </pc:sldMkLst>
        <pc:picChg chg="del">
          <ac:chgData name="tien tran" userId="f5c0b7c74de91c7e" providerId="Windows Live" clId="Web-{E3157512-932D-4BB7-AC12-D70D31D7F9BA}" dt="2023-08-08T03:15:54.634" v="175"/>
          <ac:picMkLst>
            <pc:docMk/>
            <pc:sldMk cId="2226398297" sldId="418"/>
            <ac:picMk id="3" creationId="{12C1A24E-2349-4F47-7A4F-296251E98CCF}"/>
          </ac:picMkLst>
        </pc:picChg>
      </pc:sldChg>
      <pc:sldChg chg="addSp delSp modSp add replId">
        <pc:chgData name="tien tran" userId="f5c0b7c74de91c7e" providerId="Windows Live" clId="Web-{E3157512-932D-4BB7-AC12-D70D31D7F9BA}" dt="2023-08-08T03:18:26.762" v="200" actId="1076"/>
        <pc:sldMkLst>
          <pc:docMk/>
          <pc:sldMk cId="2514901517" sldId="418"/>
        </pc:sldMkLst>
        <pc:spChg chg="add del">
          <ac:chgData name="tien tran" userId="f5c0b7c74de91c7e" providerId="Windows Live" clId="Web-{E3157512-932D-4BB7-AC12-D70D31D7F9BA}" dt="2023-08-08T03:17:27.417" v="194"/>
          <ac:spMkLst>
            <pc:docMk/>
            <pc:sldMk cId="2514901517" sldId="418"/>
            <ac:spMk id="4" creationId="{652EB6C9-7394-2E4F-1153-634DF5C9BF75}"/>
          </ac:spMkLst>
        </pc:spChg>
        <pc:graphicFrameChg chg="add del mod ord modGraphic">
          <ac:chgData name="tien tran" userId="f5c0b7c74de91c7e" providerId="Windows Live" clId="Web-{E3157512-932D-4BB7-AC12-D70D31D7F9BA}" dt="2023-08-08T03:17:15.807" v="193"/>
          <ac:graphicFrameMkLst>
            <pc:docMk/>
            <pc:sldMk cId="2514901517" sldId="418"/>
            <ac:graphicFrameMk id="5" creationId="{8732B397-052B-614A-A133-4F7EECAD2C5B}"/>
          </ac:graphicFrameMkLst>
        </pc:graphicFrameChg>
        <pc:graphicFrameChg chg="add mod ord modGraphic">
          <ac:chgData name="tien tran" userId="f5c0b7c74de91c7e" providerId="Windows Live" clId="Web-{E3157512-932D-4BB7-AC12-D70D31D7F9BA}" dt="2023-08-08T03:18:26.762" v="200" actId="1076"/>
          <ac:graphicFrameMkLst>
            <pc:docMk/>
            <pc:sldMk cId="2514901517" sldId="418"/>
            <ac:graphicFrameMk id="7" creationId="{776955D2-957F-DF30-E555-E0D0195A489F}"/>
          </ac:graphicFrameMkLst>
        </pc:graphicFrameChg>
        <pc:graphicFrameChg chg="add mod">
          <ac:chgData name="tien tran" userId="f5c0b7c74de91c7e" providerId="Windows Live" clId="Web-{E3157512-932D-4BB7-AC12-D70D31D7F9BA}" dt="2023-08-08T03:18:20.965" v="199" actId="1076"/>
          <ac:graphicFrameMkLst>
            <pc:docMk/>
            <pc:sldMk cId="2514901517" sldId="418"/>
            <ac:graphicFrameMk id="9" creationId="{6B72960F-7028-26F8-0BF5-72F43D117F59}"/>
          </ac:graphicFrameMkLst>
        </pc:graphicFrameChg>
        <pc:picChg chg="del">
          <ac:chgData name="tien tran" userId="f5c0b7c74de91c7e" providerId="Windows Live" clId="Web-{E3157512-932D-4BB7-AC12-D70D31D7F9BA}" dt="2023-08-08T03:17:03.776" v="191"/>
          <ac:picMkLst>
            <pc:docMk/>
            <pc:sldMk cId="2514901517" sldId="418"/>
            <ac:picMk id="3" creationId="{12C1A24E-2349-4F47-7A4F-296251E98CCF}"/>
          </ac:picMkLst>
        </pc:picChg>
      </pc:sldChg>
      <pc:sldChg chg="modSp add del replId">
        <pc:chgData name="tien tran" userId="f5c0b7c74de91c7e" providerId="Windows Live" clId="Web-{E3157512-932D-4BB7-AC12-D70D31D7F9BA}" dt="2023-08-08T10:22:43.780" v="573"/>
        <pc:sldMkLst>
          <pc:docMk/>
          <pc:sldMk cId="1663237025" sldId="419"/>
        </pc:sldMkLst>
        <pc:spChg chg="mod">
          <ac:chgData name="tien tran" userId="f5c0b7c74de91c7e" providerId="Windows Live" clId="Web-{E3157512-932D-4BB7-AC12-D70D31D7F9BA}" dt="2023-08-08T10:21:14.763" v="562" actId="20577"/>
          <ac:spMkLst>
            <pc:docMk/>
            <pc:sldMk cId="1663237025" sldId="419"/>
            <ac:spMk id="4" creationId="{652EB6C9-7394-2E4F-1153-634DF5C9BF75}"/>
          </ac:spMkLst>
        </pc:spChg>
      </pc:sldChg>
      <pc:sldChg chg="modSp add del replId">
        <pc:chgData name="tien tran" userId="f5c0b7c74de91c7e" providerId="Windows Live" clId="Web-{E3157512-932D-4BB7-AC12-D70D31D7F9BA}" dt="2023-08-08T10:23:32.094" v="580"/>
        <pc:sldMkLst>
          <pc:docMk/>
          <pc:sldMk cId="3722435686" sldId="420"/>
        </pc:sldMkLst>
        <pc:spChg chg="mod">
          <ac:chgData name="tien tran" userId="f5c0b7c74de91c7e" providerId="Windows Live" clId="Web-{E3157512-932D-4BB7-AC12-D70D31D7F9BA}" dt="2023-08-08T04:26:56.193" v="220" actId="20577"/>
          <ac:spMkLst>
            <pc:docMk/>
            <pc:sldMk cId="3722435686" sldId="420"/>
            <ac:spMk id="4" creationId="{652EB6C9-7394-2E4F-1153-634DF5C9BF75}"/>
          </ac:spMkLst>
        </pc:spChg>
      </pc:sldChg>
      <pc:sldChg chg="addSp delSp modSp add replId">
        <pc:chgData name="tien tran" userId="f5c0b7c74de91c7e" providerId="Windows Live" clId="Web-{E3157512-932D-4BB7-AC12-D70D31D7F9BA}" dt="2023-08-08T04:37:55.649" v="238"/>
        <pc:sldMkLst>
          <pc:docMk/>
          <pc:sldMk cId="2644365445" sldId="421"/>
        </pc:sldMkLst>
        <pc:spChg chg="del mod">
          <ac:chgData name="tien tran" userId="f5c0b7c74de91c7e" providerId="Windows Live" clId="Web-{E3157512-932D-4BB7-AC12-D70D31D7F9BA}" dt="2023-08-08T04:37:05.539" v="229"/>
          <ac:spMkLst>
            <pc:docMk/>
            <pc:sldMk cId="2644365445" sldId="421"/>
            <ac:spMk id="4" creationId="{652EB6C9-7394-2E4F-1153-634DF5C9BF75}"/>
          </ac:spMkLst>
        </pc:spChg>
        <pc:spChg chg="mod">
          <ac:chgData name="tien tran" userId="f5c0b7c74de91c7e" providerId="Windows Live" clId="Web-{E3157512-932D-4BB7-AC12-D70D31D7F9BA}" dt="2023-08-08T04:36:46.038" v="225" actId="20577"/>
          <ac:spMkLst>
            <pc:docMk/>
            <pc:sldMk cId="2644365445" sldId="421"/>
            <ac:spMk id="6146" creationId="{00000000-0000-0000-0000-000000000000}"/>
          </ac:spMkLst>
        </pc:spChg>
        <pc:graphicFrameChg chg="add mod ord modGraphic">
          <ac:chgData name="tien tran" userId="f5c0b7c74de91c7e" providerId="Windows Live" clId="Web-{E3157512-932D-4BB7-AC12-D70D31D7F9BA}" dt="2023-08-08T04:37:48.946" v="236"/>
          <ac:graphicFrameMkLst>
            <pc:docMk/>
            <pc:sldMk cId="2644365445" sldId="421"/>
            <ac:graphicFrameMk id="5" creationId="{459A64FF-A8A3-20E9-FED8-9EA3D58A4860}"/>
          </ac:graphicFrameMkLst>
        </pc:graphicFrameChg>
        <pc:graphicFrameChg chg="add mod modGraphic">
          <ac:chgData name="tien tran" userId="f5c0b7c74de91c7e" providerId="Windows Live" clId="Web-{E3157512-932D-4BB7-AC12-D70D31D7F9BA}" dt="2023-08-08T04:37:55.649" v="238"/>
          <ac:graphicFrameMkLst>
            <pc:docMk/>
            <pc:sldMk cId="2644365445" sldId="421"/>
            <ac:graphicFrameMk id="7" creationId="{2E586FFE-3F86-FD3B-F373-E78E1F83B41D}"/>
          </ac:graphicFrameMkLst>
        </pc:graphicFrameChg>
        <pc:picChg chg="del">
          <ac:chgData name="tien tran" userId="f5c0b7c74de91c7e" providerId="Windows Live" clId="Web-{E3157512-932D-4BB7-AC12-D70D31D7F9BA}" dt="2023-08-08T04:37:14.930" v="230"/>
          <ac:picMkLst>
            <pc:docMk/>
            <pc:sldMk cId="2644365445" sldId="421"/>
            <ac:picMk id="2" creationId="{BED6786E-8A71-E2C8-0C80-A890F8058A5D}"/>
          </ac:picMkLst>
        </pc:picChg>
      </pc:sldChg>
      <pc:sldChg chg="addSp delSp modSp add ord replId">
        <pc:chgData name="tien tran" userId="f5c0b7c74de91c7e" providerId="Windows Live" clId="Web-{E3157512-932D-4BB7-AC12-D70D31D7F9BA}" dt="2023-08-08T10:23:41.844" v="581"/>
        <pc:sldMkLst>
          <pc:docMk/>
          <pc:sldMk cId="1533282121" sldId="422"/>
        </pc:sldMkLst>
        <pc:spChg chg="add del mod">
          <ac:chgData name="tien tran" userId="f5c0b7c74de91c7e" providerId="Windows Live" clId="Web-{E3157512-932D-4BB7-AC12-D70D31D7F9BA}" dt="2023-08-08T04:58:54.717" v="242"/>
          <ac:spMkLst>
            <pc:docMk/>
            <pc:sldMk cId="1533282121" sldId="422"/>
            <ac:spMk id="3" creationId="{5772E92C-8C7B-B129-E0B5-02502B10F27C}"/>
          </ac:spMkLst>
        </pc:spChg>
        <pc:spChg chg="mod">
          <ac:chgData name="tien tran" userId="f5c0b7c74de91c7e" providerId="Windows Live" clId="Web-{E3157512-932D-4BB7-AC12-D70D31D7F9BA}" dt="2023-08-08T05:14:16.588" v="256" actId="20577"/>
          <ac:spMkLst>
            <pc:docMk/>
            <pc:sldMk cId="1533282121" sldId="422"/>
            <ac:spMk id="6146" creationId="{00000000-0000-0000-0000-000000000000}"/>
          </ac:spMkLst>
        </pc:spChg>
        <pc:graphicFrameChg chg="del">
          <ac:chgData name="tien tran" userId="f5c0b7c74de91c7e" providerId="Windows Live" clId="Web-{E3157512-932D-4BB7-AC12-D70D31D7F9BA}" dt="2023-08-08T04:58:37.170" v="240"/>
          <ac:graphicFrameMkLst>
            <pc:docMk/>
            <pc:sldMk cId="1533282121" sldId="422"/>
            <ac:graphicFrameMk id="5" creationId="{459A64FF-A8A3-20E9-FED8-9EA3D58A4860}"/>
          </ac:graphicFrameMkLst>
        </pc:graphicFrameChg>
        <pc:graphicFrameChg chg="add mod ord modGraphic">
          <ac:chgData name="tien tran" userId="f5c0b7c74de91c7e" providerId="Windows Live" clId="Web-{E3157512-932D-4BB7-AC12-D70D31D7F9BA}" dt="2023-08-08T04:58:58.780" v="243"/>
          <ac:graphicFrameMkLst>
            <pc:docMk/>
            <pc:sldMk cId="1533282121" sldId="422"/>
            <ac:graphicFrameMk id="6" creationId="{DA0933A1-F8B2-559F-7F7C-DEFE104B8F18}"/>
          </ac:graphicFrameMkLst>
        </pc:graphicFrameChg>
        <pc:graphicFrameChg chg="del">
          <ac:chgData name="tien tran" userId="f5c0b7c74de91c7e" providerId="Windows Live" clId="Web-{E3157512-932D-4BB7-AC12-D70D31D7F9BA}" dt="2023-08-08T04:58:37.967" v="241"/>
          <ac:graphicFrameMkLst>
            <pc:docMk/>
            <pc:sldMk cId="1533282121" sldId="422"/>
            <ac:graphicFrameMk id="7" creationId="{2E586FFE-3F86-FD3B-F373-E78E1F83B41D}"/>
          </ac:graphicFrameMkLst>
        </pc:graphicFrameChg>
      </pc:sldChg>
      <pc:sldChg chg="addSp delSp modSp add replId">
        <pc:chgData name="tien tran" userId="f5c0b7c74de91c7e" providerId="Windows Live" clId="Web-{E3157512-932D-4BB7-AC12-D70D31D7F9BA}" dt="2023-08-08T05:14:10.181" v="250" actId="20577"/>
        <pc:sldMkLst>
          <pc:docMk/>
          <pc:sldMk cId="1132800622" sldId="423"/>
        </pc:sldMkLst>
        <pc:spChg chg="add del mod">
          <ac:chgData name="tien tran" userId="f5c0b7c74de91c7e" providerId="Windows Live" clId="Web-{E3157512-932D-4BB7-AC12-D70D31D7F9BA}" dt="2023-08-08T05:14:01.494" v="246"/>
          <ac:spMkLst>
            <pc:docMk/>
            <pc:sldMk cId="1132800622" sldId="423"/>
            <ac:spMk id="3" creationId="{7FFA7D97-6D4B-5D2B-CA2A-20ACEB5789C9}"/>
          </ac:spMkLst>
        </pc:spChg>
        <pc:spChg chg="mod">
          <ac:chgData name="tien tran" userId="f5c0b7c74de91c7e" providerId="Windows Live" clId="Web-{E3157512-932D-4BB7-AC12-D70D31D7F9BA}" dt="2023-08-08T05:14:10.181" v="250" actId="20577"/>
          <ac:spMkLst>
            <pc:docMk/>
            <pc:sldMk cId="1132800622" sldId="423"/>
            <ac:spMk id="6146" creationId="{00000000-0000-0000-0000-000000000000}"/>
          </ac:spMkLst>
        </pc:spChg>
        <pc:graphicFrameChg chg="add mod ord modGraphic">
          <ac:chgData name="tien tran" userId="f5c0b7c74de91c7e" providerId="Windows Live" clId="Web-{E3157512-932D-4BB7-AC12-D70D31D7F9BA}" dt="2023-08-08T05:14:05.056" v="247"/>
          <ac:graphicFrameMkLst>
            <pc:docMk/>
            <pc:sldMk cId="1132800622" sldId="423"/>
            <ac:graphicFrameMk id="5" creationId="{56AEDBFC-E889-F580-CAA2-9673F60DDE3D}"/>
          </ac:graphicFrameMkLst>
        </pc:graphicFrameChg>
        <pc:graphicFrameChg chg="del">
          <ac:chgData name="tien tran" userId="f5c0b7c74de91c7e" providerId="Windows Live" clId="Web-{E3157512-932D-4BB7-AC12-D70D31D7F9BA}" dt="2023-08-08T05:14:01.041" v="245"/>
          <ac:graphicFrameMkLst>
            <pc:docMk/>
            <pc:sldMk cId="1132800622" sldId="423"/>
            <ac:graphicFrameMk id="6" creationId="{DA0933A1-F8B2-559F-7F7C-DEFE104B8F18}"/>
          </ac:graphicFrameMkLst>
        </pc:graphicFrameChg>
      </pc:sldChg>
      <pc:sldChg chg="addSp delSp modSp add replId">
        <pc:chgData name="tien tran" userId="f5c0b7c74de91c7e" providerId="Windows Live" clId="Web-{E3157512-932D-4BB7-AC12-D70D31D7F9BA}" dt="2023-08-08T05:22:57.759" v="300"/>
        <pc:sldMkLst>
          <pc:docMk/>
          <pc:sldMk cId="1798110147" sldId="424"/>
        </pc:sldMkLst>
        <pc:spChg chg="mod">
          <ac:chgData name="tien tran" userId="f5c0b7c74de91c7e" providerId="Windows Live" clId="Web-{E3157512-932D-4BB7-AC12-D70D31D7F9BA}" dt="2023-08-08T05:22:37.352" v="295" actId="20577"/>
          <ac:spMkLst>
            <pc:docMk/>
            <pc:sldMk cId="1798110147" sldId="424"/>
            <ac:spMk id="6146" creationId="{00000000-0000-0000-0000-000000000000}"/>
          </ac:spMkLst>
        </pc:spChg>
        <pc:graphicFrameChg chg="del">
          <ac:chgData name="tien tran" userId="f5c0b7c74de91c7e" providerId="Windows Live" clId="Web-{E3157512-932D-4BB7-AC12-D70D31D7F9BA}" dt="2023-08-08T05:19:53.441" v="263"/>
          <ac:graphicFrameMkLst>
            <pc:docMk/>
            <pc:sldMk cId="1798110147" sldId="424"/>
            <ac:graphicFrameMk id="3" creationId="{850480B5-4620-06A6-B9C2-04E78FD5A008}"/>
          </ac:graphicFrameMkLst>
        </pc:graphicFrameChg>
        <pc:graphicFrameChg chg="add mod modGraphic">
          <ac:chgData name="tien tran" userId="f5c0b7c74de91c7e" providerId="Windows Live" clId="Web-{E3157512-932D-4BB7-AC12-D70D31D7F9BA}" dt="2023-08-08T05:22:57.759" v="300"/>
          <ac:graphicFrameMkLst>
            <pc:docMk/>
            <pc:sldMk cId="1798110147" sldId="424"/>
            <ac:graphicFrameMk id="5" creationId="{FB38977C-7B01-1FDD-0217-C13589472CB3}"/>
          </ac:graphicFrameMkLst>
        </pc:graphicFrameChg>
      </pc:sldChg>
      <pc:sldChg chg="modSp add del replId">
        <pc:chgData name="tien tran" userId="f5c0b7c74de91c7e" providerId="Windows Live" clId="Web-{E3157512-932D-4BB7-AC12-D70D31D7F9BA}" dt="2023-08-08T10:27:10.474" v="620"/>
        <pc:sldMkLst>
          <pc:docMk/>
          <pc:sldMk cId="145471467" sldId="425"/>
        </pc:sldMkLst>
        <pc:spChg chg="mod">
          <ac:chgData name="tien tran" userId="f5c0b7c74de91c7e" providerId="Windows Live" clId="Web-{E3157512-932D-4BB7-AC12-D70D31D7F9BA}" dt="2023-08-08T08:06:06.533" v="365" actId="20577"/>
          <ac:spMkLst>
            <pc:docMk/>
            <pc:sldMk cId="145471467" sldId="425"/>
            <ac:spMk id="4" creationId="{652EB6C9-7394-2E4F-1153-634DF5C9BF75}"/>
          </ac:spMkLst>
        </pc:spChg>
      </pc:sldChg>
      <pc:sldChg chg="addSp delSp modSp add ord replId">
        <pc:chgData name="tien tran" userId="f5c0b7c74de91c7e" providerId="Windows Live" clId="Web-{E3157512-932D-4BB7-AC12-D70D31D7F9BA}" dt="2023-08-08T08:06:12.455" v="368" actId="20577"/>
        <pc:sldMkLst>
          <pc:docMk/>
          <pc:sldMk cId="2419310273" sldId="426"/>
        </pc:sldMkLst>
        <pc:spChg chg="add del mod">
          <ac:chgData name="tien tran" userId="f5c0b7c74de91c7e" providerId="Windows Live" clId="Web-{E3157512-932D-4BB7-AC12-D70D31D7F9BA}" dt="2023-08-08T07:46:53.073" v="313"/>
          <ac:spMkLst>
            <pc:docMk/>
            <pc:sldMk cId="2419310273" sldId="426"/>
            <ac:spMk id="3" creationId="{81511DC5-EF21-A842-0F3E-660C416A5BC0}"/>
          </ac:spMkLst>
        </pc:spChg>
        <pc:spChg chg="mod">
          <ac:chgData name="tien tran" userId="f5c0b7c74de91c7e" providerId="Windows Live" clId="Web-{E3157512-932D-4BB7-AC12-D70D31D7F9BA}" dt="2023-08-08T08:06:12.455" v="368" actId="20577"/>
          <ac:spMkLst>
            <pc:docMk/>
            <pc:sldMk cId="2419310273" sldId="426"/>
            <ac:spMk id="6146" creationId="{00000000-0000-0000-0000-000000000000}"/>
          </ac:spMkLst>
        </pc:spChg>
        <pc:graphicFrameChg chg="del">
          <ac:chgData name="tien tran" userId="f5c0b7c74de91c7e" providerId="Windows Live" clId="Web-{E3157512-932D-4BB7-AC12-D70D31D7F9BA}" dt="2023-08-08T07:43:43.866" v="306"/>
          <ac:graphicFrameMkLst>
            <pc:docMk/>
            <pc:sldMk cId="2419310273" sldId="426"/>
            <ac:graphicFrameMk id="5" creationId="{56AEDBFC-E889-F580-CAA2-9673F60DDE3D}"/>
          </ac:graphicFrameMkLst>
        </pc:graphicFrameChg>
        <pc:graphicFrameChg chg="add mod ord modGraphic">
          <ac:chgData name="tien tran" userId="f5c0b7c74de91c7e" providerId="Windows Live" clId="Web-{E3157512-932D-4BB7-AC12-D70D31D7F9BA}" dt="2023-08-08T07:47:44.777" v="324"/>
          <ac:graphicFrameMkLst>
            <pc:docMk/>
            <pc:sldMk cId="2419310273" sldId="426"/>
            <ac:graphicFrameMk id="6" creationId="{10A28936-0A1E-3293-892D-59A00E4927CE}"/>
          </ac:graphicFrameMkLst>
        </pc:graphicFrameChg>
        <pc:graphicFrameChg chg="add mod modGraphic">
          <ac:chgData name="tien tran" userId="f5c0b7c74de91c7e" providerId="Windows Live" clId="Web-{E3157512-932D-4BB7-AC12-D70D31D7F9BA}" dt="2023-08-08T07:47:48.777" v="325"/>
          <ac:graphicFrameMkLst>
            <pc:docMk/>
            <pc:sldMk cId="2419310273" sldId="426"/>
            <ac:graphicFrameMk id="8" creationId="{364B1EE3-420F-3767-CC36-0D790DAE661F}"/>
          </ac:graphicFrameMkLst>
        </pc:graphicFrameChg>
      </pc:sldChg>
      <pc:sldChg chg="addSp delSp modSp add replId">
        <pc:chgData name="tien tran" userId="f5c0b7c74de91c7e" providerId="Windows Live" clId="Web-{E3157512-932D-4BB7-AC12-D70D31D7F9BA}" dt="2023-08-08T08:07:40.848" v="372" actId="20577"/>
        <pc:sldMkLst>
          <pc:docMk/>
          <pc:sldMk cId="602478461" sldId="427"/>
        </pc:sldMkLst>
        <pc:spChg chg="add del mod">
          <ac:chgData name="tien tran" userId="f5c0b7c74de91c7e" providerId="Windows Live" clId="Web-{E3157512-932D-4BB7-AC12-D70D31D7F9BA}" dt="2023-08-08T07:55:02.583" v="359" actId="14100"/>
          <ac:spMkLst>
            <pc:docMk/>
            <pc:sldMk cId="602478461" sldId="427"/>
            <ac:spMk id="3" creationId="{17C64859-C71E-5CDC-5FA4-F21108A95667}"/>
          </ac:spMkLst>
        </pc:spChg>
        <pc:spChg chg="mod">
          <ac:chgData name="tien tran" userId="f5c0b7c74de91c7e" providerId="Windows Live" clId="Web-{E3157512-932D-4BB7-AC12-D70D31D7F9BA}" dt="2023-08-08T08:07:40.848" v="372" actId="20577"/>
          <ac:spMkLst>
            <pc:docMk/>
            <pc:sldMk cId="602478461" sldId="427"/>
            <ac:spMk id="6146" creationId="{00000000-0000-0000-0000-000000000000}"/>
          </ac:spMkLst>
        </pc:spChg>
        <pc:graphicFrameChg chg="add del mod modGraphic">
          <ac:chgData name="tien tran" userId="f5c0b7c74de91c7e" providerId="Windows Live" clId="Web-{E3157512-932D-4BB7-AC12-D70D31D7F9BA}" dt="2023-08-08T07:53:54.910" v="339"/>
          <ac:graphicFrameMkLst>
            <pc:docMk/>
            <pc:sldMk cId="602478461" sldId="427"/>
            <ac:graphicFrameMk id="5" creationId="{0E2B976B-008C-845C-88E2-C2FA909CE19F}"/>
          </ac:graphicFrameMkLst>
        </pc:graphicFrameChg>
        <pc:graphicFrameChg chg="del">
          <ac:chgData name="tien tran" userId="f5c0b7c74de91c7e" providerId="Windows Live" clId="Web-{E3157512-932D-4BB7-AC12-D70D31D7F9BA}" dt="2023-08-08T07:51:18.047" v="329"/>
          <ac:graphicFrameMkLst>
            <pc:docMk/>
            <pc:sldMk cId="602478461" sldId="427"/>
            <ac:graphicFrameMk id="6" creationId="{10A28936-0A1E-3293-892D-59A00E4927CE}"/>
          </ac:graphicFrameMkLst>
        </pc:graphicFrameChg>
        <pc:graphicFrameChg chg="add del mod modGraphic">
          <ac:chgData name="tien tran" userId="f5c0b7c74de91c7e" providerId="Windows Live" clId="Web-{E3157512-932D-4BB7-AC12-D70D31D7F9BA}" dt="2023-08-08T07:54:13.910" v="345"/>
          <ac:graphicFrameMkLst>
            <pc:docMk/>
            <pc:sldMk cId="602478461" sldId="427"/>
            <ac:graphicFrameMk id="8" creationId="{364B1EE3-420F-3767-CC36-0D790DAE661F}"/>
          </ac:graphicFrameMkLst>
        </pc:graphicFrameChg>
        <pc:graphicFrameChg chg="add mod modGraphic">
          <ac:chgData name="tien tran" userId="f5c0b7c74de91c7e" providerId="Windows Live" clId="Web-{E3157512-932D-4BB7-AC12-D70D31D7F9BA}" dt="2023-08-08T07:55:12.880" v="361"/>
          <ac:graphicFrameMkLst>
            <pc:docMk/>
            <pc:sldMk cId="602478461" sldId="427"/>
            <ac:graphicFrameMk id="9" creationId="{CFD41CA5-2039-74F2-2FC7-4B03352DCEF9}"/>
          </ac:graphicFrameMkLst>
        </pc:graphicFrameChg>
      </pc:sldChg>
      <pc:sldChg chg="new del">
        <pc:chgData name="tien tran" userId="f5c0b7c74de91c7e" providerId="Windows Live" clId="Web-{E3157512-932D-4BB7-AC12-D70D31D7F9BA}" dt="2023-08-08T07:51:12.938" v="327"/>
        <pc:sldMkLst>
          <pc:docMk/>
          <pc:sldMk cId="1962366557" sldId="427"/>
        </pc:sldMkLst>
      </pc:sldChg>
      <pc:sldChg chg="modSp add del ord replId">
        <pc:chgData name="tien tran" userId="f5c0b7c74de91c7e" providerId="Windows Live" clId="Web-{E3157512-932D-4BB7-AC12-D70D31D7F9BA}" dt="2023-08-08T10:25:17.737" v="591"/>
        <pc:sldMkLst>
          <pc:docMk/>
          <pc:sldMk cId="357771505" sldId="428"/>
        </pc:sldMkLst>
        <pc:spChg chg="mod">
          <ac:chgData name="tien tran" userId="f5c0b7c74de91c7e" providerId="Windows Live" clId="Web-{E3157512-932D-4BB7-AC12-D70D31D7F9BA}" dt="2023-08-08T09:21:48.412" v="438" actId="20577"/>
          <ac:spMkLst>
            <pc:docMk/>
            <pc:sldMk cId="357771505" sldId="428"/>
            <ac:spMk id="4" creationId="{652EB6C9-7394-2E4F-1153-634DF5C9BF75}"/>
          </ac:spMkLst>
        </pc:spChg>
      </pc:sldChg>
      <pc:sldChg chg="addSp delSp modSp add ord replId">
        <pc:chgData name="tien tran" userId="f5c0b7c74de91c7e" providerId="Windows Live" clId="Web-{E3157512-932D-4BB7-AC12-D70D31D7F9BA}" dt="2023-08-08T10:26:59.021" v="619"/>
        <pc:sldMkLst>
          <pc:docMk/>
          <pc:sldMk cId="1863625279" sldId="429"/>
        </pc:sldMkLst>
        <pc:spChg chg="mod">
          <ac:chgData name="tien tran" userId="f5c0b7c74de91c7e" providerId="Windows Live" clId="Web-{E3157512-932D-4BB7-AC12-D70D31D7F9BA}" dt="2023-08-08T10:26:50.536" v="617" actId="14100"/>
          <ac:spMkLst>
            <pc:docMk/>
            <pc:sldMk cId="1863625279" sldId="429"/>
            <ac:spMk id="3" creationId="{17C64859-C71E-5CDC-5FA4-F21108A95667}"/>
          </ac:spMkLst>
        </pc:spChg>
        <pc:spChg chg="mod">
          <ac:chgData name="tien tran" userId="f5c0b7c74de91c7e" providerId="Windows Live" clId="Web-{E3157512-932D-4BB7-AC12-D70D31D7F9BA}" dt="2023-08-08T10:26:36.145" v="607" actId="20577"/>
          <ac:spMkLst>
            <pc:docMk/>
            <pc:sldMk cId="1863625279" sldId="429"/>
            <ac:spMk id="6146" creationId="{00000000-0000-0000-0000-000000000000}"/>
          </ac:spMkLst>
        </pc:spChg>
        <pc:graphicFrameChg chg="add mod modGraphic">
          <ac:chgData name="tien tran" userId="f5c0b7c74de91c7e" providerId="Windows Live" clId="Web-{E3157512-932D-4BB7-AC12-D70D31D7F9BA}" dt="2023-08-08T10:26:59.021" v="619"/>
          <ac:graphicFrameMkLst>
            <pc:docMk/>
            <pc:sldMk cId="1863625279" sldId="429"/>
            <ac:graphicFrameMk id="4" creationId="{381CB73F-5688-414A-2961-A0810D4ED637}"/>
          </ac:graphicFrameMkLst>
        </pc:graphicFrameChg>
        <pc:graphicFrameChg chg="del">
          <ac:chgData name="tien tran" userId="f5c0b7c74de91c7e" providerId="Windows Live" clId="Web-{E3157512-932D-4BB7-AC12-D70D31D7F9BA}" dt="2023-08-08T08:27:39.824" v="378"/>
          <ac:graphicFrameMkLst>
            <pc:docMk/>
            <pc:sldMk cId="1863625279" sldId="429"/>
            <ac:graphicFrameMk id="9" creationId="{CFD41CA5-2039-74F2-2FC7-4B03352DCEF9}"/>
          </ac:graphicFrameMkLst>
        </pc:graphicFrameChg>
      </pc:sldChg>
      <pc:sldChg chg="delSp modSp add del replId">
        <pc:chgData name="tien tran" userId="f5c0b7c74de91c7e" providerId="Windows Live" clId="Web-{E3157512-932D-4BB7-AC12-D70D31D7F9BA}" dt="2023-08-08T10:28:08.647" v="625"/>
        <pc:sldMkLst>
          <pc:docMk/>
          <pc:sldMk cId="1632124348" sldId="430"/>
        </pc:sldMkLst>
        <pc:spChg chg="mod">
          <ac:chgData name="tien tran" userId="f5c0b7c74de91c7e" providerId="Windows Live" clId="Web-{E3157512-932D-4BB7-AC12-D70D31D7F9BA}" dt="2023-08-08T08:56:31.145" v="402" actId="20577"/>
          <ac:spMkLst>
            <pc:docMk/>
            <pc:sldMk cId="1632124348" sldId="430"/>
            <ac:spMk id="4" creationId="{652EB6C9-7394-2E4F-1153-634DF5C9BF75}"/>
          </ac:spMkLst>
        </pc:spChg>
        <pc:picChg chg="del">
          <ac:chgData name="tien tran" userId="f5c0b7c74de91c7e" providerId="Windows Live" clId="Web-{E3157512-932D-4BB7-AC12-D70D31D7F9BA}" dt="2023-08-08T08:56:51.395" v="403"/>
          <ac:picMkLst>
            <pc:docMk/>
            <pc:sldMk cId="1632124348" sldId="430"/>
            <ac:picMk id="2" creationId="{BED6786E-8A71-E2C8-0C80-A890F8058A5D}"/>
          </ac:picMkLst>
        </pc:picChg>
      </pc:sldChg>
      <pc:sldChg chg="modSp add ord replId">
        <pc:chgData name="tien tran" userId="f5c0b7c74de91c7e" providerId="Windows Live" clId="Web-{E3157512-932D-4BB7-AC12-D70D31D7F9BA}" dt="2023-08-08T09:22:12.053" v="439"/>
        <pc:sldMkLst>
          <pc:docMk/>
          <pc:sldMk cId="2433745791" sldId="431"/>
        </pc:sldMkLst>
        <pc:spChg chg="mod">
          <ac:chgData name="tien tran" userId="f5c0b7c74de91c7e" providerId="Windows Live" clId="Web-{E3157512-932D-4BB7-AC12-D70D31D7F9BA}" dt="2023-08-08T09:02:29.687" v="407" actId="20577"/>
          <ac:spMkLst>
            <pc:docMk/>
            <pc:sldMk cId="2433745791" sldId="431"/>
            <ac:spMk id="4" creationId="{652EB6C9-7394-2E4F-1153-634DF5C9BF75}"/>
          </ac:spMkLst>
        </pc:spChg>
      </pc:sldChg>
      <pc:sldChg chg="addSp delSp modSp add ord replId">
        <pc:chgData name="tien tran" userId="f5c0b7c74de91c7e" providerId="Windows Live" clId="Web-{E3157512-932D-4BB7-AC12-D70D31D7F9BA}" dt="2023-08-08T09:03:54.268" v="429"/>
        <pc:sldMkLst>
          <pc:docMk/>
          <pc:sldMk cId="3907223491" sldId="432"/>
        </pc:sldMkLst>
        <pc:spChg chg="mod">
          <ac:chgData name="tien tran" userId="f5c0b7c74de91c7e" providerId="Windows Live" clId="Web-{E3157512-932D-4BB7-AC12-D70D31D7F9BA}" dt="2023-08-08T09:03:23.658" v="425" actId="20577"/>
          <ac:spMkLst>
            <pc:docMk/>
            <pc:sldMk cId="3907223491" sldId="432"/>
            <ac:spMk id="3" creationId="{17C64859-C71E-5CDC-5FA4-F21108A95667}"/>
          </ac:spMkLst>
        </pc:spChg>
        <pc:spChg chg="mod">
          <ac:chgData name="tien tran" userId="f5c0b7c74de91c7e" providerId="Windows Live" clId="Web-{E3157512-932D-4BB7-AC12-D70D31D7F9BA}" dt="2023-08-08T09:03:05.907" v="415" actId="20577"/>
          <ac:spMkLst>
            <pc:docMk/>
            <pc:sldMk cId="3907223491" sldId="432"/>
            <ac:spMk id="6146" creationId="{00000000-0000-0000-0000-000000000000}"/>
          </ac:spMkLst>
        </pc:spChg>
        <pc:graphicFrameChg chg="add mod modGraphic">
          <ac:chgData name="tien tran" userId="f5c0b7c74de91c7e" providerId="Windows Live" clId="Web-{E3157512-932D-4BB7-AC12-D70D31D7F9BA}" dt="2023-08-08T09:03:54.268" v="429"/>
          <ac:graphicFrameMkLst>
            <pc:docMk/>
            <pc:sldMk cId="3907223491" sldId="432"/>
            <ac:graphicFrameMk id="4" creationId="{C82AEA60-F0A4-ED12-FD51-B6618C253A36}"/>
          </ac:graphicFrameMkLst>
        </pc:graphicFrameChg>
        <pc:graphicFrameChg chg="del">
          <ac:chgData name="tien tran" userId="f5c0b7c74de91c7e" providerId="Windows Live" clId="Web-{E3157512-932D-4BB7-AC12-D70D31D7F9BA}" dt="2023-08-08T09:03:27.095" v="426"/>
          <ac:graphicFrameMkLst>
            <pc:docMk/>
            <pc:sldMk cId="3907223491" sldId="432"/>
            <ac:graphicFrameMk id="9" creationId="{CFD41CA5-2039-74F2-2FC7-4B03352DCEF9}"/>
          </ac:graphicFrameMkLst>
        </pc:graphicFrameChg>
      </pc:sldChg>
      <pc:sldChg chg="addSp delSp modSp add replId">
        <pc:chgData name="tien tran" userId="f5c0b7c74de91c7e" providerId="Windows Live" clId="Web-{E3157512-932D-4BB7-AC12-D70D31D7F9BA}" dt="2023-08-08T09:23:20.102" v="456" actId="1076"/>
        <pc:sldMkLst>
          <pc:docMk/>
          <pc:sldMk cId="90023786" sldId="433"/>
        </pc:sldMkLst>
        <pc:spChg chg="mod">
          <ac:chgData name="tien tran" userId="f5c0b7c74de91c7e" providerId="Windows Live" clId="Web-{E3157512-932D-4BB7-AC12-D70D31D7F9BA}" dt="2023-08-08T09:22:46.414" v="448" actId="20577"/>
          <ac:spMkLst>
            <pc:docMk/>
            <pc:sldMk cId="90023786" sldId="433"/>
            <ac:spMk id="3" creationId="{17C64859-C71E-5CDC-5FA4-F21108A95667}"/>
          </ac:spMkLst>
        </pc:spChg>
        <pc:graphicFrameChg chg="del mod modGraphic">
          <ac:chgData name="tien tran" userId="f5c0b7c74de91c7e" providerId="Windows Live" clId="Web-{E3157512-932D-4BB7-AC12-D70D31D7F9BA}" dt="2023-08-08T09:22:55.711" v="453"/>
          <ac:graphicFrameMkLst>
            <pc:docMk/>
            <pc:sldMk cId="90023786" sldId="433"/>
            <ac:graphicFrameMk id="4" creationId="{C82AEA60-F0A4-ED12-FD51-B6618C253A36}"/>
          </ac:graphicFrameMkLst>
        </pc:graphicFrameChg>
        <pc:graphicFrameChg chg="add mod modGraphic">
          <ac:chgData name="tien tran" userId="f5c0b7c74de91c7e" providerId="Windows Live" clId="Web-{E3157512-932D-4BB7-AC12-D70D31D7F9BA}" dt="2023-08-08T09:23:20.102" v="456" actId="1076"/>
          <ac:graphicFrameMkLst>
            <pc:docMk/>
            <pc:sldMk cId="90023786" sldId="433"/>
            <ac:graphicFrameMk id="5" creationId="{8F98D51A-DA94-165E-8D1B-AC88AE32DFF5}"/>
          </ac:graphicFrameMkLst>
        </pc:graphicFrameChg>
      </pc:sldChg>
      <pc:sldChg chg="add del replId">
        <pc:chgData name="tien tran" userId="f5c0b7c74de91c7e" providerId="Windows Live" clId="Web-{E3157512-932D-4BB7-AC12-D70D31D7F9BA}" dt="2023-08-08T09:35:14.156" v="458"/>
        <pc:sldMkLst>
          <pc:docMk/>
          <pc:sldMk cId="1855435577" sldId="434"/>
        </pc:sldMkLst>
      </pc:sldChg>
      <pc:sldChg chg="modSp add del replId">
        <pc:chgData name="tien tran" userId="f5c0b7c74de91c7e" providerId="Windows Live" clId="Web-{E3157512-932D-4BB7-AC12-D70D31D7F9BA}" dt="2023-08-08T10:29:07.399" v="631"/>
        <pc:sldMkLst>
          <pc:docMk/>
          <pc:sldMk cId="3508883615" sldId="434"/>
        </pc:sldMkLst>
        <pc:spChg chg="mod">
          <ac:chgData name="tien tran" userId="f5c0b7c74de91c7e" providerId="Windows Live" clId="Web-{E3157512-932D-4BB7-AC12-D70D31D7F9BA}" dt="2023-08-08T09:44:01.079" v="515" actId="20577"/>
          <ac:spMkLst>
            <pc:docMk/>
            <pc:sldMk cId="3508883615" sldId="434"/>
            <ac:spMk id="4" creationId="{652EB6C9-7394-2E4F-1153-634DF5C9BF75}"/>
          </ac:spMkLst>
        </pc:spChg>
      </pc:sldChg>
      <pc:sldChg chg="addSp delSp modSp add ord replId">
        <pc:chgData name="tien tran" userId="f5c0b7c74de91c7e" providerId="Windows Live" clId="Web-{E3157512-932D-4BB7-AC12-D70D31D7F9BA}" dt="2023-08-08T10:28:20.663" v="627"/>
        <pc:sldMkLst>
          <pc:docMk/>
          <pc:sldMk cId="2709365879" sldId="435"/>
        </pc:sldMkLst>
        <pc:spChg chg="mod">
          <ac:chgData name="tien tran" userId="f5c0b7c74de91c7e" providerId="Windows Live" clId="Web-{E3157512-932D-4BB7-AC12-D70D31D7F9BA}" dt="2023-08-08T09:36:16.486" v="492" actId="20577"/>
          <ac:spMkLst>
            <pc:docMk/>
            <pc:sldMk cId="2709365879" sldId="435"/>
            <ac:spMk id="3" creationId="{17C64859-C71E-5CDC-5FA4-F21108A95667}"/>
          </ac:spMkLst>
        </pc:spChg>
        <pc:spChg chg="mod">
          <ac:chgData name="tien tran" userId="f5c0b7c74de91c7e" providerId="Windows Live" clId="Web-{E3157512-932D-4BB7-AC12-D70D31D7F9BA}" dt="2023-08-08T09:36:10.455" v="483" actId="20577"/>
          <ac:spMkLst>
            <pc:docMk/>
            <pc:sldMk cId="2709365879" sldId="435"/>
            <ac:spMk id="6146" creationId="{00000000-0000-0000-0000-000000000000}"/>
          </ac:spMkLst>
        </pc:spChg>
        <pc:graphicFrameChg chg="add mod modGraphic">
          <ac:chgData name="tien tran" userId="f5c0b7c74de91c7e" providerId="Windows Live" clId="Web-{E3157512-932D-4BB7-AC12-D70D31D7F9BA}" dt="2023-08-08T09:36:46.487" v="496"/>
          <ac:graphicFrameMkLst>
            <pc:docMk/>
            <pc:sldMk cId="2709365879" sldId="435"/>
            <ac:graphicFrameMk id="4" creationId="{798FBEA6-C611-3B54-F886-5110E1E531A2}"/>
          </ac:graphicFrameMkLst>
        </pc:graphicFrameChg>
        <pc:graphicFrameChg chg="del">
          <ac:chgData name="tien tran" userId="f5c0b7c74de91c7e" providerId="Windows Live" clId="Web-{E3157512-932D-4BB7-AC12-D70D31D7F9BA}" dt="2023-08-08T09:36:27.174" v="493"/>
          <ac:graphicFrameMkLst>
            <pc:docMk/>
            <pc:sldMk cId="2709365879" sldId="435"/>
            <ac:graphicFrameMk id="5" creationId="{8F98D51A-DA94-165E-8D1B-AC88AE32DFF5}"/>
          </ac:graphicFrameMkLst>
        </pc:graphicFrameChg>
      </pc:sldChg>
      <pc:sldChg chg="modSp add del ord replId">
        <pc:chgData name="tien tran" userId="f5c0b7c74de91c7e" providerId="Windows Live" clId="Web-{E3157512-932D-4BB7-AC12-D70D31D7F9BA}" dt="2023-08-08T10:29:39.868" v="635"/>
        <pc:sldMkLst>
          <pc:docMk/>
          <pc:sldMk cId="2438978563" sldId="436"/>
        </pc:sldMkLst>
        <pc:spChg chg="mod">
          <ac:chgData name="tien tran" userId="f5c0b7c74de91c7e" providerId="Windows Live" clId="Web-{E3157512-932D-4BB7-AC12-D70D31D7F9BA}" dt="2023-08-08T09:44:22.533" v="520" actId="20577"/>
          <ac:spMkLst>
            <pc:docMk/>
            <pc:sldMk cId="2438978563" sldId="436"/>
            <ac:spMk id="4" creationId="{652EB6C9-7394-2E4F-1153-634DF5C9BF75}"/>
          </ac:spMkLst>
        </pc:spChg>
      </pc:sldChg>
      <pc:sldChg chg="addSp delSp modSp add ord replId">
        <pc:chgData name="tien tran" userId="f5c0b7c74de91c7e" providerId="Windows Live" clId="Web-{E3157512-932D-4BB7-AC12-D70D31D7F9BA}" dt="2023-08-08T09:46:09.989" v="551" actId="1076"/>
        <pc:sldMkLst>
          <pc:docMk/>
          <pc:sldMk cId="3903913710" sldId="437"/>
        </pc:sldMkLst>
        <pc:spChg chg="mod">
          <ac:chgData name="tien tran" userId="f5c0b7c74de91c7e" providerId="Windows Live" clId="Web-{E3157512-932D-4BB7-AC12-D70D31D7F9BA}" dt="2023-08-08T09:45:47.082" v="548" actId="14100"/>
          <ac:spMkLst>
            <pc:docMk/>
            <pc:sldMk cId="3903913710" sldId="437"/>
            <ac:spMk id="3" creationId="{17C64859-C71E-5CDC-5FA4-F21108A95667}"/>
          </ac:spMkLst>
        </pc:spChg>
        <pc:spChg chg="mod">
          <ac:chgData name="tien tran" userId="f5c0b7c74de91c7e" providerId="Windows Live" clId="Web-{E3157512-932D-4BB7-AC12-D70D31D7F9BA}" dt="2023-08-08T09:44:55.846" v="541" actId="20577"/>
          <ac:spMkLst>
            <pc:docMk/>
            <pc:sldMk cId="3903913710" sldId="437"/>
            <ac:spMk id="6146" creationId="{00000000-0000-0000-0000-000000000000}"/>
          </ac:spMkLst>
        </pc:spChg>
        <pc:graphicFrameChg chg="del">
          <ac:chgData name="tien tran" userId="f5c0b7c74de91c7e" providerId="Windows Live" clId="Web-{E3157512-932D-4BB7-AC12-D70D31D7F9BA}" dt="2023-08-08T09:45:36.254" v="546"/>
          <ac:graphicFrameMkLst>
            <pc:docMk/>
            <pc:sldMk cId="3903913710" sldId="437"/>
            <ac:graphicFrameMk id="4" creationId="{798FBEA6-C611-3B54-F886-5110E1E531A2}"/>
          </ac:graphicFrameMkLst>
        </pc:graphicFrameChg>
        <pc:graphicFrameChg chg="add mod modGraphic">
          <ac:chgData name="tien tran" userId="f5c0b7c74de91c7e" providerId="Windows Live" clId="Web-{E3157512-932D-4BB7-AC12-D70D31D7F9BA}" dt="2023-08-08T09:46:09.989" v="551" actId="1076"/>
          <ac:graphicFrameMkLst>
            <pc:docMk/>
            <pc:sldMk cId="3903913710" sldId="437"/>
            <ac:graphicFrameMk id="5" creationId="{6B3A8BCB-F052-D257-6552-4D58B071362E}"/>
          </ac:graphicFrameMkLst>
        </pc:graphicFrameChg>
      </pc:sldChg>
      <pc:sldChg chg="modSp add replId">
        <pc:chgData name="tien tran" userId="f5c0b7c74de91c7e" providerId="Windows Live" clId="Web-{E3157512-932D-4BB7-AC12-D70D31D7F9BA}" dt="2023-08-08T10:23:03.031" v="576" actId="20577"/>
        <pc:sldMkLst>
          <pc:docMk/>
          <pc:sldMk cId="2140661439" sldId="438"/>
        </pc:sldMkLst>
        <pc:spChg chg="mod">
          <ac:chgData name="tien tran" userId="f5c0b7c74de91c7e" providerId="Windows Live" clId="Web-{E3157512-932D-4BB7-AC12-D70D31D7F9BA}" dt="2023-08-08T10:23:03.031" v="576" actId="20577"/>
          <ac:spMkLst>
            <pc:docMk/>
            <pc:sldMk cId="2140661439" sldId="438"/>
            <ac:spMk id="4" creationId="{652EB6C9-7394-2E4F-1153-634DF5C9BF75}"/>
          </ac:spMkLst>
        </pc:spChg>
      </pc:sldChg>
      <pc:sldChg chg="modSp add replId">
        <pc:chgData name="tien tran" userId="f5c0b7c74de91c7e" providerId="Windows Live" clId="Web-{E3157512-932D-4BB7-AC12-D70D31D7F9BA}" dt="2023-08-08T10:23:30.282" v="579" actId="20577"/>
        <pc:sldMkLst>
          <pc:docMk/>
          <pc:sldMk cId="1410469836" sldId="439"/>
        </pc:sldMkLst>
        <pc:spChg chg="mod">
          <ac:chgData name="tien tran" userId="f5c0b7c74de91c7e" providerId="Windows Live" clId="Web-{E3157512-932D-4BB7-AC12-D70D31D7F9BA}" dt="2023-08-08T10:23:30.282" v="579" actId="20577"/>
          <ac:spMkLst>
            <pc:docMk/>
            <pc:sldMk cId="1410469836" sldId="439"/>
            <ac:spMk id="4" creationId="{652EB6C9-7394-2E4F-1153-634DF5C9BF75}"/>
          </ac:spMkLst>
        </pc:spChg>
      </pc:sldChg>
      <pc:sldChg chg="modSp add ord replId">
        <pc:chgData name="tien tran" userId="f5c0b7c74de91c7e" providerId="Windows Live" clId="Web-{E3157512-932D-4BB7-AC12-D70D31D7F9BA}" dt="2023-08-08T10:25:13.659" v="590" actId="20577"/>
        <pc:sldMkLst>
          <pc:docMk/>
          <pc:sldMk cId="1090637786" sldId="440"/>
        </pc:sldMkLst>
        <pc:spChg chg="mod">
          <ac:chgData name="tien tran" userId="f5c0b7c74de91c7e" providerId="Windows Live" clId="Web-{E3157512-932D-4BB7-AC12-D70D31D7F9BA}" dt="2023-08-08T10:25:13.659" v="590" actId="20577"/>
          <ac:spMkLst>
            <pc:docMk/>
            <pc:sldMk cId="1090637786" sldId="440"/>
            <ac:spMk id="4" creationId="{652EB6C9-7394-2E4F-1153-634DF5C9BF75}"/>
          </ac:spMkLst>
        </pc:spChg>
      </pc:sldChg>
      <pc:sldChg chg="modSp add replId">
        <pc:chgData name="tien tran" userId="f5c0b7c74de91c7e" providerId="Windows Live" clId="Web-{E3157512-932D-4BB7-AC12-D70D31D7F9BA}" dt="2023-08-08T10:26:14.223" v="593" actId="20577"/>
        <pc:sldMkLst>
          <pc:docMk/>
          <pc:sldMk cId="23910951" sldId="441"/>
        </pc:sldMkLst>
        <pc:spChg chg="mod">
          <ac:chgData name="tien tran" userId="f5c0b7c74de91c7e" providerId="Windows Live" clId="Web-{E3157512-932D-4BB7-AC12-D70D31D7F9BA}" dt="2023-08-08T10:26:14.223" v="593" actId="20577"/>
          <ac:spMkLst>
            <pc:docMk/>
            <pc:sldMk cId="23910951" sldId="441"/>
            <ac:spMk id="4" creationId="{652EB6C9-7394-2E4F-1153-634DF5C9BF75}"/>
          </ac:spMkLst>
        </pc:spChg>
      </pc:sldChg>
      <pc:sldChg chg="modSp add ord replId">
        <pc:chgData name="tien tran" userId="f5c0b7c74de91c7e" providerId="Windows Live" clId="Web-{E3157512-932D-4BB7-AC12-D70D31D7F9BA}" dt="2023-08-08T10:28:10.257" v="626"/>
        <pc:sldMkLst>
          <pc:docMk/>
          <pc:sldMk cId="3705645942" sldId="442"/>
        </pc:sldMkLst>
        <pc:spChg chg="mod">
          <ac:chgData name="tien tran" userId="f5c0b7c74de91c7e" providerId="Windows Live" clId="Web-{E3157512-932D-4BB7-AC12-D70D31D7F9BA}" dt="2023-08-08T10:28:05.522" v="624" actId="20577"/>
          <ac:spMkLst>
            <pc:docMk/>
            <pc:sldMk cId="3705645942" sldId="442"/>
            <ac:spMk id="4" creationId="{652EB6C9-7394-2E4F-1153-634DF5C9BF75}"/>
          </ac:spMkLst>
        </pc:spChg>
      </pc:sldChg>
      <pc:sldChg chg="modSp add replId">
        <pc:chgData name="tien tran" userId="f5c0b7c74de91c7e" providerId="Windows Live" clId="Web-{E3157512-932D-4BB7-AC12-D70D31D7F9BA}" dt="2023-08-08T10:29:03.196" v="630" actId="20577"/>
        <pc:sldMkLst>
          <pc:docMk/>
          <pc:sldMk cId="1185754833" sldId="443"/>
        </pc:sldMkLst>
        <pc:spChg chg="mod">
          <ac:chgData name="tien tran" userId="f5c0b7c74de91c7e" providerId="Windows Live" clId="Web-{E3157512-932D-4BB7-AC12-D70D31D7F9BA}" dt="2023-08-08T10:29:03.196" v="630" actId="20577"/>
          <ac:spMkLst>
            <pc:docMk/>
            <pc:sldMk cId="1185754833" sldId="443"/>
            <ac:spMk id="4" creationId="{652EB6C9-7394-2E4F-1153-634DF5C9BF75}"/>
          </ac:spMkLst>
        </pc:spChg>
      </pc:sldChg>
      <pc:sldChg chg="modSp add replId">
        <pc:chgData name="tien tran" userId="f5c0b7c74de91c7e" providerId="Windows Live" clId="Web-{E3157512-932D-4BB7-AC12-D70D31D7F9BA}" dt="2023-08-08T10:29:27.384" v="634" actId="20577"/>
        <pc:sldMkLst>
          <pc:docMk/>
          <pc:sldMk cId="3010579339" sldId="444"/>
        </pc:sldMkLst>
        <pc:spChg chg="mod">
          <ac:chgData name="tien tran" userId="f5c0b7c74de91c7e" providerId="Windows Live" clId="Web-{E3157512-932D-4BB7-AC12-D70D31D7F9BA}" dt="2023-08-08T10:29:27.384" v="634" actId="20577"/>
          <ac:spMkLst>
            <pc:docMk/>
            <pc:sldMk cId="3010579339" sldId="444"/>
            <ac:spMk id="4" creationId="{652EB6C9-7394-2E4F-1153-634DF5C9BF75}"/>
          </ac:spMkLst>
        </pc:spChg>
      </pc:sldChg>
    </pc:docChg>
  </pc:docChgLst>
  <pc:docChgLst>
    <pc:chgData name="tien tran" userId="f5c0b7c74de91c7e" providerId="Windows Live" clId="Web-{9F56FB8E-26E5-49F9-9019-F53F95FD26D3}"/>
    <pc:docChg chg="modSld">
      <pc:chgData name="tien tran" userId="f5c0b7c74de91c7e" providerId="Windows Live" clId="Web-{9F56FB8E-26E5-49F9-9019-F53F95FD26D3}" dt="2023-08-04T10:26:39.419" v="90" actId="20577"/>
      <pc:docMkLst>
        <pc:docMk/>
      </pc:docMkLst>
      <pc:sldChg chg="modSp">
        <pc:chgData name="tien tran" userId="f5c0b7c74de91c7e" providerId="Windows Live" clId="Web-{9F56FB8E-26E5-49F9-9019-F53F95FD26D3}" dt="2023-08-04T10:13:38.939" v="5" actId="20577"/>
        <pc:sldMkLst>
          <pc:docMk/>
          <pc:sldMk cId="1642895426" sldId="407"/>
        </pc:sldMkLst>
        <pc:spChg chg="mod">
          <ac:chgData name="tien tran" userId="f5c0b7c74de91c7e" providerId="Windows Live" clId="Web-{9F56FB8E-26E5-49F9-9019-F53F95FD26D3}" dt="2023-08-04T10:13:38.939" v="5" actId="20577"/>
          <ac:spMkLst>
            <pc:docMk/>
            <pc:sldMk cId="1642895426" sldId="407"/>
            <ac:spMk id="4" creationId="{652EB6C9-7394-2E4F-1153-634DF5C9BF75}"/>
          </ac:spMkLst>
        </pc:spChg>
      </pc:sldChg>
      <pc:sldChg chg="modNotes">
        <pc:chgData name="tien tran" userId="f5c0b7c74de91c7e" providerId="Windows Live" clId="Web-{9F56FB8E-26E5-49F9-9019-F53F95FD26D3}" dt="2023-08-04T10:16:04.694" v="35"/>
        <pc:sldMkLst>
          <pc:docMk/>
          <pc:sldMk cId="1730680296" sldId="408"/>
        </pc:sldMkLst>
      </pc:sldChg>
      <pc:sldChg chg="modSp">
        <pc:chgData name="tien tran" userId="f5c0b7c74de91c7e" providerId="Windows Live" clId="Web-{9F56FB8E-26E5-49F9-9019-F53F95FD26D3}" dt="2023-08-04T10:26:39.419" v="90" actId="20577"/>
        <pc:sldMkLst>
          <pc:docMk/>
          <pc:sldMk cId="3922667578" sldId="409"/>
        </pc:sldMkLst>
        <pc:spChg chg="mod">
          <ac:chgData name="tien tran" userId="f5c0b7c74de91c7e" providerId="Windows Live" clId="Web-{9F56FB8E-26E5-49F9-9019-F53F95FD26D3}" dt="2023-08-04T10:26:39.419" v="90" actId="20577"/>
          <ac:spMkLst>
            <pc:docMk/>
            <pc:sldMk cId="3922667578" sldId="409"/>
            <ac:spMk id="4" creationId="{652EB6C9-7394-2E4F-1153-634DF5C9BF75}"/>
          </ac:spMkLst>
        </pc:spChg>
      </pc:sldChg>
    </pc:docChg>
  </pc:docChgLst>
  <pc:docChgLst>
    <pc:chgData name="tien tran" userId="f5c0b7c74de91c7e" providerId="Windows Live" clId="Web-{A41C652B-5230-42EF-813E-5858DF66B263}"/>
    <pc:docChg chg="addSld modSld sldOrd">
      <pc:chgData name="tien tran" userId="f5c0b7c74de91c7e" providerId="Windows Live" clId="Web-{A41C652B-5230-42EF-813E-5858DF66B263}" dt="2023-10-19T04:08:41.578" v="154" actId="1076"/>
      <pc:docMkLst>
        <pc:docMk/>
      </pc:docMkLst>
      <pc:sldChg chg="addSp modSp">
        <pc:chgData name="tien tran" userId="f5c0b7c74de91c7e" providerId="Windows Live" clId="Web-{A41C652B-5230-42EF-813E-5858DF66B263}" dt="2023-10-19T03:13:40.898" v="58" actId="14100"/>
        <pc:sldMkLst>
          <pc:docMk/>
          <pc:sldMk cId="3233359424" sldId="410"/>
        </pc:sldMkLst>
        <pc:graphicFrameChg chg="mod">
          <ac:chgData name="tien tran" userId="f5c0b7c74de91c7e" providerId="Windows Live" clId="Web-{A41C652B-5230-42EF-813E-5858DF66B263}" dt="2023-10-19T03:13:33.835" v="55" actId="1076"/>
          <ac:graphicFrameMkLst>
            <pc:docMk/>
            <pc:sldMk cId="3233359424" sldId="410"/>
            <ac:graphicFrameMk id="3" creationId="{850480B5-4620-06A6-B9C2-04E78FD5A008}"/>
          </ac:graphicFrameMkLst>
        </pc:graphicFrameChg>
        <pc:picChg chg="add mod">
          <ac:chgData name="tien tran" userId="f5c0b7c74de91c7e" providerId="Windows Live" clId="Web-{A41C652B-5230-42EF-813E-5858DF66B263}" dt="2023-10-19T03:13:40.898" v="58" actId="14100"/>
          <ac:picMkLst>
            <pc:docMk/>
            <pc:sldMk cId="3233359424" sldId="410"/>
            <ac:picMk id="2" creationId="{9FA1CEB3-54A1-E645-9654-0608CA359083}"/>
          </ac:picMkLst>
        </pc:picChg>
      </pc:sldChg>
      <pc:sldChg chg="addSp modSp">
        <pc:chgData name="tien tran" userId="f5c0b7c74de91c7e" providerId="Windows Live" clId="Web-{A41C652B-5230-42EF-813E-5858DF66B263}" dt="2023-10-19T03:25:10.572" v="66" actId="14100"/>
        <pc:sldMkLst>
          <pc:docMk/>
          <pc:sldMk cId="1272929849" sldId="411"/>
        </pc:sldMkLst>
        <pc:graphicFrameChg chg="mod">
          <ac:chgData name="tien tran" userId="f5c0b7c74de91c7e" providerId="Windows Live" clId="Web-{A41C652B-5230-42EF-813E-5858DF66B263}" dt="2023-10-19T03:24:48.556" v="61" actId="1076"/>
          <ac:graphicFrameMkLst>
            <pc:docMk/>
            <pc:sldMk cId="1272929849" sldId="411"/>
            <ac:graphicFrameMk id="3" creationId="{C286D5DA-FC3F-43EB-AC48-81036239ACA5}"/>
          </ac:graphicFrameMkLst>
        </pc:graphicFrameChg>
        <pc:picChg chg="add mod">
          <ac:chgData name="tien tran" userId="f5c0b7c74de91c7e" providerId="Windows Live" clId="Web-{A41C652B-5230-42EF-813E-5858DF66B263}" dt="2023-10-19T03:24:52.197" v="63" actId="14100"/>
          <ac:picMkLst>
            <pc:docMk/>
            <pc:sldMk cId="1272929849" sldId="411"/>
            <ac:picMk id="2" creationId="{2B84EE31-F7F1-220B-F0EE-DEA044223B2A}"/>
          </ac:picMkLst>
        </pc:picChg>
        <pc:picChg chg="add mod">
          <ac:chgData name="tien tran" userId="f5c0b7c74de91c7e" providerId="Windows Live" clId="Web-{A41C652B-5230-42EF-813E-5858DF66B263}" dt="2023-10-19T03:25:10.572" v="66" actId="14100"/>
          <ac:picMkLst>
            <pc:docMk/>
            <pc:sldMk cId="1272929849" sldId="411"/>
            <ac:picMk id="5" creationId="{3A762D19-5C70-F616-BF6E-F660CDA4A92E}"/>
          </ac:picMkLst>
        </pc:picChg>
      </pc:sldChg>
      <pc:sldChg chg="addSp modSp">
        <pc:chgData name="tien tran" userId="f5c0b7c74de91c7e" providerId="Windows Live" clId="Web-{A41C652B-5230-42EF-813E-5858DF66B263}" dt="2023-10-19T03:06:29.761" v="50" actId="14100"/>
        <pc:sldMkLst>
          <pc:docMk/>
          <pc:sldMk cId="1261487980" sldId="412"/>
        </pc:sldMkLst>
        <pc:graphicFrameChg chg="mod">
          <ac:chgData name="tien tran" userId="f5c0b7c74de91c7e" providerId="Windows Live" clId="Web-{A41C652B-5230-42EF-813E-5858DF66B263}" dt="2023-10-19T03:06:24.183" v="48" actId="1076"/>
          <ac:graphicFrameMkLst>
            <pc:docMk/>
            <pc:sldMk cId="1261487980" sldId="412"/>
            <ac:graphicFrameMk id="6" creationId="{9F849067-6823-6BB0-C041-4F3F31B58B36}"/>
          </ac:graphicFrameMkLst>
        </pc:graphicFrameChg>
        <pc:picChg chg="add mod">
          <ac:chgData name="tien tran" userId="f5c0b7c74de91c7e" providerId="Windows Live" clId="Web-{A41C652B-5230-42EF-813E-5858DF66B263}" dt="2023-10-19T03:06:29.761" v="50" actId="14100"/>
          <ac:picMkLst>
            <pc:docMk/>
            <pc:sldMk cId="1261487980" sldId="412"/>
            <ac:picMk id="2" creationId="{A0B42FF2-74A4-9788-610F-3362131DDECA}"/>
          </ac:picMkLst>
        </pc:picChg>
      </pc:sldChg>
      <pc:sldChg chg="addSp modSp">
        <pc:chgData name="tien tran" userId="f5c0b7c74de91c7e" providerId="Windows Live" clId="Web-{A41C652B-5230-42EF-813E-5858DF66B263}" dt="2023-10-19T03:31:58.426" v="70" actId="14100"/>
        <pc:sldMkLst>
          <pc:docMk/>
          <pc:sldMk cId="1082532139" sldId="414"/>
        </pc:sldMkLst>
        <pc:graphicFrameChg chg="mod">
          <ac:chgData name="tien tran" userId="f5c0b7c74de91c7e" providerId="Windows Live" clId="Web-{A41C652B-5230-42EF-813E-5858DF66B263}" dt="2023-10-19T03:30:23.112" v="67" actId="1076"/>
          <ac:graphicFrameMkLst>
            <pc:docMk/>
            <pc:sldMk cId="1082532139" sldId="414"/>
            <ac:graphicFrameMk id="3" creationId="{4F35EE5E-2F23-4C40-D29A-AC3211962664}"/>
          </ac:graphicFrameMkLst>
        </pc:graphicFrameChg>
        <pc:picChg chg="add mod">
          <ac:chgData name="tien tran" userId="f5c0b7c74de91c7e" providerId="Windows Live" clId="Web-{A41C652B-5230-42EF-813E-5858DF66B263}" dt="2023-10-19T03:31:58.426" v="70" actId="14100"/>
          <ac:picMkLst>
            <pc:docMk/>
            <pc:sldMk cId="1082532139" sldId="414"/>
            <ac:picMk id="2" creationId="{99FBC448-EB56-32B1-F7B4-EF4382E9C37E}"/>
          </ac:picMkLst>
        </pc:picChg>
      </pc:sldChg>
      <pc:sldChg chg="addSp modSp">
        <pc:chgData name="tien tran" userId="f5c0b7c74de91c7e" providerId="Windows Live" clId="Web-{A41C652B-5230-42EF-813E-5858DF66B263}" dt="2023-10-19T03:35:40.464" v="74" actId="14100"/>
        <pc:sldMkLst>
          <pc:docMk/>
          <pc:sldMk cId="1535051697" sldId="415"/>
        </pc:sldMkLst>
        <pc:graphicFrameChg chg="mod">
          <ac:chgData name="tien tran" userId="f5c0b7c74de91c7e" providerId="Windows Live" clId="Web-{A41C652B-5230-42EF-813E-5858DF66B263}" dt="2023-10-19T03:32:09.849" v="71" actId="1076"/>
          <ac:graphicFrameMkLst>
            <pc:docMk/>
            <pc:sldMk cId="1535051697" sldId="415"/>
            <ac:graphicFrameMk id="3" creationId="{6180EDDF-FACA-96DC-FD7F-5E31D7C724CB}"/>
          </ac:graphicFrameMkLst>
        </pc:graphicFrameChg>
        <pc:picChg chg="add mod">
          <ac:chgData name="tien tran" userId="f5c0b7c74de91c7e" providerId="Windows Live" clId="Web-{A41C652B-5230-42EF-813E-5858DF66B263}" dt="2023-10-19T03:35:40.464" v="74" actId="14100"/>
          <ac:picMkLst>
            <pc:docMk/>
            <pc:sldMk cId="1535051697" sldId="415"/>
            <ac:picMk id="2" creationId="{3599AA9D-FFB8-51DA-CC4E-EE62CBFC75FF}"/>
          </ac:picMkLst>
        </pc:picChg>
      </pc:sldChg>
      <pc:sldChg chg="addSp modSp">
        <pc:chgData name="tien tran" userId="f5c0b7c74de91c7e" providerId="Windows Live" clId="Web-{A41C652B-5230-42EF-813E-5858DF66B263}" dt="2023-10-19T03:39:53.705" v="78" actId="14100"/>
        <pc:sldMkLst>
          <pc:docMk/>
          <pc:sldMk cId="1508493882" sldId="416"/>
        </pc:sldMkLst>
        <pc:graphicFrameChg chg="mod">
          <ac:chgData name="tien tran" userId="f5c0b7c74de91c7e" providerId="Windows Live" clId="Web-{A41C652B-5230-42EF-813E-5858DF66B263}" dt="2023-10-19T03:35:47.682" v="75" actId="1076"/>
          <ac:graphicFrameMkLst>
            <pc:docMk/>
            <pc:sldMk cId="1508493882" sldId="416"/>
            <ac:graphicFrameMk id="5" creationId="{F29555C5-4F47-9CFC-CC26-DD11471690FC}"/>
          </ac:graphicFrameMkLst>
        </pc:graphicFrameChg>
        <pc:picChg chg="add mod">
          <ac:chgData name="tien tran" userId="f5c0b7c74de91c7e" providerId="Windows Live" clId="Web-{A41C652B-5230-42EF-813E-5858DF66B263}" dt="2023-10-19T03:39:53.705" v="78" actId="14100"/>
          <ac:picMkLst>
            <pc:docMk/>
            <pc:sldMk cId="1508493882" sldId="416"/>
            <ac:picMk id="2" creationId="{F2BDE499-2CE1-98FA-6AF9-0CB84D489F0E}"/>
          </ac:picMkLst>
        </pc:picChg>
      </pc:sldChg>
      <pc:sldChg chg="modSp modNotes">
        <pc:chgData name="tien tran" userId="f5c0b7c74de91c7e" providerId="Windows Live" clId="Web-{A41C652B-5230-42EF-813E-5858DF66B263}" dt="2023-10-19T03:10:15.314" v="52"/>
        <pc:sldMkLst>
          <pc:docMk/>
          <pc:sldMk cId="2514901517" sldId="418"/>
        </pc:sldMkLst>
        <pc:graphicFrameChg chg="modGraphic">
          <ac:chgData name="tien tran" userId="f5c0b7c74de91c7e" providerId="Windows Live" clId="Web-{A41C652B-5230-42EF-813E-5858DF66B263}" dt="2023-10-19T02:54:00.226" v="0"/>
          <ac:graphicFrameMkLst>
            <pc:docMk/>
            <pc:sldMk cId="2514901517" sldId="418"/>
            <ac:graphicFrameMk id="7" creationId="{776955D2-957F-DF30-E555-E0D0195A489F}"/>
          </ac:graphicFrameMkLst>
        </pc:graphicFrameChg>
      </pc:sldChg>
      <pc:sldChg chg="addSp modSp modNotes">
        <pc:chgData name="tien tran" userId="f5c0b7c74de91c7e" providerId="Windows Live" clId="Web-{A41C652B-5230-42EF-813E-5858DF66B263}" dt="2023-10-19T03:42:13.458" v="84" actId="14100"/>
        <pc:sldMkLst>
          <pc:docMk/>
          <pc:sldMk cId="2644365445" sldId="421"/>
        </pc:sldMkLst>
        <pc:picChg chg="add mod">
          <ac:chgData name="tien tran" userId="f5c0b7c74de91c7e" providerId="Windows Live" clId="Web-{A41C652B-5230-42EF-813E-5858DF66B263}" dt="2023-10-19T03:40:57.144" v="81" actId="14100"/>
          <ac:picMkLst>
            <pc:docMk/>
            <pc:sldMk cId="2644365445" sldId="421"/>
            <ac:picMk id="2" creationId="{6BAD23CF-1B97-283E-F72C-6029C04F73EA}"/>
          </ac:picMkLst>
        </pc:picChg>
        <pc:picChg chg="add mod">
          <ac:chgData name="tien tran" userId="f5c0b7c74de91c7e" providerId="Windows Live" clId="Web-{A41C652B-5230-42EF-813E-5858DF66B263}" dt="2023-10-19T03:42:13.458" v="84" actId="14100"/>
          <ac:picMkLst>
            <pc:docMk/>
            <pc:sldMk cId="2644365445" sldId="421"/>
            <ac:picMk id="3" creationId="{CB7E6747-D49A-CCA7-FCC5-87D04B7F5702}"/>
          </ac:picMkLst>
        </pc:picChg>
      </pc:sldChg>
      <pc:sldChg chg="addSp modSp modNotes">
        <pc:chgData name="tien tran" userId="f5c0b7c74de91c7e" providerId="Windows Live" clId="Web-{A41C652B-5230-42EF-813E-5858DF66B263}" dt="2023-10-19T03:45:39.823" v="90" actId="14100"/>
        <pc:sldMkLst>
          <pc:docMk/>
          <pc:sldMk cId="1533282121" sldId="422"/>
        </pc:sldMkLst>
        <pc:picChg chg="add mod">
          <ac:chgData name="tien tran" userId="f5c0b7c74de91c7e" providerId="Windows Live" clId="Web-{A41C652B-5230-42EF-813E-5858DF66B263}" dt="2023-10-19T03:45:39.823" v="90" actId="14100"/>
          <ac:picMkLst>
            <pc:docMk/>
            <pc:sldMk cId="1533282121" sldId="422"/>
            <ac:picMk id="2" creationId="{C0002A68-9CBA-0762-05B9-AE95532646A6}"/>
          </ac:picMkLst>
        </pc:picChg>
      </pc:sldChg>
      <pc:sldChg chg="addSp modSp modNotes">
        <pc:chgData name="tien tran" userId="f5c0b7c74de91c7e" providerId="Windows Live" clId="Web-{A41C652B-5230-42EF-813E-5858DF66B263}" dt="2023-10-19T03:44:39.024" v="87" actId="14100"/>
        <pc:sldMkLst>
          <pc:docMk/>
          <pc:sldMk cId="1132800622" sldId="423"/>
        </pc:sldMkLst>
        <pc:picChg chg="add mod">
          <ac:chgData name="tien tran" userId="f5c0b7c74de91c7e" providerId="Windows Live" clId="Web-{A41C652B-5230-42EF-813E-5858DF66B263}" dt="2023-10-19T03:44:39.024" v="87" actId="14100"/>
          <ac:picMkLst>
            <pc:docMk/>
            <pc:sldMk cId="1132800622" sldId="423"/>
            <ac:picMk id="2" creationId="{91CBBD56-6AF0-1AD9-4C4A-555C2711DA8C}"/>
          </ac:picMkLst>
        </pc:picChg>
      </pc:sldChg>
      <pc:sldChg chg="addSp delSp modSp">
        <pc:chgData name="tien tran" userId="f5c0b7c74de91c7e" providerId="Windows Live" clId="Web-{A41C652B-5230-42EF-813E-5858DF66B263}" dt="2023-10-19T03:02:20.317" v="27"/>
        <pc:sldMkLst>
          <pc:docMk/>
          <pc:sldMk cId="1798110147" sldId="424"/>
        </pc:sldMkLst>
        <pc:picChg chg="add del mod">
          <ac:chgData name="tien tran" userId="f5c0b7c74de91c7e" providerId="Windows Live" clId="Web-{A41C652B-5230-42EF-813E-5858DF66B263}" dt="2023-10-19T03:02:20.317" v="27"/>
          <ac:picMkLst>
            <pc:docMk/>
            <pc:sldMk cId="1798110147" sldId="424"/>
            <ac:picMk id="2" creationId="{9C389D42-956C-139F-53E1-B0C45FB9D358}"/>
          </ac:picMkLst>
        </pc:picChg>
      </pc:sldChg>
      <pc:sldChg chg="addSp modSp modNotes">
        <pc:chgData name="tien tran" userId="f5c0b7c74de91c7e" providerId="Windows Live" clId="Web-{A41C652B-5230-42EF-813E-5858DF66B263}" dt="2023-10-19T03:49:33.860" v="102" actId="14100"/>
        <pc:sldMkLst>
          <pc:docMk/>
          <pc:sldMk cId="2419310273" sldId="426"/>
        </pc:sldMkLst>
        <pc:graphicFrameChg chg="mod">
          <ac:chgData name="tien tran" userId="f5c0b7c74de91c7e" providerId="Windows Live" clId="Web-{A41C652B-5230-42EF-813E-5858DF66B263}" dt="2023-10-19T03:49:22.282" v="98" actId="1076"/>
          <ac:graphicFrameMkLst>
            <pc:docMk/>
            <pc:sldMk cId="2419310273" sldId="426"/>
            <ac:graphicFrameMk id="6" creationId="{10A28936-0A1E-3293-892D-59A00E4927CE}"/>
          </ac:graphicFrameMkLst>
        </pc:graphicFrameChg>
        <pc:graphicFrameChg chg="mod">
          <ac:chgData name="tien tran" userId="f5c0b7c74de91c7e" providerId="Windows Live" clId="Web-{A41C652B-5230-42EF-813E-5858DF66B263}" dt="2023-10-19T03:49:25.516" v="99" actId="1076"/>
          <ac:graphicFrameMkLst>
            <pc:docMk/>
            <pc:sldMk cId="2419310273" sldId="426"/>
            <ac:graphicFrameMk id="8" creationId="{364B1EE3-420F-3767-CC36-0D790DAE661F}"/>
          </ac:graphicFrameMkLst>
        </pc:graphicFrameChg>
        <pc:picChg chg="add mod">
          <ac:chgData name="tien tran" userId="f5c0b7c74de91c7e" providerId="Windows Live" clId="Web-{A41C652B-5230-42EF-813E-5858DF66B263}" dt="2023-10-19T03:49:33.860" v="102" actId="14100"/>
          <ac:picMkLst>
            <pc:docMk/>
            <pc:sldMk cId="2419310273" sldId="426"/>
            <ac:picMk id="2" creationId="{6C366D8C-6852-0140-4773-C8886E834D54}"/>
          </ac:picMkLst>
        </pc:picChg>
      </pc:sldChg>
      <pc:sldChg chg="addSp modSp modNotes">
        <pc:chgData name="tien tran" userId="f5c0b7c74de91c7e" providerId="Windows Live" clId="Web-{A41C652B-5230-42EF-813E-5858DF66B263}" dt="2023-10-19T03:54:33.212" v="107" actId="14100"/>
        <pc:sldMkLst>
          <pc:docMk/>
          <pc:sldMk cId="602478461" sldId="427"/>
        </pc:sldMkLst>
        <pc:graphicFrameChg chg="mod">
          <ac:chgData name="tien tran" userId="f5c0b7c74de91c7e" providerId="Windows Live" clId="Web-{A41C652B-5230-42EF-813E-5858DF66B263}" dt="2023-10-19T03:54:26.805" v="105" actId="1076"/>
          <ac:graphicFrameMkLst>
            <pc:docMk/>
            <pc:sldMk cId="602478461" sldId="427"/>
            <ac:graphicFrameMk id="9" creationId="{CFD41CA5-2039-74F2-2FC7-4B03352DCEF9}"/>
          </ac:graphicFrameMkLst>
        </pc:graphicFrameChg>
        <pc:picChg chg="add mod">
          <ac:chgData name="tien tran" userId="f5c0b7c74de91c7e" providerId="Windows Live" clId="Web-{A41C652B-5230-42EF-813E-5858DF66B263}" dt="2023-10-19T03:54:33.212" v="107" actId="14100"/>
          <ac:picMkLst>
            <pc:docMk/>
            <pc:sldMk cId="602478461" sldId="427"/>
            <ac:picMk id="2" creationId="{4770D106-B2C8-47F3-C43C-D6A0904428C1}"/>
          </ac:picMkLst>
        </pc:picChg>
      </pc:sldChg>
      <pc:sldChg chg="addSp modSp modNotes">
        <pc:chgData name="tien tran" userId="f5c0b7c74de91c7e" providerId="Windows Live" clId="Web-{A41C652B-5230-42EF-813E-5858DF66B263}" dt="2023-10-19T03:46:34.981" v="95" actId="14100"/>
        <pc:sldMkLst>
          <pc:docMk/>
          <pc:sldMk cId="1863625279" sldId="429"/>
        </pc:sldMkLst>
        <pc:graphicFrameChg chg="mod">
          <ac:chgData name="tien tran" userId="f5c0b7c74de91c7e" providerId="Windows Live" clId="Web-{A41C652B-5230-42EF-813E-5858DF66B263}" dt="2023-10-19T03:46:29.902" v="93" actId="1076"/>
          <ac:graphicFrameMkLst>
            <pc:docMk/>
            <pc:sldMk cId="1863625279" sldId="429"/>
            <ac:graphicFrameMk id="4" creationId="{381CB73F-5688-414A-2961-A0810D4ED637}"/>
          </ac:graphicFrameMkLst>
        </pc:graphicFrameChg>
        <pc:picChg chg="add mod">
          <ac:chgData name="tien tran" userId="f5c0b7c74de91c7e" providerId="Windows Live" clId="Web-{A41C652B-5230-42EF-813E-5858DF66B263}" dt="2023-10-19T03:46:34.981" v="95" actId="14100"/>
          <ac:picMkLst>
            <pc:docMk/>
            <pc:sldMk cId="1863625279" sldId="429"/>
            <ac:picMk id="2" creationId="{7F428C0E-9301-5A58-564B-2CF5E4E1987C}"/>
          </ac:picMkLst>
        </pc:picChg>
      </pc:sldChg>
      <pc:sldChg chg="addSp delSp modSp modNotes">
        <pc:chgData name="tien tran" userId="f5c0b7c74de91c7e" providerId="Windows Live" clId="Web-{A41C652B-5230-42EF-813E-5858DF66B263}" dt="2023-10-19T03:59:44.439" v="123" actId="14100"/>
        <pc:sldMkLst>
          <pc:docMk/>
          <pc:sldMk cId="3907223491" sldId="432"/>
        </pc:sldMkLst>
        <pc:graphicFrameChg chg="mod">
          <ac:chgData name="tien tran" userId="f5c0b7c74de91c7e" providerId="Windows Live" clId="Web-{A41C652B-5230-42EF-813E-5858DF66B263}" dt="2023-10-19T03:56:55.169" v="112" actId="1076"/>
          <ac:graphicFrameMkLst>
            <pc:docMk/>
            <pc:sldMk cId="3907223491" sldId="432"/>
            <ac:graphicFrameMk id="4" creationId="{C82AEA60-F0A4-ED12-FD51-B6618C253A36}"/>
          </ac:graphicFrameMkLst>
        </pc:graphicFrameChg>
        <pc:picChg chg="add del mod">
          <ac:chgData name="tien tran" userId="f5c0b7c74de91c7e" providerId="Windows Live" clId="Web-{A41C652B-5230-42EF-813E-5858DF66B263}" dt="2023-10-19T03:58:28.312" v="117"/>
          <ac:picMkLst>
            <pc:docMk/>
            <pc:sldMk cId="3907223491" sldId="432"/>
            <ac:picMk id="2" creationId="{EE50F105-2831-169B-6A4C-559C88829D53}"/>
          </ac:picMkLst>
        </pc:picChg>
        <pc:picChg chg="add mod">
          <ac:chgData name="tien tran" userId="f5c0b7c74de91c7e" providerId="Windows Live" clId="Web-{A41C652B-5230-42EF-813E-5858DF66B263}" dt="2023-10-19T03:59:44.439" v="123" actId="14100"/>
          <ac:picMkLst>
            <pc:docMk/>
            <pc:sldMk cId="3907223491" sldId="432"/>
            <ac:picMk id="5" creationId="{C85B146C-16A2-6025-C5C8-9351D7EF6279}"/>
          </ac:picMkLst>
        </pc:picChg>
      </pc:sldChg>
      <pc:sldChg chg="addSp modSp modNotes">
        <pc:chgData name="tien tran" userId="f5c0b7c74de91c7e" providerId="Windows Live" clId="Web-{A41C652B-5230-42EF-813E-5858DF66B263}" dt="2023-10-19T03:58:36.421" v="120" actId="14100"/>
        <pc:sldMkLst>
          <pc:docMk/>
          <pc:sldMk cId="90023786" sldId="433"/>
        </pc:sldMkLst>
        <pc:graphicFrameChg chg="mod">
          <ac:chgData name="tien tran" userId="f5c0b7c74de91c7e" providerId="Windows Live" clId="Web-{A41C652B-5230-42EF-813E-5858DF66B263}" dt="2023-10-19T03:58:23.468" v="116" actId="1076"/>
          <ac:graphicFrameMkLst>
            <pc:docMk/>
            <pc:sldMk cId="90023786" sldId="433"/>
            <ac:graphicFrameMk id="5" creationId="{8F98D51A-DA94-165E-8D1B-AC88AE32DFF5}"/>
          </ac:graphicFrameMkLst>
        </pc:graphicFrameChg>
        <pc:picChg chg="add mod">
          <ac:chgData name="tien tran" userId="f5c0b7c74de91c7e" providerId="Windows Live" clId="Web-{A41C652B-5230-42EF-813E-5858DF66B263}" dt="2023-10-19T03:58:36.421" v="120" actId="14100"/>
          <ac:picMkLst>
            <pc:docMk/>
            <pc:sldMk cId="90023786" sldId="433"/>
            <ac:picMk id="2" creationId="{C0B2DFE9-2262-E673-D8D9-5388A97D5CD0}"/>
          </ac:picMkLst>
        </pc:picChg>
      </pc:sldChg>
      <pc:sldChg chg="addSp modSp modNotes">
        <pc:chgData name="tien tran" userId="f5c0b7c74de91c7e" providerId="Windows Live" clId="Web-{A41C652B-5230-42EF-813E-5858DF66B263}" dt="2023-10-19T03:56:45.903" v="111" actId="14100"/>
        <pc:sldMkLst>
          <pc:docMk/>
          <pc:sldMk cId="2709365879" sldId="435"/>
        </pc:sldMkLst>
        <pc:graphicFrameChg chg="mod">
          <ac:chgData name="tien tran" userId="f5c0b7c74de91c7e" providerId="Windows Live" clId="Web-{A41C652B-5230-42EF-813E-5858DF66B263}" dt="2023-10-19T03:54:45.056" v="108" actId="1076"/>
          <ac:graphicFrameMkLst>
            <pc:docMk/>
            <pc:sldMk cId="2709365879" sldId="435"/>
            <ac:graphicFrameMk id="4" creationId="{798FBEA6-C611-3B54-F886-5110E1E531A2}"/>
          </ac:graphicFrameMkLst>
        </pc:graphicFrameChg>
        <pc:picChg chg="add mod">
          <ac:chgData name="tien tran" userId="f5c0b7c74de91c7e" providerId="Windows Live" clId="Web-{A41C652B-5230-42EF-813E-5858DF66B263}" dt="2023-10-19T03:56:45.903" v="111" actId="14100"/>
          <ac:picMkLst>
            <pc:docMk/>
            <pc:sldMk cId="2709365879" sldId="435"/>
            <ac:picMk id="2" creationId="{DB26CBEC-F5CC-9FDE-FAE6-DC0985756DFA}"/>
          </ac:picMkLst>
        </pc:picChg>
      </pc:sldChg>
      <pc:sldChg chg="modSp modNotes">
        <pc:chgData name="tien tran" userId="f5c0b7c74de91c7e" providerId="Windows Live" clId="Web-{A41C652B-5230-42EF-813E-5858DF66B263}" dt="2023-10-19T03:59:50.470" v="124" actId="1076"/>
        <pc:sldMkLst>
          <pc:docMk/>
          <pc:sldMk cId="3903913710" sldId="437"/>
        </pc:sldMkLst>
        <pc:graphicFrameChg chg="mod">
          <ac:chgData name="tien tran" userId="f5c0b7c74de91c7e" providerId="Windows Live" clId="Web-{A41C652B-5230-42EF-813E-5858DF66B263}" dt="2023-10-19T03:59:50.470" v="124" actId="1076"/>
          <ac:graphicFrameMkLst>
            <pc:docMk/>
            <pc:sldMk cId="3903913710" sldId="437"/>
            <ac:graphicFrameMk id="5" creationId="{6B3A8BCB-F052-D257-6552-4D58B071362E}"/>
          </ac:graphicFrameMkLst>
        </pc:graphicFrameChg>
      </pc:sldChg>
      <pc:sldChg chg="addSp delSp modSp new ord">
        <pc:chgData name="tien tran" userId="f5c0b7c74de91c7e" providerId="Windows Live" clId="Web-{A41C652B-5230-42EF-813E-5858DF66B263}" dt="2023-10-19T03:04:17.352" v="45" actId="14100"/>
        <pc:sldMkLst>
          <pc:docMk/>
          <pc:sldMk cId="3312594564" sldId="445"/>
        </pc:sldMkLst>
        <pc:spChg chg="mod">
          <ac:chgData name="tien tran" userId="f5c0b7c74de91c7e" providerId="Windows Live" clId="Web-{A41C652B-5230-42EF-813E-5858DF66B263}" dt="2023-10-19T03:02:17.114" v="26" actId="20577"/>
          <ac:spMkLst>
            <pc:docMk/>
            <pc:sldMk cId="3312594564" sldId="445"/>
            <ac:spMk id="2" creationId="{74D1B41B-6E7D-E271-7194-2085FDF78D0B}"/>
          </ac:spMkLst>
        </pc:spChg>
        <pc:spChg chg="del">
          <ac:chgData name="tien tran" userId="f5c0b7c74de91c7e" providerId="Windows Live" clId="Web-{A41C652B-5230-42EF-813E-5858DF66B263}" dt="2023-10-19T03:02:24.630" v="28"/>
          <ac:spMkLst>
            <pc:docMk/>
            <pc:sldMk cId="3312594564" sldId="445"/>
            <ac:spMk id="3" creationId="{99B40831-0F86-9DB4-DD49-7BED5F7F74FD}"/>
          </ac:spMkLst>
        </pc:spChg>
        <pc:spChg chg="add del mod">
          <ac:chgData name="tien tran" userId="f5c0b7c74de91c7e" providerId="Windows Live" clId="Web-{A41C652B-5230-42EF-813E-5858DF66B263}" dt="2023-10-19T03:04:07.523" v="41"/>
          <ac:spMkLst>
            <pc:docMk/>
            <pc:sldMk cId="3312594564" sldId="445"/>
            <ac:spMk id="8" creationId="{D264F2FF-3535-0475-153B-6F0707C83F2E}"/>
          </ac:spMkLst>
        </pc:spChg>
        <pc:picChg chg="add del mod ord">
          <ac:chgData name="tien tran" userId="f5c0b7c74de91c7e" providerId="Windows Live" clId="Web-{A41C652B-5230-42EF-813E-5858DF66B263}" dt="2023-10-19T03:03:43.398" v="34"/>
          <ac:picMkLst>
            <pc:docMk/>
            <pc:sldMk cId="3312594564" sldId="445"/>
            <ac:picMk id="5" creationId="{579FBC98-FEAF-0419-5261-6BC12F2A8D87}"/>
          </ac:picMkLst>
        </pc:picChg>
        <pc:picChg chg="add mod">
          <ac:chgData name="tien tran" userId="f5c0b7c74de91c7e" providerId="Windows Live" clId="Web-{A41C652B-5230-42EF-813E-5858DF66B263}" dt="2023-10-19T03:04:17.352" v="45" actId="14100"/>
          <ac:picMkLst>
            <pc:docMk/>
            <pc:sldMk cId="3312594564" sldId="445"/>
            <ac:picMk id="6" creationId="{30558CAB-0807-615B-F184-0363EC27A6BC}"/>
          </ac:picMkLst>
        </pc:picChg>
        <pc:picChg chg="add mod">
          <ac:chgData name="tien tran" userId="f5c0b7c74de91c7e" providerId="Windows Live" clId="Web-{A41C652B-5230-42EF-813E-5858DF66B263}" dt="2023-10-19T03:04:11.336" v="43" actId="14100"/>
          <ac:picMkLst>
            <pc:docMk/>
            <pc:sldMk cId="3312594564" sldId="445"/>
            <ac:picMk id="9" creationId="{65633270-7A34-12E7-2F81-80A7CE1C26CB}"/>
          </ac:picMkLst>
        </pc:picChg>
      </pc:sldChg>
      <pc:sldChg chg="addSp delSp modSp new ord">
        <pc:chgData name="tien tran" userId="f5c0b7c74de91c7e" providerId="Windows Live" clId="Web-{A41C652B-5230-42EF-813E-5858DF66B263}" dt="2023-10-19T04:08:41.578" v="154" actId="1076"/>
        <pc:sldMkLst>
          <pc:docMk/>
          <pc:sldMk cId="3115960443" sldId="446"/>
        </pc:sldMkLst>
        <pc:spChg chg="mod">
          <ac:chgData name="tien tran" userId="f5c0b7c74de91c7e" providerId="Windows Live" clId="Web-{A41C652B-5230-42EF-813E-5858DF66B263}" dt="2023-10-19T04:00:37.581" v="127" actId="20577"/>
          <ac:spMkLst>
            <pc:docMk/>
            <pc:sldMk cId="3115960443" sldId="446"/>
            <ac:spMk id="2" creationId="{79BB74F0-3FA6-2C32-36FC-F9612210B79B}"/>
          </ac:spMkLst>
        </pc:spChg>
        <pc:spChg chg="del">
          <ac:chgData name="tien tran" userId="f5c0b7c74de91c7e" providerId="Windows Live" clId="Web-{A41C652B-5230-42EF-813E-5858DF66B263}" dt="2023-10-19T04:00:45.925" v="128"/>
          <ac:spMkLst>
            <pc:docMk/>
            <pc:sldMk cId="3115960443" sldId="446"/>
            <ac:spMk id="3" creationId="{6AD17A4E-7799-8173-765C-C95C5A30358C}"/>
          </ac:spMkLst>
        </pc:spChg>
        <pc:spChg chg="add del mod">
          <ac:chgData name="tien tran" userId="f5c0b7c74de91c7e" providerId="Windows Live" clId="Web-{A41C652B-5230-42EF-813E-5858DF66B263}" dt="2023-10-19T04:05:44.370" v="144"/>
          <ac:spMkLst>
            <pc:docMk/>
            <pc:sldMk cId="3115960443" sldId="446"/>
            <ac:spMk id="7" creationId="{65D4E612-769D-B26F-7EF0-DA2801E6832F}"/>
          </ac:spMkLst>
        </pc:spChg>
        <pc:spChg chg="add del mod">
          <ac:chgData name="tien tran" userId="f5c0b7c74de91c7e" providerId="Windows Live" clId="Web-{A41C652B-5230-42EF-813E-5858DF66B263}" dt="2023-10-19T04:08:26.265" v="147"/>
          <ac:spMkLst>
            <pc:docMk/>
            <pc:sldMk cId="3115960443" sldId="446"/>
            <ac:spMk id="14" creationId="{0ADA89B1-0B13-D4BD-9764-5B25F309F48A}"/>
          </ac:spMkLst>
        </pc:spChg>
        <pc:picChg chg="add del mod ord">
          <ac:chgData name="tien tran" userId="f5c0b7c74de91c7e" providerId="Windows Live" clId="Web-{A41C652B-5230-42EF-813E-5858DF66B263}" dt="2023-10-19T04:03:52.914" v="131"/>
          <ac:picMkLst>
            <pc:docMk/>
            <pc:sldMk cId="3115960443" sldId="446"/>
            <ac:picMk id="5" creationId="{A6466CDA-492A-C0BD-4080-CAA997A1EC2C}"/>
          </ac:picMkLst>
        </pc:picChg>
        <pc:picChg chg="add del mod">
          <ac:chgData name="tien tran" userId="f5c0b7c74de91c7e" providerId="Windows Live" clId="Web-{A41C652B-5230-42EF-813E-5858DF66B263}" dt="2023-10-19T04:03:59.508" v="135"/>
          <ac:picMkLst>
            <pc:docMk/>
            <pc:sldMk cId="3115960443" sldId="446"/>
            <ac:picMk id="8" creationId="{07C311F0-BC32-C2DF-4E2C-0C0CFCA02401}"/>
          </ac:picMkLst>
        </pc:picChg>
        <pc:picChg chg="add del mod">
          <ac:chgData name="tien tran" userId="f5c0b7c74de91c7e" providerId="Windows Live" clId="Web-{A41C652B-5230-42EF-813E-5858DF66B263}" dt="2023-10-19T04:04:05.211" v="137"/>
          <ac:picMkLst>
            <pc:docMk/>
            <pc:sldMk cId="3115960443" sldId="446"/>
            <ac:picMk id="9" creationId="{B40048D5-1D81-C924-A8C3-83E2C00960E5}"/>
          </ac:picMkLst>
        </pc:picChg>
        <pc:picChg chg="add del mod">
          <ac:chgData name="tien tran" userId="f5c0b7c74de91c7e" providerId="Windows Live" clId="Web-{A41C652B-5230-42EF-813E-5858DF66B263}" dt="2023-10-19T04:04:13.524" v="139"/>
          <ac:picMkLst>
            <pc:docMk/>
            <pc:sldMk cId="3115960443" sldId="446"/>
            <ac:picMk id="10" creationId="{831F8479-0DDA-40FC-788E-A67885B7A8D3}"/>
          </ac:picMkLst>
        </pc:picChg>
        <pc:picChg chg="add del mod">
          <ac:chgData name="tien tran" userId="f5c0b7c74de91c7e" providerId="Windows Live" clId="Web-{A41C652B-5230-42EF-813E-5858DF66B263}" dt="2023-10-19T04:04:38.524" v="141"/>
          <ac:picMkLst>
            <pc:docMk/>
            <pc:sldMk cId="3115960443" sldId="446"/>
            <ac:picMk id="11" creationId="{FD3B7776-ED9B-A7DF-3374-0489AAF1AAD5}"/>
          </ac:picMkLst>
        </pc:picChg>
        <pc:picChg chg="add mod">
          <ac:chgData name="tien tran" userId="f5c0b7c74de91c7e" providerId="Windows Live" clId="Web-{A41C652B-5230-42EF-813E-5858DF66B263}" dt="2023-10-19T04:08:40.078" v="153" actId="1076"/>
          <ac:picMkLst>
            <pc:docMk/>
            <pc:sldMk cId="3115960443" sldId="446"/>
            <ac:picMk id="12" creationId="{21A39286-B6C8-F744-2266-85656127A691}"/>
          </ac:picMkLst>
        </pc:picChg>
        <pc:picChg chg="add mod ord">
          <ac:chgData name="tien tran" userId="f5c0b7c74de91c7e" providerId="Windows Live" clId="Web-{A41C652B-5230-42EF-813E-5858DF66B263}" dt="2023-10-19T04:08:41.578" v="154" actId="1076"/>
          <ac:picMkLst>
            <pc:docMk/>
            <pc:sldMk cId="3115960443" sldId="446"/>
            <ac:picMk id="15" creationId="{9490C26A-281E-9F05-A222-0ED8A2732D7D}"/>
          </ac:picMkLst>
        </pc:picChg>
      </pc:sldChg>
    </pc:docChg>
  </pc:docChgLst>
  <pc:docChgLst>
    <pc:chgData name="tien tran" userId="f5c0b7c74de91c7e" providerId="Windows Live" clId="Web-{07D56FF3-C7C8-41E4-8846-3B854590439B}"/>
    <pc:docChg chg="addSld delSld">
      <pc:chgData name="tien tran" userId="f5c0b7c74de91c7e" providerId="Windows Live" clId="Web-{07D56FF3-C7C8-41E4-8846-3B854590439B}" dt="2023-09-22T04:53:06.027" v="2"/>
      <pc:docMkLst>
        <pc:docMk/>
      </pc:docMkLst>
      <pc:sldChg chg="del">
        <pc:chgData name="tien tran" userId="f5c0b7c74de91c7e" providerId="Windows Live" clId="Web-{07D56FF3-C7C8-41E4-8846-3B854590439B}" dt="2023-09-22T04:53:04.246" v="1"/>
        <pc:sldMkLst>
          <pc:docMk/>
          <pc:sldMk cId="2433745791" sldId="431"/>
        </pc:sldMkLst>
      </pc:sldChg>
      <pc:sldChg chg="add del replId">
        <pc:chgData name="tien tran" userId="f5c0b7c74de91c7e" providerId="Windows Live" clId="Web-{07D56FF3-C7C8-41E4-8846-3B854590439B}" dt="2023-09-22T04:53:06.027" v="2"/>
        <pc:sldMkLst>
          <pc:docMk/>
          <pc:sldMk cId="2219293922" sldId="445"/>
        </pc:sldMkLst>
      </pc:sldChg>
    </pc:docChg>
  </pc:docChgLst>
  <pc:docChgLst>
    <pc:chgData name="tien tran" userId="f5c0b7c74de91c7e" providerId="Windows Live" clId="Web-{DAEFC038-72C7-4509-8BF9-9F57E99BED18}"/>
    <pc:docChg chg="addSld modSld">
      <pc:chgData name="tien tran" userId="f5c0b7c74de91c7e" providerId="Windows Live" clId="Web-{DAEFC038-72C7-4509-8BF9-9F57E99BED18}" dt="2023-08-08T02:19:25.128" v="7"/>
      <pc:docMkLst>
        <pc:docMk/>
      </pc:docMkLst>
      <pc:sldChg chg="addSp delSp modSp">
        <pc:chgData name="tien tran" userId="f5c0b7c74de91c7e" providerId="Windows Live" clId="Web-{DAEFC038-72C7-4509-8BF9-9F57E99BED18}" dt="2023-08-08T02:18:53.846" v="1"/>
        <pc:sldMkLst>
          <pc:docMk/>
          <pc:sldMk cId="1261487980" sldId="412"/>
        </pc:sldMkLst>
        <pc:graphicFrameChg chg="add del mod">
          <ac:chgData name="tien tran" userId="f5c0b7c74de91c7e" providerId="Windows Live" clId="Web-{DAEFC038-72C7-4509-8BF9-9F57E99BED18}" dt="2023-08-08T02:18:53.846" v="1"/>
          <ac:graphicFrameMkLst>
            <pc:docMk/>
            <pc:sldMk cId="1261487980" sldId="412"/>
            <ac:graphicFrameMk id="3" creationId="{CDB250D9-8123-82D4-1F55-8386CA338AFC}"/>
          </ac:graphicFrameMkLst>
        </pc:graphicFrameChg>
      </pc:sldChg>
      <pc:sldChg chg="addSp modSp add replId">
        <pc:chgData name="tien tran" userId="f5c0b7c74de91c7e" providerId="Windows Live" clId="Web-{DAEFC038-72C7-4509-8BF9-9F57E99BED18}" dt="2023-08-08T02:19:25.128" v="7"/>
        <pc:sldMkLst>
          <pc:docMk/>
          <pc:sldMk cId="3715533720" sldId="413"/>
        </pc:sldMkLst>
        <pc:spChg chg="mod">
          <ac:chgData name="tien tran" userId="f5c0b7c74de91c7e" providerId="Windows Live" clId="Web-{DAEFC038-72C7-4509-8BF9-9F57E99BED18}" dt="2023-08-08T02:19:07.393" v="4" actId="20577"/>
          <ac:spMkLst>
            <pc:docMk/>
            <pc:sldMk cId="3715533720" sldId="413"/>
            <ac:spMk id="4" creationId="{652EB6C9-7394-2E4F-1153-634DF5C9BF75}"/>
          </ac:spMkLst>
        </pc:spChg>
        <pc:graphicFrameChg chg="add mod modGraphic">
          <ac:chgData name="tien tran" userId="f5c0b7c74de91c7e" providerId="Windows Live" clId="Web-{DAEFC038-72C7-4509-8BF9-9F57E99BED18}" dt="2023-08-08T02:19:25.128" v="7"/>
          <ac:graphicFrameMkLst>
            <pc:docMk/>
            <pc:sldMk cId="3715533720" sldId="413"/>
            <ac:graphicFrameMk id="3" creationId="{305EAF51-2D07-78A7-DB21-BE6B6036E856}"/>
          </ac:graphicFrameMkLst>
        </pc:graphicFrameChg>
      </pc:sldChg>
    </pc:docChg>
  </pc:docChgLst>
  <pc:docChgLst>
    <pc:chgData name="tien tran" userId="f5c0b7c74de91c7e" providerId="Windows Live" clId="Web-{4859693F-8B74-48C8-9C55-F6D4D8699EFB}"/>
    <pc:docChg chg="addSld delSld modSld">
      <pc:chgData name="tien tran" userId="f5c0b7c74de91c7e" providerId="Windows Live" clId="Web-{4859693F-8B74-48C8-9C55-F6D4D8699EFB}" dt="2023-08-04T10:09:15.347" v="269"/>
      <pc:docMkLst>
        <pc:docMk/>
      </pc:docMkLst>
      <pc:sldChg chg="modSp">
        <pc:chgData name="tien tran" userId="f5c0b7c74de91c7e" providerId="Windows Live" clId="Web-{4859693F-8B74-48C8-9C55-F6D4D8699EFB}" dt="2023-08-04T09:43:50.072" v="46" actId="20577"/>
        <pc:sldMkLst>
          <pc:docMk/>
          <pc:sldMk cId="0" sldId="257"/>
        </pc:sldMkLst>
        <pc:spChg chg="mod">
          <ac:chgData name="tien tran" userId="f5c0b7c74de91c7e" providerId="Windows Live" clId="Web-{4859693F-8B74-48C8-9C55-F6D4D8699EFB}" dt="2023-08-04T09:43:50.072" v="4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4859693F-8B74-48C8-9C55-F6D4D8699EFB}" dt="2023-08-04T09:46:54.968" v="227"/>
        <pc:sldMkLst>
          <pc:docMk/>
          <pc:sldMk cId="0" sldId="260"/>
        </pc:sldMkLst>
      </pc:sldChg>
      <pc:sldChg chg="modSp">
        <pc:chgData name="tien tran" userId="f5c0b7c74de91c7e" providerId="Windows Live" clId="Web-{4859693F-8B74-48C8-9C55-F6D4D8699EFB}" dt="2023-08-04T09:41:50.991" v="17" actId="14100"/>
        <pc:sldMkLst>
          <pc:docMk/>
          <pc:sldMk cId="0" sldId="404"/>
        </pc:sldMkLst>
        <pc:spChg chg="mod">
          <ac:chgData name="tien tran" userId="f5c0b7c74de91c7e" providerId="Windows Live" clId="Web-{4859693F-8B74-48C8-9C55-F6D4D8699EFB}" dt="2023-08-04T09:41:50.991" v="17" actId="14100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4859693F-8B74-48C8-9C55-F6D4D8699EFB}" dt="2023-08-04T09:46:56.562" v="228"/>
        <pc:sldMkLst>
          <pc:docMk/>
          <pc:sldMk cId="2189927006" sldId="405"/>
        </pc:sldMkLst>
      </pc:sldChg>
      <pc:sldChg chg="modSp modNotes">
        <pc:chgData name="tien tran" userId="f5c0b7c74de91c7e" providerId="Windows Live" clId="Web-{4859693F-8B74-48C8-9C55-F6D4D8699EFB}" dt="2023-08-04T10:09:08.925" v="268"/>
        <pc:sldMkLst>
          <pc:docMk/>
          <pc:sldMk cId="1642895426" sldId="407"/>
        </pc:sldMkLst>
        <pc:spChg chg="mod">
          <ac:chgData name="tien tran" userId="f5c0b7c74de91c7e" providerId="Windows Live" clId="Web-{4859693F-8B74-48C8-9C55-F6D4D8699EFB}" dt="2023-08-04T09:46:47.874" v="226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4859693F-8B74-48C8-9C55-F6D4D8699EFB}" dt="2023-08-04T09:44:43.199" v="129" actId="20577"/>
          <ac:spMkLst>
            <pc:docMk/>
            <pc:sldMk cId="1642895426" sldId="407"/>
            <ac:spMk id="6146" creationId="{00000000-0000-0000-0000-000000000000}"/>
          </ac:spMkLst>
        </pc:spChg>
      </pc:sldChg>
      <pc:sldChg chg="addSp delSp modSp add replId modNotes">
        <pc:chgData name="tien tran" userId="f5c0b7c74de91c7e" providerId="Windows Live" clId="Web-{4859693F-8B74-48C8-9C55-F6D4D8699EFB}" dt="2023-08-04T10:09:02.674" v="267"/>
        <pc:sldMkLst>
          <pc:docMk/>
          <pc:sldMk cId="1730680296" sldId="408"/>
        </pc:sldMkLst>
        <pc:spChg chg="mod">
          <ac:chgData name="tien tran" userId="f5c0b7c74de91c7e" providerId="Windows Live" clId="Web-{4859693F-8B74-48C8-9C55-F6D4D8699EFB}" dt="2023-08-04T09:49:47.300" v="255" actId="20577"/>
          <ac:spMkLst>
            <pc:docMk/>
            <pc:sldMk cId="1730680296" sldId="408"/>
            <ac:spMk id="4" creationId="{652EB6C9-7394-2E4F-1153-634DF5C9BF75}"/>
          </ac:spMkLst>
        </pc:spChg>
        <pc:spChg chg="mod">
          <ac:chgData name="tien tran" userId="f5c0b7c74de91c7e" providerId="Windows Live" clId="Web-{4859693F-8B74-48C8-9C55-F6D4D8699EFB}" dt="2023-08-04T09:49:16.675" v="238" actId="20577"/>
          <ac:spMkLst>
            <pc:docMk/>
            <pc:sldMk cId="1730680296" sldId="408"/>
            <ac:spMk id="6146" creationId="{00000000-0000-0000-0000-000000000000}"/>
          </ac:spMkLst>
        </pc:spChg>
        <pc:picChg chg="del">
          <ac:chgData name="tien tran" userId="f5c0b7c74de91c7e" providerId="Windows Live" clId="Web-{4859693F-8B74-48C8-9C55-F6D4D8699EFB}" dt="2023-08-04T09:49:56.426" v="257"/>
          <ac:picMkLst>
            <pc:docMk/>
            <pc:sldMk cId="1730680296" sldId="408"/>
            <ac:picMk id="2" creationId="{BED6786E-8A71-E2C8-0C80-A890F8058A5D}"/>
          </ac:picMkLst>
        </pc:picChg>
        <pc:picChg chg="add mod">
          <ac:chgData name="tien tran" userId="f5c0b7c74de91c7e" providerId="Windows Live" clId="Web-{4859693F-8B74-48C8-9C55-F6D4D8699EFB}" dt="2023-08-04T09:50:16.786" v="263" actId="1076"/>
          <ac:picMkLst>
            <pc:docMk/>
            <pc:sldMk cId="1730680296" sldId="408"/>
            <ac:picMk id="3" creationId="{12C1A24E-2349-4F47-7A4F-296251E98CCF}"/>
          </ac:picMkLst>
        </pc:picChg>
      </pc:sldChg>
      <pc:sldChg chg="del">
        <pc:chgData name="tien tran" userId="f5c0b7c74de91c7e" providerId="Windows Live" clId="Web-{4859693F-8B74-48C8-9C55-F6D4D8699EFB}" dt="2023-08-04T09:46:58.405" v="230"/>
        <pc:sldMkLst>
          <pc:docMk/>
          <pc:sldMk cId="1994670862" sldId="408"/>
        </pc:sldMkLst>
      </pc:sldChg>
      <pc:sldChg chg="del">
        <pc:chgData name="tien tran" userId="f5c0b7c74de91c7e" providerId="Windows Live" clId="Web-{4859693F-8B74-48C8-9C55-F6D4D8699EFB}" dt="2023-08-04T09:46:57.468" v="229"/>
        <pc:sldMkLst>
          <pc:docMk/>
          <pc:sldMk cId="3855648825" sldId="409"/>
        </pc:sldMkLst>
      </pc:sldChg>
      <pc:sldChg chg="delSp modSp add replId modNotes">
        <pc:chgData name="tien tran" userId="f5c0b7c74de91c7e" providerId="Windows Live" clId="Web-{4859693F-8B74-48C8-9C55-F6D4D8699EFB}" dt="2023-08-04T10:09:15.347" v="269"/>
        <pc:sldMkLst>
          <pc:docMk/>
          <pc:sldMk cId="3922667578" sldId="409"/>
        </pc:sldMkLst>
        <pc:spChg chg="mod">
          <ac:chgData name="tien tran" userId="f5c0b7c74de91c7e" providerId="Windows Live" clId="Web-{4859693F-8B74-48C8-9C55-F6D4D8699EFB}" dt="2023-08-04T09:50:28.333" v="266" actId="20577"/>
          <ac:spMkLst>
            <pc:docMk/>
            <pc:sldMk cId="3922667578" sldId="409"/>
            <ac:spMk id="4" creationId="{652EB6C9-7394-2E4F-1153-634DF5C9BF75}"/>
          </ac:spMkLst>
        </pc:spChg>
        <pc:picChg chg="del">
          <ac:chgData name="tien tran" userId="f5c0b7c74de91c7e" providerId="Windows Live" clId="Web-{4859693F-8B74-48C8-9C55-F6D4D8699EFB}" dt="2023-08-04T09:50:25.583" v="265"/>
          <ac:picMkLst>
            <pc:docMk/>
            <pc:sldMk cId="3922667578" sldId="409"/>
            <ac:picMk id="3" creationId="{12C1A24E-2349-4F47-7A4F-296251E98CCF}"/>
          </ac:picMkLst>
        </pc:picChg>
      </pc:sldChg>
      <pc:sldChg chg="del">
        <pc:chgData name="tien tran" userId="f5c0b7c74de91c7e" providerId="Windows Live" clId="Web-{4859693F-8B74-48C8-9C55-F6D4D8699EFB}" dt="2023-08-04T09:46:59.312" v="231"/>
        <pc:sldMkLst>
          <pc:docMk/>
          <pc:sldMk cId="3067185355" sldId="410"/>
        </pc:sldMkLst>
      </pc:sldChg>
    </pc:docChg>
  </pc:docChgLst>
  <pc:docChgLst>
    <pc:chgData name="tien tran" userId="f5c0b7c74de91c7e" providerId="Windows Live" clId="Web-{4FAF0768-48A8-4CA1-AF3D-33D6F5A71F2D}"/>
    <pc:docChg chg="addSld modSld">
      <pc:chgData name="tien tran" userId="f5c0b7c74de91c7e" providerId="Windows Live" clId="Web-{4FAF0768-48A8-4CA1-AF3D-33D6F5A71F2D}" dt="2023-08-07T16:42:19.018" v="5" actId="20577"/>
      <pc:docMkLst>
        <pc:docMk/>
      </pc:docMkLst>
      <pc:sldChg chg="modSp add replId">
        <pc:chgData name="tien tran" userId="f5c0b7c74de91c7e" providerId="Windows Live" clId="Web-{4FAF0768-48A8-4CA1-AF3D-33D6F5A71F2D}" dt="2023-08-07T16:42:19.018" v="5" actId="20577"/>
        <pc:sldMkLst>
          <pc:docMk/>
          <pc:sldMk cId="1261487980" sldId="412"/>
        </pc:sldMkLst>
        <pc:spChg chg="mod">
          <ac:chgData name="tien tran" userId="f5c0b7c74de91c7e" providerId="Windows Live" clId="Web-{4FAF0768-48A8-4CA1-AF3D-33D6F5A71F2D}" dt="2023-08-07T16:42:19.018" v="5" actId="20577"/>
          <ac:spMkLst>
            <pc:docMk/>
            <pc:sldMk cId="1261487980" sldId="412"/>
            <ac:spMk id="4" creationId="{652EB6C9-7394-2E4F-1153-634DF5C9BF75}"/>
          </ac:spMkLst>
        </pc:spChg>
      </pc:sld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51C5CDD9-E553-4D85-B976-8B1C2B70D515}"/>
    <pc:docChg chg="addSld modSld">
      <pc:chgData name="tien tran" userId="f5c0b7c74de91c7e" providerId="Windows Live" clId="Web-{51C5CDD9-E553-4D85-B976-8B1C2B70D515}" dt="2023-08-04T15:46:41.228" v="46" actId="20577"/>
      <pc:docMkLst>
        <pc:docMk/>
      </pc:docMkLst>
      <pc:sldChg chg="modSp">
        <pc:chgData name="tien tran" userId="f5c0b7c74de91c7e" providerId="Windows Live" clId="Web-{51C5CDD9-E553-4D85-B976-8B1C2B70D515}" dt="2023-08-04T15:43:40.677" v="25" actId="20577"/>
        <pc:sldMkLst>
          <pc:docMk/>
          <pc:sldMk cId="3922667578" sldId="409"/>
        </pc:sldMkLst>
        <pc:spChg chg="mod">
          <ac:chgData name="tien tran" userId="f5c0b7c74de91c7e" providerId="Windows Live" clId="Web-{51C5CDD9-E553-4D85-B976-8B1C2B70D515}" dt="2023-08-04T15:43:30.958" v="19" actId="20577"/>
          <ac:spMkLst>
            <pc:docMk/>
            <pc:sldMk cId="3922667578" sldId="409"/>
            <ac:spMk id="4" creationId="{652EB6C9-7394-2E4F-1153-634DF5C9BF75}"/>
          </ac:spMkLst>
        </pc:spChg>
        <pc:spChg chg="mod">
          <ac:chgData name="tien tran" userId="f5c0b7c74de91c7e" providerId="Windows Live" clId="Web-{51C5CDD9-E553-4D85-B976-8B1C2B70D515}" dt="2023-08-04T15:43:40.677" v="25" actId="20577"/>
          <ac:spMkLst>
            <pc:docMk/>
            <pc:sldMk cId="3922667578" sldId="409"/>
            <ac:spMk id="6146" creationId="{00000000-0000-0000-0000-000000000000}"/>
          </ac:spMkLst>
        </pc:spChg>
      </pc:sldChg>
      <pc:sldChg chg="modSp add replId">
        <pc:chgData name="tien tran" userId="f5c0b7c74de91c7e" providerId="Windows Live" clId="Web-{51C5CDD9-E553-4D85-B976-8B1C2B70D515}" dt="2023-08-04T15:45:58.649" v="38" actId="20577"/>
        <pc:sldMkLst>
          <pc:docMk/>
          <pc:sldMk cId="3233359424" sldId="410"/>
        </pc:sldMkLst>
        <pc:spChg chg="mod">
          <ac:chgData name="tien tran" userId="f5c0b7c74de91c7e" providerId="Windows Live" clId="Web-{51C5CDD9-E553-4D85-B976-8B1C2B70D515}" dt="2023-08-04T15:45:58.649" v="38" actId="20577"/>
          <ac:spMkLst>
            <pc:docMk/>
            <pc:sldMk cId="3233359424" sldId="410"/>
            <ac:spMk id="4" creationId="{652EB6C9-7394-2E4F-1153-634DF5C9BF75}"/>
          </ac:spMkLst>
        </pc:spChg>
      </pc:sldChg>
      <pc:sldChg chg="modSp add replId">
        <pc:chgData name="tien tran" userId="f5c0b7c74de91c7e" providerId="Windows Live" clId="Web-{51C5CDD9-E553-4D85-B976-8B1C2B70D515}" dt="2023-08-04T15:46:41.228" v="46" actId="20577"/>
        <pc:sldMkLst>
          <pc:docMk/>
          <pc:sldMk cId="1272929849" sldId="411"/>
        </pc:sldMkLst>
        <pc:spChg chg="mod">
          <ac:chgData name="tien tran" userId="f5c0b7c74de91c7e" providerId="Windows Live" clId="Web-{51C5CDD9-E553-4D85-B976-8B1C2B70D515}" dt="2023-08-04T15:46:41.228" v="46" actId="20577"/>
          <ac:spMkLst>
            <pc:docMk/>
            <pc:sldMk cId="1272929849" sldId="411"/>
            <ac:spMk id="4" creationId="{652EB6C9-7394-2E4F-1153-634DF5C9BF75}"/>
          </ac:spMkLst>
        </pc:spChg>
      </pc:sldChg>
    </pc:docChg>
  </pc:docChgLst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10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Giải thích cách sử dụng và ý nghĩa của từng lệnh. Sau đó học viên thực hành cuốn chiếu để nhớ lệnh và ý nghĩa của chúng. </a:t>
            </a:r>
          </a:p>
        </p:txBody>
      </p:sp>
    </p:spTree>
    <p:extLst>
      <p:ext uri="{BB962C8B-B14F-4D97-AF65-F5344CB8AC3E}">
        <p14:creationId xmlns:p14="http://schemas.microsoft.com/office/powerpoint/2010/main" val="3472817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11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Giải thích cách sử dụng và ý nghĩa của từng lệnh. Sau đó học viên thực hành cuốn chiếu để nhớ lệnh và ý nghĩa của chúng. </a:t>
            </a:r>
          </a:p>
        </p:txBody>
      </p:sp>
    </p:spTree>
    <p:extLst>
      <p:ext uri="{BB962C8B-B14F-4D97-AF65-F5344CB8AC3E}">
        <p14:creationId xmlns:p14="http://schemas.microsoft.com/office/powerpoint/2010/main" val="657271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12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Giải thích cách sử dụng và ý nghĩa của từng lệnh. Sau đó học viên thực hành cuốn chiếu để nhớ lệnh và ý nghĩa của chúng. </a:t>
            </a:r>
          </a:p>
        </p:txBody>
      </p:sp>
    </p:spTree>
    <p:extLst>
      <p:ext uri="{BB962C8B-B14F-4D97-AF65-F5344CB8AC3E}">
        <p14:creationId xmlns:p14="http://schemas.microsoft.com/office/powerpoint/2010/main" val="3591024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13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Giải thích cách sử dụng và ý nghĩa của từng lệnh. Sau đó học viên thực hành cuốn chiếu để nhớ lệnh và ý nghĩa của chúng. </a:t>
            </a:r>
          </a:p>
        </p:txBody>
      </p:sp>
    </p:spTree>
    <p:extLst>
      <p:ext uri="{BB962C8B-B14F-4D97-AF65-F5344CB8AC3E}">
        <p14:creationId xmlns:p14="http://schemas.microsoft.com/office/powerpoint/2010/main" val="3553879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14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7924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15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  <a:p>
            <a:endParaRPr lang="vi-V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950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16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  <a:p>
            <a:endParaRPr lang="vi-VN" dirty="0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988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17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  <a:p>
            <a:endParaRPr lang="vi-VN" dirty="0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94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18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417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19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  <a:p>
            <a:endParaRPr lang="vi-VN" dirty="0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70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 se note o day. in </a:t>
            </a:r>
            <a:r>
              <a:rPr lang="en-US" dirty="0" err="1">
                <a:latin typeface="Calibri"/>
                <a:cs typeface="Calibri"/>
              </a:rPr>
              <a:t>ra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có</a:t>
            </a:r>
            <a:r>
              <a:rPr lang="en-US" dirty="0">
                <a:latin typeface="Calibri"/>
                <a:cs typeface="Calibri"/>
              </a:rPr>
              <a:t> option in note hay </a:t>
            </a:r>
            <a:r>
              <a:rPr lang="en-US" dirty="0" err="1">
                <a:latin typeface="Calibri"/>
                <a:cs typeface="Calibri"/>
              </a:rPr>
              <a:t>không</a:t>
            </a:r>
            <a:r>
              <a:rPr lang="en-US" dirty="0">
                <a:latin typeface="Calibri"/>
                <a:cs typeface="Calibri"/>
              </a:rPr>
              <a:t>? Trình </a:t>
            </a:r>
            <a:r>
              <a:rPr lang="en-US" dirty="0" err="1">
                <a:latin typeface="Calibri"/>
                <a:cs typeface="Calibri"/>
              </a:rPr>
              <a:t>chiếu</a:t>
            </a:r>
            <a:r>
              <a:rPr lang="en-US" dirty="0">
                <a:latin typeface="Calibri"/>
                <a:cs typeface="Calibri"/>
              </a:rPr>
              <a:t> slide </a:t>
            </a:r>
            <a:r>
              <a:rPr lang="en-US" dirty="0" err="1">
                <a:latin typeface="Calibri"/>
                <a:cs typeface="Calibri"/>
              </a:rPr>
              <a:t>sẽ</a:t>
            </a:r>
            <a:r>
              <a:rPr lang="en-US" dirty="0">
                <a:latin typeface="Calibri"/>
                <a:cs typeface="Calibri"/>
              </a:rPr>
              <a:t> k </a:t>
            </a:r>
            <a:r>
              <a:rPr lang="en-US" dirty="0" err="1">
                <a:latin typeface="Calibri"/>
                <a:cs typeface="Calibri"/>
              </a:rPr>
              <a:t>hiện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phần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này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Bản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của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giảng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viên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có</a:t>
            </a:r>
            <a:r>
              <a:rPr lang="en-US" dirty="0">
                <a:latin typeface="Calibri"/>
                <a:cs typeface="Calibri"/>
              </a:rPr>
              <a:t> take note , </a:t>
            </a:r>
            <a:r>
              <a:rPr lang="en-US" dirty="0" err="1">
                <a:latin typeface="Calibri"/>
                <a:cs typeface="Calibri"/>
              </a:rPr>
              <a:t>Bản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gửi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học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thì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xóa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phần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này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đi</a:t>
            </a:r>
            <a:r>
              <a:rPr lang="en-US" dirty="0">
                <a:latin typeface="Calibri"/>
                <a:cs typeface="Calibri"/>
              </a:rPr>
              <a:t> or </a:t>
            </a:r>
            <a:r>
              <a:rPr lang="en-US" dirty="0" err="1">
                <a:latin typeface="Calibri"/>
                <a:cs typeface="Calibri"/>
              </a:rPr>
              <a:t>dể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lại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học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sinh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gợi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nhớ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cũng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oke</a:t>
            </a:r>
            <a:r>
              <a:rPr lang="en-US" dirty="0">
                <a:latin typeface="Calibri"/>
                <a:cs typeface="Calibri"/>
              </a:rPr>
              <a:t> ??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20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536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21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  <a:p>
            <a:endParaRPr lang="vi-V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6130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22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  <a:p>
            <a:endParaRPr lang="vi-V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298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23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5057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24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  <a:p>
            <a:endParaRPr lang="vi-V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239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25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7584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26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  <a:p>
            <a:endParaRPr lang="vi-V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81306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27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  <a:p>
            <a:endParaRPr lang="vi-V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821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28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729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29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  <a:p>
            <a:endParaRPr lang="vi-VN" dirty="0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058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3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64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4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>
              <a:latin typeface="Arial"/>
              <a:cs typeface="Arial"/>
            </a:endParaRPr>
          </a:p>
          <a:p>
            <a:endParaRPr lang="vi-VN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54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5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Giải thích ý nghĩa và mục đích của từng thư mục được quy hoạch cho mục đích gì:</a:t>
            </a:r>
          </a:p>
          <a:p>
            <a:endParaRPr lang="vi-VN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/ – Thư mục gốc</a:t>
            </a:r>
          </a:p>
          <a:p>
            <a:r>
              <a:rPr lang="vi-VN" dirty="0">
                <a:latin typeface="Arial"/>
                <a:cs typeface="Arial"/>
              </a:rPr>
              <a:t>/bin – Nhị phân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dev</a:t>
            </a:r>
            <a:r>
              <a:rPr lang="vi-VN" dirty="0">
                <a:latin typeface="Arial"/>
                <a:cs typeface="Arial"/>
              </a:rPr>
              <a:t> – Tập tin thiết bị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etc</a:t>
            </a:r>
            <a:r>
              <a:rPr lang="vi-VN" dirty="0">
                <a:latin typeface="Arial"/>
                <a:cs typeface="Arial"/>
              </a:rPr>
              <a:t> – Tệp cấu hình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usr</a:t>
            </a:r>
            <a:r>
              <a:rPr lang="vi-VN" dirty="0">
                <a:latin typeface="Arial"/>
                <a:cs typeface="Arial"/>
              </a:rPr>
              <a:t> – Dữ liệu chương trình và nhị phân người dùng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home</a:t>
            </a:r>
            <a:r>
              <a:rPr lang="vi-VN" dirty="0">
                <a:latin typeface="Arial"/>
                <a:cs typeface="Arial"/>
              </a:rPr>
              <a:t> – Dữ liệu cá nhân của người dùng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lib</a:t>
            </a:r>
            <a:r>
              <a:rPr lang="vi-VN" dirty="0">
                <a:latin typeface="Arial"/>
                <a:cs typeface="Arial"/>
              </a:rPr>
              <a:t> – Thư viện dùng chung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sbin</a:t>
            </a:r>
            <a:r>
              <a:rPr lang="vi-VN" dirty="0">
                <a:latin typeface="Arial"/>
                <a:cs typeface="Arial"/>
              </a:rPr>
              <a:t> – Hệ thống nhị phân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tmp</a:t>
            </a:r>
            <a:r>
              <a:rPr lang="vi-VN" dirty="0">
                <a:latin typeface="Arial"/>
                <a:cs typeface="Arial"/>
              </a:rPr>
              <a:t> – Tệp tạm thời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var</a:t>
            </a:r>
            <a:r>
              <a:rPr lang="vi-VN" dirty="0">
                <a:latin typeface="Arial"/>
                <a:cs typeface="Arial"/>
              </a:rPr>
              <a:t> – Tệp dữ liệu biến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boot</a:t>
            </a:r>
            <a:r>
              <a:rPr lang="vi-VN" dirty="0">
                <a:latin typeface="Arial"/>
                <a:cs typeface="Arial"/>
              </a:rPr>
              <a:t> – Tập tin khởi động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proc</a:t>
            </a:r>
            <a:r>
              <a:rPr lang="vi-VN" dirty="0">
                <a:latin typeface="Arial"/>
                <a:cs typeface="Arial"/>
              </a:rPr>
              <a:t> – Các tệp xử lý và </a:t>
            </a:r>
            <a:r>
              <a:rPr lang="vi-VN" dirty="0" err="1">
                <a:latin typeface="Arial"/>
                <a:cs typeface="Arial"/>
              </a:rPr>
              <a:t>kernel</a:t>
            </a:r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opt</a:t>
            </a:r>
            <a:r>
              <a:rPr lang="vi-VN" dirty="0">
                <a:latin typeface="Arial"/>
                <a:cs typeface="Arial"/>
              </a:rPr>
              <a:t> – Phần mềm tùy chọn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root</a:t>
            </a:r>
            <a:r>
              <a:rPr lang="vi-VN" dirty="0">
                <a:latin typeface="Arial"/>
                <a:cs typeface="Arial"/>
              </a:rPr>
              <a:t> – Thư mục chính của </a:t>
            </a:r>
            <a:r>
              <a:rPr lang="vi-VN" dirty="0" err="1">
                <a:latin typeface="Arial"/>
                <a:cs typeface="Arial"/>
              </a:rPr>
              <a:t>root</a:t>
            </a:r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media</a:t>
            </a:r>
            <a:r>
              <a:rPr lang="vi-VN" dirty="0">
                <a:latin typeface="Arial"/>
                <a:cs typeface="Arial"/>
              </a:rPr>
              <a:t> – Điểm gắn kết cho phương tiện di động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mnt</a:t>
            </a:r>
            <a:r>
              <a:rPr lang="vi-VN" dirty="0">
                <a:latin typeface="Arial"/>
                <a:cs typeface="Arial"/>
              </a:rPr>
              <a:t> – Gắn kết thư mục</a:t>
            </a:r>
          </a:p>
          <a:p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srv</a:t>
            </a:r>
            <a:r>
              <a:rPr lang="vi-VN" dirty="0">
                <a:latin typeface="Arial"/>
                <a:cs typeface="Arial"/>
              </a:rPr>
              <a:t> – Dữ liệu dịch vụ</a:t>
            </a:r>
          </a:p>
        </p:txBody>
      </p:sp>
    </p:spTree>
    <p:extLst>
      <p:ext uri="{BB962C8B-B14F-4D97-AF65-F5344CB8AC3E}">
        <p14:creationId xmlns:p14="http://schemas.microsoft.com/office/powerpoint/2010/main" val="139057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6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/>
              <a:t>Giải thích ý nghĩa và mục đích của từng thư mục được quy hoạch cho mục đích gì:</a:t>
            </a:r>
            <a:endParaRPr lang="en-US"/>
          </a:p>
          <a:p>
            <a:endParaRPr lang="vi-VN" dirty="0"/>
          </a:p>
          <a:p>
            <a:r>
              <a:rPr lang="vi-VN"/>
              <a:t>/ – Thư mục gốc</a:t>
            </a:r>
            <a:endParaRPr lang="en-US"/>
          </a:p>
          <a:p>
            <a:r>
              <a:rPr lang="vi-VN"/>
              <a:t>/bin – Nhị phân</a:t>
            </a:r>
            <a:endParaRPr lang="en-US"/>
          </a:p>
          <a:p>
            <a:r>
              <a:rPr lang="vi-VN" dirty="0"/>
              <a:t>/</a:t>
            </a:r>
            <a:r>
              <a:rPr lang="vi-VN" dirty="0" err="1"/>
              <a:t>dev</a:t>
            </a:r>
            <a:r>
              <a:rPr lang="vi-VN" dirty="0"/>
              <a:t> – Tập tin thiết bị</a:t>
            </a:r>
            <a:endParaRPr lang="en-US" dirty="0"/>
          </a:p>
          <a:p>
            <a:r>
              <a:rPr lang="vi-VN" dirty="0"/>
              <a:t>/</a:t>
            </a:r>
            <a:r>
              <a:rPr lang="vi-VN" dirty="0" err="1"/>
              <a:t>etc</a:t>
            </a:r>
            <a:r>
              <a:rPr lang="vi-VN" dirty="0"/>
              <a:t> – Tệp cấu hình</a:t>
            </a:r>
            <a:endParaRPr lang="en-US" dirty="0"/>
          </a:p>
          <a:p>
            <a:r>
              <a:rPr lang="vi-VN" dirty="0"/>
              <a:t>/</a:t>
            </a:r>
            <a:r>
              <a:rPr lang="vi-VN" dirty="0" err="1"/>
              <a:t>usr</a:t>
            </a:r>
            <a:r>
              <a:rPr lang="vi-VN" dirty="0"/>
              <a:t> – Dữ liệu chương trình và nhị phân người dùng</a:t>
            </a:r>
            <a:endParaRPr lang="en-US" dirty="0"/>
          </a:p>
          <a:p>
            <a:r>
              <a:rPr lang="vi-VN" dirty="0"/>
              <a:t>/</a:t>
            </a:r>
            <a:r>
              <a:rPr lang="vi-VN" dirty="0" err="1"/>
              <a:t>home</a:t>
            </a:r>
            <a:r>
              <a:rPr lang="vi-VN" dirty="0"/>
              <a:t> – Dữ liệu cá nhân của người dùng</a:t>
            </a:r>
            <a:endParaRPr lang="en-US" dirty="0"/>
          </a:p>
          <a:p>
            <a:r>
              <a:rPr lang="vi-VN" dirty="0"/>
              <a:t>/</a:t>
            </a:r>
            <a:r>
              <a:rPr lang="vi-VN" dirty="0" err="1"/>
              <a:t>lib</a:t>
            </a:r>
            <a:r>
              <a:rPr lang="vi-VN" dirty="0"/>
              <a:t> – Thư viện dùng chung</a:t>
            </a:r>
            <a:endParaRPr lang="en-US" dirty="0"/>
          </a:p>
          <a:p>
            <a:r>
              <a:rPr lang="vi-VN" dirty="0"/>
              <a:t>/</a:t>
            </a:r>
            <a:r>
              <a:rPr lang="vi-VN" dirty="0" err="1"/>
              <a:t>sbin</a:t>
            </a:r>
            <a:r>
              <a:rPr lang="vi-VN" dirty="0"/>
              <a:t> – Hệ thống nhị phân</a:t>
            </a:r>
            <a:endParaRPr lang="en-US" dirty="0"/>
          </a:p>
          <a:p>
            <a:r>
              <a:rPr lang="vi-VN" dirty="0"/>
              <a:t>/</a:t>
            </a:r>
            <a:r>
              <a:rPr lang="vi-VN" dirty="0" err="1"/>
              <a:t>tmp</a:t>
            </a:r>
            <a:r>
              <a:rPr lang="vi-VN" dirty="0"/>
              <a:t> – Tệp tạm thời</a:t>
            </a:r>
            <a:endParaRPr lang="en-US" dirty="0"/>
          </a:p>
          <a:p>
            <a:r>
              <a:rPr lang="vi-VN" dirty="0"/>
              <a:t>/</a:t>
            </a:r>
            <a:r>
              <a:rPr lang="vi-VN" dirty="0" err="1"/>
              <a:t>var</a:t>
            </a:r>
            <a:r>
              <a:rPr lang="vi-VN" dirty="0"/>
              <a:t> – Tệp dữ liệu biến</a:t>
            </a:r>
            <a:endParaRPr lang="en-US" dirty="0"/>
          </a:p>
          <a:p>
            <a:r>
              <a:rPr lang="vi-VN" dirty="0"/>
              <a:t>/</a:t>
            </a:r>
            <a:r>
              <a:rPr lang="vi-VN" dirty="0" err="1"/>
              <a:t>boot</a:t>
            </a:r>
            <a:r>
              <a:rPr lang="vi-VN" dirty="0"/>
              <a:t> – Tập tin khởi động</a:t>
            </a:r>
            <a:endParaRPr lang="en-US"/>
          </a:p>
          <a:p>
            <a:r>
              <a:rPr lang="vi-VN" dirty="0"/>
              <a:t>/</a:t>
            </a:r>
            <a:r>
              <a:rPr lang="vi-VN" dirty="0" err="1"/>
              <a:t>proc</a:t>
            </a:r>
            <a:r>
              <a:rPr lang="vi-VN" dirty="0"/>
              <a:t> – Các tệp xử lý và </a:t>
            </a:r>
            <a:r>
              <a:rPr lang="vi-VN" dirty="0" err="1"/>
              <a:t>kernel</a:t>
            </a:r>
          </a:p>
          <a:p>
            <a:r>
              <a:rPr lang="vi-VN" dirty="0"/>
              <a:t>/</a:t>
            </a:r>
            <a:r>
              <a:rPr lang="vi-VN" dirty="0" err="1"/>
              <a:t>opt</a:t>
            </a:r>
            <a:r>
              <a:rPr lang="vi-VN" dirty="0"/>
              <a:t> – Phần mềm tùy chọn</a:t>
            </a:r>
            <a:endParaRPr lang="en-US" dirty="0"/>
          </a:p>
          <a:p>
            <a:r>
              <a:rPr lang="vi-VN" dirty="0"/>
              <a:t>/</a:t>
            </a:r>
            <a:r>
              <a:rPr lang="vi-VN" dirty="0" err="1"/>
              <a:t>root</a:t>
            </a:r>
            <a:r>
              <a:rPr lang="vi-VN" dirty="0"/>
              <a:t> – Thư mục chính của </a:t>
            </a:r>
            <a:r>
              <a:rPr lang="vi-VN" dirty="0" err="1"/>
              <a:t>root</a:t>
            </a:r>
          </a:p>
          <a:p>
            <a:r>
              <a:rPr lang="vi-VN" dirty="0"/>
              <a:t>/</a:t>
            </a:r>
            <a:r>
              <a:rPr lang="vi-VN" dirty="0" err="1"/>
              <a:t>media</a:t>
            </a:r>
            <a:r>
              <a:rPr lang="vi-VN" dirty="0"/>
              <a:t> – Điểm gắn kết cho phương tiện di động</a:t>
            </a:r>
            <a:endParaRPr lang="en-US" dirty="0"/>
          </a:p>
          <a:p>
            <a:r>
              <a:rPr lang="vi-VN" dirty="0"/>
              <a:t>/</a:t>
            </a:r>
            <a:r>
              <a:rPr lang="vi-VN" dirty="0" err="1"/>
              <a:t>mnt</a:t>
            </a:r>
            <a:r>
              <a:rPr lang="vi-VN" dirty="0"/>
              <a:t> – Gắn kết thư mục</a:t>
            </a:r>
            <a:endParaRPr lang="en-US"/>
          </a:p>
          <a:p>
            <a:r>
              <a:rPr lang="vi-VN" dirty="0"/>
              <a:t>/</a:t>
            </a:r>
            <a:r>
              <a:rPr lang="vi-VN" dirty="0" err="1"/>
              <a:t>srv</a:t>
            </a:r>
            <a:r>
              <a:rPr lang="vi-VN" dirty="0"/>
              <a:t> – Dữ liệu dịch vụ</a:t>
            </a:r>
            <a:endParaRPr lang="en-US" dirty="0"/>
          </a:p>
          <a:p>
            <a:endParaRPr lang="vi-VN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23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7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Giải thích cách sử dụng và ý nghĩa của từng lệnh. Sau đó học viên thực hành cuốn chiếu để nhớ lệnh và ý nghĩa của chúng. </a:t>
            </a:r>
            <a:endParaRPr lang="vi-VN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98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</p:txBody>
      </p:sp>
    </p:spTree>
    <p:extLst>
      <p:ext uri="{BB962C8B-B14F-4D97-AF65-F5344CB8AC3E}">
        <p14:creationId xmlns:p14="http://schemas.microsoft.com/office/powerpoint/2010/main" val="1143556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E70FE-2D15-4F5F-A809-BB66829E41CC}" type="slidenum">
              <a:rPr lang="en-US" altLang="en-US">
                <a:latin typeface="Tahoma" panose="020B0604030504040204" pitchFamily="34" charset="0"/>
              </a:rPr>
              <a:pPr/>
              <a:t>9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vi-VN" dirty="0"/>
              <a:t>Giải thích cách sử dụng và ý nghĩa của từng lệnh. Sau đó học viên thực hành cuốn chiếu để nhớ lệnh và ý nghĩa của chúng. </a:t>
            </a:r>
          </a:p>
        </p:txBody>
      </p:sp>
    </p:spTree>
    <p:extLst>
      <p:ext uri="{BB962C8B-B14F-4D97-AF65-F5344CB8AC3E}">
        <p14:creationId xmlns:p14="http://schemas.microsoft.com/office/powerpoint/2010/main" val="251352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971610" y="2770188"/>
            <a:ext cx="9674823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altLang="en-US" sz="4900" b="1">
                <a:solidFill>
                  <a:srgbClr val="007ABF"/>
                </a:solidFill>
                <a:latin typeface="Arial"/>
                <a:ea typeface="+mn-lt"/>
                <a:cs typeface="Arial"/>
              </a:rPr>
              <a:t>Command Line Linux OS basic </a:t>
            </a:r>
            <a:endParaRPr lang="en-US" sz="5000">
              <a:solidFill>
                <a:srgbClr val="007ABF"/>
              </a:solidFill>
              <a:latin typeface="Helvetica Neue Medium"/>
              <a:ea typeface="+mn-lt"/>
              <a:cs typeface="Arial"/>
            </a:endParaRPr>
          </a:p>
          <a:p>
            <a:pPr>
              <a:lnSpc>
                <a:spcPct val="90000"/>
              </a:lnSpc>
              <a:buSzPts val="4400"/>
              <a:defRPr/>
            </a:pPr>
            <a:r>
              <a:rPr lang="en-US" altLang="en-US" sz="4900" b="1">
                <a:solidFill>
                  <a:srgbClr val="007ABF"/>
                </a:solidFill>
                <a:latin typeface="Arial"/>
                <a:ea typeface="+mn-lt"/>
                <a:cs typeface="Arial"/>
              </a:rPr>
              <a:t>(Các </a:t>
            </a:r>
            <a:r>
              <a:rPr lang="en-US" altLang="en-US" sz="4900" b="1" err="1">
                <a:solidFill>
                  <a:srgbClr val="007ABF"/>
                </a:solidFill>
                <a:latin typeface="Arial"/>
                <a:ea typeface="+mn-lt"/>
                <a:cs typeface="Arial"/>
              </a:rPr>
              <a:t>khối</a:t>
            </a:r>
            <a:r>
              <a:rPr lang="en-US" altLang="en-US" sz="4900" b="1">
                <a:solidFill>
                  <a:srgbClr val="007AB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altLang="en-US" sz="4900" b="1" err="1">
                <a:solidFill>
                  <a:srgbClr val="007ABF"/>
                </a:solidFill>
                <a:latin typeface="Arial"/>
                <a:ea typeface="+mn-lt"/>
                <a:cs typeface="Arial"/>
              </a:rPr>
              <a:t>lệnh</a:t>
            </a:r>
            <a:r>
              <a:rPr lang="en-US" altLang="en-US" sz="4900" b="1">
                <a:solidFill>
                  <a:srgbClr val="007ABF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altLang="en-US" sz="4900" b="1" err="1">
                <a:solidFill>
                  <a:srgbClr val="007ABF"/>
                </a:solidFill>
                <a:latin typeface="Arial"/>
                <a:ea typeface="+mn-lt"/>
                <a:cs typeface="Arial"/>
              </a:rPr>
              <a:t>trong</a:t>
            </a:r>
            <a:r>
              <a:rPr lang="en-US" altLang="en-US" sz="4900" b="1">
                <a:solidFill>
                  <a:srgbClr val="007ABF"/>
                </a:solidFill>
                <a:latin typeface="Arial"/>
                <a:ea typeface="+mn-lt"/>
                <a:cs typeface="Arial"/>
              </a:rPr>
              <a:t> Linux)</a:t>
            </a:r>
            <a:endParaRPr lang="en-US" sz="5000">
              <a:solidFill>
                <a:srgbClr val="007ABF"/>
              </a:solidFill>
              <a:latin typeface="Helvetica Neue Medium"/>
              <a:cs typeface="Arial"/>
            </a:endParaRP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quyền</a:t>
            </a:r>
            <a:r>
              <a:rPr lang="en-US" b="0" dirty="0">
                <a:latin typeface="Arial"/>
                <a:cs typeface="Arial"/>
              </a:rPr>
              <a:t> (File and Directory Permissions)</a:t>
            </a:r>
            <a:endParaRPr lang="vi-VN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ct val="20000"/>
              </a:spcBef>
            </a:pPr>
            <a:endParaRPr lang="en-US" sz="3200" dirty="0"/>
          </a:p>
          <a:p>
            <a:pPr marL="457200" lvl="1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FB38977C-7B01-1FDD-0217-C13589472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059133"/>
              </p:ext>
            </p:extLst>
          </p:nvPr>
        </p:nvGraphicFramePr>
        <p:xfrm>
          <a:off x="675735" y="1365849"/>
          <a:ext cx="7656635" cy="399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473">
                  <a:extLst>
                    <a:ext uri="{9D8B030D-6E8A-4147-A177-3AD203B41FA5}">
                      <a16:colId xmlns:a16="http://schemas.microsoft.com/office/drawing/2014/main" val="3219205239"/>
                    </a:ext>
                  </a:extLst>
                </a:gridCol>
                <a:gridCol w="4979162">
                  <a:extLst>
                    <a:ext uri="{9D8B030D-6E8A-4147-A177-3AD203B41FA5}">
                      <a16:colId xmlns:a16="http://schemas.microsoft.com/office/drawing/2014/main" val="1119622406"/>
                    </a:ext>
                  </a:extLst>
                </a:gridCol>
              </a:tblGrid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83927245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 -l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user owner and group owner of a file named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97134717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chgrp bar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the group owner of a file named foo to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14626993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chown bar:bar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both owners of the file named foo to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7634892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chmod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Tool to change the permissions (the mode) of a file.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54908681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chmod u=r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Sets the user owner permission to read (for the file foo)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0672018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chmod g+rw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Adds read and write permissions for the group owner.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01823707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chmod o-x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Removes the execute permission for others.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6504394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chmod 777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Sets 777 octal permissions on the file named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72702529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chmod -R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Recursively sets permissions for all files in all subdirectories.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53851999"/>
                  </a:ext>
                </a:extLst>
              </a:tr>
              <a:tr h="24652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stat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owners and permissions (and more) information about the file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60446880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umask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the default permission mask (for your current environment!).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17994510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umask 002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Set the default permission mask (for your current environment!).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80237877"/>
                  </a:ext>
                </a:extLst>
              </a:tr>
              <a:tr h="2879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mkdir -m 700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the directory foo with octal 700 permissions.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2365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11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nội</a:t>
            </a:r>
            <a:r>
              <a:rPr lang="en-US" b="0" dirty="0">
                <a:latin typeface="Arial"/>
                <a:cs typeface="Arial"/>
              </a:rPr>
              <a:t> dung </a:t>
            </a:r>
            <a:r>
              <a:rPr lang="en-US" b="0" dirty="0" err="1">
                <a:latin typeface="Arial"/>
                <a:cs typeface="Arial"/>
              </a:rPr>
              <a:t>tệp</a:t>
            </a:r>
            <a:r>
              <a:rPr lang="en-US" b="0" dirty="0">
                <a:latin typeface="Arial"/>
                <a:cs typeface="Arial"/>
              </a:rPr>
              <a:t> tin (file contents)</a:t>
            </a:r>
            <a:endParaRPr lang="vi-VN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 algn="just">
              <a:lnSpc>
                <a:spcPct val="100000"/>
              </a:lnSpc>
              <a:spcBef>
                <a:spcPct val="20000"/>
              </a:spcBef>
            </a:pPr>
            <a:endParaRPr lang="en-US" sz="3200" dirty="0"/>
          </a:p>
          <a:p>
            <a:pPr marL="457200" lvl="1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C286D5DA-FC3F-43EB-AC48-81036239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31398"/>
              </p:ext>
            </p:extLst>
          </p:nvPr>
        </p:nvGraphicFramePr>
        <p:xfrm>
          <a:off x="294922" y="1066905"/>
          <a:ext cx="5054600" cy="4554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1188357426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23036655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29486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head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Show the top ten lines of the text file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21074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head -5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Show the top 5 lines.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28777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tail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Show the last ten lines.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40406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tail -42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Show the last 42 lines.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26477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cat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Show the complete file.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449535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tac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Reverse of cat, shows last line first.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43732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wc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Count lines, words and characters in (text) file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93194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wc -l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Count lines.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65818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wc -w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Count words.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46546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wc -c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Count characters.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8938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grep foo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Show the lines containing foo in the (text) file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253326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more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Show the (text) file foo page by page.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467751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echo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the string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3407186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cat &gt;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(or empty) a file named foo, end input with Ctrl-d.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4014273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head -33 foo &gt;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(or empty) the bar file, then put the first 33 lines of foo in it.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1209462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tail -1201 foo &gt;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(or empty) the bar file, then put the last 1201 lines of foo in it.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67004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echo foo &gt;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Put the string foo in the file named bar after clearing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38407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echo foo &gt;&gt;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Append the string foo to the file named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84441230"/>
                  </a:ext>
                </a:extLst>
              </a:tr>
            </a:tbl>
          </a:graphicData>
        </a:graphic>
      </p:graphicFrame>
      <p:pic>
        <p:nvPicPr>
          <p:cNvPr id="2" name="Hình ảnh 1" descr="Ảnh có chứa văn bản, ảnh chụp màn hình, Phông chữ, phần mềm&#10;&#10;Mô tả được tự động tạo">
            <a:extLst>
              <a:ext uri="{FF2B5EF4-FFF2-40B4-BE49-F238E27FC236}">
                <a16:creationId xmlns:a16="http://schemas.microsoft.com/office/drawing/2014/main" id="{2B84EE31-F7F1-220B-F0EE-DEA04422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90" y="1072819"/>
            <a:ext cx="3999086" cy="1565581"/>
          </a:xfrm>
          <a:prstGeom prst="rect">
            <a:avLst/>
          </a:prstGeom>
        </p:spPr>
      </p:pic>
      <p:pic>
        <p:nvPicPr>
          <p:cNvPr id="5" name="Hình ảnh 4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3A762D19-5C70-F616-BF6E-F660CDA4A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289" y="2766048"/>
            <a:ext cx="3999087" cy="17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2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bộ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lọc</a:t>
            </a:r>
            <a:r>
              <a:rPr lang="en-US" b="0" dirty="0">
                <a:latin typeface="Arial"/>
                <a:cs typeface="Arial"/>
              </a:rPr>
              <a:t> ( Filter)</a:t>
            </a:r>
            <a:endParaRPr lang="en-US" b="0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 algn="just">
              <a:lnSpc>
                <a:spcPct val="100000"/>
              </a:lnSpc>
              <a:spcBef>
                <a:spcPct val="20000"/>
              </a:spcBef>
            </a:pPr>
            <a:endParaRPr lang="en-US" sz="3200" dirty="0"/>
          </a:p>
          <a:p>
            <a:pPr marL="457200" lvl="1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4F35EE5E-2F23-4C40-D29A-AC3211962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49921"/>
              </p:ext>
            </p:extLst>
          </p:nvPr>
        </p:nvGraphicFramePr>
        <p:xfrm>
          <a:off x="222049" y="779838"/>
          <a:ext cx="6780420" cy="530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176">
                  <a:extLst>
                    <a:ext uri="{9D8B030D-6E8A-4147-A177-3AD203B41FA5}">
                      <a16:colId xmlns:a16="http://schemas.microsoft.com/office/drawing/2014/main" val="448554615"/>
                    </a:ext>
                  </a:extLst>
                </a:gridCol>
                <a:gridCol w="5301244">
                  <a:extLst>
                    <a:ext uri="{9D8B030D-6E8A-4147-A177-3AD203B41FA5}">
                      <a16:colId xmlns:a16="http://schemas.microsoft.com/office/drawing/2014/main" val="8249257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47386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cat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copy stdin to stdout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80746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tac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reverse of cat, last line first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15406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tee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copy stdin to a file and to stdout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44730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grep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filter lines from stdin or a file that contain a string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69481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grep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filter lines that match a regular expression (see later)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27663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grep -i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case insensitive filter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51860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grep -v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filter the lines not matching a string/regex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79134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grep -A2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filter the lines and also output the two next (After) lines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1092402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grep -B2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filter the lines and also output the two previous (Before) lines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63533571"/>
                  </a:ext>
                </a:extLst>
              </a:tr>
              <a:tr h="19722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grep -C2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filter the lines and also output the two next and previous (Context) lines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54658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cut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select columns from stdin or from a file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57800660"/>
                  </a:ext>
                </a:extLst>
              </a:tr>
              <a:tr h="19722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cut -dx -f2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separate columns by x and display the second column (field)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46029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cut -b5-42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the fifth till 42nd character of each line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82325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paste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join lines by column (the reverse of cut)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8361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translate characters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03278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tr a b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translate each a to a b (from stdin to stdout)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44723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tr ’a-z’ ’A-Z’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translate text to uppercase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12238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tr -d x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remove all occurrences of x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82224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wc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count lines, words or characters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71330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sort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sort by alphabet (or by ASCII value)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66219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sort -n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numerical sort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175272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sort -u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remove doubles (and triples etc) from a list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511414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uniq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remove doubles from a sorted list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17377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compare sorted lists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16144231"/>
                  </a:ext>
                </a:extLst>
              </a:tr>
            </a:tbl>
          </a:graphicData>
        </a:graphic>
      </p:graphicFrame>
      <p:pic>
        <p:nvPicPr>
          <p:cNvPr id="2" name="Hình ảnh 1" descr="Finding Diamonds in the Rough: Parsing for Pentesters: Post 1 | Pentest  Armoury">
            <a:extLst>
              <a:ext uri="{FF2B5EF4-FFF2-40B4-BE49-F238E27FC236}">
                <a16:creationId xmlns:a16="http://schemas.microsoft.com/office/drawing/2014/main" id="{99FBC448-EB56-32B1-F7B4-EF4382E9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777885"/>
            <a:ext cx="4803422" cy="31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nén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và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giải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nén</a:t>
            </a:r>
            <a:r>
              <a:rPr lang="en-US" b="0" dirty="0">
                <a:latin typeface="Arial"/>
                <a:cs typeface="Arial"/>
              </a:rPr>
              <a:t> (zip/unzip)</a:t>
            </a:r>
            <a:endParaRPr lang="en-US" b="0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 algn="just">
              <a:lnSpc>
                <a:spcPct val="100000"/>
              </a:lnSpc>
              <a:spcBef>
                <a:spcPct val="20000"/>
              </a:spcBef>
            </a:pPr>
            <a:endParaRPr lang="en-US" sz="3200" dirty="0"/>
          </a:p>
          <a:p>
            <a:pPr marL="457200" lvl="1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6180EDDF-FACA-96DC-FD7F-5E31D7C72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25012"/>
              </p:ext>
            </p:extLst>
          </p:nvPr>
        </p:nvGraphicFramePr>
        <p:xfrm>
          <a:off x="224179" y="949971"/>
          <a:ext cx="7355650" cy="384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342">
                  <a:extLst>
                    <a:ext uri="{9D8B030D-6E8A-4147-A177-3AD203B41FA5}">
                      <a16:colId xmlns:a16="http://schemas.microsoft.com/office/drawing/2014/main" val="319574398"/>
                    </a:ext>
                  </a:extLst>
                </a:gridCol>
                <a:gridCol w="4195308">
                  <a:extLst>
                    <a:ext uri="{9D8B030D-6E8A-4147-A177-3AD203B41FA5}">
                      <a16:colId xmlns:a16="http://schemas.microsoft.com/office/drawing/2014/main" val="591186616"/>
                    </a:ext>
                  </a:extLst>
                </a:gridCol>
              </a:tblGrid>
              <a:tr h="323918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command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000" b="1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explanation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000" b="1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92033418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gzip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foo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Compress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foo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with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gzip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83055555"/>
                  </a:ext>
                </a:extLst>
              </a:tr>
              <a:tr h="31227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gzip</a:t>
                      </a:r>
                      <a:r>
                        <a:rPr lang="vi-VN" sz="1000" dirty="0">
                          <a:effectLst/>
                        </a:rPr>
                        <a:t> -l foo.gz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Display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information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about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compressed</a:t>
                      </a:r>
                      <a:r>
                        <a:rPr lang="vi-VN" sz="1000" dirty="0">
                          <a:effectLst/>
                        </a:rPr>
                        <a:t> foo.gz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04154918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zmore</a:t>
                      </a:r>
                      <a:r>
                        <a:rPr lang="vi-VN" sz="1000" dirty="0">
                          <a:effectLst/>
                        </a:rPr>
                        <a:t> foo.gz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Display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compressed</a:t>
                      </a:r>
                      <a:r>
                        <a:rPr lang="vi-VN" sz="1000" dirty="0">
                          <a:effectLst/>
                        </a:rPr>
                        <a:t> foo.gz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page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by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page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75289149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zcat</a:t>
                      </a:r>
                      <a:r>
                        <a:rPr lang="vi-VN" sz="1000" dirty="0">
                          <a:effectLst/>
                        </a:rPr>
                        <a:t> foo.gz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Display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complete</a:t>
                      </a:r>
                      <a:r>
                        <a:rPr lang="vi-VN" sz="1000" dirty="0">
                          <a:effectLst/>
                        </a:rPr>
                        <a:t> foo.gz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62198718"/>
                  </a:ext>
                </a:extLst>
              </a:tr>
              <a:tr h="31227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zgrep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foo</a:t>
                      </a:r>
                      <a:r>
                        <a:rPr lang="vi-VN" sz="1000" dirty="0">
                          <a:effectLst/>
                        </a:rPr>
                        <a:t> bar.gz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Show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lines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containing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string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foo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from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compressed</a:t>
                      </a:r>
                      <a:r>
                        <a:rPr lang="vi-VN" sz="1000" dirty="0">
                          <a:effectLst/>
                        </a:rPr>
                        <a:t> bar.gz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88327973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gunzip</a:t>
                      </a:r>
                      <a:r>
                        <a:rPr lang="vi-VN" sz="1000" dirty="0">
                          <a:effectLst/>
                        </a:rPr>
                        <a:t> foo.gz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Uncompress</a:t>
                      </a:r>
                      <a:r>
                        <a:rPr lang="vi-VN" sz="1000" dirty="0">
                          <a:effectLst/>
                        </a:rPr>
                        <a:t> the foo.gz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45432377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>
                          <a:effectLst/>
                        </a:rPr>
                        <a:t>bzip2 </a:t>
                      </a:r>
                      <a:r>
                        <a:rPr lang="vi-VN" sz="1000" dirty="0" err="1">
                          <a:effectLst/>
                        </a:rPr>
                        <a:t>foo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Compress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foo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with</a:t>
                      </a:r>
                      <a:r>
                        <a:rPr lang="vi-VN" sz="1000" dirty="0">
                          <a:effectLst/>
                        </a:rPr>
                        <a:t> bzip2.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6347254"/>
                  </a:ext>
                </a:extLst>
              </a:tr>
              <a:tr h="345141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bzmore</a:t>
                      </a:r>
                      <a:r>
                        <a:rPr lang="vi-VN" sz="1000" dirty="0">
                          <a:effectLst/>
                        </a:rPr>
                        <a:t> foo.bz2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Display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compressed</a:t>
                      </a:r>
                      <a:r>
                        <a:rPr lang="vi-VN" sz="1000" dirty="0">
                          <a:effectLst/>
                        </a:rPr>
                        <a:t> foo.bz2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page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by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page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99028837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bzcat</a:t>
                      </a:r>
                      <a:r>
                        <a:rPr lang="vi-VN" sz="1000" dirty="0">
                          <a:effectLst/>
                        </a:rPr>
                        <a:t> foo.bz2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Display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complete</a:t>
                      </a:r>
                      <a:r>
                        <a:rPr lang="vi-VN" sz="1000" dirty="0">
                          <a:effectLst/>
                        </a:rPr>
                        <a:t> foo.bz2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8927009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bzgrep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foo</a:t>
                      </a:r>
                      <a:r>
                        <a:rPr lang="vi-VN" sz="1000" dirty="0">
                          <a:effectLst/>
                        </a:rPr>
                        <a:t> bar.bz2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Show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lines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containing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string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foo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from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compressed</a:t>
                      </a:r>
                      <a:r>
                        <a:rPr lang="vi-VN" sz="1000" dirty="0">
                          <a:effectLst/>
                        </a:rPr>
                        <a:t> bar.bz2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96848517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>
                          <a:effectLst/>
                        </a:rPr>
                        <a:t>bunzip2 foo.bz2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Uncompress</a:t>
                      </a:r>
                      <a:r>
                        <a:rPr lang="vi-VN" sz="1000" dirty="0">
                          <a:effectLst/>
                        </a:rPr>
                        <a:t> the foo.bz2 </a:t>
                      </a:r>
                      <a:r>
                        <a:rPr lang="vi-VN" sz="1000" dirty="0" err="1">
                          <a:effectLst/>
                        </a:rPr>
                        <a:t>file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9653698"/>
                  </a:ext>
                </a:extLst>
              </a:tr>
            </a:tbl>
          </a:graphicData>
        </a:graphic>
      </p:graphicFrame>
      <p:pic>
        <p:nvPicPr>
          <p:cNvPr id="2" name="Hình ảnh 1" descr="Linux Gzip Command - javatpoint">
            <a:extLst>
              <a:ext uri="{FF2B5EF4-FFF2-40B4-BE49-F238E27FC236}">
                <a16:creationId xmlns:a16="http://schemas.microsoft.com/office/drawing/2014/main" id="{3599AA9D-FFB8-51DA-CC4E-EE62CBFC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067" y="944717"/>
            <a:ext cx="4337754" cy="11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5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hướng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dẫn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sử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dụng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 ( man pages)</a:t>
            </a:r>
            <a:endParaRPr lang="en-US" b="0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3200" dirty="0">
              <a:solidFill>
                <a:srgbClr val="000000"/>
              </a:solidFill>
            </a:endParaRPr>
          </a:p>
          <a:p>
            <a:pPr marL="457200" indent="-457200" algn="just">
              <a:lnSpc>
                <a:spcPct val="100000"/>
              </a:lnSpc>
              <a:spcBef>
                <a:spcPct val="20000"/>
              </a:spcBef>
            </a:pPr>
            <a:endParaRPr lang="en-US" sz="3200" dirty="0"/>
          </a:p>
          <a:p>
            <a:pPr marL="457200" lvl="1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F29555C5-4F47-9CFC-CC26-DD1147169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81511"/>
              </p:ext>
            </p:extLst>
          </p:nvPr>
        </p:nvGraphicFramePr>
        <p:xfrm>
          <a:off x="229505" y="935859"/>
          <a:ext cx="7240588" cy="511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906">
                  <a:extLst>
                    <a:ext uri="{9D8B030D-6E8A-4147-A177-3AD203B41FA5}">
                      <a16:colId xmlns:a16="http://schemas.microsoft.com/office/drawing/2014/main" val="2928941073"/>
                    </a:ext>
                  </a:extLst>
                </a:gridCol>
                <a:gridCol w="4129682">
                  <a:extLst>
                    <a:ext uri="{9D8B030D-6E8A-4147-A177-3AD203B41FA5}">
                      <a16:colId xmlns:a16="http://schemas.microsoft.com/office/drawing/2014/main" val="1634914484"/>
                    </a:ext>
                  </a:extLst>
                </a:gridCol>
              </a:tblGrid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28039736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man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the manual page of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87779840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man man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the manual of the manual.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16550458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man 1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the section 1 manual page of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1230341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man 5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the section 5 manual page of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86856596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apropos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manual pages containing the string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03572371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man -k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manual pages containing the string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92530018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whatis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Shows the short description of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76638324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whereis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Shows the location of foo and its manual.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76486373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mandb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Regenerate the man index caches.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40003188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80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When inside a man page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59129243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enter key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Go to the next line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60426122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space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Go to the next page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99045043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q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quit the manual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01424697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Search for the string foo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61331434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jump to next occurrence of string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20487891"/>
                  </a:ext>
                </a:extLst>
              </a:tr>
              <a:tr h="300833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jump to previous occurrence of string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33314866"/>
                  </a:ext>
                </a:extLst>
              </a:tr>
            </a:tbl>
          </a:graphicData>
        </a:graphic>
      </p:graphicFrame>
      <p:pic>
        <p:nvPicPr>
          <p:cNvPr id="2" name="Hình ảnh 1" descr="How to View or Display Colored Man Pages in Linux">
            <a:extLst>
              <a:ext uri="{FF2B5EF4-FFF2-40B4-BE49-F238E27FC236}">
                <a16:creationId xmlns:a16="http://schemas.microsoft.com/office/drawing/2014/main" id="{F2BDE499-2CE1-98FA-6AF9-0CB84D48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400" y="942158"/>
            <a:ext cx="4394199" cy="344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9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/>
                <a:cs typeface="Arial"/>
              </a:rPr>
              <a:t>Linux Command Line</a:t>
            </a:r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tệp</a:t>
            </a:r>
            <a:r>
              <a:rPr lang="en-US" sz="3200" dirty="0">
                <a:latin typeface="Arial"/>
                <a:cs typeface="Arial"/>
              </a:rPr>
              <a:t> tin (file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Khối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lệnh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quản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lý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user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và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group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ổ 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 ( disk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tiến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trình</a:t>
            </a:r>
            <a:r>
              <a:rPr lang="en-US" sz="3200" dirty="0">
                <a:latin typeface="Arial"/>
                <a:cs typeface="Arial"/>
              </a:rPr>
              <a:t> (process)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network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phần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 ( hardware manager)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lịch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(scheduling)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Hình ảnh 2" descr="Ảnh có chứa đồ chơi, phim hoạt hình, Tượng động vật, chim cánh cụt&#10;&#10;Mô tả được tự động tạo">
            <a:extLst>
              <a:ext uri="{FF2B5EF4-FFF2-40B4-BE49-F238E27FC236}">
                <a16:creationId xmlns:a16="http://schemas.microsoft.com/office/drawing/2014/main" id="{BED6786E-8A71-E2C8-0C80-A890F805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972" y="1067151"/>
            <a:ext cx="1369444" cy="16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6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 User </a:t>
            </a:r>
            <a:endParaRPr lang="vi-VN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aphicFrame>
        <p:nvGraphicFramePr>
          <p:cNvPr id="5" name="Chỗ dành sẵn cho Nội dung 4">
            <a:extLst>
              <a:ext uri="{FF2B5EF4-FFF2-40B4-BE49-F238E27FC236}">
                <a16:creationId xmlns:a16="http://schemas.microsoft.com/office/drawing/2014/main" id="{459A64FF-A8A3-20E9-FED8-9EA3D58A4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007154"/>
              </p:ext>
            </p:extLst>
          </p:nvPr>
        </p:nvGraphicFramePr>
        <p:xfrm>
          <a:off x="381000" y="1066800"/>
          <a:ext cx="6620320" cy="207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152">
                  <a:extLst>
                    <a:ext uri="{9D8B030D-6E8A-4147-A177-3AD203B41FA5}">
                      <a16:colId xmlns:a16="http://schemas.microsoft.com/office/drawing/2014/main" val="1881982949"/>
                    </a:ext>
                  </a:extLst>
                </a:gridCol>
                <a:gridCol w="4726168">
                  <a:extLst>
                    <a:ext uri="{9D8B030D-6E8A-4147-A177-3AD203B41FA5}">
                      <a16:colId xmlns:a16="http://schemas.microsoft.com/office/drawing/2014/main" val="523529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73726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who am i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your login information.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55460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whoami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your current username.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92158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your username and userid, and list group membership details.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10849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su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Switch to the foo user account.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8372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su -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Switch to the foo user account and the foo environment.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56227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su - root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Switch to the root user account and the root environment.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8631998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sudo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Execute a command as another user (not by default in Debian).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685248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ssh foo@bar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Connect to a user account foo on another computer named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40467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all logged on users on this computer and their current command.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56605189"/>
                  </a:ext>
                </a:extLst>
              </a:tr>
            </a:tbl>
          </a:graphicData>
        </a:graphic>
      </p:graphicFrame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2E586FFE-3F86-FD3B-F373-E78E1F83B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64618"/>
              </p:ext>
            </p:extLst>
          </p:nvPr>
        </p:nvGraphicFramePr>
        <p:xfrm>
          <a:off x="443062" y="3428155"/>
          <a:ext cx="6586077" cy="247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795">
                  <a:extLst>
                    <a:ext uri="{9D8B030D-6E8A-4147-A177-3AD203B41FA5}">
                      <a16:colId xmlns:a16="http://schemas.microsoft.com/office/drawing/2014/main" val="3281599106"/>
                    </a:ext>
                  </a:extLst>
                </a:gridCol>
                <a:gridCol w="4306282">
                  <a:extLst>
                    <a:ext uri="{9D8B030D-6E8A-4147-A177-3AD203B41FA5}">
                      <a16:colId xmlns:a16="http://schemas.microsoft.com/office/drawing/2014/main" val="17756440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02454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useradd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a new user named foo on this computer.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4270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useradd -m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a new user with a home directory (/home/foo).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89401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useradd -s /bin/bash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a new user with the bash shell as default shell.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363973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usermod -s /bin/bash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the default shell for the user foo to bash.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98943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userdel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Delete the user foo, the home directory is untouched.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06061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userdel -r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Delete the user foo, also delete the home directory.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64003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chsh -s /bin/bash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the default shell for user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409111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80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80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2030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/etc/passwd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The list of all users on this computer.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22865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/home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The default location for home directories.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9865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/etc/skel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The skeleton (template) directory for home directories.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81883938"/>
                  </a:ext>
                </a:extLst>
              </a:tr>
            </a:tbl>
          </a:graphicData>
        </a:graphic>
      </p:graphicFrame>
      <p:pic>
        <p:nvPicPr>
          <p:cNvPr id="2" name="Hình ảnh 1" descr="9 su command examples in Linux [Cheat Sheet] | GoLinuxCloud">
            <a:extLst>
              <a:ext uri="{FF2B5EF4-FFF2-40B4-BE49-F238E27FC236}">
                <a16:creationId xmlns:a16="http://schemas.microsoft.com/office/drawing/2014/main" id="{6BAD23CF-1B97-283E-F72C-6029C04F7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178" y="1106609"/>
            <a:ext cx="4845755" cy="1286339"/>
          </a:xfrm>
          <a:prstGeom prst="rect">
            <a:avLst/>
          </a:prstGeom>
        </p:spPr>
      </p:pic>
      <p:pic>
        <p:nvPicPr>
          <p:cNvPr id="3" name="Hình ảnh 2" descr="useradd command in Linux with Examples - GeeksforGeeks">
            <a:extLst>
              <a:ext uri="{FF2B5EF4-FFF2-40B4-BE49-F238E27FC236}">
                <a16:creationId xmlns:a16="http://schemas.microsoft.com/office/drawing/2014/main" id="{CB7E6747-D49A-CCA7-FCC5-87D04B7F5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178" y="3430005"/>
            <a:ext cx="4902199" cy="23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6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 Group</a:t>
            </a:r>
            <a:endParaRPr lang="vi-VN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aphicFrame>
        <p:nvGraphicFramePr>
          <p:cNvPr id="5" name="Chỗ dành sẵn cho Nội dung 4">
            <a:extLst>
              <a:ext uri="{FF2B5EF4-FFF2-40B4-BE49-F238E27FC236}">
                <a16:creationId xmlns:a16="http://schemas.microsoft.com/office/drawing/2014/main" id="{56AEDBFC-E889-F580-CAA2-9673F60DD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705194"/>
              </p:ext>
            </p:extLst>
          </p:nvPr>
        </p:nvGraphicFramePr>
        <p:xfrm>
          <a:off x="381000" y="1066800"/>
          <a:ext cx="7885881" cy="271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728">
                  <a:extLst>
                    <a:ext uri="{9D8B030D-6E8A-4147-A177-3AD203B41FA5}">
                      <a16:colId xmlns:a16="http://schemas.microsoft.com/office/drawing/2014/main" val="3193191138"/>
                    </a:ext>
                  </a:extLst>
                </a:gridCol>
                <a:gridCol w="5156153">
                  <a:extLst>
                    <a:ext uri="{9D8B030D-6E8A-4147-A177-3AD203B41FA5}">
                      <a16:colId xmlns:a16="http://schemas.microsoft.com/office/drawing/2014/main" val="23715330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Groups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endParaRPr lang="vi-V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74881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71896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groups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your group memberships.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8338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groupadd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Adds an empty group named foo to this computer.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53511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groupmod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Tool to modify properties of groups.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76009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groupdel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Delete the group named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54068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usermod -G foo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Add the user bar to the group foo (and remove bar from all other groups).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66949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usermod -a -G foo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Add the user bar to the group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91002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newgrp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the primary group in your current environment.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50192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gpasswd -A foo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Make user foo an administrator of group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61919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/etc/group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the list of all groups and their members on this computer.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59325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/var/backups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backups of /etc/passwd, /etc/group and more.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67471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/etc/cron.daily/passwd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The file that performs the backup (see the Scheduling chapter).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96476125"/>
                  </a:ext>
                </a:extLst>
              </a:tr>
            </a:tbl>
          </a:graphicData>
        </a:graphic>
      </p:graphicFrame>
      <p:pic>
        <p:nvPicPr>
          <p:cNvPr id="2" name="Hình ảnh 1" descr="How to use groupadd command in Linux? - Dextutor">
            <a:extLst>
              <a:ext uri="{FF2B5EF4-FFF2-40B4-BE49-F238E27FC236}">
                <a16:creationId xmlns:a16="http://schemas.microsoft.com/office/drawing/2014/main" id="{91CBBD56-6AF0-1AD9-4C4A-555C2711D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8" y="4185986"/>
            <a:ext cx="5212644" cy="19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0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 Password</a:t>
            </a:r>
            <a:endParaRPr lang="vi-VN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DA0933A1-F8B2-559F-7F7C-DEFE104B8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683566"/>
              </p:ext>
            </p:extLst>
          </p:nvPr>
        </p:nvGraphicFramePr>
        <p:xfrm>
          <a:off x="381000" y="1066800"/>
          <a:ext cx="7902316" cy="290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417">
                  <a:extLst>
                    <a:ext uri="{9D8B030D-6E8A-4147-A177-3AD203B41FA5}">
                      <a16:colId xmlns:a16="http://schemas.microsoft.com/office/drawing/2014/main" val="1120867402"/>
                    </a:ext>
                  </a:extLst>
                </a:gridCol>
                <a:gridCol w="5166899">
                  <a:extLst>
                    <a:ext uri="{9D8B030D-6E8A-4147-A177-3AD203B41FA5}">
                      <a16:colId xmlns:a16="http://schemas.microsoft.com/office/drawing/2014/main" val="19239495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29862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passwd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your password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53835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passwd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the password of the user named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12841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chage -l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the fields in /etc/shadow (except the hash) for user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24305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openssl passwd hunter2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a hash for the password hunter2.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10409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openssl passwd -6 hunter2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a strong hash for the password hunter2.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71873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passwd -l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Lock the account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3287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vipw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Edit /etc/passwd or /etc/shadow, knowing you are the only one using vipw.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96279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pwgen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Generates passwords.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37276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gpw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Generates passwords.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91728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diceware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Generates passwords consisting of words.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24864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xkcdpass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Generates passwords consisting of words.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33010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/etc/shadow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The file with all password hashes.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6984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/etc/login.defs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This file contains default settings for new user accounts.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34451679"/>
                  </a:ext>
                </a:extLst>
              </a:tr>
            </a:tbl>
          </a:graphicData>
        </a:graphic>
      </p:graphicFrame>
      <p:pic>
        <p:nvPicPr>
          <p:cNvPr id="2" name="Hình ảnh 1" descr="passwd command in Linux with Examples - GeeksforGeeks">
            <a:extLst>
              <a:ext uri="{FF2B5EF4-FFF2-40B4-BE49-F238E27FC236}">
                <a16:creationId xmlns:a16="http://schemas.microsoft.com/office/drawing/2014/main" id="{C0002A68-9CBA-0762-05B9-AE9553264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78" y="4197467"/>
            <a:ext cx="5875866" cy="186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8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/>
                <a:cs typeface="Arial"/>
              </a:rPr>
              <a:t>Linux Command Line</a:t>
            </a:r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tệp</a:t>
            </a:r>
            <a:r>
              <a:rPr lang="en-US" sz="3200" dirty="0">
                <a:latin typeface="Arial"/>
                <a:cs typeface="Arial"/>
              </a:rPr>
              <a:t> tin (file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user </a:t>
            </a:r>
            <a:r>
              <a:rPr lang="en-US" sz="3200" dirty="0" err="1">
                <a:latin typeface="Arial"/>
                <a:cs typeface="Arial"/>
              </a:rPr>
              <a:t>và</a:t>
            </a:r>
            <a:r>
              <a:rPr lang="en-US" sz="3200" dirty="0">
                <a:latin typeface="Arial"/>
                <a:cs typeface="Arial"/>
              </a:rPr>
              <a:t> group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Khối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lệnh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quản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lý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ổ 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cứng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( disk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tiến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trình</a:t>
            </a:r>
            <a:r>
              <a:rPr lang="en-US" sz="3200" dirty="0">
                <a:latin typeface="Arial"/>
                <a:cs typeface="Arial"/>
              </a:rPr>
              <a:t> (process)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network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phần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 ( hardware manager)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lịch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(scheduling)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Hình ảnh 2" descr="Ảnh có chứa đồ chơi, phim hoạt hình, Tượng động vật, chim cánh cụt&#10;&#10;Mô tả được tự động tạo">
            <a:extLst>
              <a:ext uri="{FF2B5EF4-FFF2-40B4-BE49-F238E27FC236}">
                <a16:creationId xmlns:a16="http://schemas.microsoft.com/office/drawing/2014/main" id="{BED6786E-8A71-E2C8-0C80-A890F805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972" y="1067151"/>
            <a:ext cx="1369444" cy="16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3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err="1">
                <a:latin typeface="Arial"/>
                <a:cs typeface="Arial"/>
              </a:rPr>
              <a:t>Tìm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hiểu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về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các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khối</a:t>
            </a:r>
            <a:r>
              <a:rPr lang="en-US" altLang="en-US" sz="2400">
                <a:latin typeface="Arial"/>
                <a:cs typeface="Arial"/>
              </a:rPr>
              <a:t>  </a:t>
            </a:r>
            <a:r>
              <a:rPr lang="en-US" altLang="en-US" sz="2400" err="1">
                <a:latin typeface="Arial"/>
                <a:cs typeface="Arial"/>
              </a:rPr>
              <a:t>lệnh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cơ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bản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trong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linux</a:t>
            </a:r>
            <a:endParaRPr lang="en-US" altLang="en-US" sz="2400"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err="1">
                <a:latin typeface="Arial"/>
                <a:cs typeface="Arial"/>
              </a:rPr>
              <a:t>Thực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hành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thành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thạo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các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khối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lệnh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cơ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bản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trong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linux</a:t>
            </a:r>
            <a:endParaRPr lang="en-US" altLang="en-US" sz="2400" err="1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 ổ </a:t>
            </a:r>
            <a:r>
              <a:rPr lang="en-US" b="0" dirty="0" err="1">
                <a:latin typeface="Arial"/>
                <a:cs typeface="Arial"/>
              </a:rPr>
              <a:t>cứng</a:t>
            </a:r>
            <a:r>
              <a:rPr lang="en-US" b="0" dirty="0">
                <a:latin typeface="Arial"/>
                <a:cs typeface="Arial"/>
              </a:rPr>
              <a:t> (disk management)</a:t>
            </a:r>
            <a:endParaRPr lang="en-US" b="0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C64859-C71E-5CDC-5FA4-F21108A9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5713561" cy="4825790"/>
          </a:xfrm>
        </p:spPr>
        <p:txBody>
          <a:bodyPr/>
          <a:lstStyle/>
          <a:p>
            <a:r>
              <a:rPr lang="vi-VN" dirty="0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Introduction</a:t>
            </a:r>
            <a:r>
              <a:rPr lang="vi-VN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to </a:t>
            </a:r>
            <a:r>
              <a:rPr lang="vi-VN" dirty="0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disk</a:t>
            </a:r>
            <a:r>
              <a:rPr lang="vi-VN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ea typeface="Calibri"/>
                <a:cs typeface="Arial"/>
              </a:rPr>
              <a:t>management</a:t>
            </a:r>
            <a:r>
              <a:rPr lang="vi-VN" dirty="0">
                <a:solidFill>
                  <a:srgbClr val="000000"/>
                </a:solidFill>
                <a:latin typeface="Arial"/>
                <a:ea typeface="Calibri"/>
                <a:cs typeface="Arial"/>
              </a:rPr>
              <a:t> </a:t>
            </a:r>
            <a:endParaRPr lang="vi-VN" dirty="0">
              <a:solidFill>
                <a:srgbClr val="000000"/>
              </a:solidFill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381CB73F-5688-414A-2961-A0810D4ED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88769"/>
              </p:ext>
            </p:extLst>
          </p:nvPr>
        </p:nvGraphicFramePr>
        <p:xfrm>
          <a:off x="433211" y="1784221"/>
          <a:ext cx="6076574" cy="319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95">
                  <a:extLst>
                    <a:ext uri="{9D8B030D-6E8A-4147-A177-3AD203B41FA5}">
                      <a16:colId xmlns:a16="http://schemas.microsoft.com/office/drawing/2014/main" val="2834936184"/>
                    </a:ext>
                  </a:extLst>
                </a:gridCol>
                <a:gridCol w="4882679">
                  <a:extLst>
                    <a:ext uri="{9D8B030D-6E8A-4147-A177-3AD203B41FA5}">
                      <a16:colId xmlns:a16="http://schemas.microsoft.com/office/drawing/2014/main" val="3261266018"/>
                    </a:ext>
                  </a:extLst>
                </a:gridCol>
              </a:tblGrid>
              <a:tr h="455854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80666684"/>
                  </a:ext>
                </a:extLst>
              </a:tr>
              <a:tr h="455854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lsblk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block devices.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2157957"/>
                  </a:ext>
                </a:extLst>
              </a:tr>
              <a:tr h="455854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fdisk -l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block devices with more information.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14341043"/>
                  </a:ext>
                </a:extLst>
              </a:tr>
              <a:tr h="455854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dmesg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kernel messages (including detection of block devices)..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50126335"/>
                  </a:ext>
                </a:extLst>
              </a:tr>
              <a:tr h="455854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lshw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hardware (including block devices).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90579463"/>
                  </a:ext>
                </a:extLst>
              </a:tr>
              <a:tr h="455854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lsscsi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SCSI devices.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45346097"/>
                  </a:ext>
                </a:extLst>
              </a:tr>
              <a:tr h="455854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/proc/devices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that shows the link between major numbers and drivers.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16106648"/>
                  </a:ext>
                </a:extLst>
              </a:tr>
            </a:tbl>
          </a:graphicData>
        </a:graphic>
      </p:graphicFrame>
      <p:pic>
        <p:nvPicPr>
          <p:cNvPr id="2" name="Hình ảnh 1" descr="How To List Disks on Linux – devconnected">
            <a:extLst>
              <a:ext uri="{FF2B5EF4-FFF2-40B4-BE49-F238E27FC236}">
                <a16:creationId xmlns:a16="http://schemas.microsoft.com/office/drawing/2014/main" id="{7F428C0E-9301-5A58-564B-2CF5E4E19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44" y="1780316"/>
            <a:ext cx="5071532" cy="16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25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/>
                <a:cs typeface="Arial"/>
              </a:rPr>
              <a:t>Linux Command Line</a:t>
            </a:r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tệp</a:t>
            </a:r>
            <a:r>
              <a:rPr lang="en-US" sz="3200" dirty="0">
                <a:latin typeface="Arial"/>
                <a:cs typeface="Arial"/>
              </a:rPr>
              <a:t> tin (file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user </a:t>
            </a:r>
            <a:r>
              <a:rPr lang="en-US" sz="3200" dirty="0" err="1">
                <a:latin typeface="Arial"/>
                <a:cs typeface="Arial"/>
              </a:rPr>
              <a:t>và</a:t>
            </a:r>
            <a:r>
              <a:rPr lang="en-US" sz="3200" dirty="0">
                <a:latin typeface="Arial"/>
                <a:cs typeface="Arial"/>
              </a:rPr>
              <a:t> group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ổ 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 ( disk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Khối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lệnh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quản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lý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tiến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trình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(process)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network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phần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 ( hardware manager)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lịch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(scheduling)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Hình ảnh 2" descr="Ảnh có chứa đồ chơi, phim hoạt hình, Tượng động vật, chim cánh cụt&#10;&#10;Mô tả được tự động tạo">
            <a:extLst>
              <a:ext uri="{FF2B5EF4-FFF2-40B4-BE49-F238E27FC236}">
                <a16:creationId xmlns:a16="http://schemas.microsoft.com/office/drawing/2014/main" id="{BED6786E-8A71-E2C8-0C80-A890F805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972" y="1067151"/>
            <a:ext cx="1369444" cy="16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tiến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trình</a:t>
            </a:r>
            <a:r>
              <a:rPr lang="en-US" b="0" dirty="0">
                <a:latin typeface="Arial"/>
                <a:cs typeface="Arial"/>
              </a:rPr>
              <a:t> CPU</a:t>
            </a:r>
            <a:endParaRPr lang="vi-VN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10A28936-0A1E-3293-892D-59A00E492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575962"/>
              </p:ext>
            </p:extLst>
          </p:nvPr>
        </p:nvGraphicFramePr>
        <p:xfrm>
          <a:off x="292339" y="1052955"/>
          <a:ext cx="5782113" cy="186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24">
                  <a:extLst>
                    <a:ext uri="{9D8B030D-6E8A-4147-A177-3AD203B41FA5}">
                      <a16:colId xmlns:a16="http://schemas.microsoft.com/office/drawing/2014/main" val="3109204271"/>
                    </a:ext>
                  </a:extLst>
                </a:gridCol>
                <a:gridCol w="4639089">
                  <a:extLst>
                    <a:ext uri="{9D8B030D-6E8A-4147-A177-3AD203B41FA5}">
                      <a16:colId xmlns:a16="http://schemas.microsoft.com/office/drawing/2014/main" val="20470792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term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39523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PID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Process Identification or Process ID.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94746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PPID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Parent PID.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01310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daemon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 guardian angel process that never dies.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69528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What a process does when it no longer exists.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43808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zombie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 process that was killed, but something still remains in /proc.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18366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/proc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 directory where all processes have a directory.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1608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fork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All processes are created as a fork (copy) of an existing process (except init).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090999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/sbin/init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The process with PID 1.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86626614"/>
                  </a:ext>
                </a:extLst>
              </a:tr>
            </a:tbl>
          </a:graphicData>
        </a:graphic>
      </p:graphicFrame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364B1EE3-420F-3767-CC36-0D790DAE6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34025"/>
              </p:ext>
            </p:extLst>
          </p:nvPr>
        </p:nvGraphicFramePr>
        <p:xfrm>
          <a:off x="296893" y="3305587"/>
          <a:ext cx="5731423" cy="186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36">
                  <a:extLst>
                    <a:ext uri="{9D8B030D-6E8A-4147-A177-3AD203B41FA5}">
                      <a16:colId xmlns:a16="http://schemas.microsoft.com/office/drawing/2014/main" val="1878593696"/>
                    </a:ext>
                  </a:extLst>
                </a:gridCol>
                <a:gridCol w="4584187">
                  <a:extLst>
                    <a:ext uri="{9D8B030D-6E8A-4147-A177-3AD203B41FA5}">
                      <a16:colId xmlns:a16="http://schemas.microsoft.com/office/drawing/2014/main" val="23229090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command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000" b="1" dirty="0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explanation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  <a:endParaRPr lang="vi-VN" sz="1000" b="1" dirty="0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60794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pidof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foo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Gives</a:t>
                      </a:r>
                      <a:r>
                        <a:rPr lang="vi-VN" sz="1000" dirty="0">
                          <a:effectLst/>
                        </a:rPr>
                        <a:t> the PID </a:t>
                      </a:r>
                      <a:r>
                        <a:rPr lang="vi-VN" sz="1000" dirty="0" err="1">
                          <a:effectLst/>
                        </a:rPr>
                        <a:t>of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foo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98533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echo</a:t>
                      </a:r>
                      <a:r>
                        <a:rPr lang="vi-VN" sz="1000" dirty="0">
                          <a:effectLst/>
                        </a:rPr>
                        <a:t> $$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Gives</a:t>
                      </a:r>
                      <a:r>
                        <a:rPr lang="vi-VN" sz="1000" dirty="0">
                          <a:effectLst/>
                        </a:rPr>
                        <a:t> the PID </a:t>
                      </a:r>
                      <a:r>
                        <a:rPr lang="vi-VN" sz="1000" dirty="0" err="1">
                          <a:effectLst/>
                        </a:rPr>
                        <a:t>of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current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bash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shell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41050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echo</a:t>
                      </a:r>
                      <a:r>
                        <a:rPr lang="vi-VN" sz="1000" dirty="0">
                          <a:effectLst/>
                        </a:rPr>
                        <a:t> $PPID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Gives</a:t>
                      </a:r>
                      <a:r>
                        <a:rPr lang="vi-VN" sz="1000" dirty="0">
                          <a:effectLst/>
                        </a:rPr>
                        <a:t> the PPID </a:t>
                      </a:r>
                      <a:r>
                        <a:rPr lang="vi-VN" sz="1000" dirty="0" err="1">
                          <a:effectLst/>
                        </a:rPr>
                        <a:t>of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current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bash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shell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52918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ps</a:t>
                      </a:r>
                      <a:r>
                        <a:rPr lang="vi-VN" sz="1000" dirty="0">
                          <a:effectLst/>
                        </a:rPr>
                        <a:t> -</a:t>
                      </a:r>
                      <a:r>
                        <a:rPr lang="vi-VN" sz="1000" dirty="0" err="1">
                          <a:effectLst/>
                        </a:rPr>
                        <a:t>ef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Display</a:t>
                      </a:r>
                      <a:r>
                        <a:rPr lang="vi-VN" sz="1000" dirty="0">
                          <a:effectLst/>
                        </a:rPr>
                        <a:t> a </a:t>
                      </a:r>
                      <a:r>
                        <a:rPr lang="vi-VN" sz="1000" dirty="0" err="1">
                          <a:effectLst/>
                        </a:rPr>
                        <a:t>list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of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all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processes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0470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ps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fax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Display</a:t>
                      </a:r>
                      <a:r>
                        <a:rPr lang="vi-VN" sz="1000" dirty="0">
                          <a:effectLst/>
                        </a:rPr>
                        <a:t> a </a:t>
                      </a:r>
                      <a:r>
                        <a:rPr lang="vi-VN" sz="1000" dirty="0" err="1">
                          <a:effectLst/>
                        </a:rPr>
                        <a:t>list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of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all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processes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08371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ps</a:t>
                      </a:r>
                      <a:r>
                        <a:rPr lang="vi-VN" sz="1000" dirty="0">
                          <a:effectLst/>
                        </a:rPr>
                        <a:t> -eo . . .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>
                          <a:effectLst/>
                        </a:rPr>
                        <a:t>A </a:t>
                      </a:r>
                      <a:r>
                        <a:rPr lang="vi-VN" sz="1000" dirty="0" err="1">
                          <a:effectLst/>
                        </a:rPr>
                        <a:t>custom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display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of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all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processes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81009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kill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>
                          <a:effectLst/>
                        </a:rPr>
                        <a:t>A </a:t>
                      </a:r>
                      <a:r>
                        <a:rPr lang="vi-VN" sz="1000" dirty="0" err="1">
                          <a:effectLst/>
                        </a:rPr>
                        <a:t>tool</a:t>
                      </a:r>
                      <a:r>
                        <a:rPr lang="vi-VN" sz="1000" dirty="0">
                          <a:effectLst/>
                        </a:rPr>
                        <a:t> to </a:t>
                      </a:r>
                      <a:r>
                        <a:rPr lang="vi-VN" sz="1000" dirty="0" err="1">
                          <a:effectLst/>
                        </a:rPr>
                        <a:t>communicate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with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processes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or</a:t>
                      </a:r>
                      <a:r>
                        <a:rPr lang="vi-VN" sz="1000" dirty="0">
                          <a:effectLst/>
                        </a:rPr>
                        <a:t> the </a:t>
                      </a:r>
                      <a:r>
                        <a:rPr lang="vi-VN" sz="1000" dirty="0" err="1">
                          <a:effectLst/>
                        </a:rPr>
                        <a:t>kernel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96105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 err="1">
                          <a:effectLst/>
                        </a:rPr>
                        <a:t>top</a:t>
                      </a:r>
                      <a:r>
                        <a:rPr lang="vi-VN" sz="1000" dirty="0">
                          <a:effectLst/>
                        </a:rPr>
                        <a:t>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 dirty="0">
                          <a:effectLst/>
                        </a:rPr>
                        <a:t>A </a:t>
                      </a:r>
                      <a:r>
                        <a:rPr lang="vi-VN" sz="1000" dirty="0" err="1">
                          <a:effectLst/>
                        </a:rPr>
                        <a:t>tool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that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displays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system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info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and</a:t>
                      </a:r>
                      <a:r>
                        <a:rPr lang="vi-VN" sz="1000" dirty="0">
                          <a:effectLst/>
                        </a:rPr>
                        <a:t> a </a:t>
                      </a:r>
                      <a:r>
                        <a:rPr lang="vi-VN" sz="1000" dirty="0" err="1">
                          <a:effectLst/>
                        </a:rPr>
                        <a:t>list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of</a:t>
                      </a:r>
                      <a:r>
                        <a:rPr lang="vi-VN" sz="1000" dirty="0">
                          <a:effectLst/>
                        </a:rPr>
                        <a:t> </a:t>
                      </a:r>
                      <a:r>
                        <a:rPr lang="vi-VN" sz="1000" dirty="0" err="1">
                          <a:effectLst/>
                        </a:rPr>
                        <a:t>processes</a:t>
                      </a:r>
                      <a:r>
                        <a:rPr lang="vi-VN" sz="1000" dirty="0">
                          <a:effectLst/>
                        </a:rPr>
                        <a:t>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07812756"/>
                  </a:ext>
                </a:extLst>
              </a:tr>
            </a:tbl>
          </a:graphicData>
        </a:graphic>
      </p:graphicFrame>
      <p:pic>
        <p:nvPicPr>
          <p:cNvPr id="2" name="Hình ảnh 1" descr="command line - Output system processes via ps - Ask Ubuntu">
            <a:extLst>
              <a:ext uri="{FF2B5EF4-FFF2-40B4-BE49-F238E27FC236}">
                <a16:creationId xmlns:a16="http://schemas.microsoft.com/office/drawing/2014/main" id="{6C366D8C-6852-0140-4773-C8886E83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512" y="1054340"/>
            <a:ext cx="5367864" cy="26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tiến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trình</a:t>
            </a:r>
            <a:r>
              <a:rPr lang="en-US" b="0" dirty="0">
                <a:latin typeface="Arial"/>
                <a:cs typeface="Arial"/>
              </a:rPr>
              <a:t> CPU</a:t>
            </a:r>
            <a:endParaRPr lang="vi-VN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C64859-C71E-5CDC-5FA4-F21108A9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3485071" cy="4825790"/>
          </a:xfrm>
        </p:spPr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Killing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Process</a:t>
            </a:r>
            <a:endParaRPr lang="vi-VN" dirty="0" err="1"/>
          </a:p>
        </p:txBody>
      </p:sp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CFD41CA5-2039-74F2-2FC7-4B03352D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756246"/>
              </p:ext>
            </p:extLst>
          </p:nvPr>
        </p:nvGraphicFramePr>
        <p:xfrm>
          <a:off x="182140" y="1618927"/>
          <a:ext cx="7818751" cy="438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491">
                  <a:extLst>
                    <a:ext uri="{9D8B030D-6E8A-4147-A177-3AD203B41FA5}">
                      <a16:colId xmlns:a16="http://schemas.microsoft.com/office/drawing/2014/main" val="1623381352"/>
                    </a:ext>
                  </a:extLst>
                </a:gridCol>
                <a:gridCol w="5112260">
                  <a:extLst>
                    <a:ext uri="{9D8B030D-6E8A-4147-A177-3AD203B41FA5}">
                      <a16:colId xmlns:a16="http://schemas.microsoft.com/office/drawing/2014/main" val="3062025650"/>
                    </a:ext>
                  </a:extLst>
                </a:gridCol>
              </a:tblGrid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84665418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kill -l (letter L)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all signals.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67634142"/>
                  </a:ext>
                </a:extLst>
              </a:tr>
              <a:tr h="51998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kill -1 (digit One)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Send signal 1 SIGHUP to a process, often the process re-reads a configuration.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93327993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kill -2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Send a signal 2 SIGINT to a process, interrupts a process.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91076862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Ctrl-c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Send a signal 2 SIGINT to a process.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88762852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kill 15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Send a signal 15 SIGTERM to a process, this kills a process nicely.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01507666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kill -9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Send a signal 9 SIGKILL to the Linux kernel, this sure kills a process.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75870590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kill -19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Send a signal 19 to the kernel to suspend a process.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79222841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kill -20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Send a signal 20 to the kernel to suspend a process.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90623475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Ctrl-z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Send a signal 20 to the kernel to suspend a process.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36863092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kill -18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Send a signal 18 to the kernel to continue a suspended process.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4166690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pkill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Kill (SIGTERM) all processes with foo in their name.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30308185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pkill -c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Also displays a count of all kills.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96664490"/>
                  </a:ext>
                </a:extLst>
              </a:tr>
              <a:tr h="29713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pkill -9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Sure kill of all processes with foo in their name.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97902080"/>
                  </a:ext>
                </a:extLst>
              </a:tr>
            </a:tbl>
          </a:graphicData>
        </a:graphic>
      </p:graphicFrame>
      <p:pic>
        <p:nvPicPr>
          <p:cNvPr id="2" name="Hình ảnh 1" descr="How to Find the Process ID of a Program and Kill it in Linux">
            <a:extLst>
              <a:ext uri="{FF2B5EF4-FFF2-40B4-BE49-F238E27FC236}">
                <a16:creationId xmlns:a16="http://schemas.microsoft.com/office/drawing/2014/main" id="{4770D106-B2C8-47F3-C43C-D6A09044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179" y="1517586"/>
            <a:ext cx="4069642" cy="11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8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/>
                <a:cs typeface="Arial"/>
              </a:rPr>
              <a:t>Linux Command Line</a:t>
            </a:r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tệp</a:t>
            </a:r>
            <a:r>
              <a:rPr lang="en-US" sz="3200" dirty="0">
                <a:latin typeface="Arial"/>
                <a:cs typeface="Arial"/>
              </a:rPr>
              <a:t> tin (file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user </a:t>
            </a:r>
            <a:r>
              <a:rPr lang="en-US" sz="3200" dirty="0" err="1">
                <a:latin typeface="Arial"/>
                <a:cs typeface="Arial"/>
              </a:rPr>
              <a:t>và</a:t>
            </a:r>
            <a:r>
              <a:rPr lang="en-US" sz="3200" dirty="0">
                <a:latin typeface="Arial"/>
                <a:cs typeface="Arial"/>
              </a:rPr>
              <a:t> group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ổ 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 ( disk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tiến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trình</a:t>
            </a:r>
            <a:r>
              <a:rPr lang="en-US" sz="3200" dirty="0">
                <a:latin typeface="Arial"/>
                <a:cs typeface="Arial"/>
              </a:rPr>
              <a:t> (process)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Khối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lệnh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quản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lý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network</a:t>
            </a:r>
            <a:endParaRPr lang="en-US" dirty="0">
              <a:solidFill>
                <a:srgbClr val="007ABF"/>
              </a:solidFill>
            </a:endParaRP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phần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 ( hardware manager)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lịch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(scheduling)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Hình ảnh 2" descr="Ảnh có chứa đồ chơi, phim hoạt hình, Tượng động vật, chim cánh cụt&#10;&#10;Mô tả được tự động tạo">
            <a:extLst>
              <a:ext uri="{FF2B5EF4-FFF2-40B4-BE49-F238E27FC236}">
                <a16:creationId xmlns:a16="http://schemas.microsoft.com/office/drawing/2014/main" id="{BED6786E-8A71-E2C8-0C80-A890F805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972" y="1067151"/>
            <a:ext cx="1369444" cy="16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45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 network</a:t>
            </a:r>
            <a:endParaRPr lang="en-US" b="0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C64859-C71E-5CDC-5FA4-F21108A9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3485071" cy="4825790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Quản lý </a:t>
            </a:r>
            <a:r>
              <a:rPr lang="vi-VN" dirty="0" err="1">
                <a:latin typeface="Arial"/>
                <a:cs typeface="Arial"/>
              </a:rPr>
              <a:t>Network</a:t>
            </a:r>
            <a:endParaRPr lang="vi-VN" dirty="0" err="1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798FBEA6-C611-3B54-F886-5110E1E53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21749"/>
              </p:ext>
            </p:extLst>
          </p:nvPr>
        </p:nvGraphicFramePr>
        <p:xfrm>
          <a:off x="511555" y="1710851"/>
          <a:ext cx="7039567" cy="4199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174">
                  <a:extLst>
                    <a:ext uri="{9D8B030D-6E8A-4147-A177-3AD203B41FA5}">
                      <a16:colId xmlns:a16="http://schemas.microsoft.com/office/drawing/2014/main" val="826971338"/>
                    </a:ext>
                  </a:extLst>
                </a:gridCol>
                <a:gridCol w="4458393">
                  <a:extLst>
                    <a:ext uri="{9D8B030D-6E8A-4147-A177-3AD203B41FA5}">
                      <a16:colId xmlns:a16="http://schemas.microsoft.com/office/drawing/2014/main" val="1478283372"/>
                    </a:ext>
                  </a:extLst>
                </a:gridCol>
              </a:tblGrid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34526658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/sys/class/net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names of network adapters on this Debian computer.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07408120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ip a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TCP/IP configuration for network adapters.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47939165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ifconfig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Legacy tool to display TCP/IP configuration.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55517597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ip 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ARP cache.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00780313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arp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Legacy tool to display ARP cache.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27575093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ip 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routing information.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61476947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route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Legacy tool to display routing information.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44025314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/etc/network/interfaces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the TCP/IP configuration of network adapters.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22970388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ifup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Bring the interface foo up (with its configuration).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96692518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ifdown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Bring the interface foo down.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1437577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/etc/resolv.conf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DNS server configuration.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8033663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/etc/services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Lists port to application configuration.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3837030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/etc/protocols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Lists layer 4 protocol configuration.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60220923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ping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 tool to test an IP connection.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33432410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traceroute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 tool to display routes between computers.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92469040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 tool to display open ports and their applications.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13088685"/>
                  </a:ext>
                </a:extLst>
              </a:tr>
              <a:tr h="21262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netstat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 legacy tool to display open ports and their applications.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32658348"/>
                  </a:ext>
                </a:extLst>
              </a:tr>
              <a:tr h="37209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dhclient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 daemon that maintains an IP configuration received from a DHCP server.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34085656"/>
                  </a:ext>
                </a:extLst>
              </a:tr>
            </a:tbl>
          </a:graphicData>
        </a:graphic>
      </p:graphicFrame>
      <p:pic>
        <p:nvPicPr>
          <p:cNvPr id="2" name="Hình ảnh 1" descr="ifconfig vs ip: What's Difference and Comparing Network Configuration">
            <a:extLst>
              <a:ext uri="{FF2B5EF4-FFF2-40B4-BE49-F238E27FC236}">
                <a16:creationId xmlns:a16="http://schemas.microsoft.com/office/drawing/2014/main" id="{DB26CBEC-F5CC-9FDE-FAE6-DC0985756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622" y="1711862"/>
            <a:ext cx="4111976" cy="15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5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/>
                <a:cs typeface="Arial"/>
              </a:rPr>
              <a:t>Linux Command Line</a:t>
            </a:r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tệp</a:t>
            </a:r>
            <a:r>
              <a:rPr lang="en-US" sz="3200" dirty="0">
                <a:latin typeface="Arial"/>
                <a:cs typeface="Arial"/>
              </a:rPr>
              <a:t> tin (file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user </a:t>
            </a:r>
            <a:r>
              <a:rPr lang="en-US" sz="3200" dirty="0" err="1">
                <a:latin typeface="Arial"/>
                <a:cs typeface="Arial"/>
              </a:rPr>
              <a:t>và</a:t>
            </a:r>
            <a:r>
              <a:rPr lang="en-US" sz="3200" dirty="0">
                <a:latin typeface="Arial"/>
                <a:cs typeface="Arial"/>
              </a:rPr>
              <a:t> group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ổ 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 ( disk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tiến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trình</a:t>
            </a:r>
            <a:r>
              <a:rPr lang="en-US" sz="3200" dirty="0">
                <a:latin typeface="Arial"/>
                <a:cs typeface="Arial"/>
              </a:rPr>
              <a:t> (process)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network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Khối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lệnh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quản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lý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phần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cứng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 ( hardware manager)</a:t>
            </a:r>
            <a:endParaRPr lang="en-US" dirty="0">
              <a:solidFill>
                <a:srgbClr val="007ABF"/>
              </a:solidFill>
            </a:endParaRP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lịch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(scheduling)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Hình ảnh 2" descr="Ảnh có chứa đồ chơi, phim hoạt hình, Tượng động vật, chim cánh cụt&#10;&#10;Mô tả được tự động tạo">
            <a:extLst>
              <a:ext uri="{FF2B5EF4-FFF2-40B4-BE49-F238E27FC236}">
                <a16:creationId xmlns:a16="http://schemas.microsoft.com/office/drawing/2014/main" id="{BED6786E-8A71-E2C8-0C80-A890F805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972" y="1067151"/>
            <a:ext cx="1369444" cy="16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54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 hardware</a:t>
            </a:r>
            <a:endParaRPr lang="en-US" b="0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C64859-C71E-5CDC-5FA4-F21108A9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3485071" cy="4825790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Quản lý </a:t>
            </a:r>
            <a:r>
              <a:rPr lang="vi-VN" dirty="0" err="1">
                <a:latin typeface="Arial"/>
                <a:cs typeface="Arial"/>
              </a:rPr>
              <a:t>Hardware</a:t>
            </a:r>
            <a:endParaRPr lang="vi-VN" dirty="0" err="1"/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C82AEA60-F0A4-ED12-FD51-B6618C25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45542"/>
              </p:ext>
            </p:extLst>
          </p:nvPr>
        </p:nvGraphicFramePr>
        <p:xfrm>
          <a:off x="493183" y="1762795"/>
          <a:ext cx="6645102" cy="359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537">
                  <a:extLst>
                    <a:ext uri="{9D8B030D-6E8A-4147-A177-3AD203B41FA5}">
                      <a16:colId xmlns:a16="http://schemas.microsoft.com/office/drawing/2014/main" val="3236263021"/>
                    </a:ext>
                  </a:extLst>
                </a:gridCol>
                <a:gridCol w="4208565">
                  <a:extLst>
                    <a:ext uri="{9D8B030D-6E8A-4147-A177-3AD203B41FA5}">
                      <a16:colId xmlns:a16="http://schemas.microsoft.com/office/drawing/2014/main" val="2535947720"/>
                    </a:ext>
                  </a:extLst>
                </a:gridCol>
              </a:tblGrid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01818134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strace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Trace system function calls for a command.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65579076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perf stat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Gather performance statistics on command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42448189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lsof /foo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open files on the /foo mount point.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68043885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lsof /dev/bar1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open files on the /dev/bar1 partition.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85798603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fuser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processes that use the foo directory.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14983538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fuser -u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processes and usernames that use the foo directory.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68229174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fuser -uk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and kill processes that use the foo directory.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08335566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df -i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inode usage for mounted file systems.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96485836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pydf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usage of mounted file systems.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99926932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pidstat -d 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statistics on disk I/O.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09828357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dmesg | grep SCSI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kernel messages about SCSI devices.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97031718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/proc/devices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major numbers and their driver.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6773092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iostat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a summary of disk usage.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58270761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iotop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processes by disk I/O.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04086538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ionice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Execute a command with low disk I/O priority.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25631034"/>
                  </a:ext>
                </a:extLst>
              </a:tr>
              <a:tr h="211338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vmstat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virtual memory, swap and disk I/O statistics.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78857909"/>
                  </a:ext>
                </a:extLst>
              </a:tr>
            </a:tbl>
          </a:graphicData>
        </a:graphic>
      </p:graphicFrame>
      <p:pic>
        <p:nvPicPr>
          <p:cNvPr id="5" name="Hình ảnh 4" descr="lsof command in Linux with Examples - GeeksforGeeks">
            <a:extLst>
              <a:ext uri="{FF2B5EF4-FFF2-40B4-BE49-F238E27FC236}">
                <a16:creationId xmlns:a16="http://schemas.microsoft.com/office/drawing/2014/main" id="{C85B146C-16A2-6025-C5C8-9351D7EF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56" y="1762153"/>
            <a:ext cx="4775198" cy="28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2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 hardware</a:t>
            </a:r>
            <a:endParaRPr lang="en-US" b="0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C64859-C71E-5CDC-5FA4-F21108A9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3485071" cy="4825790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Quản lý RAM</a:t>
            </a:r>
            <a:endParaRPr lang="vi-VN" dirty="0"/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8F98D51A-DA94-165E-8D1B-AC88AE32D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75357"/>
              </p:ext>
            </p:extLst>
          </p:nvPr>
        </p:nvGraphicFramePr>
        <p:xfrm>
          <a:off x="424225" y="1789097"/>
          <a:ext cx="8305158" cy="3843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224">
                  <a:extLst>
                    <a:ext uri="{9D8B030D-6E8A-4147-A177-3AD203B41FA5}">
                      <a16:colId xmlns:a16="http://schemas.microsoft.com/office/drawing/2014/main" val="990770006"/>
                    </a:ext>
                  </a:extLst>
                </a:gridCol>
                <a:gridCol w="5259934">
                  <a:extLst>
                    <a:ext uri="{9D8B030D-6E8A-4147-A177-3AD203B41FA5}">
                      <a16:colId xmlns:a16="http://schemas.microsoft.com/office/drawing/2014/main" val="505772336"/>
                    </a:ext>
                  </a:extLst>
                </a:gridCol>
              </a:tblGrid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41462969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dmidecode -t memory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Obtain information about physical memory in a Debian computer.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43334537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/proc/meminfo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kernel information about memory (including swap).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90840773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free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This tool displays a summary of physical, free and swap memory.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3318745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top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This tool displays a summary of physical, free and swap memory.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6762625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pmap -x 42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the memory map of a process with PID 42.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10129842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/proc/swaps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Kernel information about swap space.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0437660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swapon -s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information about swap space.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77322054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mkswap /dev/foo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a swap partition.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0223180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mkswap /foo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a swap file.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57519044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swapoff /foo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Turn off a swap file or swap partition.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78504522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/etc/fstab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Can contain swap partitions or files to mount at boot.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41671172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vmstat 2 200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virtual memory statistics.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74874052"/>
                  </a:ext>
                </a:extLst>
              </a:tr>
            </a:tbl>
          </a:graphicData>
        </a:graphic>
      </p:graphicFrame>
      <p:pic>
        <p:nvPicPr>
          <p:cNvPr id="2" name="Hình ảnh 1" descr="How to Use the vmstat Command {With Examples}">
            <a:extLst>
              <a:ext uri="{FF2B5EF4-FFF2-40B4-BE49-F238E27FC236}">
                <a16:creationId xmlns:a16="http://schemas.microsoft.com/office/drawing/2014/main" id="{C0B2DFE9-2262-E673-D8D9-5388A97D5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44" y="1789805"/>
            <a:ext cx="3251199" cy="63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3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/>
                <a:cs typeface="Arial"/>
              </a:rPr>
              <a:t>Linux Command Line</a:t>
            </a:r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tệp</a:t>
            </a:r>
            <a:r>
              <a:rPr lang="en-US" sz="3200" dirty="0">
                <a:latin typeface="Arial"/>
                <a:cs typeface="Arial"/>
              </a:rPr>
              <a:t> tin (file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user </a:t>
            </a:r>
            <a:r>
              <a:rPr lang="en-US" sz="3200" dirty="0" err="1">
                <a:latin typeface="Arial"/>
                <a:cs typeface="Arial"/>
              </a:rPr>
              <a:t>và</a:t>
            </a:r>
            <a:r>
              <a:rPr lang="en-US" sz="3200" dirty="0">
                <a:latin typeface="Arial"/>
                <a:cs typeface="Arial"/>
              </a:rPr>
              <a:t> group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ổ 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 ( disk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tiến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trình</a:t>
            </a:r>
            <a:r>
              <a:rPr lang="en-US" sz="3200" dirty="0">
                <a:latin typeface="Arial"/>
                <a:cs typeface="Arial"/>
              </a:rPr>
              <a:t> (process)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network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phần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 ( hardware manager)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Khối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lệnh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quản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lý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lập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7ABF"/>
                </a:solidFill>
                <a:latin typeface="Arial"/>
                <a:cs typeface="Arial"/>
              </a:rPr>
              <a:t>lịch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(scheduling)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Hình ảnh 2" descr="Ảnh có chứa đồ chơi, phim hoạt hình, Tượng động vật, chim cánh cụt&#10;&#10;Mô tả được tự động tạo">
            <a:extLst>
              <a:ext uri="{FF2B5EF4-FFF2-40B4-BE49-F238E27FC236}">
                <a16:creationId xmlns:a16="http://schemas.microsoft.com/office/drawing/2014/main" id="{BED6786E-8A71-E2C8-0C80-A890F805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972" y="1067151"/>
            <a:ext cx="1369444" cy="16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7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/>
                <a:cs typeface="Arial"/>
              </a:rPr>
              <a:t>Linux Command Line</a:t>
            </a:r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tệp</a:t>
            </a:r>
            <a:r>
              <a:rPr lang="en-US" sz="3200" dirty="0">
                <a:latin typeface="Arial"/>
                <a:cs typeface="Arial"/>
              </a:rPr>
              <a:t> tin (file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user </a:t>
            </a:r>
            <a:r>
              <a:rPr lang="en-US" sz="3200" dirty="0" err="1">
                <a:latin typeface="Arial"/>
                <a:cs typeface="Arial"/>
              </a:rPr>
              <a:t>và</a:t>
            </a:r>
            <a:r>
              <a:rPr lang="en-US" sz="3200" dirty="0">
                <a:latin typeface="Arial"/>
                <a:cs typeface="Arial"/>
              </a:rPr>
              <a:t> group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ổ 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 ( disk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tiến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trình</a:t>
            </a:r>
            <a:r>
              <a:rPr lang="en-US" sz="3200" dirty="0">
                <a:latin typeface="Arial"/>
                <a:cs typeface="Arial"/>
              </a:rPr>
              <a:t> (process)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network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phần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 ( hardware manager)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lịch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(scheduling)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Hình ảnh 2" descr="Ảnh có chứa đồ chơi, phim hoạt hình, Tượng động vật, chim cánh cụt&#10;&#10;Mô tả được tự động tạo">
            <a:extLst>
              <a:ext uri="{FF2B5EF4-FFF2-40B4-BE49-F238E27FC236}">
                <a16:creationId xmlns:a16="http://schemas.microsoft.com/office/drawing/2014/main" id="{BED6786E-8A71-E2C8-0C80-A890F805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972" y="1067151"/>
            <a:ext cx="1369444" cy="16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95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BB74F0-3FA6-2C32-36FC-F9612210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Khối</a:t>
            </a:r>
            <a:r>
              <a:rPr lang="en-US" b="0" dirty="0"/>
              <a:t> </a:t>
            </a:r>
            <a:r>
              <a:rPr lang="en-US" b="0" dirty="0" err="1"/>
              <a:t>lệnh</a:t>
            </a:r>
            <a:r>
              <a:rPr lang="en-US" b="0" dirty="0"/>
              <a:t> </a:t>
            </a:r>
            <a:r>
              <a:rPr lang="en-US" b="0" dirty="0" err="1"/>
              <a:t>quản</a:t>
            </a:r>
            <a:r>
              <a:rPr lang="en-US" b="0" dirty="0"/>
              <a:t> </a:t>
            </a:r>
            <a:r>
              <a:rPr lang="en-US" b="0" dirty="0" err="1"/>
              <a:t>lý</a:t>
            </a:r>
            <a:r>
              <a:rPr lang="en-US" b="0" dirty="0"/>
              <a:t> </a:t>
            </a:r>
            <a:r>
              <a:rPr lang="en-US" b="0" dirty="0" err="1"/>
              <a:t>lập</a:t>
            </a:r>
            <a:r>
              <a:rPr lang="en-US" b="0" dirty="0"/>
              <a:t> </a:t>
            </a:r>
            <a:r>
              <a:rPr lang="en-US" b="0" dirty="0" err="1"/>
              <a:t>lịch</a:t>
            </a:r>
            <a:r>
              <a:rPr lang="en-US" b="0" dirty="0"/>
              <a:t> (Scheduling)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71C1A96-8DFF-7091-D121-8752DC936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12" name="Hình ảnh 11" descr="20 Tips for Scheduling Cron Jobs In Linux: A Beginner's Guide">
            <a:extLst>
              <a:ext uri="{FF2B5EF4-FFF2-40B4-BE49-F238E27FC236}">
                <a16:creationId xmlns:a16="http://schemas.microsoft.com/office/drawing/2014/main" id="{21A39286-B6C8-F744-2266-85656127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5" y="1151251"/>
            <a:ext cx="5508977" cy="2932718"/>
          </a:xfrm>
          <a:prstGeom prst="rect">
            <a:avLst/>
          </a:prstGeom>
        </p:spPr>
      </p:pic>
      <p:pic>
        <p:nvPicPr>
          <p:cNvPr id="15" name="Chỗ dành sẵn cho Nội dung 14" descr="Crontab – Task Scheduler in Linux | Taufan Lubis - Ubuntu Linux">
            <a:extLst>
              <a:ext uri="{FF2B5EF4-FFF2-40B4-BE49-F238E27FC236}">
                <a16:creationId xmlns:a16="http://schemas.microsoft.com/office/drawing/2014/main" id="{9490C26A-281E-9F05-A222-0ED8A2732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2507" y="1151466"/>
            <a:ext cx="6048363" cy="2926116"/>
          </a:xfrm>
        </p:spPr>
      </p:pic>
    </p:spTree>
    <p:extLst>
      <p:ext uri="{BB962C8B-B14F-4D97-AF65-F5344CB8AC3E}">
        <p14:creationId xmlns:p14="http://schemas.microsoft.com/office/powerpoint/2010/main" val="311596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lập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lịch</a:t>
            </a:r>
            <a:r>
              <a:rPr lang="en-US" b="0" dirty="0">
                <a:latin typeface="Arial"/>
                <a:cs typeface="Arial"/>
              </a:rPr>
              <a:t> (Scheduling)</a:t>
            </a:r>
            <a:endParaRPr lang="en-US" b="0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7C64859-C71E-5CDC-5FA4-F21108A9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5210354" cy="4825790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Quản lý </a:t>
            </a:r>
            <a:r>
              <a:rPr lang="vi-VN">
                <a:latin typeface="Arial"/>
                <a:cs typeface="Arial"/>
              </a:rPr>
              <a:t>lập lịch (Scheduling)</a:t>
            </a:r>
            <a:endParaRPr lang="vi-VN" dirty="0">
              <a:latin typeface="Arial"/>
              <a:cs typeface="Arial"/>
            </a:endParaRPr>
          </a:p>
          <a:p>
            <a:endParaRPr lang="vi-VN" dirty="0"/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6B3A8BCB-F052-D257-6552-4D58B0713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78199"/>
              </p:ext>
            </p:extLst>
          </p:nvPr>
        </p:nvGraphicFramePr>
        <p:xfrm>
          <a:off x="739129" y="1669580"/>
          <a:ext cx="7785880" cy="427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5112">
                  <a:extLst>
                    <a:ext uri="{9D8B030D-6E8A-4147-A177-3AD203B41FA5}">
                      <a16:colId xmlns:a16="http://schemas.microsoft.com/office/drawing/2014/main" val="57453596"/>
                    </a:ext>
                  </a:extLst>
                </a:gridCol>
                <a:gridCol w="5090768">
                  <a:extLst>
                    <a:ext uri="{9D8B030D-6E8A-4147-A177-3AD203B41FA5}">
                      <a16:colId xmlns:a16="http://schemas.microsoft.com/office/drawing/2014/main" val="1594468961"/>
                    </a:ext>
                  </a:extLst>
                </a:gridCol>
              </a:tblGrid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17916212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apt-get install at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Install the at scheduler.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47982859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at teatime tomorrow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Schedule a task with at at 16:00h tomorrow.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60609361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atq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all at tasks.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8089139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atrm 1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Remove the first at task.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04695614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/etc/at.allow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Lists users that are allowed to use at.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6469187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/etc/at.deny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Lists users that are not allowed to use at.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28849499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batch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Schedule a job when server load is below 1.5.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19844045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/etc/cron.allow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Lists users that are allowed to use cron.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11631779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/etc/cron.deny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Lists users that are not allowed to use cron.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62292211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crontab -e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Edit your crontab table.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35569608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crontab -l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Display your crontab table.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30135308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crontab -r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Remove your crontab table.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8219845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/etc/cron*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system crontab tables and jobs.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07324024"/>
                  </a:ext>
                </a:extLst>
              </a:tr>
              <a:tr h="284669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systemctl list-timers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systemd timers.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1566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913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/>
                <a:cs typeface="Arial"/>
              </a:rPr>
              <a:t>Linux Command Line</a:t>
            </a:r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Khối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lệnh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quản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lý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</a:t>
            </a:r>
            <a:r>
              <a:rPr lang="en-US" sz="3200" err="1">
                <a:solidFill>
                  <a:srgbClr val="007ABF"/>
                </a:solidFill>
                <a:latin typeface="Arial"/>
                <a:cs typeface="Arial"/>
              </a:rPr>
              <a:t>tệp</a:t>
            </a:r>
            <a:r>
              <a:rPr lang="en-US" sz="3200" dirty="0">
                <a:solidFill>
                  <a:srgbClr val="007ABF"/>
                </a:solidFill>
                <a:latin typeface="Arial"/>
                <a:cs typeface="Arial"/>
              </a:rPr>
              <a:t> tin (file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user </a:t>
            </a:r>
            <a:r>
              <a:rPr lang="en-US" sz="3200" dirty="0" err="1">
                <a:latin typeface="Arial"/>
                <a:cs typeface="Arial"/>
              </a:rPr>
              <a:t>và</a:t>
            </a:r>
            <a:r>
              <a:rPr lang="en-US" sz="3200" dirty="0">
                <a:latin typeface="Arial"/>
                <a:cs typeface="Arial"/>
              </a:rPr>
              <a:t> group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ổ 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 ( disk manager)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tiến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trình</a:t>
            </a:r>
            <a:r>
              <a:rPr lang="en-US" sz="3200" dirty="0">
                <a:latin typeface="Arial"/>
                <a:cs typeface="Arial"/>
              </a:rPr>
              <a:t> (process)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network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phần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cứng</a:t>
            </a:r>
            <a:r>
              <a:rPr lang="en-US" sz="3200" dirty="0">
                <a:latin typeface="Arial"/>
                <a:cs typeface="Arial"/>
              </a:rPr>
              <a:t> ( hardware manager)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r>
              <a:rPr lang="en-US" sz="3200" dirty="0" err="1">
                <a:latin typeface="Arial"/>
                <a:cs typeface="Arial"/>
              </a:rPr>
              <a:t>Khối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lệnh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quản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lý</a:t>
            </a:r>
            <a:r>
              <a:rPr lang="en-US" sz="3200" dirty="0"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lập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Arial"/>
                <a:cs typeface="Arial"/>
              </a:rPr>
              <a:t>lịch</a:t>
            </a:r>
            <a:r>
              <a:rPr lang="en-US" sz="3200" dirty="0">
                <a:solidFill>
                  <a:srgbClr val="000000"/>
                </a:solidFill>
                <a:latin typeface="Arial"/>
                <a:cs typeface="Arial"/>
              </a:rPr>
              <a:t> (scheduling)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Hình ảnh 2" descr="Ảnh có chứa đồ chơi, phim hoạt hình, Tượng động vật, chim cánh cụt&#10;&#10;Mô tả được tự động tạo">
            <a:extLst>
              <a:ext uri="{FF2B5EF4-FFF2-40B4-BE49-F238E27FC236}">
                <a16:creationId xmlns:a16="http://schemas.microsoft.com/office/drawing/2014/main" id="{BED6786E-8A71-E2C8-0C80-A890F805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972" y="1067151"/>
            <a:ext cx="1369444" cy="16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Tổ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chức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tệp</a:t>
            </a:r>
            <a:r>
              <a:rPr lang="en-US" b="0" dirty="0">
                <a:latin typeface="Arial"/>
                <a:cs typeface="Arial"/>
              </a:rPr>
              <a:t> tin </a:t>
            </a:r>
            <a:r>
              <a:rPr lang="en-US" b="0" dirty="0" err="1">
                <a:latin typeface="Arial"/>
                <a:cs typeface="Arial"/>
              </a:rPr>
              <a:t>trên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linux</a:t>
            </a:r>
            <a:r>
              <a:rPr lang="en-US" b="0" dirty="0">
                <a:latin typeface="Arial"/>
                <a:cs typeface="Arial"/>
              </a:rPr>
              <a:t> (Filesystem hierarchy)</a:t>
            </a:r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ct val="20000"/>
              </a:spcBef>
            </a:pP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3" name="Hình ảnh 4" descr="Ảnh có chứa hàng, biểu đồ, bản phác thảo, ảnh chụp màn hình&#10;&#10;Mô tả được tự động tạo">
            <a:extLst>
              <a:ext uri="{FF2B5EF4-FFF2-40B4-BE49-F238E27FC236}">
                <a16:creationId xmlns:a16="http://schemas.microsoft.com/office/drawing/2014/main" id="{12C1A24E-2349-4F47-7A4F-296251E98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5" y="1098055"/>
            <a:ext cx="9322903" cy="4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1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Tổ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chức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tệp</a:t>
            </a:r>
            <a:r>
              <a:rPr lang="en-US" b="0" dirty="0">
                <a:latin typeface="Arial"/>
                <a:cs typeface="Arial"/>
              </a:rPr>
              <a:t> tin </a:t>
            </a:r>
            <a:r>
              <a:rPr lang="en-US" b="0" dirty="0" err="1">
                <a:latin typeface="Arial"/>
                <a:cs typeface="Arial"/>
              </a:rPr>
              <a:t>trên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linux</a:t>
            </a:r>
            <a:r>
              <a:rPr lang="en-US" b="0" dirty="0">
                <a:latin typeface="Arial"/>
                <a:cs typeface="Arial"/>
              </a:rPr>
              <a:t> (Filesystem hierarchy)</a:t>
            </a:r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776955D2-957F-DF30-E555-E0D0195A4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363550"/>
              </p:ext>
            </p:extLst>
          </p:nvPr>
        </p:nvGraphicFramePr>
        <p:xfrm>
          <a:off x="754811" y="1081177"/>
          <a:ext cx="4483683" cy="426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29">
                  <a:extLst>
                    <a:ext uri="{9D8B030D-6E8A-4147-A177-3AD203B41FA5}">
                      <a16:colId xmlns:a16="http://schemas.microsoft.com/office/drawing/2014/main" val="555680953"/>
                    </a:ext>
                  </a:extLst>
                </a:gridCol>
                <a:gridCol w="3398954">
                  <a:extLst>
                    <a:ext uri="{9D8B030D-6E8A-4147-A177-3AD203B41FA5}">
                      <a16:colId xmlns:a16="http://schemas.microsoft.com/office/drawing/2014/main" val="41757648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67563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/home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home directories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77016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/home/paul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home directory for paul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76887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/root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home directory for the root user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78403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/srv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directories that are served on the network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01181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/mnt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temporary mount point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52124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/media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removable media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382896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/media/cdrom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mount point for CD-ROM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66978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/tmp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temporary files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76319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/bin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commands (executables)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89489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/sbin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commands to manage the system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2629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/lib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libraries (shared objects)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5711687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/opt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optional software from outside the repository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27062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/etc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configuration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49019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/boot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files necessary to boot the system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05768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/dev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real and pseudo devices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2722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/dev/random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secure random number generator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29572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/dev/urandom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quick random number generator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63287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/dev/zero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endless source of zeroes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12029192"/>
                  </a:ext>
                </a:extLst>
              </a:tr>
              <a:tr h="205945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/dev/null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black hole (anything copied to it is discarded)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76433060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6B72960F-7028-26F8-0BF5-72F43D117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16407"/>
              </p:ext>
            </p:extLst>
          </p:nvPr>
        </p:nvGraphicFramePr>
        <p:xfrm>
          <a:off x="6444172" y="1060690"/>
          <a:ext cx="5054600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24965244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9473707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56157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/proc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kernel information (interfaces)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38020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/proc/cpuinfo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CPU information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82682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/proc/meminfo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contains memory information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06354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/sys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system information (since kernel 2.6)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79158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/usr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read only shared data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16149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/usr/bin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/bin links to this location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14467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/usr/sbin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/sbin links to this location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555722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/usr/games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games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08051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/usr/lib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/lib links to this location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457346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/usr/local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default location for locally compiled files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89410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/usr/share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data that can be shared across architectures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92691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/usr/share/dict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dictionaries location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74341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/usr/share/man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man pages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41919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/usr/src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system source files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62018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/var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directory for files variable in size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5708433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/var/cache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cache files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56011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/var/log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log files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934265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/var/run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run-state information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46403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/var/spool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location for spool directories (e.g. mail or print queue)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524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90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thư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mục</a:t>
            </a:r>
            <a:r>
              <a:rPr lang="en-US" b="0" dirty="0">
                <a:latin typeface="Arial"/>
                <a:cs typeface="Arial"/>
              </a:rPr>
              <a:t> (Directory)</a:t>
            </a:r>
            <a:endParaRPr lang="vi-VN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 marL="457200" indent="-457200" algn="just">
              <a:lnSpc>
                <a:spcPct val="100000"/>
              </a:lnSpc>
              <a:spcBef>
                <a:spcPct val="20000"/>
              </a:spcBef>
            </a:pPr>
            <a:endParaRPr lang="en-US" sz="3200" dirty="0"/>
          </a:p>
          <a:p>
            <a:pPr marL="457200" lvl="1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9F849067-6823-6BB0-C041-4F3F31B5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045"/>
              </p:ext>
            </p:extLst>
          </p:nvPr>
        </p:nvGraphicFramePr>
        <p:xfrm>
          <a:off x="377113" y="819509"/>
          <a:ext cx="5828203" cy="5396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74">
                  <a:extLst>
                    <a:ext uri="{9D8B030D-6E8A-4147-A177-3AD203B41FA5}">
                      <a16:colId xmlns:a16="http://schemas.microsoft.com/office/drawing/2014/main" val="3078476716"/>
                    </a:ext>
                  </a:extLst>
                </a:gridCol>
                <a:gridCol w="3758529">
                  <a:extLst>
                    <a:ext uri="{9D8B030D-6E8A-4147-A177-3AD203B41FA5}">
                      <a16:colId xmlns:a16="http://schemas.microsoft.com/office/drawing/2014/main" val="216063061"/>
                    </a:ext>
                  </a:extLst>
                </a:gridCol>
              </a:tblGrid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19391604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the contents of the current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60104987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the contents of the foo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3171198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 /bar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the contents of the /bar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37468660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mkdir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make (create) a new directory named foo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00927514"/>
                  </a:ext>
                </a:extLst>
              </a:tr>
              <a:tr h="420187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mkdir foo/bar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the bar directory in the foo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5425266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mkdir -p foo/bar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both foo and foo/bar if they don’t exist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90243745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pwd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print the name of the current (working)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14040650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cd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into your home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32482140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cd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into the foo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03221602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cd /bar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into the /bar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03227520"/>
                  </a:ext>
                </a:extLst>
              </a:tr>
              <a:tr h="464417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cd ..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change to the parent directory of the current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67379322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rmdir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remove (delete) the empty directory foo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10857812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find -name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search for the directory (or file) named foo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025949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find -type d -name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search for the directory named foo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63908754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/ is the name of the root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50189246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cd /foo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use an absolute path to enter the /foo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47411990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cd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use a relative path to enter the foo directory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13107090"/>
                  </a:ext>
                </a:extLst>
              </a:tr>
              <a:tr h="265381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tab key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complete the path you are typing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36796573"/>
                  </a:ext>
                </a:extLst>
              </a:tr>
            </a:tbl>
          </a:graphicData>
        </a:graphic>
      </p:graphicFrame>
      <p:pic>
        <p:nvPicPr>
          <p:cNvPr id="2" name="Hình ảnh 1" descr="cd Command in Linux Explained [With Examples]">
            <a:extLst>
              <a:ext uri="{FF2B5EF4-FFF2-40B4-BE49-F238E27FC236}">
                <a16:creationId xmlns:a16="http://schemas.microsoft.com/office/drawing/2014/main" id="{A0B42FF2-74A4-9788-610F-3362131DD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12" y="828240"/>
            <a:ext cx="5420494" cy="17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8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 </a:t>
            </a:r>
            <a:r>
              <a:rPr lang="en-US" b="0" dirty="0" err="1">
                <a:latin typeface="Arial"/>
                <a:cs typeface="Arial"/>
              </a:rPr>
              <a:t>tệp</a:t>
            </a:r>
            <a:r>
              <a:rPr lang="en-US" b="0" dirty="0">
                <a:latin typeface="Arial"/>
                <a:cs typeface="Arial"/>
              </a:rPr>
              <a:t> tin  (File)</a:t>
            </a:r>
            <a:endParaRPr lang="vi-VN" dirty="0"/>
          </a:p>
        </p:txBody>
      </p:sp>
      <p:sp>
        <p:nvSpPr>
          <p:cNvPr id="614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7A4DFD8-CC13-4607-ADE7-FA54E7F1C723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52EB6C9-7394-2E4F-1153-634DF5C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09069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30000"/>
              </a:spcBef>
            </a:pPr>
            <a:endParaRPr lang="en-US" sz="32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457200" algn="just">
              <a:lnSpc>
                <a:spcPct val="100000"/>
              </a:lnSpc>
              <a:spcBef>
                <a:spcPct val="20000"/>
              </a:spcBef>
            </a:pPr>
            <a:endParaRPr lang="en-US" sz="3200" dirty="0"/>
          </a:p>
          <a:p>
            <a:pPr marL="457200" lvl="1" indent="0" algn="just">
              <a:lnSpc>
                <a:spcPct val="100000"/>
              </a:lnSpc>
              <a:spcBef>
                <a:spcPct val="20000"/>
              </a:spcBef>
              <a:buNone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850480B5-4620-06A6-B9C2-04E78FD5A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777685"/>
              </p:ext>
            </p:extLst>
          </p:nvPr>
        </p:nvGraphicFramePr>
        <p:xfrm>
          <a:off x="436033" y="922796"/>
          <a:ext cx="5054600" cy="5040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1403553156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34756759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command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explanation </a:t>
                      </a:r>
                      <a:endParaRPr lang="vi-VN" sz="1000" b="1">
                        <a:effectLst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67321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the files in the current directory.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06614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 -l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Long list of files in the current directory.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23973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ls -a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List also the hidden files in the current directory.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8259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touch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an empty file named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08612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touch .foo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a hidden file named .foo.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81092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touch -t 197002271130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Create a file named bar with a specific time stamp.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10832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rm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Remove the foo file.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34270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rm -i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Ask for permission to remove the foo file.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95082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rm -rf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Remove foo recursively and forced.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45840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100">
                          <a:effectLst/>
                        </a:rPr>
                        <a:t>wget http://google.com</a:t>
                      </a:r>
                      <a:endParaRPr lang="vi-V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100">
                          <a:effectLst/>
                        </a:rPr>
                        <a:t>Download foo from http://google.com</a:t>
                      </a:r>
                      <a:endParaRPr lang="vi-VN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15940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file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Identify the type of file for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68713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cp foo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Copy the foo file to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56822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cp foo1 foo2 foo3 bar/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Copy multiple files to the bar directory.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76319928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cp -i foo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Copy foo to bar but ask permission before overwriting a file.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53442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cp -p foo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Copy and preserve the time stamp.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10704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mv foo bar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Rename the foo file to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60433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mv foo1 foo2 foo3 bar/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Move multiple files to the bar directory.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348855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rename ’s/foo/bar/’ *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Rename all files in the current directory replacing the string foo with the string bar.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63913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find -name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Search for the file (or directory) named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85720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find -type f -name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Search for the file (not directory) named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0772818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find -type d -name foo 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vi-VN" sz="1000">
                          <a:effectLst/>
                        </a:rPr>
                        <a:t>Search for the directory named foo.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98708521"/>
                  </a:ext>
                </a:extLst>
              </a:tr>
            </a:tbl>
          </a:graphicData>
        </a:graphic>
      </p:graphicFrame>
      <p:pic>
        <p:nvPicPr>
          <p:cNvPr id="2" name="Hình ảnh 1" descr="CS Tutoring Center">
            <a:extLst>
              <a:ext uri="{FF2B5EF4-FFF2-40B4-BE49-F238E27FC236}">
                <a16:creationId xmlns:a16="http://schemas.microsoft.com/office/drawing/2014/main" id="{9FA1CEB3-54A1-E645-9654-0608CA359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22" y="921059"/>
            <a:ext cx="6313311" cy="41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59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1B41B-6E7D-E271-7194-2085FDF7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latin typeface="Arial"/>
                <a:cs typeface="Arial"/>
              </a:rPr>
              <a:t>Khối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lệnh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quản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lý</a:t>
            </a:r>
            <a:r>
              <a:rPr lang="en-US" b="0" dirty="0">
                <a:latin typeface="Arial"/>
                <a:cs typeface="Arial"/>
              </a:rPr>
              <a:t> </a:t>
            </a:r>
            <a:r>
              <a:rPr lang="en-US" b="0" dirty="0" err="1">
                <a:latin typeface="Arial"/>
                <a:cs typeface="Arial"/>
              </a:rPr>
              <a:t>quyền</a:t>
            </a:r>
            <a:r>
              <a:rPr lang="en-US" b="0" dirty="0">
                <a:latin typeface="Arial"/>
                <a:cs typeface="Arial"/>
              </a:rPr>
              <a:t> (File and Directory Permissions)</a:t>
            </a:r>
            <a:endParaRPr lang="vi-VN" b="0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43BA906-517D-96D7-31F0-C034359901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6" name="Hình ảnh 5" descr="chmod Cheatsheet : r/linux">
            <a:extLst>
              <a:ext uri="{FF2B5EF4-FFF2-40B4-BE49-F238E27FC236}">
                <a16:creationId xmlns:a16="http://schemas.microsoft.com/office/drawing/2014/main" id="{30558CAB-0807-615B-F184-0363EC27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955" y="1175709"/>
            <a:ext cx="3759199" cy="3307137"/>
          </a:xfrm>
          <a:prstGeom prst="rect">
            <a:avLst/>
          </a:prstGeom>
        </p:spPr>
      </p:pic>
      <p:pic>
        <p:nvPicPr>
          <p:cNvPr id="9" name="Hình ảnh 8" descr="Linux chmod and chown – How to Change File Permissions and Ownership in  Linux">
            <a:extLst>
              <a:ext uri="{FF2B5EF4-FFF2-40B4-BE49-F238E27FC236}">
                <a16:creationId xmlns:a16="http://schemas.microsoft.com/office/drawing/2014/main" id="{65633270-7A34-12E7-2F81-80A7CE1C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1181276"/>
            <a:ext cx="7814028" cy="33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456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32</Slides>
  <Notes>29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32</vt:i4>
      </vt:variant>
    </vt:vector>
  </HeadingPairs>
  <TitlesOfParts>
    <vt:vector size="33" baseType="lpstr">
      <vt:lpstr>Blends</vt:lpstr>
      <vt:lpstr>Bản trình bày PowerPoint</vt:lpstr>
      <vt:lpstr>Mục đích bài học</vt:lpstr>
      <vt:lpstr>Linux Command Line</vt:lpstr>
      <vt:lpstr>Linux Command Line</vt:lpstr>
      <vt:lpstr>Tổ chức tệp tin trên linux (Filesystem hierarchy)</vt:lpstr>
      <vt:lpstr>Tổ chức tệp tin trên linux (Filesystem hierarchy)</vt:lpstr>
      <vt:lpstr>Khối lệnh quản lý thư mục (Directory)</vt:lpstr>
      <vt:lpstr>Khối lệnh quản lý tệp tin  (File)</vt:lpstr>
      <vt:lpstr>Khối lệnh quản lý quyền (File and Directory Permissions)</vt:lpstr>
      <vt:lpstr>Khối lệnh quản lý quyền (File and Directory Permissions)</vt:lpstr>
      <vt:lpstr>Khối lệnh quản lý nội dung tệp tin (file contents)</vt:lpstr>
      <vt:lpstr>Khối lệnh bộ lọc ( Filter)</vt:lpstr>
      <vt:lpstr>Khối lệnh nén và giải nén (zip/unzip)</vt:lpstr>
      <vt:lpstr>Khối lệnh hướng dẫn sử dụng lệnh ( man pages)</vt:lpstr>
      <vt:lpstr>Linux Command Line</vt:lpstr>
      <vt:lpstr>Khối lệnh quản lý User </vt:lpstr>
      <vt:lpstr>Khối lệnh quản lý Group</vt:lpstr>
      <vt:lpstr>Khối lệnh quản lý Password</vt:lpstr>
      <vt:lpstr>Linux Command Line</vt:lpstr>
      <vt:lpstr>Khối lệnh quản lý ổ cứng (disk management)</vt:lpstr>
      <vt:lpstr>Linux Command Line</vt:lpstr>
      <vt:lpstr>Khối lệnh quản lý tiến trình CPU</vt:lpstr>
      <vt:lpstr>Khối lệnh quản lý tiến trình CPU</vt:lpstr>
      <vt:lpstr>Linux Command Line</vt:lpstr>
      <vt:lpstr>Khối lệnh quản lý network</vt:lpstr>
      <vt:lpstr>Linux Command Line</vt:lpstr>
      <vt:lpstr>Khối lệnh quản lý hardware</vt:lpstr>
      <vt:lpstr>Khối lệnh quản lý hardware</vt:lpstr>
      <vt:lpstr>Linux Command Line</vt:lpstr>
      <vt:lpstr>Khối lệnh quản lý lập lịch (Scheduling)</vt:lpstr>
      <vt:lpstr>Khối lệnh quản lý lập lịch (Scheduling)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441</cp:revision>
  <cp:lastPrinted>1601-01-01T00:00:00Z</cp:lastPrinted>
  <dcterms:created xsi:type="dcterms:W3CDTF">2005-08-06T12:02:07Z</dcterms:created>
  <dcterms:modified xsi:type="dcterms:W3CDTF">2023-10-19T04:08:47Z</dcterms:modified>
</cp:coreProperties>
</file>