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23"/>
  </p:notesMasterIdLst>
  <p:sldIdLst>
    <p:sldId id="404" r:id="rId2"/>
    <p:sldId id="257" r:id="rId3"/>
    <p:sldId id="408" r:id="rId4"/>
    <p:sldId id="427" r:id="rId5"/>
    <p:sldId id="409" r:id="rId6"/>
    <p:sldId id="410" r:id="rId7"/>
    <p:sldId id="412" r:id="rId8"/>
    <p:sldId id="413" r:id="rId9"/>
    <p:sldId id="414" r:id="rId10"/>
    <p:sldId id="415" r:id="rId11"/>
    <p:sldId id="416" r:id="rId12"/>
    <p:sldId id="429" r:id="rId13"/>
    <p:sldId id="426" r:id="rId14"/>
    <p:sldId id="430" r:id="rId15"/>
    <p:sldId id="425" r:id="rId16"/>
    <p:sldId id="417" r:id="rId17"/>
    <p:sldId id="420" r:id="rId18"/>
    <p:sldId id="419" r:id="rId19"/>
    <p:sldId id="421" r:id="rId20"/>
    <p:sldId id="423" r:id="rId21"/>
    <p:sldId id="393" r:id="rId22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BF"/>
    <a:srgbClr val="E1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566498-44F8-4639-A8CA-2B4C0AD1D51C}" v="720" dt="2023-08-04T03:00:58.814"/>
    <p1510:client id="{1E8EF9DC-5EA4-425E-9953-1ABDFB2097F3}" v="277" dt="2023-08-04T15:18:07.729"/>
    <p1510:client id="{48C4ABA7-9A38-4D26-A990-25D26850DBFF}" v="2" dt="2023-10-19T04:16:54.949"/>
    <p1510:client id="{D15DC498-EE4A-40E4-B29F-9389025554B4}" v="619" dt="2023-08-10T10:18:45.7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51" autoAdjust="0"/>
    <p:restoredTop sz="90929"/>
  </p:normalViewPr>
  <p:slideViewPr>
    <p:cSldViewPr>
      <p:cViewPr varScale="1">
        <p:scale>
          <a:sx n="109" d="100"/>
          <a:sy n="109" d="100"/>
        </p:scale>
        <p:origin x="270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0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en tran" userId="f5c0b7c74de91c7e" providerId="Windows Live" clId="Web-{48C4ABA7-9A38-4D26-A990-25D26850DBFF}"/>
    <pc:docChg chg="modSld sldOrd">
      <pc:chgData name="tien tran" userId="f5c0b7c74de91c7e" providerId="Windows Live" clId="Web-{48C4ABA7-9A38-4D26-A990-25D26850DBFF}" dt="2023-10-19T04:16:54.637" v="38"/>
      <pc:docMkLst>
        <pc:docMk/>
      </pc:docMkLst>
      <pc:sldChg chg="modNotes">
        <pc:chgData name="tien tran" userId="f5c0b7c74de91c7e" providerId="Windows Live" clId="Web-{48C4ABA7-9A38-4D26-A990-25D26850DBFF}" dt="2023-10-19T04:16:54.637" v="38"/>
        <pc:sldMkLst>
          <pc:docMk/>
          <pc:sldMk cId="920688791" sldId="423"/>
        </pc:sldMkLst>
      </pc:sldChg>
      <pc:sldChg chg="ord">
        <pc:chgData name="tien tran" userId="f5c0b7c74de91c7e" providerId="Windows Live" clId="Web-{48C4ABA7-9A38-4D26-A990-25D26850DBFF}" dt="2023-10-19T04:16:19.010" v="0"/>
        <pc:sldMkLst>
          <pc:docMk/>
          <pc:sldMk cId="2531436333" sldId="425"/>
        </pc:sldMkLst>
      </pc:sldChg>
    </pc:docChg>
  </pc:docChgLst>
  <pc:docChgLst>
    <pc:chgData name="tien tran" userId="f5c0b7c74de91c7e" providerId="Windows Live" clId="Web-{07566498-44F8-4639-A8CA-2B4C0AD1D51C}"/>
    <pc:docChg chg="addSld delSld modSld sldOrd">
      <pc:chgData name="tien tran" userId="f5c0b7c74de91c7e" providerId="Windows Live" clId="Web-{07566498-44F8-4639-A8CA-2B4C0AD1D51C}" dt="2023-08-04T03:00:58.252" v="714" actId="20577"/>
      <pc:docMkLst>
        <pc:docMk/>
      </pc:docMkLst>
      <pc:sldChg chg="modSp">
        <pc:chgData name="tien tran" userId="f5c0b7c74de91c7e" providerId="Windows Live" clId="Web-{07566498-44F8-4639-A8CA-2B4C0AD1D51C}" dt="2023-08-04T02:59:38.624" v="682" actId="20577"/>
        <pc:sldMkLst>
          <pc:docMk/>
          <pc:sldMk cId="0" sldId="257"/>
        </pc:sldMkLst>
        <pc:spChg chg="mod">
          <ac:chgData name="tien tran" userId="f5c0b7c74de91c7e" providerId="Windows Live" clId="Web-{07566498-44F8-4639-A8CA-2B4C0AD1D51C}" dt="2023-08-04T02:59:38.624" v="682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addSp delSp modSp modNotes">
        <pc:chgData name="tien tran" userId="f5c0b7c74de91c7e" providerId="Windows Live" clId="Web-{07566498-44F8-4639-A8CA-2B4C0AD1D51C}" dt="2023-08-04T02:08:09.493" v="318"/>
        <pc:sldMkLst>
          <pc:docMk/>
          <pc:sldMk cId="0" sldId="260"/>
        </pc:sldMkLst>
        <pc:spChg chg="mod">
          <ac:chgData name="tien tran" userId="f5c0b7c74de91c7e" providerId="Windows Live" clId="Web-{07566498-44F8-4639-A8CA-2B4C0AD1D51C}" dt="2023-08-04T01:50:12.187" v="176" actId="20577"/>
          <ac:spMkLst>
            <pc:docMk/>
            <pc:sldMk cId="0" sldId="260"/>
            <ac:spMk id="6146" creationId="{00000000-0000-0000-0000-000000000000}"/>
          </ac:spMkLst>
        </pc:spChg>
        <pc:spChg chg="del mod">
          <ac:chgData name="tien tran" userId="f5c0b7c74de91c7e" providerId="Windows Live" clId="Web-{07566498-44F8-4639-A8CA-2B4C0AD1D51C}" dt="2023-08-04T02:00:33.585" v="181"/>
          <ac:spMkLst>
            <pc:docMk/>
            <pc:sldMk cId="0" sldId="260"/>
            <ac:spMk id="8197" creationId="{00000000-0000-0000-0000-000000000000}"/>
          </ac:spMkLst>
        </pc:spChg>
        <pc:picChg chg="add mod ord">
          <ac:chgData name="tien tran" userId="f5c0b7c74de91c7e" providerId="Windows Live" clId="Web-{07566498-44F8-4639-A8CA-2B4C0AD1D51C}" dt="2023-08-04T02:00:44.882" v="184" actId="14100"/>
          <ac:picMkLst>
            <pc:docMk/>
            <pc:sldMk cId="0" sldId="260"/>
            <ac:picMk id="2" creationId="{1D46DADA-B102-409B-AFAD-717BFCA4B57F}"/>
          </ac:picMkLst>
        </pc:picChg>
      </pc:sldChg>
      <pc:sldChg chg="del">
        <pc:chgData name="tien tran" userId="f5c0b7c74de91c7e" providerId="Windows Live" clId="Web-{07566498-44F8-4639-A8CA-2B4C0AD1D51C}" dt="2023-08-04T02:56:39.383" v="657"/>
        <pc:sldMkLst>
          <pc:docMk/>
          <pc:sldMk cId="0" sldId="261"/>
        </pc:sldMkLst>
      </pc:sldChg>
      <pc:sldChg chg="del">
        <pc:chgData name="tien tran" userId="f5c0b7c74de91c7e" providerId="Windows Live" clId="Web-{07566498-44F8-4639-A8CA-2B4C0AD1D51C}" dt="2023-08-04T02:56:37.429" v="656"/>
        <pc:sldMkLst>
          <pc:docMk/>
          <pc:sldMk cId="0" sldId="263"/>
        </pc:sldMkLst>
      </pc:sldChg>
      <pc:sldChg chg="del">
        <pc:chgData name="tien tran" userId="f5c0b7c74de91c7e" providerId="Windows Live" clId="Web-{07566498-44F8-4639-A8CA-2B4C0AD1D51C}" dt="2023-08-03T09:03:02.392" v="134"/>
        <pc:sldMkLst>
          <pc:docMk/>
          <pc:sldMk cId="0" sldId="264"/>
        </pc:sldMkLst>
      </pc:sldChg>
      <pc:sldChg chg="del">
        <pc:chgData name="tien tran" userId="f5c0b7c74de91c7e" providerId="Windows Live" clId="Web-{07566498-44F8-4639-A8CA-2B4C0AD1D51C}" dt="2023-08-03T09:03:02.392" v="133"/>
        <pc:sldMkLst>
          <pc:docMk/>
          <pc:sldMk cId="0" sldId="265"/>
        </pc:sldMkLst>
      </pc:sldChg>
      <pc:sldChg chg="del">
        <pc:chgData name="tien tran" userId="f5c0b7c74de91c7e" providerId="Windows Live" clId="Web-{07566498-44F8-4639-A8CA-2B4C0AD1D51C}" dt="2023-08-03T09:03:02.392" v="131"/>
        <pc:sldMkLst>
          <pc:docMk/>
          <pc:sldMk cId="0" sldId="266"/>
        </pc:sldMkLst>
      </pc:sldChg>
      <pc:sldChg chg="del">
        <pc:chgData name="tien tran" userId="f5c0b7c74de91c7e" providerId="Windows Live" clId="Web-{07566498-44F8-4639-A8CA-2B4C0AD1D51C}" dt="2023-08-03T09:03:02.392" v="130"/>
        <pc:sldMkLst>
          <pc:docMk/>
          <pc:sldMk cId="0" sldId="267"/>
        </pc:sldMkLst>
      </pc:sldChg>
      <pc:sldChg chg="del">
        <pc:chgData name="tien tran" userId="f5c0b7c74de91c7e" providerId="Windows Live" clId="Web-{07566498-44F8-4639-A8CA-2B4C0AD1D51C}" dt="2023-08-03T09:03:02.392" v="129"/>
        <pc:sldMkLst>
          <pc:docMk/>
          <pc:sldMk cId="0" sldId="268"/>
        </pc:sldMkLst>
      </pc:sldChg>
      <pc:sldChg chg="del">
        <pc:chgData name="tien tran" userId="f5c0b7c74de91c7e" providerId="Windows Live" clId="Web-{07566498-44F8-4639-A8CA-2B4C0AD1D51C}" dt="2023-08-03T09:03:02.392" v="128"/>
        <pc:sldMkLst>
          <pc:docMk/>
          <pc:sldMk cId="0" sldId="269"/>
        </pc:sldMkLst>
      </pc:sldChg>
      <pc:sldChg chg="del">
        <pc:chgData name="tien tran" userId="f5c0b7c74de91c7e" providerId="Windows Live" clId="Web-{07566498-44F8-4639-A8CA-2B4C0AD1D51C}" dt="2023-08-03T09:01:58.890" v="0"/>
        <pc:sldMkLst>
          <pc:docMk/>
          <pc:sldMk cId="0" sldId="270"/>
        </pc:sldMkLst>
      </pc:sldChg>
      <pc:sldChg chg="del">
        <pc:chgData name="tien tran" userId="f5c0b7c74de91c7e" providerId="Windows Live" clId="Web-{07566498-44F8-4639-A8CA-2B4C0AD1D51C}" dt="2023-08-03T09:02:00.656" v="1"/>
        <pc:sldMkLst>
          <pc:docMk/>
          <pc:sldMk cId="0" sldId="271"/>
        </pc:sldMkLst>
      </pc:sldChg>
      <pc:sldChg chg="del">
        <pc:chgData name="tien tran" userId="f5c0b7c74de91c7e" providerId="Windows Live" clId="Web-{07566498-44F8-4639-A8CA-2B4C0AD1D51C}" dt="2023-08-03T09:03:02.377" v="127"/>
        <pc:sldMkLst>
          <pc:docMk/>
          <pc:sldMk cId="0" sldId="272"/>
        </pc:sldMkLst>
      </pc:sldChg>
      <pc:sldChg chg="del">
        <pc:chgData name="tien tran" userId="f5c0b7c74de91c7e" providerId="Windows Live" clId="Web-{07566498-44F8-4639-A8CA-2B4C0AD1D51C}" dt="2023-08-03T09:03:02.377" v="126"/>
        <pc:sldMkLst>
          <pc:docMk/>
          <pc:sldMk cId="0" sldId="273"/>
        </pc:sldMkLst>
      </pc:sldChg>
      <pc:sldChg chg="del">
        <pc:chgData name="tien tran" userId="f5c0b7c74de91c7e" providerId="Windows Live" clId="Web-{07566498-44F8-4639-A8CA-2B4C0AD1D51C}" dt="2023-08-03T09:03:02.377" v="125"/>
        <pc:sldMkLst>
          <pc:docMk/>
          <pc:sldMk cId="0" sldId="274"/>
        </pc:sldMkLst>
      </pc:sldChg>
      <pc:sldChg chg="del">
        <pc:chgData name="tien tran" userId="f5c0b7c74de91c7e" providerId="Windows Live" clId="Web-{07566498-44F8-4639-A8CA-2B4C0AD1D51C}" dt="2023-08-03T09:03:02.377" v="124"/>
        <pc:sldMkLst>
          <pc:docMk/>
          <pc:sldMk cId="0" sldId="275"/>
        </pc:sldMkLst>
      </pc:sldChg>
      <pc:sldChg chg="del">
        <pc:chgData name="tien tran" userId="f5c0b7c74de91c7e" providerId="Windows Live" clId="Web-{07566498-44F8-4639-A8CA-2B4C0AD1D51C}" dt="2023-08-03T09:03:02.377" v="123"/>
        <pc:sldMkLst>
          <pc:docMk/>
          <pc:sldMk cId="0" sldId="276"/>
        </pc:sldMkLst>
      </pc:sldChg>
      <pc:sldChg chg="del">
        <pc:chgData name="tien tran" userId="f5c0b7c74de91c7e" providerId="Windows Live" clId="Web-{07566498-44F8-4639-A8CA-2B4C0AD1D51C}" dt="2023-08-03T09:03:02.377" v="122"/>
        <pc:sldMkLst>
          <pc:docMk/>
          <pc:sldMk cId="0" sldId="277"/>
        </pc:sldMkLst>
      </pc:sldChg>
      <pc:sldChg chg="del">
        <pc:chgData name="tien tran" userId="f5c0b7c74de91c7e" providerId="Windows Live" clId="Web-{07566498-44F8-4639-A8CA-2B4C0AD1D51C}" dt="2023-08-03T09:02:51.829" v="121"/>
        <pc:sldMkLst>
          <pc:docMk/>
          <pc:sldMk cId="0" sldId="278"/>
        </pc:sldMkLst>
      </pc:sldChg>
      <pc:sldChg chg="del">
        <pc:chgData name="tien tran" userId="f5c0b7c74de91c7e" providerId="Windows Live" clId="Web-{07566498-44F8-4639-A8CA-2B4C0AD1D51C}" dt="2023-08-03T09:02:51.829" v="120"/>
        <pc:sldMkLst>
          <pc:docMk/>
          <pc:sldMk cId="0" sldId="279"/>
        </pc:sldMkLst>
      </pc:sldChg>
      <pc:sldChg chg="del">
        <pc:chgData name="tien tran" userId="f5c0b7c74de91c7e" providerId="Windows Live" clId="Web-{07566498-44F8-4639-A8CA-2B4C0AD1D51C}" dt="2023-08-03T09:02:51.829" v="119"/>
        <pc:sldMkLst>
          <pc:docMk/>
          <pc:sldMk cId="0" sldId="280"/>
        </pc:sldMkLst>
      </pc:sldChg>
      <pc:sldChg chg="del">
        <pc:chgData name="tien tran" userId="f5c0b7c74de91c7e" providerId="Windows Live" clId="Web-{07566498-44F8-4639-A8CA-2B4C0AD1D51C}" dt="2023-08-03T09:02:51.829" v="118"/>
        <pc:sldMkLst>
          <pc:docMk/>
          <pc:sldMk cId="0" sldId="281"/>
        </pc:sldMkLst>
      </pc:sldChg>
      <pc:sldChg chg="del">
        <pc:chgData name="tien tran" userId="f5c0b7c74de91c7e" providerId="Windows Live" clId="Web-{07566498-44F8-4639-A8CA-2B4C0AD1D51C}" dt="2023-08-03T09:02:21" v="20"/>
        <pc:sldMkLst>
          <pc:docMk/>
          <pc:sldMk cId="0" sldId="282"/>
        </pc:sldMkLst>
      </pc:sldChg>
      <pc:sldChg chg="del">
        <pc:chgData name="tien tran" userId="f5c0b7c74de91c7e" providerId="Windows Live" clId="Web-{07566498-44F8-4639-A8CA-2B4C0AD1D51C}" dt="2023-08-03T09:02:21" v="19"/>
        <pc:sldMkLst>
          <pc:docMk/>
          <pc:sldMk cId="0" sldId="283"/>
        </pc:sldMkLst>
      </pc:sldChg>
      <pc:sldChg chg="del">
        <pc:chgData name="tien tran" userId="f5c0b7c74de91c7e" providerId="Windows Live" clId="Web-{07566498-44F8-4639-A8CA-2B4C0AD1D51C}" dt="2023-08-03T09:02:21" v="18"/>
        <pc:sldMkLst>
          <pc:docMk/>
          <pc:sldMk cId="0" sldId="284"/>
        </pc:sldMkLst>
      </pc:sldChg>
      <pc:sldChg chg="del">
        <pc:chgData name="tien tran" userId="f5c0b7c74de91c7e" providerId="Windows Live" clId="Web-{07566498-44F8-4639-A8CA-2B4C0AD1D51C}" dt="2023-08-03T09:02:21" v="17"/>
        <pc:sldMkLst>
          <pc:docMk/>
          <pc:sldMk cId="0" sldId="285"/>
        </pc:sldMkLst>
      </pc:sldChg>
      <pc:sldChg chg="del">
        <pc:chgData name="tien tran" userId="f5c0b7c74de91c7e" providerId="Windows Live" clId="Web-{07566498-44F8-4639-A8CA-2B4C0AD1D51C}" dt="2023-08-03T09:02:20.985" v="16"/>
        <pc:sldMkLst>
          <pc:docMk/>
          <pc:sldMk cId="0" sldId="286"/>
        </pc:sldMkLst>
      </pc:sldChg>
      <pc:sldChg chg="del">
        <pc:chgData name="tien tran" userId="f5c0b7c74de91c7e" providerId="Windows Live" clId="Web-{07566498-44F8-4639-A8CA-2B4C0AD1D51C}" dt="2023-08-03T09:02:20.985" v="15"/>
        <pc:sldMkLst>
          <pc:docMk/>
          <pc:sldMk cId="0" sldId="287"/>
        </pc:sldMkLst>
      </pc:sldChg>
      <pc:sldChg chg="del">
        <pc:chgData name="tien tran" userId="f5c0b7c74de91c7e" providerId="Windows Live" clId="Web-{07566498-44F8-4639-A8CA-2B4C0AD1D51C}" dt="2023-08-03T09:02:20.985" v="14"/>
        <pc:sldMkLst>
          <pc:docMk/>
          <pc:sldMk cId="0" sldId="288"/>
        </pc:sldMkLst>
      </pc:sldChg>
      <pc:sldChg chg="del">
        <pc:chgData name="tien tran" userId="f5c0b7c74de91c7e" providerId="Windows Live" clId="Web-{07566498-44F8-4639-A8CA-2B4C0AD1D51C}" dt="2023-08-03T09:02:20.985" v="13"/>
        <pc:sldMkLst>
          <pc:docMk/>
          <pc:sldMk cId="0" sldId="289"/>
        </pc:sldMkLst>
      </pc:sldChg>
      <pc:sldChg chg="del">
        <pc:chgData name="tien tran" userId="f5c0b7c74de91c7e" providerId="Windows Live" clId="Web-{07566498-44F8-4639-A8CA-2B4C0AD1D51C}" dt="2023-08-03T09:02:20.969" v="12"/>
        <pc:sldMkLst>
          <pc:docMk/>
          <pc:sldMk cId="0" sldId="290"/>
        </pc:sldMkLst>
      </pc:sldChg>
      <pc:sldChg chg="del">
        <pc:chgData name="tien tran" userId="f5c0b7c74de91c7e" providerId="Windows Live" clId="Web-{07566498-44F8-4639-A8CA-2B4C0AD1D51C}" dt="2023-08-03T09:02:20.969" v="11"/>
        <pc:sldMkLst>
          <pc:docMk/>
          <pc:sldMk cId="0" sldId="291"/>
        </pc:sldMkLst>
      </pc:sldChg>
      <pc:sldChg chg="del">
        <pc:chgData name="tien tran" userId="f5c0b7c74de91c7e" providerId="Windows Live" clId="Web-{07566498-44F8-4639-A8CA-2B4C0AD1D51C}" dt="2023-08-03T09:02:20.969" v="10"/>
        <pc:sldMkLst>
          <pc:docMk/>
          <pc:sldMk cId="0" sldId="292"/>
        </pc:sldMkLst>
      </pc:sldChg>
      <pc:sldChg chg="del">
        <pc:chgData name="tien tran" userId="f5c0b7c74de91c7e" providerId="Windows Live" clId="Web-{07566498-44F8-4639-A8CA-2B4C0AD1D51C}" dt="2023-08-03T09:02:20.969" v="9"/>
        <pc:sldMkLst>
          <pc:docMk/>
          <pc:sldMk cId="0" sldId="293"/>
        </pc:sldMkLst>
      </pc:sldChg>
      <pc:sldChg chg="del">
        <pc:chgData name="tien tran" userId="f5c0b7c74de91c7e" providerId="Windows Live" clId="Web-{07566498-44F8-4639-A8CA-2B4C0AD1D51C}" dt="2023-08-03T09:02:20.953" v="8"/>
        <pc:sldMkLst>
          <pc:docMk/>
          <pc:sldMk cId="0" sldId="294"/>
        </pc:sldMkLst>
      </pc:sldChg>
      <pc:sldChg chg="del">
        <pc:chgData name="tien tran" userId="f5c0b7c74de91c7e" providerId="Windows Live" clId="Web-{07566498-44F8-4639-A8CA-2B4C0AD1D51C}" dt="2023-08-03T09:02:20.953" v="7"/>
        <pc:sldMkLst>
          <pc:docMk/>
          <pc:sldMk cId="0" sldId="295"/>
        </pc:sldMkLst>
      </pc:sldChg>
      <pc:sldChg chg="del">
        <pc:chgData name="tien tran" userId="f5c0b7c74de91c7e" providerId="Windows Live" clId="Web-{07566498-44F8-4639-A8CA-2B4C0AD1D51C}" dt="2023-08-03T09:02:20.953" v="6"/>
        <pc:sldMkLst>
          <pc:docMk/>
          <pc:sldMk cId="0" sldId="296"/>
        </pc:sldMkLst>
      </pc:sldChg>
      <pc:sldChg chg="del">
        <pc:chgData name="tien tran" userId="f5c0b7c74de91c7e" providerId="Windows Live" clId="Web-{07566498-44F8-4639-A8CA-2B4C0AD1D51C}" dt="2023-08-03T09:02:20.953" v="5"/>
        <pc:sldMkLst>
          <pc:docMk/>
          <pc:sldMk cId="0" sldId="297"/>
        </pc:sldMkLst>
      </pc:sldChg>
      <pc:sldChg chg="del">
        <pc:chgData name="tien tran" userId="f5c0b7c74de91c7e" providerId="Windows Live" clId="Web-{07566498-44F8-4639-A8CA-2B4C0AD1D51C}" dt="2023-08-03T09:02:20.938" v="4"/>
        <pc:sldMkLst>
          <pc:docMk/>
          <pc:sldMk cId="0" sldId="298"/>
        </pc:sldMkLst>
      </pc:sldChg>
      <pc:sldChg chg="del">
        <pc:chgData name="tien tran" userId="f5c0b7c74de91c7e" providerId="Windows Live" clId="Web-{07566498-44F8-4639-A8CA-2B4C0AD1D51C}" dt="2023-08-03T09:02:20.938" v="3"/>
        <pc:sldMkLst>
          <pc:docMk/>
          <pc:sldMk cId="0" sldId="299"/>
        </pc:sldMkLst>
      </pc:sldChg>
      <pc:sldChg chg="del">
        <pc:chgData name="tien tran" userId="f5c0b7c74de91c7e" providerId="Windows Live" clId="Web-{07566498-44F8-4639-A8CA-2B4C0AD1D51C}" dt="2023-08-03T09:02:20.938" v="2"/>
        <pc:sldMkLst>
          <pc:docMk/>
          <pc:sldMk cId="0" sldId="300"/>
        </pc:sldMkLst>
      </pc:sldChg>
      <pc:sldChg chg="del">
        <pc:chgData name="tien tran" userId="f5c0b7c74de91c7e" providerId="Windows Live" clId="Web-{07566498-44F8-4639-A8CA-2B4C0AD1D51C}" dt="2023-08-03T09:02:51.829" v="117"/>
        <pc:sldMkLst>
          <pc:docMk/>
          <pc:sldMk cId="0" sldId="301"/>
        </pc:sldMkLst>
      </pc:sldChg>
      <pc:sldChg chg="del">
        <pc:chgData name="tien tran" userId="f5c0b7c74de91c7e" providerId="Windows Live" clId="Web-{07566498-44F8-4639-A8CA-2B4C0AD1D51C}" dt="2023-08-03T09:02:51.814" v="116"/>
        <pc:sldMkLst>
          <pc:docMk/>
          <pc:sldMk cId="0" sldId="302"/>
        </pc:sldMkLst>
      </pc:sldChg>
      <pc:sldChg chg="del">
        <pc:chgData name="tien tran" userId="f5c0b7c74de91c7e" providerId="Windows Live" clId="Web-{07566498-44F8-4639-A8CA-2B4C0AD1D51C}" dt="2023-08-03T09:02:51.814" v="115"/>
        <pc:sldMkLst>
          <pc:docMk/>
          <pc:sldMk cId="0" sldId="303"/>
        </pc:sldMkLst>
      </pc:sldChg>
      <pc:sldChg chg="del">
        <pc:chgData name="tien tran" userId="f5c0b7c74de91c7e" providerId="Windows Live" clId="Web-{07566498-44F8-4639-A8CA-2B4C0AD1D51C}" dt="2023-08-03T09:02:51.814" v="114"/>
        <pc:sldMkLst>
          <pc:docMk/>
          <pc:sldMk cId="0" sldId="304"/>
        </pc:sldMkLst>
      </pc:sldChg>
      <pc:sldChg chg="del">
        <pc:chgData name="tien tran" userId="f5c0b7c74de91c7e" providerId="Windows Live" clId="Web-{07566498-44F8-4639-A8CA-2B4C0AD1D51C}" dt="2023-08-03T09:02:51.814" v="111"/>
        <pc:sldMkLst>
          <pc:docMk/>
          <pc:sldMk cId="0" sldId="305"/>
        </pc:sldMkLst>
      </pc:sldChg>
      <pc:sldChg chg="del">
        <pc:chgData name="tien tran" userId="f5c0b7c74de91c7e" providerId="Windows Live" clId="Web-{07566498-44F8-4639-A8CA-2B4C0AD1D51C}" dt="2023-08-03T09:02:51.814" v="109"/>
        <pc:sldMkLst>
          <pc:docMk/>
          <pc:sldMk cId="0" sldId="306"/>
        </pc:sldMkLst>
      </pc:sldChg>
      <pc:sldChg chg="del">
        <pc:chgData name="tien tran" userId="f5c0b7c74de91c7e" providerId="Windows Live" clId="Web-{07566498-44F8-4639-A8CA-2B4C0AD1D51C}" dt="2023-08-03T09:02:51.814" v="108"/>
        <pc:sldMkLst>
          <pc:docMk/>
          <pc:sldMk cId="0" sldId="307"/>
        </pc:sldMkLst>
      </pc:sldChg>
      <pc:sldChg chg="del">
        <pc:chgData name="tien tran" userId="f5c0b7c74de91c7e" providerId="Windows Live" clId="Web-{07566498-44F8-4639-A8CA-2B4C0AD1D51C}" dt="2023-08-03T09:02:51.798" v="106"/>
        <pc:sldMkLst>
          <pc:docMk/>
          <pc:sldMk cId="0" sldId="308"/>
        </pc:sldMkLst>
      </pc:sldChg>
      <pc:sldChg chg="del">
        <pc:chgData name="tien tran" userId="f5c0b7c74de91c7e" providerId="Windows Live" clId="Web-{07566498-44F8-4639-A8CA-2B4C0AD1D51C}" dt="2023-08-03T09:02:42.360" v="99"/>
        <pc:sldMkLst>
          <pc:docMk/>
          <pc:sldMk cId="0" sldId="309"/>
        </pc:sldMkLst>
      </pc:sldChg>
      <pc:sldChg chg="del">
        <pc:chgData name="tien tran" userId="f5c0b7c74de91c7e" providerId="Windows Live" clId="Web-{07566498-44F8-4639-A8CA-2B4C0AD1D51C}" dt="2023-08-03T09:02:42.360" v="98"/>
        <pc:sldMkLst>
          <pc:docMk/>
          <pc:sldMk cId="0" sldId="310"/>
        </pc:sldMkLst>
      </pc:sldChg>
      <pc:sldChg chg="del">
        <pc:chgData name="tien tran" userId="f5c0b7c74de91c7e" providerId="Windows Live" clId="Web-{07566498-44F8-4639-A8CA-2B4C0AD1D51C}" dt="2023-08-03T09:02:42.360" v="97"/>
        <pc:sldMkLst>
          <pc:docMk/>
          <pc:sldMk cId="0" sldId="311"/>
        </pc:sldMkLst>
      </pc:sldChg>
      <pc:sldChg chg="del">
        <pc:chgData name="tien tran" userId="f5c0b7c74de91c7e" providerId="Windows Live" clId="Web-{07566498-44F8-4639-A8CA-2B4C0AD1D51C}" dt="2023-08-03T09:02:42.345" v="96"/>
        <pc:sldMkLst>
          <pc:docMk/>
          <pc:sldMk cId="0" sldId="312"/>
        </pc:sldMkLst>
      </pc:sldChg>
      <pc:sldChg chg="del">
        <pc:chgData name="tien tran" userId="f5c0b7c74de91c7e" providerId="Windows Live" clId="Web-{07566498-44F8-4639-A8CA-2B4C0AD1D51C}" dt="2023-08-03T09:02:42.345" v="95"/>
        <pc:sldMkLst>
          <pc:docMk/>
          <pc:sldMk cId="0" sldId="313"/>
        </pc:sldMkLst>
      </pc:sldChg>
      <pc:sldChg chg="del">
        <pc:chgData name="tien tran" userId="f5c0b7c74de91c7e" providerId="Windows Live" clId="Web-{07566498-44F8-4639-A8CA-2B4C0AD1D51C}" dt="2023-08-03T09:02:42.345" v="94"/>
        <pc:sldMkLst>
          <pc:docMk/>
          <pc:sldMk cId="0" sldId="314"/>
        </pc:sldMkLst>
      </pc:sldChg>
      <pc:sldChg chg="del">
        <pc:chgData name="tien tran" userId="f5c0b7c74de91c7e" providerId="Windows Live" clId="Web-{07566498-44F8-4639-A8CA-2B4C0AD1D51C}" dt="2023-08-03T09:02:42.345" v="93"/>
        <pc:sldMkLst>
          <pc:docMk/>
          <pc:sldMk cId="0" sldId="315"/>
        </pc:sldMkLst>
      </pc:sldChg>
      <pc:sldChg chg="del">
        <pc:chgData name="tien tran" userId="f5c0b7c74de91c7e" providerId="Windows Live" clId="Web-{07566498-44F8-4639-A8CA-2B4C0AD1D51C}" dt="2023-08-03T09:02:42.345" v="92"/>
        <pc:sldMkLst>
          <pc:docMk/>
          <pc:sldMk cId="0" sldId="316"/>
        </pc:sldMkLst>
      </pc:sldChg>
      <pc:sldChg chg="del">
        <pc:chgData name="tien tran" userId="f5c0b7c74de91c7e" providerId="Windows Live" clId="Web-{07566498-44F8-4639-A8CA-2B4C0AD1D51C}" dt="2023-08-03T09:02:42.345" v="91"/>
        <pc:sldMkLst>
          <pc:docMk/>
          <pc:sldMk cId="0" sldId="317"/>
        </pc:sldMkLst>
      </pc:sldChg>
      <pc:sldChg chg="del">
        <pc:chgData name="tien tran" userId="f5c0b7c74de91c7e" providerId="Windows Live" clId="Web-{07566498-44F8-4639-A8CA-2B4C0AD1D51C}" dt="2023-08-03T09:02:42.345" v="90"/>
        <pc:sldMkLst>
          <pc:docMk/>
          <pc:sldMk cId="0" sldId="318"/>
        </pc:sldMkLst>
      </pc:sldChg>
      <pc:sldChg chg="del">
        <pc:chgData name="tien tran" userId="f5c0b7c74de91c7e" providerId="Windows Live" clId="Web-{07566498-44F8-4639-A8CA-2B4C0AD1D51C}" dt="2023-08-03T09:02:42.345" v="89"/>
        <pc:sldMkLst>
          <pc:docMk/>
          <pc:sldMk cId="0" sldId="319"/>
        </pc:sldMkLst>
      </pc:sldChg>
      <pc:sldChg chg="del">
        <pc:chgData name="tien tran" userId="f5c0b7c74de91c7e" providerId="Windows Live" clId="Web-{07566498-44F8-4639-A8CA-2B4C0AD1D51C}" dt="2023-08-03T09:02:42.345" v="88"/>
        <pc:sldMkLst>
          <pc:docMk/>
          <pc:sldMk cId="0" sldId="320"/>
        </pc:sldMkLst>
      </pc:sldChg>
      <pc:sldChg chg="del">
        <pc:chgData name="tien tran" userId="f5c0b7c74de91c7e" providerId="Windows Live" clId="Web-{07566498-44F8-4639-A8CA-2B4C0AD1D51C}" dt="2023-08-03T09:02:42.329" v="87"/>
        <pc:sldMkLst>
          <pc:docMk/>
          <pc:sldMk cId="0" sldId="321"/>
        </pc:sldMkLst>
      </pc:sldChg>
      <pc:sldChg chg="del">
        <pc:chgData name="tien tran" userId="f5c0b7c74de91c7e" providerId="Windows Live" clId="Web-{07566498-44F8-4639-A8CA-2B4C0AD1D51C}" dt="2023-08-03T09:02:42.329" v="84"/>
        <pc:sldMkLst>
          <pc:docMk/>
          <pc:sldMk cId="0" sldId="322"/>
        </pc:sldMkLst>
      </pc:sldChg>
      <pc:sldChg chg="del">
        <pc:chgData name="tien tran" userId="f5c0b7c74de91c7e" providerId="Windows Live" clId="Web-{07566498-44F8-4639-A8CA-2B4C0AD1D51C}" dt="2023-08-03T09:02:42.329" v="83"/>
        <pc:sldMkLst>
          <pc:docMk/>
          <pc:sldMk cId="0" sldId="323"/>
        </pc:sldMkLst>
      </pc:sldChg>
      <pc:sldChg chg="del">
        <pc:chgData name="tien tran" userId="f5c0b7c74de91c7e" providerId="Windows Live" clId="Web-{07566498-44F8-4639-A8CA-2B4C0AD1D51C}" dt="2023-08-03T09:02:42.329" v="82"/>
        <pc:sldMkLst>
          <pc:docMk/>
          <pc:sldMk cId="0" sldId="324"/>
        </pc:sldMkLst>
      </pc:sldChg>
      <pc:sldChg chg="del">
        <pc:chgData name="tien tran" userId="f5c0b7c74de91c7e" providerId="Windows Live" clId="Web-{07566498-44F8-4639-A8CA-2B4C0AD1D51C}" dt="2023-08-03T09:02:42.329" v="81"/>
        <pc:sldMkLst>
          <pc:docMk/>
          <pc:sldMk cId="0" sldId="325"/>
        </pc:sldMkLst>
      </pc:sldChg>
      <pc:sldChg chg="del">
        <pc:chgData name="tien tran" userId="f5c0b7c74de91c7e" providerId="Windows Live" clId="Web-{07566498-44F8-4639-A8CA-2B4C0AD1D51C}" dt="2023-08-03T09:02:42.329" v="80"/>
        <pc:sldMkLst>
          <pc:docMk/>
          <pc:sldMk cId="0" sldId="326"/>
        </pc:sldMkLst>
      </pc:sldChg>
      <pc:sldChg chg="del">
        <pc:chgData name="tien tran" userId="f5c0b7c74de91c7e" providerId="Windows Live" clId="Web-{07566498-44F8-4639-A8CA-2B4C0AD1D51C}" dt="2023-08-03T09:02:42.329" v="78"/>
        <pc:sldMkLst>
          <pc:docMk/>
          <pc:sldMk cId="0" sldId="327"/>
        </pc:sldMkLst>
      </pc:sldChg>
      <pc:sldChg chg="del">
        <pc:chgData name="tien tran" userId="f5c0b7c74de91c7e" providerId="Windows Live" clId="Web-{07566498-44F8-4639-A8CA-2B4C0AD1D51C}" dt="2023-08-03T09:02:42.313" v="77"/>
        <pc:sldMkLst>
          <pc:docMk/>
          <pc:sldMk cId="0" sldId="328"/>
        </pc:sldMkLst>
      </pc:sldChg>
      <pc:sldChg chg="del">
        <pc:chgData name="tien tran" userId="f5c0b7c74de91c7e" providerId="Windows Live" clId="Web-{07566498-44F8-4639-A8CA-2B4C0AD1D51C}" dt="2023-08-03T09:02:42.313" v="76"/>
        <pc:sldMkLst>
          <pc:docMk/>
          <pc:sldMk cId="0" sldId="329"/>
        </pc:sldMkLst>
      </pc:sldChg>
      <pc:sldChg chg="del">
        <pc:chgData name="tien tran" userId="f5c0b7c74de91c7e" providerId="Windows Live" clId="Web-{07566498-44F8-4639-A8CA-2B4C0AD1D51C}" dt="2023-08-03T09:02:42.313" v="75"/>
        <pc:sldMkLst>
          <pc:docMk/>
          <pc:sldMk cId="0" sldId="330"/>
        </pc:sldMkLst>
      </pc:sldChg>
      <pc:sldChg chg="del">
        <pc:chgData name="tien tran" userId="f5c0b7c74de91c7e" providerId="Windows Live" clId="Web-{07566498-44F8-4639-A8CA-2B4C0AD1D51C}" dt="2023-08-03T09:02:42.313" v="74"/>
        <pc:sldMkLst>
          <pc:docMk/>
          <pc:sldMk cId="0" sldId="331"/>
        </pc:sldMkLst>
      </pc:sldChg>
      <pc:sldChg chg="del">
        <pc:chgData name="tien tran" userId="f5c0b7c74de91c7e" providerId="Windows Live" clId="Web-{07566498-44F8-4639-A8CA-2B4C0AD1D51C}" dt="2023-08-03T09:02:42.313" v="73"/>
        <pc:sldMkLst>
          <pc:docMk/>
          <pc:sldMk cId="0" sldId="332"/>
        </pc:sldMkLst>
      </pc:sldChg>
      <pc:sldChg chg="del">
        <pc:chgData name="tien tran" userId="f5c0b7c74de91c7e" providerId="Windows Live" clId="Web-{07566498-44F8-4639-A8CA-2B4C0AD1D51C}" dt="2023-08-03T09:02:42.313" v="72"/>
        <pc:sldMkLst>
          <pc:docMk/>
          <pc:sldMk cId="0" sldId="333"/>
        </pc:sldMkLst>
      </pc:sldChg>
      <pc:sldChg chg="del">
        <pc:chgData name="tien tran" userId="f5c0b7c74de91c7e" providerId="Windows Live" clId="Web-{07566498-44F8-4639-A8CA-2B4C0AD1D51C}" dt="2023-08-03T09:02:42.313" v="71"/>
        <pc:sldMkLst>
          <pc:docMk/>
          <pc:sldMk cId="0" sldId="334"/>
        </pc:sldMkLst>
      </pc:sldChg>
      <pc:sldChg chg="del">
        <pc:chgData name="tien tran" userId="f5c0b7c74de91c7e" providerId="Windows Live" clId="Web-{07566498-44F8-4639-A8CA-2B4C0AD1D51C}" dt="2023-08-03T09:02:42.313" v="70"/>
        <pc:sldMkLst>
          <pc:docMk/>
          <pc:sldMk cId="0" sldId="335"/>
        </pc:sldMkLst>
      </pc:sldChg>
      <pc:sldChg chg="del">
        <pc:chgData name="tien tran" userId="f5c0b7c74de91c7e" providerId="Windows Live" clId="Web-{07566498-44F8-4639-A8CA-2B4C0AD1D51C}" dt="2023-08-03T09:02:42.313" v="69"/>
        <pc:sldMkLst>
          <pc:docMk/>
          <pc:sldMk cId="0" sldId="336"/>
        </pc:sldMkLst>
      </pc:sldChg>
      <pc:sldChg chg="del">
        <pc:chgData name="tien tran" userId="f5c0b7c74de91c7e" providerId="Windows Live" clId="Web-{07566498-44F8-4639-A8CA-2B4C0AD1D51C}" dt="2023-08-03T09:02:42.313" v="68"/>
        <pc:sldMkLst>
          <pc:docMk/>
          <pc:sldMk cId="0" sldId="337"/>
        </pc:sldMkLst>
      </pc:sldChg>
      <pc:sldChg chg="del">
        <pc:chgData name="tien tran" userId="f5c0b7c74de91c7e" providerId="Windows Live" clId="Web-{07566498-44F8-4639-A8CA-2B4C0AD1D51C}" dt="2023-08-03T09:02:42.298" v="66"/>
        <pc:sldMkLst>
          <pc:docMk/>
          <pc:sldMk cId="0" sldId="338"/>
        </pc:sldMkLst>
      </pc:sldChg>
      <pc:sldChg chg="del">
        <pc:chgData name="tien tran" userId="f5c0b7c74de91c7e" providerId="Windows Live" clId="Web-{07566498-44F8-4639-A8CA-2B4C0AD1D51C}" dt="2023-08-03T09:02:42.298" v="65"/>
        <pc:sldMkLst>
          <pc:docMk/>
          <pc:sldMk cId="0" sldId="339"/>
        </pc:sldMkLst>
      </pc:sldChg>
      <pc:sldChg chg="del">
        <pc:chgData name="tien tran" userId="f5c0b7c74de91c7e" providerId="Windows Live" clId="Web-{07566498-44F8-4639-A8CA-2B4C0AD1D51C}" dt="2023-08-03T09:02:42.298" v="64"/>
        <pc:sldMkLst>
          <pc:docMk/>
          <pc:sldMk cId="0" sldId="340"/>
        </pc:sldMkLst>
      </pc:sldChg>
      <pc:sldChg chg="del">
        <pc:chgData name="tien tran" userId="f5c0b7c74de91c7e" providerId="Windows Live" clId="Web-{07566498-44F8-4639-A8CA-2B4C0AD1D51C}" dt="2023-08-03T09:02:42.298" v="63"/>
        <pc:sldMkLst>
          <pc:docMk/>
          <pc:sldMk cId="0" sldId="341"/>
        </pc:sldMkLst>
      </pc:sldChg>
      <pc:sldChg chg="del">
        <pc:chgData name="tien tran" userId="f5c0b7c74de91c7e" providerId="Windows Live" clId="Web-{07566498-44F8-4639-A8CA-2B4C0AD1D51C}" dt="2023-08-03T09:02:42.298" v="62"/>
        <pc:sldMkLst>
          <pc:docMk/>
          <pc:sldMk cId="0" sldId="342"/>
        </pc:sldMkLst>
      </pc:sldChg>
      <pc:sldChg chg="del">
        <pc:chgData name="tien tran" userId="f5c0b7c74de91c7e" providerId="Windows Live" clId="Web-{07566498-44F8-4639-A8CA-2B4C0AD1D51C}" dt="2023-08-03T09:02:42.298" v="61"/>
        <pc:sldMkLst>
          <pc:docMk/>
          <pc:sldMk cId="0" sldId="343"/>
        </pc:sldMkLst>
      </pc:sldChg>
      <pc:sldChg chg="del">
        <pc:chgData name="tien tran" userId="f5c0b7c74de91c7e" providerId="Windows Live" clId="Web-{07566498-44F8-4639-A8CA-2B4C0AD1D51C}" dt="2023-08-03T09:02:42.298" v="60"/>
        <pc:sldMkLst>
          <pc:docMk/>
          <pc:sldMk cId="0" sldId="344"/>
        </pc:sldMkLst>
      </pc:sldChg>
      <pc:sldChg chg="del">
        <pc:chgData name="tien tran" userId="f5c0b7c74de91c7e" providerId="Windows Live" clId="Web-{07566498-44F8-4639-A8CA-2B4C0AD1D51C}" dt="2023-08-03T09:02:42.298" v="59"/>
        <pc:sldMkLst>
          <pc:docMk/>
          <pc:sldMk cId="0" sldId="345"/>
        </pc:sldMkLst>
      </pc:sldChg>
      <pc:sldChg chg="del">
        <pc:chgData name="tien tran" userId="f5c0b7c74de91c7e" providerId="Windows Live" clId="Web-{07566498-44F8-4639-A8CA-2B4C0AD1D51C}" dt="2023-08-03T09:02:42.282" v="58"/>
        <pc:sldMkLst>
          <pc:docMk/>
          <pc:sldMk cId="0" sldId="346"/>
        </pc:sldMkLst>
      </pc:sldChg>
      <pc:sldChg chg="del">
        <pc:chgData name="tien tran" userId="f5c0b7c74de91c7e" providerId="Windows Live" clId="Web-{07566498-44F8-4639-A8CA-2B4C0AD1D51C}" dt="2023-08-03T09:02:42.282" v="57"/>
        <pc:sldMkLst>
          <pc:docMk/>
          <pc:sldMk cId="0" sldId="347"/>
        </pc:sldMkLst>
      </pc:sldChg>
      <pc:sldChg chg="del">
        <pc:chgData name="tien tran" userId="f5c0b7c74de91c7e" providerId="Windows Live" clId="Web-{07566498-44F8-4639-A8CA-2B4C0AD1D51C}" dt="2023-08-03T09:02:42.282" v="56"/>
        <pc:sldMkLst>
          <pc:docMk/>
          <pc:sldMk cId="0" sldId="348"/>
        </pc:sldMkLst>
      </pc:sldChg>
      <pc:sldChg chg="del">
        <pc:chgData name="tien tran" userId="f5c0b7c74de91c7e" providerId="Windows Live" clId="Web-{07566498-44F8-4639-A8CA-2B4C0AD1D51C}" dt="2023-08-03T09:02:42.282" v="55"/>
        <pc:sldMkLst>
          <pc:docMk/>
          <pc:sldMk cId="0" sldId="349"/>
        </pc:sldMkLst>
      </pc:sldChg>
      <pc:sldChg chg="del">
        <pc:chgData name="tien tran" userId="f5c0b7c74de91c7e" providerId="Windows Live" clId="Web-{07566498-44F8-4639-A8CA-2B4C0AD1D51C}" dt="2023-08-03T09:02:42.282" v="54"/>
        <pc:sldMkLst>
          <pc:docMk/>
          <pc:sldMk cId="0" sldId="350"/>
        </pc:sldMkLst>
      </pc:sldChg>
      <pc:sldChg chg="del">
        <pc:chgData name="tien tran" userId="f5c0b7c74de91c7e" providerId="Windows Live" clId="Web-{07566498-44F8-4639-A8CA-2B4C0AD1D51C}" dt="2023-08-03T09:02:42.282" v="53"/>
        <pc:sldMkLst>
          <pc:docMk/>
          <pc:sldMk cId="0" sldId="351"/>
        </pc:sldMkLst>
      </pc:sldChg>
      <pc:sldChg chg="del">
        <pc:chgData name="tien tran" userId="f5c0b7c74de91c7e" providerId="Windows Live" clId="Web-{07566498-44F8-4639-A8CA-2B4C0AD1D51C}" dt="2023-08-03T09:02:42.282" v="52"/>
        <pc:sldMkLst>
          <pc:docMk/>
          <pc:sldMk cId="0" sldId="352"/>
        </pc:sldMkLst>
      </pc:sldChg>
      <pc:sldChg chg="del">
        <pc:chgData name="tien tran" userId="f5c0b7c74de91c7e" providerId="Windows Live" clId="Web-{07566498-44F8-4639-A8CA-2B4C0AD1D51C}" dt="2023-08-03T09:02:42.282" v="51"/>
        <pc:sldMkLst>
          <pc:docMk/>
          <pc:sldMk cId="0" sldId="353"/>
        </pc:sldMkLst>
      </pc:sldChg>
      <pc:sldChg chg="del">
        <pc:chgData name="tien tran" userId="f5c0b7c74de91c7e" providerId="Windows Live" clId="Web-{07566498-44F8-4639-A8CA-2B4C0AD1D51C}" dt="2023-08-03T09:02:42.267" v="50"/>
        <pc:sldMkLst>
          <pc:docMk/>
          <pc:sldMk cId="0" sldId="354"/>
        </pc:sldMkLst>
      </pc:sldChg>
      <pc:sldChg chg="del">
        <pc:chgData name="tien tran" userId="f5c0b7c74de91c7e" providerId="Windows Live" clId="Web-{07566498-44F8-4639-A8CA-2B4C0AD1D51C}" dt="2023-08-03T09:02:42.267" v="49"/>
        <pc:sldMkLst>
          <pc:docMk/>
          <pc:sldMk cId="0" sldId="355"/>
        </pc:sldMkLst>
      </pc:sldChg>
      <pc:sldChg chg="del">
        <pc:chgData name="tien tran" userId="f5c0b7c74de91c7e" providerId="Windows Live" clId="Web-{07566498-44F8-4639-A8CA-2B4C0AD1D51C}" dt="2023-08-03T09:02:42.267" v="48"/>
        <pc:sldMkLst>
          <pc:docMk/>
          <pc:sldMk cId="0" sldId="356"/>
        </pc:sldMkLst>
      </pc:sldChg>
      <pc:sldChg chg="del">
        <pc:chgData name="tien tran" userId="f5c0b7c74de91c7e" providerId="Windows Live" clId="Web-{07566498-44F8-4639-A8CA-2B4C0AD1D51C}" dt="2023-08-03T09:02:42.267" v="47"/>
        <pc:sldMkLst>
          <pc:docMk/>
          <pc:sldMk cId="0" sldId="357"/>
        </pc:sldMkLst>
      </pc:sldChg>
      <pc:sldChg chg="del">
        <pc:chgData name="tien tran" userId="f5c0b7c74de91c7e" providerId="Windows Live" clId="Web-{07566498-44F8-4639-A8CA-2B4C0AD1D51C}" dt="2023-08-03T09:02:42.267" v="46"/>
        <pc:sldMkLst>
          <pc:docMk/>
          <pc:sldMk cId="0" sldId="358"/>
        </pc:sldMkLst>
      </pc:sldChg>
      <pc:sldChg chg="del">
        <pc:chgData name="tien tran" userId="f5c0b7c74de91c7e" providerId="Windows Live" clId="Web-{07566498-44F8-4639-A8CA-2B4C0AD1D51C}" dt="2023-08-03T09:02:42.267" v="45"/>
        <pc:sldMkLst>
          <pc:docMk/>
          <pc:sldMk cId="0" sldId="359"/>
        </pc:sldMkLst>
      </pc:sldChg>
      <pc:sldChg chg="del">
        <pc:chgData name="tien tran" userId="f5c0b7c74de91c7e" providerId="Windows Live" clId="Web-{07566498-44F8-4639-A8CA-2B4C0AD1D51C}" dt="2023-08-03T09:02:42.267" v="44"/>
        <pc:sldMkLst>
          <pc:docMk/>
          <pc:sldMk cId="0" sldId="360"/>
        </pc:sldMkLst>
      </pc:sldChg>
      <pc:sldChg chg="del">
        <pc:chgData name="tien tran" userId="f5c0b7c74de91c7e" providerId="Windows Live" clId="Web-{07566498-44F8-4639-A8CA-2B4C0AD1D51C}" dt="2023-08-03T09:02:42.267" v="43"/>
        <pc:sldMkLst>
          <pc:docMk/>
          <pc:sldMk cId="0" sldId="361"/>
        </pc:sldMkLst>
      </pc:sldChg>
      <pc:sldChg chg="del">
        <pc:chgData name="tien tran" userId="f5c0b7c74de91c7e" providerId="Windows Live" clId="Web-{07566498-44F8-4639-A8CA-2B4C0AD1D51C}" dt="2023-08-03T09:02:42.267" v="42"/>
        <pc:sldMkLst>
          <pc:docMk/>
          <pc:sldMk cId="0" sldId="362"/>
        </pc:sldMkLst>
      </pc:sldChg>
      <pc:sldChg chg="del">
        <pc:chgData name="tien tran" userId="f5c0b7c74de91c7e" providerId="Windows Live" clId="Web-{07566498-44F8-4639-A8CA-2B4C0AD1D51C}" dt="2023-08-03T09:02:42.251" v="41"/>
        <pc:sldMkLst>
          <pc:docMk/>
          <pc:sldMk cId="0" sldId="363"/>
        </pc:sldMkLst>
      </pc:sldChg>
      <pc:sldChg chg="del">
        <pc:chgData name="tien tran" userId="f5c0b7c74de91c7e" providerId="Windows Live" clId="Web-{07566498-44F8-4639-A8CA-2B4C0AD1D51C}" dt="2023-08-03T09:02:42.251" v="40"/>
        <pc:sldMkLst>
          <pc:docMk/>
          <pc:sldMk cId="0" sldId="364"/>
        </pc:sldMkLst>
      </pc:sldChg>
      <pc:sldChg chg="del">
        <pc:chgData name="tien tran" userId="f5c0b7c74de91c7e" providerId="Windows Live" clId="Web-{07566498-44F8-4639-A8CA-2B4C0AD1D51C}" dt="2023-08-03T09:02:42.251" v="39"/>
        <pc:sldMkLst>
          <pc:docMk/>
          <pc:sldMk cId="0" sldId="365"/>
        </pc:sldMkLst>
      </pc:sldChg>
      <pc:sldChg chg="del">
        <pc:chgData name="tien tran" userId="f5c0b7c74de91c7e" providerId="Windows Live" clId="Web-{07566498-44F8-4639-A8CA-2B4C0AD1D51C}" dt="2023-08-03T09:02:42.251" v="38"/>
        <pc:sldMkLst>
          <pc:docMk/>
          <pc:sldMk cId="0" sldId="366"/>
        </pc:sldMkLst>
      </pc:sldChg>
      <pc:sldChg chg="del">
        <pc:chgData name="tien tran" userId="f5c0b7c74de91c7e" providerId="Windows Live" clId="Web-{07566498-44F8-4639-A8CA-2B4C0AD1D51C}" dt="2023-08-03T09:02:42.251" v="37"/>
        <pc:sldMkLst>
          <pc:docMk/>
          <pc:sldMk cId="0" sldId="367"/>
        </pc:sldMkLst>
      </pc:sldChg>
      <pc:sldChg chg="del">
        <pc:chgData name="tien tran" userId="f5c0b7c74de91c7e" providerId="Windows Live" clId="Web-{07566498-44F8-4639-A8CA-2B4C0AD1D51C}" dt="2023-08-03T09:02:42.251" v="36"/>
        <pc:sldMkLst>
          <pc:docMk/>
          <pc:sldMk cId="0" sldId="368"/>
        </pc:sldMkLst>
      </pc:sldChg>
      <pc:sldChg chg="del">
        <pc:chgData name="tien tran" userId="f5c0b7c74de91c7e" providerId="Windows Live" clId="Web-{07566498-44F8-4639-A8CA-2B4C0AD1D51C}" dt="2023-08-03T09:02:42.251" v="35"/>
        <pc:sldMkLst>
          <pc:docMk/>
          <pc:sldMk cId="0" sldId="369"/>
        </pc:sldMkLst>
      </pc:sldChg>
      <pc:sldChg chg="del">
        <pc:chgData name="tien tran" userId="f5c0b7c74de91c7e" providerId="Windows Live" clId="Web-{07566498-44F8-4639-A8CA-2B4C0AD1D51C}" dt="2023-08-03T09:02:42.251" v="34"/>
        <pc:sldMkLst>
          <pc:docMk/>
          <pc:sldMk cId="0" sldId="370"/>
        </pc:sldMkLst>
      </pc:sldChg>
      <pc:sldChg chg="del">
        <pc:chgData name="tien tran" userId="f5c0b7c74de91c7e" providerId="Windows Live" clId="Web-{07566498-44F8-4639-A8CA-2B4C0AD1D51C}" dt="2023-08-03T09:02:42.235" v="33"/>
        <pc:sldMkLst>
          <pc:docMk/>
          <pc:sldMk cId="0" sldId="371"/>
        </pc:sldMkLst>
      </pc:sldChg>
      <pc:sldChg chg="del">
        <pc:chgData name="tien tran" userId="f5c0b7c74de91c7e" providerId="Windows Live" clId="Web-{07566498-44F8-4639-A8CA-2B4C0AD1D51C}" dt="2023-08-03T09:02:42.235" v="32"/>
        <pc:sldMkLst>
          <pc:docMk/>
          <pc:sldMk cId="0" sldId="372"/>
        </pc:sldMkLst>
      </pc:sldChg>
      <pc:sldChg chg="del">
        <pc:chgData name="tien tran" userId="f5c0b7c74de91c7e" providerId="Windows Live" clId="Web-{07566498-44F8-4639-A8CA-2B4C0AD1D51C}" dt="2023-08-03T09:02:42.235" v="31"/>
        <pc:sldMkLst>
          <pc:docMk/>
          <pc:sldMk cId="0" sldId="373"/>
        </pc:sldMkLst>
      </pc:sldChg>
      <pc:sldChg chg="del">
        <pc:chgData name="tien tran" userId="f5c0b7c74de91c7e" providerId="Windows Live" clId="Web-{07566498-44F8-4639-A8CA-2B4C0AD1D51C}" dt="2023-08-03T09:02:42.235" v="30"/>
        <pc:sldMkLst>
          <pc:docMk/>
          <pc:sldMk cId="0" sldId="374"/>
        </pc:sldMkLst>
      </pc:sldChg>
      <pc:sldChg chg="del">
        <pc:chgData name="tien tran" userId="f5c0b7c74de91c7e" providerId="Windows Live" clId="Web-{07566498-44F8-4639-A8CA-2B4C0AD1D51C}" dt="2023-08-03T09:02:42.235" v="29"/>
        <pc:sldMkLst>
          <pc:docMk/>
          <pc:sldMk cId="0" sldId="375"/>
        </pc:sldMkLst>
      </pc:sldChg>
      <pc:sldChg chg="del">
        <pc:chgData name="tien tran" userId="f5c0b7c74de91c7e" providerId="Windows Live" clId="Web-{07566498-44F8-4639-A8CA-2B4C0AD1D51C}" dt="2023-08-03T09:02:42.235" v="28"/>
        <pc:sldMkLst>
          <pc:docMk/>
          <pc:sldMk cId="0" sldId="376"/>
        </pc:sldMkLst>
      </pc:sldChg>
      <pc:sldChg chg="del">
        <pc:chgData name="tien tran" userId="f5c0b7c74de91c7e" providerId="Windows Live" clId="Web-{07566498-44F8-4639-A8CA-2B4C0AD1D51C}" dt="2023-08-03T09:02:42.235" v="27"/>
        <pc:sldMkLst>
          <pc:docMk/>
          <pc:sldMk cId="0" sldId="377"/>
        </pc:sldMkLst>
      </pc:sldChg>
      <pc:sldChg chg="del">
        <pc:chgData name="tien tran" userId="f5c0b7c74de91c7e" providerId="Windows Live" clId="Web-{07566498-44F8-4639-A8CA-2B4C0AD1D51C}" dt="2023-08-03T09:02:42.235" v="26"/>
        <pc:sldMkLst>
          <pc:docMk/>
          <pc:sldMk cId="0" sldId="378"/>
        </pc:sldMkLst>
      </pc:sldChg>
      <pc:sldChg chg="del">
        <pc:chgData name="tien tran" userId="f5c0b7c74de91c7e" providerId="Windows Live" clId="Web-{07566498-44F8-4639-A8CA-2B4C0AD1D51C}" dt="2023-08-03T09:02:42.220" v="25"/>
        <pc:sldMkLst>
          <pc:docMk/>
          <pc:sldMk cId="0" sldId="379"/>
        </pc:sldMkLst>
      </pc:sldChg>
      <pc:sldChg chg="del">
        <pc:chgData name="tien tran" userId="f5c0b7c74de91c7e" providerId="Windows Live" clId="Web-{07566498-44F8-4639-A8CA-2B4C0AD1D51C}" dt="2023-08-03T09:03:02.392" v="132"/>
        <pc:sldMkLst>
          <pc:docMk/>
          <pc:sldMk cId="0" sldId="380"/>
        </pc:sldMkLst>
      </pc:sldChg>
      <pc:sldChg chg="del">
        <pc:chgData name="tien tran" userId="f5c0b7c74de91c7e" providerId="Windows Live" clId="Web-{07566498-44F8-4639-A8CA-2B4C0AD1D51C}" dt="2023-08-03T09:02:42.360" v="105"/>
        <pc:sldMkLst>
          <pc:docMk/>
          <pc:sldMk cId="0" sldId="382"/>
        </pc:sldMkLst>
      </pc:sldChg>
      <pc:sldChg chg="del">
        <pc:chgData name="tien tran" userId="f5c0b7c74de91c7e" providerId="Windows Live" clId="Web-{07566498-44F8-4639-A8CA-2B4C0AD1D51C}" dt="2023-08-03T09:02:51.814" v="110"/>
        <pc:sldMkLst>
          <pc:docMk/>
          <pc:sldMk cId="0" sldId="385"/>
        </pc:sldMkLst>
      </pc:sldChg>
      <pc:sldChg chg="del">
        <pc:chgData name="tien tran" userId="f5c0b7c74de91c7e" providerId="Windows Live" clId="Web-{07566498-44F8-4639-A8CA-2B4C0AD1D51C}" dt="2023-08-03T09:02:51.814" v="107"/>
        <pc:sldMkLst>
          <pc:docMk/>
          <pc:sldMk cId="0" sldId="386"/>
        </pc:sldMkLst>
      </pc:sldChg>
      <pc:sldChg chg="del">
        <pc:chgData name="tien tran" userId="f5c0b7c74de91c7e" providerId="Windows Live" clId="Web-{07566498-44F8-4639-A8CA-2B4C0AD1D51C}" dt="2023-08-03T09:02:42.329" v="79"/>
        <pc:sldMkLst>
          <pc:docMk/>
          <pc:sldMk cId="0" sldId="387"/>
        </pc:sldMkLst>
      </pc:sldChg>
      <pc:sldChg chg="del">
        <pc:chgData name="tien tran" userId="f5c0b7c74de91c7e" providerId="Windows Live" clId="Web-{07566498-44F8-4639-A8CA-2B4C0AD1D51C}" dt="2023-08-03T09:02:42.298" v="67"/>
        <pc:sldMkLst>
          <pc:docMk/>
          <pc:sldMk cId="0" sldId="388"/>
        </pc:sldMkLst>
      </pc:sldChg>
      <pc:sldChg chg="del">
        <pc:chgData name="tien tran" userId="f5c0b7c74de91c7e" providerId="Windows Live" clId="Web-{07566498-44F8-4639-A8CA-2B4C0AD1D51C}" dt="2023-08-03T09:02:42.220" v="24"/>
        <pc:sldMkLst>
          <pc:docMk/>
          <pc:sldMk cId="0" sldId="390"/>
        </pc:sldMkLst>
      </pc:sldChg>
      <pc:sldChg chg="del">
        <pc:chgData name="tien tran" userId="f5c0b7c74de91c7e" providerId="Windows Live" clId="Web-{07566498-44F8-4639-A8CA-2B4C0AD1D51C}" dt="2023-08-03T09:02:42.220" v="22"/>
        <pc:sldMkLst>
          <pc:docMk/>
          <pc:sldMk cId="0" sldId="391"/>
        </pc:sldMkLst>
      </pc:sldChg>
      <pc:sldChg chg="del">
        <pc:chgData name="tien tran" userId="f5c0b7c74de91c7e" providerId="Windows Live" clId="Web-{07566498-44F8-4639-A8CA-2B4C0AD1D51C}" dt="2023-08-03T09:02:42.220" v="23"/>
        <pc:sldMkLst>
          <pc:docMk/>
          <pc:sldMk cId="0" sldId="392"/>
        </pc:sldMkLst>
      </pc:sldChg>
      <pc:sldChg chg="modSp">
        <pc:chgData name="tien tran" userId="f5c0b7c74de91c7e" providerId="Windows Live" clId="Web-{07566498-44F8-4639-A8CA-2B4C0AD1D51C}" dt="2023-08-04T02:57:57.464" v="661" actId="20577"/>
        <pc:sldMkLst>
          <pc:docMk/>
          <pc:sldMk cId="0" sldId="393"/>
        </pc:sldMkLst>
        <pc:spChg chg="mod">
          <ac:chgData name="tien tran" userId="f5c0b7c74de91c7e" providerId="Windows Live" clId="Web-{07566498-44F8-4639-A8CA-2B4C0AD1D51C}" dt="2023-08-04T02:56:47.211" v="659" actId="20577"/>
          <ac:spMkLst>
            <pc:docMk/>
            <pc:sldMk cId="0" sldId="393"/>
            <ac:spMk id="282626" creationId="{00000000-0000-0000-0000-000000000000}"/>
          </ac:spMkLst>
        </pc:spChg>
        <pc:spChg chg="mod">
          <ac:chgData name="tien tran" userId="f5c0b7c74de91c7e" providerId="Windows Live" clId="Web-{07566498-44F8-4639-A8CA-2B4C0AD1D51C}" dt="2023-08-04T02:57:57.464" v="661" actId="20577"/>
          <ac:spMkLst>
            <pc:docMk/>
            <pc:sldMk cId="0" sldId="393"/>
            <ac:spMk id="282627" creationId="{00000000-0000-0000-0000-000000000000}"/>
          </ac:spMkLst>
        </pc:spChg>
      </pc:sldChg>
      <pc:sldChg chg="del">
        <pc:chgData name="tien tran" userId="f5c0b7c74de91c7e" providerId="Windows Live" clId="Web-{07566498-44F8-4639-A8CA-2B4C0AD1D51C}" dt="2023-08-03T09:02:42.220" v="21"/>
        <pc:sldMkLst>
          <pc:docMk/>
          <pc:sldMk cId="0" sldId="394"/>
        </pc:sldMkLst>
      </pc:sldChg>
      <pc:sldChg chg="del">
        <pc:chgData name="tien tran" userId="f5c0b7c74de91c7e" providerId="Windows Live" clId="Web-{07566498-44F8-4639-A8CA-2B4C0AD1D51C}" dt="2023-08-03T09:02:51.814" v="112"/>
        <pc:sldMkLst>
          <pc:docMk/>
          <pc:sldMk cId="0" sldId="395"/>
        </pc:sldMkLst>
      </pc:sldChg>
      <pc:sldChg chg="del">
        <pc:chgData name="tien tran" userId="f5c0b7c74de91c7e" providerId="Windows Live" clId="Web-{07566498-44F8-4639-A8CA-2B4C0AD1D51C}" dt="2023-08-03T09:02:51.814" v="113"/>
        <pc:sldMkLst>
          <pc:docMk/>
          <pc:sldMk cId="0" sldId="396"/>
        </pc:sldMkLst>
      </pc:sldChg>
      <pc:sldChg chg="del">
        <pc:chgData name="tien tran" userId="f5c0b7c74de91c7e" providerId="Windows Live" clId="Web-{07566498-44F8-4639-A8CA-2B4C0AD1D51C}" dt="2023-08-03T09:02:42.360" v="104"/>
        <pc:sldMkLst>
          <pc:docMk/>
          <pc:sldMk cId="0" sldId="397"/>
        </pc:sldMkLst>
      </pc:sldChg>
      <pc:sldChg chg="del">
        <pc:chgData name="tien tran" userId="f5c0b7c74de91c7e" providerId="Windows Live" clId="Web-{07566498-44F8-4639-A8CA-2B4C0AD1D51C}" dt="2023-08-03T09:02:42.360" v="103"/>
        <pc:sldMkLst>
          <pc:docMk/>
          <pc:sldMk cId="0" sldId="398"/>
        </pc:sldMkLst>
      </pc:sldChg>
      <pc:sldChg chg="del">
        <pc:chgData name="tien tran" userId="f5c0b7c74de91c7e" providerId="Windows Live" clId="Web-{07566498-44F8-4639-A8CA-2B4C0AD1D51C}" dt="2023-08-03T09:02:42.360" v="102"/>
        <pc:sldMkLst>
          <pc:docMk/>
          <pc:sldMk cId="0" sldId="399"/>
        </pc:sldMkLst>
      </pc:sldChg>
      <pc:sldChg chg="del">
        <pc:chgData name="tien tran" userId="f5c0b7c74de91c7e" providerId="Windows Live" clId="Web-{07566498-44F8-4639-A8CA-2B4C0AD1D51C}" dt="2023-08-03T09:02:42.360" v="101"/>
        <pc:sldMkLst>
          <pc:docMk/>
          <pc:sldMk cId="0" sldId="400"/>
        </pc:sldMkLst>
      </pc:sldChg>
      <pc:sldChg chg="del">
        <pc:chgData name="tien tran" userId="f5c0b7c74de91c7e" providerId="Windows Live" clId="Web-{07566498-44F8-4639-A8CA-2B4C0AD1D51C}" dt="2023-08-03T09:02:42.360" v="100"/>
        <pc:sldMkLst>
          <pc:docMk/>
          <pc:sldMk cId="0" sldId="401"/>
        </pc:sldMkLst>
      </pc:sldChg>
      <pc:sldChg chg="del">
        <pc:chgData name="tien tran" userId="f5c0b7c74de91c7e" providerId="Windows Live" clId="Web-{07566498-44F8-4639-A8CA-2B4C0AD1D51C}" dt="2023-08-03T09:02:42.329" v="86"/>
        <pc:sldMkLst>
          <pc:docMk/>
          <pc:sldMk cId="0" sldId="402"/>
        </pc:sldMkLst>
      </pc:sldChg>
      <pc:sldChg chg="del">
        <pc:chgData name="tien tran" userId="f5c0b7c74de91c7e" providerId="Windows Live" clId="Web-{07566498-44F8-4639-A8CA-2B4C0AD1D51C}" dt="2023-08-03T09:02:42.329" v="85"/>
        <pc:sldMkLst>
          <pc:docMk/>
          <pc:sldMk cId="0" sldId="403"/>
        </pc:sldMkLst>
      </pc:sldChg>
      <pc:sldChg chg="modSp">
        <pc:chgData name="tien tran" userId="f5c0b7c74de91c7e" providerId="Windows Live" clId="Web-{07566498-44F8-4639-A8CA-2B4C0AD1D51C}" dt="2023-08-04T01:33:40.571" v="151" actId="20577"/>
        <pc:sldMkLst>
          <pc:docMk/>
          <pc:sldMk cId="0" sldId="404"/>
        </pc:sldMkLst>
        <pc:spChg chg="mod">
          <ac:chgData name="tien tran" userId="f5c0b7c74de91c7e" providerId="Windows Live" clId="Web-{07566498-44F8-4639-A8CA-2B4C0AD1D51C}" dt="2023-08-04T01:33:40.571" v="151" actId="20577"/>
          <ac:spMkLst>
            <pc:docMk/>
            <pc:sldMk cId="0" sldId="404"/>
            <ac:spMk id="12" creationId="{00000000-0000-0000-0000-000000000000}"/>
          </ac:spMkLst>
        </pc:spChg>
      </pc:sldChg>
      <pc:sldChg chg="addSp delSp modSp add ord replId">
        <pc:chgData name="tien tran" userId="f5c0b7c74de91c7e" providerId="Windows Live" clId="Web-{07566498-44F8-4639-A8CA-2B4C0AD1D51C}" dt="2023-08-04T02:51:21.683" v="654"/>
        <pc:sldMkLst>
          <pc:docMk/>
          <pc:sldMk cId="2189927006" sldId="405"/>
        </pc:sldMkLst>
        <pc:spChg chg="add mod">
          <ac:chgData name="tien tran" userId="f5c0b7c74de91c7e" providerId="Windows Live" clId="Web-{07566498-44F8-4639-A8CA-2B4C0AD1D51C}" dt="2023-08-04T02:30:58.778" v="591" actId="20577"/>
          <ac:spMkLst>
            <pc:docMk/>
            <pc:sldMk cId="2189927006" sldId="405"/>
            <ac:spMk id="4" creationId="{652EB6C9-7394-2E4F-1153-634DF5C9BF75}"/>
          </ac:spMkLst>
        </pc:spChg>
        <pc:spChg chg="mod">
          <ac:chgData name="tien tran" userId="f5c0b7c74de91c7e" providerId="Windows Live" clId="Web-{07566498-44F8-4639-A8CA-2B4C0AD1D51C}" dt="2023-08-04T02:20:37.489" v="392" actId="20577"/>
          <ac:spMkLst>
            <pc:docMk/>
            <pc:sldMk cId="2189927006" sldId="405"/>
            <ac:spMk id="6146" creationId="{00000000-0000-0000-0000-000000000000}"/>
          </ac:spMkLst>
        </pc:spChg>
        <pc:picChg chg="del">
          <ac:chgData name="tien tran" userId="f5c0b7c74de91c7e" providerId="Windows Live" clId="Web-{07566498-44F8-4639-A8CA-2B4C0AD1D51C}" dt="2023-08-04T02:02:32.792" v="186"/>
          <ac:picMkLst>
            <pc:docMk/>
            <pc:sldMk cId="2189927006" sldId="405"/>
            <ac:picMk id="2" creationId="{1D46DADA-B102-409B-AFAD-717BFCA4B57F}"/>
          </ac:picMkLst>
        </pc:picChg>
        <pc:picChg chg="add mod">
          <ac:chgData name="tien tran" userId="f5c0b7c74de91c7e" providerId="Windows Live" clId="Web-{07566498-44F8-4639-A8CA-2B4C0AD1D51C}" dt="2023-08-04T02:30:21.136" v="561" actId="1076"/>
          <ac:picMkLst>
            <pc:docMk/>
            <pc:sldMk cId="2189927006" sldId="405"/>
            <ac:picMk id="5" creationId="{BAF77EFD-60E1-DD11-EF51-038A40306C56}"/>
          </ac:picMkLst>
        </pc:picChg>
      </pc:sldChg>
      <pc:sldChg chg="modSp new del">
        <pc:chgData name="tien tran" userId="f5c0b7c74de91c7e" providerId="Windows Live" clId="Web-{07566498-44F8-4639-A8CA-2B4C0AD1D51C}" dt="2023-08-04T02:51:27.105" v="655"/>
        <pc:sldMkLst>
          <pc:docMk/>
          <pc:sldMk cId="3539239122" sldId="406"/>
        </pc:sldMkLst>
        <pc:spChg chg="mod">
          <ac:chgData name="tien tran" userId="f5c0b7c74de91c7e" providerId="Windows Live" clId="Web-{07566498-44F8-4639-A8CA-2B4C0AD1D51C}" dt="2023-08-04T02:12:37.659" v="321" actId="20577"/>
          <ac:spMkLst>
            <pc:docMk/>
            <pc:sldMk cId="3539239122" sldId="406"/>
            <ac:spMk id="3" creationId="{7FDAAB0D-EE2F-96DE-CD6D-0CAC085EA77A}"/>
          </ac:spMkLst>
        </pc:spChg>
      </pc:sldChg>
      <pc:sldChg chg="addSp modSp add ord replId modNotes">
        <pc:chgData name="tien tran" userId="f5c0b7c74de91c7e" providerId="Windows Live" clId="Web-{07566498-44F8-4639-A8CA-2B4C0AD1D51C}" dt="2023-08-04T02:32:22.734" v="593" actId="20577"/>
        <pc:sldMkLst>
          <pc:docMk/>
          <pc:sldMk cId="1642895426" sldId="407"/>
        </pc:sldMkLst>
        <pc:spChg chg="mod">
          <ac:chgData name="tien tran" userId="f5c0b7c74de91c7e" providerId="Windows Live" clId="Web-{07566498-44F8-4639-A8CA-2B4C0AD1D51C}" dt="2023-08-04T02:32:22.734" v="593" actId="20577"/>
          <ac:spMkLst>
            <pc:docMk/>
            <pc:sldMk cId="1642895426" sldId="407"/>
            <ac:spMk id="4" creationId="{652EB6C9-7394-2E4F-1153-634DF5C9BF75}"/>
          </ac:spMkLst>
        </pc:spChg>
        <pc:spChg chg="mod">
          <ac:chgData name="tien tran" userId="f5c0b7c74de91c7e" providerId="Windows Live" clId="Web-{07566498-44F8-4639-A8CA-2B4C0AD1D51C}" dt="2023-08-04T02:14:42.351" v="350" actId="20577"/>
          <ac:spMkLst>
            <pc:docMk/>
            <pc:sldMk cId="1642895426" sldId="407"/>
            <ac:spMk id="6146" creationId="{00000000-0000-0000-0000-000000000000}"/>
          </ac:spMkLst>
        </pc:spChg>
        <pc:picChg chg="add mod">
          <ac:chgData name="tien tran" userId="f5c0b7c74de91c7e" providerId="Windows Live" clId="Web-{07566498-44F8-4639-A8CA-2B4C0AD1D51C}" dt="2023-08-04T02:20:49.615" v="396" actId="1076"/>
          <ac:picMkLst>
            <pc:docMk/>
            <pc:sldMk cId="1642895426" sldId="407"/>
            <ac:picMk id="2" creationId="{BED6786E-8A71-E2C8-0C80-A890F8058A5D}"/>
          </ac:picMkLst>
        </pc:picChg>
      </pc:sldChg>
      <pc:sldChg chg="addSp modSp add ord replId">
        <pc:chgData name="tien tran" userId="f5c0b7c74de91c7e" providerId="Windows Live" clId="Web-{07566498-44F8-4639-A8CA-2B4C0AD1D51C}" dt="2023-08-04T02:46:31.188" v="624" actId="1076"/>
        <pc:sldMkLst>
          <pc:docMk/>
          <pc:sldMk cId="1994670862" sldId="408"/>
        </pc:sldMkLst>
        <pc:spChg chg="mod">
          <ac:chgData name="tien tran" userId="f5c0b7c74de91c7e" providerId="Windows Live" clId="Web-{07566498-44F8-4639-A8CA-2B4C0AD1D51C}" dt="2023-08-04T02:46:23.547" v="621" actId="20577"/>
          <ac:spMkLst>
            <pc:docMk/>
            <pc:sldMk cId="1994670862" sldId="408"/>
            <ac:spMk id="4" creationId="{652EB6C9-7394-2E4F-1153-634DF5C9BF75}"/>
          </ac:spMkLst>
        </pc:spChg>
        <pc:spChg chg="mod">
          <ac:chgData name="tien tran" userId="f5c0b7c74de91c7e" providerId="Windows Live" clId="Web-{07566498-44F8-4639-A8CA-2B4C0AD1D51C}" dt="2023-08-04T02:43:15.931" v="613" actId="20577"/>
          <ac:spMkLst>
            <pc:docMk/>
            <pc:sldMk cId="1994670862" sldId="408"/>
            <ac:spMk id="6146" creationId="{00000000-0000-0000-0000-000000000000}"/>
          </ac:spMkLst>
        </pc:spChg>
        <pc:picChg chg="add mod">
          <ac:chgData name="tien tran" userId="f5c0b7c74de91c7e" providerId="Windows Live" clId="Web-{07566498-44F8-4639-A8CA-2B4C0AD1D51C}" dt="2023-08-04T02:46:31.188" v="624" actId="1076"/>
          <ac:picMkLst>
            <pc:docMk/>
            <pc:sldMk cId="1994670862" sldId="408"/>
            <ac:picMk id="2" creationId="{FBCC33CF-1438-1B8C-FBC0-C386F8AB9A0F}"/>
          </ac:picMkLst>
        </pc:picChg>
      </pc:sldChg>
      <pc:sldChg chg="modSp add ord replId">
        <pc:chgData name="tien tran" userId="f5c0b7c74de91c7e" providerId="Windows Live" clId="Web-{07566498-44F8-4639-A8CA-2B4C0AD1D51C}" dt="2023-08-04T03:00:58.252" v="714" actId="20577"/>
        <pc:sldMkLst>
          <pc:docMk/>
          <pc:sldMk cId="3855648825" sldId="409"/>
        </pc:sldMkLst>
        <pc:spChg chg="mod">
          <ac:chgData name="tien tran" userId="f5c0b7c74de91c7e" providerId="Windows Live" clId="Web-{07566498-44F8-4639-A8CA-2B4C0AD1D51C}" dt="2023-08-04T02:50:58.511" v="652" actId="20577"/>
          <ac:spMkLst>
            <pc:docMk/>
            <pc:sldMk cId="3855648825" sldId="409"/>
            <ac:spMk id="4" creationId="{652EB6C9-7394-2E4F-1153-634DF5C9BF75}"/>
          </ac:spMkLst>
        </pc:spChg>
        <pc:spChg chg="mod">
          <ac:chgData name="tien tran" userId="f5c0b7c74de91c7e" providerId="Windows Live" clId="Web-{07566498-44F8-4639-A8CA-2B4C0AD1D51C}" dt="2023-08-04T03:00:58.252" v="714" actId="20577"/>
          <ac:spMkLst>
            <pc:docMk/>
            <pc:sldMk cId="3855648825" sldId="409"/>
            <ac:spMk id="6146" creationId="{00000000-0000-0000-0000-000000000000}"/>
          </ac:spMkLst>
        </pc:spChg>
      </pc:sldChg>
      <pc:sldChg chg="addSp delSp modSp new ord">
        <pc:chgData name="tien tran" userId="f5c0b7c74de91c7e" providerId="Windows Live" clId="Web-{07566498-44F8-4639-A8CA-2B4C0AD1D51C}" dt="2023-08-04T02:50:51.557" v="650" actId="20577"/>
        <pc:sldMkLst>
          <pc:docMk/>
          <pc:sldMk cId="3067185355" sldId="410"/>
        </pc:sldMkLst>
        <pc:spChg chg="mod">
          <ac:chgData name="tien tran" userId="f5c0b7c74de91c7e" providerId="Windows Live" clId="Web-{07566498-44F8-4639-A8CA-2B4C0AD1D51C}" dt="2023-08-04T02:48:17.630" v="628" actId="20577"/>
          <ac:spMkLst>
            <pc:docMk/>
            <pc:sldMk cId="3067185355" sldId="410"/>
            <ac:spMk id="2" creationId="{FCFD8F6F-BFE9-B156-FE95-3D05263A6C97}"/>
          </ac:spMkLst>
        </pc:spChg>
        <pc:spChg chg="add del mod">
          <ac:chgData name="tien tran" userId="f5c0b7c74de91c7e" providerId="Windows Live" clId="Web-{07566498-44F8-4639-A8CA-2B4C0AD1D51C}" dt="2023-08-04T02:50:51.557" v="650" actId="20577"/>
          <ac:spMkLst>
            <pc:docMk/>
            <pc:sldMk cId="3067185355" sldId="410"/>
            <ac:spMk id="3" creationId="{AEFD4E09-9947-701C-D5D0-31B287795C35}"/>
          </ac:spMkLst>
        </pc:spChg>
        <pc:picChg chg="add del mod ord">
          <ac:chgData name="tien tran" userId="f5c0b7c74de91c7e" providerId="Windows Live" clId="Web-{07566498-44F8-4639-A8CA-2B4C0AD1D51C}" dt="2023-08-04T02:48:28.786" v="632"/>
          <ac:picMkLst>
            <pc:docMk/>
            <pc:sldMk cId="3067185355" sldId="410"/>
            <ac:picMk id="5" creationId="{24FA3432-31B2-495E-4093-2C01BA179604}"/>
          </ac:picMkLst>
        </pc:picChg>
        <pc:picChg chg="add mod">
          <ac:chgData name="tien tran" userId="f5c0b7c74de91c7e" providerId="Windows Live" clId="Web-{07566498-44F8-4639-A8CA-2B4C0AD1D51C}" dt="2023-08-04T02:50:23.447" v="647" actId="1076"/>
          <ac:picMkLst>
            <pc:docMk/>
            <pc:sldMk cId="3067185355" sldId="410"/>
            <ac:picMk id="6" creationId="{EAF47611-029C-70AE-5182-D793D9080F27}"/>
          </ac:picMkLst>
        </pc:picChg>
      </pc:sldChg>
    </pc:docChg>
  </pc:docChgLst>
  <pc:docChgLst>
    <pc:chgData name="tien tran" userId="f5c0b7c74de91c7e" providerId="Windows Live" clId="Web-{D15DC498-EE4A-40E4-B29F-9389025554B4}"/>
    <pc:docChg chg="addSld delSld modSld sldOrd addMainMaster delMainMaster">
      <pc:chgData name="tien tran" userId="f5c0b7c74de91c7e" providerId="Windows Live" clId="Web-{D15DC498-EE4A-40E4-B29F-9389025554B4}" dt="2023-08-10T10:18:45.718" v="540" actId="20577"/>
      <pc:docMkLst>
        <pc:docMk/>
      </pc:docMkLst>
      <pc:sldChg chg="modSp">
        <pc:chgData name="tien tran" userId="f5c0b7c74de91c7e" providerId="Windows Live" clId="Web-{D15DC498-EE4A-40E4-B29F-9389025554B4}" dt="2023-08-10T09:32:41.210" v="500" actId="20577"/>
        <pc:sldMkLst>
          <pc:docMk/>
          <pc:sldMk cId="0" sldId="257"/>
        </pc:sldMkLst>
        <pc:spChg chg="mod">
          <ac:chgData name="tien tran" userId="f5c0b7c74de91c7e" providerId="Windows Live" clId="Web-{D15DC498-EE4A-40E4-B29F-9389025554B4}" dt="2023-08-10T09:32:41.210" v="500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del">
        <pc:chgData name="tien tran" userId="f5c0b7c74de91c7e" providerId="Windows Live" clId="Web-{D15DC498-EE4A-40E4-B29F-9389025554B4}" dt="2023-08-10T04:49:27.512" v="0"/>
        <pc:sldMkLst>
          <pc:docMk/>
          <pc:sldMk cId="0" sldId="260"/>
        </pc:sldMkLst>
      </pc:sldChg>
      <pc:sldChg chg="modSp">
        <pc:chgData name="tien tran" userId="f5c0b7c74de91c7e" providerId="Windows Live" clId="Web-{D15DC498-EE4A-40E4-B29F-9389025554B4}" dt="2023-08-10T09:30:19.469" v="471" actId="20577"/>
        <pc:sldMkLst>
          <pc:docMk/>
          <pc:sldMk cId="0" sldId="404"/>
        </pc:sldMkLst>
        <pc:spChg chg="mod">
          <ac:chgData name="tien tran" userId="f5c0b7c74de91c7e" providerId="Windows Live" clId="Web-{D15DC498-EE4A-40E4-B29F-9389025554B4}" dt="2023-08-10T09:30:19.469" v="471" actId="20577"/>
          <ac:spMkLst>
            <pc:docMk/>
            <pc:sldMk cId="0" sldId="404"/>
            <ac:spMk id="12" creationId="{00000000-0000-0000-0000-000000000000}"/>
          </ac:spMkLst>
        </pc:spChg>
      </pc:sldChg>
      <pc:sldChg chg="del">
        <pc:chgData name="tien tran" userId="f5c0b7c74de91c7e" providerId="Windows Live" clId="Web-{D15DC498-EE4A-40E4-B29F-9389025554B4}" dt="2023-08-10T04:49:28.450" v="1"/>
        <pc:sldMkLst>
          <pc:docMk/>
          <pc:sldMk cId="2189927006" sldId="405"/>
        </pc:sldMkLst>
      </pc:sldChg>
      <pc:sldChg chg="del">
        <pc:chgData name="tien tran" userId="f5c0b7c74de91c7e" providerId="Windows Live" clId="Web-{D15DC498-EE4A-40E4-B29F-9389025554B4}" dt="2023-08-10T05:22:08.650" v="70"/>
        <pc:sldMkLst>
          <pc:docMk/>
          <pc:sldMk cId="1642895426" sldId="407"/>
        </pc:sldMkLst>
      </pc:sldChg>
      <pc:sldChg chg="modSp add ord replId">
        <pc:chgData name="tien tran" userId="f5c0b7c74de91c7e" providerId="Windows Live" clId="Web-{D15DC498-EE4A-40E4-B29F-9389025554B4}" dt="2023-08-10T09:31:16.237" v="481"/>
        <pc:sldMkLst>
          <pc:docMk/>
          <pc:sldMk cId="127468970" sldId="408"/>
        </pc:sldMkLst>
        <pc:spChg chg="mod">
          <ac:chgData name="tien tran" userId="f5c0b7c74de91c7e" providerId="Windows Live" clId="Web-{D15DC498-EE4A-40E4-B29F-9389025554B4}" dt="2023-08-10T04:51:33.188" v="11" actId="20577"/>
          <ac:spMkLst>
            <pc:docMk/>
            <pc:sldMk cId="127468970" sldId="408"/>
            <ac:spMk id="5122" creationId="{00000000-0000-0000-0000-000000000000}"/>
          </ac:spMkLst>
        </pc:spChg>
        <pc:spChg chg="mod">
          <ac:chgData name="tien tran" userId="f5c0b7c74de91c7e" providerId="Windows Live" clId="Web-{D15DC498-EE4A-40E4-B29F-9389025554B4}" dt="2023-08-10T09:29:44.624" v="452" actId="20577"/>
          <ac:spMkLst>
            <pc:docMk/>
            <pc:sldMk cId="127468970" sldId="408"/>
            <ac:spMk id="190467" creationId="{00000000-0000-0000-0000-000000000000}"/>
          </ac:spMkLst>
        </pc:spChg>
      </pc:sldChg>
      <pc:sldChg chg="del">
        <pc:chgData name="tien tran" userId="f5c0b7c74de91c7e" providerId="Windows Live" clId="Web-{D15DC498-EE4A-40E4-B29F-9389025554B4}" dt="2023-08-10T04:49:31.512" v="3"/>
        <pc:sldMkLst>
          <pc:docMk/>
          <pc:sldMk cId="1994670862" sldId="408"/>
        </pc:sldMkLst>
      </pc:sldChg>
      <pc:sldChg chg="add del">
        <pc:chgData name="tien tran" userId="f5c0b7c74de91c7e" providerId="Windows Live" clId="Web-{D15DC498-EE4A-40E4-B29F-9389025554B4}" dt="2023-08-10T05:15:26.076" v="17"/>
        <pc:sldMkLst>
          <pc:docMk/>
          <pc:sldMk cId="2871557930" sldId="409"/>
        </pc:sldMkLst>
      </pc:sldChg>
      <pc:sldChg chg="del">
        <pc:chgData name="tien tran" userId="f5c0b7c74de91c7e" providerId="Windows Live" clId="Web-{D15DC498-EE4A-40E4-B29F-9389025554B4}" dt="2023-08-10T04:49:30.137" v="2"/>
        <pc:sldMkLst>
          <pc:docMk/>
          <pc:sldMk cId="3855648825" sldId="409"/>
        </pc:sldMkLst>
      </pc:sldChg>
      <pc:sldChg chg="addSp delSp modSp add replId addAnim delAnim">
        <pc:chgData name="tien tran" userId="f5c0b7c74de91c7e" providerId="Windows Live" clId="Web-{D15DC498-EE4A-40E4-B29F-9389025554B4}" dt="2023-08-10T05:16:48.656" v="35" actId="1076"/>
        <pc:sldMkLst>
          <pc:docMk/>
          <pc:sldMk cId="4092728141" sldId="409"/>
        </pc:sldMkLst>
        <pc:spChg chg="mod">
          <ac:chgData name="tien tran" userId="f5c0b7c74de91c7e" providerId="Windows Live" clId="Web-{D15DC498-EE4A-40E4-B29F-9389025554B4}" dt="2023-08-10T05:15:57.123" v="24" actId="20577"/>
          <ac:spMkLst>
            <pc:docMk/>
            <pc:sldMk cId="4092728141" sldId="409"/>
            <ac:spMk id="5122" creationId="{00000000-0000-0000-0000-000000000000}"/>
          </ac:spMkLst>
        </pc:spChg>
        <pc:spChg chg="add del mod">
          <ac:chgData name="tien tran" userId="f5c0b7c74de91c7e" providerId="Windows Live" clId="Web-{D15DC498-EE4A-40E4-B29F-9389025554B4}" dt="2023-08-10T05:16:13.702" v="27"/>
          <ac:spMkLst>
            <pc:docMk/>
            <pc:sldMk cId="4092728141" sldId="409"/>
            <ac:spMk id="190467" creationId="{00000000-0000-0000-0000-000000000000}"/>
          </ac:spMkLst>
        </pc:spChg>
        <pc:graphicFrameChg chg="add del mod ord modGraphic">
          <ac:chgData name="tien tran" userId="f5c0b7c74de91c7e" providerId="Windows Live" clId="Web-{D15DC498-EE4A-40E4-B29F-9389025554B4}" dt="2023-08-10T05:16:07.202" v="26"/>
          <ac:graphicFrameMkLst>
            <pc:docMk/>
            <pc:sldMk cId="4092728141" sldId="409"/>
            <ac:graphicFrameMk id="3" creationId="{3F73029D-DE25-3B35-FC92-D364BF3D9A97}"/>
          </ac:graphicFrameMkLst>
        </pc:graphicFrameChg>
        <pc:graphicFrameChg chg="add mod ord modGraphic">
          <ac:chgData name="tien tran" userId="f5c0b7c74de91c7e" providerId="Windows Live" clId="Web-{D15DC498-EE4A-40E4-B29F-9389025554B4}" dt="2023-08-10T05:16:48.656" v="35" actId="1076"/>
          <ac:graphicFrameMkLst>
            <pc:docMk/>
            <pc:sldMk cId="4092728141" sldId="409"/>
            <ac:graphicFrameMk id="5" creationId="{C4A54BA4-0508-A090-4386-A6AABD6F8123}"/>
          </ac:graphicFrameMkLst>
        </pc:graphicFrameChg>
      </pc:sldChg>
      <pc:sldChg chg="add del">
        <pc:chgData name="tien tran" userId="f5c0b7c74de91c7e" providerId="Windows Live" clId="Web-{D15DC498-EE4A-40E4-B29F-9389025554B4}" dt="2023-08-10T05:15:26.076" v="16"/>
        <pc:sldMkLst>
          <pc:docMk/>
          <pc:sldMk cId="197589947" sldId="410"/>
        </pc:sldMkLst>
      </pc:sldChg>
      <pc:sldChg chg="modSp new ord modNotes">
        <pc:chgData name="tien tran" userId="f5c0b7c74de91c7e" providerId="Windows Live" clId="Web-{D15DC498-EE4A-40E4-B29F-9389025554B4}" dt="2023-08-10T09:08:14.584" v="341"/>
        <pc:sldMkLst>
          <pc:docMk/>
          <pc:sldMk cId="783779802" sldId="410"/>
        </pc:sldMkLst>
        <pc:spChg chg="mod">
          <ac:chgData name="tien tran" userId="f5c0b7c74de91c7e" providerId="Windows Live" clId="Web-{D15DC498-EE4A-40E4-B29F-9389025554B4}" dt="2023-08-10T05:27:26.113" v="119" actId="20577"/>
          <ac:spMkLst>
            <pc:docMk/>
            <pc:sldMk cId="783779802" sldId="410"/>
            <ac:spMk id="2" creationId="{250BAF42-F1CB-45A3-0C77-CBAA9434D89F}"/>
          </ac:spMkLst>
        </pc:spChg>
        <pc:spChg chg="mod">
          <ac:chgData name="tien tran" userId="f5c0b7c74de91c7e" providerId="Windows Live" clId="Web-{D15DC498-EE4A-40E4-B29F-9389025554B4}" dt="2023-08-10T05:29:41.820" v="147" actId="20577"/>
          <ac:spMkLst>
            <pc:docMk/>
            <pc:sldMk cId="783779802" sldId="410"/>
            <ac:spMk id="3" creationId="{2DAF0DD2-A99E-B732-D6F1-050717CDC005}"/>
          </ac:spMkLst>
        </pc:spChg>
      </pc:sldChg>
      <pc:sldChg chg="del">
        <pc:chgData name="tien tran" userId="f5c0b7c74de91c7e" providerId="Windows Live" clId="Web-{D15DC498-EE4A-40E4-B29F-9389025554B4}" dt="2023-08-10T04:49:32.044" v="4"/>
        <pc:sldMkLst>
          <pc:docMk/>
          <pc:sldMk cId="3067185355" sldId="410"/>
        </pc:sldMkLst>
      </pc:sldChg>
      <pc:sldChg chg="add del">
        <pc:chgData name="tien tran" userId="f5c0b7c74de91c7e" providerId="Windows Live" clId="Web-{D15DC498-EE4A-40E4-B29F-9389025554B4}" dt="2023-08-10T05:15:26.076" v="15"/>
        <pc:sldMkLst>
          <pc:docMk/>
          <pc:sldMk cId="767287494" sldId="411"/>
        </pc:sldMkLst>
      </pc:sldChg>
      <pc:sldChg chg="del">
        <pc:chgData name="tien tran" userId="f5c0b7c74de91c7e" providerId="Windows Live" clId="Web-{D15DC498-EE4A-40E4-B29F-9389025554B4}" dt="2023-08-10T04:49:32.981" v="5"/>
        <pc:sldMkLst>
          <pc:docMk/>
          <pc:sldMk cId="1338927439" sldId="411"/>
        </pc:sldMkLst>
      </pc:sldChg>
      <pc:sldChg chg="modSp new del">
        <pc:chgData name="tien tran" userId="f5c0b7c74de91c7e" providerId="Windows Live" clId="Web-{D15DC498-EE4A-40E4-B29F-9389025554B4}" dt="2023-08-10T09:21:15.415" v="348"/>
        <pc:sldMkLst>
          <pc:docMk/>
          <pc:sldMk cId="2290035733" sldId="411"/>
        </pc:sldMkLst>
        <pc:spChg chg="mod">
          <ac:chgData name="tien tran" userId="f5c0b7c74de91c7e" providerId="Windows Live" clId="Web-{D15DC498-EE4A-40E4-B29F-9389025554B4}" dt="2023-08-10T05:18:35.113" v="67" actId="20577"/>
          <ac:spMkLst>
            <pc:docMk/>
            <pc:sldMk cId="2290035733" sldId="411"/>
            <ac:spMk id="2" creationId="{5ECE65CB-1DA8-1316-D2EA-BB8812716CD6}"/>
          </ac:spMkLst>
        </pc:spChg>
        <pc:spChg chg="mod">
          <ac:chgData name="tien tran" userId="f5c0b7c74de91c7e" providerId="Windows Live" clId="Web-{D15DC498-EE4A-40E4-B29F-9389025554B4}" dt="2023-08-10T05:18:46.879" v="69" actId="20577"/>
          <ac:spMkLst>
            <pc:docMk/>
            <pc:sldMk cId="2290035733" sldId="411"/>
            <ac:spMk id="3" creationId="{A199BCFB-89CA-5313-B01B-8C6DA05C322B}"/>
          </ac:spMkLst>
        </pc:spChg>
      </pc:sldChg>
      <pc:sldChg chg="del">
        <pc:chgData name="tien tran" userId="f5c0b7c74de91c7e" providerId="Windows Live" clId="Web-{D15DC498-EE4A-40E4-B29F-9389025554B4}" dt="2023-08-10T04:49:33.747" v="6"/>
        <pc:sldMkLst>
          <pc:docMk/>
          <pc:sldMk cId="610090152" sldId="412"/>
        </pc:sldMkLst>
      </pc:sldChg>
      <pc:sldChg chg="modSp new modNotes">
        <pc:chgData name="tien tran" userId="f5c0b7c74de91c7e" providerId="Windows Live" clId="Web-{D15DC498-EE4A-40E4-B29F-9389025554B4}" dt="2023-08-10T09:08:22.788" v="343"/>
        <pc:sldMkLst>
          <pc:docMk/>
          <pc:sldMk cId="3339784644" sldId="412"/>
        </pc:sldMkLst>
        <pc:spChg chg="mod">
          <ac:chgData name="tien tran" userId="f5c0b7c74de91c7e" providerId="Windows Live" clId="Web-{D15DC498-EE4A-40E4-B29F-9389025554B4}" dt="2023-08-10T05:27:47.254" v="124" actId="20577"/>
          <ac:spMkLst>
            <pc:docMk/>
            <pc:sldMk cId="3339784644" sldId="412"/>
            <ac:spMk id="2" creationId="{393A8453-EC2A-34FC-87EC-A0355F2C7C6B}"/>
          </ac:spMkLst>
        </pc:spChg>
        <pc:spChg chg="mod">
          <ac:chgData name="tien tran" userId="f5c0b7c74de91c7e" providerId="Windows Live" clId="Web-{D15DC498-EE4A-40E4-B29F-9389025554B4}" dt="2023-08-10T05:30:10.931" v="149" actId="20577"/>
          <ac:spMkLst>
            <pc:docMk/>
            <pc:sldMk cId="3339784644" sldId="412"/>
            <ac:spMk id="3" creationId="{BF779970-2383-B336-1028-E371C9585296}"/>
          </ac:spMkLst>
        </pc:spChg>
      </pc:sldChg>
      <pc:sldChg chg="modSp new">
        <pc:chgData name="tien tran" userId="f5c0b7c74de91c7e" providerId="Windows Live" clId="Web-{D15DC498-EE4A-40E4-B29F-9389025554B4}" dt="2023-08-10T05:31:43.605" v="179" actId="20577"/>
        <pc:sldMkLst>
          <pc:docMk/>
          <pc:sldMk cId="3181141262" sldId="413"/>
        </pc:sldMkLst>
        <pc:spChg chg="mod">
          <ac:chgData name="tien tran" userId="f5c0b7c74de91c7e" providerId="Windows Live" clId="Web-{D15DC498-EE4A-40E4-B29F-9389025554B4}" dt="2023-08-10T05:30:29.744" v="155" actId="20577"/>
          <ac:spMkLst>
            <pc:docMk/>
            <pc:sldMk cId="3181141262" sldId="413"/>
            <ac:spMk id="2" creationId="{F9A7EB6C-AB7E-AF0A-FE00-290ECE6B4E1E}"/>
          </ac:spMkLst>
        </pc:spChg>
        <pc:spChg chg="mod">
          <ac:chgData name="tien tran" userId="f5c0b7c74de91c7e" providerId="Windows Live" clId="Web-{D15DC498-EE4A-40E4-B29F-9389025554B4}" dt="2023-08-10T05:31:43.605" v="179" actId="20577"/>
          <ac:spMkLst>
            <pc:docMk/>
            <pc:sldMk cId="3181141262" sldId="413"/>
            <ac:spMk id="3" creationId="{55F6906A-8760-2F65-E7D5-ACE48B862D75}"/>
          </ac:spMkLst>
        </pc:spChg>
      </pc:sldChg>
      <pc:sldChg chg="modSp new modNotes">
        <pc:chgData name="tien tran" userId="f5c0b7c74de91c7e" providerId="Windows Live" clId="Web-{D15DC498-EE4A-40E4-B29F-9389025554B4}" dt="2023-08-10T09:08:33.538" v="345"/>
        <pc:sldMkLst>
          <pc:docMk/>
          <pc:sldMk cId="3444204200" sldId="414"/>
        </pc:sldMkLst>
        <pc:spChg chg="mod">
          <ac:chgData name="tien tran" userId="f5c0b7c74de91c7e" providerId="Windows Live" clId="Web-{D15DC498-EE4A-40E4-B29F-9389025554B4}" dt="2023-08-10T06:33:51.824" v="184" actId="20577"/>
          <ac:spMkLst>
            <pc:docMk/>
            <pc:sldMk cId="3444204200" sldId="414"/>
            <ac:spMk id="2" creationId="{27CA9A72-1A6C-EA27-5F8A-21BCE06986C3}"/>
          </ac:spMkLst>
        </pc:spChg>
        <pc:spChg chg="mod">
          <ac:chgData name="tien tran" userId="f5c0b7c74de91c7e" providerId="Windows Live" clId="Web-{D15DC498-EE4A-40E4-B29F-9389025554B4}" dt="2023-08-10T06:34:18.778" v="188" actId="20577"/>
          <ac:spMkLst>
            <pc:docMk/>
            <pc:sldMk cId="3444204200" sldId="414"/>
            <ac:spMk id="3" creationId="{774C7AB8-29EB-809A-E68B-CB7362553CAE}"/>
          </ac:spMkLst>
        </pc:spChg>
      </pc:sldChg>
      <pc:sldChg chg="addSp modSp new modNotes">
        <pc:chgData name="tien tran" userId="f5c0b7c74de91c7e" providerId="Windows Live" clId="Web-{D15DC498-EE4A-40E4-B29F-9389025554B4}" dt="2023-08-10T09:20:58.492" v="347"/>
        <pc:sldMkLst>
          <pc:docMk/>
          <pc:sldMk cId="3272650938" sldId="415"/>
        </pc:sldMkLst>
        <pc:spChg chg="mod">
          <ac:chgData name="tien tran" userId="f5c0b7c74de91c7e" providerId="Windows Live" clId="Web-{D15DC498-EE4A-40E4-B29F-9389025554B4}" dt="2023-08-10T06:34:46.716" v="193" actId="20577"/>
          <ac:spMkLst>
            <pc:docMk/>
            <pc:sldMk cId="3272650938" sldId="415"/>
            <ac:spMk id="2" creationId="{3F1969E4-308F-23D7-E25C-F2F8FFF2538F}"/>
          </ac:spMkLst>
        </pc:spChg>
        <pc:spChg chg="mod">
          <ac:chgData name="tien tran" userId="f5c0b7c74de91c7e" providerId="Windows Live" clId="Web-{D15DC498-EE4A-40E4-B29F-9389025554B4}" dt="2023-08-10T06:34:53.451" v="195" actId="20577"/>
          <ac:spMkLst>
            <pc:docMk/>
            <pc:sldMk cId="3272650938" sldId="415"/>
            <ac:spMk id="3" creationId="{7B1F9CFE-8B93-6682-E295-222898D18FBD}"/>
          </ac:spMkLst>
        </pc:spChg>
        <pc:picChg chg="add mod">
          <ac:chgData name="tien tran" userId="f5c0b7c74de91c7e" providerId="Windows Live" clId="Web-{D15DC498-EE4A-40E4-B29F-9389025554B4}" dt="2023-08-10T06:34:59.529" v="198" actId="14100"/>
          <ac:picMkLst>
            <pc:docMk/>
            <pc:sldMk cId="3272650938" sldId="415"/>
            <ac:picMk id="5" creationId="{7982A788-6499-5D84-1133-969D1CBC0793}"/>
          </ac:picMkLst>
        </pc:picChg>
      </pc:sldChg>
      <pc:sldChg chg="modSp new">
        <pc:chgData name="tien tran" userId="f5c0b7c74de91c7e" providerId="Windows Live" clId="Web-{D15DC498-EE4A-40E4-B29F-9389025554B4}" dt="2023-08-10T06:35:33.249" v="207" actId="20577"/>
        <pc:sldMkLst>
          <pc:docMk/>
          <pc:sldMk cId="1460951728" sldId="416"/>
        </pc:sldMkLst>
        <pc:spChg chg="mod">
          <ac:chgData name="tien tran" userId="f5c0b7c74de91c7e" providerId="Windows Live" clId="Web-{D15DC498-EE4A-40E4-B29F-9389025554B4}" dt="2023-08-10T06:35:22.514" v="203" actId="20577"/>
          <ac:spMkLst>
            <pc:docMk/>
            <pc:sldMk cId="1460951728" sldId="416"/>
            <ac:spMk id="2" creationId="{CB403188-D867-B525-7746-EE80A04A67AA}"/>
          </ac:spMkLst>
        </pc:spChg>
        <pc:spChg chg="mod">
          <ac:chgData name="tien tran" userId="f5c0b7c74de91c7e" providerId="Windows Live" clId="Web-{D15DC498-EE4A-40E4-B29F-9389025554B4}" dt="2023-08-10T06:35:33.249" v="207" actId="20577"/>
          <ac:spMkLst>
            <pc:docMk/>
            <pc:sldMk cId="1460951728" sldId="416"/>
            <ac:spMk id="3" creationId="{A16A8D72-4391-3D72-C88F-C66CA37FF84E}"/>
          </ac:spMkLst>
        </pc:spChg>
      </pc:sldChg>
      <pc:sldChg chg="modSp new">
        <pc:chgData name="tien tran" userId="f5c0b7c74de91c7e" providerId="Windows Live" clId="Web-{D15DC498-EE4A-40E4-B29F-9389025554B4}" dt="2023-08-10T06:45:44.076" v="289" actId="20577"/>
        <pc:sldMkLst>
          <pc:docMk/>
          <pc:sldMk cId="276252559" sldId="417"/>
        </pc:sldMkLst>
        <pc:spChg chg="mod">
          <ac:chgData name="tien tran" userId="f5c0b7c74de91c7e" providerId="Windows Live" clId="Web-{D15DC498-EE4A-40E4-B29F-9389025554B4}" dt="2023-08-10T06:45:36.339" v="286" actId="20577"/>
          <ac:spMkLst>
            <pc:docMk/>
            <pc:sldMk cId="276252559" sldId="417"/>
            <ac:spMk id="2" creationId="{43C5C36D-6F62-13F1-0DF8-4BB15A4F517C}"/>
          </ac:spMkLst>
        </pc:spChg>
        <pc:spChg chg="mod">
          <ac:chgData name="tien tran" userId="f5c0b7c74de91c7e" providerId="Windows Live" clId="Web-{D15DC498-EE4A-40E4-B29F-9389025554B4}" dt="2023-08-10T06:45:44.076" v="289" actId="20577"/>
          <ac:spMkLst>
            <pc:docMk/>
            <pc:sldMk cId="276252559" sldId="417"/>
            <ac:spMk id="3" creationId="{652BC72E-FB2E-DA81-4129-27B24C9D6613}"/>
          </ac:spMkLst>
        </pc:spChg>
      </pc:sldChg>
      <pc:sldChg chg="add del">
        <pc:chgData name="tien tran" userId="f5c0b7c74de91c7e" providerId="Windows Live" clId="Web-{D15DC498-EE4A-40E4-B29F-9389025554B4}" dt="2023-08-10T06:38:01.361" v="249"/>
        <pc:sldMkLst>
          <pc:docMk/>
          <pc:sldMk cId="2113658747" sldId="417"/>
        </pc:sldMkLst>
      </pc:sldChg>
      <pc:sldChg chg="add del">
        <pc:chgData name="tien tran" userId="f5c0b7c74de91c7e" providerId="Windows Live" clId="Web-{D15DC498-EE4A-40E4-B29F-9389025554B4}" dt="2023-08-10T06:38:01.345" v="248"/>
        <pc:sldMkLst>
          <pc:docMk/>
          <pc:sldMk cId="475254412" sldId="418"/>
        </pc:sldMkLst>
      </pc:sldChg>
      <pc:sldChg chg="new add del">
        <pc:chgData name="tien tran" userId="f5c0b7c74de91c7e" providerId="Windows Live" clId="Web-{D15DC498-EE4A-40E4-B29F-9389025554B4}" dt="2023-08-10T09:31:34.316" v="486"/>
        <pc:sldMkLst>
          <pc:docMk/>
          <pc:sldMk cId="4032163897" sldId="418"/>
        </pc:sldMkLst>
      </pc:sldChg>
      <pc:sldChg chg="add del">
        <pc:chgData name="tien tran" userId="f5c0b7c74de91c7e" providerId="Windows Live" clId="Web-{D15DC498-EE4A-40E4-B29F-9389025554B4}" dt="2023-08-10T06:38:01.345" v="247"/>
        <pc:sldMkLst>
          <pc:docMk/>
          <pc:sldMk cId="1491629864" sldId="419"/>
        </pc:sldMkLst>
      </pc:sldChg>
      <pc:sldChg chg="modSp new">
        <pc:chgData name="tien tran" userId="f5c0b7c74de91c7e" providerId="Windows Live" clId="Web-{D15DC498-EE4A-40E4-B29F-9389025554B4}" dt="2023-08-10T06:47:07.981" v="308" actId="20577"/>
        <pc:sldMkLst>
          <pc:docMk/>
          <pc:sldMk cId="4113484281" sldId="419"/>
        </pc:sldMkLst>
        <pc:spChg chg="mod">
          <ac:chgData name="tien tran" userId="f5c0b7c74de91c7e" providerId="Windows Live" clId="Web-{D15DC498-EE4A-40E4-B29F-9389025554B4}" dt="2023-08-10T06:47:07.981" v="308" actId="20577"/>
          <ac:spMkLst>
            <pc:docMk/>
            <pc:sldMk cId="4113484281" sldId="419"/>
            <ac:spMk id="2" creationId="{BB76B3A3-6A35-8911-50A3-58AD958ADD60}"/>
          </ac:spMkLst>
        </pc:spChg>
        <pc:spChg chg="mod">
          <ac:chgData name="tien tran" userId="f5c0b7c74de91c7e" providerId="Windows Live" clId="Web-{D15DC498-EE4A-40E4-B29F-9389025554B4}" dt="2023-08-10T06:46:17.886" v="295" actId="20577"/>
          <ac:spMkLst>
            <pc:docMk/>
            <pc:sldMk cId="4113484281" sldId="419"/>
            <ac:spMk id="3" creationId="{3B8A8A82-EF44-BC75-B8FD-56DE0897D90D}"/>
          </ac:spMkLst>
        </pc:spChg>
      </pc:sldChg>
      <pc:sldChg chg="modSp new">
        <pc:chgData name="tien tran" userId="f5c0b7c74de91c7e" providerId="Windows Live" clId="Web-{D15DC498-EE4A-40E4-B29F-9389025554B4}" dt="2023-08-10T06:46:50.918" v="307" actId="20577"/>
        <pc:sldMkLst>
          <pc:docMk/>
          <pc:sldMk cId="731796846" sldId="420"/>
        </pc:sldMkLst>
        <pc:spChg chg="mod">
          <ac:chgData name="tien tran" userId="f5c0b7c74de91c7e" providerId="Windows Live" clId="Web-{D15DC498-EE4A-40E4-B29F-9389025554B4}" dt="2023-08-10T06:46:36.621" v="303" actId="20577"/>
          <ac:spMkLst>
            <pc:docMk/>
            <pc:sldMk cId="731796846" sldId="420"/>
            <ac:spMk id="2" creationId="{20CDD454-FADB-9F04-D79A-45646AA6C6B2}"/>
          </ac:spMkLst>
        </pc:spChg>
        <pc:spChg chg="mod">
          <ac:chgData name="tien tran" userId="f5c0b7c74de91c7e" providerId="Windows Live" clId="Web-{D15DC498-EE4A-40E4-B29F-9389025554B4}" dt="2023-08-10T06:46:50.918" v="307" actId="20577"/>
          <ac:spMkLst>
            <pc:docMk/>
            <pc:sldMk cId="731796846" sldId="420"/>
            <ac:spMk id="3" creationId="{1AFED418-D046-F62D-4E2D-8C738372E59F}"/>
          </ac:spMkLst>
        </pc:spChg>
      </pc:sldChg>
      <pc:sldChg chg="add del">
        <pc:chgData name="tien tran" userId="f5c0b7c74de91c7e" providerId="Windows Live" clId="Web-{D15DC498-EE4A-40E4-B29F-9389025554B4}" dt="2023-08-10T06:38:01.345" v="246"/>
        <pc:sldMkLst>
          <pc:docMk/>
          <pc:sldMk cId="2186506547" sldId="420"/>
        </pc:sldMkLst>
      </pc:sldChg>
      <pc:sldChg chg="add del">
        <pc:chgData name="tien tran" userId="f5c0b7c74de91c7e" providerId="Windows Live" clId="Web-{D15DC498-EE4A-40E4-B29F-9389025554B4}" dt="2023-08-10T06:38:01.345" v="245"/>
        <pc:sldMkLst>
          <pc:docMk/>
          <pc:sldMk cId="2231621182" sldId="421"/>
        </pc:sldMkLst>
      </pc:sldChg>
      <pc:sldChg chg="modSp new">
        <pc:chgData name="tien tran" userId="f5c0b7c74de91c7e" providerId="Windows Live" clId="Web-{D15DC498-EE4A-40E4-B29F-9389025554B4}" dt="2023-08-10T06:47:47.622" v="321" actId="20577"/>
        <pc:sldMkLst>
          <pc:docMk/>
          <pc:sldMk cId="2598830094" sldId="421"/>
        </pc:sldMkLst>
        <pc:spChg chg="mod">
          <ac:chgData name="tien tran" userId="f5c0b7c74de91c7e" providerId="Windows Live" clId="Web-{D15DC498-EE4A-40E4-B29F-9389025554B4}" dt="2023-08-10T06:47:32.169" v="313" actId="20577"/>
          <ac:spMkLst>
            <pc:docMk/>
            <pc:sldMk cId="2598830094" sldId="421"/>
            <ac:spMk id="2" creationId="{FE88A9BA-5E47-3A05-EAA7-E2D3F13ABA62}"/>
          </ac:spMkLst>
        </pc:spChg>
        <pc:spChg chg="mod">
          <ac:chgData name="tien tran" userId="f5c0b7c74de91c7e" providerId="Windows Live" clId="Web-{D15DC498-EE4A-40E4-B29F-9389025554B4}" dt="2023-08-10T06:47:47.622" v="321" actId="20577"/>
          <ac:spMkLst>
            <pc:docMk/>
            <pc:sldMk cId="2598830094" sldId="421"/>
            <ac:spMk id="3" creationId="{CC02702F-7F0C-93A6-9285-1C87AA94D9A4}"/>
          </ac:spMkLst>
        </pc:spChg>
      </pc:sldChg>
      <pc:sldChg chg="add del">
        <pc:chgData name="tien tran" userId="f5c0b7c74de91c7e" providerId="Windows Live" clId="Web-{D15DC498-EE4A-40E4-B29F-9389025554B4}" dt="2023-08-10T06:38:01.345" v="244"/>
        <pc:sldMkLst>
          <pc:docMk/>
          <pc:sldMk cId="1866235890" sldId="422"/>
        </pc:sldMkLst>
      </pc:sldChg>
      <pc:sldChg chg="modSp new del">
        <pc:chgData name="tien tran" userId="f5c0b7c74de91c7e" providerId="Windows Live" clId="Web-{D15DC498-EE4A-40E4-B29F-9389025554B4}" dt="2023-08-10T10:15:21.619" v="501"/>
        <pc:sldMkLst>
          <pc:docMk/>
          <pc:sldMk cId="2564473940" sldId="422"/>
        </pc:sldMkLst>
        <pc:spChg chg="mod">
          <ac:chgData name="tien tran" userId="f5c0b7c74de91c7e" providerId="Windows Live" clId="Web-{D15DC498-EE4A-40E4-B29F-9389025554B4}" dt="2023-08-10T06:49:07.327" v="326" actId="20577"/>
          <ac:spMkLst>
            <pc:docMk/>
            <pc:sldMk cId="2564473940" sldId="422"/>
            <ac:spMk id="2" creationId="{2B520525-86D1-45F9-B04F-32211E09B24F}"/>
          </ac:spMkLst>
        </pc:spChg>
        <pc:spChg chg="mod">
          <ac:chgData name="tien tran" userId="f5c0b7c74de91c7e" providerId="Windows Live" clId="Web-{D15DC498-EE4A-40E4-B29F-9389025554B4}" dt="2023-08-10T06:49:22.531" v="330" actId="20577"/>
          <ac:spMkLst>
            <pc:docMk/>
            <pc:sldMk cId="2564473940" sldId="422"/>
            <ac:spMk id="3" creationId="{74CD2C99-DF2A-0D5B-C69C-607B524BCB47}"/>
          </ac:spMkLst>
        </pc:spChg>
      </pc:sldChg>
      <pc:sldChg chg="modSp new">
        <pc:chgData name="tien tran" userId="f5c0b7c74de91c7e" providerId="Windows Live" clId="Web-{D15DC498-EE4A-40E4-B29F-9389025554B4}" dt="2023-08-10T06:49:48.719" v="339" actId="20577"/>
        <pc:sldMkLst>
          <pc:docMk/>
          <pc:sldMk cId="920688791" sldId="423"/>
        </pc:sldMkLst>
        <pc:spChg chg="mod">
          <ac:chgData name="tien tran" userId="f5c0b7c74de91c7e" providerId="Windows Live" clId="Web-{D15DC498-EE4A-40E4-B29F-9389025554B4}" dt="2023-08-10T06:49:43.047" v="335" actId="20577"/>
          <ac:spMkLst>
            <pc:docMk/>
            <pc:sldMk cId="920688791" sldId="423"/>
            <ac:spMk id="2" creationId="{FA709099-9C03-20E8-4453-4888D961D0DF}"/>
          </ac:spMkLst>
        </pc:spChg>
        <pc:spChg chg="mod">
          <ac:chgData name="tien tran" userId="f5c0b7c74de91c7e" providerId="Windows Live" clId="Web-{D15DC498-EE4A-40E4-B29F-9389025554B4}" dt="2023-08-10T06:49:48.719" v="339" actId="20577"/>
          <ac:spMkLst>
            <pc:docMk/>
            <pc:sldMk cId="920688791" sldId="423"/>
            <ac:spMk id="3" creationId="{19622F19-3A99-91E0-C319-327EB9C57037}"/>
          </ac:spMkLst>
        </pc:spChg>
      </pc:sldChg>
      <pc:sldChg chg="add del">
        <pc:chgData name="tien tran" userId="f5c0b7c74de91c7e" providerId="Windows Live" clId="Web-{D15DC498-EE4A-40E4-B29F-9389025554B4}" dt="2023-08-10T06:38:01.329" v="243"/>
        <pc:sldMkLst>
          <pc:docMk/>
          <pc:sldMk cId="2419640013" sldId="423"/>
        </pc:sldMkLst>
      </pc:sldChg>
      <pc:sldChg chg="add del">
        <pc:chgData name="tien tran" userId="f5c0b7c74de91c7e" providerId="Windows Live" clId="Web-{D15DC498-EE4A-40E4-B29F-9389025554B4}" dt="2023-08-10T06:37:59.251" v="242"/>
        <pc:sldMkLst>
          <pc:docMk/>
          <pc:sldMk cId="552454638" sldId="424"/>
        </pc:sldMkLst>
      </pc:sldChg>
      <pc:sldChg chg="add del replId">
        <pc:chgData name="tien tran" userId="f5c0b7c74de91c7e" providerId="Windows Live" clId="Web-{D15DC498-EE4A-40E4-B29F-9389025554B4}" dt="2023-08-10T09:31:40.285" v="488"/>
        <pc:sldMkLst>
          <pc:docMk/>
          <pc:sldMk cId="2234374530" sldId="424"/>
        </pc:sldMkLst>
      </pc:sldChg>
      <pc:sldChg chg="add del">
        <pc:chgData name="tien tran" userId="f5c0b7c74de91c7e" providerId="Windows Live" clId="Web-{D15DC498-EE4A-40E4-B29F-9389025554B4}" dt="2023-08-10T06:37:59.251" v="241"/>
        <pc:sldMkLst>
          <pc:docMk/>
          <pc:sldMk cId="1206831523" sldId="425"/>
        </pc:sldMkLst>
      </pc:sldChg>
      <pc:sldChg chg="modSp add ord replId">
        <pc:chgData name="tien tran" userId="f5c0b7c74de91c7e" providerId="Windows Live" clId="Web-{D15DC498-EE4A-40E4-B29F-9389025554B4}" dt="2023-08-10T10:18:45.718" v="540" actId="20577"/>
        <pc:sldMkLst>
          <pc:docMk/>
          <pc:sldMk cId="2531436333" sldId="425"/>
        </pc:sldMkLst>
        <pc:spChg chg="mod">
          <ac:chgData name="tien tran" userId="f5c0b7c74de91c7e" providerId="Windows Live" clId="Web-{D15DC498-EE4A-40E4-B29F-9389025554B4}" dt="2023-08-10T09:25:10.315" v="378" actId="20577"/>
          <ac:spMkLst>
            <pc:docMk/>
            <pc:sldMk cId="2531436333" sldId="425"/>
            <ac:spMk id="2" creationId="{46B3D94D-7071-5916-66B5-E139289976E8}"/>
          </ac:spMkLst>
        </pc:spChg>
        <pc:spChg chg="mod">
          <ac:chgData name="tien tran" userId="f5c0b7c74de91c7e" providerId="Windows Live" clId="Web-{D15DC498-EE4A-40E4-B29F-9389025554B4}" dt="2023-08-10T10:18:45.718" v="540" actId="20577"/>
          <ac:spMkLst>
            <pc:docMk/>
            <pc:sldMk cId="2531436333" sldId="425"/>
            <ac:spMk id="3" creationId="{21C96401-A90B-33E2-675F-7E11F01A4186}"/>
          </ac:spMkLst>
        </pc:spChg>
      </pc:sldChg>
      <pc:sldChg chg="modSp add replId">
        <pc:chgData name="tien tran" userId="f5c0b7c74de91c7e" providerId="Windows Live" clId="Web-{D15DC498-EE4A-40E4-B29F-9389025554B4}" dt="2023-08-10T10:18:11.232" v="533" actId="20577"/>
        <pc:sldMkLst>
          <pc:docMk/>
          <pc:sldMk cId="2777785407" sldId="426"/>
        </pc:sldMkLst>
        <pc:spChg chg="mod">
          <ac:chgData name="tien tran" userId="f5c0b7c74de91c7e" providerId="Windows Live" clId="Web-{D15DC498-EE4A-40E4-B29F-9389025554B4}" dt="2023-08-10T10:18:11.232" v="533" actId="20577"/>
          <ac:spMkLst>
            <pc:docMk/>
            <pc:sldMk cId="2777785407" sldId="426"/>
            <ac:spMk id="3" creationId="{21C96401-A90B-33E2-675F-7E11F01A4186}"/>
          </ac:spMkLst>
        </pc:spChg>
      </pc:sldChg>
      <pc:sldChg chg="add del">
        <pc:chgData name="tien tran" userId="f5c0b7c74de91c7e" providerId="Windows Live" clId="Web-{D15DC498-EE4A-40E4-B29F-9389025554B4}" dt="2023-08-10T06:37:59.251" v="240"/>
        <pc:sldMkLst>
          <pc:docMk/>
          <pc:sldMk cId="3180629017" sldId="426"/>
        </pc:sldMkLst>
      </pc:sldChg>
      <pc:sldChg chg="new del">
        <pc:chgData name="tien tran" userId="f5c0b7c74de91c7e" providerId="Windows Live" clId="Web-{D15DC498-EE4A-40E4-B29F-9389025554B4}" dt="2023-08-10T09:29:52.593" v="454"/>
        <pc:sldMkLst>
          <pc:docMk/>
          <pc:sldMk cId="2158942923" sldId="427"/>
        </pc:sldMkLst>
      </pc:sldChg>
      <pc:sldChg chg="add del">
        <pc:chgData name="tien tran" userId="f5c0b7c74de91c7e" providerId="Windows Live" clId="Web-{D15DC498-EE4A-40E4-B29F-9389025554B4}" dt="2023-08-10T06:37:59.251" v="239"/>
        <pc:sldMkLst>
          <pc:docMk/>
          <pc:sldMk cId="3579643518" sldId="427"/>
        </pc:sldMkLst>
      </pc:sldChg>
      <pc:sldChg chg="modSp add replId">
        <pc:chgData name="tien tran" userId="f5c0b7c74de91c7e" providerId="Windows Live" clId="Web-{D15DC498-EE4A-40E4-B29F-9389025554B4}" dt="2023-08-10T09:30:45.517" v="474" actId="20577"/>
        <pc:sldMkLst>
          <pc:docMk/>
          <pc:sldMk cId="4230782466" sldId="427"/>
        </pc:sldMkLst>
        <pc:spChg chg="mod">
          <ac:chgData name="tien tran" userId="f5c0b7c74de91c7e" providerId="Windows Live" clId="Web-{D15DC498-EE4A-40E4-B29F-9389025554B4}" dt="2023-08-10T09:30:45.517" v="474" actId="20577"/>
          <ac:spMkLst>
            <pc:docMk/>
            <pc:sldMk cId="4230782466" sldId="427"/>
            <ac:spMk id="190467" creationId="{00000000-0000-0000-0000-000000000000}"/>
          </ac:spMkLst>
        </pc:spChg>
      </pc:sldChg>
      <pc:sldChg chg="add del replId">
        <pc:chgData name="tien tran" userId="f5c0b7c74de91c7e" providerId="Windows Live" clId="Web-{D15DC498-EE4A-40E4-B29F-9389025554B4}" dt="2023-08-10T09:31:25.082" v="483"/>
        <pc:sldMkLst>
          <pc:docMk/>
          <pc:sldMk cId="1413831631" sldId="428"/>
        </pc:sldMkLst>
      </pc:sldChg>
      <pc:sldChg chg="add del">
        <pc:chgData name="tien tran" userId="f5c0b7c74de91c7e" providerId="Windows Live" clId="Web-{D15DC498-EE4A-40E4-B29F-9389025554B4}" dt="2023-08-10T06:37:59.236" v="238"/>
        <pc:sldMkLst>
          <pc:docMk/>
          <pc:sldMk cId="3857207034" sldId="428"/>
        </pc:sldMkLst>
      </pc:sldChg>
      <pc:sldChg chg="modSp add replId">
        <pc:chgData name="tien tran" userId="f5c0b7c74de91c7e" providerId="Windows Live" clId="Web-{D15DC498-EE4A-40E4-B29F-9389025554B4}" dt="2023-08-10T09:31:33.894" v="485" actId="20577"/>
        <pc:sldMkLst>
          <pc:docMk/>
          <pc:sldMk cId="2677565605" sldId="429"/>
        </pc:sldMkLst>
        <pc:spChg chg="mod">
          <ac:chgData name="tien tran" userId="f5c0b7c74de91c7e" providerId="Windows Live" clId="Web-{D15DC498-EE4A-40E4-B29F-9389025554B4}" dt="2023-08-10T09:31:33.894" v="485" actId="20577"/>
          <ac:spMkLst>
            <pc:docMk/>
            <pc:sldMk cId="2677565605" sldId="429"/>
            <ac:spMk id="190467" creationId="{00000000-0000-0000-0000-000000000000}"/>
          </ac:spMkLst>
        </pc:spChg>
      </pc:sldChg>
      <pc:sldChg chg="add del">
        <pc:chgData name="tien tran" userId="f5c0b7c74de91c7e" providerId="Windows Live" clId="Web-{D15DC498-EE4A-40E4-B29F-9389025554B4}" dt="2023-08-10T06:37:59.236" v="237"/>
        <pc:sldMkLst>
          <pc:docMk/>
          <pc:sldMk cId="3127186477" sldId="429"/>
        </pc:sldMkLst>
      </pc:sldChg>
      <pc:sldChg chg="modSp add replId">
        <pc:chgData name="tien tran" userId="f5c0b7c74de91c7e" providerId="Windows Live" clId="Web-{D15DC498-EE4A-40E4-B29F-9389025554B4}" dt="2023-08-10T09:31:44.676" v="490" actId="20577"/>
        <pc:sldMkLst>
          <pc:docMk/>
          <pc:sldMk cId="594343117" sldId="430"/>
        </pc:sldMkLst>
        <pc:spChg chg="mod">
          <ac:chgData name="tien tran" userId="f5c0b7c74de91c7e" providerId="Windows Live" clId="Web-{D15DC498-EE4A-40E4-B29F-9389025554B4}" dt="2023-08-10T09:31:44.676" v="490" actId="20577"/>
          <ac:spMkLst>
            <pc:docMk/>
            <pc:sldMk cId="594343117" sldId="430"/>
            <ac:spMk id="190467" creationId="{00000000-0000-0000-0000-000000000000}"/>
          </ac:spMkLst>
        </pc:spChg>
      </pc:sldChg>
      <pc:sldChg chg="add del">
        <pc:chgData name="tien tran" userId="f5c0b7c74de91c7e" providerId="Windows Live" clId="Web-{D15DC498-EE4A-40E4-B29F-9389025554B4}" dt="2023-08-10T06:37:59.236" v="236"/>
        <pc:sldMkLst>
          <pc:docMk/>
          <pc:sldMk cId="1416157620" sldId="430"/>
        </pc:sldMkLst>
      </pc:sldChg>
      <pc:sldChg chg="add del">
        <pc:chgData name="tien tran" userId="f5c0b7c74de91c7e" providerId="Windows Live" clId="Web-{D15DC498-EE4A-40E4-B29F-9389025554B4}" dt="2023-08-10T06:37:57.845" v="235"/>
        <pc:sldMkLst>
          <pc:docMk/>
          <pc:sldMk cId="3020842490" sldId="431"/>
        </pc:sldMkLst>
      </pc:sldChg>
      <pc:sldChg chg="add del">
        <pc:chgData name="tien tran" userId="f5c0b7c74de91c7e" providerId="Windows Live" clId="Web-{D15DC498-EE4A-40E4-B29F-9389025554B4}" dt="2023-08-10T06:37:57.845" v="234"/>
        <pc:sldMkLst>
          <pc:docMk/>
          <pc:sldMk cId="3326588892" sldId="432"/>
        </pc:sldMkLst>
      </pc:sldChg>
      <pc:sldChg chg="add del">
        <pc:chgData name="tien tran" userId="f5c0b7c74de91c7e" providerId="Windows Live" clId="Web-{D15DC498-EE4A-40E4-B29F-9389025554B4}" dt="2023-08-10T06:37:57.845" v="233"/>
        <pc:sldMkLst>
          <pc:docMk/>
          <pc:sldMk cId="1078825393" sldId="433"/>
        </pc:sldMkLst>
      </pc:sldChg>
      <pc:sldChg chg="add del">
        <pc:chgData name="tien tran" userId="f5c0b7c74de91c7e" providerId="Windows Live" clId="Web-{D15DC498-EE4A-40E4-B29F-9389025554B4}" dt="2023-08-10T06:37:57.845" v="232"/>
        <pc:sldMkLst>
          <pc:docMk/>
          <pc:sldMk cId="3693741230" sldId="434"/>
        </pc:sldMkLst>
      </pc:sldChg>
      <pc:sldChg chg="add del">
        <pc:chgData name="tien tran" userId="f5c0b7c74de91c7e" providerId="Windows Live" clId="Web-{D15DC498-EE4A-40E4-B29F-9389025554B4}" dt="2023-08-10T06:37:57.845" v="231"/>
        <pc:sldMkLst>
          <pc:docMk/>
          <pc:sldMk cId="1712906500" sldId="435"/>
        </pc:sldMkLst>
      </pc:sldChg>
      <pc:sldChg chg="add del">
        <pc:chgData name="tien tran" userId="f5c0b7c74de91c7e" providerId="Windows Live" clId="Web-{D15DC498-EE4A-40E4-B29F-9389025554B4}" dt="2023-08-10T06:37:57.845" v="230"/>
        <pc:sldMkLst>
          <pc:docMk/>
          <pc:sldMk cId="3461071229" sldId="436"/>
        </pc:sldMkLst>
      </pc:sldChg>
      <pc:sldChg chg="add del">
        <pc:chgData name="tien tran" userId="f5c0b7c74de91c7e" providerId="Windows Live" clId="Web-{D15DC498-EE4A-40E4-B29F-9389025554B4}" dt="2023-08-10T06:37:57.829" v="229"/>
        <pc:sldMkLst>
          <pc:docMk/>
          <pc:sldMk cId="3681916877" sldId="437"/>
        </pc:sldMkLst>
      </pc:sldChg>
      <pc:sldMasterChg chg="add del addSldLayout delSldLayout">
        <pc:chgData name="tien tran" userId="f5c0b7c74de91c7e" providerId="Windows Live" clId="Web-{D15DC498-EE4A-40E4-B29F-9389025554B4}" dt="2023-08-10T06:38:01.361" v="249"/>
        <pc:sldMasterMkLst>
          <pc:docMk/>
          <pc:sldMasterMk cId="0" sldId="2147483648"/>
        </pc:sldMasterMkLst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0" sldId="2147483649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0" sldId="2147483650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0" sldId="2147483651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0" sldId="2147483652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0" sldId="2147483653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0" sldId="2147483654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0" sldId="2147483655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0" sldId="2147483656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0" sldId="2147483657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0" sldId="2147483658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0" sldId="2147483659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311007231" sldId="2147483844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3349925658" sldId="2147483845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1840056244" sldId="2147483846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643207930" sldId="2147483847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3049260596" sldId="2147483848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604512799" sldId="2147483849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1993433536" sldId="2147483850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2645664984" sldId="2147483851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3164563326" sldId="2147483852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4067802724" sldId="2147483853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1348155558" sldId="2147483854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3854874113" sldId="2147483855"/>
          </pc:sldLayoutMkLst>
        </pc:sldLayoutChg>
      </pc:sldMasterChg>
    </pc:docChg>
  </pc:docChgLst>
  <pc:docChgLst>
    <pc:chgData name="tien tran" userId="f5c0b7c74de91c7e" providerId="Windows Live" clId="Web-{3462C230-5463-4756-8DB2-BEEBD5B73E66}"/>
    <pc:docChg chg="modSld">
      <pc:chgData name="tien tran" userId="f5c0b7c74de91c7e" providerId="Windows Live" clId="Web-{3462C230-5463-4756-8DB2-BEEBD5B73E66}" dt="2023-08-01T09:45:00.024" v="116"/>
      <pc:docMkLst>
        <pc:docMk/>
      </pc:docMkLst>
      <pc:sldChg chg="modNotes">
        <pc:chgData name="tien tran" userId="f5c0b7c74de91c7e" providerId="Windows Live" clId="Web-{3462C230-5463-4756-8DB2-BEEBD5B73E66}" dt="2023-08-01T09:45:00.024" v="116"/>
        <pc:sldMkLst>
          <pc:docMk/>
          <pc:sldMk cId="0" sldId="257"/>
        </pc:sldMkLst>
      </pc:sldChg>
      <pc:sldChg chg="modNotes">
        <pc:chgData name="tien tran" userId="f5c0b7c74de91c7e" providerId="Windows Live" clId="Web-{3462C230-5463-4756-8DB2-BEEBD5B73E66}" dt="2023-08-01T09:43:32.003" v="5"/>
        <pc:sldMkLst>
          <pc:docMk/>
          <pc:sldMk cId="0" sldId="404"/>
        </pc:sldMkLst>
      </pc:sldChg>
    </pc:docChg>
  </pc:docChgLst>
  <pc:docChgLst>
    <pc:chgData name="tien tran" userId="f5c0b7c74de91c7e" providerId="Windows Live" clId="Web-{1E8EF9DC-5EA4-425E-9953-1ABDFB2097F3}"/>
    <pc:docChg chg="addSld delSld modSld">
      <pc:chgData name="tien tran" userId="f5c0b7c74de91c7e" providerId="Windows Live" clId="Web-{1E8EF9DC-5EA4-425E-9953-1ABDFB2097F3}" dt="2023-08-04T15:18:07.729" v="284" actId="20577"/>
      <pc:docMkLst>
        <pc:docMk/>
      </pc:docMkLst>
      <pc:sldChg chg="modNotes">
        <pc:chgData name="tien tran" userId="f5c0b7c74de91c7e" providerId="Windows Live" clId="Web-{1E8EF9DC-5EA4-425E-9953-1ABDFB2097F3}" dt="2023-08-04T14:37:56.611" v="2"/>
        <pc:sldMkLst>
          <pc:docMk/>
          <pc:sldMk cId="0" sldId="257"/>
        </pc:sldMkLst>
      </pc:sldChg>
      <pc:sldChg chg="modNotes">
        <pc:chgData name="tien tran" userId="f5c0b7c74de91c7e" providerId="Windows Live" clId="Web-{1E8EF9DC-5EA4-425E-9953-1ABDFB2097F3}" dt="2023-08-04T14:50:59.811" v="19"/>
        <pc:sldMkLst>
          <pc:docMk/>
          <pc:sldMk cId="1642895426" sldId="407"/>
        </pc:sldMkLst>
      </pc:sldChg>
      <pc:sldChg chg="modSp new modNotes">
        <pc:chgData name="tien tran" userId="f5c0b7c74de91c7e" providerId="Windows Live" clId="Web-{1E8EF9DC-5EA4-425E-9953-1ABDFB2097F3}" dt="2023-08-04T15:15:41.616" v="225" actId="20577"/>
        <pc:sldMkLst>
          <pc:docMk/>
          <pc:sldMk cId="1338927439" sldId="411"/>
        </pc:sldMkLst>
        <pc:spChg chg="mod">
          <ac:chgData name="tien tran" userId="f5c0b7c74de91c7e" providerId="Windows Live" clId="Web-{1E8EF9DC-5EA4-425E-9953-1ABDFB2097F3}" dt="2023-08-04T14:41:55.026" v="12" actId="20577"/>
          <ac:spMkLst>
            <pc:docMk/>
            <pc:sldMk cId="1338927439" sldId="411"/>
            <ac:spMk id="2" creationId="{30357637-E3C3-E19E-7C9D-5382AB750A2B}"/>
          </ac:spMkLst>
        </pc:spChg>
        <pc:spChg chg="mod">
          <ac:chgData name="tien tran" userId="f5c0b7c74de91c7e" providerId="Windows Live" clId="Web-{1E8EF9DC-5EA4-425E-9953-1ABDFB2097F3}" dt="2023-08-04T15:15:41.616" v="225" actId="20577"/>
          <ac:spMkLst>
            <pc:docMk/>
            <pc:sldMk cId="1338927439" sldId="411"/>
            <ac:spMk id="3" creationId="{C900DF86-2FB5-4E1D-8EDB-8BDD1FB4ACA4}"/>
          </ac:spMkLst>
        </pc:spChg>
      </pc:sldChg>
      <pc:sldChg chg="modSp new">
        <pc:chgData name="tien tran" userId="f5c0b7c74de91c7e" providerId="Windows Live" clId="Web-{1E8EF9DC-5EA4-425E-9953-1ABDFB2097F3}" dt="2023-08-04T15:18:07.729" v="284" actId="20577"/>
        <pc:sldMkLst>
          <pc:docMk/>
          <pc:sldMk cId="610090152" sldId="412"/>
        </pc:sldMkLst>
        <pc:spChg chg="mod">
          <ac:chgData name="tien tran" userId="f5c0b7c74de91c7e" providerId="Windows Live" clId="Web-{1E8EF9DC-5EA4-425E-9953-1ABDFB2097F3}" dt="2023-08-04T15:16:17.256" v="237" actId="20577"/>
          <ac:spMkLst>
            <pc:docMk/>
            <pc:sldMk cId="610090152" sldId="412"/>
            <ac:spMk id="2" creationId="{34BA921E-21A0-1E80-60A4-69F160F27C97}"/>
          </ac:spMkLst>
        </pc:spChg>
        <pc:spChg chg="mod">
          <ac:chgData name="tien tran" userId="f5c0b7c74de91c7e" providerId="Windows Live" clId="Web-{1E8EF9DC-5EA4-425E-9953-1ABDFB2097F3}" dt="2023-08-04T15:18:07.729" v="284" actId="20577"/>
          <ac:spMkLst>
            <pc:docMk/>
            <pc:sldMk cId="610090152" sldId="412"/>
            <ac:spMk id="3" creationId="{65EF62E1-3A68-2759-4F79-8481E0CAD645}"/>
          </ac:spMkLst>
        </pc:spChg>
      </pc:sldChg>
      <pc:sldChg chg="modSp new del">
        <pc:chgData name="tien tran" userId="f5c0b7c74de91c7e" providerId="Windows Live" clId="Web-{1E8EF9DC-5EA4-425E-9953-1ABDFB2097F3}" dt="2023-08-04T15:15:43.036" v="226"/>
        <pc:sldMkLst>
          <pc:docMk/>
          <pc:sldMk cId="762551238" sldId="413"/>
        </pc:sldMkLst>
        <pc:spChg chg="mod">
          <ac:chgData name="tien tran" userId="f5c0b7c74de91c7e" providerId="Windows Live" clId="Web-{1E8EF9DC-5EA4-425E-9953-1ABDFB2097F3}" dt="2023-08-04T15:07:21.518" v="204" actId="20577"/>
          <ac:spMkLst>
            <pc:docMk/>
            <pc:sldMk cId="762551238" sldId="413"/>
            <ac:spMk id="2" creationId="{73F071EC-2E4C-4577-B9B4-83E9D22B10C4}"/>
          </ac:spMkLst>
        </pc:spChg>
      </pc:sldChg>
      <pc:sldChg chg="modSp new del">
        <pc:chgData name="tien tran" userId="f5c0b7c74de91c7e" providerId="Windows Live" clId="Web-{1E8EF9DC-5EA4-425E-9953-1ABDFB2097F3}" dt="2023-08-04T15:15:46.192" v="227"/>
        <pc:sldMkLst>
          <pc:docMk/>
          <pc:sldMk cId="1881031138" sldId="414"/>
        </pc:sldMkLst>
        <pc:spChg chg="mod">
          <ac:chgData name="tien tran" userId="f5c0b7c74de91c7e" providerId="Windows Live" clId="Web-{1E8EF9DC-5EA4-425E-9953-1ABDFB2097F3}" dt="2023-08-04T15:09:23.147" v="213" actId="20577"/>
          <ac:spMkLst>
            <pc:docMk/>
            <pc:sldMk cId="1881031138" sldId="414"/>
            <ac:spMk id="2" creationId="{A1C4CAA4-71C7-77A4-A640-252FE09BCF2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62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62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147B558-7846-4F1D-8DFB-D6CA7E5CD1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Google Shape;105;p1:notes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5" tIns="45700" rIns="91425" bIns="45700"/>
          <a:lstStyle/>
          <a:p>
            <a:pPr>
              <a:spcBef>
                <a:spcPct val="0"/>
              </a:spcBef>
              <a:buSzPts val="1400"/>
            </a:pPr>
            <a:endParaRPr lang="en-US" altLang="en-US"/>
          </a:p>
        </p:txBody>
      </p:sp>
      <p:sp>
        <p:nvSpPr>
          <p:cNvPr id="4099" name="Google Shape;106;p1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89248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30113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1 vài </a:t>
            </a:r>
            <a:r>
              <a:rPr lang="en-US" dirty="0" err="1">
                <a:latin typeface="Arial"/>
                <a:cs typeface="Arial"/>
              </a:rPr>
              <a:t>lỗi</a:t>
            </a:r>
            <a:r>
              <a:rPr lang="en-US" dirty="0">
                <a:latin typeface="Arial"/>
                <a:cs typeface="Arial"/>
              </a:rPr>
              <a:t> build false: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Thiếu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gói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điều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kiện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tiên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quyết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Mức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độ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sai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của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gói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tiên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quyết</a:t>
            </a:r>
            <a:r>
              <a:rPr lang="en-US" dirty="0">
                <a:latin typeface="Arial"/>
                <a:cs typeface="Arial"/>
              </a:rPr>
              <a:t>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Giá </a:t>
            </a:r>
            <a:r>
              <a:rPr lang="en-US" dirty="0" err="1">
                <a:latin typeface="Arial"/>
                <a:cs typeface="Arial"/>
              </a:rPr>
              <a:t>trị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sai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một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số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tham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số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lẽ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ra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bạn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phải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chuyển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định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cấu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hình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hoặc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thực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hiện</a:t>
            </a:r>
            <a:r>
              <a:rPr lang="en-US" dirty="0">
                <a:latin typeface="Arial"/>
                <a:cs typeface="Arial"/>
              </a:rPr>
              <a:t>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Trình </a:t>
            </a:r>
            <a:r>
              <a:rPr lang="en-US" dirty="0" err="1">
                <a:latin typeface="Arial"/>
                <a:cs typeface="Arial"/>
              </a:rPr>
              <a:t>biên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dịch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bị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thiếu</a:t>
            </a:r>
            <a:endParaRPr lang="vi-VN" dirty="0" err="1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Lỗi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trong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tập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lệnh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cấu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hình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hoặc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Makefile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tạo</a:t>
            </a:r>
            <a:endParaRPr lang="vi-VN" dirty="0" err="1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Lỗi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mã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nguồn</a:t>
            </a:r>
            <a:endParaRPr lang="vi-VN" dirty="0" err="1"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0551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046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2186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4993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8696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>
                <a:latin typeface="Arial"/>
                <a:cs typeface="Arial"/>
              </a:rPr>
              <a:t>Cách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phổ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biến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nhất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để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cài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đặt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pmem,ta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 1 </a:t>
            </a:r>
            <a:r>
              <a:rPr lang="en-US" dirty="0" err="1">
                <a:latin typeface="Arial"/>
                <a:cs typeface="Arial"/>
              </a:rPr>
              <a:t>công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cụ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RPM,nó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cho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phép</a:t>
            </a:r>
            <a:r>
              <a:rPr lang="en-US" dirty="0">
                <a:latin typeface="Arial"/>
                <a:cs typeface="Arial"/>
              </a:rPr>
              <a:t> download </a:t>
            </a:r>
            <a:r>
              <a:rPr lang="en-US" dirty="0" err="1">
                <a:latin typeface="Arial"/>
                <a:cs typeface="Arial"/>
              </a:rPr>
              <a:t>các</a:t>
            </a:r>
            <a:r>
              <a:rPr lang="en-US" dirty="0">
                <a:latin typeface="Arial"/>
                <a:cs typeface="Arial"/>
              </a:rPr>
              <a:t> package 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sẵn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trên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mạng,và</a:t>
            </a:r>
            <a:r>
              <a:rPr lang="en-US" dirty="0">
                <a:latin typeface="Arial"/>
                <a:cs typeface="Arial"/>
              </a:rPr>
              <a:t> rpm </a:t>
            </a:r>
            <a:r>
              <a:rPr lang="en-US" dirty="0" err="1">
                <a:latin typeface="Arial"/>
                <a:cs typeface="Arial"/>
              </a:rPr>
              <a:t>sẽ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cài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đặt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cho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chúng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ta.file</a:t>
            </a:r>
            <a:r>
              <a:rPr lang="en-US" dirty="0">
                <a:latin typeface="Arial"/>
                <a:cs typeface="Arial"/>
              </a:rPr>
              <a:t> rpm </a:t>
            </a:r>
            <a:r>
              <a:rPr lang="en-US" dirty="0" err="1">
                <a:latin typeface="Arial"/>
                <a:cs typeface="Arial"/>
              </a:rPr>
              <a:t>là</a:t>
            </a:r>
            <a:r>
              <a:rPr lang="en-US" dirty="0">
                <a:latin typeface="Arial"/>
                <a:cs typeface="Arial"/>
              </a:rPr>
              <a:t> 1 file </a:t>
            </a:r>
            <a:r>
              <a:rPr lang="en-US" dirty="0" err="1">
                <a:latin typeface="Arial"/>
                <a:cs typeface="Arial"/>
              </a:rPr>
              <a:t>nén.bên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trong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 file </a:t>
            </a:r>
            <a:r>
              <a:rPr lang="en-US" dirty="0" err="1">
                <a:latin typeface="Arial"/>
                <a:cs typeface="Arial"/>
              </a:rPr>
              <a:t>đã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biên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dịch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sẵn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cho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chúng</a:t>
            </a:r>
            <a:r>
              <a:rPr lang="en-US" dirty="0">
                <a:latin typeface="Arial"/>
                <a:cs typeface="Arial"/>
              </a:rPr>
              <a:t> ta </a:t>
            </a:r>
            <a:r>
              <a:rPr lang="en-US" dirty="0" err="1">
                <a:latin typeface="Arial"/>
                <a:cs typeface="Arial"/>
              </a:rPr>
              <a:t>ra</a:t>
            </a:r>
            <a:r>
              <a:rPr lang="en-US" dirty="0">
                <a:latin typeface="Arial"/>
                <a:cs typeface="Arial"/>
              </a:rPr>
              <a:t> file </a:t>
            </a:r>
            <a:r>
              <a:rPr lang="en-US" dirty="0" err="1">
                <a:latin typeface="Arial"/>
                <a:cs typeface="Arial"/>
              </a:rPr>
              <a:t>chạy.Những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người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tạo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ra</a:t>
            </a:r>
            <a:r>
              <a:rPr lang="en-US" dirty="0">
                <a:latin typeface="Arial"/>
                <a:cs typeface="Arial"/>
              </a:rPr>
              <a:t> file rpm </a:t>
            </a:r>
            <a:r>
              <a:rPr lang="en-US" dirty="0" err="1">
                <a:latin typeface="Arial"/>
                <a:cs typeface="Arial"/>
              </a:rPr>
              <a:t>họ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làm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công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việc</a:t>
            </a:r>
            <a:r>
              <a:rPr lang="en-US" dirty="0">
                <a:latin typeface="Arial"/>
                <a:cs typeface="Arial"/>
              </a:rPr>
              <a:t> download </a:t>
            </a:r>
            <a:r>
              <a:rPr lang="en-US" dirty="0" err="1">
                <a:latin typeface="Arial"/>
                <a:cs typeface="Arial"/>
              </a:rPr>
              <a:t>cac</a:t>
            </a:r>
            <a:r>
              <a:rPr lang="en-US" dirty="0">
                <a:latin typeface="Arial"/>
                <a:cs typeface="Arial"/>
              </a:rPr>
              <a:t> source code </a:t>
            </a:r>
            <a:r>
              <a:rPr lang="en-US" dirty="0" err="1">
                <a:latin typeface="Arial"/>
                <a:cs typeface="Arial"/>
              </a:rPr>
              <a:t>về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chạy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lệnh</a:t>
            </a:r>
            <a:r>
              <a:rPr lang="en-US" dirty="0">
                <a:latin typeface="Arial"/>
                <a:cs typeface="Arial"/>
              </a:rPr>
              <a:t> make </a:t>
            </a:r>
            <a:r>
              <a:rPr lang="en-US" dirty="0" err="1">
                <a:latin typeface="Arial"/>
                <a:cs typeface="Arial"/>
              </a:rPr>
              <a:t>tạo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ra</a:t>
            </a:r>
            <a:r>
              <a:rPr lang="en-US" dirty="0">
                <a:latin typeface="Arial"/>
                <a:cs typeface="Arial"/>
              </a:rPr>
              <a:t> file </a:t>
            </a:r>
            <a:r>
              <a:rPr lang="en-US" dirty="0" err="1">
                <a:latin typeface="Arial"/>
                <a:cs typeface="Arial"/>
              </a:rPr>
              <a:t>nhị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phân</a:t>
            </a:r>
            <a:r>
              <a:rPr lang="en-US" dirty="0">
                <a:latin typeface="Arial"/>
                <a:cs typeface="Arial"/>
              </a:rPr>
              <a:t> r </a:t>
            </a:r>
            <a:r>
              <a:rPr lang="en-US" dirty="0" err="1">
                <a:latin typeface="Arial"/>
                <a:cs typeface="Arial"/>
              </a:rPr>
              <a:t>dóng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gói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ra</a:t>
            </a:r>
            <a:r>
              <a:rPr lang="en-US" dirty="0">
                <a:latin typeface="Arial"/>
                <a:cs typeface="Arial"/>
              </a:rPr>
              <a:t> file </a:t>
            </a:r>
            <a:r>
              <a:rPr lang="en-US" dirty="0" err="1">
                <a:latin typeface="Arial"/>
                <a:cs typeface="Arial"/>
              </a:rPr>
              <a:t>rpm.chúng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ta</a:t>
            </a:r>
            <a:r>
              <a:rPr lang="en-US" dirty="0">
                <a:latin typeface="Arial"/>
                <a:cs typeface="Arial"/>
              </a:rPr>
              <a:t> download file rpm 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cài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đặt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là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xong.Điều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kiện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tiên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quyết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để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sử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dụng</a:t>
            </a:r>
            <a:r>
              <a:rPr lang="en-US" dirty="0">
                <a:latin typeface="Arial"/>
                <a:cs typeface="Arial"/>
              </a:rPr>
              <a:t> dc file rpm  </a:t>
            </a:r>
            <a:r>
              <a:rPr lang="en-US" dirty="0" err="1">
                <a:latin typeface="Arial"/>
                <a:cs typeface="Arial"/>
              </a:rPr>
              <a:t>là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người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biên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dịch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fai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cùng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loại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cpu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với</a:t>
            </a:r>
            <a:r>
              <a:rPr lang="en-US" dirty="0">
                <a:latin typeface="Arial"/>
                <a:cs typeface="Arial"/>
              </a:rPr>
              <a:t> ng </a:t>
            </a:r>
            <a:r>
              <a:rPr lang="en-US" dirty="0" err="1">
                <a:latin typeface="Arial"/>
                <a:cs typeface="Arial"/>
              </a:rPr>
              <a:t>sử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dụng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pmem.vd</a:t>
            </a:r>
            <a:r>
              <a:rPr lang="en-US" dirty="0">
                <a:latin typeface="Arial"/>
                <a:cs typeface="Arial"/>
              </a:rPr>
              <a:t> intel x86 .</a:t>
            </a:r>
            <a:r>
              <a:rPr lang="en-US" dirty="0" err="1">
                <a:latin typeface="Arial"/>
                <a:cs typeface="Arial"/>
              </a:rPr>
              <a:t>Ngoài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bộ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cài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còn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rất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nhiều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thông</a:t>
            </a:r>
            <a:r>
              <a:rPr lang="en-US" dirty="0">
                <a:latin typeface="Arial"/>
                <a:cs typeface="Arial"/>
              </a:rPr>
              <a:t> tin metadata </a:t>
            </a:r>
            <a:r>
              <a:rPr lang="en-US" dirty="0" err="1">
                <a:latin typeface="Arial"/>
                <a:cs typeface="Arial"/>
              </a:rPr>
              <a:t>như</a:t>
            </a:r>
            <a:r>
              <a:rPr lang="en-US" dirty="0">
                <a:latin typeface="Arial"/>
                <a:cs typeface="Arial"/>
              </a:rPr>
              <a:t> : </a:t>
            </a:r>
            <a:r>
              <a:rPr lang="en-US" dirty="0" err="1">
                <a:latin typeface="Arial"/>
                <a:cs typeface="Arial"/>
              </a:rPr>
              <a:t>tên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tác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giả,các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gói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thư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viện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là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gì,phiên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bản</a:t>
            </a:r>
            <a:r>
              <a:rPr lang="en-US" dirty="0">
                <a:latin typeface="Arial"/>
                <a:cs typeface="Arial"/>
              </a:rPr>
              <a:t> bao </a:t>
            </a:r>
            <a:r>
              <a:rPr lang="en-US" dirty="0" err="1">
                <a:latin typeface="Arial"/>
                <a:cs typeface="Arial"/>
              </a:rPr>
              <a:t>nhiêu</a:t>
            </a:r>
            <a:r>
              <a:rPr lang="en-US" dirty="0">
                <a:latin typeface="Arial"/>
                <a:cs typeface="Arial"/>
              </a:rPr>
              <a:t> ta 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thể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xem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 qua </a:t>
            </a:r>
            <a:r>
              <a:rPr lang="en-US" dirty="0" err="1">
                <a:latin typeface="Arial"/>
                <a:cs typeface="Arial"/>
              </a:rPr>
              <a:t>câu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lệnh</a:t>
            </a:r>
            <a:r>
              <a:rPr lang="en-US" dirty="0">
                <a:latin typeface="Arial"/>
                <a:cs typeface="Arial"/>
              </a:rPr>
              <a:t> Rpm.</a:t>
            </a:r>
          </a:p>
          <a:p>
            <a:pPr marL="228600" indent="-228600">
              <a:buAutoNum type="arabicPeriod"/>
            </a:pPr>
            <a:r>
              <a:rPr lang="en-US" dirty="0">
                <a:latin typeface="Arial"/>
                <a:cs typeface="Arial"/>
              </a:rPr>
              <a:t>I : install ; -v </a:t>
            </a:r>
            <a:r>
              <a:rPr lang="en-US" dirty="0" err="1">
                <a:latin typeface="Arial"/>
                <a:cs typeface="Arial"/>
              </a:rPr>
              <a:t>hiển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thị</a:t>
            </a:r>
            <a:r>
              <a:rPr lang="en-US" dirty="0">
                <a:latin typeface="Arial"/>
                <a:cs typeface="Arial"/>
              </a:rPr>
              <a:t> chi </a:t>
            </a:r>
            <a:r>
              <a:rPr lang="en-US" dirty="0" err="1">
                <a:latin typeface="Arial"/>
                <a:cs typeface="Arial"/>
              </a:rPr>
              <a:t>tiết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nó</a:t>
            </a:r>
            <a:r>
              <a:rPr lang="en-US" dirty="0">
                <a:latin typeface="Arial"/>
                <a:cs typeface="Arial"/>
              </a:rPr>
              <a:t> dang </a:t>
            </a:r>
            <a:r>
              <a:rPr lang="en-US" dirty="0" err="1">
                <a:latin typeface="Arial"/>
                <a:cs typeface="Arial"/>
              </a:rPr>
              <a:t>làm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j,nếu</a:t>
            </a:r>
            <a:r>
              <a:rPr lang="en-US" dirty="0">
                <a:latin typeface="Arial"/>
                <a:cs typeface="Arial"/>
              </a:rPr>
              <a:t> k 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nó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sẽ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âm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thầm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chạy,nếu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chạy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xong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nó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thoát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ra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là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xong</a:t>
            </a:r>
          </a:p>
          <a:p>
            <a:r>
              <a:rPr lang="en-US" dirty="0">
                <a:latin typeface="Arial"/>
                <a:cs typeface="Arial"/>
              </a:rPr>
              <a:t>Khi </a:t>
            </a:r>
            <a:r>
              <a:rPr lang="en-US" dirty="0" err="1">
                <a:latin typeface="Arial"/>
                <a:cs typeface="Arial"/>
              </a:rPr>
              <a:t>cài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bằng</a:t>
            </a:r>
            <a:r>
              <a:rPr lang="en-US" dirty="0">
                <a:latin typeface="Arial"/>
                <a:cs typeface="Arial"/>
              </a:rPr>
              <a:t> rpm </a:t>
            </a:r>
            <a:r>
              <a:rPr lang="en-US" dirty="0" err="1">
                <a:latin typeface="Arial"/>
                <a:cs typeface="Arial"/>
              </a:rPr>
              <a:t>đầu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tiên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nó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sẽ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kiểm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tra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trong</a:t>
            </a:r>
            <a:r>
              <a:rPr lang="en-US" dirty="0">
                <a:latin typeface="Arial"/>
                <a:cs typeface="Arial"/>
              </a:rPr>
              <a:t> metadata </a:t>
            </a:r>
            <a:r>
              <a:rPr lang="en-US" dirty="0" err="1">
                <a:latin typeface="Arial"/>
                <a:cs typeface="Arial"/>
              </a:rPr>
              <a:t>xem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điều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kiện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gói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nào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cần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cài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đặt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trc</a:t>
            </a:r>
            <a:r>
              <a:rPr lang="en-US" dirty="0">
                <a:latin typeface="Arial"/>
                <a:cs typeface="Arial"/>
              </a:rPr>
              <a:t> hay </a:t>
            </a:r>
            <a:r>
              <a:rPr lang="en-US" dirty="0" err="1">
                <a:latin typeface="Arial"/>
                <a:cs typeface="Arial"/>
              </a:rPr>
              <a:t>k,nếu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gói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đó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cài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đặt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r,nó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sẽ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tiếp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tục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cài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đặt,nếu</a:t>
            </a:r>
            <a:r>
              <a:rPr lang="en-US" dirty="0">
                <a:latin typeface="Arial"/>
                <a:cs typeface="Arial"/>
              </a:rPr>
              <a:t> k </a:t>
            </a:r>
            <a:r>
              <a:rPr lang="en-US" dirty="0" err="1">
                <a:latin typeface="Arial"/>
                <a:cs typeface="Arial"/>
              </a:rPr>
              <a:t>nó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sẽ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thoát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ra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báo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lỗi,thiếu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gói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điều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kiện.Khi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đó</a:t>
            </a:r>
            <a:r>
              <a:rPr lang="en-US" dirty="0">
                <a:latin typeface="Arial"/>
                <a:cs typeface="Arial"/>
              </a:rPr>
              <a:t> ta </a:t>
            </a:r>
            <a:r>
              <a:rPr lang="en-US" dirty="0" err="1">
                <a:latin typeface="Arial"/>
                <a:cs typeface="Arial"/>
              </a:rPr>
              <a:t>phải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tạm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dừng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lại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cài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đặt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gói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diều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kiện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trước.vd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như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gói</a:t>
            </a:r>
            <a:r>
              <a:rPr lang="en-US" dirty="0">
                <a:latin typeface="Arial"/>
                <a:cs typeface="Arial"/>
              </a:rPr>
              <a:t> A </a:t>
            </a:r>
            <a:r>
              <a:rPr lang="en-US" dirty="0" err="1">
                <a:latin typeface="Arial"/>
                <a:cs typeface="Arial"/>
              </a:rPr>
              <a:t>cần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B,cài</a:t>
            </a:r>
            <a:r>
              <a:rPr lang="en-US" dirty="0">
                <a:latin typeface="Arial"/>
                <a:cs typeface="Arial"/>
              </a:rPr>
              <a:t> B </a:t>
            </a:r>
            <a:r>
              <a:rPr lang="en-US" dirty="0" err="1">
                <a:latin typeface="Arial"/>
                <a:cs typeface="Arial"/>
              </a:rPr>
              <a:t>cần</a:t>
            </a:r>
            <a:r>
              <a:rPr lang="en-US" dirty="0">
                <a:latin typeface="Arial"/>
                <a:cs typeface="Arial"/>
              </a:rPr>
              <a:t> C…. </a:t>
            </a:r>
            <a:r>
              <a:rPr lang="en-US" dirty="0" err="1">
                <a:latin typeface="Arial"/>
                <a:cs typeface="Arial"/>
              </a:rPr>
              <a:t>Rất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dài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như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vậy.trường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hợp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hãn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hữu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gói</a:t>
            </a:r>
            <a:r>
              <a:rPr lang="en-US" dirty="0">
                <a:latin typeface="Arial"/>
                <a:cs typeface="Arial"/>
              </a:rPr>
              <a:t> A </a:t>
            </a:r>
            <a:r>
              <a:rPr lang="en-US" dirty="0" err="1">
                <a:latin typeface="Arial"/>
                <a:cs typeface="Arial"/>
              </a:rPr>
              <a:t>cần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B,cài</a:t>
            </a:r>
            <a:r>
              <a:rPr lang="en-US" dirty="0">
                <a:latin typeface="Arial"/>
                <a:cs typeface="Arial"/>
              </a:rPr>
              <a:t> B </a:t>
            </a:r>
            <a:r>
              <a:rPr lang="en-US" dirty="0" err="1">
                <a:latin typeface="Arial"/>
                <a:cs typeface="Arial"/>
              </a:rPr>
              <a:t>cần</a:t>
            </a:r>
            <a:r>
              <a:rPr lang="en-US" dirty="0">
                <a:latin typeface="Arial"/>
                <a:cs typeface="Arial"/>
              </a:rPr>
              <a:t> C, </a:t>
            </a:r>
            <a:r>
              <a:rPr lang="en-US" dirty="0" err="1">
                <a:latin typeface="Arial"/>
                <a:cs typeface="Arial"/>
              </a:rPr>
              <a:t>cài</a:t>
            </a:r>
            <a:r>
              <a:rPr lang="en-US" dirty="0">
                <a:latin typeface="Arial"/>
                <a:cs typeface="Arial"/>
              </a:rPr>
              <a:t> C </a:t>
            </a:r>
            <a:r>
              <a:rPr lang="en-US" dirty="0" err="1">
                <a:latin typeface="Arial"/>
                <a:cs typeface="Arial"/>
              </a:rPr>
              <a:t>cần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A,khi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dó</a:t>
            </a:r>
            <a:r>
              <a:rPr lang="en-US" dirty="0">
                <a:latin typeface="Arial"/>
                <a:cs typeface="Arial"/>
              </a:rPr>
              <a:t> ta </a:t>
            </a:r>
            <a:r>
              <a:rPr lang="en-US" dirty="0" err="1">
                <a:latin typeface="Arial"/>
                <a:cs typeface="Arial"/>
              </a:rPr>
              <a:t>phải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làm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như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thế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nào.Ta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sử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dụng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câu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lệnhm</a:t>
            </a:r>
            <a:r>
              <a:rPr lang="en-US" dirty="0">
                <a:latin typeface="Arial"/>
                <a:cs typeface="Arial"/>
              </a:rPr>
              <a:t> –</a:t>
            </a:r>
            <a:r>
              <a:rPr lang="en-US" dirty="0" err="1">
                <a:latin typeface="Arial"/>
                <a:cs typeface="Arial"/>
              </a:rPr>
              <a:t>nodeps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cài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đặt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bỏ</a:t>
            </a:r>
            <a:r>
              <a:rPr lang="en-US" dirty="0">
                <a:latin typeface="Arial"/>
                <a:cs typeface="Arial"/>
              </a:rPr>
              <a:t> qua </a:t>
            </a:r>
            <a:r>
              <a:rPr lang="en-US" dirty="0" err="1">
                <a:latin typeface="Arial"/>
                <a:cs typeface="Arial"/>
              </a:rPr>
              <a:t>điều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kiện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gói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phụ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thuộc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hoặc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cài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đồng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thời</a:t>
            </a:r>
            <a:r>
              <a:rPr lang="en-US" dirty="0">
                <a:latin typeface="Arial"/>
                <a:cs typeface="Arial"/>
              </a:rPr>
              <a:t>. – </a:t>
            </a:r>
            <a:r>
              <a:rPr lang="en-US" dirty="0" err="1">
                <a:latin typeface="Arial"/>
                <a:cs typeface="Arial"/>
              </a:rPr>
              <a:t>force,bình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thường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nó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sẽ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kiểm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tra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nếu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cài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dặt</a:t>
            </a:r>
            <a:r>
              <a:rPr lang="en-US" dirty="0">
                <a:latin typeface="Arial"/>
                <a:cs typeface="Arial"/>
              </a:rPr>
              <a:t> r </a:t>
            </a:r>
            <a:r>
              <a:rPr lang="en-US" dirty="0" err="1">
                <a:latin typeface="Arial"/>
                <a:cs typeface="Arial"/>
              </a:rPr>
              <a:t>nó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sẽ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không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cài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đặt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nữa,nếu</a:t>
            </a:r>
            <a:r>
              <a:rPr lang="en-US" dirty="0">
                <a:latin typeface="Arial"/>
                <a:cs typeface="Arial"/>
              </a:rPr>
              <a:t> file </a:t>
            </a:r>
            <a:r>
              <a:rPr lang="en-US" dirty="0" err="1">
                <a:latin typeface="Arial"/>
                <a:cs typeface="Arial"/>
              </a:rPr>
              <a:t>chạy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bị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thiếu</a:t>
            </a:r>
            <a:r>
              <a:rPr lang="en-US" dirty="0">
                <a:latin typeface="Arial"/>
                <a:cs typeface="Arial"/>
              </a:rPr>
              <a:t> hay </a:t>
            </a:r>
            <a:r>
              <a:rPr lang="en-US" dirty="0" err="1">
                <a:latin typeface="Arial"/>
                <a:cs typeface="Arial"/>
              </a:rPr>
              <a:t>thế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nào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đó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khi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dó</a:t>
            </a:r>
            <a:r>
              <a:rPr lang="en-US" dirty="0">
                <a:latin typeface="Arial"/>
                <a:cs typeface="Arial"/>
              </a:rPr>
              <a:t> ta </a:t>
            </a:r>
            <a:r>
              <a:rPr lang="en-US" dirty="0" err="1">
                <a:latin typeface="Arial"/>
                <a:cs typeface="Arial"/>
              </a:rPr>
              <a:t>muốn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cài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lại</a:t>
            </a:r>
            <a:r>
              <a:rPr lang="en-US" dirty="0">
                <a:latin typeface="Arial"/>
                <a:cs typeface="Arial"/>
              </a:rPr>
              <a:t>, ta them –force </a:t>
            </a:r>
            <a:r>
              <a:rPr lang="en-US" dirty="0" err="1">
                <a:latin typeface="Arial"/>
                <a:cs typeface="Arial"/>
              </a:rPr>
              <a:t>vào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nó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sẽ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cài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đặt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lại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bằng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mọi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cách</a:t>
            </a:r>
            <a:r>
              <a:rPr lang="en-US" dirty="0">
                <a:latin typeface="Arial"/>
                <a:cs typeface="Arial"/>
              </a:rPr>
              <a:t>.</a:t>
            </a:r>
          </a:p>
          <a:p>
            <a:pPr marL="228600" indent="-228600">
              <a:buAutoNum type="arabicPeriod"/>
            </a:pPr>
            <a:r>
              <a:rPr lang="en-US" dirty="0">
                <a:latin typeface="Arial"/>
                <a:cs typeface="Arial"/>
              </a:rPr>
              <a:t>-u </a:t>
            </a:r>
            <a:r>
              <a:rPr lang="en-US" dirty="0" err="1">
                <a:latin typeface="Arial"/>
                <a:cs typeface="Arial"/>
              </a:rPr>
              <a:t>nếu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đã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cài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đặt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phiên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bản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cũ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hơn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nó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sẽ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cài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phiên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bản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mới,nếu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chưa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cài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đặt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nó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sẽ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cài</a:t>
            </a:r>
          </a:p>
          <a:p>
            <a:pPr marL="228600" indent="-228600">
              <a:buAutoNum type="arabicPeriod"/>
            </a:pPr>
            <a:r>
              <a:rPr lang="en-US" dirty="0">
                <a:latin typeface="Arial"/>
                <a:cs typeface="Arial"/>
              </a:rPr>
              <a:t>-F </a:t>
            </a:r>
            <a:r>
              <a:rPr lang="en-US" dirty="0" err="1">
                <a:latin typeface="Arial"/>
                <a:cs typeface="Arial"/>
              </a:rPr>
              <a:t>nếu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đã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cài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đặt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phiên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bản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cũ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hơn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nó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sẽ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cài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phiên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bản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mới,nếu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chưa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cài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đặt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nó</a:t>
            </a:r>
            <a:r>
              <a:rPr lang="en-US" dirty="0">
                <a:latin typeface="Arial"/>
                <a:cs typeface="Arial"/>
              </a:rPr>
              <a:t> k </a:t>
            </a:r>
            <a:r>
              <a:rPr lang="en-US" dirty="0" err="1">
                <a:latin typeface="Arial"/>
                <a:cs typeface="Arial"/>
              </a:rPr>
              <a:t>cài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nữa</a:t>
            </a:r>
          </a:p>
          <a:p>
            <a:pPr marL="228600" indent="-228600"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6423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latin typeface="Arial"/>
                <a:cs typeface="Arial"/>
              </a:rPr>
              <a:t>Gỡ</a:t>
            </a:r>
            <a:r>
              <a:rPr lang="en-US">
                <a:latin typeface="Arial"/>
                <a:cs typeface="Arial"/>
              </a:rPr>
              <a:t> di </a:t>
            </a:r>
            <a:r>
              <a:rPr lang="en-US" err="1">
                <a:latin typeface="Arial"/>
                <a:cs typeface="Arial"/>
              </a:rPr>
              <a:t>dùng</a:t>
            </a:r>
            <a:r>
              <a:rPr lang="en-US">
                <a:latin typeface="Arial"/>
                <a:cs typeface="Arial"/>
              </a:rPr>
              <a:t> option –e </a:t>
            </a:r>
            <a:endParaRPr lang="en-US" dirty="0">
              <a:latin typeface="Arial"/>
              <a:cs typeface="Arial"/>
            </a:endParaRPr>
          </a:p>
          <a:p>
            <a:r>
              <a:rPr lang="en-US" err="1">
                <a:latin typeface="Arial"/>
                <a:cs typeface="Arial"/>
              </a:rPr>
              <a:t>Lúc</a:t>
            </a:r>
            <a:r>
              <a:rPr lang="en-US">
                <a:latin typeface="Arial"/>
                <a:cs typeface="Arial"/>
              </a:rPr>
              <a:t> </a:t>
            </a:r>
            <a:r>
              <a:rPr lang="en-US" err="1">
                <a:latin typeface="Arial"/>
                <a:cs typeface="Arial"/>
              </a:rPr>
              <a:t>này</a:t>
            </a:r>
            <a:r>
              <a:rPr lang="en-US">
                <a:latin typeface="Arial"/>
                <a:cs typeface="Arial"/>
              </a:rPr>
              <a:t> ta </a:t>
            </a:r>
            <a:r>
              <a:rPr lang="en-US" err="1">
                <a:latin typeface="Arial"/>
                <a:cs typeface="Arial"/>
              </a:rPr>
              <a:t>chỉ</a:t>
            </a:r>
            <a:r>
              <a:rPr lang="en-US">
                <a:latin typeface="Arial"/>
                <a:cs typeface="Arial"/>
              </a:rPr>
              <a:t> </a:t>
            </a:r>
            <a:r>
              <a:rPr lang="en-US" err="1">
                <a:latin typeface="Arial"/>
                <a:cs typeface="Arial"/>
              </a:rPr>
              <a:t>cần</a:t>
            </a:r>
            <a:r>
              <a:rPr lang="en-US">
                <a:latin typeface="Arial"/>
                <a:cs typeface="Arial"/>
              </a:rPr>
              <a:t> </a:t>
            </a:r>
            <a:r>
              <a:rPr lang="en-US" err="1">
                <a:latin typeface="Arial"/>
                <a:cs typeface="Arial"/>
              </a:rPr>
              <a:t>gõ</a:t>
            </a:r>
            <a:r>
              <a:rPr lang="en-US">
                <a:latin typeface="Arial"/>
                <a:cs typeface="Arial"/>
              </a:rPr>
              <a:t> </a:t>
            </a:r>
            <a:r>
              <a:rPr lang="en-US" err="1">
                <a:latin typeface="Arial"/>
                <a:cs typeface="Arial"/>
              </a:rPr>
              <a:t>tên</a:t>
            </a:r>
            <a:r>
              <a:rPr lang="en-US">
                <a:latin typeface="Arial"/>
                <a:cs typeface="Arial"/>
              </a:rPr>
              <a:t> </a:t>
            </a:r>
            <a:r>
              <a:rPr lang="en-US" err="1">
                <a:latin typeface="Arial"/>
                <a:cs typeface="Arial"/>
              </a:rPr>
              <a:t>pmem</a:t>
            </a:r>
            <a:r>
              <a:rPr lang="en-US">
                <a:latin typeface="Arial"/>
                <a:cs typeface="Arial"/>
              </a:rPr>
              <a:t> k </a:t>
            </a:r>
            <a:r>
              <a:rPr lang="en-US" err="1">
                <a:latin typeface="Arial"/>
                <a:cs typeface="Arial"/>
              </a:rPr>
              <a:t>cần</a:t>
            </a:r>
            <a:r>
              <a:rPr lang="en-US">
                <a:latin typeface="Arial"/>
                <a:cs typeface="Arial"/>
              </a:rPr>
              <a:t> </a:t>
            </a:r>
            <a:r>
              <a:rPr lang="en-US" err="1">
                <a:latin typeface="Arial"/>
                <a:cs typeface="Arial"/>
              </a:rPr>
              <a:t>gõ</a:t>
            </a:r>
            <a:r>
              <a:rPr lang="en-US">
                <a:latin typeface="Arial"/>
                <a:cs typeface="Arial"/>
              </a:rPr>
              <a:t> </a:t>
            </a:r>
            <a:r>
              <a:rPr lang="en-US" err="1">
                <a:latin typeface="Arial"/>
                <a:cs typeface="Arial"/>
              </a:rPr>
              <a:t>dường</a:t>
            </a:r>
            <a:r>
              <a:rPr lang="en-US">
                <a:latin typeface="Arial"/>
                <a:cs typeface="Arial"/>
              </a:rPr>
              <a:t> </a:t>
            </a:r>
            <a:r>
              <a:rPr lang="en-US" err="1">
                <a:latin typeface="Arial"/>
                <a:cs typeface="Arial"/>
              </a:rPr>
              <a:t>dẫn</a:t>
            </a:r>
            <a:r>
              <a:rPr lang="en-US">
                <a:latin typeface="Arial"/>
                <a:cs typeface="Arial"/>
              </a:rPr>
              <a:t> </a:t>
            </a:r>
            <a:r>
              <a:rPr lang="en-US" err="1">
                <a:latin typeface="Arial"/>
                <a:cs typeface="Arial"/>
              </a:rPr>
              <a:t>nữa</a:t>
            </a:r>
            <a:endParaRPr lang="en-US" dirty="0" err="1">
              <a:latin typeface="Arial"/>
              <a:cs typeface="Arial"/>
            </a:endParaRPr>
          </a:p>
          <a:p>
            <a:r>
              <a:rPr lang="en-US">
                <a:latin typeface="Arial"/>
                <a:cs typeface="Arial"/>
              </a:rPr>
              <a:t>Cài </a:t>
            </a:r>
            <a:r>
              <a:rPr lang="en-US" err="1">
                <a:latin typeface="Arial"/>
                <a:cs typeface="Arial"/>
              </a:rPr>
              <a:t>đặt</a:t>
            </a:r>
            <a:r>
              <a:rPr lang="en-US">
                <a:latin typeface="Arial"/>
                <a:cs typeface="Arial"/>
              </a:rPr>
              <a:t> </a:t>
            </a:r>
            <a:r>
              <a:rPr lang="en-US" err="1">
                <a:latin typeface="Arial"/>
                <a:cs typeface="Arial"/>
              </a:rPr>
              <a:t>bằng</a:t>
            </a:r>
            <a:r>
              <a:rPr lang="en-US">
                <a:latin typeface="Arial"/>
                <a:cs typeface="Arial"/>
              </a:rPr>
              <a:t> RPM </a:t>
            </a:r>
            <a:r>
              <a:rPr lang="en-US" err="1">
                <a:latin typeface="Arial"/>
                <a:cs typeface="Arial"/>
              </a:rPr>
              <a:t>khác</a:t>
            </a:r>
            <a:r>
              <a:rPr lang="en-US">
                <a:latin typeface="Arial"/>
                <a:cs typeface="Arial"/>
              </a:rPr>
              <a:t> </a:t>
            </a:r>
            <a:r>
              <a:rPr lang="en-US" err="1">
                <a:latin typeface="Arial"/>
                <a:cs typeface="Arial"/>
              </a:rPr>
              <a:t>với</a:t>
            </a:r>
            <a:r>
              <a:rPr lang="en-US">
                <a:latin typeface="Arial"/>
                <a:cs typeface="Arial"/>
              </a:rPr>
              <a:t> </a:t>
            </a:r>
            <a:r>
              <a:rPr lang="en-US" err="1">
                <a:latin typeface="Arial"/>
                <a:cs typeface="Arial"/>
              </a:rPr>
              <a:t>cài</a:t>
            </a:r>
            <a:r>
              <a:rPr lang="en-US">
                <a:latin typeface="Arial"/>
                <a:cs typeface="Arial"/>
              </a:rPr>
              <a:t> </a:t>
            </a:r>
            <a:r>
              <a:rPr lang="en-US" err="1">
                <a:latin typeface="Arial"/>
                <a:cs typeface="Arial"/>
              </a:rPr>
              <a:t>đặt</a:t>
            </a:r>
            <a:r>
              <a:rPr lang="en-US">
                <a:latin typeface="Arial"/>
                <a:cs typeface="Arial"/>
              </a:rPr>
              <a:t> </a:t>
            </a:r>
            <a:r>
              <a:rPr lang="en-US" err="1">
                <a:latin typeface="Arial"/>
                <a:cs typeface="Arial"/>
              </a:rPr>
              <a:t>bằng</a:t>
            </a:r>
            <a:r>
              <a:rPr lang="en-US">
                <a:latin typeface="Arial"/>
                <a:cs typeface="Arial"/>
              </a:rPr>
              <a:t> source code!!!</a:t>
            </a:r>
            <a:endParaRPr lang="en-US" dirty="0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Nếu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gỡ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nó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rằng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buộc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bởi</a:t>
            </a:r>
            <a:r>
              <a:rPr lang="en-US" dirty="0">
                <a:latin typeface="Arial"/>
                <a:cs typeface="Arial"/>
              </a:rPr>
              <a:t> 1 </a:t>
            </a:r>
            <a:r>
              <a:rPr lang="en-US" dirty="0" err="1">
                <a:latin typeface="Arial"/>
                <a:cs typeface="Arial"/>
              </a:rPr>
              <a:t>gói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phụ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thuộc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nào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dó,khi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dó</a:t>
            </a:r>
            <a:r>
              <a:rPr lang="en-US" dirty="0">
                <a:latin typeface="Arial"/>
                <a:cs typeface="Arial"/>
              </a:rPr>
              <a:t> ta k </a:t>
            </a:r>
            <a:r>
              <a:rPr lang="en-US" dirty="0" err="1">
                <a:latin typeface="Arial"/>
                <a:cs typeface="Arial"/>
              </a:rPr>
              <a:t>gỡ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được,nếu</a:t>
            </a:r>
            <a:r>
              <a:rPr lang="en-US" dirty="0">
                <a:latin typeface="Arial"/>
                <a:cs typeface="Arial"/>
              </a:rPr>
              <a:t> A </a:t>
            </a:r>
            <a:r>
              <a:rPr lang="en-US" dirty="0" err="1">
                <a:latin typeface="Arial"/>
                <a:cs typeface="Arial"/>
              </a:rPr>
              <a:t>chạy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cần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B,để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gỡ</a:t>
            </a:r>
            <a:r>
              <a:rPr lang="en-US" dirty="0">
                <a:latin typeface="Arial"/>
                <a:cs typeface="Arial"/>
              </a:rPr>
              <a:t> B </a:t>
            </a:r>
            <a:r>
              <a:rPr lang="en-US" dirty="0" err="1">
                <a:latin typeface="Arial"/>
                <a:cs typeface="Arial"/>
              </a:rPr>
              <a:t>thì</a:t>
            </a:r>
            <a:r>
              <a:rPr lang="en-US" dirty="0">
                <a:latin typeface="Arial"/>
                <a:cs typeface="Arial"/>
              </a:rPr>
              <a:t> ta </a:t>
            </a:r>
            <a:r>
              <a:rPr lang="en-US" dirty="0" err="1">
                <a:latin typeface="Arial"/>
                <a:cs typeface="Arial"/>
              </a:rPr>
              <a:t>fai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gỡ</a:t>
            </a:r>
            <a:r>
              <a:rPr lang="en-US" dirty="0">
                <a:latin typeface="Arial"/>
                <a:cs typeface="Arial"/>
              </a:rPr>
              <a:t>  A </a:t>
            </a:r>
            <a:r>
              <a:rPr lang="en-US" dirty="0" err="1">
                <a:latin typeface="Arial"/>
                <a:cs typeface="Arial"/>
              </a:rPr>
              <a:t>trước.nếu</a:t>
            </a:r>
            <a:r>
              <a:rPr lang="en-US" dirty="0">
                <a:latin typeface="Arial"/>
                <a:cs typeface="Arial"/>
              </a:rPr>
              <a:t> ta </a:t>
            </a:r>
            <a:r>
              <a:rPr lang="en-US" dirty="0" err="1">
                <a:latin typeface="Arial"/>
                <a:cs typeface="Arial"/>
              </a:rPr>
              <a:t>buộc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fai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gỡ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gói</a:t>
            </a:r>
            <a:r>
              <a:rPr lang="en-US" dirty="0">
                <a:latin typeface="Arial"/>
                <a:cs typeface="Arial"/>
              </a:rPr>
              <a:t> B ta </a:t>
            </a:r>
            <a:r>
              <a:rPr lang="en-US" dirty="0" err="1">
                <a:latin typeface="Arial"/>
                <a:cs typeface="Arial"/>
              </a:rPr>
              <a:t>dùng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lệnh</a:t>
            </a:r>
            <a:r>
              <a:rPr lang="en-US" dirty="0">
                <a:latin typeface="Arial"/>
                <a:cs typeface="Arial"/>
              </a:rPr>
              <a:t> –</a:t>
            </a:r>
            <a:r>
              <a:rPr lang="en-US" dirty="0" err="1">
                <a:latin typeface="Arial"/>
                <a:cs typeface="Arial"/>
              </a:rPr>
              <a:t>nodeps,khi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dó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gói</a:t>
            </a:r>
            <a:r>
              <a:rPr lang="en-US" dirty="0">
                <a:latin typeface="Arial"/>
                <a:cs typeface="Arial"/>
              </a:rPr>
              <a:t> A </a:t>
            </a:r>
            <a:r>
              <a:rPr lang="en-US" dirty="0" err="1">
                <a:latin typeface="Arial"/>
                <a:cs typeface="Arial"/>
              </a:rPr>
              <a:t>sẽ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bị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lỗi</a:t>
            </a:r>
            <a:r>
              <a:rPr lang="en-US" dirty="0">
                <a:latin typeface="Arial"/>
                <a:cs typeface="Arial"/>
              </a:rPr>
              <a:t>!!</a:t>
            </a:r>
          </a:p>
          <a:p>
            <a:endParaRPr lang="en-US" dirty="0"/>
          </a:p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226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Dung rpm van co </a:t>
            </a:r>
            <a:r>
              <a:rPr lang="en-US" dirty="0" err="1">
                <a:latin typeface="Arial"/>
                <a:cs typeface="Arial"/>
              </a:rPr>
              <a:t>nhuoc</a:t>
            </a:r>
            <a:r>
              <a:rPr lang="en-US" dirty="0">
                <a:latin typeface="Arial"/>
                <a:cs typeface="Arial"/>
              </a:rPr>
              <a:t> diem</a:t>
            </a:r>
          </a:p>
          <a:p>
            <a:pPr marL="228600" indent="-228600">
              <a:buAutoNum type="arabicPeriod"/>
            </a:pPr>
            <a:r>
              <a:rPr lang="en-US" dirty="0">
                <a:latin typeface="Arial"/>
                <a:cs typeface="Arial"/>
              </a:rPr>
              <a:t>Tu </a:t>
            </a:r>
            <a:r>
              <a:rPr lang="en-US" dirty="0" err="1">
                <a:latin typeface="Arial"/>
                <a:cs typeface="Arial"/>
              </a:rPr>
              <a:t>tim</a:t>
            </a:r>
            <a:r>
              <a:rPr lang="en-US" dirty="0">
                <a:latin typeface="Arial"/>
                <a:cs typeface="Arial"/>
              </a:rPr>
              <a:t> file rpm </a:t>
            </a:r>
            <a:r>
              <a:rPr lang="en-US" dirty="0" err="1">
                <a:latin typeface="Arial"/>
                <a:cs typeface="Arial"/>
              </a:rPr>
              <a:t>ve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cai,va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tu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tim</a:t>
            </a:r>
            <a:r>
              <a:rPr lang="en-US" dirty="0">
                <a:latin typeface="Arial"/>
                <a:cs typeface="Arial"/>
              </a:rPr>
              <a:t> package </a:t>
            </a:r>
            <a:r>
              <a:rPr lang="en-US" dirty="0" err="1">
                <a:latin typeface="Arial"/>
                <a:cs typeface="Arial"/>
              </a:rPr>
              <a:t>phu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thuoc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ve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cai</a:t>
            </a:r>
          </a:p>
          <a:p>
            <a:pPr marL="228600" indent="-228600">
              <a:buAutoNum type="arabicPeriod"/>
            </a:pPr>
            <a:r>
              <a:rPr lang="en-US" dirty="0">
                <a:latin typeface="Arial"/>
                <a:cs typeface="Arial"/>
              </a:rPr>
              <a:t>Cach </a:t>
            </a:r>
            <a:r>
              <a:rPr lang="en-US" dirty="0" err="1">
                <a:latin typeface="Arial"/>
                <a:cs typeface="Arial"/>
              </a:rPr>
              <a:t>cao</a:t>
            </a:r>
            <a:r>
              <a:rPr lang="en-US" dirty="0">
                <a:latin typeface="Arial"/>
                <a:cs typeface="Arial"/>
              </a:rPr>
              <a:t> cap hon 1 chut </a:t>
            </a:r>
            <a:r>
              <a:rPr lang="en-US" dirty="0" err="1">
                <a:latin typeface="Arial"/>
                <a:cs typeface="Arial"/>
              </a:rPr>
              <a:t>giup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quan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ly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cac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package.Xay</a:t>
            </a:r>
            <a:r>
              <a:rPr lang="en-US" dirty="0">
                <a:latin typeface="Arial"/>
                <a:cs typeface="Arial"/>
              </a:rPr>
              <a:t> dung 1 </a:t>
            </a:r>
            <a:r>
              <a:rPr lang="en-US" dirty="0" err="1">
                <a:latin typeface="Arial"/>
                <a:cs typeface="Arial"/>
              </a:rPr>
              <a:t>kho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tren</a:t>
            </a:r>
            <a:r>
              <a:rPr lang="en-US" dirty="0">
                <a:latin typeface="Arial"/>
                <a:cs typeface="Arial"/>
              </a:rPr>
              <a:t> may </a:t>
            </a:r>
            <a:r>
              <a:rPr lang="en-US" dirty="0" err="1">
                <a:latin typeface="Arial"/>
                <a:cs typeface="Arial"/>
              </a:rPr>
              <a:t>tinh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hoac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tren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mang.trong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kho</a:t>
            </a:r>
            <a:r>
              <a:rPr lang="en-US" dirty="0">
                <a:latin typeface="Arial"/>
                <a:cs typeface="Arial"/>
              </a:rPr>
              <a:t> do </a:t>
            </a:r>
            <a:r>
              <a:rPr lang="en-US" dirty="0" err="1">
                <a:latin typeface="Arial"/>
                <a:cs typeface="Arial"/>
              </a:rPr>
              <a:t>chua</a:t>
            </a:r>
            <a:r>
              <a:rPr lang="en-US" dirty="0">
                <a:latin typeface="Arial"/>
                <a:cs typeface="Arial"/>
              </a:rPr>
              <a:t> tat ca </a:t>
            </a:r>
            <a:r>
              <a:rPr lang="en-US" dirty="0" err="1">
                <a:latin typeface="Arial"/>
                <a:cs typeface="Arial"/>
              </a:rPr>
              <a:t>cac</a:t>
            </a:r>
            <a:r>
              <a:rPr lang="en-US" dirty="0">
                <a:latin typeface="Arial"/>
                <a:cs typeface="Arial"/>
              </a:rPr>
              <a:t> file </a:t>
            </a:r>
            <a:r>
              <a:rPr lang="en-US" dirty="0" err="1">
                <a:latin typeface="Arial"/>
                <a:cs typeface="Arial"/>
              </a:rPr>
              <a:t>rpm.khi</a:t>
            </a:r>
            <a:r>
              <a:rPr lang="en-US" dirty="0">
                <a:latin typeface="Arial"/>
                <a:cs typeface="Arial"/>
              </a:rPr>
              <a:t> can </a:t>
            </a:r>
            <a:r>
              <a:rPr lang="en-US" dirty="0" err="1">
                <a:latin typeface="Arial"/>
                <a:cs typeface="Arial"/>
              </a:rPr>
              <a:t>cai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dat</a:t>
            </a:r>
            <a:r>
              <a:rPr lang="en-US" dirty="0">
                <a:latin typeface="Arial"/>
                <a:cs typeface="Arial"/>
              </a:rPr>
              <a:t> no se </a:t>
            </a:r>
            <a:r>
              <a:rPr lang="en-US" dirty="0" err="1">
                <a:latin typeface="Arial"/>
                <a:cs typeface="Arial"/>
              </a:rPr>
              <a:t>tim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trong</a:t>
            </a:r>
            <a:r>
              <a:rPr lang="en-US" dirty="0">
                <a:latin typeface="Arial"/>
                <a:cs typeface="Arial"/>
              </a:rPr>
              <a:t> kho.va </a:t>
            </a:r>
            <a:r>
              <a:rPr lang="en-US" dirty="0" err="1">
                <a:latin typeface="Arial"/>
                <a:cs typeface="Arial"/>
              </a:rPr>
              <a:t>loi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ra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cài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đặt,nếu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gặp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lỗi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thiếu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gói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phụ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thuộc</a:t>
            </a:r>
          </a:p>
          <a:p>
            <a:pPr marL="228600" indent="-228600">
              <a:buAutoNum type="arabicPeriod"/>
            </a:pPr>
            <a:r>
              <a:rPr lang="en-US" dirty="0" err="1">
                <a:latin typeface="Arial"/>
                <a:cs typeface="Arial"/>
              </a:rPr>
              <a:t>Bản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chất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nó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là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công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cụ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quản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lý</a:t>
            </a:r>
            <a:r>
              <a:rPr lang="en-US" dirty="0">
                <a:latin typeface="Arial"/>
                <a:cs typeface="Arial"/>
              </a:rPr>
              <a:t> rpm</a:t>
            </a:r>
          </a:p>
          <a:p>
            <a:pPr marL="228600" indent="-228600">
              <a:buAutoNum type="arabicPeriod"/>
            </a:pPr>
            <a:r>
              <a:rPr lang="en-US" dirty="0" err="1">
                <a:latin typeface="Arial"/>
                <a:cs typeface="Arial"/>
              </a:rPr>
              <a:t>Với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mỗi</a:t>
            </a:r>
            <a:r>
              <a:rPr lang="en-US" dirty="0">
                <a:latin typeface="Arial"/>
                <a:cs typeface="Arial"/>
              </a:rPr>
              <a:t> 1 </a:t>
            </a:r>
            <a:r>
              <a:rPr lang="en-US" dirty="0" err="1">
                <a:latin typeface="Arial"/>
                <a:cs typeface="Arial"/>
              </a:rPr>
              <a:t>hệ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thống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khác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nhau</a:t>
            </a:r>
            <a:r>
              <a:rPr lang="en-US" dirty="0">
                <a:latin typeface="Arial"/>
                <a:cs typeface="Arial"/>
              </a:rPr>
              <a:t> ta 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công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cụ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quản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lý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khác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nhau</a:t>
            </a:r>
          </a:p>
          <a:p>
            <a:endParaRPr lang="en-US" dirty="0"/>
          </a:p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8839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latin typeface="Arial"/>
                <a:cs typeface="Arial"/>
              </a:rPr>
              <a:t>Cách</a:t>
            </a:r>
            <a:r>
              <a:rPr lang="en-US">
                <a:latin typeface="Arial"/>
                <a:cs typeface="Arial"/>
              </a:rPr>
              <a:t> </a:t>
            </a:r>
            <a:r>
              <a:rPr lang="en-US" err="1">
                <a:latin typeface="Arial"/>
                <a:cs typeface="Arial"/>
              </a:rPr>
              <a:t>tạo</a:t>
            </a:r>
            <a:r>
              <a:rPr lang="en-US">
                <a:latin typeface="Arial"/>
                <a:cs typeface="Arial"/>
              </a:rPr>
              <a:t> </a:t>
            </a:r>
            <a:r>
              <a:rPr lang="en-US" err="1">
                <a:latin typeface="Arial"/>
                <a:cs typeface="Arial"/>
              </a:rPr>
              <a:t>ra</a:t>
            </a:r>
            <a:r>
              <a:rPr lang="en-US">
                <a:latin typeface="Arial"/>
                <a:cs typeface="Arial"/>
              </a:rPr>
              <a:t> 1 </a:t>
            </a:r>
            <a:r>
              <a:rPr lang="en-US" err="1">
                <a:latin typeface="Arial"/>
                <a:cs typeface="Arial"/>
              </a:rPr>
              <a:t>kho</a:t>
            </a:r>
          </a:p>
          <a:p>
            <a:r>
              <a:rPr lang="en-US" err="1">
                <a:latin typeface="Arial"/>
                <a:cs typeface="Arial"/>
              </a:rPr>
              <a:t>Cấu</a:t>
            </a:r>
            <a:r>
              <a:rPr lang="en-US">
                <a:latin typeface="Arial"/>
                <a:cs typeface="Arial"/>
              </a:rPr>
              <a:t> </a:t>
            </a:r>
            <a:r>
              <a:rPr lang="en-US" err="1">
                <a:latin typeface="Arial"/>
                <a:cs typeface="Arial"/>
              </a:rPr>
              <a:t>hình</a:t>
            </a:r>
            <a:r>
              <a:rPr lang="en-US">
                <a:latin typeface="Arial"/>
                <a:cs typeface="Arial"/>
              </a:rPr>
              <a:t> : </a:t>
            </a:r>
            <a:r>
              <a:rPr lang="en-US" err="1">
                <a:latin typeface="Arial"/>
                <a:cs typeface="Arial"/>
              </a:rPr>
              <a:t>chỉ</a:t>
            </a:r>
            <a:r>
              <a:rPr lang="en-US">
                <a:latin typeface="Arial"/>
                <a:cs typeface="Arial"/>
              </a:rPr>
              <a:t> </a:t>
            </a:r>
            <a:r>
              <a:rPr lang="en-US" err="1">
                <a:latin typeface="Arial"/>
                <a:cs typeface="Arial"/>
              </a:rPr>
              <a:t>ra</a:t>
            </a:r>
            <a:r>
              <a:rPr lang="en-US">
                <a:latin typeface="Arial"/>
                <a:cs typeface="Arial"/>
              </a:rPr>
              <a:t> </a:t>
            </a:r>
            <a:r>
              <a:rPr lang="en-US" err="1">
                <a:latin typeface="Arial"/>
                <a:cs typeface="Arial"/>
              </a:rPr>
              <a:t>kho</a:t>
            </a:r>
            <a:r>
              <a:rPr lang="en-US">
                <a:latin typeface="Arial"/>
                <a:cs typeface="Arial"/>
              </a:rPr>
              <a:t> </a:t>
            </a:r>
            <a:r>
              <a:rPr lang="en-US" err="1">
                <a:latin typeface="Arial"/>
                <a:cs typeface="Arial"/>
              </a:rPr>
              <a:t>nằm</a:t>
            </a:r>
            <a:r>
              <a:rPr lang="en-US">
                <a:latin typeface="Arial"/>
                <a:cs typeface="Arial"/>
              </a:rPr>
              <a:t> ở </a:t>
            </a:r>
            <a:r>
              <a:rPr lang="en-US" err="1">
                <a:latin typeface="Arial"/>
                <a:cs typeface="Arial"/>
              </a:rPr>
              <a:t>đầu</a:t>
            </a:r>
            <a:r>
              <a:rPr lang="en-US">
                <a:latin typeface="Arial"/>
                <a:cs typeface="Arial"/>
              </a:rPr>
              <a:t>, /</a:t>
            </a:r>
            <a:r>
              <a:rPr lang="en-US" err="1">
                <a:latin typeface="Arial"/>
                <a:cs typeface="Arial"/>
              </a:rPr>
              <a:t>etc</a:t>
            </a:r>
            <a:r>
              <a:rPr lang="en-US">
                <a:latin typeface="Arial"/>
                <a:cs typeface="Arial"/>
              </a:rPr>
              <a:t>/</a:t>
            </a:r>
            <a:r>
              <a:rPr lang="en-US" err="1">
                <a:latin typeface="Arial"/>
                <a:cs typeface="Arial"/>
              </a:rPr>
              <a:t>yum.conf</a:t>
            </a:r>
          </a:p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0436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23F8B88-1805-4940-96C2-E50883BB8D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5875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10515600" cy="54451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76952F-4AC3-476E-9CF7-AD77D6AE19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6307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4392"/>
            <a:ext cx="10515600" cy="54451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9071" y="1102954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294279F-A213-4E94-9147-41AF49FA2E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4064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25413"/>
            <a:ext cx="10390716" cy="70167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24743"/>
            <a:ext cx="5080000" cy="46085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0" y="1124743"/>
            <a:ext cx="5080000" cy="46085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7B8CC54-95B2-44C5-A745-8484436EBD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1755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44"/>
            <a:ext cx="10390716" cy="56038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990600"/>
            <a:ext cx="10363200" cy="222726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652" y="3429000"/>
            <a:ext cx="10363200" cy="22288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B2C0B60-F1FC-4DE9-8A0E-41A6A9D61B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8202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6525"/>
            <a:ext cx="10390716" cy="63658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7364" y="990600"/>
            <a:ext cx="5080000" cy="46085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674638" y="1025013"/>
            <a:ext cx="5080000" cy="2227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674638" y="3396739"/>
            <a:ext cx="5080000" cy="22288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C5C9274-B3C2-4FAF-B66A-676C374AF3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5239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Graphical user interface, text, application, email&#10;&#10;Description automatically generated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"/>
            <a:ext cx="12192000" cy="68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36525"/>
            <a:ext cx="10515600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1313" y="1252538"/>
            <a:ext cx="10515600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745908-3D73-48EF-8338-0BE20F42461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317500" y="6356350"/>
            <a:ext cx="1422400" cy="35401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r>
              <a:rPr lang="en-US" sz="1700" b="1" dirty="0">
                <a:solidFill>
                  <a:schemeClr val="bg1"/>
                </a:solidFill>
              </a:rPr>
              <a:t>FE Program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007ABF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Google Shape;108;p1"/>
          <p:cNvSpPr txBox="1">
            <a:spLocks noChangeArrowheads="1"/>
          </p:cNvSpPr>
          <p:nvPr/>
        </p:nvSpPr>
        <p:spPr bwMode="auto">
          <a:xfrm>
            <a:off x="83820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>
                <a:srgbClr val="E7E6E6"/>
              </a:buClr>
              <a:buSzPts val="1400"/>
              <a:buFontTx/>
              <a:buNone/>
            </a:pPr>
            <a:fld id="{0DB000B6-95C2-40C3-A5A7-0769F4AB75FB}" type="slidenum">
              <a:rPr lang="en-US" altLang="en-US" sz="1800">
                <a:solidFill>
                  <a:srgbClr val="E7E6E6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E7E6E6"/>
                </a:buClr>
                <a:buSzPts val="1400"/>
                <a:buFontTx/>
                <a:buNone/>
              </a:pPr>
              <a:t>1</a:t>
            </a:fld>
            <a:endParaRPr lang="en-US" altLang="en-US" sz="1800">
              <a:latin typeface="Calibri" panose="020F0502020204030204" pitchFamily="34" charset="0"/>
              <a:cs typeface="Tahoma" panose="020B0604030504040204" pitchFamily="34" charset="0"/>
            </a:endParaRPr>
          </a:p>
        </p:txBody>
      </p:sp>
      <p:pic>
        <p:nvPicPr>
          <p:cNvPr id="3076" name="Google Shape;110;p1" descr="A picture containing drawing&#10;&#10;Description automatically generated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t="13557" r="5000" b="16351"/>
          <a:stretch>
            <a:fillRect/>
          </a:stretch>
        </p:blipFill>
        <p:spPr bwMode="auto">
          <a:xfrm>
            <a:off x="504825" y="258763"/>
            <a:ext cx="398938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5978525" y="3275013"/>
            <a:ext cx="234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 </a:t>
            </a:r>
          </a:p>
        </p:txBody>
      </p:sp>
      <p:sp>
        <p:nvSpPr>
          <p:cNvPr id="3078" name="Rectangle 10"/>
          <p:cNvSpPr>
            <a:spLocks noChangeArrowheads="1"/>
          </p:cNvSpPr>
          <p:nvPr/>
        </p:nvSpPr>
        <p:spPr bwMode="auto">
          <a:xfrm>
            <a:off x="760413" y="1231900"/>
            <a:ext cx="563721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207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0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0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0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0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500" b="1">
                <a:solidFill>
                  <a:srgbClr val="007ABF"/>
                </a:solidFill>
                <a:latin typeface="Helvetica Neue Medium"/>
                <a:ea typeface="Meiryo" pitchFamily="34" charset="-128"/>
                <a:sym typeface="Helvetica Neue"/>
              </a:rPr>
              <a:t>WAY TO ENTERPRISE</a:t>
            </a:r>
          </a:p>
        </p:txBody>
      </p:sp>
      <p:sp>
        <p:nvSpPr>
          <p:cNvPr id="12" name="Google Shape;90;p9"/>
          <p:cNvSpPr txBox="1">
            <a:spLocks/>
          </p:cNvSpPr>
          <p:nvPr/>
        </p:nvSpPr>
        <p:spPr>
          <a:xfrm>
            <a:off x="1216025" y="2770188"/>
            <a:ext cx="9070975" cy="1317625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45700" rIns="91425" bIns="45700" anchor="ctr"/>
          <a:lstStyle>
            <a:lvl1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1pPr>
            <a:lvl2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>
              <a:lnSpc>
                <a:spcPct val="90000"/>
              </a:lnSpc>
              <a:buSzPts val="4400"/>
              <a:defRPr/>
            </a:pPr>
            <a:r>
              <a:rPr lang="en-US" altLang="en-US" sz="4900" b="1" dirty="0">
                <a:solidFill>
                  <a:srgbClr val="00A2FF"/>
                </a:solidFill>
                <a:latin typeface="Arial"/>
                <a:cs typeface="Arial"/>
              </a:rPr>
              <a:t>Install and Uninstall </a:t>
            </a:r>
          </a:p>
          <a:p>
            <a:pPr>
              <a:lnSpc>
                <a:spcPct val="90000"/>
              </a:lnSpc>
              <a:buSzPts val="4400"/>
              <a:defRPr/>
            </a:pPr>
            <a:r>
              <a:rPr lang="en-US" altLang="en-US" sz="4900" b="1" dirty="0">
                <a:solidFill>
                  <a:srgbClr val="00A2FF"/>
                </a:solidFill>
                <a:latin typeface="Arial"/>
                <a:cs typeface="Arial"/>
              </a:rPr>
              <a:t>Software Linux</a:t>
            </a:r>
          </a:p>
        </p:txBody>
      </p:sp>
      <p:sp>
        <p:nvSpPr>
          <p:cNvPr id="3080" name="Slide Number Placeholder 1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580BC2A1-6BDA-4B57-BA3A-52DC4CC1E9F0}" type="slidenum">
              <a:rPr lang="en-US" altLang="en-US">
                <a:latin typeface="Arial" panose="020B0604020202020204" pitchFamily="34" charset="0"/>
              </a:rPr>
              <a:pPr/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F1969E4-308F-23D7-E25C-F2F8FFF25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Configure</a:t>
            </a:r>
            <a:r>
              <a:rPr lang="vi-VN" dirty="0">
                <a:latin typeface="Arial"/>
                <a:cs typeface="Arial"/>
              </a:rPr>
              <a:t> </a:t>
            </a:r>
            <a:r>
              <a:rPr lang="vi-VN" dirty="0" err="1">
                <a:latin typeface="Arial"/>
                <a:cs typeface="Arial"/>
              </a:rPr>
              <a:t>yum</a:t>
            </a:r>
            <a:r>
              <a:rPr lang="vi-VN" dirty="0">
                <a:latin typeface="Arial"/>
                <a:cs typeface="Arial"/>
              </a:rPr>
              <a:t> </a:t>
            </a:r>
            <a:r>
              <a:rPr lang="vi-VN" dirty="0" err="1">
                <a:latin typeface="Arial"/>
                <a:cs typeface="Arial"/>
              </a:rPr>
              <a:t>repositories</a:t>
            </a:r>
            <a:endParaRPr lang="vi-VN" dirty="0" err="1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B1F9CFE-8B93-6682-E295-222898D18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3200" dirty="0">
                <a:solidFill>
                  <a:srgbClr val="2045AE"/>
                </a:solidFill>
                <a:latin typeface="Arial"/>
                <a:cs typeface="Arial"/>
              </a:rPr>
              <a:t>Steps to create a local repository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dirty="0">
                <a:solidFill>
                  <a:srgbClr val="000066"/>
                </a:solidFill>
                <a:latin typeface="Arial"/>
                <a:cs typeface="Arial"/>
              </a:rPr>
              <a:t>Create a repo folder: </a:t>
            </a:r>
            <a:r>
              <a:rPr lang="en-US" b="1" dirty="0" err="1">
                <a:solidFill>
                  <a:srgbClr val="000066"/>
                </a:solidFill>
                <a:latin typeface="Arial"/>
                <a:cs typeface="Arial"/>
              </a:rPr>
              <a:t>mkdir</a:t>
            </a:r>
            <a:r>
              <a:rPr lang="en-US" b="1" dirty="0">
                <a:solidFill>
                  <a:srgbClr val="000066"/>
                </a:solidFill>
                <a:latin typeface="Arial"/>
                <a:cs typeface="Arial"/>
              </a:rPr>
              <a:t> –p /path/to/repo</a:t>
            </a:r>
            <a:endParaRPr lang="en-US" dirty="0">
              <a:solidFill>
                <a:srgbClr val="000066"/>
              </a:solidFill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dirty="0">
                <a:solidFill>
                  <a:srgbClr val="000066"/>
                </a:solidFill>
                <a:latin typeface="Arial"/>
                <a:cs typeface="Arial"/>
              </a:rPr>
              <a:t>Copy all the RPMs into that directory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dirty="0">
                <a:solidFill>
                  <a:srgbClr val="000066"/>
                </a:solidFill>
                <a:latin typeface="Arial"/>
                <a:cs typeface="Arial"/>
              </a:rPr>
              <a:t>cd to that directory and run: </a:t>
            </a:r>
            <a:r>
              <a:rPr lang="en-US" b="1" dirty="0" err="1">
                <a:solidFill>
                  <a:srgbClr val="000066"/>
                </a:solidFill>
                <a:latin typeface="Arial"/>
                <a:cs typeface="Arial"/>
              </a:rPr>
              <a:t>createrepo</a:t>
            </a:r>
            <a:endParaRPr lang="en-US" dirty="0" err="1">
              <a:solidFill>
                <a:srgbClr val="000066"/>
              </a:solidFill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dirty="0">
                <a:solidFill>
                  <a:srgbClr val="000066"/>
                </a:solidFill>
                <a:latin typeface="Arial"/>
                <a:cs typeface="Arial"/>
              </a:rPr>
              <a:t>clear repo cache: </a:t>
            </a:r>
            <a:r>
              <a:rPr lang="en-US" b="1" dirty="0">
                <a:solidFill>
                  <a:srgbClr val="000066"/>
                </a:solidFill>
                <a:latin typeface="Arial"/>
                <a:cs typeface="Arial"/>
              </a:rPr>
              <a:t>yum clean all</a:t>
            </a:r>
            <a:endParaRPr lang="en-US" dirty="0">
              <a:solidFill>
                <a:srgbClr val="000066"/>
              </a:solidFill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dirty="0">
                <a:solidFill>
                  <a:srgbClr val="000066"/>
                </a:solidFill>
                <a:latin typeface="Arial"/>
                <a:cs typeface="Arial"/>
              </a:rPr>
              <a:t>Add repo information to </a:t>
            </a:r>
            <a:r>
              <a:rPr lang="en-US" b="1" dirty="0">
                <a:solidFill>
                  <a:srgbClr val="000066"/>
                </a:solidFill>
                <a:latin typeface="Arial"/>
                <a:cs typeface="Arial"/>
              </a:rPr>
              <a:t>/</a:t>
            </a:r>
            <a:r>
              <a:rPr lang="en-US" b="1" dirty="0" err="1">
                <a:solidFill>
                  <a:srgbClr val="000066"/>
                </a:solidFill>
                <a:latin typeface="Arial"/>
                <a:cs typeface="Arial"/>
              </a:rPr>
              <a:t>etc</a:t>
            </a:r>
            <a:r>
              <a:rPr lang="en-US" b="1" dirty="0">
                <a:solidFill>
                  <a:srgbClr val="000066"/>
                </a:solidFill>
                <a:latin typeface="Arial"/>
                <a:cs typeface="Arial"/>
              </a:rPr>
              <a:t>/</a:t>
            </a:r>
            <a:r>
              <a:rPr lang="en-US" b="1" dirty="0" err="1">
                <a:solidFill>
                  <a:srgbClr val="000066"/>
                </a:solidFill>
                <a:latin typeface="Arial"/>
                <a:cs typeface="Arial"/>
              </a:rPr>
              <a:t>yum.conf</a:t>
            </a:r>
            <a:endParaRPr lang="en-US" dirty="0" err="1">
              <a:solidFill>
                <a:srgbClr val="000066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3200" dirty="0">
                <a:solidFill>
                  <a:srgbClr val="2045AE"/>
                </a:solidFill>
                <a:latin typeface="Arial"/>
                <a:cs typeface="Arial"/>
              </a:rPr>
              <a:t>Repositories information is contained in </a:t>
            </a:r>
            <a:r>
              <a:rPr lang="en-US" sz="3200" b="1" dirty="0">
                <a:solidFill>
                  <a:srgbClr val="2045AE"/>
                </a:solidFill>
                <a:latin typeface="Arial"/>
                <a:cs typeface="Arial"/>
              </a:rPr>
              <a:t>/</a:t>
            </a:r>
            <a:r>
              <a:rPr lang="en-US" sz="3200" b="1" dirty="0" err="1">
                <a:solidFill>
                  <a:srgbClr val="2045AE"/>
                </a:solidFill>
                <a:latin typeface="Arial"/>
                <a:cs typeface="Arial"/>
              </a:rPr>
              <a:t>etc</a:t>
            </a:r>
            <a:r>
              <a:rPr lang="en-US" sz="3200" b="1" dirty="0">
                <a:solidFill>
                  <a:srgbClr val="2045AE"/>
                </a:solidFill>
                <a:latin typeface="Arial"/>
                <a:cs typeface="Arial"/>
              </a:rPr>
              <a:t>/</a:t>
            </a:r>
            <a:r>
              <a:rPr lang="en-US" sz="3200" b="1" dirty="0" err="1">
                <a:solidFill>
                  <a:srgbClr val="2045AE"/>
                </a:solidFill>
                <a:latin typeface="Arial"/>
                <a:cs typeface="Arial"/>
              </a:rPr>
              <a:t>yum.conf</a:t>
            </a:r>
            <a:endParaRPr lang="en-US" sz="3200" dirty="0" err="1">
              <a:solidFill>
                <a:srgbClr val="2045AE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endParaRPr lang="en-US" sz="3200" dirty="0">
              <a:solidFill>
                <a:srgbClr val="2045AE"/>
              </a:solidFill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endParaRPr lang="en-US" sz="3200" dirty="0">
              <a:solidFill>
                <a:srgbClr val="2045AE"/>
              </a:solidFill>
            </a:endParaRPr>
          </a:p>
          <a:p>
            <a:endParaRPr lang="vi-VN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FA20D2D-4582-6F62-5B70-1682E907E0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10</a:t>
            </a:fld>
            <a:endParaRPr lang="en-US" altLang="en-US"/>
          </a:p>
        </p:txBody>
      </p:sp>
      <p:pic>
        <p:nvPicPr>
          <p:cNvPr id="5" name="Hình ảnh 4" descr="Ảnh có chứa văn bản, biên lai, Phông chữ, ảnh chụp màn hình&#10;&#10;Mô tả được tự động tạo">
            <a:extLst>
              <a:ext uri="{FF2B5EF4-FFF2-40B4-BE49-F238E27FC236}">
                <a16:creationId xmlns:a16="http://schemas.microsoft.com/office/drawing/2014/main" id="{7982A788-6499-5D84-1133-969D1CBC0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117" y="4679192"/>
            <a:ext cx="6912633" cy="133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650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B403188-D867-B525-7746-EE80A04A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yum</a:t>
            </a:r>
            <a:r>
              <a:rPr lang="vi-VN" dirty="0">
                <a:latin typeface="Arial"/>
                <a:cs typeface="Arial"/>
              </a:rPr>
              <a:t> </a:t>
            </a:r>
            <a:r>
              <a:rPr lang="vi-VN" dirty="0" err="1">
                <a:latin typeface="Arial"/>
                <a:cs typeface="Arial"/>
              </a:rPr>
              <a:t>commands</a:t>
            </a:r>
            <a:endParaRPr lang="vi-VN" dirty="0" err="1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16A8D72-4391-3D72-C88F-C66CA37FF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3200" dirty="0">
                <a:solidFill>
                  <a:srgbClr val="2045AE"/>
                </a:solidFill>
                <a:latin typeface="Arial"/>
                <a:cs typeface="Arial"/>
              </a:rPr>
              <a:t>Install the latest version of packages</a:t>
            </a:r>
            <a:endParaRPr lang="vi-VN"/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b="1" dirty="0">
                <a:solidFill>
                  <a:srgbClr val="000066"/>
                </a:solidFill>
                <a:latin typeface="Arial"/>
                <a:cs typeface="Arial"/>
              </a:rPr>
              <a:t>yum install &lt;package/s&gt;</a:t>
            </a:r>
            <a:endParaRPr lang="en-US" dirty="0">
              <a:solidFill>
                <a:srgbClr val="000066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3200" dirty="0">
                <a:solidFill>
                  <a:srgbClr val="2045AE"/>
                </a:solidFill>
                <a:latin typeface="Arial"/>
                <a:cs typeface="Arial"/>
              </a:rPr>
              <a:t>Update specified packages to latest version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b="1" dirty="0">
                <a:solidFill>
                  <a:srgbClr val="000066"/>
                </a:solidFill>
                <a:latin typeface="Arial"/>
                <a:cs typeface="Arial"/>
              </a:rPr>
              <a:t>yum update &lt;package/s&gt;</a:t>
            </a:r>
            <a:endParaRPr lang="en-US" dirty="0">
              <a:solidFill>
                <a:srgbClr val="000066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3200" dirty="0">
                <a:solidFill>
                  <a:srgbClr val="2045AE"/>
                </a:solidFill>
                <a:latin typeface="Arial"/>
                <a:cs typeface="Arial"/>
              </a:rPr>
              <a:t>Remove specified packages along with any other packages that dependent on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b="1" dirty="0">
                <a:solidFill>
                  <a:srgbClr val="000066"/>
                </a:solidFill>
                <a:latin typeface="Arial"/>
                <a:cs typeface="Arial"/>
              </a:rPr>
              <a:t>yum remove &lt;package/s&gt;</a:t>
            </a:r>
            <a:endParaRPr lang="en-US" dirty="0">
              <a:solidFill>
                <a:srgbClr val="000066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3200" dirty="0">
                <a:solidFill>
                  <a:srgbClr val="2045AE"/>
                </a:solidFill>
                <a:latin typeface="Arial"/>
                <a:cs typeface="Arial"/>
              </a:rPr>
              <a:t>Find any packages containing keyword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b="1" dirty="0">
                <a:solidFill>
                  <a:srgbClr val="000066"/>
                </a:solidFill>
              </a:rPr>
              <a:t>yum search &lt;keyword&gt;</a:t>
            </a:r>
            <a:endParaRPr lang="vi-VN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F900FD6-093C-D30C-B49F-E9718763ED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0951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>
                <a:latin typeface="Arial"/>
                <a:cs typeface="Arial"/>
              </a:rPr>
              <a:t>Mục</a:t>
            </a:r>
            <a:r>
              <a:rPr lang="en-US" altLang="en-US" dirty="0">
                <a:latin typeface="Arial"/>
                <a:cs typeface="Arial"/>
              </a:rPr>
              <a:t> </a:t>
            </a:r>
            <a:r>
              <a:rPr lang="en-US" altLang="en-US" dirty="0" err="1">
                <a:latin typeface="Arial"/>
                <a:cs typeface="Arial"/>
              </a:rPr>
              <a:t>Lục</a:t>
            </a:r>
            <a:endParaRPr lang="en-US" altLang="en-US" dirty="0" err="1"/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>
          <a:xfrm>
            <a:off x="366713" y="1066800"/>
            <a:ext cx="10377487" cy="4608513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en-US" sz="2400" dirty="0">
                <a:latin typeface="Arial"/>
                <a:cs typeface="Arial"/>
              </a:rPr>
              <a:t>Cài </a:t>
            </a:r>
            <a:r>
              <a:rPr lang="en-US" altLang="en-US" sz="2400" dirty="0" err="1">
                <a:latin typeface="Arial"/>
                <a:cs typeface="Arial"/>
              </a:rPr>
              <a:t>đặt</a:t>
            </a:r>
            <a:r>
              <a:rPr lang="en-US" altLang="en-US" sz="2400" dirty="0">
                <a:latin typeface="Arial"/>
                <a:cs typeface="Arial"/>
              </a:rPr>
              <a:t> </a:t>
            </a:r>
            <a:r>
              <a:rPr lang="en-US" altLang="en-US" sz="2400" dirty="0" err="1">
                <a:latin typeface="Arial"/>
                <a:cs typeface="Arial"/>
              </a:rPr>
              <a:t>phần</a:t>
            </a:r>
            <a:r>
              <a:rPr lang="en-US" altLang="en-US" sz="2400" dirty="0">
                <a:latin typeface="Arial"/>
                <a:cs typeface="Arial"/>
              </a:rPr>
              <a:t> </a:t>
            </a:r>
            <a:r>
              <a:rPr lang="en-US" altLang="en-US" sz="2400" dirty="0" err="1">
                <a:latin typeface="Arial"/>
                <a:cs typeface="Arial"/>
              </a:rPr>
              <a:t>mềm</a:t>
            </a:r>
            <a:r>
              <a:rPr lang="en-US" altLang="en-US" sz="2400" dirty="0">
                <a:latin typeface="Arial"/>
                <a:cs typeface="Arial"/>
              </a:rPr>
              <a:t> </a:t>
            </a:r>
            <a:r>
              <a:rPr lang="en-US" altLang="en-US" sz="2400" dirty="0" err="1">
                <a:latin typeface="Arial"/>
                <a:cs typeface="Arial"/>
              </a:rPr>
              <a:t>từ</a:t>
            </a:r>
            <a:r>
              <a:rPr lang="en-US" altLang="en-US" sz="2400" dirty="0">
                <a:latin typeface="Arial"/>
                <a:cs typeface="Arial"/>
              </a:rPr>
              <a:t> Package Manager – CentOS </a:t>
            </a:r>
          </a:p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2400" dirty="0">
                <a:solidFill>
                  <a:srgbClr val="007ABF"/>
                </a:solidFill>
                <a:latin typeface="Arial"/>
                <a:cs typeface="Arial"/>
              </a:rPr>
              <a:t>Cài </a:t>
            </a:r>
            <a:r>
              <a:rPr lang="en-US" sz="2400" dirty="0" err="1">
                <a:solidFill>
                  <a:srgbClr val="007ABF"/>
                </a:solidFill>
                <a:latin typeface="Arial"/>
                <a:cs typeface="Arial"/>
              </a:rPr>
              <a:t>đặt</a:t>
            </a:r>
            <a:r>
              <a:rPr lang="en-US" sz="2400" dirty="0">
                <a:solidFill>
                  <a:srgbClr val="007ABF"/>
                </a:solidFill>
                <a:latin typeface="Arial"/>
                <a:cs typeface="Arial"/>
              </a:rPr>
              <a:t> </a:t>
            </a:r>
            <a:r>
              <a:rPr lang="en-US" sz="2400" dirty="0" err="1">
                <a:solidFill>
                  <a:srgbClr val="007ABF"/>
                </a:solidFill>
                <a:latin typeface="Arial"/>
                <a:cs typeface="Arial"/>
              </a:rPr>
              <a:t>phần</a:t>
            </a:r>
            <a:r>
              <a:rPr lang="en-US" sz="2400" dirty="0">
                <a:solidFill>
                  <a:srgbClr val="007ABF"/>
                </a:solidFill>
                <a:latin typeface="Arial"/>
                <a:cs typeface="Arial"/>
              </a:rPr>
              <a:t> </a:t>
            </a:r>
            <a:r>
              <a:rPr lang="en-US" sz="2400" dirty="0" err="1">
                <a:solidFill>
                  <a:srgbClr val="007ABF"/>
                </a:solidFill>
                <a:latin typeface="Arial"/>
                <a:cs typeface="Arial"/>
              </a:rPr>
              <a:t>mềm</a:t>
            </a:r>
            <a:r>
              <a:rPr lang="en-US" sz="2400" dirty="0">
                <a:solidFill>
                  <a:srgbClr val="007ABF"/>
                </a:solidFill>
                <a:latin typeface="Arial"/>
                <a:cs typeface="Arial"/>
              </a:rPr>
              <a:t> </a:t>
            </a:r>
            <a:r>
              <a:rPr lang="en-US" sz="2400" dirty="0" err="1">
                <a:solidFill>
                  <a:srgbClr val="007ABF"/>
                </a:solidFill>
                <a:latin typeface="Arial"/>
                <a:cs typeface="Arial"/>
              </a:rPr>
              <a:t>từ</a:t>
            </a:r>
            <a:r>
              <a:rPr lang="en-US" sz="2400" dirty="0">
                <a:solidFill>
                  <a:srgbClr val="007ABF"/>
                </a:solidFill>
                <a:latin typeface="Arial"/>
                <a:cs typeface="Arial"/>
              </a:rPr>
              <a:t> Package Manager – Ubuntu </a:t>
            </a:r>
            <a:endParaRPr lang="en-US" altLang="en-US" sz="2400" dirty="0">
              <a:solidFill>
                <a:srgbClr val="007ABF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en-US" sz="2400" dirty="0">
                <a:latin typeface="Arial"/>
                <a:cs typeface="Arial"/>
              </a:rPr>
              <a:t>Cài </a:t>
            </a:r>
            <a:r>
              <a:rPr lang="en-US" altLang="en-US" sz="2400" dirty="0" err="1">
                <a:latin typeface="Arial"/>
                <a:cs typeface="Arial"/>
              </a:rPr>
              <a:t>đặt</a:t>
            </a:r>
            <a:r>
              <a:rPr lang="en-US" altLang="en-US" sz="2400" dirty="0">
                <a:latin typeface="Arial"/>
                <a:cs typeface="Arial"/>
              </a:rPr>
              <a:t> </a:t>
            </a:r>
            <a:r>
              <a:rPr lang="en-US" altLang="en-US" sz="2400" dirty="0" err="1">
                <a:latin typeface="Arial"/>
                <a:cs typeface="Arial"/>
              </a:rPr>
              <a:t>phần</a:t>
            </a:r>
            <a:r>
              <a:rPr lang="en-US" altLang="en-US" sz="2400" dirty="0">
                <a:latin typeface="Arial"/>
                <a:cs typeface="Arial"/>
              </a:rPr>
              <a:t> </a:t>
            </a:r>
            <a:r>
              <a:rPr lang="en-US" altLang="en-US" sz="2400" dirty="0" err="1">
                <a:latin typeface="Arial"/>
                <a:cs typeface="Arial"/>
              </a:rPr>
              <a:t>mềm</a:t>
            </a:r>
            <a:r>
              <a:rPr lang="en-US" altLang="en-US" sz="2400" dirty="0">
                <a:latin typeface="Arial"/>
                <a:cs typeface="Arial"/>
              </a:rPr>
              <a:t> </a:t>
            </a:r>
            <a:r>
              <a:rPr lang="en-US" altLang="en-US" sz="2400" dirty="0" err="1">
                <a:latin typeface="Arial"/>
                <a:cs typeface="Arial"/>
              </a:rPr>
              <a:t>từ</a:t>
            </a:r>
            <a:r>
              <a:rPr lang="en-US" altLang="en-US" sz="2400" dirty="0">
                <a:latin typeface="Arial"/>
                <a:cs typeface="Arial"/>
              </a:rPr>
              <a:t> </a:t>
            </a:r>
            <a:r>
              <a:rPr lang="en-US" altLang="en-US" sz="2400" dirty="0" err="1">
                <a:latin typeface="Arial"/>
                <a:cs typeface="Arial"/>
              </a:rPr>
              <a:t>SoureCode</a:t>
            </a:r>
            <a:endParaRPr lang="en-US" altLang="en-US" sz="2400" dirty="0" err="1"/>
          </a:p>
        </p:txBody>
      </p:sp>
      <p:sp>
        <p:nvSpPr>
          <p:cNvPr id="5124" name="Slide Number Placeholder 5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57FD1382-1725-4100-9564-AA7E108D6367}" type="slidenum">
              <a:rPr lang="en-US" altLang="en-US" sz="14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56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6B3D94D-7071-5916-66B5-E13928997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Installing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Software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on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Ubuntu</a:t>
            </a:r>
            <a:endParaRPr lang="vi-VN" dirty="0" err="1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1C96401-A90B-33E2-675F-7E11F01A4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List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 </a:t>
            </a:r>
            <a:r>
              <a:rPr lang="vi-VN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installed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 </a:t>
            </a:r>
            <a:r>
              <a:rPr lang="vi-VN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packages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.</a:t>
            </a:r>
          </a:p>
          <a:p>
            <a:pPr lvl="1"/>
            <a:r>
              <a:rPr lang="vi-VN" b="1" dirty="0" err="1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dpkg</a:t>
            </a:r>
            <a:r>
              <a:rPr lang="vi-VN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-l</a:t>
            </a:r>
          </a:p>
          <a:p>
            <a:r>
              <a:rPr lang="vi-VN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List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 </a:t>
            </a:r>
            <a:r>
              <a:rPr lang="vi-VN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file’s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 </a:t>
            </a:r>
            <a:r>
              <a:rPr lang="vi-VN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package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.</a:t>
            </a:r>
          </a:p>
          <a:p>
            <a:pPr lvl="1"/>
            <a:r>
              <a:rPr lang="vi-VN" b="1" dirty="0" err="1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dpkg</a:t>
            </a:r>
            <a:r>
              <a:rPr lang="vi-VN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-S /</a:t>
            </a:r>
            <a:r>
              <a:rPr lang="vi-VN" b="1" dirty="0" err="1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path</a:t>
            </a:r>
            <a:r>
              <a:rPr lang="vi-VN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/to/</a:t>
            </a:r>
            <a:r>
              <a:rPr lang="vi-VN" b="1" dirty="0" err="1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file</a:t>
            </a:r>
            <a:endParaRPr lang="vi-VN" b="1" dirty="0" err="1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vi-VN" sz="320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List</a:t>
            </a:r>
            <a:r>
              <a:rPr lang="vi-VN" sz="3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 </a:t>
            </a:r>
            <a:r>
              <a:rPr lang="vi-VN" sz="320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all</a:t>
            </a:r>
            <a:r>
              <a:rPr lang="vi-VN" sz="3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 </a:t>
            </a:r>
            <a:r>
              <a:rPr lang="vi-VN" sz="320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files</a:t>
            </a:r>
            <a:r>
              <a:rPr lang="vi-VN" sz="3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 in </a:t>
            </a:r>
            <a:r>
              <a:rPr lang="vi-VN" sz="320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package</a:t>
            </a:r>
            <a:r>
              <a:rPr lang="vi-VN" sz="3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.</a:t>
            </a:r>
            <a:endParaRPr lang="vi-VN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lvl="1"/>
            <a:r>
              <a:rPr lang="vi-VN" sz="2800" b="1" dirty="0" err="1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dpkg</a:t>
            </a:r>
            <a:r>
              <a:rPr lang="vi-VN" sz="28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-L </a:t>
            </a:r>
            <a:r>
              <a:rPr lang="vi-VN" sz="2800" b="1" dirty="0" err="1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package</a:t>
            </a:r>
            <a:endParaRPr lang="vi-VN" sz="2800" b="1" dirty="0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  <a:p>
            <a:r>
              <a:rPr lang="vi-VN" sz="320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Install</a:t>
            </a:r>
            <a:r>
              <a:rPr lang="vi-VN" sz="3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 </a:t>
            </a:r>
            <a:r>
              <a:rPr lang="vi-VN" sz="320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package</a:t>
            </a:r>
            <a:r>
              <a:rPr lang="vi-VN" sz="3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.</a:t>
            </a:r>
          </a:p>
          <a:p>
            <a:pPr lvl="1"/>
            <a:r>
              <a:rPr lang="vi-VN" sz="2800" b="1" err="1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dpkg</a:t>
            </a:r>
            <a:r>
              <a:rPr lang="vi-VN" sz="28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-i </a:t>
            </a:r>
            <a:r>
              <a:rPr lang="vi-VN" sz="2800" b="1" err="1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package.deb</a:t>
            </a:r>
            <a:endParaRPr lang="vi-VN" sz="2800" b="1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endParaRPr lang="vi-VN" sz="3200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7C0F971-4FC0-5966-21B9-40165DC0EB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 dirty="0"/>
              <a:pPr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77785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>
                <a:latin typeface="Arial"/>
                <a:cs typeface="Arial"/>
              </a:rPr>
              <a:t>Mục</a:t>
            </a:r>
            <a:r>
              <a:rPr lang="en-US" altLang="en-US" dirty="0">
                <a:latin typeface="Arial"/>
                <a:cs typeface="Arial"/>
              </a:rPr>
              <a:t> </a:t>
            </a:r>
            <a:r>
              <a:rPr lang="en-US" altLang="en-US" dirty="0" err="1">
                <a:latin typeface="Arial"/>
                <a:cs typeface="Arial"/>
              </a:rPr>
              <a:t>Lục</a:t>
            </a:r>
            <a:endParaRPr lang="en-US" altLang="en-US" dirty="0" err="1"/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>
          <a:xfrm>
            <a:off x="366713" y="1066800"/>
            <a:ext cx="10377487" cy="4608513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en-US" sz="2400" dirty="0">
                <a:latin typeface="Arial"/>
                <a:cs typeface="Arial"/>
              </a:rPr>
              <a:t>Cài </a:t>
            </a:r>
            <a:r>
              <a:rPr lang="en-US" altLang="en-US" sz="2400" dirty="0" err="1">
                <a:latin typeface="Arial"/>
                <a:cs typeface="Arial"/>
              </a:rPr>
              <a:t>đặt</a:t>
            </a:r>
            <a:r>
              <a:rPr lang="en-US" altLang="en-US" sz="2400" dirty="0">
                <a:latin typeface="Arial"/>
                <a:cs typeface="Arial"/>
              </a:rPr>
              <a:t> </a:t>
            </a:r>
            <a:r>
              <a:rPr lang="en-US" altLang="en-US" sz="2400" dirty="0" err="1">
                <a:latin typeface="Arial"/>
                <a:cs typeface="Arial"/>
              </a:rPr>
              <a:t>phần</a:t>
            </a:r>
            <a:r>
              <a:rPr lang="en-US" altLang="en-US" sz="2400" dirty="0">
                <a:latin typeface="Arial"/>
                <a:cs typeface="Arial"/>
              </a:rPr>
              <a:t> </a:t>
            </a:r>
            <a:r>
              <a:rPr lang="en-US" altLang="en-US" sz="2400" dirty="0" err="1">
                <a:latin typeface="Arial"/>
                <a:cs typeface="Arial"/>
              </a:rPr>
              <a:t>mềm</a:t>
            </a:r>
            <a:r>
              <a:rPr lang="en-US" altLang="en-US" sz="2400" dirty="0">
                <a:latin typeface="Arial"/>
                <a:cs typeface="Arial"/>
              </a:rPr>
              <a:t> </a:t>
            </a:r>
            <a:r>
              <a:rPr lang="en-US" altLang="en-US" sz="2400" dirty="0" err="1">
                <a:latin typeface="Arial"/>
                <a:cs typeface="Arial"/>
              </a:rPr>
              <a:t>từ</a:t>
            </a:r>
            <a:r>
              <a:rPr lang="en-US" altLang="en-US" sz="2400" dirty="0">
                <a:latin typeface="Arial"/>
                <a:cs typeface="Arial"/>
              </a:rPr>
              <a:t> Package Manager – CentOS </a:t>
            </a:r>
          </a:p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2400" dirty="0">
                <a:latin typeface="Arial"/>
                <a:cs typeface="Arial"/>
              </a:rPr>
              <a:t>Cài </a:t>
            </a:r>
            <a:r>
              <a:rPr lang="en-US" sz="2400" dirty="0" err="1">
                <a:latin typeface="Arial"/>
                <a:cs typeface="Arial"/>
              </a:rPr>
              <a:t>đặt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dirty="0" err="1">
                <a:latin typeface="Arial"/>
                <a:cs typeface="Arial"/>
              </a:rPr>
              <a:t>phần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dirty="0" err="1">
                <a:latin typeface="Arial"/>
                <a:cs typeface="Arial"/>
              </a:rPr>
              <a:t>mềm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dirty="0" err="1">
                <a:latin typeface="Arial"/>
                <a:cs typeface="Arial"/>
              </a:rPr>
              <a:t>từ</a:t>
            </a:r>
            <a:r>
              <a:rPr lang="en-US" sz="2400" dirty="0">
                <a:latin typeface="Arial"/>
                <a:cs typeface="Arial"/>
              </a:rPr>
              <a:t> Package Manager – Ubuntu </a:t>
            </a:r>
            <a:endParaRPr lang="en-US" altLang="en-US" sz="2400" dirty="0">
              <a:latin typeface="Arial"/>
              <a:cs typeface="Arial"/>
            </a:endParaRPr>
          </a:p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en-US" sz="2400" dirty="0">
                <a:solidFill>
                  <a:srgbClr val="007ABF"/>
                </a:solidFill>
                <a:latin typeface="Arial"/>
                <a:cs typeface="Arial"/>
              </a:rPr>
              <a:t>Cài </a:t>
            </a:r>
            <a:r>
              <a:rPr lang="en-US" altLang="en-US" sz="2400" dirty="0" err="1">
                <a:solidFill>
                  <a:srgbClr val="007ABF"/>
                </a:solidFill>
                <a:latin typeface="Arial"/>
                <a:cs typeface="Arial"/>
              </a:rPr>
              <a:t>đặt</a:t>
            </a:r>
            <a:r>
              <a:rPr lang="en-US" altLang="en-US" sz="2400" dirty="0">
                <a:solidFill>
                  <a:srgbClr val="007ABF"/>
                </a:solidFill>
                <a:latin typeface="Arial"/>
                <a:cs typeface="Arial"/>
              </a:rPr>
              <a:t> </a:t>
            </a:r>
            <a:r>
              <a:rPr lang="en-US" altLang="en-US" sz="2400" dirty="0" err="1">
                <a:solidFill>
                  <a:srgbClr val="007ABF"/>
                </a:solidFill>
                <a:latin typeface="Arial"/>
                <a:cs typeface="Arial"/>
              </a:rPr>
              <a:t>phần</a:t>
            </a:r>
            <a:r>
              <a:rPr lang="en-US" altLang="en-US" sz="2400" dirty="0">
                <a:solidFill>
                  <a:srgbClr val="007ABF"/>
                </a:solidFill>
                <a:latin typeface="Arial"/>
                <a:cs typeface="Arial"/>
              </a:rPr>
              <a:t> </a:t>
            </a:r>
            <a:r>
              <a:rPr lang="en-US" altLang="en-US" sz="2400" dirty="0" err="1">
                <a:solidFill>
                  <a:srgbClr val="007ABF"/>
                </a:solidFill>
                <a:latin typeface="Arial"/>
                <a:cs typeface="Arial"/>
              </a:rPr>
              <a:t>mềm</a:t>
            </a:r>
            <a:r>
              <a:rPr lang="en-US" altLang="en-US" sz="2400" dirty="0">
                <a:solidFill>
                  <a:srgbClr val="007ABF"/>
                </a:solidFill>
                <a:latin typeface="Arial"/>
                <a:cs typeface="Arial"/>
              </a:rPr>
              <a:t> </a:t>
            </a:r>
            <a:r>
              <a:rPr lang="en-US" altLang="en-US" sz="2400" dirty="0" err="1">
                <a:solidFill>
                  <a:srgbClr val="007ABF"/>
                </a:solidFill>
                <a:latin typeface="Arial"/>
                <a:cs typeface="Arial"/>
              </a:rPr>
              <a:t>từ</a:t>
            </a:r>
            <a:r>
              <a:rPr lang="en-US" altLang="en-US" sz="2400" dirty="0">
                <a:solidFill>
                  <a:srgbClr val="007ABF"/>
                </a:solidFill>
                <a:latin typeface="Arial"/>
                <a:cs typeface="Arial"/>
              </a:rPr>
              <a:t> </a:t>
            </a:r>
            <a:r>
              <a:rPr lang="en-US" altLang="en-US" sz="2400" dirty="0" err="1">
                <a:solidFill>
                  <a:srgbClr val="007ABF"/>
                </a:solidFill>
                <a:latin typeface="Arial"/>
                <a:cs typeface="Arial"/>
              </a:rPr>
              <a:t>SoureCode</a:t>
            </a:r>
            <a:endParaRPr lang="en-US" altLang="en-US" sz="2400" dirty="0" err="1">
              <a:solidFill>
                <a:srgbClr val="000000"/>
              </a:solidFill>
            </a:endParaRPr>
          </a:p>
        </p:txBody>
      </p:sp>
      <p:sp>
        <p:nvSpPr>
          <p:cNvPr id="5124" name="Slide Number Placeholder 5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57FD1382-1725-4100-9564-AA7E108D6367}" type="slidenum">
              <a:rPr lang="en-US" altLang="en-US" sz="14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34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6B3D94D-7071-5916-66B5-E13928997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Installing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Software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on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Ubuntu</a:t>
            </a:r>
            <a:endParaRPr lang="vi-VN" dirty="0" err="1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1C96401-A90B-33E2-675F-7E11F01A4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APT - </a:t>
            </a:r>
            <a:r>
              <a:rPr lang="vi-VN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Advanced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vi-VN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Packaging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vi-VN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Tool</a:t>
            </a:r>
            <a:endParaRPr lang="vi-VN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vi-VN" sz="320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Search</a:t>
            </a:r>
            <a:r>
              <a:rPr lang="vi-VN" sz="3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 </a:t>
            </a:r>
            <a:r>
              <a:rPr lang="vi-VN" sz="320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for</a:t>
            </a:r>
            <a:r>
              <a:rPr lang="vi-VN" sz="3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 </a:t>
            </a:r>
            <a:r>
              <a:rPr lang="vi-VN" sz="320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string</a:t>
            </a:r>
            <a:r>
              <a:rPr lang="vi-VN" sz="3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.</a:t>
            </a:r>
            <a:endParaRPr lang="vi-VN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vi-VN" sz="2800" b="1" err="1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apt-cache</a:t>
            </a:r>
            <a:r>
              <a:rPr lang="vi-VN" sz="28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vi-VN" sz="2800" b="1" err="1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search</a:t>
            </a:r>
            <a:r>
              <a:rPr lang="vi-VN" sz="28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vi-VN" sz="2800" b="1" err="1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string</a:t>
            </a:r>
            <a:endParaRPr lang="vi-VN" sz="2800" b="1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vi-VN" sz="320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Install</a:t>
            </a:r>
            <a:r>
              <a:rPr lang="vi-VN" sz="3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 </a:t>
            </a:r>
            <a:r>
              <a:rPr lang="vi-VN" sz="320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package</a:t>
            </a:r>
            <a:r>
              <a:rPr lang="vi-VN" sz="3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.</a:t>
            </a:r>
            <a:endParaRPr lang="vi-VN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vi-VN" sz="2800" b="1" err="1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apt-get</a:t>
            </a:r>
            <a:r>
              <a:rPr lang="vi-VN" sz="28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vi-VN" sz="2800" b="1" err="1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install</a:t>
            </a:r>
            <a:r>
              <a:rPr lang="vi-VN" sz="28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[-y] </a:t>
            </a:r>
            <a:r>
              <a:rPr lang="vi-VN" sz="2800" b="1" err="1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package</a:t>
            </a:r>
            <a:endParaRPr lang="vi-VN" sz="2800" b="1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vi-VN" sz="320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Remove</a:t>
            </a:r>
            <a:r>
              <a:rPr lang="vi-VN" sz="3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 </a:t>
            </a:r>
            <a:r>
              <a:rPr lang="vi-VN" sz="320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package</a:t>
            </a:r>
            <a:r>
              <a:rPr lang="vi-VN" sz="3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, </a:t>
            </a:r>
            <a:r>
              <a:rPr lang="vi-VN" sz="320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leaving</a:t>
            </a:r>
            <a:r>
              <a:rPr lang="vi-VN" sz="3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 </a:t>
            </a:r>
            <a:r>
              <a:rPr lang="vi-VN" sz="320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configuration</a:t>
            </a:r>
            <a:r>
              <a:rPr lang="vi-VN" sz="3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.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vi-VN" sz="2800" b="1" err="1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apt-get</a:t>
            </a:r>
            <a:r>
              <a:rPr lang="vi-VN" sz="28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vi-VN" sz="2800" b="1" err="1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remove</a:t>
            </a:r>
            <a:r>
              <a:rPr lang="vi-VN" sz="28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vi-VN" sz="2800" b="1" err="1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package</a:t>
            </a:r>
            <a:endParaRPr lang="vi-VN" sz="2800" b="1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vi-VN" sz="320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Remove</a:t>
            </a:r>
            <a:r>
              <a:rPr lang="vi-VN" sz="3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 </a:t>
            </a:r>
            <a:r>
              <a:rPr lang="vi-VN" sz="320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package</a:t>
            </a:r>
            <a:r>
              <a:rPr lang="vi-VN" sz="3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, </a:t>
            </a:r>
            <a:r>
              <a:rPr lang="vi-VN" sz="320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deleting</a:t>
            </a:r>
            <a:r>
              <a:rPr lang="vi-VN" sz="3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 </a:t>
            </a:r>
            <a:r>
              <a:rPr lang="vi-VN" sz="320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configuration</a:t>
            </a:r>
            <a:r>
              <a:rPr lang="vi-VN" sz="3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.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vi-VN" sz="2800" b="1" err="1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apt-get</a:t>
            </a:r>
            <a:r>
              <a:rPr lang="vi-VN" sz="28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vi-VN" sz="2800" b="1" err="1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purge</a:t>
            </a:r>
            <a:r>
              <a:rPr lang="vi-VN" sz="28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vi-VN" sz="2800" b="1" err="1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package</a:t>
            </a:r>
            <a:endParaRPr lang="vi-VN" sz="2800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endParaRPr lang="vi-VN" sz="3200" dirty="0">
              <a:solidFill>
                <a:srgbClr val="2045AE"/>
              </a:solidFill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7C0F971-4FC0-5966-21B9-40165DC0EB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1436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3C5C36D-6F62-13F1-0DF8-4BB15A4F5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Why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install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from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source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52BC72E-FB2E-DA81-4129-27B24C9D6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3200" dirty="0">
                <a:solidFill>
                  <a:srgbClr val="2045AE"/>
                </a:solidFill>
              </a:rPr>
              <a:t>A program that is not part of your distribution</a:t>
            </a:r>
            <a:endParaRPr lang="vi-VN" dirty="0"/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3200" dirty="0">
                <a:solidFill>
                  <a:srgbClr val="2045AE"/>
                </a:solidFill>
              </a:rPr>
              <a:t>A program that is only available as source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3200" dirty="0">
                <a:solidFill>
                  <a:srgbClr val="2045AE"/>
                </a:solidFill>
              </a:rPr>
              <a:t>Need some feature of a program that is only available by rebuilding the from source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3200" dirty="0">
                <a:solidFill>
                  <a:srgbClr val="2045AE"/>
                </a:solidFill>
              </a:rPr>
              <a:t>Want to learn more about how a program works or want to participate in its development</a:t>
            </a:r>
            <a:endParaRPr lang="vi-VN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2047477-842D-66CD-9B34-A4CC819D36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252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0CDD454-FADB-9F04-D79A-45646AA6C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Download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and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unpack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AFED418-D046-F62D-4E2D-8C738372E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>
                <a:solidFill>
                  <a:srgbClr val="000000"/>
                </a:solidFill>
                <a:latin typeface="Arial"/>
                <a:cs typeface="Arial"/>
              </a:rPr>
              <a:t>Source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 can be </a:t>
            </a:r>
            <a:r>
              <a:rPr lang="vi-VN" dirty="0" err="1">
                <a:solidFill>
                  <a:srgbClr val="000000"/>
                </a:solidFill>
                <a:latin typeface="Arial"/>
                <a:cs typeface="Arial"/>
              </a:rPr>
              <a:t>get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Arial"/>
                <a:cs typeface="Arial"/>
              </a:rPr>
              <a:t>from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Arial"/>
                <a:cs typeface="Arial"/>
              </a:rPr>
              <a:t>sites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Arial"/>
                <a:cs typeface="Arial"/>
              </a:rPr>
              <a:t>like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 SourceForge.net</a:t>
            </a:r>
          </a:p>
          <a:p>
            <a:r>
              <a:rPr lang="vi-VN" dirty="0" err="1">
                <a:solidFill>
                  <a:srgbClr val="000000"/>
                </a:solidFill>
                <a:latin typeface="Arial"/>
                <a:cs typeface="Arial"/>
              </a:rPr>
              <a:t>Mostly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Arial"/>
                <a:cs typeface="Arial"/>
              </a:rPr>
              <a:t>distributed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Arial"/>
                <a:cs typeface="Arial"/>
              </a:rPr>
              <a:t>as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Arial"/>
                <a:cs typeface="Arial"/>
              </a:rPr>
              <a:t>compressed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vi-VN" dirty="0" err="1">
                <a:solidFill>
                  <a:srgbClr val="000000"/>
                </a:solidFill>
                <a:latin typeface="Arial"/>
                <a:cs typeface="Arial"/>
              </a:rPr>
              <a:t>tarballs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 (.tar.gz, .</a:t>
            </a:r>
            <a:r>
              <a:rPr lang="vi-VN" dirty="0" err="1">
                <a:solidFill>
                  <a:srgbClr val="000000"/>
                </a:solidFill>
                <a:latin typeface="Arial"/>
                <a:cs typeface="Arial"/>
              </a:rPr>
              <a:t>tar.Z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, .</a:t>
            </a:r>
            <a:r>
              <a:rPr lang="vi-VN" dirty="0" err="1">
                <a:solidFill>
                  <a:srgbClr val="000000"/>
                </a:solidFill>
                <a:latin typeface="Arial"/>
                <a:cs typeface="Arial"/>
              </a:rPr>
              <a:t>tgz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, .tar.bz2)</a:t>
            </a:r>
          </a:p>
          <a:p>
            <a:r>
              <a:rPr lang="vi-VN" dirty="0" err="1">
                <a:solidFill>
                  <a:srgbClr val="000000"/>
                </a:solidFill>
                <a:latin typeface="Arial"/>
                <a:cs typeface="Arial"/>
              </a:rPr>
              <a:t>Check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Arial"/>
                <a:cs typeface="Arial"/>
              </a:rPr>
              <a:t>installation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Arial"/>
                <a:cs typeface="Arial"/>
              </a:rPr>
              <a:t>documentation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vi-VN" dirty="0" err="1">
                <a:solidFill>
                  <a:srgbClr val="000000"/>
                </a:solidFill>
                <a:latin typeface="Arial"/>
                <a:cs typeface="Arial"/>
              </a:rPr>
              <a:t>install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Arial"/>
                <a:cs typeface="Arial"/>
              </a:rPr>
              <a:t>required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Arial"/>
                <a:cs typeface="Arial"/>
              </a:rPr>
              <a:t>libraries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 &amp; </a:t>
            </a:r>
            <a:r>
              <a:rPr lang="vi-VN" dirty="0" err="1">
                <a:solidFill>
                  <a:srgbClr val="000000"/>
                </a:solidFill>
                <a:latin typeface="Arial"/>
                <a:cs typeface="Arial"/>
              </a:rPr>
              <a:t>tools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Arial"/>
                <a:cs typeface="Arial"/>
              </a:rPr>
              <a:t>before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Arial"/>
                <a:cs typeface="Arial"/>
              </a:rPr>
              <a:t>start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vi-VN" dirty="0" err="1">
                <a:solidFill>
                  <a:srgbClr val="000000"/>
                </a:solidFill>
                <a:latin typeface="Arial"/>
                <a:cs typeface="Arial"/>
              </a:rPr>
              <a:t>building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Arial"/>
                <a:cs typeface="Arial"/>
              </a:rPr>
              <a:t>your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Arial"/>
                <a:cs typeface="Arial"/>
              </a:rPr>
              <a:t>program</a:t>
            </a:r>
            <a:endParaRPr lang="vi-VN" dirty="0" err="1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54939DC-9942-8BA2-9F13-7CFDA65243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1796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B76B3A3-6A35-8911-50A3-58AD958AD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Download</a:t>
            </a:r>
            <a:r>
              <a:rPr lang="vi-VN" dirty="0"/>
              <a:t> </a:t>
            </a:r>
            <a:r>
              <a:rPr lang="vi-VN" dirty="0" err="1"/>
              <a:t>and</a:t>
            </a:r>
            <a:r>
              <a:rPr lang="vi-VN" dirty="0"/>
              <a:t> </a:t>
            </a:r>
            <a:r>
              <a:rPr lang="vi-VN" dirty="0" err="1"/>
              <a:t>unpack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B8A8A82-EF44-BC75-B8FD-56DE0897D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3600" dirty="0">
                <a:solidFill>
                  <a:srgbClr val="2045AE"/>
                </a:solidFill>
                <a:latin typeface="Arial"/>
                <a:cs typeface="Arial"/>
              </a:rPr>
              <a:t>Unpacking compressed tar files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sz="3200" dirty="0">
                <a:solidFill>
                  <a:srgbClr val="000066"/>
                </a:solidFill>
                <a:latin typeface="Arial"/>
                <a:cs typeface="Arial"/>
              </a:rPr>
              <a:t>Two stage:</a:t>
            </a:r>
          </a:p>
          <a:p>
            <a:pPr marL="1428750" lvl="2" indent="-514350">
              <a:lnSpc>
                <a:spcPct val="100000"/>
              </a:lnSpc>
              <a:spcBef>
                <a:spcPct val="20000"/>
              </a:spcBef>
              <a:buAutoNum type="arabicPeriod"/>
            </a:pPr>
            <a:r>
              <a:rPr lang="en-US" dirty="0">
                <a:solidFill>
                  <a:srgbClr val="000066"/>
                </a:solidFill>
                <a:latin typeface="Arial"/>
                <a:cs typeface="Arial"/>
              </a:rPr>
              <a:t>Decompressing: </a:t>
            </a:r>
            <a:r>
              <a:rPr lang="en-US" b="1" i="1" dirty="0" err="1">
                <a:solidFill>
                  <a:srgbClr val="000066"/>
                </a:solidFill>
                <a:latin typeface="Arial"/>
                <a:cs typeface="Arial"/>
              </a:rPr>
              <a:t>gunzip</a:t>
            </a:r>
            <a:r>
              <a:rPr lang="en-US" dirty="0">
                <a:solidFill>
                  <a:srgbClr val="000066"/>
                </a:solidFill>
                <a:latin typeface="Arial"/>
                <a:cs typeface="Arial"/>
              </a:rPr>
              <a:t> (.</a:t>
            </a:r>
            <a:r>
              <a:rPr lang="en-US" dirty="0" err="1">
                <a:solidFill>
                  <a:srgbClr val="000066"/>
                </a:solidFill>
                <a:latin typeface="Arial"/>
                <a:cs typeface="Arial"/>
              </a:rPr>
              <a:t>tar.Z</a:t>
            </a:r>
            <a:r>
              <a:rPr lang="en-US" dirty="0">
                <a:solidFill>
                  <a:srgbClr val="000066"/>
                </a:solidFill>
                <a:latin typeface="Arial"/>
                <a:cs typeface="Arial"/>
              </a:rPr>
              <a:t>, .tar.gz, .</a:t>
            </a:r>
            <a:r>
              <a:rPr lang="en-US" dirty="0" err="1">
                <a:solidFill>
                  <a:srgbClr val="000066"/>
                </a:solidFill>
                <a:latin typeface="Arial"/>
                <a:cs typeface="Arial"/>
              </a:rPr>
              <a:t>tgz</a:t>
            </a:r>
            <a:r>
              <a:rPr lang="en-US" dirty="0">
                <a:solidFill>
                  <a:srgbClr val="000066"/>
                </a:solidFill>
                <a:latin typeface="Arial"/>
                <a:cs typeface="Arial"/>
              </a:rPr>
              <a:t>) or </a:t>
            </a:r>
            <a:r>
              <a:rPr lang="en-US" b="1" i="1" dirty="0">
                <a:solidFill>
                  <a:srgbClr val="000066"/>
                </a:solidFill>
                <a:latin typeface="Arial"/>
                <a:cs typeface="Arial"/>
              </a:rPr>
              <a:t>bunzip2</a:t>
            </a:r>
            <a:r>
              <a:rPr lang="en-US" dirty="0">
                <a:solidFill>
                  <a:srgbClr val="000066"/>
                </a:solidFill>
                <a:latin typeface="Arial"/>
                <a:cs typeface="Arial"/>
              </a:rPr>
              <a:t> (.tar.bz2)</a:t>
            </a:r>
          </a:p>
          <a:p>
            <a:pPr marL="1428750" lvl="2" indent="-514350">
              <a:lnSpc>
                <a:spcPct val="100000"/>
              </a:lnSpc>
              <a:spcBef>
                <a:spcPct val="20000"/>
              </a:spcBef>
              <a:buAutoNum type="arabicPeriod"/>
            </a:pPr>
            <a:r>
              <a:rPr lang="en-US" dirty="0">
                <a:solidFill>
                  <a:srgbClr val="000066"/>
                </a:solidFill>
                <a:latin typeface="Arial"/>
                <a:cs typeface="Arial"/>
              </a:rPr>
              <a:t>Extracting tar files: </a:t>
            </a:r>
            <a:br>
              <a:rPr lang="en-US" dirty="0"/>
            </a:br>
            <a:r>
              <a:rPr lang="en-US" dirty="0">
                <a:solidFill>
                  <a:srgbClr val="000066"/>
                </a:solidFill>
                <a:latin typeface="Arial"/>
                <a:cs typeface="Arial"/>
              </a:rPr>
              <a:t>tar –</a:t>
            </a:r>
            <a:r>
              <a:rPr lang="en-US" dirty="0" err="1">
                <a:solidFill>
                  <a:srgbClr val="000066"/>
                </a:solidFill>
                <a:latin typeface="Arial"/>
                <a:cs typeface="Arial"/>
              </a:rPr>
              <a:t>xvf</a:t>
            </a:r>
            <a:r>
              <a:rPr lang="en-US" dirty="0">
                <a:solidFill>
                  <a:srgbClr val="000066"/>
                </a:solidFill>
                <a:latin typeface="Arial"/>
                <a:cs typeface="Arial"/>
              </a:rPr>
              <a:t> &lt;filename&gt;.tar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sz="3200" dirty="0">
                <a:solidFill>
                  <a:srgbClr val="000066"/>
                </a:solidFill>
                <a:latin typeface="Arial"/>
                <a:cs typeface="Arial"/>
              </a:rPr>
              <a:t>Can be done in one</a:t>
            </a:r>
          </a:p>
          <a:p>
            <a:pPr marL="1428750" lvl="2" indent="-514350">
              <a:lnSpc>
                <a:spcPct val="100000"/>
              </a:lnSpc>
              <a:spcBef>
                <a:spcPct val="20000"/>
              </a:spcBef>
            </a:pPr>
            <a:r>
              <a:rPr lang="en-US" b="1" dirty="0">
                <a:solidFill>
                  <a:srgbClr val="000066"/>
                </a:solidFill>
                <a:latin typeface="Arial"/>
                <a:cs typeface="Arial"/>
              </a:rPr>
              <a:t>tar –</a:t>
            </a:r>
            <a:r>
              <a:rPr lang="en-US" b="1" dirty="0" err="1">
                <a:solidFill>
                  <a:srgbClr val="000066"/>
                </a:solidFill>
                <a:latin typeface="Arial"/>
                <a:cs typeface="Arial"/>
              </a:rPr>
              <a:t>zxvf</a:t>
            </a:r>
            <a:r>
              <a:rPr lang="en-US" b="1" dirty="0">
                <a:solidFill>
                  <a:srgbClr val="000066"/>
                </a:solidFill>
                <a:latin typeface="Arial"/>
                <a:cs typeface="Arial"/>
              </a:rPr>
              <a:t> &lt;filename&gt;.</a:t>
            </a:r>
            <a:r>
              <a:rPr lang="en-US" b="1" dirty="0" err="1">
                <a:solidFill>
                  <a:srgbClr val="000066"/>
                </a:solidFill>
                <a:latin typeface="Arial"/>
                <a:cs typeface="Arial"/>
              </a:rPr>
              <a:t>tar.Z</a:t>
            </a:r>
            <a:r>
              <a:rPr lang="en-US" b="1" dirty="0">
                <a:solidFill>
                  <a:srgbClr val="000066"/>
                </a:solidFill>
                <a:latin typeface="Arial"/>
                <a:cs typeface="Arial"/>
              </a:rPr>
              <a:t> </a:t>
            </a:r>
            <a:br>
              <a:rPr lang="en-US" b="1" dirty="0"/>
            </a:br>
            <a:r>
              <a:rPr lang="en-US" b="1" dirty="0">
                <a:solidFill>
                  <a:srgbClr val="000066"/>
                </a:solidFill>
                <a:latin typeface="Arial"/>
                <a:cs typeface="Arial"/>
              </a:rPr>
              <a:t>(</a:t>
            </a:r>
            <a:r>
              <a:rPr lang="en-US" dirty="0">
                <a:solidFill>
                  <a:srgbClr val="000066"/>
                </a:solidFill>
                <a:latin typeface="Arial"/>
                <a:cs typeface="Arial"/>
              </a:rPr>
              <a:t>or</a:t>
            </a:r>
            <a:r>
              <a:rPr lang="en-US" b="1" i="1" dirty="0">
                <a:solidFill>
                  <a:srgbClr val="000066"/>
                </a:solidFill>
                <a:latin typeface="Arial"/>
                <a:cs typeface="Arial"/>
              </a:rPr>
              <a:t> .tar.gz, .</a:t>
            </a:r>
            <a:r>
              <a:rPr lang="en-US" b="1" i="1" dirty="0" err="1">
                <a:solidFill>
                  <a:srgbClr val="000066"/>
                </a:solidFill>
                <a:latin typeface="Arial"/>
                <a:cs typeface="Arial"/>
              </a:rPr>
              <a:t>tgz</a:t>
            </a:r>
            <a:r>
              <a:rPr lang="en-US" b="1" i="1" dirty="0">
                <a:solidFill>
                  <a:srgbClr val="000066"/>
                </a:solidFill>
                <a:latin typeface="Arial"/>
                <a:cs typeface="Arial"/>
              </a:rPr>
              <a:t>)</a:t>
            </a:r>
            <a:endParaRPr lang="en-US" dirty="0">
              <a:solidFill>
                <a:srgbClr val="000066"/>
              </a:solidFill>
              <a:latin typeface="Arial"/>
              <a:cs typeface="Arial"/>
            </a:endParaRPr>
          </a:p>
          <a:p>
            <a:pPr marL="1428750" lvl="2" indent="-514350">
              <a:lnSpc>
                <a:spcPct val="100000"/>
              </a:lnSpc>
              <a:spcBef>
                <a:spcPct val="20000"/>
              </a:spcBef>
            </a:pPr>
            <a:r>
              <a:rPr lang="en-US" b="1" dirty="0">
                <a:solidFill>
                  <a:srgbClr val="000066"/>
                </a:solidFill>
                <a:latin typeface="Arial"/>
                <a:cs typeface="Arial"/>
              </a:rPr>
              <a:t>tar –</a:t>
            </a:r>
            <a:r>
              <a:rPr lang="en-US" b="1" dirty="0" err="1">
                <a:solidFill>
                  <a:srgbClr val="000066"/>
                </a:solidFill>
                <a:latin typeface="Arial"/>
                <a:cs typeface="Arial"/>
              </a:rPr>
              <a:t>jxvf</a:t>
            </a:r>
            <a:r>
              <a:rPr lang="en-US" b="1" dirty="0">
                <a:solidFill>
                  <a:srgbClr val="000066"/>
                </a:solidFill>
                <a:latin typeface="Arial"/>
                <a:cs typeface="Arial"/>
              </a:rPr>
              <a:t> &lt;filename&gt;.tar.bz2</a:t>
            </a:r>
            <a:endParaRPr lang="en-US" dirty="0">
              <a:solidFill>
                <a:srgbClr val="000066"/>
              </a:solidFill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1E617C4-DCAC-139F-EE72-6CBFE563C7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3484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E88A9BA-5E47-3A05-EAA7-E2D3F13AB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Build</a:t>
            </a:r>
            <a:r>
              <a:rPr lang="vi-VN" dirty="0">
                <a:latin typeface="Arial"/>
                <a:cs typeface="Arial"/>
              </a:rPr>
              <a:t> the </a:t>
            </a:r>
            <a:r>
              <a:rPr lang="vi-VN" dirty="0" err="1">
                <a:latin typeface="Arial"/>
                <a:cs typeface="Arial"/>
              </a:rPr>
              <a:t>program</a:t>
            </a:r>
            <a:endParaRPr lang="vi-VN" dirty="0" err="1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C02702F-7F0C-93A6-9285-1C87AA94D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dirty="0">
                <a:solidFill>
                  <a:srgbClr val="2045AE"/>
                </a:solidFill>
              </a:rPr>
              <a:t>Read a </a:t>
            </a:r>
            <a:r>
              <a:rPr lang="en-US" b="1" dirty="0">
                <a:solidFill>
                  <a:srgbClr val="2045AE"/>
                </a:solidFill>
              </a:rPr>
              <a:t>README</a:t>
            </a:r>
            <a:r>
              <a:rPr lang="en-US" dirty="0">
                <a:solidFill>
                  <a:srgbClr val="2045AE"/>
                </a:solidFill>
              </a:rPr>
              <a:t> or </a:t>
            </a:r>
            <a:r>
              <a:rPr lang="en-US" b="1" dirty="0">
                <a:solidFill>
                  <a:srgbClr val="2045AE"/>
                </a:solidFill>
              </a:rPr>
              <a:t>INSTALL</a:t>
            </a:r>
            <a:r>
              <a:rPr lang="en-US" dirty="0">
                <a:solidFill>
                  <a:srgbClr val="2045AE"/>
                </a:solidFill>
              </a:rPr>
              <a:t> file</a:t>
            </a:r>
            <a:endParaRPr lang="vi-VN" dirty="0"/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dirty="0">
                <a:solidFill>
                  <a:srgbClr val="2045AE"/>
                </a:solidFill>
                <a:latin typeface="Arial"/>
                <a:cs typeface="Arial"/>
              </a:rPr>
              <a:t>Find and run the </a:t>
            </a:r>
            <a:r>
              <a:rPr lang="en-US" b="1" dirty="0">
                <a:solidFill>
                  <a:srgbClr val="2045AE"/>
                </a:solidFill>
                <a:latin typeface="Arial"/>
                <a:cs typeface="Arial"/>
              </a:rPr>
              <a:t>configure</a:t>
            </a:r>
            <a:r>
              <a:rPr lang="en-US" dirty="0">
                <a:solidFill>
                  <a:srgbClr val="2045AE"/>
                </a:solidFill>
                <a:latin typeface="Arial"/>
                <a:cs typeface="Arial"/>
              </a:rPr>
              <a:t> script from source directory to create </a:t>
            </a:r>
            <a:r>
              <a:rPr lang="en-US" b="1" dirty="0" err="1">
                <a:solidFill>
                  <a:srgbClr val="2045AE"/>
                </a:solidFill>
                <a:latin typeface="Arial"/>
                <a:cs typeface="Arial"/>
              </a:rPr>
              <a:t>Makefile</a:t>
            </a:r>
            <a:br>
              <a:rPr lang="en-US" b="1" dirty="0"/>
            </a:br>
            <a:r>
              <a:rPr lang="en-US" b="1" dirty="0">
                <a:solidFill>
                  <a:srgbClr val="2045AE"/>
                </a:solidFill>
                <a:latin typeface="Arial"/>
                <a:cs typeface="Arial"/>
              </a:rPr>
              <a:t>./configure --help</a:t>
            </a:r>
            <a:endParaRPr lang="en-US" sz="2400">
              <a:solidFill>
                <a:srgbClr val="2045AE"/>
              </a:solidFill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dirty="0">
                <a:solidFill>
                  <a:srgbClr val="000066"/>
                </a:solidFill>
                <a:latin typeface="Arial"/>
                <a:cs typeface="Arial"/>
              </a:rPr>
              <a:t>Remove </a:t>
            </a:r>
            <a:r>
              <a:rPr lang="en-US" b="1" dirty="0" err="1">
                <a:solidFill>
                  <a:srgbClr val="000066"/>
                </a:solidFill>
                <a:latin typeface="Arial"/>
                <a:cs typeface="Arial"/>
              </a:rPr>
              <a:t>config.cache</a:t>
            </a:r>
            <a:r>
              <a:rPr lang="en-US" dirty="0">
                <a:solidFill>
                  <a:srgbClr val="000066"/>
                </a:solidFill>
                <a:latin typeface="Arial"/>
                <a:cs typeface="Arial"/>
              </a:rPr>
              <a:t> file if you need to run </a:t>
            </a:r>
            <a:r>
              <a:rPr lang="en-US" b="1" dirty="0">
                <a:solidFill>
                  <a:srgbClr val="000066"/>
                </a:solidFill>
                <a:latin typeface="Arial"/>
                <a:cs typeface="Arial"/>
              </a:rPr>
              <a:t>./configure </a:t>
            </a:r>
            <a:r>
              <a:rPr lang="en-US" dirty="0">
                <a:solidFill>
                  <a:srgbClr val="000066"/>
                </a:solidFill>
                <a:latin typeface="Arial"/>
                <a:cs typeface="Arial"/>
              </a:rPr>
              <a:t>again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dirty="0">
                <a:solidFill>
                  <a:srgbClr val="2045AE"/>
                </a:solidFill>
              </a:rPr>
              <a:t>Install the program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dirty="0">
                <a:solidFill>
                  <a:srgbClr val="000066"/>
                </a:solidFill>
              </a:rPr>
              <a:t>build the program from source: </a:t>
            </a:r>
            <a:r>
              <a:rPr lang="en-US" b="1" dirty="0">
                <a:solidFill>
                  <a:srgbClr val="000066"/>
                </a:solidFill>
              </a:rPr>
              <a:t>make</a:t>
            </a:r>
            <a:endParaRPr lang="en-US">
              <a:solidFill>
                <a:srgbClr val="000066"/>
              </a:solidFill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dirty="0">
                <a:solidFill>
                  <a:srgbClr val="000066"/>
                </a:solidFill>
              </a:rPr>
              <a:t>install the program you built: </a:t>
            </a:r>
            <a:r>
              <a:rPr lang="en-US" b="1" dirty="0">
                <a:solidFill>
                  <a:srgbClr val="000066"/>
                </a:solidFill>
              </a:rPr>
              <a:t>make install</a:t>
            </a:r>
            <a:endParaRPr lang="en-US">
              <a:solidFill>
                <a:srgbClr val="000066"/>
              </a:solidFill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dirty="0">
                <a:solidFill>
                  <a:srgbClr val="2045AE"/>
                </a:solidFill>
              </a:rPr>
              <a:t>Remove the program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dirty="0">
                <a:solidFill>
                  <a:srgbClr val="000066"/>
                </a:solidFill>
                <a:latin typeface="Arial"/>
                <a:cs typeface="Arial"/>
              </a:rPr>
              <a:t>Read the </a:t>
            </a:r>
            <a:r>
              <a:rPr lang="en-US" b="1" dirty="0">
                <a:solidFill>
                  <a:srgbClr val="000066"/>
                </a:solidFill>
                <a:latin typeface="Arial"/>
                <a:cs typeface="Arial"/>
              </a:rPr>
              <a:t>README</a:t>
            </a:r>
            <a:r>
              <a:rPr lang="en-US" b="1" i="1" dirty="0">
                <a:solidFill>
                  <a:srgbClr val="000066"/>
                </a:solidFill>
                <a:latin typeface="Arial"/>
                <a:cs typeface="Arial"/>
              </a:rPr>
              <a:t> </a:t>
            </a:r>
            <a:r>
              <a:rPr lang="en-US" dirty="0">
                <a:solidFill>
                  <a:srgbClr val="000066"/>
                </a:solidFill>
                <a:latin typeface="Arial"/>
                <a:cs typeface="Arial"/>
              </a:rPr>
              <a:t>or</a:t>
            </a:r>
            <a:r>
              <a:rPr lang="en-US" b="1" i="1" dirty="0">
                <a:solidFill>
                  <a:srgbClr val="000066"/>
                </a:solidFill>
                <a:latin typeface="Arial"/>
                <a:cs typeface="Arial"/>
              </a:rPr>
              <a:t> </a:t>
            </a:r>
            <a:r>
              <a:rPr lang="en-US" b="1" dirty="0">
                <a:solidFill>
                  <a:srgbClr val="000066"/>
                </a:solidFill>
                <a:latin typeface="Arial"/>
                <a:cs typeface="Arial"/>
              </a:rPr>
              <a:t>INSTALL</a:t>
            </a:r>
            <a:r>
              <a:rPr lang="en-US" b="1" i="1" dirty="0">
                <a:solidFill>
                  <a:srgbClr val="000066"/>
                </a:solidFill>
                <a:latin typeface="Arial"/>
                <a:cs typeface="Arial"/>
              </a:rPr>
              <a:t> </a:t>
            </a:r>
            <a:r>
              <a:rPr lang="en-US" dirty="0">
                <a:solidFill>
                  <a:srgbClr val="000066"/>
                </a:solidFill>
                <a:latin typeface="Arial"/>
                <a:cs typeface="Arial"/>
              </a:rPr>
              <a:t>file to know how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dirty="0">
                <a:solidFill>
                  <a:srgbClr val="000066"/>
                </a:solidFill>
                <a:latin typeface="Arial"/>
                <a:cs typeface="Arial"/>
              </a:rPr>
              <a:t>Maybe</a:t>
            </a:r>
            <a:r>
              <a:rPr lang="en-US" b="1" i="1" dirty="0">
                <a:solidFill>
                  <a:srgbClr val="000066"/>
                </a:solidFill>
                <a:latin typeface="Arial"/>
                <a:cs typeface="Arial"/>
              </a:rPr>
              <a:t> </a:t>
            </a:r>
            <a:r>
              <a:rPr lang="en-US" b="1" dirty="0">
                <a:solidFill>
                  <a:srgbClr val="000066"/>
                </a:solidFill>
                <a:latin typeface="Arial"/>
                <a:cs typeface="Arial"/>
              </a:rPr>
              <a:t>make uninstall </a:t>
            </a:r>
            <a:r>
              <a:rPr lang="en-US" dirty="0">
                <a:solidFill>
                  <a:srgbClr val="000066"/>
                </a:solidFill>
                <a:latin typeface="Arial"/>
                <a:cs typeface="Arial"/>
              </a:rPr>
              <a:t>will work!</a:t>
            </a:r>
            <a:endParaRPr lang="vi-VN" dirty="0"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5DC09FC9-4939-2EC4-27CC-F57E10B76E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8830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Mục đích bài học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>
          <a:xfrm>
            <a:off x="366713" y="1066800"/>
            <a:ext cx="10377487" cy="4608513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en-US" sz="2400" dirty="0" err="1">
                <a:latin typeface="Arial"/>
                <a:cs typeface="Arial"/>
              </a:rPr>
              <a:t>Tìm</a:t>
            </a:r>
            <a:r>
              <a:rPr lang="en-US" altLang="en-US" sz="2400" dirty="0">
                <a:latin typeface="Arial"/>
                <a:cs typeface="Arial"/>
              </a:rPr>
              <a:t> </a:t>
            </a:r>
            <a:r>
              <a:rPr lang="en-US" altLang="en-US" sz="2400" dirty="0" err="1">
                <a:latin typeface="Arial"/>
                <a:cs typeface="Arial"/>
              </a:rPr>
              <a:t>hiểu</a:t>
            </a:r>
            <a:r>
              <a:rPr lang="en-US" altLang="en-US" sz="2400" dirty="0">
                <a:latin typeface="Arial"/>
                <a:cs typeface="Arial"/>
              </a:rPr>
              <a:t> </a:t>
            </a:r>
            <a:r>
              <a:rPr lang="en-US" altLang="en-US" sz="2400" dirty="0" err="1">
                <a:latin typeface="Arial"/>
                <a:cs typeface="Arial"/>
              </a:rPr>
              <a:t>về</a:t>
            </a:r>
            <a:r>
              <a:rPr lang="en-US" altLang="en-US" sz="2400" dirty="0">
                <a:latin typeface="Arial"/>
                <a:cs typeface="Arial"/>
              </a:rPr>
              <a:t> </a:t>
            </a:r>
            <a:r>
              <a:rPr lang="en-US" altLang="en-US" sz="2400" dirty="0" err="1">
                <a:latin typeface="Arial"/>
                <a:cs typeface="Arial"/>
              </a:rPr>
              <a:t>cách</a:t>
            </a:r>
            <a:r>
              <a:rPr lang="en-US" altLang="en-US" sz="2400" dirty="0">
                <a:latin typeface="Arial"/>
                <a:cs typeface="Arial"/>
              </a:rPr>
              <a:t> </a:t>
            </a:r>
            <a:r>
              <a:rPr lang="en-US" altLang="en-US" sz="2400" dirty="0" err="1">
                <a:latin typeface="Arial"/>
                <a:cs typeface="Arial"/>
              </a:rPr>
              <a:t>cài</a:t>
            </a:r>
            <a:r>
              <a:rPr lang="en-US" altLang="en-US" sz="2400" dirty="0">
                <a:latin typeface="Arial"/>
                <a:cs typeface="Arial"/>
              </a:rPr>
              <a:t> </a:t>
            </a:r>
            <a:r>
              <a:rPr lang="en-US" altLang="en-US" sz="2400" dirty="0" err="1">
                <a:latin typeface="Arial"/>
                <a:cs typeface="Arial"/>
              </a:rPr>
              <a:t>đặt</a:t>
            </a:r>
            <a:r>
              <a:rPr lang="en-US" altLang="en-US" sz="2400" dirty="0">
                <a:latin typeface="Arial"/>
                <a:cs typeface="Arial"/>
              </a:rPr>
              <a:t> </a:t>
            </a:r>
            <a:r>
              <a:rPr lang="en-US" altLang="en-US" sz="2400" dirty="0" err="1">
                <a:latin typeface="Arial"/>
                <a:cs typeface="Arial"/>
              </a:rPr>
              <a:t>và</a:t>
            </a:r>
            <a:r>
              <a:rPr lang="en-US" altLang="en-US" sz="2400" dirty="0">
                <a:latin typeface="Arial"/>
                <a:cs typeface="Arial"/>
              </a:rPr>
              <a:t> </a:t>
            </a:r>
            <a:r>
              <a:rPr lang="en-US" altLang="en-US" sz="2400" dirty="0" err="1">
                <a:latin typeface="Arial"/>
                <a:cs typeface="Arial"/>
              </a:rPr>
              <a:t>gỡ</a:t>
            </a:r>
            <a:r>
              <a:rPr lang="en-US" altLang="en-US" sz="2400" dirty="0">
                <a:latin typeface="Arial"/>
                <a:cs typeface="Arial"/>
              </a:rPr>
              <a:t> </a:t>
            </a:r>
            <a:r>
              <a:rPr lang="en-US" altLang="en-US" sz="2400" dirty="0" err="1">
                <a:latin typeface="Arial"/>
                <a:cs typeface="Arial"/>
              </a:rPr>
              <a:t>cài</a:t>
            </a:r>
            <a:r>
              <a:rPr lang="en-US" altLang="en-US" sz="2400" dirty="0">
                <a:latin typeface="Arial"/>
                <a:cs typeface="Arial"/>
              </a:rPr>
              <a:t> </a:t>
            </a:r>
            <a:r>
              <a:rPr lang="en-US" altLang="en-US" sz="2400" dirty="0" err="1">
                <a:latin typeface="Arial"/>
                <a:cs typeface="Arial"/>
              </a:rPr>
              <a:t>đặt</a:t>
            </a:r>
            <a:r>
              <a:rPr lang="en-US" altLang="en-US" sz="2400" dirty="0">
                <a:latin typeface="Arial"/>
                <a:cs typeface="Arial"/>
              </a:rPr>
              <a:t> </a:t>
            </a:r>
            <a:r>
              <a:rPr lang="en-US" altLang="en-US" sz="2400" dirty="0" err="1">
                <a:latin typeface="Arial"/>
                <a:cs typeface="Arial"/>
              </a:rPr>
              <a:t>phần</a:t>
            </a:r>
            <a:r>
              <a:rPr lang="en-US" altLang="en-US" sz="2400" dirty="0">
                <a:latin typeface="Arial"/>
                <a:cs typeface="Arial"/>
              </a:rPr>
              <a:t> </a:t>
            </a:r>
            <a:r>
              <a:rPr lang="en-US" altLang="en-US" sz="2400" dirty="0" err="1">
                <a:latin typeface="Arial"/>
                <a:cs typeface="Arial"/>
              </a:rPr>
              <a:t>mềm</a:t>
            </a:r>
            <a:r>
              <a:rPr lang="en-US" altLang="en-US" sz="2400" dirty="0">
                <a:latin typeface="Arial"/>
                <a:cs typeface="Arial"/>
              </a:rPr>
              <a:t> </a:t>
            </a:r>
            <a:r>
              <a:rPr lang="en-US" altLang="en-US" sz="2400" dirty="0" err="1">
                <a:latin typeface="Arial"/>
                <a:cs typeface="Arial"/>
              </a:rPr>
              <a:t>trên</a:t>
            </a:r>
            <a:r>
              <a:rPr lang="en-US" altLang="en-US" sz="2400" dirty="0">
                <a:latin typeface="Arial"/>
                <a:cs typeface="Arial"/>
              </a:rPr>
              <a:t> Linux</a:t>
            </a:r>
          </a:p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en-US" sz="2400" dirty="0" err="1">
                <a:latin typeface="Arial"/>
                <a:cs typeface="Arial"/>
              </a:rPr>
              <a:t>Thực</a:t>
            </a:r>
            <a:r>
              <a:rPr lang="en-US" altLang="en-US" sz="2400" dirty="0">
                <a:latin typeface="Arial"/>
                <a:cs typeface="Arial"/>
              </a:rPr>
              <a:t> </a:t>
            </a:r>
            <a:r>
              <a:rPr lang="en-US" altLang="en-US" sz="2400" dirty="0" err="1">
                <a:latin typeface="Arial"/>
                <a:cs typeface="Arial"/>
              </a:rPr>
              <a:t>hành</a:t>
            </a:r>
            <a:r>
              <a:rPr lang="en-US" altLang="en-US" sz="2400" dirty="0">
                <a:latin typeface="Arial"/>
                <a:cs typeface="Arial"/>
              </a:rPr>
              <a:t> </a:t>
            </a:r>
            <a:r>
              <a:rPr lang="en-US" altLang="en-US" sz="2400" dirty="0" err="1">
                <a:latin typeface="Arial"/>
                <a:cs typeface="Arial"/>
              </a:rPr>
              <a:t>thành</a:t>
            </a:r>
            <a:r>
              <a:rPr lang="en-US" altLang="en-US" sz="2400" dirty="0">
                <a:latin typeface="Arial"/>
                <a:cs typeface="Arial"/>
              </a:rPr>
              <a:t> </a:t>
            </a:r>
            <a:r>
              <a:rPr lang="en-US" altLang="en-US" sz="2400" dirty="0" err="1">
                <a:latin typeface="Arial"/>
                <a:cs typeface="Arial"/>
              </a:rPr>
              <a:t>thạo</a:t>
            </a:r>
            <a:r>
              <a:rPr lang="en-US" altLang="en-US" sz="2400" dirty="0">
                <a:latin typeface="Arial"/>
                <a:cs typeface="Arial"/>
              </a:rPr>
              <a:t> </a:t>
            </a:r>
            <a:r>
              <a:rPr lang="en-US" altLang="en-US" sz="2400" dirty="0" err="1">
                <a:latin typeface="Arial"/>
                <a:cs typeface="Arial"/>
              </a:rPr>
              <a:t>các</a:t>
            </a:r>
            <a:r>
              <a:rPr lang="en-US" altLang="en-US" sz="2400" dirty="0">
                <a:latin typeface="Arial"/>
                <a:cs typeface="Arial"/>
              </a:rPr>
              <a:t> </a:t>
            </a:r>
            <a:r>
              <a:rPr lang="en-US" altLang="en-US" sz="2400" dirty="0" err="1">
                <a:latin typeface="Arial"/>
                <a:cs typeface="Arial"/>
              </a:rPr>
              <a:t>lệnh</a:t>
            </a:r>
            <a:r>
              <a:rPr lang="en-US" altLang="en-US" sz="2400" dirty="0">
                <a:latin typeface="Arial"/>
                <a:cs typeface="Arial"/>
              </a:rPr>
              <a:t> </a:t>
            </a:r>
            <a:r>
              <a:rPr lang="en-US" altLang="en-US" sz="2400" dirty="0" err="1">
                <a:latin typeface="Arial"/>
                <a:cs typeface="Arial"/>
              </a:rPr>
              <a:t>cài</a:t>
            </a:r>
            <a:r>
              <a:rPr lang="en-US" altLang="en-US" sz="2400" dirty="0">
                <a:latin typeface="Arial"/>
                <a:cs typeface="Arial"/>
              </a:rPr>
              <a:t> </a:t>
            </a:r>
            <a:r>
              <a:rPr lang="en-US" altLang="en-US" sz="2400" dirty="0" err="1">
                <a:latin typeface="Arial"/>
                <a:cs typeface="Arial"/>
              </a:rPr>
              <a:t>đặt</a:t>
            </a:r>
            <a:r>
              <a:rPr lang="en-US" altLang="en-US" sz="2400" dirty="0">
                <a:latin typeface="Arial"/>
                <a:cs typeface="Arial"/>
              </a:rPr>
              <a:t> </a:t>
            </a:r>
            <a:r>
              <a:rPr lang="en-US" altLang="en-US" sz="2400" dirty="0" err="1">
                <a:latin typeface="Arial"/>
                <a:cs typeface="Arial"/>
              </a:rPr>
              <a:t>và</a:t>
            </a:r>
            <a:r>
              <a:rPr lang="en-US" altLang="en-US" sz="2400" dirty="0">
                <a:latin typeface="Arial"/>
                <a:cs typeface="Arial"/>
              </a:rPr>
              <a:t> </a:t>
            </a:r>
            <a:r>
              <a:rPr lang="en-US" altLang="en-US" sz="2400" dirty="0" err="1">
                <a:latin typeface="Arial"/>
                <a:cs typeface="Arial"/>
              </a:rPr>
              <a:t>gỡ</a:t>
            </a:r>
            <a:r>
              <a:rPr lang="en-US" altLang="en-US" sz="2400" dirty="0">
                <a:latin typeface="Arial"/>
                <a:cs typeface="Arial"/>
              </a:rPr>
              <a:t> </a:t>
            </a:r>
            <a:r>
              <a:rPr lang="en-US" altLang="en-US" sz="2400" dirty="0" err="1">
                <a:latin typeface="Arial"/>
                <a:cs typeface="Arial"/>
              </a:rPr>
              <a:t>cài</a:t>
            </a:r>
            <a:r>
              <a:rPr lang="en-US" altLang="en-US" sz="2400" dirty="0">
                <a:latin typeface="Arial"/>
                <a:cs typeface="Arial"/>
              </a:rPr>
              <a:t> </a:t>
            </a:r>
            <a:r>
              <a:rPr lang="en-US" altLang="en-US" sz="2400" dirty="0" err="1">
                <a:latin typeface="Arial"/>
                <a:cs typeface="Arial"/>
              </a:rPr>
              <a:t>đặt</a:t>
            </a:r>
            <a:r>
              <a:rPr lang="en-US" altLang="en-US" sz="2400" dirty="0">
                <a:latin typeface="Arial"/>
                <a:cs typeface="Arial"/>
              </a:rPr>
              <a:t> </a:t>
            </a:r>
            <a:r>
              <a:rPr lang="en-US" altLang="en-US" sz="2400" dirty="0" err="1">
                <a:latin typeface="Arial"/>
                <a:cs typeface="Arial"/>
              </a:rPr>
              <a:t>phần</a:t>
            </a:r>
            <a:r>
              <a:rPr lang="en-US" altLang="en-US" sz="2400" dirty="0">
                <a:latin typeface="Arial"/>
                <a:cs typeface="Arial"/>
              </a:rPr>
              <a:t> </a:t>
            </a:r>
            <a:r>
              <a:rPr lang="en-US" altLang="en-US" sz="2400" dirty="0" err="1">
                <a:latin typeface="Arial"/>
                <a:cs typeface="Arial"/>
              </a:rPr>
              <a:t>mềm</a:t>
            </a:r>
            <a:r>
              <a:rPr lang="en-US" altLang="en-US" sz="2400" dirty="0">
                <a:latin typeface="Arial"/>
                <a:cs typeface="Arial"/>
              </a:rPr>
              <a:t> </a:t>
            </a:r>
            <a:r>
              <a:rPr lang="en-US" altLang="en-US" sz="2400" dirty="0" err="1">
                <a:latin typeface="Arial"/>
                <a:cs typeface="Arial"/>
              </a:rPr>
              <a:t>trên</a:t>
            </a:r>
            <a:r>
              <a:rPr lang="en-US" altLang="en-US" sz="2400" dirty="0">
                <a:latin typeface="Arial"/>
                <a:cs typeface="Arial"/>
              </a:rPr>
              <a:t> Linux</a:t>
            </a:r>
            <a:endParaRPr lang="en-US" altLang="en-US" sz="2400" dirty="0" err="1"/>
          </a:p>
        </p:txBody>
      </p:sp>
      <p:sp>
        <p:nvSpPr>
          <p:cNvPr id="5124" name="Slide Number Placeholder 5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57FD1382-1725-4100-9564-AA7E108D6367}" type="slidenum">
              <a:rPr lang="en-US" altLang="en-US" sz="14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A709099-9C03-20E8-4453-4888D961D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Why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your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build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won’t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work</a:t>
            </a:r>
            <a:r>
              <a:rPr lang="vi-VN" dirty="0">
                <a:latin typeface="Arial"/>
                <a:cs typeface="Arial"/>
              </a:rPr>
              <a:t>?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9622F19-3A99-91E0-C319-327EB9C57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3200" dirty="0">
                <a:solidFill>
                  <a:srgbClr val="2045AE"/>
                </a:solidFill>
              </a:rPr>
              <a:t>Missing prerequisite packages</a:t>
            </a:r>
            <a:endParaRPr lang="vi-VN"/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3200" dirty="0">
                <a:solidFill>
                  <a:srgbClr val="2045AE"/>
                </a:solidFill>
              </a:rPr>
              <a:t>Wrong level of prerequisite packages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3200" dirty="0">
                <a:solidFill>
                  <a:srgbClr val="2045AE"/>
                </a:solidFill>
              </a:rPr>
              <a:t>Wrong value for some parameter that you should have passed to configure or make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3200" dirty="0">
                <a:solidFill>
                  <a:srgbClr val="2045AE"/>
                </a:solidFill>
              </a:rPr>
              <a:t>Missing compiler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3200" dirty="0">
                <a:solidFill>
                  <a:srgbClr val="2045AE"/>
                </a:solidFill>
                <a:latin typeface="Arial"/>
                <a:cs typeface="Arial"/>
              </a:rPr>
              <a:t>Bugs in the configure script or generated </a:t>
            </a:r>
            <a:r>
              <a:rPr lang="en-US" sz="3200" dirty="0" err="1">
                <a:solidFill>
                  <a:srgbClr val="2045AE"/>
                </a:solidFill>
                <a:latin typeface="Arial"/>
                <a:cs typeface="Arial"/>
              </a:rPr>
              <a:t>Makefile</a:t>
            </a:r>
            <a:endParaRPr lang="en-US" sz="3200" dirty="0">
              <a:solidFill>
                <a:srgbClr val="2045AE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3200" dirty="0">
                <a:solidFill>
                  <a:srgbClr val="2045AE"/>
                </a:solidFill>
              </a:rPr>
              <a:t>Source code bugs</a:t>
            </a:r>
            <a:endParaRPr lang="vi-VN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5DF8DB1F-6ED2-DD35-ACC8-A92866B893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0688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dirty="0"/>
          </a:p>
        </p:txBody>
      </p:sp>
      <p:sp>
        <p:nvSpPr>
          <p:cNvPr id="28262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14400"/>
            <a:ext cx="10515600" cy="4351338"/>
          </a:xfrm>
        </p:spPr>
        <p:txBody>
          <a:bodyPr/>
          <a:lstStyle/>
          <a:p>
            <a:pPr marL="0" indent="0" algn="ctr" eaLnBrk="1" hangingPunct="1">
              <a:lnSpc>
                <a:spcPct val="150000"/>
              </a:lnSpc>
              <a:buNone/>
            </a:pPr>
            <a:r>
              <a:rPr lang="en-US" altLang="en-US" dirty="0">
                <a:latin typeface="Arial"/>
                <a:cs typeface="Arial"/>
              </a:rPr>
              <a:t>Thank You</a:t>
            </a:r>
            <a:endParaRPr lang="vi-VN" dirty="0"/>
          </a:p>
          <a:p>
            <a:pPr lvl="1" eaLnBrk="1" hangingPunct="1"/>
            <a:endParaRPr lang="en-US" altLang="en-US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282628" name="Slide Number Placeholder 5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BE0F9531-D025-4152-AFAB-57015ECE408D}" type="slidenum">
              <a:rPr lang="en-US" altLang="en-US" sz="14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>
                <a:latin typeface="Arial"/>
                <a:cs typeface="Arial"/>
              </a:rPr>
              <a:t>Mục</a:t>
            </a:r>
            <a:r>
              <a:rPr lang="en-US" altLang="en-US" dirty="0">
                <a:latin typeface="Arial"/>
                <a:cs typeface="Arial"/>
              </a:rPr>
              <a:t> </a:t>
            </a:r>
            <a:r>
              <a:rPr lang="en-US" altLang="en-US" dirty="0" err="1">
                <a:latin typeface="Arial"/>
                <a:cs typeface="Arial"/>
              </a:rPr>
              <a:t>Lục</a:t>
            </a:r>
            <a:endParaRPr lang="en-US" altLang="en-US" dirty="0" err="1"/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>
          <a:xfrm>
            <a:off x="366713" y="1066800"/>
            <a:ext cx="10377487" cy="4608513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en-US" sz="2400" dirty="0">
                <a:latin typeface="Arial"/>
                <a:cs typeface="Arial"/>
              </a:rPr>
              <a:t>Cài </a:t>
            </a:r>
            <a:r>
              <a:rPr lang="en-US" altLang="en-US" sz="2400" dirty="0" err="1">
                <a:latin typeface="Arial"/>
                <a:cs typeface="Arial"/>
              </a:rPr>
              <a:t>đặt</a:t>
            </a:r>
            <a:r>
              <a:rPr lang="en-US" altLang="en-US" sz="2400" dirty="0">
                <a:latin typeface="Arial"/>
                <a:cs typeface="Arial"/>
              </a:rPr>
              <a:t> </a:t>
            </a:r>
            <a:r>
              <a:rPr lang="en-US" altLang="en-US" sz="2400" dirty="0" err="1">
                <a:latin typeface="Arial"/>
                <a:cs typeface="Arial"/>
              </a:rPr>
              <a:t>phần</a:t>
            </a:r>
            <a:r>
              <a:rPr lang="en-US" altLang="en-US" sz="2400" dirty="0">
                <a:latin typeface="Arial"/>
                <a:cs typeface="Arial"/>
              </a:rPr>
              <a:t> </a:t>
            </a:r>
            <a:r>
              <a:rPr lang="en-US" altLang="en-US" sz="2400" dirty="0" err="1">
                <a:latin typeface="Arial"/>
                <a:cs typeface="Arial"/>
              </a:rPr>
              <a:t>mềm</a:t>
            </a:r>
            <a:r>
              <a:rPr lang="en-US" altLang="en-US" sz="2400" dirty="0">
                <a:latin typeface="Arial"/>
                <a:cs typeface="Arial"/>
              </a:rPr>
              <a:t> </a:t>
            </a:r>
            <a:r>
              <a:rPr lang="en-US" altLang="en-US" sz="2400" dirty="0" err="1">
                <a:latin typeface="Arial"/>
                <a:cs typeface="Arial"/>
              </a:rPr>
              <a:t>từ</a:t>
            </a:r>
            <a:r>
              <a:rPr lang="en-US" altLang="en-US" sz="2400" dirty="0">
                <a:latin typeface="Arial"/>
                <a:cs typeface="Arial"/>
              </a:rPr>
              <a:t> Package Manager – CentOS </a:t>
            </a:r>
          </a:p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2400" dirty="0">
                <a:latin typeface="Arial"/>
                <a:cs typeface="Arial"/>
              </a:rPr>
              <a:t>Cài </a:t>
            </a:r>
            <a:r>
              <a:rPr lang="en-US" sz="2400" dirty="0" err="1">
                <a:latin typeface="Arial"/>
                <a:cs typeface="Arial"/>
              </a:rPr>
              <a:t>đặt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dirty="0" err="1">
                <a:latin typeface="Arial"/>
                <a:cs typeface="Arial"/>
              </a:rPr>
              <a:t>phần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dirty="0" err="1">
                <a:latin typeface="Arial"/>
                <a:cs typeface="Arial"/>
              </a:rPr>
              <a:t>mềm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dirty="0" err="1">
                <a:latin typeface="Arial"/>
                <a:cs typeface="Arial"/>
              </a:rPr>
              <a:t>từ</a:t>
            </a:r>
            <a:r>
              <a:rPr lang="en-US" sz="2400" dirty="0">
                <a:latin typeface="Arial"/>
                <a:cs typeface="Arial"/>
              </a:rPr>
              <a:t> Package Manager – Ubuntu </a:t>
            </a:r>
            <a:endParaRPr lang="en-US" altLang="en-US" sz="2400" dirty="0">
              <a:latin typeface="Arial"/>
              <a:cs typeface="Arial"/>
            </a:endParaRPr>
          </a:p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en-US" sz="2400" dirty="0">
                <a:latin typeface="Arial"/>
                <a:cs typeface="Arial"/>
              </a:rPr>
              <a:t>Cài </a:t>
            </a:r>
            <a:r>
              <a:rPr lang="en-US" altLang="en-US" sz="2400" dirty="0" err="1">
                <a:latin typeface="Arial"/>
                <a:cs typeface="Arial"/>
              </a:rPr>
              <a:t>đặt</a:t>
            </a:r>
            <a:r>
              <a:rPr lang="en-US" altLang="en-US" sz="2400" dirty="0">
                <a:latin typeface="Arial"/>
                <a:cs typeface="Arial"/>
              </a:rPr>
              <a:t> </a:t>
            </a:r>
            <a:r>
              <a:rPr lang="en-US" altLang="en-US" sz="2400" dirty="0" err="1">
                <a:latin typeface="Arial"/>
                <a:cs typeface="Arial"/>
              </a:rPr>
              <a:t>phần</a:t>
            </a:r>
            <a:r>
              <a:rPr lang="en-US" altLang="en-US" sz="2400" dirty="0">
                <a:latin typeface="Arial"/>
                <a:cs typeface="Arial"/>
              </a:rPr>
              <a:t> </a:t>
            </a:r>
            <a:r>
              <a:rPr lang="en-US" altLang="en-US" sz="2400" dirty="0" err="1">
                <a:latin typeface="Arial"/>
                <a:cs typeface="Arial"/>
              </a:rPr>
              <a:t>mềm</a:t>
            </a:r>
            <a:r>
              <a:rPr lang="en-US" altLang="en-US" sz="2400" dirty="0">
                <a:latin typeface="Arial"/>
                <a:cs typeface="Arial"/>
              </a:rPr>
              <a:t> </a:t>
            </a:r>
            <a:r>
              <a:rPr lang="en-US" altLang="en-US" sz="2400" dirty="0" err="1">
                <a:latin typeface="Arial"/>
                <a:cs typeface="Arial"/>
              </a:rPr>
              <a:t>từ</a:t>
            </a:r>
            <a:r>
              <a:rPr lang="en-US" altLang="en-US" sz="2400" dirty="0">
                <a:latin typeface="Arial"/>
                <a:cs typeface="Arial"/>
              </a:rPr>
              <a:t> </a:t>
            </a:r>
            <a:r>
              <a:rPr lang="en-US" altLang="en-US" sz="2400" dirty="0" err="1">
                <a:latin typeface="Arial"/>
                <a:cs typeface="Arial"/>
              </a:rPr>
              <a:t>SoureCode</a:t>
            </a:r>
            <a:endParaRPr lang="en-US" altLang="en-US" sz="2400" dirty="0" err="1"/>
          </a:p>
        </p:txBody>
      </p:sp>
      <p:sp>
        <p:nvSpPr>
          <p:cNvPr id="5124" name="Slide Number Placeholder 5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57FD1382-1725-4100-9564-AA7E108D6367}" type="slidenum">
              <a:rPr lang="en-US" altLang="en-US" sz="14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6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>
                <a:latin typeface="Arial"/>
                <a:cs typeface="Arial"/>
              </a:rPr>
              <a:t>Mục</a:t>
            </a:r>
            <a:r>
              <a:rPr lang="en-US" altLang="en-US" dirty="0">
                <a:latin typeface="Arial"/>
                <a:cs typeface="Arial"/>
              </a:rPr>
              <a:t> </a:t>
            </a:r>
            <a:r>
              <a:rPr lang="en-US" altLang="en-US" dirty="0" err="1">
                <a:latin typeface="Arial"/>
                <a:cs typeface="Arial"/>
              </a:rPr>
              <a:t>Lục</a:t>
            </a:r>
            <a:endParaRPr lang="en-US" altLang="en-US" dirty="0" err="1"/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>
          <a:xfrm>
            <a:off x="366713" y="1066800"/>
            <a:ext cx="10377487" cy="4608513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en-US" sz="2400" dirty="0">
                <a:solidFill>
                  <a:srgbClr val="007ABF"/>
                </a:solidFill>
                <a:latin typeface="Arial"/>
                <a:cs typeface="Arial"/>
              </a:rPr>
              <a:t>Cài </a:t>
            </a:r>
            <a:r>
              <a:rPr lang="en-US" altLang="en-US" sz="2400" dirty="0" err="1">
                <a:solidFill>
                  <a:srgbClr val="007ABF"/>
                </a:solidFill>
                <a:latin typeface="Arial"/>
                <a:cs typeface="Arial"/>
              </a:rPr>
              <a:t>đặt</a:t>
            </a:r>
            <a:r>
              <a:rPr lang="en-US" altLang="en-US" sz="2400" dirty="0">
                <a:solidFill>
                  <a:srgbClr val="007ABF"/>
                </a:solidFill>
                <a:latin typeface="Arial"/>
                <a:cs typeface="Arial"/>
              </a:rPr>
              <a:t> </a:t>
            </a:r>
            <a:r>
              <a:rPr lang="en-US" altLang="en-US" sz="2400" dirty="0" err="1">
                <a:solidFill>
                  <a:srgbClr val="007ABF"/>
                </a:solidFill>
                <a:latin typeface="Arial"/>
                <a:cs typeface="Arial"/>
              </a:rPr>
              <a:t>phần</a:t>
            </a:r>
            <a:r>
              <a:rPr lang="en-US" altLang="en-US" sz="2400" dirty="0">
                <a:solidFill>
                  <a:srgbClr val="007ABF"/>
                </a:solidFill>
                <a:latin typeface="Arial"/>
                <a:cs typeface="Arial"/>
              </a:rPr>
              <a:t> </a:t>
            </a:r>
            <a:r>
              <a:rPr lang="en-US" altLang="en-US" sz="2400" dirty="0" err="1">
                <a:solidFill>
                  <a:srgbClr val="007ABF"/>
                </a:solidFill>
                <a:latin typeface="Arial"/>
                <a:cs typeface="Arial"/>
              </a:rPr>
              <a:t>mềm</a:t>
            </a:r>
            <a:r>
              <a:rPr lang="en-US" altLang="en-US" sz="2400" dirty="0">
                <a:solidFill>
                  <a:srgbClr val="007ABF"/>
                </a:solidFill>
                <a:latin typeface="Arial"/>
                <a:cs typeface="Arial"/>
              </a:rPr>
              <a:t> </a:t>
            </a:r>
            <a:r>
              <a:rPr lang="en-US" altLang="en-US" sz="2400" dirty="0" err="1">
                <a:solidFill>
                  <a:srgbClr val="007ABF"/>
                </a:solidFill>
                <a:latin typeface="Arial"/>
                <a:cs typeface="Arial"/>
              </a:rPr>
              <a:t>từ</a:t>
            </a:r>
            <a:r>
              <a:rPr lang="en-US" altLang="en-US" sz="2400" dirty="0">
                <a:solidFill>
                  <a:srgbClr val="007ABF"/>
                </a:solidFill>
                <a:latin typeface="Arial"/>
                <a:cs typeface="Arial"/>
              </a:rPr>
              <a:t> Package Manager – CentOS </a:t>
            </a:r>
          </a:p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2400" dirty="0">
                <a:latin typeface="Arial"/>
                <a:cs typeface="Arial"/>
              </a:rPr>
              <a:t>Cài </a:t>
            </a:r>
            <a:r>
              <a:rPr lang="en-US" sz="2400" dirty="0" err="1">
                <a:latin typeface="Arial"/>
                <a:cs typeface="Arial"/>
              </a:rPr>
              <a:t>đặt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dirty="0" err="1">
                <a:latin typeface="Arial"/>
                <a:cs typeface="Arial"/>
              </a:rPr>
              <a:t>phần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dirty="0" err="1">
                <a:latin typeface="Arial"/>
                <a:cs typeface="Arial"/>
              </a:rPr>
              <a:t>mềm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dirty="0" err="1">
                <a:latin typeface="Arial"/>
                <a:cs typeface="Arial"/>
              </a:rPr>
              <a:t>từ</a:t>
            </a:r>
            <a:r>
              <a:rPr lang="en-US" sz="2400" dirty="0">
                <a:latin typeface="Arial"/>
                <a:cs typeface="Arial"/>
              </a:rPr>
              <a:t> Package Manager – Ubuntu </a:t>
            </a:r>
            <a:endParaRPr lang="en-US" altLang="en-US" sz="2400" dirty="0">
              <a:latin typeface="Arial"/>
              <a:cs typeface="Arial"/>
            </a:endParaRPr>
          </a:p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en-US" sz="2400" dirty="0">
                <a:latin typeface="Arial"/>
                <a:cs typeface="Arial"/>
              </a:rPr>
              <a:t>Cài </a:t>
            </a:r>
            <a:r>
              <a:rPr lang="en-US" altLang="en-US" sz="2400" dirty="0" err="1">
                <a:latin typeface="Arial"/>
                <a:cs typeface="Arial"/>
              </a:rPr>
              <a:t>đặt</a:t>
            </a:r>
            <a:r>
              <a:rPr lang="en-US" altLang="en-US" sz="2400" dirty="0">
                <a:latin typeface="Arial"/>
                <a:cs typeface="Arial"/>
              </a:rPr>
              <a:t> </a:t>
            </a:r>
            <a:r>
              <a:rPr lang="en-US" altLang="en-US" sz="2400" dirty="0" err="1">
                <a:latin typeface="Arial"/>
                <a:cs typeface="Arial"/>
              </a:rPr>
              <a:t>phần</a:t>
            </a:r>
            <a:r>
              <a:rPr lang="en-US" altLang="en-US" sz="2400" dirty="0">
                <a:latin typeface="Arial"/>
                <a:cs typeface="Arial"/>
              </a:rPr>
              <a:t> </a:t>
            </a:r>
            <a:r>
              <a:rPr lang="en-US" altLang="en-US" sz="2400" dirty="0" err="1">
                <a:latin typeface="Arial"/>
                <a:cs typeface="Arial"/>
              </a:rPr>
              <a:t>mềm</a:t>
            </a:r>
            <a:r>
              <a:rPr lang="en-US" altLang="en-US" sz="2400" dirty="0">
                <a:latin typeface="Arial"/>
                <a:cs typeface="Arial"/>
              </a:rPr>
              <a:t> </a:t>
            </a:r>
            <a:r>
              <a:rPr lang="en-US" altLang="en-US" sz="2400" dirty="0" err="1">
                <a:latin typeface="Arial"/>
                <a:cs typeface="Arial"/>
              </a:rPr>
              <a:t>từ</a:t>
            </a:r>
            <a:r>
              <a:rPr lang="en-US" altLang="en-US" sz="2400" dirty="0">
                <a:latin typeface="Arial"/>
                <a:cs typeface="Arial"/>
              </a:rPr>
              <a:t> </a:t>
            </a:r>
            <a:r>
              <a:rPr lang="en-US" altLang="en-US" sz="2400" dirty="0" err="1">
                <a:latin typeface="Arial"/>
                <a:cs typeface="Arial"/>
              </a:rPr>
              <a:t>SoureCode</a:t>
            </a:r>
            <a:endParaRPr lang="en-US" altLang="en-US" sz="2400" dirty="0" err="1"/>
          </a:p>
        </p:txBody>
      </p:sp>
      <p:sp>
        <p:nvSpPr>
          <p:cNvPr id="5124" name="Slide Number Placeholder 5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57FD1382-1725-4100-9564-AA7E108D6367}" type="slidenum">
              <a:rPr lang="en-US" altLang="en-US" sz="14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78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Hệ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thống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quản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lý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phần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mềm</a:t>
            </a:r>
          </a:p>
        </p:txBody>
      </p:sp>
      <p:graphicFrame>
        <p:nvGraphicFramePr>
          <p:cNvPr id="5" name="Chỗ dành sẵn cho Nội dung 4">
            <a:extLst>
              <a:ext uri="{FF2B5EF4-FFF2-40B4-BE49-F238E27FC236}">
                <a16:creationId xmlns:a16="http://schemas.microsoft.com/office/drawing/2014/main" id="{C4A54BA4-0508-A090-4386-A6AABD6F81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5157378"/>
              </p:ext>
            </p:extLst>
          </p:nvPr>
        </p:nvGraphicFramePr>
        <p:xfrm>
          <a:off x="1516812" y="1713781"/>
          <a:ext cx="8856000" cy="3129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8594">
                  <a:extLst>
                    <a:ext uri="{9D8B030D-6E8A-4147-A177-3AD203B41FA5}">
                      <a16:colId xmlns:a16="http://schemas.microsoft.com/office/drawing/2014/main" val="2985282346"/>
                    </a:ext>
                  </a:extLst>
                </a:gridCol>
                <a:gridCol w="2239058">
                  <a:extLst>
                    <a:ext uri="{9D8B030D-6E8A-4147-A177-3AD203B41FA5}">
                      <a16:colId xmlns:a16="http://schemas.microsoft.com/office/drawing/2014/main" val="3122116783"/>
                    </a:ext>
                  </a:extLst>
                </a:gridCol>
                <a:gridCol w="3278348">
                  <a:extLst>
                    <a:ext uri="{9D8B030D-6E8A-4147-A177-3AD203B41FA5}">
                      <a16:colId xmlns:a16="http://schemas.microsoft.com/office/drawing/2014/main" val="370179082"/>
                    </a:ext>
                  </a:extLst>
                </a:gridCol>
              </a:tblGrid>
              <a:tr h="561722">
                <a:tc>
                  <a:txBody>
                    <a:bodyPr/>
                    <a:lstStyle/>
                    <a:p>
                      <a:pPr algn="l" rtl="0" fontAlgn="auto"/>
                      <a:r>
                        <a:rPr lang="en-US" sz="1800" dirty="0">
                          <a:effectLst/>
                        </a:rPr>
                        <a:t>​</a:t>
                      </a:r>
                      <a:endParaRPr lang="en-US" sz="1800" b="1" i="0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dirty="0" err="1">
                          <a:effectLst/>
                        </a:rPr>
                        <a:t>Redhat</a:t>
                      </a:r>
                      <a:r>
                        <a:rPr lang="en-US" sz="1800" dirty="0">
                          <a:effectLst/>
                        </a:rPr>
                        <a:t>​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dirty="0">
                          <a:effectLst/>
                        </a:rPr>
                        <a:t>Debian​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062788"/>
                  </a:ext>
                </a:extLst>
              </a:tr>
              <a:tr h="641969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dirty="0">
                          <a:effectLst/>
                        </a:rPr>
                        <a:t>Quản </a:t>
                      </a:r>
                      <a:r>
                        <a:rPr lang="en-US" sz="1800" dirty="0" err="1">
                          <a:effectLst/>
                        </a:rPr>
                        <a:t>lý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r>
                        <a:rPr lang="en-US" sz="1800" dirty="0" err="1">
                          <a:effectLst/>
                        </a:rPr>
                        <a:t>gói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r>
                        <a:rPr lang="en-US" sz="1800" dirty="0" err="1">
                          <a:effectLst/>
                        </a:rPr>
                        <a:t>phần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r>
                        <a:rPr lang="en-US" sz="1800" dirty="0" err="1">
                          <a:effectLst/>
                        </a:rPr>
                        <a:t>mềm</a:t>
                      </a:r>
                      <a:r>
                        <a:rPr lang="en-US" sz="1800" dirty="0">
                          <a:effectLst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dirty="0">
                          <a:effectLst/>
                        </a:rPr>
                        <a:t>rpm​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dirty="0" err="1">
                          <a:effectLst/>
                        </a:rPr>
                        <a:t>dpkg</a:t>
                      </a:r>
                      <a:r>
                        <a:rPr lang="en-US" sz="1800" dirty="0">
                          <a:effectLst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843894"/>
                  </a:ext>
                </a:extLst>
              </a:tr>
              <a:tr h="641969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dirty="0">
                          <a:effectLst/>
                        </a:rPr>
                        <a:t>Quản </a:t>
                      </a:r>
                      <a:r>
                        <a:rPr lang="en-US" sz="1800" dirty="0" err="1">
                          <a:effectLst/>
                        </a:rPr>
                        <a:t>lý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r>
                        <a:rPr lang="en-US" sz="1800" dirty="0" err="1">
                          <a:effectLst/>
                        </a:rPr>
                        <a:t>các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r>
                        <a:rPr lang="en-US" sz="1800" dirty="0" err="1">
                          <a:effectLst/>
                        </a:rPr>
                        <a:t>gói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r>
                        <a:rPr lang="en-US" sz="1800" dirty="0" err="1">
                          <a:effectLst/>
                        </a:rPr>
                        <a:t>phần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r>
                        <a:rPr lang="en-US" sz="1800" dirty="0" err="1">
                          <a:effectLst/>
                        </a:rPr>
                        <a:t>mềm</a:t>
                      </a:r>
                      <a:r>
                        <a:rPr lang="en-US" sz="1800" dirty="0">
                          <a:effectLst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dirty="0">
                          <a:effectLst/>
                        </a:rPr>
                        <a:t>yum, </a:t>
                      </a:r>
                      <a:r>
                        <a:rPr lang="en-US" sz="1800" dirty="0" err="1">
                          <a:effectLst/>
                        </a:rPr>
                        <a:t>urpm</a:t>
                      </a:r>
                      <a:r>
                        <a:rPr lang="en-US" sz="1800" dirty="0">
                          <a:effectLst/>
                        </a:rPr>
                        <a:t>* 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dirty="0">
                          <a:effectLst/>
                        </a:rPr>
                        <a:t>apt-*​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219134"/>
                  </a:ext>
                </a:extLst>
              </a:tr>
              <a:tr h="641969">
                <a:tc>
                  <a:txBody>
                    <a:bodyPr/>
                    <a:lstStyle/>
                    <a:p>
                      <a:pPr algn="l" rtl="0" fontAlgn="base"/>
                      <a:r>
                        <a:rPr lang="vi-VN" sz="1800" dirty="0">
                          <a:effectLst/>
                        </a:rPr>
                        <a:t>Giao diện tương tác​</a:t>
                      </a:r>
                      <a:endParaRPr lang="vi-VN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dirty="0" err="1">
                          <a:effectLst/>
                        </a:rPr>
                        <a:t>dselect</a:t>
                      </a:r>
                      <a:r>
                        <a:rPr lang="en-US" sz="1800" dirty="0">
                          <a:effectLst/>
                        </a:rPr>
                        <a:t>, </a:t>
                      </a:r>
                      <a:r>
                        <a:rPr lang="en-US" sz="1800" dirty="0" err="1">
                          <a:effectLst/>
                        </a:rPr>
                        <a:t>taskshell</a:t>
                      </a:r>
                      <a:r>
                        <a:rPr lang="en-US" sz="1800" dirty="0">
                          <a:effectLst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dirty="0">
                          <a:effectLst/>
                        </a:rPr>
                        <a:t>aptitude​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59386"/>
                  </a:ext>
                </a:extLst>
              </a:tr>
              <a:tr h="641969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dirty="0">
                          <a:effectLst/>
                        </a:rPr>
                        <a:t>Giao </a:t>
                      </a:r>
                      <a:r>
                        <a:rPr lang="en-US" sz="1800" dirty="0" err="1">
                          <a:effectLst/>
                        </a:rPr>
                        <a:t>diện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r>
                        <a:rPr lang="en-US" sz="1800" dirty="0" err="1">
                          <a:effectLst/>
                        </a:rPr>
                        <a:t>đồ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r>
                        <a:rPr lang="en-US" sz="1800" dirty="0" err="1">
                          <a:effectLst/>
                        </a:rPr>
                        <a:t>họa</a:t>
                      </a:r>
                      <a:r>
                        <a:rPr lang="en-US" sz="1800" dirty="0">
                          <a:effectLst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dirty="0" err="1">
                          <a:effectLst/>
                        </a:rPr>
                        <a:t>krpm</a:t>
                      </a:r>
                      <a:r>
                        <a:rPr lang="en-US" sz="1800" dirty="0">
                          <a:effectLst/>
                        </a:rPr>
                        <a:t>, </a:t>
                      </a:r>
                      <a:r>
                        <a:rPr lang="en-US" sz="1800" dirty="0" err="1">
                          <a:effectLst/>
                        </a:rPr>
                        <a:t>yumex</a:t>
                      </a:r>
                      <a:r>
                        <a:rPr lang="en-US" sz="1800" dirty="0">
                          <a:effectLst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dirty="0">
                          <a:effectLst/>
                        </a:rPr>
                        <a:t>synaptic​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232967"/>
                  </a:ext>
                </a:extLst>
              </a:tr>
            </a:tbl>
          </a:graphicData>
        </a:graphic>
      </p:graphicFrame>
      <p:sp>
        <p:nvSpPr>
          <p:cNvPr id="5124" name="Slide Number Placeholder 5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57FD1382-1725-4100-9564-AA7E108D6367}" type="slidenum">
              <a:rPr lang="en-US" altLang="en-US" sz="14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728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50BAF42-F1CB-45A3-0C77-CBAA9434D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Installing</a:t>
            </a:r>
            <a:r>
              <a:rPr lang="vi-VN" dirty="0">
                <a:latin typeface="Arial"/>
                <a:cs typeface="Arial"/>
              </a:rPr>
              <a:t> RPM </a:t>
            </a:r>
            <a:r>
              <a:rPr lang="vi-VN" dirty="0" err="1">
                <a:latin typeface="Arial"/>
                <a:cs typeface="Arial"/>
              </a:rPr>
              <a:t>packages</a:t>
            </a:r>
            <a:endParaRPr lang="vi-VN" dirty="0" err="1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DAF0DD2-A99E-B732-D6F1-050717CDC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3200" b="1" i="1" dirty="0">
                <a:solidFill>
                  <a:srgbClr val="2045AE"/>
                </a:solidFill>
                <a:latin typeface="Arial"/>
                <a:cs typeface="Arial"/>
              </a:rPr>
              <a:t>rpm</a:t>
            </a:r>
            <a:r>
              <a:rPr lang="en-US" sz="3200" dirty="0">
                <a:solidFill>
                  <a:srgbClr val="2045AE"/>
                </a:solidFill>
                <a:latin typeface="Arial"/>
                <a:cs typeface="Arial"/>
              </a:rPr>
              <a:t> can install package from local file systems or from internet (using </a:t>
            </a:r>
            <a:r>
              <a:rPr lang="en-US" sz="3200" i="1" dirty="0">
                <a:solidFill>
                  <a:srgbClr val="2045AE"/>
                </a:solidFill>
                <a:latin typeface="Arial"/>
                <a:cs typeface="Arial"/>
              </a:rPr>
              <a:t>http</a:t>
            </a:r>
            <a:r>
              <a:rPr lang="en-US" sz="3200" dirty="0">
                <a:solidFill>
                  <a:srgbClr val="2045AE"/>
                </a:solidFill>
                <a:latin typeface="Arial"/>
                <a:cs typeface="Arial"/>
              </a:rPr>
              <a:t> or </a:t>
            </a:r>
            <a:r>
              <a:rPr lang="en-US" sz="3200" i="1" dirty="0">
                <a:solidFill>
                  <a:srgbClr val="2045AE"/>
                </a:solidFill>
                <a:latin typeface="Arial"/>
                <a:cs typeface="Arial"/>
              </a:rPr>
              <a:t>ftp</a:t>
            </a:r>
            <a:r>
              <a:rPr lang="en-US" sz="3200" dirty="0">
                <a:solidFill>
                  <a:srgbClr val="2045AE"/>
                </a:solidFill>
                <a:latin typeface="Arial"/>
                <a:cs typeface="Arial"/>
              </a:rPr>
              <a:t>)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3200" dirty="0">
                <a:solidFill>
                  <a:srgbClr val="2045AE"/>
                </a:solidFill>
                <a:latin typeface="Arial"/>
                <a:cs typeface="Arial"/>
              </a:rPr>
              <a:t>Installing rpm packages: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sz="2800" b="1" dirty="0">
                <a:solidFill>
                  <a:srgbClr val="000066"/>
                </a:solidFill>
                <a:latin typeface="Arial"/>
                <a:cs typeface="Arial"/>
              </a:rPr>
              <a:t>rpm –</a:t>
            </a:r>
            <a:r>
              <a:rPr lang="en-US" sz="2800" b="1" dirty="0" err="1">
                <a:solidFill>
                  <a:srgbClr val="000066"/>
                </a:solidFill>
                <a:latin typeface="Arial"/>
                <a:cs typeface="Arial"/>
              </a:rPr>
              <a:t>ivh</a:t>
            </a:r>
            <a:r>
              <a:rPr lang="en-US" sz="2800" b="1" dirty="0">
                <a:solidFill>
                  <a:srgbClr val="000066"/>
                </a:solidFill>
                <a:latin typeface="Arial"/>
                <a:cs typeface="Arial"/>
              </a:rPr>
              <a:t> &lt;/path/to/</a:t>
            </a:r>
            <a:r>
              <a:rPr lang="en-US" sz="2800" b="1" dirty="0" err="1">
                <a:solidFill>
                  <a:srgbClr val="000066"/>
                </a:solidFill>
                <a:latin typeface="Arial"/>
                <a:cs typeface="Arial"/>
              </a:rPr>
              <a:t>filename.rpm</a:t>
            </a:r>
            <a:r>
              <a:rPr lang="en-US" sz="2800" b="1" dirty="0">
                <a:solidFill>
                  <a:srgbClr val="000066"/>
                </a:solidFill>
                <a:latin typeface="Arial"/>
                <a:cs typeface="Arial"/>
              </a:rPr>
              <a:t>&gt;</a:t>
            </a:r>
            <a:endParaRPr lang="en-US" sz="2800" dirty="0">
              <a:solidFill>
                <a:srgbClr val="000066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3200" dirty="0">
                <a:solidFill>
                  <a:srgbClr val="2045AE"/>
                </a:solidFill>
                <a:latin typeface="Arial"/>
                <a:cs typeface="Arial"/>
              </a:rPr>
              <a:t>Forcibly installing an rpm: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sz="2800" b="1" dirty="0">
                <a:solidFill>
                  <a:srgbClr val="000066"/>
                </a:solidFill>
                <a:latin typeface="Arial"/>
                <a:cs typeface="Arial"/>
              </a:rPr>
              <a:t>rpm –</a:t>
            </a:r>
            <a:r>
              <a:rPr lang="en-US" sz="2800" b="1" dirty="0" err="1">
                <a:solidFill>
                  <a:srgbClr val="000066"/>
                </a:solidFill>
                <a:latin typeface="Arial"/>
                <a:cs typeface="Arial"/>
              </a:rPr>
              <a:t>ivh</a:t>
            </a:r>
            <a:r>
              <a:rPr lang="en-US" sz="2800" b="1" dirty="0">
                <a:solidFill>
                  <a:srgbClr val="000066"/>
                </a:solidFill>
                <a:latin typeface="Arial"/>
                <a:cs typeface="Arial"/>
              </a:rPr>
              <a:t> --force &lt;/path/to/</a:t>
            </a:r>
            <a:r>
              <a:rPr lang="en-US" sz="2800" b="1" dirty="0" err="1">
                <a:solidFill>
                  <a:srgbClr val="000066"/>
                </a:solidFill>
                <a:latin typeface="Arial"/>
                <a:cs typeface="Arial"/>
              </a:rPr>
              <a:t>filename.rpm</a:t>
            </a:r>
            <a:r>
              <a:rPr lang="en-US" sz="2800" b="1" dirty="0">
                <a:solidFill>
                  <a:srgbClr val="000066"/>
                </a:solidFill>
                <a:latin typeface="Arial"/>
                <a:cs typeface="Arial"/>
              </a:rPr>
              <a:t>&gt;</a:t>
            </a:r>
            <a:endParaRPr lang="en-US" sz="2800" dirty="0">
              <a:solidFill>
                <a:srgbClr val="000066"/>
              </a:solidFill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sz="2800" b="1" dirty="0">
                <a:solidFill>
                  <a:srgbClr val="000066"/>
                </a:solidFill>
                <a:latin typeface="Arial"/>
                <a:cs typeface="Arial"/>
              </a:rPr>
              <a:t>rpm –</a:t>
            </a:r>
            <a:r>
              <a:rPr lang="en-US" sz="2800" b="1" dirty="0" err="1">
                <a:solidFill>
                  <a:srgbClr val="000066"/>
                </a:solidFill>
                <a:latin typeface="Arial"/>
                <a:cs typeface="Arial"/>
              </a:rPr>
              <a:t>ivh</a:t>
            </a:r>
            <a:r>
              <a:rPr lang="en-US" sz="2800" b="1" dirty="0">
                <a:solidFill>
                  <a:srgbClr val="000066"/>
                </a:solidFill>
                <a:latin typeface="Arial"/>
                <a:cs typeface="Arial"/>
              </a:rPr>
              <a:t> --</a:t>
            </a:r>
            <a:r>
              <a:rPr lang="en-US" sz="2800" b="1" dirty="0" err="1">
                <a:solidFill>
                  <a:srgbClr val="000066"/>
                </a:solidFill>
                <a:latin typeface="Arial"/>
                <a:cs typeface="Arial"/>
              </a:rPr>
              <a:t>nodeps</a:t>
            </a:r>
            <a:r>
              <a:rPr lang="en-US" sz="2800" b="1" dirty="0">
                <a:solidFill>
                  <a:srgbClr val="000066"/>
                </a:solidFill>
                <a:latin typeface="Arial"/>
                <a:cs typeface="Arial"/>
              </a:rPr>
              <a:t> &lt;/path/to/</a:t>
            </a:r>
            <a:r>
              <a:rPr lang="en-US" sz="2800" b="1" dirty="0" err="1">
                <a:solidFill>
                  <a:srgbClr val="000066"/>
                </a:solidFill>
                <a:latin typeface="Arial"/>
                <a:cs typeface="Arial"/>
              </a:rPr>
              <a:t>filename.rpm</a:t>
            </a:r>
            <a:r>
              <a:rPr lang="en-US" sz="2800" b="1" dirty="0">
                <a:solidFill>
                  <a:srgbClr val="000066"/>
                </a:solidFill>
                <a:latin typeface="Arial"/>
                <a:cs typeface="Arial"/>
              </a:rPr>
              <a:t>&gt;</a:t>
            </a:r>
            <a:endParaRPr lang="en-US" sz="2800" dirty="0">
              <a:solidFill>
                <a:srgbClr val="000066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3200" dirty="0">
                <a:solidFill>
                  <a:srgbClr val="2045AE"/>
                </a:solidFill>
                <a:latin typeface="Arial"/>
                <a:cs typeface="Arial"/>
              </a:rPr>
              <a:t>Upgrading an rpm: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sz="2800" b="1" dirty="0">
                <a:solidFill>
                  <a:srgbClr val="000066"/>
                </a:solidFill>
                <a:latin typeface="Arial"/>
                <a:cs typeface="Arial"/>
              </a:rPr>
              <a:t>rpm –</a:t>
            </a:r>
            <a:r>
              <a:rPr lang="en-US" sz="2800" b="1" dirty="0" err="1">
                <a:solidFill>
                  <a:srgbClr val="000066"/>
                </a:solidFill>
                <a:latin typeface="Arial"/>
                <a:cs typeface="Arial"/>
              </a:rPr>
              <a:t>Uvh</a:t>
            </a:r>
            <a:r>
              <a:rPr lang="en-US" sz="2800" b="1" dirty="0">
                <a:solidFill>
                  <a:srgbClr val="000066"/>
                </a:solidFill>
                <a:latin typeface="Arial"/>
                <a:cs typeface="Arial"/>
              </a:rPr>
              <a:t> &lt;/path/to/</a:t>
            </a:r>
            <a:r>
              <a:rPr lang="en-US" sz="2800" b="1" dirty="0" err="1">
                <a:solidFill>
                  <a:srgbClr val="000066"/>
                </a:solidFill>
                <a:latin typeface="Arial"/>
                <a:cs typeface="Arial"/>
              </a:rPr>
              <a:t>filename.rpm</a:t>
            </a:r>
            <a:r>
              <a:rPr lang="en-US" sz="2800" b="1" dirty="0">
                <a:solidFill>
                  <a:srgbClr val="000066"/>
                </a:solidFill>
                <a:latin typeface="Arial"/>
                <a:cs typeface="Arial"/>
              </a:rPr>
              <a:t>&gt;</a:t>
            </a:r>
            <a:endParaRPr lang="en-US" sz="2800" dirty="0">
              <a:solidFill>
                <a:srgbClr val="000066"/>
              </a:solidFill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sz="2800" b="1" dirty="0">
                <a:solidFill>
                  <a:srgbClr val="000066"/>
                </a:solidFill>
                <a:latin typeface="Arial"/>
                <a:cs typeface="Arial"/>
              </a:rPr>
              <a:t>rpm –</a:t>
            </a:r>
            <a:r>
              <a:rPr lang="en-US" sz="2800" b="1" dirty="0" err="1">
                <a:solidFill>
                  <a:srgbClr val="000066"/>
                </a:solidFill>
                <a:latin typeface="Arial"/>
                <a:cs typeface="Arial"/>
              </a:rPr>
              <a:t>Fvh</a:t>
            </a:r>
            <a:r>
              <a:rPr lang="en-US" sz="2800" b="1" dirty="0">
                <a:solidFill>
                  <a:srgbClr val="000066"/>
                </a:solidFill>
                <a:latin typeface="Arial"/>
                <a:cs typeface="Arial"/>
              </a:rPr>
              <a:t> &lt;/path/to/</a:t>
            </a:r>
            <a:r>
              <a:rPr lang="en-US" sz="2800" b="1" dirty="0" err="1">
                <a:solidFill>
                  <a:srgbClr val="000066"/>
                </a:solidFill>
                <a:latin typeface="Arial"/>
                <a:cs typeface="Arial"/>
              </a:rPr>
              <a:t>filename.rpm</a:t>
            </a:r>
            <a:r>
              <a:rPr lang="en-US" sz="2800" b="1" dirty="0">
                <a:solidFill>
                  <a:srgbClr val="000066"/>
                </a:solidFill>
                <a:latin typeface="Arial"/>
                <a:cs typeface="Arial"/>
              </a:rPr>
              <a:t>&gt;</a:t>
            </a:r>
            <a:endParaRPr lang="en-US" sz="2800" dirty="0">
              <a:solidFill>
                <a:srgbClr val="000066"/>
              </a:solidFill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B8330DB4-0034-AA57-09D7-599E3EA1D6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3779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93A8453-EC2A-34FC-87EC-A0355F2C7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Removing</a:t>
            </a:r>
            <a:r>
              <a:rPr lang="vi-VN" dirty="0">
                <a:latin typeface="Arial"/>
                <a:cs typeface="Arial"/>
              </a:rPr>
              <a:t> RPM </a:t>
            </a:r>
            <a:r>
              <a:rPr lang="vi-VN" dirty="0" err="1">
                <a:latin typeface="Arial"/>
                <a:cs typeface="Arial"/>
              </a:rPr>
              <a:t>packages</a:t>
            </a:r>
            <a:endParaRPr lang="vi-VN" dirty="0" err="1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F779970-2383-B336-1028-E371C9585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3200" dirty="0">
                <a:solidFill>
                  <a:srgbClr val="2045AE"/>
                </a:solidFill>
                <a:latin typeface="Arial"/>
                <a:cs typeface="Arial"/>
              </a:rPr>
              <a:t>Removing rpm package: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sz="2800" b="1" dirty="0">
                <a:solidFill>
                  <a:srgbClr val="000066"/>
                </a:solidFill>
                <a:latin typeface="Arial"/>
                <a:cs typeface="Arial"/>
              </a:rPr>
              <a:t>rpm –e &lt;package&gt;</a:t>
            </a:r>
            <a:endParaRPr lang="en-US" sz="2800" dirty="0">
              <a:solidFill>
                <a:srgbClr val="000066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3200" dirty="0">
                <a:solidFill>
                  <a:srgbClr val="2045AE"/>
                </a:solidFill>
                <a:latin typeface="Arial"/>
                <a:cs typeface="Arial"/>
              </a:rPr>
              <a:t>Forcibly removing rpm package: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sz="2800" b="1" dirty="0">
                <a:solidFill>
                  <a:srgbClr val="000066"/>
                </a:solidFill>
                <a:latin typeface="Arial"/>
                <a:cs typeface="Arial"/>
              </a:rPr>
              <a:t>rpm –e --</a:t>
            </a:r>
            <a:r>
              <a:rPr lang="en-US" sz="2800" b="1" dirty="0" err="1">
                <a:solidFill>
                  <a:srgbClr val="000066"/>
                </a:solidFill>
                <a:latin typeface="Arial"/>
                <a:cs typeface="Arial"/>
              </a:rPr>
              <a:t>nodeps</a:t>
            </a:r>
            <a:r>
              <a:rPr lang="en-US" sz="2800" b="1" dirty="0">
                <a:solidFill>
                  <a:srgbClr val="000066"/>
                </a:solidFill>
                <a:latin typeface="Arial"/>
                <a:cs typeface="Arial"/>
              </a:rPr>
              <a:t> &lt;package&gt;</a:t>
            </a:r>
            <a:endParaRPr lang="en-US" sz="2800" dirty="0">
              <a:solidFill>
                <a:srgbClr val="000066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endParaRPr lang="en-US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5268620B-21DA-BFF9-2941-27B4B5E217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9784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9A7EB6C-AB7E-AF0A-FE00-290ECE6B4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Querying</a:t>
            </a:r>
            <a:r>
              <a:rPr lang="vi-VN" dirty="0">
                <a:latin typeface="Arial"/>
                <a:cs typeface="Arial"/>
              </a:rPr>
              <a:t> RPM </a:t>
            </a:r>
            <a:r>
              <a:rPr lang="vi-VN" dirty="0" err="1">
                <a:latin typeface="Arial"/>
                <a:cs typeface="Arial"/>
              </a:rPr>
              <a:t>packages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5F6906A-8760-2F65-E7D5-ACE48B862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3200" dirty="0">
                <a:solidFill>
                  <a:srgbClr val="2045AE"/>
                </a:solidFill>
                <a:latin typeface="Arial"/>
                <a:cs typeface="Arial"/>
              </a:rPr>
              <a:t>RPM maintains an internal database of installed packages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3200" dirty="0">
                <a:solidFill>
                  <a:srgbClr val="2045AE"/>
                </a:solidFill>
                <a:latin typeface="Arial"/>
                <a:cs typeface="Arial"/>
              </a:rPr>
              <a:t>installed packages can be manipulated using the package name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3200" dirty="0">
                <a:solidFill>
                  <a:srgbClr val="2045AE"/>
                </a:solidFill>
                <a:latin typeface="Arial"/>
                <a:cs typeface="Arial"/>
              </a:rPr>
              <a:t>Querying installed package: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b="1" dirty="0">
                <a:solidFill>
                  <a:srgbClr val="000066"/>
                </a:solidFill>
                <a:latin typeface="Arial"/>
                <a:cs typeface="Arial"/>
              </a:rPr>
              <a:t>rpm –q [–</a:t>
            </a:r>
            <a:r>
              <a:rPr lang="en-US" b="1" dirty="0" err="1">
                <a:solidFill>
                  <a:srgbClr val="000066"/>
                </a:solidFill>
                <a:latin typeface="Arial"/>
                <a:cs typeface="Arial"/>
              </a:rPr>
              <a:t>i</a:t>
            </a:r>
            <a:r>
              <a:rPr lang="en-US" b="1" dirty="0">
                <a:solidFill>
                  <a:srgbClr val="000066"/>
                </a:solidFill>
                <a:latin typeface="Arial"/>
                <a:cs typeface="Arial"/>
              </a:rPr>
              <a:t>] [–l] &lt;package&gt;</a:t>
            </a:r>
            <a:endParaRPr lang="en-US" dirty="0">
              <a:solidFill>
                <a:srgbClr val="000066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3600" dirty="0">
                <a:solidFill>
                  <a:srgbClr val="2045AE"/>
                </a:solidFill>
                <a:latin typeface="Arial"/>
                <a:cs typeface="Arial"/>
              </a:rPr>
              <a:t>Querying package files:</a:t>
            </a:r>
            <a:endParaRPr lang="en-US" sz="3600">
              <a:solidFill>
                <a:srgbClr val="000066"/>
              </a:solidFill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b="1" dirty="0">
                <a:solidFill>
                  <a:srgbClr val="000066"/>
                </a:solidFill>
                <a:latin typeface="Arial"/>
                <a:cs typeface="Arial"/>
              </a:rPr>
              <a:t>rpm –</a:t>
            </a:r>
            <a:r>
              <a:rPr lang="en-US" b="1" dirty="0" err="1">
                <a:solidFill>
                  <a:srgbClr val="000066"/>
                </a:solidFill>
                <a:latin typeface="Arial"/>
                <a:cs typeface="Arial"/>
              </a:rPr>
              <a:t>qp</a:t>
            </a:r>
            <a:r>
              <a:rPr lang="en-US" b="1" dirty="0">
                <a:solidFill>
                  <a:srgbClr val="000066"/>
                </a:solidFill>
                <a:latin typeface="Arial"/>
                <a:cs typeface="Arial"/>
              </a:rPr>
              <a:t> [–</a:t>
            </a:r>
            <a:r>
              <a:rPr lang="en-US" b="1" dirty="0" err="1">
                <a:solidFill>
                  <a:srgbClr val="000066"/>
                </a:solidFill>
                <a:latin typeface="Arial"/>
                <a:cs typeface="Arial"/>
              </a:rPr>
              <a:t>i</a:t>
            </a:r>
            <a:r>
              <a:rPr lang="en-US" b="1" dirty="0">
                <a:solidFill>
                  <a:srgbClr val="000066"/>
                </a:solidFill>
                <a:latin typeface="Arial"/>
                <a:cs typeface="Arial"/>
              </a:rPr>
              <a:t>] [–l] &lt;/path/to/</a:t>
            </a:r>
            <a:r>
              <a:rPr lang="en-US" b="1" dirty="0" err="1">
                <a:solidFill>
                  <a:srgbClr val="000066"/>
                </a:solidFill>
                <a:latin typeface="Arial"/>
                <a:cs typeface="Arial"/>
              </a:rPr>
              <a:t>filename.rpm</a:t>
            </a:r>
            <a:r>
              <a:rPr lang="en-US" b="1" dirty="0">
                <a:solidFill>
                  <a:srgbClr val="000066"/>
                </a:solidFill>
                <a:latin typeface="Arial"/>
                <a:cs typeface="Arial"/>
              </a:rPr>
              <a:t>&gt;</a:t>
            </a:r>
            <a:endParaRPr lang="en-US" dirty="0">
              <a:solidFill>
                <a:srgbClr val="000066"/>
              </a:solidFill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3200" dirty="0">
                <a:solidFill>
                  <a:srgbClr val="2045AE"/>
                </a:solidFill>
                <a:latin typeface="Arial"/>
                <a:cs typeface="Arial"/>
              </a:rPr>
              <a:t>Querying all installed packages: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b="1" dirty="0">
                <a:solidFill>
                  <a:srgbClr val="000066"/>
                </a:solidFill>
                <a:latin typeface="Arial"/>
                <a:cs typeface="Arial"/>
              </a:rPr>
              <a:t>rpm -</a:t>
            </a:r>
            <a:r>
              <a:rPr lang="en-US" b="1" err="1">
                <a:solidFill>
                  <a:srgbClr val="000066"/>
                </a:solidFill>
                <a:latin typeface="Arial"/>
                <a:cs typeface="Arial"/>
              </a:rPr>
              <a:t>qa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42D68CE-EEC7-F5FE-CA8B-BBA12A09BB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1141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7CA9A72-1A6C-EA27-5F8A-21BCE0698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Repositories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and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other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tools</a:t>
            </a:r>
            <a:endParaRPr lang="vi-VN" dirty="0" err="1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74C7AB8-29EB-809A-E68B-CB7362553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3200" dirty="0">
                <a:solidFill>
                  <a:srgbClr val="2045AE"/>
                </a:solidFill>
                <a:latin typeface="Arial"/>
                <a:cs typeface="Arial"/>
              </a:rPr>
              <a:t>rpm packages can be download from </a:t>
            </a:r>
            <a:r>
              <a:rPr lang="en-US" sz="3200" dirty="0" err="1">
                <a:solidFill>
                  <a:srgbClr val="2045AE"/>
                </a:solidFill>
                <a:latin typeface="Arial"/>
                <a:cs typeface="Arial"/>
              </a:rPr>
              <a:t>ditributor</a:t>
            </a:r>
            <a:r>
              <a:rPr lang="ja-JP" altLang="en-US" sz="3200">
                <a:solidFill>
                  <a:srgbClr val="2045AE"/>
                </a:solidFill>
                <a:latin typeface="Arial"/>
                <a:ea typeface="游ゴシック"/>
                <a:cs typeface="Arial"/>
              </a:rPr>
              <a:t>’</a:t>
            </a:r>
            <a:r>
              <a:rPr lang="en-US" sz="3200" dirty="0">
                <a:solidFill>
                  <a:srgbClr val="2045AE"/>
                </a:solidFill>
                <a:latin typeface="Arial"/>
                <a:cs typeface="Arial"/>
              </a:rPr>
              <a:t>s </a:t>
            </a:r>
            <a:r>
              <a:rPr lang="en-US" sz="3200" i="1" dirty="0">
                <a:solidFill>
                  <a:srgbClr val="2045AE"/>
                </a:solidFill>
                <a:latin typeface="Arial"/>
                <a:cs typeface="Arial"/>
              </a:rPr>
              <a:t>repository</a:t>
            </a:r>
            <a:endParaRPr lang="en-US" sz="3200" dirty="0">
              <a:solidFill>
                <a:srgbClr val="2045AE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3200" dirty="0">
                <a:solidFill>
                  <a:srgbClr val="2045AE"/>
                </a:solidFill>
                <a:latin typeface="Arial"/>
                <a:cs typeface="Arial"/>
              </a:rPr>
              <a:t>Some tools are provided for installing packages from the repository or updating entire system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b="1" i="1" dirty="0" err="1">
                <a:solidFill>
                  <a:srgbClr val="000066"/>
                </a:solidFill>
                <a:latin typeface="Arial"/>
                <a:cs typeface="Arial"/>
              </a:rPr>
              <a:t>YaST</a:t>
            </a:r>
            <a:r>
              <a:rPr lang="en-US" b="1" i="1" dirty="0">
                <a:solidFill>
                  <a:srgbClr val="000066"/>
                </a:solidFill>
                <a:latin typeface="Arial"/>
                <a:cs typeface="Arial"/>
              </a:rPr>
              <a:t> (</a:t>
            </a:r>
            <a:r>
              <a:rPr lang="en-US" dirty="0">
                <a:solidFill>
                  <a:srgbClr val="000066"/>
                </a:solidFill>
                <a:latin typeface="Arial"/>
                <a:cs typeface="Arial"/>
              </a:rPr>
              <a:t>SUSE)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b="1" i="1" dirty="0">
                <a:solidFill>
                  <a:srgbClr val="000066"/>
                </a:solidFill>
                <a:latin typeface="Arial"/>
                <a:cs typeface="Arial"/>
              </a:rPr>
              <a:t>up2date</a:t>
            </a:r>
            <a:r>
              <a:rPr lang="en-US" dirty="0">
                <a:solidFill>
                  <a:srgbClr val="000066"/>
                </a:solidFill>
                <a:latin typeface="Arial"/>
                <a:cs typeface="Arial"/>
              </a:rPr>
              <a:t> (Red Hat)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b="1" i="1" dirty="0">
                <a:solidFill>
                  <a:srgbClr val="000066"/>
                </a:solidFill>
                <a:latin typeface="Arial"/>
                <a:cs typeface="Arial"/>
              </a:rPr>
              <a:t>yum</a:t>
            </a:r>
            <a:r>
              <a:rPr lang="en-US" dirty="0">
                <a:solidFill>
                  <a:srgbClr val="000066"/>
                </a:solidFill>
                <a:latin typeface="Arial"/>
                <a:cs typeface="Arial"/>
              </a:rPr>
              <a:t> (Fedora &amp; others)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3200" dirty="0">
                <a:solidFill>
                  <a:srgbClr val="2045AE"/>
                </a:solidFill>
                <a:latin typeface="Arial"/>
                <a:cs typeface="Arial"/>
              </a:rPr>
              <a:t>Good resource for locating RPM: rpmfind.net</a:t>
            </a:r>
            <a:endParaRPr lang="vi-VN" dirty="0"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02B412F-B985-2189-ED48-5541F03D93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4204200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2121</TotalTime>
  <Words>5696</Words>
  <Application>Microsoft Office PowerPoint</Application>
  <PresentationFormat>Màn hình rộng</PresentationFormat>
  <Paragraphs>1052</Paragraphs>
  <Slides>21</Slides>
  <Notes>12</Notes>
  <HiddenSlides>0</HiddenSlides>
  <MMClips>0</MMClip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21</vt:i4>
      </vt:variant>
    </vt:vector>
  </HeadingPairs>
  <TitlesOfParts>
    <vt:vector size="22" baseType="lpstr">
      <vt:lpstr>Blends</vt:lpstr>
      <vt:lpstr>Bản trình bày PowerPoint</vt:lpstr>
      <vt:lpstr>Mục đích bài học</vt:lpstr>
      <vt:lpstr>Mục Lục</vt:lpstr>
      <vt:lpstr>Mục Lục</vt:lpstr>
      <vt:lpstr>Hệ thống quản lý phần mềm</vt:lpstr>
      <vt:lpstr>Installing RPM packages</vt:lpstr>
      <vt:lpstr>Removing RPM packages</vt:lpstr>
      <vt:lpstr>Querying RPM packages</vt:lpstr>
      <vt:lpstr>Repositories and other tools</vt:lpstr>
      <vt:lpstr>Configure yum repositories</vt:lpstr>
      <vt:lpstr>yum commands</vt:lpstr>
      <vt:lpstr>Mục Lục</vt:lpstr>
      <vt:lpstr>Installing Software on Ubuntu</vt:lpstr>
      <vt:lpstr>Mục Lục</vt:lpstr>
      <vt:lpstr>Installing Software on Ubuntu</vt:lpstr>
      <vt:lpstr>Why install from source</vt:lpstr>
      <vt:lpstr>Download and unpack</vt:lpstr>
      <vt:lpstr>Download and unpack</vt:lpstr>
      <vt:lpstr>Build the program</vt:lpstr>
      <vt:lpstr>Why your build won’t work?</vt:lpstr>
      <vt:lpstr>Bản trình bày PowerPoint</vt:lpstr>
    </vt:vector>
  </TitlesOfParts>
  <Company>SOFTECH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YWC</dc:creator>
  <cp:lastModifiedBy>word</cp:lastModifiedBy>
  <cp:revision>677</cp:revision>
  <cp:lastPrinted>1601-01-01T00:00:00Z</cp:lastPrinted>
  <dcterms:created xsi:type="dcterms:W3CDTF">2005-08-06T12:02:07Z</dcterms:created>
  <dcterms:modified xsi:type="dcterms:W3CDTF">2023-10-19T04:16:56Z</dcterms:modified>
</cp:coreProperties>
</file>