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  <p:sldMasterId id="2147483648" r:id="rId2"/>
  </p:sldMasterIdLst>
  <p:notesMasterIdLst>
    <p:notesMasterId r:id="rId24"/>
  </p:notesMasterIdLst>
  <p:sldIdLst>
    <p:sldId id="404" r:id="rId3"/>
    <p:sldId id="257" r:id="rId4"/>
    <p:sldId id="475" r:id="rId5"/>
    <p:sldId id="493" r:id="rId6"/>
    <p:sldId id="479" r:id="rId7"/>
    <p:sldId id="485" r:id="rId8"/>
    <p:sldId id="494" r:id="rId9"/>
    <p:sldId id="481" r:id="rId10"/>
    <p:sldId id="480" r:id="rId11"/>
    <p:sldId id="482" r:id="rId12"/>
    <p:sldId id="483" r:id="rId13"/>
    <p:sldId id="484" r:id="rId14"/>
    <p:sldId id="495" r:id="rId15"/>
    <p:sldId id="486" r:id="rId16"/>
    <p:sldId id="496" r:id="rId17"/>
    <p:sldId id="487" r:id="rId18"/>
    <p:sldId id="488" r:id="rId19"/>
    <p:sldId id="489" r:id="rId20"/>
    <p:sldId id="491" r:id="rId21"/>
    <p:sldId id="492" r:id="rId22"/>
    <p:sldId id="393" r:id="rId23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BF"/>
    <a:srgbClr val="E103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66498-44F8-4639-A8CA-2B4C0AD1D51C}" v="720" dt="2023-08-04T03:00:58.814"/>
    <p1510:client id="{1E8EF9DC-5EA4-425E-9953-1ABDFB2097F3}" v="277" dt="2023-08-04T15:18:07.729"/>
    <p1510:client id="{3AAA18D7-E9B9-4C48-8D46-116428D15A3B}" v="83" dt="2023-08-13T15:23:18.660"/>
    <p1510:client id="{A1417D89-5671-4CC6-AA32-6782580E67BF}" v="627" dt="2023-08-12T03:27:20.764"/>
    <p1510:client id="{A44A8A2B-26F0-4566-AD1C-5749E4A192F3}" v="304" dt="2023-08-11T16:58:37.691"/>
    <p1510:client id="{AFF4B262-8CC0-40F3-AE03-F9D93219AF1B}" v="12" dt="2023-10-19T09:16:09.050"/>
    <p1510:client id="{B207133D-ABFF-439A-8009-7C3B7E0B095B}" v="916" dt="2023-08-14T17:11:51.447"/>
    <p1510:client id="{D15DC498-EE4A-40E4-B29F-9389025554B4}" v="619" dt="2023-08-10T10:18:45.7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551" autoAdjust="0"/>
    <p:restoredTop sz="90929"/>
  </p:normalViewPr>
  <p:slideViewPr>
    <p:cSldViewPr>
      <p:cViewPr varScale="1">
        <p:scale>
          <a:sx n="109" d="100"/>
          <a:sy n="109" d="100"/>
        </p:scale>
        <p:origin x="270" y="10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en tran" userId="f5c0b7c74de91c7e" providerId="Windows Live" clId="Web-{AFF4B262-8CC0-40F3-AE03-F9D93219AF1B}"/>
    <pc:docChg chg="modSld">
      <pc:chgData name="tien tran" userId="f5c0b7c74de91c7e" providerId="Windows Live" clId="Web-{AFF4B262-8CC0-40F3-AE03-F9D93219AF1B}" dt="2023-10-19T09:16:08.534" v="303"/>
      <pc:docMkLst>
        <pc:docMk/>
      </pc:docMkLst>
      <pc:sldChg chg="modNotes">
        <pc:chgData name="tien tran" userId="f5c0b7c74de91c7e" providerId="Windows Live" clId="Web-{AFF4B262-8CC0-40F3-AE03-F9D93219AF1B}" dt="2023-10-19T09:03:58.964" v="18"/>
        <pc:sldMkLst>
          <pc:docMk/>
          <pc:sldMk cId="1653844099" sldId="475"/>
        </pc:sldMkLst>
      </pc:sldChg>
      <pc:sldChg chg="modNotes">
        <pc:chgData name="tien tran" userId="f5c0b7c74de91c7e" providerId="Windows Live" clId="Web-{AFF4B262-8CC0-40F3-AE03-F9D93219AF1B}" dt="2023-10-19T09:05:22.545" v="20"/>
        <pc:sldMkLst>
          <pc:docMk/>
          <pc:sldMk cId="778069119" sldId="479"/>
        </pc:sldMkLst>
      </pc:sldChg>
      <pc:sldChg chg="modNotes">
        <pc:chgData name="tien tran" userId="f5c0b7c74de91c7e" providerId="Windows Live" clId="Web-{AFF4B262-8CC0-40F3-AE03-F9D93219AF1B}" dt="2023-10-19T09:07:08.783" v="22"/>
        <pc:sldMkLst>
          <pc:docMk/>
          <pc:sldMk cId="981139034" sldId="480"/>
        </pc:sldMkLst>
      </pc:sldChg>
      <pc:sldChg chg="modNotes">
        <pc:chgData name="tien tran" userId="f5c0b7c74de91c7e" providerId="Windows Live" clId="Web-{AFF4B262-8CC0-40F3-AE03-F9D93219AF1B}" dt="2023-10-19T09:07:52.018" v="24"/>
        <pc:sldMkLst>
          <pc:docMk/>
          <pc:sldMk cId="862058020" sldId="482"/>
        </pc:sldMkLst>
      </pc:sldChg>
      <pc:sldChg chg="modNotes">
        <pc:chgData name="tien tran" userId="f5c0b7c74de91c7e" providerId="Windows Live" clId="Web-{AFF4B262-8CC0-40F3-AE03-F9D93219AF1B}" dt="2023-10-19T09:08:05.519" v="44"/>
        <pc:sldMkLst>
          <pc:docMk/>
          <pc:sldMk cId="1433311710" sldId="483"/>
        </pc:sldMkLst>
      </pc:sldChg>
      <pc:sldChg chg="modNotes">
        <pc:chgData name="tien tran" userId="f5c0b7c74de91c7e" providerId="Windows Live" clId="Web-{AFF4B262-8CC0-40F3-AE03-F9D93219AF1B}" dt="2023-10-19T09:08:41.067" v="46"/>
        <pc:sldMkLst>
          <pc:docMk/>
          <pc:sldMk cId="1196033171" sldId="484"/>
        </pc:sldMkLst>
      </pc:sldChg>
      <pc:sldChg chg="modNotes">
        <pc:chgData name="tien tran" userId="f5c0b7c74de91c7e" providerId="Windows Live" clId="Web-{AFF4B262-8CC0-40F3-AE03-F9D93219AF1B}" dt="2023-10-19T09:10:14.132" v="48"/>
        <pc:sldMkLst>
          <pc:docMk/>
          <pc:sldMk cId="2538643407" sldId="486"/>
        </pc:sldMkLst>
      </pc:sldChg>
      <pc:sldChg chg="modNotes">
        <pc:chgData name="tien tran" userId="f5c0b7c74de91c7e" providerId="Windows Live" clId="Web-{AFF4B262-8CC0-40F3-AE03-F9D93219AF1B}" dt="2023-10-19T09:12:55.012" v="60"/>
        <pc:sldMkLst>
          <pc:docMk/>
          <pc:sldMk cId="1485422491" sldId="487"/>
        </pc:sldMkLst>
      </pc:sldChg>
      <pc:sldChg chg="modNotes">
        <pc:chgData name="tien tran" userId="f5c0b7c74de91c7e" providerId="Windows Live" clId="Web-{AFF4B262-8CC0-40F3-AE03-F9D93219AF1B}" dt="2023-10-19T09:16:08.534" v="303"/>
        <pc:sldMkLst>
          <pc:docMk/>
          <pc:sldMk cId="4225636501" sldId="488"/>
        </pc:sldMkLst>
      </pc:sldChg>
      <pc:sldChg chg="modNotes">
        <pc:chgData name="tien tran" userId="f5c0b7c74de91c7e" providerId="Windows Live" clId="Web-{AFF4B262-8CC0-40F3-AE03-F9D93219AF1B}" dt="2023-10-19T09:14:26.078" v="90"/>
        <pc:sldMkLst>
          <pc:docMk/>
          <pc:sldMk cId="3272408540" sldId="489"/>
        </pc:sldMkLst>
      </pc:sldChg>
      <pc:sldChg chg="modNotes">
        <pc:chgData name="tien tran" userId="f5c0b7c74de91c7e" providerId="Windows Live" clId="Web-{AFF4B262-8CC0-40F3-AE03-F9D93219AF1B}" dt="2023-10-19T09:15:24.720" v="236"/>
        <pc:sldMkLst>
          <pc:docMk/>
          <pc:sldMk cId="2283013235" sldId="492"/>
        </pc:sldMkLst>
      </pc:sldChg>
    </pc:docChg>
  </pc:docChgLst>
  <pc:docChgLst>
    <pc:chgData name="tien tran" userId="f5c0b7c74de91c7e" providerId="Windows Live" clId="Web-{A44A8A2B-26F0-4566-AD1C-5749E4A192F3}"/>
    <pc:docChg chg="addSld delSld modSld sldOrd">
      <pc:chgData name="tien tran" userId="f5c0b7c74de91c7e" providerId="Windows Live" clId="Web-{A44A8A2B-26F0-4566-AD1C-5749E4A192F3}" dt="2023-08-11T16:58:37.691" v="247" actId="20577"/>
      <pc:docMkLst>
        <pc:docMk/>
      </pc:docMkLst>
      <pc:sldChg chg="modSp">
        <pc:chgData name="tien tran" userId="f5c0b7c74de91c7e" providerId="Windows Live" clId="Web-{A44A8A2B-26F0-4566-AD1C-5749E4A192F3}" dt="2023-08-11T15:05:21.767" v="26" actId="20577"/>
        <pc:sldMkLst>
          <pc:docMk/>
          <pc:sldMk cId="0" sldId="257"/>
        </pc:sldMkLst>
        <pc:spChg chg="mod">
          <ac:chgData name="tien tran" userId="f5c0b7c74de91c7e" providerId="Windows Live" clId="Web-{A44A8A2B-26F0-4566-AD1C-5749E4A192F3}" dt="2023-08-11T15:05:21.767" v="2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5:01:47.119" v="2" actId="20577"/>
        <pc:sldMkLst>
          <pc:docMk/>
          <pc:sldMk cId="0" sldId="404"/>
        </pc:sldMkLst>
        <pc:spChg chg="mod">
          <ac:chgData name="tien tran" userId="f5c0b7c74de91c7e" providerId="Windows Live" clId="Web-{A44A8A2B-26F0-4566-AD1C-5749E4A192F3}" dt="2023-08-11T15:01:47.119" v="2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A44A8A2B-26F0-4566-AD1C-5749E4A192F3}" dt="2023-08-11T16:58:20.972" v="241" actId="20577"/>
        <pc:sldMkLst>
          <pc:docMk/>
          <pc:sldMk cId="127468970" sldId="408"/>
        </pc:sldMkLst>
        <pc:spChg chg="mod">
          <ac:chgData name="tien tran" userId="f5c0b7c74de91c7e" providerId="Windows Live" clId="Web-{A44A8A2B-26F0-4566-AD1C-5749E4A192F3}" dt="2023-08-11T16:58:20.972" v="24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A44A8A2B-26F0-4566-AD1C-5749E4A192F3}" dt="2023-08-11T16:43:36.428" v="219"/>
        <pc:sldMkLst>
          <pc:docMk/>
          <pc:sldMk cId="4092728141" sldId="409"/>
        </pc:sldMkLst>
      </pc:sldChg>
      <pc:sldChg chg="modSp">
        <pc:chgData name="tien tran" userId="f5c0b7c74de91c7e" providerId="Windows Live" clId="Web-{A44A8A2B-26F0-4566-AD1C-5749E4A192F3}" dt="2023-08-11T16:28:06.346" v="60" actId="20577"/>
        <pc:sldMkLst>
          <pc:docMk/>
          <pc:sldMk cId="783779802" sldId="410"/>
        </pc:sldMkLst>
        <pc:spChg chg="mod">
          <ac:chgData name="tien tran" userId="f5c0b7c74de91c7e" providerId="Windows Live" clId="Web-{A44A8A2B-26F0-4566-AD1C-5749E4A192F3}" dt="2023-08-11T16:28:06.346" v="60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A44A8A2B-26F0-4566-AD1C-5749E4A192F3}" dt="2023-08-11T16:27:43.643" v="50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A44A8A2B-26F0-4566-AD1C-5749E4A192F3}" dt="2023-08-11T16:43:15.818" v="205"/>
        <pc:sldMkLst>
          <pc:docMk/>
          <pc:sldMk cId="3339784644" sldId="412"/>
        </pc:sldMkLst>
      </pc:sldChg>
      <pc:sldChg chg="del">
        <pc:chgData name="tien tran" userId="f5c0b7c74de91c7e" providerId="Windows Live" clId="Web-{A44A8A2B-26F0-4566-AD1C-5749E4A192F3}" dt="2023-08-11T16:43:16.662" v="206"/>
        <pc:sldMkLst>
          <pc:docMk/>
          <pc:sldMk cId="3181141262" sldId="413"/>
        </pc:sldMkLst>
      </pc:sldChg>
      <pc:sldChg chg="del">
        <pc:chgData name="tien tran" userId="f5c0b7c74de91c7e" providerId="Windows Live" clId="Web-{A44A8A2B-26F0-4566-AD1C-5749E4A192F3}" dt="2023-08-11T16:43:17.646" v="207"/>
        <pc:sldMkLst>
          <pc:docMk/>
          <pc:sldMk cId="3444204200" sldId="414"/>
        </pc:sldMkLst>
      </pc:sldChg>
      <pc:sldChg chg="del">
        <pc:chgData name="tien tran" userId="f5c0b7c74de91c7e" providerId="Windows Live" clId="Web-{A44A8A2B-26F0-4566-AD1C-5749E4A192F3}" dt="2023-08-11T16:43:18.646" v="208"/>
        <pc:sldMkLst>
          <pc:docMk/>
          <pc:sldMk cId="3272650938" sldId="415"/>
        </pc:sldMkLst>
      </pc:sldChg>
      <pc:sldChg chg="del">
        <pc:chgData name="tien tran" userId="f5c0b7c74de91c7e" providerId="Windows Live" clId="Web-{A44A8A2B-26F0-4566-AD1C-5749E4A192F3}" dt="2023-08-11T16:43:19.490" v="209"/>
        <pc:sldMkLst>
          <pc:docMk/>
          <pc:sldMk cId="1460951728" sldId="416"/>
        </pc:sldMkLst>
      </pc:sldChg>
      <pc:sldChg chg="del">
        <pc:chgData name="tien tran" userId="f5c0b7c74de91c7e" providerId="Windows Live" clId="Web-{A44A8A2B-26F0-4566-AD1C-5749E4A192F3}" dt="2023-08-11T16:43:24.818" v="214"/>
        <pc:sldMkLst>
          <pc:docMk/>
          <pc:sldMk cId="276252559" sldId="417"/>
        </pc:sldMkLst>
      </pc:sldChg>
      <pc:sldChg chg="del">
        <pc:chgData name="tien tran" userId="f5c0b7c74de91c7e" providerId="Windows Live" clId="Web-{A44A8A2B-26F0-4566-AD1C-5749E4A192F3}" dt="2023-08-11T16:43:26.834" v="216"/>
        <pc:sldMkLst>
          <pc:docMk/>
          <pc:sldMk cId="4113484281" sldId="419"/>
        </pc:sldMkLst>
      </pc:sldChg>
      <pc:sldChg chg="del">
        <pc:chgData name="tien tran" userId="f5c0b7c74de91c7e" providerId="Windows Live" clId="Web-{A44A8A2B-26F0-4566-AD1C-5749E4A192F3}" dt="2023-08-11T16:43:25.865" v="215"/>
        <pc:sldMkLst>
          <pc:docMk/>
          <pc:sldMk cId="731796846" sldId="420"/>
        </pc:sldMkLst>
      </pc:sldChg>
      <pc:sldChg chg="del">
        <pc:chgData name="tien tran" userId="f5c0b7c74de91c7e" providerId="Windows Live" clId="Web-{A44A8A2B-26F0-4566-AD1C-5749E4A192F3}" dt="2023-08-11T16:43:27.631" v="217"/>
        <pc:sldMkLst>
          <pc:docMk/>
          <pc:sldMk cId="2598830094" sldId="421"/>
        </pc:sldMkLst>
      </pc:sldChg>
      <pc:sldChg chg="del">
        <pc:chgData name="tien tran" userId="f5c0b7c74de91c7e" providerId="Windows Live" clId="Web-{A44A8A2B-26F0-4566-AD1C-5749E4A192F3}" dt="2023-08-11T16:43:30.037" v="218"/>
        <pc:sldMkLst>
          <pc:docMk/>
          <pc:sldMk cId="920688791" sldId="423"/>
        </pc:sldMkLst>
      </pc:sldChg>
      <pc:sldChg chg="del">
        <pc:chgData name="tien tran" userId="f5c0b7c74de91c7e" providerId="Windows Live" clId="Web-{A44A8A2B-26F0-4566-AD1C-5749E4A192F3}" dt="2023-08-11T16:43:22.584" v="212"/>
        <pc:sldMkLst>
          <pc:docMk/>
          <pc:sldMk cId="2531436333" sldId="425"/>
        </pc:sldMkLst>
      </pc:sldChg>
      <pc:sldChg chg="del">
        <pc:chgData name="tien tran" userId="f5c0b7c74de91c7e" providerId="Windows Live" clId="Web-{A44A8A2B-26F0-4566-AD1C-5749E4A192F3}" dt="2023-08-11T16:43:21.584" v="211"/>
        <pc:sldMkLst>
          <pc:docMk/>
          <pc:sldMk cId="2777785407" sldId="426"/>
        </pc:sldMkLst>
      </pc:sldChg>
      <pc:sldChg chg="addSp delSp modSp del">
        <pc:chgData name="tien tran" userId="f5c0b7c74de91c7e" providerId="Windows Live" clId="Web-{A44A8A2B-26F0-4566-AD1C-5749E4A192F3}" dt="2023-08-11T16:43:38.600" v="220"/>
        <pc:sldMkLst>
          <pc:docMk/>
          <pc:sldMk cId="4230782466" sldId="427"/>
        </pc:sldMkLst>
        <pc:spChg chg="add mod">
          <ac:chgData name="tien tran" userId="f5c0b7c74de91c7e" providerId="Windows Live" clId="Web-{A44A8A2B-26F0-4566-AD1C-5749E4A192F3}" dt="2023-08-11T16:25:09.310" v="38"/>
          <ac:spMkLst>
            <pc:docMk/>
            <pc:sldMk cId="4230782466" sldId="427"/>
            <ac:spMk id="2" creationId="{B826DEA8-6655-EB7C-309F-6BEF7F2727E7}"/>
          </ac:spMkLst>
        </pc:spChg>
        <pc:spChg chg="add mod">
          <ac:chgData name="tien tran" userId="f5c0b7c74de91c7e" providerId="Windows Live" clId="Web-{A44A8A2B-26F0-4566-AD1C-5749E4A192F3}" dt="2023-08-11T16:25:13.872" v="40"/>
          <ac:spMkLst>
            <pc:docMk/>
            <pc:sldMk cId="4230782466" sldId="427"/>
            <ac:spMk id="3" creationId="{6BF2C25F-B94D-269A-8DDF-291F9006A453}"/>
          </ac:spMkLst>
        </pc:spChg>
        <pc:spChg chg="add mod">
          <ac:chgData name="tien tran" userId="f5c0b7c74de91c7e" providerId="Windows Live" clId="Web-{A44A8A2B-26F0-4566-AD1C-5749E4A192F3}" dt="2023-08-11T16:25:35.607" v="42"/>
          <ac:spMkLst>
            <pc:docMk/>
            <pc:sldMk cId="4230782466" sldId="427"/>
            <ac:spMk id="4" creationId="{3BEBC62D-F3A8-D3FB-DA55-C8A45FF4B8D2}"/>
          </ac:spMkLst>
        </pc:spChg>
        <pc:spChg chg="add mod">
          <ac:chgData name="tien tran" userId="f5c0b7c74de91c7e" providerId="Windows Live" clId="Web-{A44A8A2B-26F0-4566-AD1C-5749E4A192F3}" dt="2023-08-11T16:26:51.110" v="44"/>
          <ac:spMkLst>
            <pc:docMk/>
            <pc:sldMk cId="4230782466" sldId="427"/>
            <ac:spMk id="5" creationId="{5A1E6729-F39E-11F5-DBCA-8C37C9A5B282}"/>
          </ac:spMkLst>
        </pc:spChg>
        <pc:spChg chg="add del mod">
          <ac:chgData name="tien tran" userId="f5c0b7c74de91c7e" providerId="Windows Live" clId="Web-{A44A8A2B-26F0-4566-AD1C-5749E4A192F3}" dt="2023-08-11T16:27:04.532" v="47"/>
          <ac:spMkLst>
            <pc:docMk/>
            <pc:sldMk cId="4230782466" sldId="427"/>
            <ac:spMk id="6" creationId="{DACE127B-3413-5CD4-3DC9-AEA4C29F1C02}"/>
          </ac:spMkLst>
        </pc:spChg>
      </pc:sldChg>
      <pc:sldChg chg="del">
        <pc:chgData name="tien tran" userId="f5c0b7c74de91c7e" providerId="Windows Live" clId="Web-{A44A8A2B-26F0-4566-AD1C-5749E4A192F3}" dt="2023-08-11T16:43:20.552" v="210"/>
        <pc:sldMkLst>
          <pc:docMk/>
          <pc:sldMk cId="2677565605" sldId="429"/>
        </pc:sldMkLst>
      </pc:sldChg>
      <pc:sldChg chg="del">
        <pc:chgData name="tien tran" userId="f5c0b7c74de91c7e" providerId="Windows Live" clId="Web-{A44A8A2B-26F0-4566-AD1C-5749E4A192F3}" dt="2023-08-11T16:43:23.740" v="213"/>
        <pc:sldMkLst>
          <pc:docMk/>
          <pc:sldMk cId="594343117" sldId="430"/>
        </pc:sldMkLst>
      </pc:sldChg>
      <pc:sldChg chg="modSp new">
        <pc:chgData name="tien tran" userId="f5c0b7c74de91c7e" providerId="Windows Live" clId="Web-{A44A8A2B-26F0-4566-AD1C-5749E4A192F3}" dt="2023-08-11T16:28:31.253" v="67" actId="20577"/>
        <pc:sldMkLst>
          <pc:docMk/>
          <pc:sldMk cId="3250509918" sldId="431"/>
        </pc:sldMkLst>
        <pc:spChg chg="mod">
          <ac:chgData name="tien tran" userId="f5c0b7c74de91c7e" providerId="Windows Live" clId="Web-{A44A8A2B-26F0-4566-AD1C-5749E4A192F3}" dt="2023-08-11T16:28:28.300" v="65" actId="20577"/>
          <ac:spMkLst>
            <pc:docMk/>
            <pc:sldMk cId="3250509918" sldId="431"/>
            <ac:spMk id="2" creationId="{B5359ED0-718E-A0AA-CB7E-891559FAC949}"/>
          </ac:spMkLst>
        </pc:spChg>
        <pc:spChg chg="mod">
          <ac:chgData name="tien tran" userId="f5c0b7c74de91c7e" providerId="Windows Live" clId="Web-{A44A8A2B-26F0-4566-AD1C-5749E4A192F3}" dt="2023-08-11T16:28:31.253" v="67" actId="20577"/>
          <ac:spMkLst>
            <pc:docMk/>
            <pc:sldMk cId="3250509918" sldId="431"/>
            <ac:spMk id="3" creationId="{CAB0D2D6-D372-9C9D-7C0B-A7923FC9EF70}"/>
          </ac:spMkLst>
        </pc:spChg>
      </pc:sldChg>
      <pc:sldChg chg="modSp new">
        <pc:chgData name="tien tran" userId="f5c0b7c74de91c7e" providerId="Windows Live" clId="Web-{A44A8A2B-26F0-4566-AD1C-5749E4A192F3}" dt="2023-08-11T16:29:13.052" v="78" actId="20577"/>
        <pc:sldMkLst>
          <pc:docMk/>
          <pc:sldMk cId="2651737697" sldId="432"/>
        </pc:sldMkLst>
        <pc:spChg chg="mod">
          <ac:chgData name="tien tran" userId="f5c0b7c74de91c7e" providerId="Windows Live" clId="Web-{A44A8A2B-26F0-4566-AD1C-5749E4A192F3}" dt="2023-08-11T16:28:52.004" v="74" actId="20577"/>
          <ac:spMkLst>
            <pc:docMk/>
            <pc:sldMk cId="2651737697" sldId="432"/>
            <ac:spMk id="2" creationId="{442925E2-9624-AED9-FE3F-8328F4E87CF8}"/>
          </ac:spMkLst>
        </pc:spChg>
        <pc:spChg chg="mod">
          <ac:chgData name="tien tran" userId="f5c0b7c74de91c7e" providerId="Windows Live" clId="Web-{A44A8A2B-26F0-4566-AD1C-5749E4A192F3}" dt="2023-08-11T16:29:13.052" v="78" actId="20577"/>
          <ac:spMkLst>
            <pc:docMk/>
            <pc:sldMk cId="2651737697" sldId="432"/>
            <ac:spMk id="3" creationId="{4AD1D639-AFC7-F368-D606-680995DE614A}"/>
          </ac:spMkLst>
        </pc:spChg>
      </pc:sldChg>
      <pc:sldChg chg="modSp new">
        <pc:chgData name="tien tran" userId="f5c0b7c74de91c7e" providerId="Windows Live" clId="Web-{A44A8A2B-26F0-4566-AD1C-5749E4A192F3}" dt="2023-08-11T16:30:08.663" v="88" actId="20577"/>
        <pc:sldMkLst>
          <pc:docMk/>
          <pc:sldMk cId="3729329251" sldId="433"/>
        </pc:sldMkLst>
        <pc:spChg chg="mod">
          <ac:chgData name="tien tran" userId="f5c0b7c74de91c7e" providerId="Windows Live" clId="Web-{A44A8A2B-26F0-4566-AD1C-5749E4A192F3}" dt="2023-08-11T16:29:26.364" v="86" actId="20577"/>
          <ac:spMkLst>
            <pc:docMk/>
            <pc:sldMk cId="3729329251" sldId="433"/>
            <ac:spMk id="2" creationId="{D457742E-7801-7204-FB1C-EC61754B98AB}"/>
          </ac:spMkLst>
        </pc:spChg>
        <pc:spChg chg="mod">
          <ac:chgData name="tien tran" userId="f5c0b7c74de91c7e" providerId="Windows Live" clId="Web-{A44A8A2B-26F0-4566-AD1C-5749E4A192F3}" dt="2023-08-11T16:30:08.663" v="88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new">
        <pc:chgData name="tien tran" userId="f5c0b7c74de91c7e" providerId="Windows Live" clId="Web-{A44A8A2B-26F0-4566-AD1C-5749E4A192F3}" dt="2023-08-11T16:30:32.335" v="97" actId="20577"/>
        <pc:sldMkLst>
          <pc:docMk/>
          <pc:sldMk cId="3101371877" sldId="434"/>
        </pc:sldMkLst>
        <pc:spChg chg="mod">
          <ac:chgData name="tien tran" userId="f5c0b7c74de91c7e" providerId="Windows Live" clId="Web-{A44A8A2B-26F0-4566-AD1C-5749E4A192F3}" dt="2023-08-11T16:30:19.975" v="95" actId="20577"/>
          <ac:spMkLst>
            <pc:docMk/>
            <pc:sldMk cId="3101371877" sldId="434"/>
            <ac:spMk id="2" creationId="{3AA7D6B1-F23D-FEBD-BC6C-C27AA41D6693}"/>
          </ac:spMkLst>
        </pc:spChg>
        <pc:spChg chg="mod">
          <ac:chgData name="tien tran" userId="f5c0b7c74de91c7e" providerId="Windows Live" clId="Web-{A44A8A2B-26F0-4566-AD1C-5749E4A192F3}" dt="2023-08-11T16:30:32.335" v="97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new">
        <pc:chgData name="tien tran" userId="f5c0b7c74de91c7e" providerId="Windows Live" clId="Web-{A44A8A2B-26F0-4566-AD1C-5749E4A192F3}" dt="2023-08-11T16:30:54.352" v="106" actId="20577"/>
        <pc:sldMkLst>
          <pc:docMk/>
          <pc:sldMk cId="2338905664" sldId="435"/>
        </pc:sldMkLst>
        <pc:spChg chg="mod">
          <ac:chgData name="tien tran" userId="f5c0b7c74de91c7e" providerId="Windows Live" clId="Web-{A44A8A2B-26F0-4566-AD1C-5749E4A192F3}" dt="2023-08-11T16:30:54.352" v="106" actId="20577"/>
          <ac:spMkLst>
            <pc:docMk/>
            <pc:sldMk cId="2338905664" sldId="435"/>
            <ac:spMk id="2" creationId="{FDC24EE8-B8D8-8FB4-FBA8-26095F0817D7}"/>
          </ac:spMkLst>
        </pc:spChg>
        <pc:spChg chg="mod">
          <ac:chgData name="tien tran" userId="f5c0b7c74de91c7e" providerId="Windows Live" clId="Web-{A44A8A2B-26F0-4566-AD1C-5749E4A192F3}" dt="2023-08-11T16:30:49.695" v="104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modSp new ord">
        <pc:chgData name="tien tran" userId="f5c0b7c74de91c7e" providerId="Windows Live" clId="Web-{A44A8A2B-26F0-4566-AD1C-5749E4A192F3}" dt="2023-08-11T16:43:06.208" v="204"/>
        <pc:sldMkLst>
          <pc:docMk/>
          <pc:sldMk cId="1372066555" sldId="436"/>
        </pc:sldMkLst>
        <pc:spChg chg="mod">
          <ac:chgData name="tien tran" userId="f5c0b7c74de91c7e" providerId="Windows Live" clId="Web-{A44A8A2B-26F0-4566-AD1C-5749E4A192F3}" dt="2023-08-11T16:31:28.446" v="117" actId="20577"/>
          <ac:spMkLst>
            <pc:docMk/>
            <pc:sldMk cId="1372066555" sldId="436"/>
            <ac:spMk id="2" creationId="{4EF76633-C890-9611-E363-3B11065A10A3}"/>
          </ac:spMkLst>
        </pc:spChg>
        <pc:spChg chg="mod">
          <ac:chgData name="tien tran" userId="f5c0b7c74de91c7e" providerId="Windows Live" clId="Web-{A44A8A2B-26F0-4566-AD1C-5749E4A192F3}" dt="2023-08-11T16:31:38.728" v="121" actId="20577"/>
          <ac:spMkLst>
            <pc:docMk/>
            <pc:sldMk cId="1372066555" sldId="436"/>
            <ac:spMk id="3" creationId="{0BA6F128-FBDE-198C-17DE-B7EADAAD48F2}"/>
          </ac:spMkLst>
        </pc:spChg>
      </pc:sldChg>
      <pc:sldChg chg="addSp delSp modSp new">
        <pc:chgData name="tien tran" userId="f5c0b7c74de91c7e" providerId="Windows Live" clId="Web-{A44A8A2B-26F0-4566-AD1C-5749E4A192F3}" dt="2023-08-11T16:34:20.878" v="147" actId="1076"/>
        <pc:sldMkLst>
          <pc:docMk/>
          <pc:sldMk cId="3101003691" sldId="437"/>
        </pc:sldMkLst>
        <pc:spChg chg="mod">
          <ac:chgData name="tien tran" userId="f5c0b7c74de91c7e" providerId="Windows Live" clId="Web-{A44A8A2B-26F0-4566-AD1C-5749E4A192F3}" dt="2023-08-11T16:32:48.855" v="132" actId="20577"/>
          <ac:spMkLst>
            <pc:docMk/>
            <pc:sldMk cId="3101003691" sldId="437"/>
            <ac:spMk id="2" creationId="{B0965FAB-AF51-AF2A-0E27-90124A4ED4BC}"/>
          </ac:spMkLst>
        </pc:spChg>
        <pc:spChg chg="del">
          <ac:chgData name="tien tran" userId="f5c0b7c74de91c7e" providerId="Windows Live" clId="Web-{A44A8A2B-26F0-4566-AD1C-5749E4A192F3}" dt="2023-08-11T16:32:50.652" v="133"/>
          <ac:spMkLst>
            <pc:docMk/>
            <pc:sldMk cId="3101003691" sldId="437"/>
            <ac:spMk id="3" creationId="{E0171B49-FDFA-2967-D958-3698FDFEA42D}"/>
          </ac:spMkLst>
        </pc:spChg>
        <pc:spChg chg="add mod">
          <ac:chgData name="tien tran" userId="f5c0b7c74de91c7e" providerId="Windows Live" clId="Web-{A44A8A2B-26F0-4566-AD1C-5749E4A192F3}" dt="2023-08-11T16:32:50.683" v="135"/>
          <ac:spMkLst>
            <pc:docMk/>
            <pc:sldMk cId="3101003691" sldId="437"/>
            <ac:spMk id="7" creationId="{90D81DE6-6EEC-588C-2D23-4BAE7102223A}"/>
          </ac:spMkLst>
        </pc:spChg>
        <pc:graphicFrameChg chg="add mod ord modGraphic">
          <ac:chgData name="tien tran" userId="f5c0b7c74de91c7e" providerId="Windows Live" clId="Web-{A44A8A2B-26F0-4566-AD1C-5749E4A192F3}" dt="2023-08-11T16:34:20.878" v="147" actId="1076"/>
          <ac:graphicFrameMkLst>
            <pc:docMk/>
            <pc:sldMk cId="3101003691" sldId="437"/>
            <ac:graphicFrameMk id="6" creationId="{0B58C2F5-C412-048C-7E07-513E4FB486D4}"/>
          </ac:graphicFrameMkLst>
        </pc:graphicFrameChg>
      </pc:sldChg>
      <pc:sldChg chg="modSp new">
        <pc:chgData name="tien tran" userId="f5c0b7c74de91c7e" providerId="Windows Live" clId="Web-{A44A8A2B-26F0-4566-AD1C-5749E4A192F3}" dt="2023-08-11T16:37:27.883" v="158" actId="20577"/>
        <pc:sldMkLst>
          <pc:docMk/>
          <pc:sldMk cId="224160701" sldId="438"/>
        </pc:sldMkLst>
        <pc:spChg chg="mod">
          <ac:chgData name="tien tran" userId="f5c0b7c74de91c7e" providerId="Windows Live" clId="Web-{A44A8A2B-26F0-4566-AD1C-5749E4A192F3}" dt="2023-08-11T16:37:24.149" v="156" actId="20577"/>
          <ac:spMkLst>
            <pc:docMk/>
            <pc:sldMk cId="224160701" sldId="438"/>
            <ac:spMk id="2" creationId="{813AEB2A-FF83-CEFA-79D5-20B87F2958F8}"/>
          </ac:spMkLst>
        </pc:spChg>
        <pc:spChg chg="mod">
          <ac:chgData name="tien tran" userId="f5c0b7c74de91c7e" providerId="Windows Live" clId="Web-{A44A8A2B-26F0-4566-AD1C-5749E4A192F3}" dt="2023-08-11T16:37:27.883" v="158" actId="20577"/>
          <ac:spMkLst>
            <pc:docMk/>
            <pc:sldMk cId="224160701" sldId="438"/>
            <ac:spMk id="3" creationId="{24AED7E3-00A5-C6D5-D8C7-08FCF6249F0A}"/>
          </ac:spMkLst>
        </pc:spChg>
      </pc:sldChg>
      <pc:sldChg chg="add del replId">
        <pc:chgData name="tien tran" userId="f5c0b7c74de91c7e" providerId="Windows Live" clId="Web-{A44A8A2B-26F0-4566-AD1C-5749E4A192F3}" dt="2023-08-11T16:36:58.445" v="149"/>
        <pc:sldMkLst>
          <pc:docMk/>
          <pc:sldMk cId="355801258" sldId="438"/>
        </pc:sldMkLst>
      </pc:sldChg>
      <pc:sldChg chg="add del replId">
        <pc:chgData name="tien tran" userId="f5c0b7c74de91c7e" providerId="Windows Live" clId="Web-{A44A8A2B-26F0-4566-AD1C-5749E4A192F3}" dt="2023-08-11T16:37:32.352" v="160"/>
        <pc:sldMkLst>
          <pc:docMk/>
          <pc:sldMk cId="1801710830" sldId="439"/>
        </pc:sldMkLst>
      </pc:sldChg>
      <pc:sldChg chg="addSp delSp modSp new">
        <pc:chgData name="tien tran" userId="f5c0b7c74de91c7e" providerId="Windows Live" clId="Web-{A44A8A2B-26F0-4566-AD1C-5749E4A192F3}" dt="2023-08-11T16:38:25.495" v="175" actId="1076"/>
        <pc:sldMkLst>
          <pc:docMk/>
          <pc:sldMk cId="3484366298" sldId="439"/>
        </pc:sldMkLst>
        <pc:spChg chg="mod">
          <ac:chgData name="tien tran" userId="f5c0b7c74de91c7e" providerId="Windows Live" clId="Web-{A44A8A2B-26F0-4566-AD1C-5749E4A192F3}" dt="2023-08-11T16:37:59.697" v="169" actId="20577"/>
          <ac:spMkLst>
            <pc:docMk/>
            <pc:sldMk cId="3484366298" sldId="439"/>
            <ac:spMk id="2" creationId="{7B695BC0-7088-BEB4-2A64-91ABB90C94FF}"/>
          </ac:spMkLst>
        </pc:spChg>
        <pc:spChg chg="mod">
          <ac:chgData name="tien tran" userId="f5c0b7c74de91c7e" providerId="Windows Live" clId="Web-{A44A8A2B-26F0-4566-AD1C-5749E4A192F3}" dt="2023-08-11T16:38:05.807" v="171" actId="20577"/>
          <ac:spMkLst>
            <pc:docMk/>
            <pc:sldMk cId="3484366298" sldId="439"/>
            <ac:spMk id="3" creationId="{39D4A3ED-2C6A-121C-04ED-8417E33A2B32}"/>
          </ac:spMkLst>
        </pc:spChg>
        <pc:picChg chg="add del mod">
          <ac:chgData name="tien tran" userId="f5c0b7c74de91c7e" providerId="Windows Live" clId="Web-{A44A8A2B-26F0-4566-AD1C-5749E4A192F3}" dt="2023-08-11T16:38:08.354" v="173"/>
          <ac:picMkLst>
            <pc:docMk/>
            <pc:sldMk cId="3484366298" sldId="439"/>
            <ac:picMk id="5" creationId="{D6138FD0-1B46-C8FD-6380-5DA929DC75C3}"/>
          </ac:picMkLst>
        </pc:picChg>
        <pc:picChg chg="add mod">
          <ac:chgData name="tien tran" userId="f5c0b7c74de91c7e" providerId="Windows Live" clId="Web-{A44A8A2B-26F0-4566-AD1C-5749E4A192F3}" dt="2023-08-11T16:38:25.495" v="175" actId="1076"/>
          <ac:picMkLst>
            <pc:docMk/>
            <pc:sldMk cId="3484366298" sldId="439"/>
            <ac:picMk id="6" creationId="{2E631124-C992-A2D6-3C69-E11D25719B18}"/>
          </ac:picMkLst>
        </pc:picChg>
      </pc:sldChg>
      <pc:sldChg chg="addSp delSp modSp new">
        <pc:chgData name="tien tran" userId="f5c0b7c74de91c7e" providerId="Windows Live" clId="Web-{A44A8A2B-26F0-4566-AD1C-5749E4A192F3}" dt="2023-08-11T16:42:26.926" v="202"/>
        <pc:sldMkLst>
          <pc:docMk/>
          <pc:sldMk cId="4180499317" sldId="440"/>
        </pc:sldMkLst>
        <pc:spChg chg="mod">
          <ac:chgData name="tien tran" userId="f5c0b7c74de91c7e" providerId="Windows Live" clId="Web-{A44A8A2B-26F0-4566-AD1C-5749E4A192F3}" dt="2023-08-11T16:40:33.140" v="182" actId="20577"/>
          <ac:spMkLst>
            <pc:docMk/>
            <pc:sldMk cId="4180499317" sldId="440"/>
            <ac:spMk id="2" creationId="{BB8B7C0F-CF21-BA61-FBE4-74FC3A1561BC}"/>
          </ac:spMkLst>
        </pc:spChg>
        <pc:spChg chg="add del mod">
          <ac:chgData name="tien tran" userId="f5c0b7c74de91c7e" providerId="Windows Live" clId="Web-{A44A8A2B-26F0-4566-AD1C-5749E4A192F3}" dt="2023-08-11T16:41:24.096" v="196" actId="20577"/>
          <ac:spMkLst>
            <pc:docMk/>
            <pc:sldMk cId="4180499317" sldId="440"/>
            <ac:spMk id="3" creationId="{C4D0B61A-BEF0-B002-0E0A-464E2B7286A3}"/>
          </ac:spMkLst>
        </pc:spChg>
        <pc:spChg chg="add del mod">
          <ac:chgData name="tien tran" userId="f5c0b7c74de91c7e" providerId="Windows Live" clId="Web-{A44A8A2B-26F0-4566-AD1C-5749E4A192F3}" dt="2023-08-11T16:40:48.703" v="189"/>
          <ac:spMkLst>
            <pc:docMk/>
            <pc:sldMk cId="4180499317" sldId="440"/>
            <ac:spMk id="6" creationId="{356A4E4E-75B0-0859-76AA-DF7299B8CAA2}"/>
          </ac:spMkLst>
        </pc:spChg>
        <pc:spChg chg="add del mod">
          <ac:chgData name="tien tran" userId="f5c0b7c74de91c7e" providerId="Windows Live" clId="Web-{A44A8A2B-26F0-4566-AD1C-5749E4A192F3}" dt="2023-08-11T16:42:26.926" v="201"/>
          <ac:spMkLst>
            <pc:docMk/>
            <pc:sldMk cId="4180499317" sldId="440"/>
            <ac:spMk id="8" creationId="{5845C610-E7A3-169D-659E-9AA238B40DE4}"/>
          </ac:spMkLst>
        </pc:spChg>
        <pc:picChg chg="add del mod ord">
          <ac:chgData name="tien tran" userId="f5c0b7c74de91c7e" providerId="Windows Live" clId="Web-{A44A8A2B-26F0-4566-AD1C-5749E4A192F3}" dt="2023-08-11T16:40:48.703" v="190"/>
          <ac:picMkLst>
            <pc:docMk/>
            <pc:sldMk cId="4180499317" sldId="440"/>
            <ac:picMk id="5" creationId="{DF90CC74-6270-5B6C-DA4F-8C3B3837D97D}"/>
          </ac:picMkLst>
        </pc:picChg>
        <pc:picChg chg="add del mod">
          <ac:chgData name="tien tran" userId="f5c0b7c74de91c7e" providerId="Windows Live" clId="Web-{A44A8A2B-26F0-4566-AD1C-5749E4A192F3}" dt="2023-08-11T16:42:26.926" v="202"/>
          <ac:picMkLst>
            <pc:docMk/>
            <pc:sldMk cId="4180499317" sldId="440"/>
            <ac:picMk id="7" creationId="{B72AAA31-7D3B-A583-FC89-907C839D19BB}"/>
          </ac:picMkLst>
        </pc:picChg>
      </pc:sldChg>
      <pc:sldChg chg="add replId">
        <pc:chgData name="tien tran" userId="f5c0b7c74de91c7e" providerId="Windows Live" clId="Web-{A44A8A2B-26F0-4566-AD1C-5749E4A192F3}" dt="2023-08-11T16:58:24.581" v="242"/>
        <pc:sldMkLst>
          <pc:docMk/>
          <pc:sldMk cId="2242944023" sldId="441"/>
        </pc:sldMkLst>
      </pc:sldChg>
      <pc:sldChg chg="modSp new">
        <pc:chgData name="tien tran" userId="f5c0b7c74de91c7e" providerId="Windows Live" clId="Web-{A44A8A2B-26F0-4566-AD1C-5749E4A192F3}" dt="2023-08-11T16:58:37.691" v="247" actId="20577"/>
        <pc:sldMkLst>
          <pc:docMk/>
          <pc:sldMk cId="2898175485" sldId="442"/>
        </pc:sldMkLst>
        <pc:spChg chg="mod">
          <ac:chgData name="tien tran" userId="f5c0b7c74de91c7e" providerId="Windows Live" clId="Web-{A44A8A2B-26F0-4566-AD1C-5749E4A192F3}" dt="2023-08-11T16:58:37.691" v="247" actId="20577"/>
          <ac:spMkLst>
            <pc:docMk/>
            <pc:sldMk cId="2898175485" sldId="442"/>
            <ac:spMk id="3" creationId="{2B3B8F1D-96D6-8CC2-E5CE-D07573285CD8}"/>
          </ac:spMkLst>
        </pc:spChg>
      </pc:sldChg>
    </pc:docChg>
  </pc:docChgLst>
  <pc:docChgLst>
    <pc:chgData name="tien tran" userId="f5c0b7c74de91c7e" providerId="Windows Live" clId="Web-{07566498-44F8-4639-A8CA-2B4C0AD1D51C}"/>
    <pc:docChg chg="addSld delSld modSld sldOrd">
      <pc:chgData name="tien tran" userId="f5c0b7c74de91c7e" providerId="Windows Live" clId="Web-{07566498-44F8-4639-A8CA-2B4C0AD1D51C}" dt="2023-08-04T03:00:58.252" v="714" actId="20577"/>
      <pc:docMkLst>
        <pc:docMk/>
      </pc:docMkLst>
      <pc:sldChg chg="modSp">
        <pc:chgData name="tien tran" userId="f5c0b7c74de91c7e" providerId="Windows Live" clId="Web-{07566498-44F8-4639-A8CA-2B4C0AD1D51C}" dt="2023-08-04T02:59:38.624" v="682" actId="20577"/>
        <pc:sldMkLst>
          <pc:docMk/>
          <pc:sldMk cId="0" sldId="257"/>
        </pc:sldMkLst>
        <pc:spChg chg="mod">
          <ac:chgData name="tien tran" userId="f5c0b7c74de91c7e" providerId="Windows Live" clId="Web-{07566498-44F8-4639-A8CA-2B4C0AD1D51C}" dt="2023-08-04T02:59:38.624" v="682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modNotes">
        <pc:chgData name="tien tran" userId="f5c0b7c74de91c7e" providerId="Windows Live" clId="Web-{07566498-44F8-4639-A8CA-2B4C0AD1D51C}" dt="2023-08-04T02:08:09.493" v="318"/>
        <pc:sldMkLst>
          <pc:docMk/>
          <pc:sldMk cId="0" sldId="260"/>
        </pc:sldMkLst>
        <pc:spChg chg="mod">
          <ac:chgData name="tien tran" userId="f5c0b7c74de91c7e" providerId="Windows Live" clId="Web-{07566498-44F8-4639-A8CA-2B4C0AD1D51C}" dt="2023-08-04T01:50:12.187" v="176" actId="20577"/>
          <ac:spMkLst>
            <pc:docMk/>
            <pc:sldMk cId="0" sldId="260"/>
            <ac:spMk id="6146" creationId="{00000000-0000-0000-0000-000000000000}"/>
          </ac:spMkLst>
        </pc:spChg>
        <pc:spChg chg="del mod">
          <ac:chgData name="tien tran" userId="f5c0b7c74de91c7e" providerId="Windows Live" clId="Web-{07566498-44F8-4639-A8CA-2B4C0AD1D51C}" dt="2023-08-04T02:00:33.585" v="181"/>
          <ac:spMkLst>
            <pc:docMk/>
            <pc:sldMk cId="0" sldId="260"/>
            <ac:spMk id="8197" creationId="{00000000-0000-0000-0000-000000000000}"/>
          </ac:spMkLst>
        </pc:spChg>
        <pc:picChg chg="add mod ord">
          <ac:chgData name="tien tran" userId="f5c0b7c74de91c7e" providerId="Windows Live" clId="Web-{07566498-44F8-4639-A8CA-2B4C0AD1D51C}" dt="2023-08-04T02:00:44.882" v="184" actId="14100"/>
          <ac:picMkLst>
            <pc:docMk/>
            <pc:sldMk cId="0" sldId="260"/>
            <ac:picMk id="2" creationId="{1D46DADA-B102-409B-AFAD-717BFCA4B57F}"/>
          </ac:picMkLst>
        </pc:picChg>
      </pc:sldChg>
      <pc:sldChg chg="del">
        <pc:chgData name="tien tran" userId="f5c0b7c74de91c7e" providerId="Windows Live" clId="Web-{07566498-44F8-4639-A8CA-2B4C0AD1D51C}" dt="2023-08-04T02:56:39.383" v="657"/>
        <pc:sldMkLst>
          <pc:docMk/>
          <pc:sldMk cId="0" sldId="261"/>
        </pc:sldMkLst>
      </pc:sldChg>
      <pc:sldChg chg="del">
        <pc:chgData name="tien tran" userId="f5c0b7c74de91c7e" providerId="Windows Live" clId="Web-{07566498-44F8-4639-A8CA-2B4C0AD1D51C}" dt="2023-08-04T02:56:37.429" v="656"/>
        <pc:sldMkLst>
          <pc:docMk/>
          <pc:sldMk cId="0" sldId="263"/>
        </pc:sldMkLst>
      </pc:sldChg>
      <pc:sldChg chg="del">
        <pc:chgData name="tien tran" userId="f5c0b7c74de91c7e" providerId="Windows Live" clId="Web-{07566498-44F8-4639-A8CA-2B4C0AD1D51C}" dt="2023-08-03T09:03:02.392" v="134"/>
        <pc:sldMkLst>
          <pc:docMk/>
          <pc:sldMk cId="0" sldId="264"/>
        </pc:sldMkLst>
      </pc:sldChg>
      <pc:sldChg chg="del">
        <pc:chgData name="tien tran" userId="f5c0b7c74de91c7e" providerId="Windows Live" clId="Web-{07566498-44F8-4639-A8CA-2B4C0AD1D51C}" dt="2023-08-03T09:03:02.392" v="133"/>
        <pc:sldMkLst>
          <pc:docMk/>
          <pc:sldMk cId="0" sldId="265"/>
        </pc:sldMkLst>
      </pc:sldChg>
      <pc:sldChg chg="del">
        <pc:chgData name="tien tran" userId="f5c0b7c74de91c7e" providerId="Windows Live" clId="Web-{07566498-44F8-4639-A8CA-2B4C0AD1D51C}" dt="2023-08-03T09:03:02.392" v="131"/>
        <pc:sldMkLst>
          <pc:docMk/>
          <pc:sldMk cId="0" sldId="266"/>
        </pc:sldMkLst>
      </pc:sldChg>
      <pc:sldChg chg="del">
        <pc:chgData name="tien tran" userId="f5c0b7c74de91c7e" providerId="Windows Live" clId="Web-{07566498-44F8-4639-A8CA-2B4C0AD1D51C}" dt="2023-08-03T09:03:02.392" v="130"/>
        <pc:sldMkLst>
          <pc:docMk/>
          <pc:sldMk cId="0" sldId="267"/>
        </pc:sldMkLst>
      </pc:sldChg>
      <pc:sldChg chg="del">
        <pc:chgData name="tien tran" userId="f5c0b7c74de91c7e" providerId="Windows Live" clId="Web-{07566498-44F8-4639-A8CA-2B4C0AD1D51C}" dt="2023-08-03T09:03:02.392" v="129"/>
        <pc:sldMkLst>
          <pc:docMk/>
          <pc:sldMk cId="0" sldId="268"/>
        </pc:sldMkLst>
      </pc:sldChg>
      <pc:sldChg chg="del">
        <pc:chgData name="tien tran" userId="f5c0b7c74de91c7e" providerId="Windows Live" clId="Web-{07566498-44F8-4639-A8CA-2B4C0AD1D51C}" dt="2023-08-03T09:03:02.392" v="128"/>
        <pc:sldMkLst>
          <pc:docMk/>
          <pc:sldMk cId="0" sldId="269"/>
        </pc:sldMkLst>
      </pc:sldChg>
      <pc:sldChg chg="del">
        <pc:chgData name="tien tran" userId="f5c0b7c74de91c7e" providerId="Windows Live" clId="Web-{07566498-44F8-4639-A8CA-2B4C0AD1D51C}" dt="2023-08-03T09:01:58.890" v="0"/>
        <pc:sldMkLst>
          <pc:docMk/>
          <pc:sldMk cId="0" sldId="270"/>
        </pc:sldMkLst>
      </pc:sldChg>
      <pc:sldChg chg="del">
        <pc:chgData name="tien tran" userId="f5c0b7c74de91c7e" providerId="Windows Live" clId="Web-{07566498-44F8-4639-A8CA-2B4C0AD1D51C}" dt="2023-08-03T09:02:00.656" v="1"/>
        <pc:sldMkLst>
          <pc:docMk/>
          <pc:sldMk cId="0" sldId="271"/>
        </pc:sldMkLst>
      </pc:sldChg>
      <pc:sldChg chg="del">
        <pc:chgData name="tien tran" userId="f5c0b7c74de91c7e" providerId="Windows Live" clId="Web-{07566498-44F8-4639-A8CA-2B4C0AD1D51C}" dt="2023-08-03T09:03:02.377" v="127"/>
        <pc:sldMkLst>
          <pc:docMk/>
          <pc:sldMk cId="0" sldId="272"/>
        </pc:sldMkLst>
      </pc:sldChg>
      <pc:sldChg chg="del">
        <pc:chgData name="tien tran" userId="f5c0b7c74de91c7e" providerId="Windows Live" clId="Web-{07566498-44F8-4639-A8CA-2B4C0AD1D51C}" dt="2023-08-03T09:03:02.377" v="126"/>
        <pc:sldMkLst>
          <pc:docMk/>
          <pc:sldMk cId="0" sldId="273"/>
        </pc:sldMkLst>
      </pc:sldChg>
      <pc:sldChg chg="del">
        <pc:chgData name="tien tran" userId="f5c0b7c74de91c7e" providerId="Windows Live" clId="Web-{07566498-44F8-4639-A8CA-2B4C0AD1D51C}" dt="2023-08-03T09:03:02.377" v="125"/>
        <pc:sldMkLst>
          <pc:docMk/>
          <pc:sldMk cId="0" sldId="274"/>
        </pc:sldMkLst>
      </pc:sldChg>
      <pc:sldChg chg="del">
        <pc:chgData name="tien tran" userId="f5c0b7c74de91c7e" providerId="Windows Live" clId="Web-{07566498-44F8-4639-A8CA-2B4C0AD1D51C}" dt="2023-08-03T09:03:02.377" v="124"/>
        <pc:sldMkLst>
          <pc:docMk/>
          <pc:sldMk cId="0" sldId="275"/>
        </pc:sldMkLst>
      </pc:sldChg>
      <pc:sldChg chg="del">
        <pc:chgData name="tien tran" userId="f5c0b7c74de91c7e" providerId="Windows Live" clId="Web-{07566498-44F8-4639-A8CA-2B4C0AD1D51C}" dt="2023-08-03T09:03:02.377" v="123"/>
        <pc:sldMkLst>
          <pc:docMk/>
          <pc:sldMk cId="0" sldId="276"/>
        </pc:sldMkLst>
      </pc:sldChg>
      <pc:sldChg chg="del">
        <pc:chgData name="tien tran" userId="f5c0b7c74de91c7e" providerId="Windows Live" clId="Web-{07566498-44F8-4639-A8CA-2B4C0AD1D51C}" dt="2023-08-03T09:03:02.377" v="122"/>
        <pc:sldMkLst>
          <pc:docMk/>
          <pc:sldMk cId="0" sldId="277"/>
        </pc:sldMkLst>
      </pc:sldChg>
      <pc:sldChg chg="del">
        <pc:chgData name="tien tran" userId="f5c0b7c74de91c7e" providerId="Windows Live" clId="Web-{07566498-44F8-4639-A8CA-2B4C0AD1D51C}" dt="2023-08-03T09:02:51.829" v="121"/>
        <pc:sldMkLst>
          <pc:docMk/>
          <pc:sldMk cId="0" sldId="278"/>
        </pc:sldMkLst>
      </pc:sldChg>
      <pc:sldChg chg="del">
        <pc:chgData name="tien tran" userId="f5c0b7c74de91c7e" providerId="Windows Live" clId="Web-{07566498-44F8-4639-A8CA-2B4C0AD1D51C}" dt="2023-08-03T09:02:51.829" v="120"/>
        <pc:sldMkLst>
          <pc:docMk/>
          <pc:sldMk cId="0" sldId="279"/>
        </pc:sldMkLst>
      </pc:sldChg>
      <pc:sldChg chg="del">
        <pc:chgData name="tien tran" userId="f5c0b7c74de91c7e" providerId="Windows Live" clId="Web-{07566498-44F8-4639-A8CA-2B4C0AD1D51C}" dt="2023-08-03T09:02:51.829" v="119"/>
        <pc:sldMkLst>
          <pc:docMk/>
          <pc:sldMk cId="0" sldId="280"/>
        </pc:sldMkLst>
      </pc:sldChg>
      <pc:sldChg chg="del">
        <pc:chgData name="tien tran" userId="f5c0b7c74de91c7e" providerId="Windows Live" clId="Web-{07566498-44F8-4639-A8CA-2B4C0AD1D51C}" dt="2023-08-03T09:02:51.829" v="118"/>
        <pc:sldMkLst>
          <pc:docMk/>
          <pc:sldMk cId="0" sldId="281"/>
        </pc:sldMkLst>
      </pc:sldChg>
      <pc:sldChg chg="del">
        <pc:chgData name="tien tran" userId="f5c0b7c74de91c7e" providerId="Windows Live" clId="Web-{07566498-44F8-4639-A8CA-2B4C0AD1D51C}" dt="2023-08-03T09:02:21" v="20"/>
        <pc:sldMkLst>
          <pc:docMk/>
          <pc:sldMk cId="0" sldId="282"/>
        </pc:sldMkLst>
      </pc:sldChg>
      <pc:sldChg chg="del">
        <pc:chgData name="tien tran" userId="f5c0b7c74de91c7e" providerId="Windows Live" clId="Web-{07566498-44F8-4639-A8CA-2B4C0AD1D51C}" dt="2023-08-03T09:02:21" v="19"/>
        <pc:sldMkLst>
          <pc:docMk/>
          <pc:sldMk cId="0" sldId="283"/>
        </pc:sldMkLst>
      </pc:sldChg>
      <pc:sldChg chg="del">
        <pc:chgData name="tien tran" userId="f5c0b7c74de91c7e" providerId="Windows Live" clId="Web-{07566498-44F8-4639-A8CA-2B4C0AD1D51C}" dt="2023-08-03T09:02:21" v="18"/>
        <pc:sldMkLst>
          <pc:docMk/>
          <pc:sldMk cId="0" sldId="284"/>
        </pc:sldMkLst>
      </pc:sldChg>
      <pc:sldChg chg="del">
        <pc:chgData name="tien tran" userId="f5c0b7c74de91c7e" providerId="Windows Live" clId="Web-{07566498-44F8-4639-A8CA-2B4C0AD1D51C}" dt="2023-08-03T09:02:21" v="17"/>
        <pc:sldMkLst>
          <pc:docMk/>
          <pc:sldMk cId="0" sldId="285"/>
        </pc:sldMkLst>
      </pc:sldChg>
      <pc:sldChg chg="del">
        <pc:chgData name="tien tran" userId="f5c0b7c74de91c7e" providerId="Windows Live" clId="Web-{07566498-44F8-4639-A8CA-2B4C0AD1D51C}" dt="2023-08-03T09:02:20.985" v="16"/>
        <pc:sldMkLst>
          <pc:docMk/>
          <pc:sldMk cId="0" sldId="286"/>
        </pc:sldMkLst>
      </pc:sldChg>
      <pc:sldChg chg="del">
        <pc:chgData name="tien tran" userId="f5c0b7c74de91c7e" providerId="Windows Live" clId="Web-{07566498-44F8-4639-A8CA-2B4C0AD1D51C}" dt="2023-08-03T09:02:20.985" v="15"/>
        <pc:sldMkLst>
          <pc:docMk/>
          <pc:sldMk cId="0" sldId="287"/>
        </pc:sldMkLst>
      </pc:sldChg>
      <pc:sldChg chg="del">
        <pc:chgData name="tien tran" userId="f5c0b7c74de91c7e" providerId="Windows Live" clId="Web-{07566498-44F8-4639-A8CA-2B4C0AD1D51C}" dt="2023-08-03T09:02:20.985" v="14"/>
        <pc:sldMkLst>
          <pc:docMk/>
          <pc:sldMk cId="0" sldId="288"/>
        </pc:sldMkLst>
      </pc:sldChg>
      <pc:sldChg chg="del">
        <pc:chgData name="tien tran" userId="f5c0b7c74de91c7e" providerId="Windows Live" clId="Web-{07566498-44F8-4639-A8CA-2B4C0AD1D51C}" dt="2023-08-03T09:02:20.985" v="13"/>
        <pc:sldMkLst>
          <pc:docMk/>
          <pc:sldMk cId="0" sldId="289"/>
        </pc:sldMkLst>
      </pc:sldChg>
      <pc:sldChg chg="del">
        <pc:chgData name="tien tran" userId="f5c0b7c74de91c7e" providerId="Windows Live" clId="Web-{07566498-44F8-4639-A8CA-2B4C0AD1D51C}" dt="2023-08-03T09:02:20.969" v="12"/>
        <pc:sldMkLst>
          <pc:docMk/>
          <pc:sldMk cId="0" sldId="290"/>
        </pc:sldMkLst>
      </pc:sldChg>
      <pc:sldChg chg="del">
        <pc:chgData name="tien tran" userId="f5c0b7c74de91c7e" providerId="Windows Live" clId="Web-{07566498-44F8-4639-A8CA-2B4C0AD1D51C}" dt="2023-08-03T09:02:20.969" v="11"/>
        <pc:sldMkLst>
          <pc:docMk/>
          <pc:sldMk cId="0" sldId="291"/>
        </pc:sldMkLst>
      </pc:sldChg>
      <pc:sldChg chg="del">
        <pc:chgData name="tien tran" userId="f5c0b7c74de91c7e" providerId="Windows Live" clId="Web-{07566498-44F8-4639-A8CA-2B4C0AD1D51C}" dt="2023-08-03T09:02:20.969" v="10"/>
        <pc:sldMkLst>
          <pc:docMk/>
          <pc:sldMk cId="0" sldId="292"/>
        </pc:sldMkLst>
      </pc:sldChg>
      <pc:sldChg chg="del">
        <pc:chgData name="tien tran" userId="f5c0b7c74de91c7e" providerId="Windows Live" clId="Web-{07566498-44F8-4639-A8CA-2B4C0AD1D51C}" dt="2023-08-03T09:02:20.969" v="9"/>
        <pc:sldMkLst>
          <pc:docMk/>
          <pc:sldMk cId="0" sldId="293"/>
        </pc:sldMkLst>
      </pc:sldChg>
      <pc:sldChg chg="del">
        <pc:chgData name="tien tran" userId="f5c0b7c74de91c7e" providerId="Windows Live" clId="Web-{07566498-44F8-4639-A8CA-2B4C0AD1D51C}" dt="2023-08-03T09:02:20.953" v="8"/>
        <pc:sldMkLst>
          <pc:docMk/>
          <pc:sldMk cId="0" sldId="294"/>
        </pc:sldMkLst>
      </pc:sldChg>
      <pc:sldChg chg="del">
        <pc:chgData name="tien tran" userId="f5c0b7c74de91c7e" providerId="Windows Live" clId="Web-{07566498-44F8-4639-A8CA-2B4C0AD1D51C}" dt="2023-08-03T09:02:20.953" v="7"/>
        <pc:sldMkLst>
          <pc:docMk/>
          <pc:sldMk cId="0" sldId="295"/>
        </pc:sldMkLst>
      </pc:sldChg>
      <pc:sldChg chg="del">
        <pc:chgData name="tien tran" userId="f5c0b7c74de91c7e" providerId="Windows Live" clId="Web-{07566498-44F8-4639-A8CA-2B4C0AD1D51C}" dt="2023-08-03T09:02:20.953" v="6"/>
        <pc:sldMkLst>
          <pc:docMk/>
          <pc:sldMk cId="0" sldId="296"/>
        </pc:sldMkLst>
      </pc:sldChg>
      <pc:sldChg chg="del">
        <pc:chgData name="tien tran" userId="f5c0b7c74de91c7e" providerId="Windows Live" clId="Web-{07566498-44F8-4639-A8CA-2B4C0AD1D51C}" dt="2023-08-03T09:02:20.953" v="5"/>
        <pc:sldMkLst>
          <pc:docMk/>
          <pc:sldMk cId="0" sldId="297"/>
        </pc:sldMkLst>
      </pc:sldChg>
      <pc:sldChg chg="del">
        <pc:chgData name="tien tran" userId="f5c0b7c74de91c7e" providerId="Windows Live" clId="Web-{07566498-44F8-4639-A8CA-2B4C0AD1D51C}" dt="2023-08-03T09:02:20.938" v="4"/>
        <pc:sldMkLst>
          <pc:docMk/>
          <pc:sldMk cId="0" sldId="298"/>
        </pc:sldMkLst>
      </pc:sldChg>
      <pc:sldChg chg="del">
        <pc:chgData name="tien tran" userId="f5c0b7c74de91c7e" providerId="Windows Live" clId="Web-{07566498-44F8-4639-A8CA-2B4C0AD1D51C}" dt="2023-08-03T09:02:20.938" v="3"/>
        <pc:sldMkLst>
          <pc:docMk/>
          <pc:sldMk cId="0" sldId="299"/>
        </pc:sldMkLst>
      </pc:sldChg>
      <pc:sldChg chg="del">
        <pc:chgData name="tien tran" userId="f5c0b7c74de91c7e" providerId="Windows Live" clId="Web-{07566498-44F8-4639-A8CA-2B4C0AD1D51C}" dt="2023-08-03T09:02:20.938" v="2"/>
        <pc:sldMkLst>
          <pc:docMk/>
          <pc:sldMk cId="0" sldId="300"/>
        </pc:sldMkLst>
      </pc:sldChg>
      <pc:sldChg chg="del">
        <pc:chgData name="tien tran" userId="f5c0b7c74de91c7e" providerId="Windows Live" clId="Web-{07566498-44F8-4639-A8CA-2B4C0AD1D51C}" dt="2023-08-03T09:02:51.829" v="117"/>
        <pc:sldMkLst>
          <pc:docMk/>
          <pc:sldMk cId="0" sldId="301"/>
        </pc:sldMkLst>
      </pc:sldChg>
      <pc:sldChg chg="del">
        <pc:chgData name="tien tran" userId="f5c0b7c74de91c7e" providerId="Windows Live" clId="Web-{07566498-44F8-4639-A8CA-2B4C0AD1D51C}" dt="2023-08-03T09:02:51.814" v="116"/>
        <pc:sldMkLst>
          <pc:docMk/>
          <pc:sldMk cId="0" sldId="302"/>
        </pc:sldMkLst>
      </pc:sldChg>
      <pc:sldChg chg="del">
        <pc:chgData name="tien tran" userId="f5c0b7c74de91c7e" providerId="Windows Live" clId="Web-{07566498-44F8-4639-A8CA-2B4C0AD1D51C}" dt="2023-08-03T09:02:51.814" v="115"/>
        <pc:sldMkLst>
          <pc:docMk/>
          <pc:sldMk cId="0" sldId="303"/>
        </pc:sldMkLst>
      </pc:sldChg>
      <pc:sldChg chg="del">
        <pc:chgData name="tien tran" userId="f5c0b7c74de91c7e" providerId="Windows Live" clId="Web-{07566498-44F8-4639-A8CA-2B4C0AD1D51C}" dt="2023-08-03T09:02:51.814" v="114"/>
        <pc:sldMkLst>
          <pc:docMk/>
          <pc:sldMk cId="0" sldId="304"/>
        </pc:sldMkLst>
      </pc:sldChg>
      <pc:sldChg chg="del">
        <pc:chgData name="tien tran" userId="f5c0b7c74de91c7e" providerId="Windows Live" clId="Web-{07566498-44F8-4639-A8CA-2B4C0AD1D51C}" dt="2023-08-03T09:02:51.814" v="111"/>
        <pc:sldMkLst>
          <pc:docMk/>
          <pc:sldMk cId="0" sldId="305"/>
        </pc:sldMkLst>
      </pc:sldChg>
      <pc:sldChg chg="del">
        <pc:chgData name="tien tran" userId="f5c0b7c74de91c7e" providerId="Windows Live" clId="Web-{07566498-44F8-4639-A8CA-2B4C0AD1D51C}" dt="2023-08-03T09:02:51.814" v="109"/>
        <pc:sldMkLst>
          <pc:docMk/>
          <pc:sldMk cId="0" sldId="306"/>
        </pc:sldMkLst>
      </pc:sldChg>
      <pc:sldChg chg="del">
        <pc:chgData name="tien tran" userId="f5c0b7c74de91c7e" providerId="Windows Live" clId="Web-{07566498-44F8-4639-A8CA-2B4C0AD1D51C}" dt="2023-08-03T09:02:51.814" v="108"/>
        <pc:sldMkLst>
          <pc:docMk/>
          <pc:sldMk cId="0" sldId="307"/>
        </pc:sldMkLst>
      </pc:sldChg>
      <pc:sldChg chg="del">
        <pc:chgData name="tien tran" userId="f5c0b7c74de91c7e" providerId="Windows Live" clId="Web-{07566498-44F8-4639-A8CA-2B4C0AD1D51C}" dt="2023-08-03T09:02:51.798" v="106"/>
        <pc:sldMkLst>
          <pc:docMk/>
          <pc:sldMk cId="0" sldId="308"/>
        </pc:sldMkLst>
      </pc:sldChg>
      <pc:sldChg chg="del">
        <pc:chgData name="tien tran" userId="f5c0b7c74de91c7e" providerId="Windows Live" clId="Web-{07566498-44F8-4639-A8CA-2B4C0AD1D51C}" dt="2023-08-03T09:02:42.360" v="99"/>
        <pc:sldMkLst>
          <pc:docMk/>
          <pc:sldMk cId="0" sldId="309"/>
        </pc:sldMkLst>
      </pc:sldChg>
      <pc:sldChg chg="del">
        <pc:chgData name="tien tran" userId="f5c0b7c74de91c7e" providerId="Windows Live" clId="Web-{07566498-44F8-4639-A8CA-2B4C0AD1D51C}" dt="2023-08-03T09:02:42.360" v="98"/>
        <pc:sldMkLst>
          <pc:docMk/>
          <pc:sldMk cId="0" sldId="310"/>
        </pc:sldMkLst>
      </pc:sldChg>
      <pc:sldChg chg="del">
        <pc:chgData name="tien tran" userId="f5c0b7c74de91c7e" providerId="Windows Live" clId="Web-{07566498-44F8-4639-A8CA-2B4C0AD1D51C}" dt="2023-08-03T09:02:42.360" v="97"/>
        <pc:sldMkLst>
          <pc:docMk/>
          <pc:sldMk cId="0" sldId="311"/>
        </pc:sldMkLst>
      </pc:sldChg>
      <pc:sldChg chg="del">
        <pc:chgData name="tien tran" userId="f5c0b7c74de91c7e" providerId="Windows Live" clId="Web-{07566498-44F8-4639-A8CA-2B4C0AD1D51C}" dt="2023-08-03T09:02:42.345" v="96"/>
        <pc:sldMkLst>
          <pc:docMk/>
          <pc:sldMk cId="0" sldId="312"/>
        </pc:sldMkLst>
      </pc:sldChg>
      <pc:sldChg chg="del">
        <pc:chgData name="tien tran" userId="f5c0b7c74de91c7e" providerId="Windows Live" clId="Web-{07566498-44F8-4639-A8CA-2B4C0AD1D51C}" dt="2023-08-03T09:02:42.345" v="95"/>
        <pc:sldMkLst>
          <pc:docMk/>
          <pc:sldMk cId="0" sldId="313"/>
        </pc:sldMkLst>
      </pc:sldChg>
      <pc:sldChg chg="del">
        <pc:chgData name="tien tran" userId="f5c0b7c74de91c7e" providerId="Windows Live" clId="Web-{07566498-44F8-4639-A8CA-2B4C0AD1D51C}" dt="2023-08-03T09:02:42.345" v="94"/>
        <pc:sldMkLst>
          <pc:docMk/>
          <pc:sldMk cId="0" sldId="314"/>
        </pc:sldMkLst>
      </pc:sldChg>
      <pc:sldChg chg="del">
        <pc:chgData name="tien tran" userId="f5c0b7c74de91c7e" providerId="Windows Live" clId="Web-{07566498-44F8-4639-A8CA-2B4C0AD1D51C}" dt="2023-08-03T09:02:42.345" v="93"/>
        <pc:sldMkLst>
          <pc:docMk/>
          <pc:sldMk cId="0" sldId="315"/>
        </pc:sldMkLst>
      </pc:sldChg>
      <pc:sldChg chg="del">
        <pc:chgData name="tien tran" userId="f5c0b7c74de91c7e" providerId="Windows Live" clId="Web-{07566498-44F8-4639-A8CA-2B4C0AD1D51C}" dt="2023-08-03T09:02:42.345" v="92"/>
        <pc:sldMkLst>
          <pc:docMk/>
          <pc:sldMk cId="0" sldId="316"/>
        </pc:sldMkLst>
      </pc:sldChg>
      <pc:sldChg chg="del">
        <pc:chgData name="tien tran" userId="f5c0b7c74de91c7e" providerId="Windows Live" clId="Web-{07566498-44F8-4639-A8CA-2B4C0AD1D51C}" dt="2023-08-03T09:02:42.345" v="91"/>
        <pc:sldMkLst>
          <pc:docMk/>
          <pc:sldMk cId="0" sldId="317"/>
        </pc:sldMkLst>
      </pc:sldChg>
      <pc:sldChg chg="del">
        <pc:chgData name="tien tran" userId="f5c0b7c74de91c7e" providerId="Windows Live" clId="Web-{07566498-44F8-4639-A8CA-2B4C0AD1D51C}" dt="2023-08-03T09:02:42.345" v="90"/>
        <pc:sldMkLst>
          <pc:docMk/>
          <pc:sldMk cId="0" sldId="318"/>
        </pc:sldMkLst>
      </pc:sldChg>
      <pc:sldChg chg="del">
        <pc:chgData name="tien tran" userId="f5c0b7c74de91c7e" providerId="Windows Live" clId="Web-{07566498-44F8-4639-A8CA-2B4C0AD1D51C}" dt="2023-08-03T09:02:42.345" v="89"/>
        <pc:sldMkLst>
          <pc:docMk/>
          <pc:sldMk cId="0" sldId="319"/>
        </pc:sldMkLst>
      </pc:sldChg>
      <pc:sldChg chg="del">
        <pc:chgData name="tien tran" userId="f5c0b7c74de91c7e" providerId="Windows Live" clId="Web-{07566498-44F8-4639-A8CA-2B4C0AD1D51C}" dt="2023-08-03T09:02:42.345" v="88"/>
        <pc:sldMkLst>
          <pc:docMk/>
          <pc:sldMk cId="0" sldId="320"/>
        </pc:sldMkLst>
      </pc:sldChg>
      <pc:sldChg chg="del">
        <pc:chgData name="tien tran" userId="f5c0b7c74de91c7e" providerId="Windows Live" clId="Web-{07566498-44F8-4639-A8CA-2B4C0AD1D51C}" dt="2023-08-03T09:02:42.329" v="87"/>
        <pc:sldMkLst>
          <pc:docMk/>
          <pc:sldMk cId="0" sldId="321"/>
        </pc:sldMkLst>
      </pc:sldChg>
      <pc:sldChg chg="del">
        <pc:chgData name="tien tran" userId="f5c0b7c74de91c7e" providerId="Windows Live" clId="Web-{07566498-44F8-4639-A8CA-2B4C0AD1D51C}" dt="2023-08-03T09:02:42.329" v="84"/>
        <pc:sldMkLst>
          <pc:docMk/>
          <pc:sldMk cId="0" sldId="322"/>
        </pc:sldMkLst>
      </pc:sldChg>
      <pc:sldChg chg="del">
        <pc:chgData name="tien tran" userId="f5c0b7c74de91c7e" providerId="Windows Live" clId="Web-{07566498-44F8-4639-A8CA-2B4C0AD1D51C}" dt="2023-08-03T09:02:42.329" v="83"/>
        <pc:sldMkLst>
          <pc:docMk/>
          <pc:sldMk cId="0" sldId="323"/>
        </pc:sldMkLst>
      </pc:sldChg>
      <pc:sldChg chg="del">
        <pc:chgData name="tien tran" userId="f5c0b7c74de91c7e" providerId="Windows Live" clId="Web-{07566498-44F8-4639-A8CA-2B4C0AD1D51C}" dt="2023-08-03T09:02:42.329" v="82"/>
        <pc:sldMkLst>
          <pc:docMk/>
          <pc:sldMk cId="0" sldId="324"/>
        </pc:sldMkLst>
      </pc:sldChg>
      <pc:sldChg chg="del">
        <pc:chgData name="tien tran" userId="f5c0b7c74de91c7e" providerId="Windows Live" clId="Web-{07566498-44F8-4639-A8CA-2B4C0AD1D51C}" dt="2023-08-03T09:02:42.329" v="81"/>
        <pc:sldMkLst>
          <pc:docMk/>
          <pc:sldMk cId="0" sldId="325"/>
        </pc:sldMkLst>
      </pc:sldChg>
      <pc:sldChg chg="del">
        <pc:chgData name="tien tran" userId="f5c0b7c74de91c7e" providerId="Windows Live" clId="Web-{07566498-44F8-4639-A8CA-2B4C0AD1D51C}" dt="2023-08-03T09:02:42.329" v="80"/>
        <pc:sldMkLst>
          <pc:docMk/>
          <pc:sldMk cId="0" sldId="326"/>
        </pc:sldMkLst>
      </pc:sldChg>
      <pc:sldChg chg="del">
        <pc:chgData name="tien tran" userId="f5c0b7c74de91c7e" providerId="Windows Live" clId="Web-{07566498-44F8-4639-A8CA-2B4C0AD1D51C}" dt="2023-08-03T09:02:42.329" v="78"/>
        <pc:sldMkLst>
          <pc:docMk/>
          <pc:sldMk cId="0" sldId="327"/>
        </pc:sldMkLst>
      </pc:sldChg>
      <pc:sldChg chg="del">
        <pc:chgData name="tien tran" userId="f5c0b7c74de91c7e" providerId="Windows Live" clId="Web-{07566498-44F8-4639-A8CA-2B4C0AD1D51C}" dt="2023-08-03T09:02:42.313" v="77"/>
        <pc:sldMkLst>
          <pc:docMk/>
          <pc:sldMk cId="0" sldId="328"/>
        </pc:sldMkLst>
      </pc:sldChg>
      <pc:sldChg chg="del">
        <pc:chgData name="tien tran" userId="f5c0b7c74de91c7e" providerId="Windows Live" clId="Web-{07566498-44F8-4639-A8CA-2B4C0AD1D51C}" dt="2023-08-03T09:02:42.313" v="76"/>
        <pc:sldMkLst>
          <pc:docMk/>
          <pc:sldMk cId="0" sldId="329"/>
        </pc:sldMkLst>
      </pc:sldChg>
      <pc:sldChg chg="del">
        <pc:chgData name="tien tran" userId="f5c0b7c74de91c7e" providerId="Windows Live" clId="Web-{07566498-44F8-4639-A8CA-2B4C0AD1D51C}" dt="2023-08-03T09:02:42.313" v="75"/>
        <pc:sldMkLst>
          <pc:docMk/>
          <pc:sldMk cId="0" sldId="330"/>
        </pc:sldMkLst>
      </pc:sldChg>
      <pc:sldChg chg="del">
        <pc:chgData name="tien tran" userId="f5c0b7c74de91c7e" providerId="Windows Live" clId="Web-{07566498-44F8-4639-A8CA-2B4C0AD1D51C}" dt="2023-08-03T09:02:42.313" v="74"/>
        <pc:sldMkLst>
          <pc:docMk/>
          <pc:sldMk cId="0" sldId="331"/>
        </pc:sldMkLst>
      </pc:sldChg>
      <pc:sldChg chg="del">
        <pc:chgData name="tien tran" userId="f5c0b7c74de91c7e" providerId="Windows Live" clId="Web-{07566498-44F8-4639-A8CA-2B4C0AD1D51C}" dt="2023-08-03T09:02:42.313" v="73"/>
        <pc:sldMkLst>
          <pc:docMk/>
          <pc:sldMk cId="0" sldId="332"/>
        </pc:sldMkLst>
      </pc:sldChg>
      <pc:sldChg chg="del">
        <pc:chgData name="tien tran" userId="f5c0b7c74de91c7e" providerId="Windows Live" clId="Web-{07566498-44F8-4639-A8CA-2B4C0AD1D51C}" dt="2023-08-03T09:02:42.313" v="72"/>
        <pc:sldMkLst>
          <pc:docMk/>
          <pc:sldMk cId="0" sldId="333"/>
        </pc:sldMkLst>
      </pc:sldChg>
      <pc:sldChg chg="del">
        <pc:chgData name="tien tran" userId="f5c0b7c74de91c7e" providerId="Windows Live" clId="Web-{07566498-44F8-4639-A8CA-2B4C0AD1D51C}" dt="2023-08-03T09:02:42.313" v="71"/>
        <pc:sldMkLst>
          <pc:docMk/>
          <pc:sldMk cId="0" sldId="334"/>
        </pc:sldMkLst>
      </pc:sldChg>
      <pc:sldChg chg="del">
        <pc:chgData name="tien tran" userId="f5c0b7c74de91c7e" providerId="Windows Live" clId="Web-{07566498-44F8-4639-A8CA-2B4C0AD1D51C}" dt="2023-08-03T09:02:42.313" v="70"/>
        <pc:sldMkLst>
          <pc:docMk/>
          <pc:sldMk cId="0" sldId="335"/>
        </pc:sldMkLst>
      </pc:sldChg>
      <pc:sldChg chg="del">
        <pc:chgData name="tien tran" userId="f5c0b7c74de91c7e" providerId="Windows Live" clId="Web-{07566498-44F8-4639-A8CA-2B4C0AD1D51C}" dt="2023-08-03T09:02:42.313" v="69"/>
        <pc:sldMkLst>
          <pc:docMk/>
          <pc:sldMk cId="0" sldId="336"/>
        </pc:sldMkLst>
      </pc:sldChg>
      <pc:sldChg chg="del">
        <pc:chgData name="tien tran" userId="f5c0b7c74de91c7e" providerId="Windows Live" clId="Web-{07566498-44F8-4639-A8CA-2B4C0AD1D51C}" dt="2023-08-03T09:02:42.313" v="68"/>
        <pc:sldMkLst>
          <pc:docMk/>
          <pc:sldMk cId="0" sldId="337"/>
        </pc:sldMkLst>
      </pc:sldChg>
      <pc:sldChg chg="del">
        <pc:chgData name="tien tran" userId="f5c0b7c74de91c7e" providerId="Windows Live" clId="Web-{07566498-44F8-4639-A8CA-2B4C0AD1D51C}" dt="2023-08-03T09:02:42.298" v="66"/>
        <pc:sldMkLst>
          <pc:docMk/>
          <pc:sldMk cId="0" sldId="338"/>
        </pc:sldMkLst>
      </pc:sldChg>
      <pc:sldChg chg="del">
        <pc:chgData name="tien tran" userId="f5c0b7c74de91c7e" providerId="Windows Live" clId="Web-{07566498-44F8-4639-A8CA-2B4C0AD1D51C}" dt="2023-08-03T09:02:42.298" v="65"/>
        <pc:sldMkLst>
          <pc:docMk/>
          <pc:sldMk cId="0" sldId="339"/>
        </pc:sldMkLst>
      </pc:sldChg>
      <pc:sldChg chg="del">
        <pc:chgData name="tien tran" userId="f5c0b7c74de91c7e" providerId="Windows Live" clId="Web-{07566498-44F8-4639-A8CA-2B4C0AD1D51C}" dt="2023-08-03T09:02:42.298" v="64"/>
        <pc:sldMkLst>
          <pc:docMk/>
          <pc:sldMk cId="0" sldId="340"/>
        </pc:sldMkLst>
      </pc:sldChg>
      <pc:sldChg chg="del">
        <pc:chgData name="tien tran" userId="f5c0b7c74de91c7e" providerId="Windows Live" clId="Web-{07566498-44F8-4639-A8CA-2B4C0AD1D51C}" dt="2023-08-03T09:02:42.298" v="63"/>
        <pc:sldMkLst>
          <pc:docMk/>
          <pc:sldMk cId="0" sldId="341"/>
        </pc:sldMkLst>
      </pc:sldChg>
      <pc:sldChg chg="del">
        <pc:chgData name="tien tran" userId="f5c0b7c74de91c7e" providerId="Windows Live" clId="Web-{07566498-44F8-4639-A8CA-2B4C0AD1D51C}" dt="2023-08-03T09:02:42.298" v="62"/>
        <pc:sldMkLst>
          <pc:docMk/>
          <pc:sldMk cId="0" sldId="342"/>
        </pc:sldMkLst>
      </pc:sldChg>
      <pc:sldChg chg="del">
        <pc:chgData name="tien tran" userId="f5c0b7c74de91c7e" providerId="Windows Live" clId="Web-{07566498-44F8-4639-A8CA-2B4C0AD1D51C}" dt="2023-08-03T09:02:42.298" v="61"/>
        <pc:sldMkLst>
          <pc:docMk/>
          <pc:sldMk cId="0" sldId="343"/>
        </pc:sldMkLst>
      </pc:sldChg>
      <pc:sldChg chg="del">
        <pc:chgData name="tien tran" userId="f5c0b7c74de91c7e" providerId="Windows Live" clId="Web-{07566498-44F8-4639-A8CA-2B4C0AD1D51C}" dt="2023-08-03T09:02:42.298" v="60"/>
        <pc:sldMkLst>
          <pc:docMk/>
          <pc:sldMk cId="0" sldId="344"/>
        </pc:sldMkLst>
      </pc:sldChg>
      <pc:sldChg chg="del">
        <pc:chgData name="tien tran" userId="f5c0b7c74de91c7e" providerId="Windows Live" clId="Web-{07566498-44F8-4639-A8CA-2B4C0AD1D51C}" dt="2023-08-03T09:02:42.298" v="59"/>
        <pc:sldMkLst>
          <pc:docMk/>
          <pc:sldMk cId="0" sldId="345"/>
        </pc:sldMkLst>
      </pc:sldChg>
      <pc:sldChg chg="del">
        <pc:chgData name="tien tran" userId="f5c0b7c74de91c7e" providerId="Windows Live" clId="Web-{07566498-44F8-4639-A8CA-2B4C0AD1D51C}" dt="2023-08-03T09:02:42.282" v="58"/>
        <pc:sldMkLst>
          <pc:docMk/>
          <pc:sldMk cId="0" sldId="346"/>
        </pc:sldMkLst>
      </pc:sldChg>
      <pc:sldChg chg="del">
        <pc:chgData name="tien tran" userId="f5c0b7c74de91c7e" providerId="Windows Live" clId="Web-{07566498-44F8-4639-A8CA-2B4C0AD1D51C}" dt="2023-08-03T09:02:42.282" v="57"/>
        <pc:sldMkLst>
          <pc:docMk/>
          <pc:sldMk cId="0" sldId="347"/>
        </pc:sldMkLst>
      </pc:sldChg>
      <pc:sldChg chg="del">
        <pc:chgData name="tien tran" userId="f5c0b7c74de91c7e" providerId="Windows Live" clId="Web-{07566498-44F8-4639-A8CA-2B4C0AD1D51C}" dt="2023-08-03T09:02:42.282" v="56"/>
        <pc:sldMkLst>
          <pc:docMk/>
          <pc:sldMk cId="0" sldId="348"/>
        </pc:sldMkLst>
      </pc:sldChg>
      <pc:sldChg chg="del">
        <pc:chgData name="tien tran" userId="f5c0b7c74de91c7e" providerId="Windows Live" clId="Web-{07566498-44F8-4639-A8CA-2B4C0AD1D51C}" dt="2023-08-03T09:02:42.282" v="55"/>
        <pc:sldMkLst>
          <pc:docMk/>
          <pc:sldMk cId="0" sldId="349"/>
        </pc:sldMkLst>
      </pc:sldChg>
      <pc:sldChg chg="del">
        <pc:chgData name="tien tran" userId="f5c0b7c74de91c7e" providerId="Windows Live" clId="Web-{07566498-44F8-4639-A8CA-2B4C0AD1D51C}" dt="2023-08-03T09:02:42.282" v="54"/>
        <pc:sldMkLst>
          <pc:docMk/>
          <pc:sldMk cId="0" sldId="350"/>
        </pc:sldMkLst>
      </pc:sldChg>
      <pc:sldChg chg="del">
        <pc:chgData name="tien tran" userId="f5c0b7c74de91c7e" providerId="Windows Live" clId="Web-{07566498-44F8-4639-A8CA-2B4C0AD1D51C}" dt="2023-08-03T09:02:42.282" v="53"/>
        <pc:sldMkLst>
          <pc:docMk/>
          <pc:sldMk cId="0" sldId="351"/>
        </pc:sldMkLst>
      </pc:sldChg>
      <pc:sldChg chg="del">
        <pc:chgData name="tien tran" userId="f5c0b7c74de91c7e" providerId="Windows Live" clId="Web-{07566498-44F8-4639-A8CA-2B4C0AD1D51C}" dt="2023-08-03T09:02:42.282" v="52"/>
        <pc:sldMkLst>
          <pc:docMk/>
          <pc:sldMk cId="0" sldId="352"/>
        </pc:sldMkLst>
      </pc:sldChg>
      <pc:sldChg chg="del">
        <pc:chgData name="tien tran" userId="f5c0b7c74de91c7e" providerId="Windows Live" clId="Web-{07566498-44F8-4639-A8CA-2B4C0AD1D51C}" dt="2023-08-03T09:02:42.282" v="51"/>
        <pc:sldMkLst>
          <pc:docMk/>
          <pc:sldMk cId="0" sldId="353"/>
        </pc:sldMkLst>
      </pc:sldChg>
      <pc:sldChg chg="del">
        <pc:chgData name="tien tran" userId="f5c0b7c74de91c7e" providerId="Windows Live" clId="Web-{07566498-44F8-4639-A8CA-2B4C0AD1D51C}" dt="2023-08-03T09:02:42.267" v="50"/>
        <pc:sldMkLst>
          <pc:docMk/>
          <pc:sldMk cId="0" sldId="354"/>
        </pc:sldMkLst>
      </pc:sldChg>
      <pc:sldChg chg="del">
        <pc:chgData name="tien tran" userId="f5c0b7c74de91c7e" providerId="Windows Live" clId="Web-{07566498-44F8-4639-A8CA-2B4C0AD1D51C}" dt="2023-08-03T09:02:42.267" v="49"/>
        <pc:sldMkLst>
          <pc:docMk/>
          <pc:sldMk cId="0" sldId="355"/>
        </pc:sldMkLst>
      </pc:sldChg>
      <pc:sldChg chg="del">
        <pc:chgData name="tien tran" userId="f5c0b7c74de91c7e" providerId="Windows Live" clId="Web-{07566498-44F8-4639-A8CA-2B4C0AD1D51C}" dt="2023-08-03T09:02:42.267" v="48"/>
        <pc:sldMkLst>
          <pc:docMk/>
          <pc:sldMk cId="0" sldId="356"/>
        </pc:sldMkLst>
      </pc:sldChg>
      <pc:sldChg chg="del">
        <pc:chgData name="tien tran" userId="f5c0b7c74de91c7e" providerId="Windows Live" clId="Web-{07566498-44F8-4639-A8CA-2B4C0AD1D51C}" dt="2023-08-03T09:02:42.267" v="47"/>
        <pc:sldMkLst>
          <pc:docMk/>
          <pc:sldMk cId="0" sldId="357"/>
        </pc:sldMkLst>
      </pc:sldChg>
      <pc:sldChg chg="del">
        <pc:chgData name="tien tran" userId="f5c0b7c74de91c7e" providerId="Windows Live" clId="Web-{07566498-44F8-4639-A8CA-2B4C0AD1D51C}" dt="2023-08-03T09:02:42.267" v="46"/>
        <pc:sldMkLst>
          <pc:docMk/>
          <pc:sldMk cId="0" sldId="358"/>
        </pc:sldMkLst>
      </pc:sldChg>
      <pc:sldChg chg="del">
        <pc:chgData name="tien tran" userId="f5c0b7c74de91c7e" providerId="Windows Live" clId="Web-{07566498-44F8-4639-A8CA-2B4C0AD1D51C}" dt="2023-08-03T09:02:42.267" v="45"/>
        <pc:sldMkLst>
          <pc:docMk/>
          <pc:sldMk cId="0" sldId="359"/>
        </pc:sldMkLst>
      </pc:sldChg>
      <pc:sldChg chg="del">
        <pc:chgData name="tien tran" userId="f5c0b7c74de91c7e" providerId="Windows Live" clId="Web-{07566498-44F8-4639-A8CA-2B4C0AD1D51C}" dt="2023-08-03T09:02:42.267" v="44"/>
        <pc:sldMkLst>
          <pc:docMk/>
          <pc:sldMk cId="0" sldId="360"/>
        </pc:sldMkLst>
      </pc:sldChg>
      <pc:sldChg chg="del">
        <pc:chgData name="tien tran" userId="f5c0b7c74de91c7e" providerId="Windows Live" clId="Web-{07566498-44F8-4639-A8CA-2B4C0AD1D51C}" dt="2023-08-03T09:02:42.267" v="43"/>
        <pc:sldMkLst>
          <pc:docMk/>
          <pc:sldMk cId="0" sldId="361"/>
        </pc:sldMkLst>
      </pc:sldChg>
      <pc:sldChg chg="del">
        <pc:chgData name="tien tran" userId="f5c0b7c74de91c7e" providerId="Windows Live" clId="Web-{07566498-44F8-4639-A8CA-2B4C0AD1D51C}" dt="2023-08-03T09:02:42.267" v="42"/>
        <pc:sldMkLst>
          <pc:docMk/>
          <pc:sldMk cId="0" sldId="362"/>
        </pc:sldMkLst>
      </pc:sldChg>
      <pc:sldChg chg="del">
        <pc:chgData name="tien tran" userId="f5c0b7c74de91c7e" providerId="Windows Live" clId="Web-{07566498-44F8-4639-A8CA-2B4C0AD1D51C}" dt="2023-08-03T09:02:42.251" v="41"/>
        <pc:sldMkLst>
          <pc:docMk/>
          <pc:sldMk cId="0" sldId="363"/>
        </pc:sldMkLst>
      </pc:sldChg>
      <pc:sldChg chg="del">
        <pc:chgData name="tien tran" userId="f5c0b7c74de91c7e" providerId="Windows Live" clId="Web-{07566498-44F8-4639-A8CA-2B4C0AD1D51C}" dt="2023-08-03T09:02:42.251" v="40"/>
        <pc:sldMkLst>
          <pc:docMk/>
          <pc:sldMk cId="0" sldId="364"/>
        </pc:sldMkLst>
      </pc:sldChg>
      <pc:sldChg chg="del">
        <pc:chgData name="tien tran" userId="f5c0b7c74de91c7e" providerId="Windows Live" clId="Web-{07566498-44F8-4639-A8CA-2B4C0AD1D51C}" dt="2023-08-03T09:02:42.251" v="39"/>
        <pc:sldMkLst>
          <pc:docMk/>
          <pc:sldMk cId="0" sldId="365"/>
        </pc:sldMkLst>
      </pc:sldChg>
      <pc:sldChg chg="del">
        <pc:chgData name="tien tran" userId="f5c0b7c74de91c7e" providerId="Windows Live" clId="Web-{07566498-44F8-4639-A8CA-2B4C0AD1D51C}" dt="2023-08-03T09:02:42.251" v="38"/>
        <pc:sldMkLst>
          <pc:docMk/>
          <pc:sldMk cId="0" sldId="366"/>
        </pc:sldMkLst>
      </pc:sldChg>
      <pc:sldChg chg="del">
        <pc:chgData name="tien tran" userId="f5c0b7c74de91c7e" providerId="Windows Live" clId="Web-{07566498-44F8-4639-A8CA-2B4C0AD1D51C}" dt="2023-08-03T09:02:42.251" v="37"/>
        <pc:sldMkLst>
          <pc:docMk/>
          <pc:sldMk cId="0" sldId="367"/>
        </pc:sldMkLst>
      </pc:sldChg>
      <pc:sldChg chg="del">
        <pc:chgData name="tien tran" userId="f5c0b7c74de91c7e" providerId="Windows Live" clId="Web-{07566498-44F8-4639-A8CA-2B4C0AD1D51C}" dt="2023-08-03T09:02:42.251" v="36"/>
        <pc:sldMkLst>
          <pc:docMk/>
          <pc:sldMk cId="0" sldId="368"/>
        </pc:sldMkLst>
      </pc:sldChg>
      <pc:sldChg chg="del">
        <pc:chgData name="tien tran" userId="f5c0b7c74de91c7e" providerId="Windows Live" clId="Web-{07566498-44F8-4639-A8CA-2B4C0AD1D51C}" dt="2023-08-03T09:02:42.251" v="35"/>
        <pc:sldMkLst>
          <pc:docMk/>
          <pc:sldMk cId="0" sldId="369"/>
        </pc:sldMkLst>
      </pc:sldChg>
      <pc:sldChg chg="del">
        <pc:chgData name="tien tran" userId="f5c0b7c74de91c7e" providerId="Windows Live" clId="Web-{07566498-44F8-4639-A8CA-2B4C0AD1D51C}" dt="2023-08-03T09:02:42.251" v="34"/>
        <pc:sldMkLst>
          <pc:docMk/>
          <pc:sldMk cId="0" sldId="370"/>
        </pc:sldMkLst>
      </pc:sldChg>
      <pc:sldChg chg="del">
        <pc:chgData name="tien tran" userId="f5c0b7c74de91c7e" providerId="Windows Live" clId="Web-{07566498-44F8-4639-A8CA-2B4C0AD1D51C}" dt="2023-08-03T09:02:42.235" v="33"/>
        <pc:sldMkLst>
          <pc:docMk/>
          <pc:sldMk cId="0" sldId="371"/>
        </pc:sldMkLst>
      </pc:sldChg>
      <pc:sldChg chg="del">
        <pc:chgData name="tien tran" userId="f5c0b7c74de91c7e" providerId="Windows Live" clId="Web-{07566498-44F8-4639-A8CA-2B4C0AD1D51C}" dt="2023-08-03T09:02:42.235" v="32"/>
        <pc:sldMkLst>
          <pc:docMk/>
          <pc:sldMk cId="0" sldId="372"/>
        </pc:sldMkLst>
      </pc:sldChg>
      <pc:sldChg chg="del">
        <pc:chgData name="tien tran" userId="f5c0b7c74de91c7e" providerId="Windows Live" clId="Web-{07566498-44F8-4639-A8CA-2B4C0AD1D51C}" dt="2023-08-03T09:02:42.235" v="31"/>
        <pc:sldMkLst>
          <pc:docMk/>
          <pc:sldMk cId="0" sldId="373"/>
        </pc:sldMkLst>
      </pc:sldChg>
      <pc:sldChg chg="del">
        <pc:chgData name="tien tran" userId="f5c0b7c74de91c7e" providerId="Windows Live" clId="Web-{07566498-44F8-4639-A8CA-2B4C0AD1D51C}" dt="2023-08-03T09:02:42.235" v="30"/>
        <pc:sldMkLst>
          <pc:docMk/>
          <pc:sldMk cId="0" sldId="374"/>
        </pc:sldMkLst>
      </pc:sldChg>
      <pc:sldChg chg="del">
        <pc:chgData name="tien tran" userId="f5c0b7c74de91c7e" providerId="Windows Live" clId="Web-{07566498-44F8-4639-A8CA-2B4C0AD1D51C}" dt="2023-08-03T09:02:42.235" v="29"/>
        <pc:sldMkLst>
          <pc:docMk/>
          <pc:sldMk cId="0" sldId="375"/>
        </pc:sldMkLst>
      </pc:sldChg>
      <pc:sldChg chg="del">
        <pc:chgData name="tien tran" userId="f5c0b7c74de91c7e" providerId="Windows Live" clId="Web-{07566498-44F8-4639-A8CA-2B4C0AD1D51C}" dt="2023-08-03T09:02:42.235" v="28"/>
        <pc:sldMkLst>
          <pc:docMk/>
          <pc:sldMk cId="0" sldId="376"/>
        </pc:sldMkLst>
      </pc:sldChg>
      <pc:sldChg chg="del">
        <pc:chgData name="tien tran" userId="f5c0b7c74de91c7e" providerId="Windows Live" clId="Web-{07566498-44F8-4639-A8CA-2B4C0AD1D51C}" dt="2023-08-03T09:02:42.235" v="27"/>
        <pc:sldMkLst>
          <pc:docMk/>
          <pc:sldMk cId="0" sldId="377"/>
        </pc:sldMkLst>
      </pc:sldChg>
      <pc:sldChg chg="del">
        <pc:chgData name="tien tran" userId="f5c0b7c74de91c7e" providerId="Windows Live" clId="Web-{07566498-44F8-4639-A8CA-2B4C0AD1D51C}" dt="2023-08-03T09:02:42.235" v="26"/>
        <pc:sldMkLst>
          <pc:docMk/>
          <pc:sldMk cId="0" sldId="378"/>
        </pc:sldMkLst>
      </pc:sldChg>
      <pc:sldChg chg="del">
        <pc:chgData name="tien tran" userId="f5c0b7c74de91c7e" providerId="Windows Live" clId="Web-{07566498-44F8-4639-A8CA-2B4C0AD1D51C}" dt="2023-08-03T09:02:42.220" v="25"/>
        <pc:sldMkLst>
          <pc:docMk/>
          <pc:sldMk cId="0" sldId="379"/>
        </pc:sldMkLst>
      </pc:sldChg>
      <pc:sldChg chg="del">
        <pc:chgData name="tien tran" userId="f5c0b7c74de91c7e" providerId="Windows Live" clId="Web-{07566498-44F8-4639-A8CA-2B4C0AD1D51C}" dt="2023-08-03T09:03:02.392" v="132"/>
        <pc:sldMkLst>
          <pc:docMk/>
          <pc:sldMk cId="0" sldId="380"/>
        </pc:sldMkLst>
      </pc:sldChg>
      <pc:sldChg chg="del">
        <pc:chgData name="tien tran" userId="f5c0b7c74de91c7e" providerId="Windows Live" clId="Web-{07566498-44F8-4639-A8CA-2B4C0AD1D51C}" dt="2023-08-03T09:02:42.360" v="105"/>
        <pc:sldMkLst>
          <pc:docMk/>
          <pc:sldMk cId="0" sldId="382"/>
        </pc:sldMkLst>
      </pc:sldChg>
      <pc:sldChg chg="del">
        <pc:chgData name="tien tran" userId="f5c0b7c74de91c7e" providerId="Windows Live" clId="Web-{07566498-44F8-4639-A8CA-2B4C0AD1D51C}" dt="2023-08-03T09:02:51.814" v="110"/>
        <pc:sldMkLst>
          <pc:docMk/>
          <pc:sldMk cId="0" sldId="385"/>
        </pc:sldMkLst>
      </pc:sldChg>
      <pc:sldChg chg="del">
        <pc:chgData name="tien tran" userId="f5c0b7c74de91c7e" providerId="Windows Live" clId="Web-{07566498-44F8-4639-A8CA-2B4C0AD1D51C}" dt="2023-08-03T09:02:51.814" v="107"/>
        <pc:sldMkLst>
          <pc:docMk/>
          <pc:sldMk cId="0" sldId="386"/>
        </pc:sldMkLst>
      </pc:sldChg>
      <pc:sldChg chg="del">
        <pc:chgData name="tien tran" userId="f5c0b7c74de91c7e" providerId="Windows Live" clId="Web-{07566498-44F8-4639-A8CA-2B4C0AD1D51C}" dt="2023-08-03T09:02:42.329" v="79"/>
        <pc:sldMkLst>
          <pc:docMk/>
          <pc:sldMk cId="0" sldId="387"/>
        </pc:sldMkLst>
      </pc:sldChg>
      <pc:sldChg chg="del">
        <pc:chgData name="tien tran" userId="f5c0b7c74de91c7e" providerId="Windows Live" clId="Web-{07566498-44F8-4639-A8CA-2B4C0AD1D51C}" dt="2023-08-03T09:02:42.298" v="67"/>
        <pc:sldMkLst>
          <pc:docMk/>
          <pc:sldMk cId="0" sldId="388"/>
        </pc:sldMkLst>
      </pc:sldChg>
      <pc:sldChg chg="del">
        <pc:chgData name="tien tran" userId="f5c0b7c74de91c7e" providerId="Windows Live" clId="Web-{07566498-44F8-4639-A8CA-2B4C0AD1D51C}" dt="2023-08-03T09:02:42.220" v="24"/>
        <pc:sldMkLst>
          <pc:docMk/>
          <pc:sldMk cId="0" sldId="390"/>
        </pc:sldMkLst>
      </pc:sldChg>
      <pc:sldChg chg="del">
        <pc:chgData name="tien tran" userId="f5c0b7c74de91c7e" providerId="Windows Live" clId="Web-{07566498-44F8-4639-A8CA-2B4C0AD1D51C}" dt="2023-08-03T09:02:42.220" v="22"/>
        <pc:sldMkLst>
          <pc:docMk/>
          <pc:sldMk cId="0" sldId="391"/>
        </pc:sldMkLst>
      </pc:sldChg>
      <pc:sldChg chg="del">
        <pc:chgData name="tien tran" userId="f5c0b7c74de91c7e" providerId="Windows Live" clId="Web-{07566498-44F8-4639-A8CA-2B4C0AD1D51C}" dt="2023-08-03T09:02:42.220" v="23"/>
        <pc:sldMkLst>
          <pc:docMk/>
          <pc:sldMk cId="0" sldId="392"/>
        </pc:sldMkLst>
      </pc:sldChg>
      <pc:sldChg chg="modSp">
        <pc:chgData name="tien tran" userId="f5c0b7c74de91c7e" providerId="Windows Live" clId="Web-{07566498-44F8-4639-A8CA-2B4C0AD1D51C}" dt="2023-08-04T02:57:57.464" v="661" actId="20577"/>
        <pc:sldMkLst>
          <pc:docMk/>
          <pc:sldMk cId="0" sldId="393"/>
        </pc:sldMkLst>
        <pc:spChg chg="mod">
          <ac:chgData name="tien tran" userId="f5c0b7c74de91c7e" providerId="Windows Live" clId="Web-{07566498-44F8-4639-A8CA-2B4C0AD1D51C}" dt="2023-08-04T02:56:47.211" v="659" actId="20577"/>
          <ac:spMkLst>
            <pc:docMk/>
            <pc:sldMk cId="0" sldId="393"/>
            <ac:spMk id="282626" creationId="{00000000-0000-0000-0000-000000000000}"/>
          </ac:spMkLst>
        </pc:spChg>
        <pc:spChg chg="mod">
          <ac:chgData name="tien tran" userId="f5c0b7c74de91c7e" providerId="Windows Live" clId="Web-{07566498-44F8-4639-A8CA-2B4C0AD1D51C}" dt="2023-08-04T02:57:57.464" v="661" actId="20577"/>
          <ac:spMkLst>
            <pc:docMk/>
            <pc:sldMk cId="0" sldId="393"/>
            <ac:spMk id="282627" creationId="{00000000-0000-0000-0000-000000000000}"/>
          </ac:spMkLst>
        </pc:spChg>
      </pc:sldChg>
      <pc:sldChg chg="del">
        <pc:chgData name="tien tran" userId="f5c0b7c74de91c7e" providerId="Windows Live" clId="Web-{07566498-44F8-4639-A8CA-2B4C0AD1D51C}" dt="2023-08-03T09:02:42.220" v="21"/>
        <pc:sldMkLst>
          <pc:docMk/>
          <pc:sldMk cId="0" sldId="394"/>
        </pc:sldMkLst>
      </pc:sldChg>
      <pc:sldChg chg="del">
        <pc:chgData name="tien tran" userId="f5c0b7c74de91c7e" providerId="Windows Live" clId="Web-{07566498-44F8-4639-A8CA-2B4C0AD1D51C}" dt="2023-08-03T09:02:51.814" v="112"/>
        <pc:sldMkLst>
          <pc:docMk/>
          <pc:sldMk cId="0" sldId="395"/>
        </pc:sldMkLst>
      </pc:sldChg>
      <pc:sldChg chg="del">
        <pc:chgData name="tien tran" userId="f5c0b7c74de91c7e" providerId="Windows Live" clId="Web-{07566498-44F8-4639-A8CA-2B4C0AD1D51C}" dt="2023-08-03T09:02:51.814" v="113"/>
        <pc:sldMkLst>
          <pc:docMk/>
          <pc:sldMk cId="0" sldId="396"/>
        </pc:sldMkLst>
      </pc:sldChg>
      <pc:sldChg chg="del">
        <pc:chgData name="tien tran" userId="f5c0b7c74de91c7e" providerId="Windows Live" clId="Web-{07566498-44F8-4639-A8CA-2B4C0AD1D51C}" dt="2023-08-03T09:02:42.360" v="104"/>
        <pc:sldMkLst>
          <pc:docMk/>
          <pc:sldMk cId="0" sldId="397"/>
        </pc:sldMkLst>
      </pc:sldChg>
      <pc:sldChg chg="del">
        <pc:chgData name="tien tran" userId="f5c0b7c74de91c7e" providerId="Windows Live" clId="Web-{07566498-44F8-4639-A8CA-2B4C0AD1D51C}" dt="2023-08-03T09:02:42.360" v="103"/>
        <pc:sldMkLst>
          <pc:docMk/>
          <pc:sldMk cId="0" sldId="398"/>
        </pc:sldMkLst>
      </pc:sldChg>
      <pc:sldChg chg="del">
        <pc:chgData name="tien tran" userId="f5c0b7c74de91c7e" providerId="Windows Live" clId="Web-{07566498-44F8-4639-A8CA-2B4C0AD1D51C}" dt="2023-08-03T09:02:42.360" v="102"/>
        <pc:sldMkLst>
          <pc:docMk/>
          <pc:sldMk cId="0" sldId="399"/>
        </pc:sldMkLst>
      </pc:sldChg>
      <pc:sldChg chg="del">
        <pc:chgData name="tien tran" userId="f5c0b7c74de91c7e" providerId="Windows Live" clId="Web-{07566498-44F8-4639-A8CA-2B4C0AD1D51C}" dt="2023-08-03T09:02:42.360" v="101"/>
        <pc:sldMkLst>
          <pc:docMk/>
          <pc:sldMk cId="0" sldId="400"/>
        </pc:sldMkLst>
      </pc:sldChg>
      <pc:sldChg chg="del">
        <pc:chgData name="tien tran" userId="f5c0b7c74de91c7e" providerId="Windows Live" clId="Web-{07566498-44F8-4639-A8CA-2B4C0AD1D51C}" dt="2023-08-03T09:02:42.360" v="100"/>
        <pc:sldMkLst>
          <pc:docMk/>
          <pc:sldMk cId="0" sldId="401"/>
        </pc:sldMkLst>
      </pc:sldChg>
      <pc:sldChg chg="del">
        <pc:chgData name="tien tran" userId="f5c0b7c74de91c7e" providerId="Windows Live" clId="Web-{07566498-44F8-4639-A8CA-2B4C0AD1D51C}" dt="2023-08-03T09:02:42.329" v="86"/>
        <pc:sldMkLst>
          <pc:docMk/>
          <pc:sldMk cId="0" sldId="402"/>
        </pc:sldMkLst>
      </pc:sldChg>
      <pc:sldChg chg="del">
        <pc:chgData name="tien tran" userId="f5c0b7c74de91c7e" providerId="Windows Live" clId="Web-{07566498-44F8-4639-A8CA-2B4C0AD1D51C}" dt="2023-08-03T09:02:42.329" v="85"/>
        <pc:sldMkLst>
          <pc:docMk/>
          <pc:sldMk cId="0" sldId="403"/>
        </pc:sldMkLst>
      </pc:sldChg>
      <pc:sldChg chg="modSp">
        <pc:chgData name="tien tran" userId="f5c0b7c74de91c7e" providerId="Windows Live" clId="Web-{07566498-44F8-4639-A8CA-2B4C0AD1D51C}" dt="2023-08-04T01:33:40.571" v="151" actId="20577"/>
        <pc:sldMkLst>
          <pc:docMk/>
          <pc:sldMk cId="0" sldId="404"/>
        </pc:sldMkLst>
        <pc:spChg chg="mod">
          <ac:chgData name="tien tran" userId="f5c0b7c74de91c7e" providerId="Windows Live" clId="Web-{07566498-44F8-4639-A8CA-2B4C0AD1D51C}" dt="2023-08-04T01:33:40.571" v="151" actId="20577"/>
          <ac:spMkLst>
            <pc:docMk/>
            <pc:sldMk cId="0" sldId="404"/>
            <ac:spMk id="12" creationId="{00000000-0000-0000-0000-000000000000}"/>
          </ac:spMkLst>
        </pc:spChg>
      </pc:sldChg>
      <pc:sldChg chg="addSp delSp modSp add ord replId">
        <pc:chgData name="tien tran" userId="f5c0b7c74de91c7e" providerId="Windows Live" clId="Web-{07566498-44F8-4639-A8CA-2B4C0AD1D51C}" dt="2023-08-04T02:51:21.683" v="654"/>
        <pc:sldMkLst>
          <pc:docMk/>
          <pc:sldMk cId="2189927006" sldId="405"/>
        </pc:sldMkLst>
        <pc:spChg chg="add mod">
          <ac:chgData name="tien tran" userId="f5c0b7c74de91c7e" providerId="Windows Live" clId="Web-{07566498-44F8-4639-A8CA-2B4C0AD1D51C}" dt="2023-08-04T02:30:58.778" v="591" actId="20577"/>
          <ac:spMkLst>
            <pc:docMk/>
            <pc:sldMk cId="2189927006" sldId="405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20:37.489" v="392" actId="20577"/>
          <ac:spMkLst>
            <pc:docMk/>
            <pc:sldMk cId="2189927006" sldId="405"/>
            <ac:spMk id="6146" creationId="{00000000-0000-0000-0000-000000000000}"/>
          </ac:spMkLst>
        </pc:spChg>
        <pc:picChg chg="del">
          <ac:chgData name="tien tran" userId="f5c0b7c74de91c7e" providerId="Windows Live" clId="Web-{07566498-44F8-4639-A8CA-2B4C0AD1D51C}" dt="2023-08-04T02:02:32.792" v="186"/>
          <ac:picMkLst>
            <pc:docMk/>
            <pc:sldMk cId="2189927006" sldId="405"/>
            <ac:picMk id="2" creationId="{1D46DADA-B102-409B-AFAD-717BFCA4B57F}"/>
          </ac:picMkLst>
        </pc:picChg>
        <pc:picChg chg="add mod">
          <ac:chgData name="tien tran" userId="f5c0b7c74de91c7e" providerId="Windows Live" clId="Web-{07566498-44F8-4639-A8CA-2B4C0AD1D51C}" dt="2023-08-04T02:30:21.136" v="561" actId="1076"/>
          <ac:picMkLst>
            <pc:docMk/>
            <pc:sldMk cId="2189927006" sldId="405"/>
            <ac:picMk id="5" creationId="{BAF77EFD-60E1-DD11-EF51-038A40306C56}"/>
          </ac:picMkLst>
        </pc:picChg>
      </pc:sldChg>
      <pc:sldChg chg="modSp new del">
        <pc:chgData name="tien tran" userId="f5c0b7c74de91c7e" providerId="Windows Live" clId="Web-{07566498-44F8-4639-A8CA-2B4C0AD1D51C}" dt="2023-08-04T02:51:27.105" v="655"/>
        <pc:sldMkLst>
          <pc:docMk/>
          <pc:sldMk cId="3539239122" sldId="406"/>
        </pc:sldMkLst>
        <pc:spChg chg="mod">
          <ac:chgData name="tien tran" userId="f5c0b7c74de91c7e" providerId="Windows Live" clId="Web-{07566498-44F8-4639-A8CA-2B4C0AD1D51C}" dt="2023-08-04T02:12:37.659" v="321" actId="20577"/>
          <ac:spMkLst>
            <pc:docMk/>
            <pc:sldMk cId="3539239122" sldId="406"/>
            <ac:spMk id="3" creationId="{7FDAAB0D-EE2F-96DE-CD6D-0CAC085EA77A}"/>
          </ac:spMkLst>
        </pc:spChg>
      </pc:sldChg>
      <pc:sldChg chg="addSp modSp add ord replId modNotes">
        <pc:chgData name="tien tran" userId="f5c0b7c74de91c7e" providerId="Windows Live" clId="Web-{07566498-44F8-4639-A8CA-2B4C0AD1D51C}" dt="2023-08-04T02:32:22.734" v="593" actId="20577"/>
        <pc:sldMkLst>
          <pc:docMk/>
          <pc:sldMk cId="1642895426" sldId="407"/>
        </pc:sldMkLst>
        <pc:spChg chg="mod">
          <ac:chgData name="tien tran" userId="f5c0b7c74de91c7e" providerId="Windows Live" clId="Web-{07566498-44F8-4639-A8CA-2B4C0AD1D51C}" dt="2023-08-04T02:32:22.734" v="593" actId="20577"/>
          <ac:spMkLst>
            <pc:docMk/>
            <pc:sldMk cId="1642895426" sldId="407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14:42.351" v="350" actId="20577"/>
          <ac:spMkLst>
            <pc:docMk/>
            <pc:sldMk cId="1642895426" sldId="407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20:49.615" v="396" actId="1076"/>
          <ac:picMkLst>
            <pc:docMk/>
            <pc:sldMk cId="1642895426" sldId="407"/>
            <ac:picMk id="2" creationId="{BED6786E-8A71-E2C8-0C80-A890F8058A5D}"/>
          </ac:picMkLst>
        </pc:picChg>
      </pc:sldChg>
      <pc:sldChg chg="addSp modSp add ord replId">
        <pc:chgData name="tien tran" userId="f5c0b7c74de91c7e" providerId="Windows Live" clId="Web-{07566498-44F8-4639-A8CA-2B4C0AD1D51C}" dt="2023-08-04T02:46:31.188" v="624" actId="1076"/>
        <pc:sldMkLst>
          <pc:docMk/>
          <pc:sldMk cId="1994670862" sldId="408"/>
        </pc:sldMkLst>
        <pc:spChg chg="mod">
          <ac:chgData name="tien tran" userId="f5c0b7c74de91c7e" providerId="Windows Live" clId="Web-{07566498-44F8-4639-A8CA-2B4C0AD1D51C}" dt="2023-08-04T02:46:23.547" v="621" actId="20577"/>
          <ac:spMkLst>
            <pc:docMk/>
            <pc:sldMk cId="1994670862" sldId="408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2:43:15.931" v="613" actId="20577"/>
          <ac:spMkLst>
            <pc:docMk/>
            <pc:sldMk cId="1994670862" sldId="408"/>
            <ac:spMk id="6146" creationId="{00000000-0000-0000-0000-000000000000}"/>
          </ac:spMkLst>
        </pc:spChg>
        <pc:picChg chg="add mod">
          <ac:chgData name="tien tran" userId="f5c0b7c74de91c7e" providerId="Windows Live" clId="Web-{07566498-44F8-4639-A8CA-2B4C0AD1D51C}" dt="2023-08-04T02:46:31.188" v="624" actId="1076"/>
          <ac:picMkLst>
            <pc:docMk/>
            <pc:sldMk cId="1994670862" sldId="408"/>
            <ac:picMk id="2" creationId="{FBCC33CF-1438-1B8C-FBC0-C386F8AB9A0F}"/>
          </ac:picMkLst>
        </pc:picChg>
      </pc:sldChg>
      <pc:sldChg chg="modSp add ord replId">
        <pc:chgData name="tien tran" userId="f5c0b7c74de91c7e" providerId="Windows Live" clId="Web-{07566498-44F8-4639-A8CA-2B4C0AD1D51C}" dt="2023-08-04T03:00:58.252" v="714" actId="20577"/>
        <pc:sldMkLst>
          <pc:docMk/>
          <pc:sldMk cId="3855648825" sldId="409"/>
        </pc:sldMkLst>
        <pc:spChg chg="mod">
          <ac:chgData name="tien tran" userId="f5c0b7c74de91c7e" providerId="Windows Live" clId="Web-{07566498-44F8-4639-A8CA-2B4C0AD1D51C}" dt="2023-08-04T02:50:58.511" v="652" actId="20577"/>
          <ac:spMkLst>
            <pc:docMk/>
            <pc:sldMk cId="3855648825" sldId="409"/>
            <ac:spMk id="4" creationId="{652EB6C9-7394-2E4F-1153-634DF5C9BF75}"/>
          </ac:spMkLst>
        </pc:spChg>
        <pc:spChg chg="mod">
          <ac:chgData name="tien tran" userId="f5c0b7c74de91c7e" providerId="Windows Live" clId="Web-{07566498-44F8-4639-A8CA-2B4C0AD1D51C}" dt="2023-08-04T03:00:58.252" v="714" actId="20577"/>
          <ac:spMkLst>
            <pc:docMk/>
            <pc:sldMk cId="3855648825" sldId="409"/>
            <ac:spMk id="6146" creationId="{00000000-0000-0000-0000-000000000000}"/>
          </ac:spMkLst>
        </pc:spChg>
      </pc:sldChg>
      <pc:sldChg chg="addSp delSp modSp new ord">
        <pc:chgData name="tien tran" userId="f5c0b7c74de91c7e" providerId="Windows Live" clId="Web-{07566498-44F8-4639-A8CA-2B4C0AD1D51C}" dt="2023-08-04T02:50:51.557" v="650" actId="20577"/>
        <pc:sldMkLst>
          <pc:docMk/>
          <pc:sldMk cId="3067185355" sldId="410"/>
        </pc:sldMkLst>
        <pc:spChg chg="mod">
          <ac:chgData name="tien tran" userId="f5c0b7c74de91c7e" providerId="Windows Live" clId="Web-{07566498-44F8-4639-A8CA-2B4C0AD1D51C}" dt="2023-08-04T02:48:17.630" v="628" actId="20577"/>
          <ac:spMkLst>
            <pc:docMk/>
            <pc:sldMk cId="3067185355" sldId="410"/>
            <ac:spMk id="2" creationId="{FCFD8F6F-BFE9-B156-FE95-3D05263A6C97}"/>
          </ac:spMkLst>
        </pc:spChg>
        <pc:spChg chg="add del mod">
          <ac:chgData name="tien tran" userId="f5c0b7c74de91c7e" providerId="Windows Live" clId="Web-{07566498-44F8-4639-A8CA-2B4C0AD1D51C}" dt="2023-08-04T02:50:51.557" v="650" actId="20577"/>
          <ac:spMkLst>
            <pc:docMk/>
            <pc:sldMk cId="3067185355" sldId="410"/>
            <ac:spMk id="3" creationId="{AEFD4E09-9947-701C-D5D0-31B287795C35}"/>
          </ac:spMkLst>
        </pc:spChg>
        <pc:picChg chg="add del mod ord">
          <ac:chgData name="tien tran" userId="f5c0b7c74de91c7e" providerId="Windows Live" clId="Web-{07566498-44F8-4639-A8CA-2B4C0AD1D51C}" dt="2023-08-04T02:48:28.786" v="632"/>
          <ac:picMkLst>
            <pc:docMk/>
            <pc:sldMk cId="3067185355" sldId="410"/>
            <ac:picMk id="5" creationId="{24FA3432-31B2-495E-4093-2C01BA179604}"/>
          </ac:picMkLst>
        </pc:picChg>
        <pc:picChg chg="add mod">
          <ac:chgData name="tien tran" userId="f5c0b7c74de91c7e" providerId="Windows Live" clId="Web-{07566498-44F8-4639-A8CA-2B4C0AD1D51C}" dt="2023-08-04T02:50:23.447" v="647" actId="1076"/>
          <ac:picMkLst>
            <pc:docMk/>
            <pc:sldMk cId="3067185355" sldId="410"/>
            <ac:picMk id="6" creationId="{EAF47611-029C-70AE-5182-D793D9080F27}"/>
          </ac:picMkLst>
        </pc:picChg>
      </pc:sldChg>
    </pc:docChg>
  </pc:docChgLst>
  <pc:docChgLst>
    <pc:chgData name="tien tran" userId="f5c0b7c74de91c7e" providerId="Windows Live" clId="Web-{B207133D-ABFF-439A-8009-7C3B7E0B095B}"/>
    <pc:docChg chg="addSld delSld modSld sldOrd addMainMaster">
      <pc:chgData name="tien tran" userId="f5c0b7c74de91c7e" providerId="Windows Live" clId="Web-{B207133D-ABFF-439A-8009-7C3B7E0B095B}" dt="2023-08-14T17:11:51.447" v="861" actId="1076"/>
      <pc:docMkLst>
        <pc:docMk/>
      </pc:docMkLst>
      <pc:sldChg chg="modSp">
        <pc:chgData name="tien tran" userId="f5c0b7c74de91c7e" providerId="Windows Live" clId="Web-{B207133D-ABFF-439A-8009-7C3B7E0B095B}" dt="2023-08-14T17:09:10.270" v="836" actId="20577"/>
        <pc:sldMkLst>
          <pc:docMk/>
          <pc:sldMk cId="0" sldId="257"/>
        </pc:sldMkLst>
        <pc:spChg chg="mod">
          <ac:chgData name="tien tran" userId="f5c0b7c74de91c7e" providerId="Windows Live" clId="Web-{B207133D-ABFF-439A-8009-7C3B7E0B095B}" dt="2023-08-14T17:09:10.270" v="836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modSp del">
        <pc:chgData name="tien tran" userId="f5c0b7c74de91c7e" providerId="Windows Live" clId="Web-{B207133D-ABFF-439A-8009-7C3B7E0B095B}" dt="2023-08-14T17:10:40.554" v="848"/>
        <pc:sldMkLst>
          <pc:docMk/>
          <pc:sldMk cId="127468970" sldId="408"/>
        </pc:sldMkLst>
        <pc:spChg chg="mod">
          <ac:chgData name="tien tran" userId="f5c0b7c74de91c7e" providerId="Windows Live" clId="Web-{B207133D-ABFF-439A-8009-7C3B7E0B095B}" dt="2023-08-14T17:09:23.848" v="83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B207133D-ABFF-439A-8009-7C3B7E0B095B}" dt="2023-08-14T15:33:01.877" v="258"/>
        <pc:sldMkLst>
          <pc:docMk/>
          <pc:sldMk cId="3729329251" sldId="433"/>
        </pc:sldMkLst>
      </pc:sldChg>
      <pc:sldChg chg="del">
        <pc:chgData name="tien tran" userId="f5c0b7c74de91c7e" providerId="Windows Live" clId="Web-{B207133D-ABFF-439A-8009-7C3B7E0B095B}" dt="2023-08-14T15:33:01.095" v="257"/>
        <pc:sldMkLst>
          <pc:docMk/>
          <pc:sldMk cId="3101371877" sldId="434"/>
        </pc:sldMkLst>
      </pc:sldChg>
      <pc:sldChg chg="del">
        <pc:chgData name="tien tran" userId="f5c0b7c74de91c7e" providerId="Windows Live" clId="Web-{B207133D-ABFF-439A-8009-7C3B7E0B095B}" dt="2023-08-14T15:32:52.486" v="246"/>
        <pc:sldMkLst>
          <pc:docMk/>
          <pc:sldMk cId="2338905664" sldId="435"/>
        </pc:sldMkLst>
      </pc:sldChg>
      <pc:sldChg chg="del">
        <pc:chgData name="tien tran" userId="f5c0b7c74de91c7e" providerId="Windows Live" clId="Web-{B207133D-ABFF-439A-8009-7C3B7E0B095B}" dt="2023-08-14T15:33:02.533" v="259"/>
        <pc:sldMkLst>
          <pc:docMk/>
          <pc:sldMk cId="3101003691" sldId="437"/>
        </pc:sldMkLst>
      </pc:sldChg>
      <pc:sldChg chg="del">
        <pc:chgData name="tien tran" userId="f5c0b7c74de91c7e" providerId="Windows Live" clId="Web-{B207133D-ABFF-439A-8009-7C3B7E0B095B}" dt="2023-08-14T15:33:04.517" v="262"/>
        <pc:sldMkLst>
          <pc:docMk/>
          <pc:sldMk cId="3484366298" sldId="439"/>
        </pc:sldMkLst>
      </pc:sldChg>
      <pc:sldChg chg="del">
        <pc:chgData name="tien tran" userId="f5c0b7c74de91c7e" providerId="Windows Live" clId="Web-{B207133D-ABFF-439A-8009-7C3B7E0B095B}" dt="2023-08-14T15:32:33.094" v="234"/>
        <pc:sldMkLst>
          <pc:docMk/>
          <pc:sldMk cId="2898175485" sldId="442"/>
        </pc:sldMkLst>
      </pc:sldChg>
      <pc:sldChg chg="del">
        <pc:chgData name="tien tran" userId="f5c0b7c74de91c7e" providerId="Windows Live" clId="Web-{B207133D-ABFF-439A-8009-7C3B7E0B095B}" dt="2023-08-14T15:32:34.376" v="235"/>
        <pc:sldMkLst>
          <pc:docMk/>
          <pc:sldMk cId="1652033460" sldId="443"/>
        </pc:sldMkLst>
      </pc:sldChg>
      <pc:sldChg chg="del">
        <pc:chgData name="tien tran" userId="f5c0b7c74de91c7e" providerId="Windows Live" clId="Web-{B207133D-ABFF-439A-8009-7C3B7E0B095B}" dt="2023-08-14T15:32:37.454" v="236"/>
        <pc:sldMkLst>
          <pc:docMk/>
          <pc:sldMk cId="2826315926" sldId="444"/>
        </pc:sldMkLst>
      </pc:sldChg>
      <pc:sldChg chg="del">
        <pc:chgData name="tien tran" userId="f5c0b7c74de91c7e" providerId="Windows Live" clId="Web-{B207133D-ABFF-439A-8009-7C3B7E0B095B}" dt="2023-08-14T15:51:27.696" v="411"/>
        <pc:sldMkLst>
          <pc:docMk/>
          <pc:sldMk cId="3024936694" sldId="445"/>
        </pc:sldMkLst>
      </pc:sldChg>
      <pc:sldChg chg="del">
        <pc:chgData name="tien tran" userId="f5c0b7c74de91c7e" providerId="Windows Live" clId="Web-{B207133D-ABFF-439A-8009-7C3B7E0B095B}" dt="2023-08-14T15:51:29.571" v="412"/>
        <pc:sldMkLst>
          <pc:docMk/>
          <pc:sldMk cId="551425138" sldId="446"/>
        </pc:sldMkLst>
      </pc:sldChg>
      <pc:sldChg chg="del">
        <pc:chgData name="tien tran" userId="f5c0b7c74de91c7e" providerId="Windows Live" clId="Web-{B207133D-ABFF-439A-8009-7C3B7E0B095B}" dt="2023-08-14T15:32:41.923" v="237"/>
        <pc:sldMkLst>
          <pc:docMk/>
          <pc:sldMk cId="1813781525" sldId="447"/>
        </pc:sldMkLst>
      </pc:sldChg>
      <pc:sldChg chg="del">
        <pc:chgData name="tien tran" userId="f5c0b7c74de91c7e" providerId="Windows Live" clId="Web-{B207133D-ABFF-439A-8009-7C3B7E0B095B}" dt="2023-08-14T15:32:43.017" v="238"/>
        <pc:sldMkLst>
          <pc:docMk/>
          <pc:sldMk cId="3637023688" sldId="448"/>
        </pc:sldMkLst>
      </pc:sldChg>
      <pc:sldChg chg="del">
        <pc:chgData name="tien tran" userId="f5c0b7c74de91c7e" providerId="Windows Live" clId="Web-{B207133D-ABFF-439A-8009-7C3B7E0B095B}" dt="2023-08-14T15:32:45.626" v="241"/>
        <pc:sldMkLst>
          <pc:docMk/>
          <pc:sldMk cId="3418892251" sldId="449"/>
        </pc:sldMkLst>
      </pc:sldChg>
      <pc:sldChg chg="del">
        <pc:chgData name="tien tran" userId="f5c0b7c74de91c7e" providerId="Windows Live" clId="Web-{B207133D-ABFF-439A-8009-7C3B7E0B095B}" dt="2023-08-14T15:32:46.439" v="242"/>
        <pc:sldMkLst>
          <pc:docMk/>
          <pc:sldMk cId="2960016461" sldId="450"/>
        </pc:sldMkLst>
      </pc:sldChg>
      <pc:sldChg chg="del">
        <pc:chgData name="tien tran" userId="f5c0b7c74de91c7e" providerId="Windows Live" clId="Web-{B207133D-ABFF-439A-8009-7C3B7E0B095B}" dt="2023-08-14T15:32:50.579" v="244"/>
        <pc:sldMkLst>
          <pc:docMk/>
          <pc:sldMk cId="3782154446" sldId="451"/>
        </pc:sldMkLst>
      </pc:sldChg>
      <pc:sldChg chg="del">
        <pc:chgData name="tien tran" userId="f5c0b7c74de91c7e" providerId="Windows Live" clId="Web-{B207133D-ABFF-439A-8009-7C3B7E0B095B}" dt="2023-08-14T15:32:55.314" v="250"/>
        <pc:sldMkLst>
          <pc:docMk/>
          <pc:sldMk cId="2205607508" sldId="452"/>
        </pc:sldMkLst>
      </pc:sldChg>
      <pc:sldChg chg="del">
        <pc:chgData name="tien tran" userId="f5c0b7c74de91c7e" providerId="Windows Live" clId="Web-{B207133D-ABFF-439A-8009-7C3B7E0B095B}" dt="2023-08-14T15:32:52.064" v="245"/>
        <pc:sldMkLst>
          <pc:docMk/>
          <pc:sldMk cId="4278724821" sldId="453"/>
        </pc:sldMkLst>
      </pc:sldChg>
      <pc:sldChg chg="del">
        <pc:chgData name="tien tran" userId="f5c0b7c74de91c7e" providerId="Windows Live" clId="Web-{B207133D-ABFF-439A-8009-7C3B7E0B095B}" dt="2023-08-14T15:32:47.501" v="243"/>
        <pc:sldMkLst>
          <pc:docMk/>
          <pc:sldMk cId="2018105247" sldId="454"/>
        </pc:sldMkLst>
      </pc:sldChg>
      <pc:sldChg chg="del">
        <pc:chgData name="tien tran" userId="f5c0b7c74de91c7e" providerId="Windows Live" clId="Web-{B207133D-ABFF-439A-8009-7C3B7E0B095B}" dt="2023-08-14T15:32:53.595" v="247"/>
        <pc:sldMkLst>
          <pc:docMk/>
          <pc:sldMk cId="462244606" sldId="455"/>
        </pc:sldMkLst>
      </pc:sldChg>
      <pc:sldChg chg="del">
        <pc:chgData name="tien tran" userId="f5c0b7c74de91c7e" providerId="Windows Live" clId="Web-{B207133D-ABFF-439A-8009-7C3B7E0B095B}" dt="2023-08-14T15:32:53.626" v="248"/>
        <pc:sldMkLst>
          <pc:docMk/>
          <pc:sldMk cId="2490307678" sldId="456"/>
        </pc:sldMkLst>
      </pc:sldChg>
      <pc:sldChg chg="del">
        <pc:chgData name="tien tran" userId="f5c0b7c74de91c7e" providerId="Windows Live" clId="Web-{B207133D-ABFF-439A-8009-7C3B7E0B095B}" dt="2023-08-14T15:32:53.767" v="249"/>
        <pc:sldMkLst>
          <pc:docMk/>
          <pc:sldMk cId="2453985259" sldId="457"/>
        </pc:sldMkLst>
      </pc:sldChg>
      <pc:sldChg chg="del">
        <pc:chgData name="tien tran" userId="f5c0b7c74de91c7e" providerId="Windows Live" clId="Web-{B207133D-ABFF-439A-8009-7C3B7E0B095B}" dt="2023-08-14T15:32:56.283" v="251"/>
        <pc:sldMkLst>
          <pc:docMk/>
          <pc:sldMk cId="1691876928" sldId="458"/>
        </pc:sldMkLst>
      </pc:sldChg>
      <pc:sldChg chg="del">
        <pc:chgData name="tien tran" userId="f5c0b7c74de91c7e" providerId="Windows Live" clId="Web-{B207133D-ABFF-439A-8009-7C3B7E0B095B}" dt="2023-08-14T15:32:57.095" v="252"/>
        <pc:sldMkLst>
          <pc:docMk/>
          <pc:sldMk cId="1592320012" sldId="459"/>
        </pc:sldMkLst>
      </pc:sldChg>
      <pc:sldChg chg="del">
        <pc:chgData name="tien tran" userId="f5c0b7c74de91c7e" providerId="Windows Live" clId="Web-{B207133D-ABFF-439A-8009-7C3B7E0B095B}" dt="2023-08-14T15:32:58.502" v="254"/>
        <pc:sldMkLst>
          <pc:docMk/>
          <pc:sldMk cId="4272214377" sldId="460"/>
        </pc:sldMkLst>
      </pc:sldChg>
      <pc:sldChg chg="del">
        <pc:chgData name="tien tran" userId="f5c0b7c74de91c7e" providerId="Windows Live" clId="Web-{B207133D-ABFF-439A-8009-7C3B7E0B095B}" dt="2023-08-14T15:32:57.673" v="253"/>
        <pc:sldMkLst>
          <pc:docMk/>
          <pc:sldMk cId="506047178" sldId="461"/>
        </pc:sldMkLst>
      </pc:sldChg>
      <pc:sldChg chg="del">
        <pc:chgData name="tien tran" userId="f5c0b7c74de91c7e" providerId="Windows Live" clId="Web-{B207133D-ABFF-439A-8009-7C3B7E0B095B}" dt="2023-08-14T15:33:03.580" v="261"/>
        <pc:sldMkLst>
          <pc:docMk/>
          <pc:sldMk cId="3053965576" sldId="462"/>
        </pc:sldMkLst>
      </pc:sldChg>
      <pc:sldChg chg="del">
        <pc:chgData name="tien tran" userId="f5c0b7c74de91c7e" providerId="Windows Live" clId="Web-{B207133D-ABFF-439A-8009-7C3B7E0B095B}" dt="2023-08-14T15:33:00.220" v="256"/>
        <pc:sldMkLst>
          <pc:docMk/>
          <pc:sldMk cId="2855095161" sldId="463"/>
        </pc:sldMkLst>
      </pc:sldChg>
      <pc:sldChg chg="del">
        <pc:chgData name="tien tran" userId="f5c0b7c74de91c7e" providerId="Windows Live" clId="Web-{B207133D-ABFF-439A-8009-7C3B7E0B095B}" dt="2023-08-14T15:32:58.861" v="255"/>
        <pc:sldMkLst>
          <pc:docMk/>
          <pc:sldMk cId="3314620272" sldId="464"/>
        </pc:sldMkLst>
      </pc:sldChg>
      <pc:sldChg chg="del">
        <pc:chgData name="tien tran" userId="f5c0b7c74de91c7e" providerId="Windows Live" clId="Web-{B207133D-ABFF-439A-8009-7C3B7E0B095B}" dt="2023-08-14T15:33:05.392" v="263"/>
        <pc:sldMkLst>
          <pc:docMk/>
          <pc:sldMk cId="2372846115" sldId="465"/>
        </pc:sldMkLst>
      </pc:sldChg>
      <pc:sldChg chg="del">
        <pc:chgData name="tien tran" userId="f5c0b7c74de91c7e" providerId="Windows Live" clId="Web-{B207133D-ABFF-439A-8009-7C3B7E0B095B}" dt="2023-08-14T15:33:05.408" v="264"/>
        <pc:sldMkLst>
          <pc:docMk/>
          <pc:sldMk cId="3801038533" sldId="466"/>
        </pc:sldMkLst>
      </pc:sldChg>
      <pc:sldChg chg="del">
        <pc:chgData name="tien tran" userId="f5c0b7c74de91c7e" providerId="Windows Live" clId="Web-{B207133D-ABFF-439A-8009-7C3B7E0B095B}" dt="2023-08-14T15:33:06.533" v="265"/>
        <pc:sldMkLst>
          <pc:docMk/>
          <pc:sldMk cId="3937768751" sldId="467"/>
        </pc:sldMkLst>
      </pc:sldChg>
      <pc:sldChg chg="del">
        <pc:chgData name="tien tran" userId="f5c0b7c74de91c7e" providerId="Windows Live" clId="Web-{B207133D-ABFF-439A-8009-7C3B7E0B095B}" dt="2023-08-14T15:33:07.455" v="266"/>
        <pc:sldMkLst>
          <pc:docMk/>
          <pc:sldMk cId="1562207590" sldId="468"/>
        </pc:sldMkLst>
      </pc:sldChg>
      <pc:sldChg chg="del">
        <pc:chgData name="tien tran" userId="f5c0b7c74de91c7e" providerId="Windows Live" clId="Web-{B207133D-ABFF-439A-8009-7C3B7E0B095B}" dt="2023-08-14T15:33:08.314" v="267"/>
        <pc:sldMkLst>
          <pc:docMk/>
          <pc:sldMk cId="842645735" sldId="469"/>
        </pc:sldMkLst>
      </pc:sldChg>
      <pc:sldChg chg="del">
        <pc:chgData name="tien tran" userId="f5c0b7c74de91c7e" providerId="Windows Live" clId="Web-{B207133D-ABFF-439A-8009-7C3B7E0B095B}" dt="2023-08-14T15:33:08.627" v="268"/>
        <pc:sldMkLst>
          <pc:docMk/>
          <pc:sldMk cId="784413137" sldId="470"/>
        </pc:sldMkLst>
      </pc:sldChg>
      <pc:sldChg chg="del">
        <pc:chgData name="tien tran" userId="f5c0b7c74de91c7e" providerId="Windows Live" clId="Web-{B207133D-ABFF-439A-8009-7C3B7E0B095B}" dt="2023-08-14T15:33:09.611" v="269"/>
        <pc:sldMkLst>
          <pc:docMk/>
          <pc:sldMk cId="3113586915" sldId="471"/>
        </pc:sldMkLst>
      </pc:sldChg>
      <pc:sldChg chg="del">
        <pc:chgData name="tien tran" userId="f5c0b7c74de91c7e" providerId="Windows Live" clId="Web-{B207133D-ABFF-439A-8009-7C3B7E0B095B}" dt="2023-08-14T15:33:10.424" v="270"/>
        <pc:sldMkLst>
          <pc:docMk/>
          <pc:sldMk cId="2919658375" sldId="472"/>
        </pc:sldMkLst>
      </pc:sldChg>
      <pc:sldChg chg="del">
        <pc:chgData name="tien tran" userId="f5c0b7c74de91c7e" providerId="Windows Live" clId="Web-{B207133D-ABFF-439A-8009-7C3B7E0B095B}" dt="2023-08-14T17:09:58.834" v="843"/>
        <pc:sldMkLst>
          <pc:docMk/>
          <pc:sldMk cId="777188218" sldId="474"/>
        </pc:sldMkLst>
      </pc:sldChg>
      <pc:sldChg chg="modSp">
        <pc:chgData name="tien tran" userId="f5c0b7c74de91c7e" providerId="Windows Live" clId="Web-{B207133D-ABFF-439A-8009-7C3B7E0B095B}" dt="2023-08-14T17:09:55.224" v="842" actId="20577"/>
        <pc:sldMkLst>
          <pc:docMk/>
          <pc:sldMk cId="1653844099" sldId="475"/>
        </pc:sldMkLst>
        <pc:spChg chg="mod">
          <ac:chgData name="tien tran" userId="f5c0b7c74de91c7e" providerId="Windows Live" clId="Web-{B207133D-ABFF-439A-8009-7C3B7E0B095B}" dt="2023-08-14T17:09:55.224" v="842" actId="20577"/>
          <ac:spMkLst>
            <pc:docMk/>
            <pc:sldMk cId="1653844099" sldId="475"/>
            <ac:spMk id="2" creationId="{801CD9B4-B708-DD20-DB32-BC66E871AF2C}"/>
          </ac:spMkLst>
        </pc:spChg>
      </pc:sldChg>
      <pc:sldChg chg="del">
        <pc:chgData name="tien tran" userId="f5c0b7c74de91c7e" providerId="Windows Live" clId="Web-{B207133D-ABFF-439A-8009-7C3B7E0B095B}" dt="2023-08-14T15:32:44.673" v="240"/>
        <pc:sldMkLst>
          <pc:docMk/>
          <pc:sldMk cId="2612855592" sldId="476"/>
        </pc:sldMkLst>
      </pc:sldChg>
      <pc:sldChg chg="del">
        <pc:chgData name="tien tran" userId="f5c0b7c74de91c7e" providerId="Windows Live" clId="Web-{B207133D-ABFF-439A-8009-7C3B7E0B095B}" dt="2023-08-14T15:32:43.985" v="239"/>
        <pc:sldMkLst>
          <pc:docMk/>
          <pc:sldMk cId="1664006776" sldId="477"/>
        </pc:sldMkLst>
      </pc:sldChg>
      <pc:sldChg chg="del">
        <pc:chgData name="tien tran" userId="f5c0b7c74de91c7e" providerId="Windows Live" clId="Web-{B207133D-ABFF-439A-8009-7C3B7E0B095B}" dt="2023-08-14T15:33:02.595" v="260"/>
        <pc:sldMkLst>
          <pc:docMk/>
          <pc:sldMk cId="151422651" sldId="478"/>
        </pc:sldMkLst>
      </pc:sldChg>
      <pc:sldChg chg="addSp delSp modSp">
        <pc:chgData name="tien tran" userId="f5c0b7c74de91c7e" providerId="Windows Live" clId="Web-{B207133D-ABFF-439A-8009-7C3B7E0B095B}" dt="2023-08-14T15:41:28.472" v="332" actId="20577"/>
        <pc:sldMkLst>
          <pc:docMk/>
          <pc:sldMk cId="778069119" sldId="479"/>
        </pc:sldMkLst>
        <pc:spChg chg="add del mod">
          <ac:chgData name="tien tran" userId="f5c0b7c74de91c7e" providerId="Windows Live" clId="Web-{B207133D-ABFF-439A-8009-7C3B7E0B095B}" dt="2023-08-14T15:41:28.472" v="332" actId="20577"/>
          <ac:spMkLst>
            <pc:docMk/>
            <pc:sldMk cId="778069119" sldId="479"/>
            <ac:spMk id="3" creationId="{18690DFD-B7C9-76AD-D381-2934337371E1}"/>
          </ac:spMkLst>
        </pc:spChg>
        <pc:picChg chg="add del mod ord">
          <ac:chgData name="tien tran" userId="f5c0b7c74de91c7e" providerId="Windows Live" clId="Web-{B207133D-ABFF-439A-8009-7C3B7E0B095B}" dt="2023-08-14T15:39:06.046" v="274"/>
          <ac:picMkLst>
            <pc:docMk/>
            <pc:sldMk cId="778069119" sldId="479"/>
            <ac:picMk id="5" creationId="{8587590B-2B50-AF8A-55A9-8C88359EE7E5}"/>
          </ac:picMkLst>
        </pc:picChg>
        <pc:picChg chg="add mod">
          <ac:chgData name="tien tran" userId="f5c0b7c74de91c7e" providerId="Windows Live" clId="Web-{B207133D-ABFF-439A-8009-7C3B7E0B095B}" dt="2023-08-14T15:41:13.722" v="329" actId="1076"/>
          <ac:picMkLst>
            <pc:docMk/>
            <pc:sldMk cId="778069119" sldId="479"/>
            <ac:picMk id="6" creationId="{9EEB9CAC-7040-B6C9-8D6F-0DE2D54B1F5E}"/>
          </ac:picMkLst>
        </pc:picChg>
      </pc:sldChg>
      <pc:sldChg chg="addSp modSp new ord">
        <pc:chgData name="tien tran" userId="f5c0b7c74de91c7e" providerId="Windows Live" clId="Web-{B207133D-ABFF-439A-8009-7C3B7E0B095B}" dt="2023-08-14T17:10:45.570" v="849"/>
        <pc:sldMkLst>
          <pc:docMk/>
          <pc:sldMk cId="981139034" sldId="480"/>
        </pc:sldMkLst>
        <pc:spChg chg="mod">
          <ac:chgData name="tien tran" userId="f5c0b7c74de91c7e" providerId="Windows Live" clId="Web-{B207133D-ABFF-439A-8009-7C3B7E0B095B}" dt="2023-08-14T14:06:35.713" v="4" actId="20577"/>
          <ac:spMkLst>
            <pc:docMk/>
            <pc:sldMk cId="981139034" sldId="480"/>
            <ac:spMk id="2" creationId="{04D38C4E-E8C2-9B25-CDB0-E7FF874E09C0}"/>
          </ac:spMkLst>
        </pc:spChg>
        <pc:spChg chg="mod">
          <ac:chgData name="tien tran" userId="f5c0b7c74de91c7e" providerId="Windows Live" clId="Web-{B207133D-ABFF-439A-8009-7C3B7E0B095B}" dt="2023-08-14T14:16:27.684" v="35" actId="20577"/>
          <ac:spMkLst>
            <pc:docMk/>
            <pc:sldMk cId="981139034" sldId="480"/>
            <ac:spMk id="3" creationId="{E5BDF213-A8AB-2096-6116-9B978369A57D}"/>
          </ac:spMkLst>
        </pc:spChg>
        <pc:picChg chg="add mod">
          <ac:chgData name="tien tran" userId="f5c0b7c74de91c7e" providerId="Windows Live" clId="Web-{B207133D-ABFF-439A-8009-7C3B7E0B095B}" dt="2023-08-14T15:58:11.351" v="421" actId="1076"/>
          <ac:picMkLst>
            <pc:docMk/>
            <pc:sldMk cId="981139034" sldId="480"/>
            <ac:picMk id="5" creationId="{C4BACD51-1C53-76E1-3CED-DA6D69D246B7}"/>
          </ac:picMkLst>
        </pc:picChg>
        <pc:picChg chg="add mod">
          <ac:chgData name="tien tran" userId="f5c0b7c74de91c7e" providerId="Windows Live" clId="Web-{B207133D-ABFF-439A-8009-7C3B7E0B095B}" dt="2023-08-14T15:58:18.445" v="423" actId="1076"/>
          <ac:picMkLst>
            <pc:docMk/>
            <pc:sldMk cId="981139034" sldId="480"/>
            <ac:picMk id="6" creationId="{81828728-0A45-DD6C-9BF0-08C397AAECE5}"/>
          </ac:picMkLst>
        </pc:picChg>
      </pc:sldChg>
      <pc:sldChg chg="addSp modSp new">
        <pc:chgData name="tien tran" userId="f5c0b7c74de91c7e" providerId="Windows Live" clId="Web-{B207133D-ABFF-439A-8009-7C3B7E0B095B}" dt="2023-08-14T15:31:22.686" v="212" actId="20577"/>
        <pc:sldMkLst>
          <pc:docMk/>
          <pc:sldMk cId="897445705" sldId="481"/>
        </pc:sldMkLst>
        <pc:spChg chg="mod">
          <ac:chgData name="tien tran" userId="f5c0b7c74de91c7e" providerId="Windows Live" clId="Web-{B207133D-ABFF-439A-8009-7C3B7E0B095B}" dt="2023-08-14T14:16:36.637" v="39" actId="20577"/>
          <ac:spMkLst>
            <pc:docMk/>
            <pc:sldMk cId="897445705" sldId="481"/>
            <ac:spMk id="2" creationId="{10E371E0-8483-E6A5-2798-45DCC51038B5}"/>
          </ac:spMkLst>
        </pc:spChg>
        <pc:spChg chg="mod">
          <ac:chgData name="tien tran" userId="f5c0b7c74de91c7e" providerId="Windows Live" clId="Web-{B207133D-ABFF-439A-8009-7C3B7E0B095B}" dt="2023-08-14T15:31:22.686" v="212" actId="20577"/>
          <ac:spMkLst>
            <pc:docMk/>
            <pc:sldMk cId="897445705" sldId="481"/>
            <ac:spMk id="3" creationId="{712FE2B6-4ABF-91C5-C403-CFA5D719E232}"/>
          </ac:spMkLst>
        </pc:spChg>
        <pc:picChg chg="add mod">
          <ac:chgData name="tien tran" userId="f5c0b7c74de91c7e" providerId="Windows Live" clId="Web-{B207133D-ABFF-439A-8009-7C3B7E0B095B}" dt="2023-08-14T15:27:59.101" v="208" actId="1076"/>
          <ac:picMkLst>
            <pc:docMk/>
            <pc:sldMk cId="897445705" sldId="481"/>
            <ac:picMk id="5" creationId="{B9CFCF29-39B0-75A7-22BA-E7442A34B8AF}"/>
          </ac:picMkLst>
        </pc:picChg>
      </pc:sldChg>
      <pc:sldChg chg="addSp modSp new">
        <pc:chgData name="tien tran" userId="f5c0b7c74de91c7e" providerId="Windows Live" clId="Web-{B207133D-ABFF-439A-8009-7C3B7E0B095B}" dt="2023-08-14T15:00:09.996" v="90" actId="1076"/>
        <pc:sldMkLst>
          <pc:docMk/>
          <pc:sldMk cId="862058020" sldId="482"/>
        </pc:sldMkLst>
        <pc:spChg chg="mod">
          <ac:chgData name="tien tran" userId="f5c0b7c74de91c7e" providerId="Windows Live" clId="Web-{B207133D-ABFF-439A-8009-7C3B7E0B095B}" dt="2023-08-14T14:18:50.438" v="47" actId="20577"/>
          <ac:spMkLst>
            <pc:docMk/>
            <pc:sldMk cId="862058020" sldId="482"/>
            <ac:spMk id="2" creationId="{642674F1-2BF6-D83F-0373-36250A4B06CC}"/>
          </ac:spMkLst>
        </pc:spChg>
        <pc:spChg chg="mod">
          <ac:chgData name="tien tran" userId="f5c0b7c74de91c7e" providerId="Windows Live" clId="Web-{B207133D-ABFF-439A-8009-7C3B7E0B095B}" dt="2023-08-14T15:00:00.917" v="86" actId="20577"/>
          <ac:spMkLst>
            <pc:docMk/>
            <pc:sldMk cId="862058020" sldId="482"/>
            <ac:spMk id="3" creationId="{F0969A4E-4B7C-9246-338A-2E41A3111F58}"/>
          </ac:spMkLst>
        </pc:spChg>
        <pc:picChg chg="add mod">
          <ac:chgData name="tien tran" userId="f5c0b7c74de91c7e" providerId="Windows Live" clId="Web-{B207133D-ABFF-439A-8009-7C3B7E0B095B}" dt="2023-08-14T15:00:09.996" v="90" actId="1076"/>
          <ac:picMkLst>
            <pc:docMk/>
            <pc:sldMk cId="862058020" sldId="482"/>
            <ac:picMk id="5" creationId="{950DA93C-5DF8-D8C5-4E61-3A164620BEE5}"/>
          </ac:picMkLst>
        </pc:picChg>
      </pc:sldChg>
      <pc:sldChg chg="addSp modSp new">
        <pc:chgData name="tien tran" userId="f5c0b7c74de91c7e" providerId="Windows Live" clId="Web-{B207133D-ABFF-439A-8009-7C3B7E0B095B}" dt="2023-08-14T15:21:32.525" v="201" actId="20577"/>
        <pc:sldMkLst>
          <pc:docMk/>
          <pc:sldMk cId="1433311710" sldId="483"/>
        </pc:sldMkLst>
        <pc:spChg chg="mod">
          <ac:chgData name="tien tran" userId="f5c0b7c74de91c7e" providerId="Windows Live" clId="Web-{B207133D-ABFF-439A-8009-7C3B7E0B095B}" dt="2023-08-14T14:44:46.901" v="52" actId="20577"/>
          <ac:spMkLst>
            <pc:docMk/>
            <pc:sldMk cId="1433311710" sldId="483"/>
            <ac:spMk id="2" creationId="{0B271909-12B8-B7B3-B0E3-50D6B72E0E05}"/>
          </ac:spMkLst>
        </pc:spChg>
        <pc:spChg chg="mod">
          <ac:chgData name="tien tran" userId="f5c0b7c74de91c7e" providerId="Windows Live" clId="Web-{B207133D-ABFF-439A-8009-7C3B7E0B095B}" dt="2023-08-14T15:21:32.525" v="201" actId="20577"/>
          <ac:spMkLst>
            <pc:docMk/>
            <pc:sldMk cId="1433311710" sldId="483"/>
            <ac:spMk id="3" creationId="{90820BB6-C61D-C697-5F33-9B70CEB7C9C9}"/>
          </ac:spMkLst>
        </pc:spChg>
        <pc:picChg chg="add mod">
          <ac:chgData name="tien tran" userId="f5c0b7c74de91c7e" providerId="Windows Live" clId="Web-{B207133D-ABFF-439A-8009-7C3B7E0B095B}" dt="2023-08-14T15:17:29.501" v="195" actId="1076"/>
          <ac:picMkLst>
            <pc:docMk/>
            <pc:sldMk cId="1433311710" sldId="483"/>
            <ac:picMk id="5" creationId="{EAE3E51D-98EE-1F63-379F-BB9FCE67B3BB}"/>
          </ac:picMkLst>
        </pc:picChg>
      </pc:sldChg>
      <pc:sldChg chg="modSp new ord">
        <pc:chgData name="tien tran" userId="f5c0b7c74de91c7e" providerId="Windows Live" clId="Web-{B207133D-ABFF-439A-8009-7C3B7E0B095B}" dt="2023-08-14T15:32:26.032" v="233"/>
        <pc:sldMkLst>
          <pc:docMk/>
          <pc:sldMk cId="1196033171" sldId="484"/>
        </pc:sldMkLst>
        <pc:spChg chg="mod">
          <ac:chgData name="tien tran" userId="f5c0b7c74de91c7e" providerId="Windows Live" clId="Web-{B207133D-ABFF-439A-8009-7C3B7E0B095B}" dt="2023-08-14T15:32:11.203" v="232" actId="20577"/>
          <ac:spMkLst>
            <pc:docMk/>
            <pc:sldMk cId="1196033171" sldId="484"/>
            <ac:spMk id="2" creationId="{4BCEBF12-9EA6-7246-30A0-19B482BDF226}"/>
          </ac:spMkLst>
        </pc:spChg>
        <pc:spChg chg="mod">
          <ac:chgData name="tien tran" userId="f5c0b7c74de91c7e" providerId="Windows Live" clId="Web-{B207133D-ABFF-439A-8009-7C3B7E0B095B}" dt="2023-08-14T15:32:03.437" v="227" actId="20577"/>
          <ac:spMkLst>
            <pc:docMk/>
            <pc:sldMk cId="1196033171" sldId="484"/>
            <ac:spMk id="3" creationId="{FA96D767-1D6A-C40F-B2BB-DD47AB15A64F}"/>
          </ac:spMkLst>
        </pc:spChg>
      </pc:sldChg>
      <pc:sldChg chg="addSp delSp modSp new">
        <pc:chgData name="tien tran" userId="f5c0b7c74de91c7e" providerId="Windows Live" clId="Web-{B207133D-ABFF-439A-8009-7C3B7E0B095B}" dt="2023-08-14T15:46:44.780" v="410" actId="14100"/>
        <pc:sldMkLst>
          <pc:docMk/>
          <pc:sldMk cId="4255792222" sldId="485"/>
        </pc:sldMkLst>
        <pc:spChg chg="mod">
          <ac:chgData name="tien tran" userId="f5c0b7c74de91c7e" providerId="Windows Live" clId="Web-{B207133D-ABFF-439A-8009-7C3B7E0B095B}" dt="2023-08-14T15:42:05.099" v="333" actId="20577"/>
          <ac:spMkLst>
            <pc:docMk/>
            <pc:sldMk cId="4255792222" sldId="485"/>
            <ac:spMk id="2" creationId="{ED829C33-B854-1B88-A4C5-6CE85B57259D}"/>
          </ac:spMkLst>
        </pc:spChg>
        <pc:spChg chg="mod">
          <ac:chgData name="tien tran" userId="f5c0b7c74de91c7e" providerId="Windows Live" clId="Web-{B207133D-ABFF-439A-8009-7C3B7E0B095B}" dt="2023-08-14T15:44:00.306" v="391" actId="20577"/>
          <ac:spMkLst>
            <pc:docMk/>
            <pc:sldMk cId="4255792222" sldId="485"/>
            <ac:spMk id="3" creationId="{EAD3CB2B-B09F-7A41-D552-7E04B54A750B}"/>
          </ac:spMkLst>
        </pc:spChg>
        <pc:picChg chg="add del mod">
          <ac:chgData name="tien tran" userId="f5c0b7c74de91c7e" providerId="Windows Live" clId="Web-{B207133D-ABFF-439A-8009-7C3B7E0B095B}" dt="2023-08-14T15:45:39.903" v="402"/>
          <ac:picMkLst>
            <pc:docMk/>
            <pc:sldMk cId="4255792222" sldId="485"/>
            <ac:picMk id="5" creationId="{2889F5D3-72B3-A2DB-B6B2-7E76AF7E594D}"/>
          </ac:picMkLst>
        </pc:picChg>
        <pc:picChg chg="add mod">
          <ac:chgData name="tien tran" userId="f5c0b7c74de91c7e" providerId="Windows Live" clId="Web-{B207133D-ABFF-439A-8009-7C3B7E0B095B}" dt="2023-08-14T15:46:38.952" v="408" actId="1076"/>
          <ac:picMkLst>
            <pc:docMk/>
            <pc:sldMk cId="4255792222" sldId="485"/>
            <ac:picMk id="6" creationId="{D7A1183E-6F91-B2AB-A68E-D1B6D72EA3CB}"/>
          </ac:picMkLst>
        </pc:picChg>
        <pc:picChg chg="add mod">
          <ac:chgData name="tien tran" userId="f5c0b7c74de91c7e" providerId="Windows Live" clId="Web-{B207133D-ABFF-439A-8009-7C3B7E0B095B}" dt="2023-08-14T15:46:44.780" v="410" actId="14100"/>
          <ac:picMkLst>
            <pc:docMk/>
            <pc:sldMk cId="4255792222" sldId="485"/>
            <ac:picMk id="7" creationId="{F1B364A9-1A5B-44A8-E03E-B2AA5DC52D7B}"/>
          </ac:picMkLst>
        </pc:picChg>
      </pc:sldChg>
      <pc:sldChg chg="addSp modSp new">
        <pc:chgData name="tien tran" userId="f5c0b7c74de91c7e" providerId="Windows Live" clId="Web-{B207133D-ABFF-439A-8009-7C3B7E0B095B}" dt="2023-08-14T16:05:21.022" v="546" actId="1076"/>
        <pc:sldMkLst>
          <pc:docMk/>
          <pc:sldMk cId="2538643407" sldId="486"/>
        </pc:sldMkLst>
        <pc:spChg chg="mod">
          <ac:chgData name="tien tran" userId="f5c0b7c74de91c7e" providerId="Windows Live" clId="Web-{B207133D-ABFF-439A-8009-7C3B7E0B095B}" dt="2023-08-14T15:51:39.915" v="416" actId="20577"/>
          <ac:spMkLst>
            <pc:docMk/>
            <pc:sldMk cId="2538643407" sldId="486"/>
            <ac:spMk id="2" creationId="{85C4C1EF-1067-92A1-1F2D-5F191FD7EF2F}"/>
          </ac:spMkLst>
        </pc:spChg>
        <pc:spChg chg="mod">
          <ac:chgData name="tien tran" userId="f5c0b7c74de91c7e" providerId="Windows Live" clId="Web-{B207133D-ABFF-439A-8009-7C3B7E0B095B}" dt="2023-08-14T16:05:14.741" v="543" actId="20577"/>
          <ac:spMkLst>
            <pc:docMk/>
            <pc:sldMk cId="2538643407" sldId="486"/>
            <ac:spMk id="3" creationId="{9543AB70-B0D2-F713-A7AF-2A4AD1B4EA78}"/>
          </ac:spMkLst>
        </pc:spChg>
        <pc:picChg chg="add mod">
          <ac:chgData name="tien tran" userId="f5c0b7c74de91c7e" providerId="Windows Live" clId="Web-{B207133D-ABFF-439A-8009-7C3B7E0B095B}" dt="2023-08-14T16:05:21.022" v="546" actId="1076"/>
          <ac:picMkLst>
            <pc:docMk/>
            <pc:sldMk cId="2538643407" sldId="486"/>
            <ac:picMk id="5" creationId="{2B451EA4-4EE3-5A55-E637-CC77F6555034}"/>
          </ac:picMkLst>
        </pc:picChg>
      </pc:sldChg>
      <pc:sldChg chg="addSp modSp new">
        <pc:chgData name="tien tran" userId="f5c0b7c74de91c7e" providerId="Windows Live" clId="Web-{B207133D-ABFF-439A-8009-7C3B7E0B095B}" dt="2023-08-14T16:26:15.129" v="630" actId="20577"/>
        <pc:sldMkLst>
          <pc:docMk/>
          <pc:sldMk cId="1485422491" sldId="487"/>
        </pc:sldMkLst>
        <pc:spChg chg="mod">
          <ac:chgData name="tien tran" userId="f5c0b7c74de91c7e" providerId="Windows Live" clId="Web-{B207133D-ABFF-439A-8009-7C3B7E0B095B}" dt="2023-08-14T16:13:45.712" v="548"/>
          <ac:spMkLst>
            <pc:docMk/>
            <pc:sldMk cId="1485422491" sldId="487"/>
            <ac:spMk id="2" creationId="{D39EDC47-34ED-BA3F-8F36-218EBA7FCBB6}"/>
          </ac:spMkLst>
        </pc:spChg>
        <pc:spChg chg="mod">
          <ac:chgData name="tien tran" userId="f5c0b7c74de91c7e" providerId="Windows Live" clId="Web-{B207133D-ABFF-439A-8009-7C3B7E0B095B}" dt="2023-08-14T16:26:15.129" v="630" actId="20577"/>
          <ac:spMkLst>
            <pc:docMk/>
            <pc:sldMk cId="1485422491" sldId="487"/>
            <ac:spMk id="3" creationId="{808BE8A5-E2BF-A374-8DB8-456A1FE216E8}"/>
          </ac:spMkLst>
        </pc:spChg>
        <pc:picChg chg="add mod">
          <ac:chgData name="tien tran" userId="f5c0b7c74de91c7e" providerId="Windows Live" clId="Web-{B207133D-ABFF-439A-8009-7C3B7E0B095B}" dt="2023-08-14T16:24:22.781" v="616" actId="1076"/>
          <ac:picMkLst>
            <pc:docMk/>
            <pc:sldMk cId="1485422491" sldId="487"/>
            <ac:picMk id="5" creationId="{4D8E80F7-2A5C-5375-2C90-D95A22A6A3BD}"/>
          </ac:picMkLst>
        </pc:picChg>
        <pc:picChg chg="add mod">
          <ac:chgData name="tien tran" userId="f5c0b7c74de91c7e" providerId="Windows Live" clId="Web-{B207133D-ABFF-439A-8009-7C3B7E0B095B}" dt="2023-08-14T16:24:20.125" v="615" actId="14100"/>
          <ac:picMkLst>
            <pc:docMk/>
            <pc:sldMk cId="1485422491" sldId="487"/>
            <ac:picMk id="6" creationId="{1D37FA28-A401-A660-39EF-0D3910F04A2A}"/>
          </ac:picMkLst>
        </pc:picChg>
      </pc:sldChg>
      <pc:sldChg chg="add del">
        <pc:chgData name="tien tran" userId="f5c0b7c74de91c7e" providerId="Windows Live" clId="Web-{B207133D-ABFF-439A-8009-7C3B7E0B095B}" dt="2023-08-14T16:21:40.447" v="582"/>
        <pc:sldMkLst>
          <pc:docMk/>
          <pc:sldMk cId="60124349" sldId="488"/>
        </pc:sldMkLst>
      </pc:sldChg>
      <pc:sldChg chg="modSp new">
        <pc:chgData name="tien tran" userId="f5c0b7c74de91c7e" providerId="Windows Live" clId="Web-{B207133D-ABFF-439A-8009-7C3B7E0B095B}" dt="2023-08-14T16:33:46.113" v="654" actId="20577"/>
        <pc:sldMkLst>
          <pc:docMk/>
          <pc:sldMk cId="4225636501" sldId="488"/>
        </pc:sldMkLst>
        <pc:spChg chg="mod">
          <ac:chgData name="tien tran" userId="f5c0b7c74de91c7e" providerId="Windows Live" clId="Web-{B207133D-ABFF-439A-8009-7C3B7E0B095B}" dt="2023-08-14T16:24:57.595" v="618" actId="20577"/>
          <ac:spMkLst>
            <pc:docMk/>
            <pc:sldMk cId="4225636501" sldId="488"/>
            <ac:spMk id="2" creationId="{41C9B1E8-07E9-1E01-C639-96E7D9B63E99}"/>
          </ac:spMkLst>
        </pc:spChg>
        <pc:spChg chg="mod">
          <ac:chgData name="tien tran" userId="f5c0b7c74de91c7e" providerId="Windows Live" clId="Web-{B207133D-ABFF-439A-8009-7C3B7E0B095B}" dt="2023-08-14T16:33:46.113" v="654" actId="20577"/>
          <ac:spMkLst>
            <pc:docMk/>
            <pc:sldMk cId="4225636501" sldId="488"/>
            <ac:spMk id="3" creationId="{0902563E-754F-2D41-BEB1-77CD3015A0BE}"/>
          </ac:spMkLst>
        </pc:spChg>
      </pc:sldChg>
      <pc:sldChg chg="addSp modSp new">
        <pc:chgData name="tien tran" userId="f5c0b7c74de91c7e" providerId="Windows Live" clId="Web-{B207133D-ABFF-439A-8009-7C3B7E0B095B}" dt="2023-08-14T17:11:51.447" v="861" actId="1076"/>
        <pc:sldMkLst>
          <pc:docMk/>
          <pc:sldMk cId="3272408540" sldId="489"/>
        </pc:sldMkLst>
        <pc:spChg chg="mod">
          <ac:chgData name="tien tran" userId="f5c0b7c74de91c7e" providerId="Windows Live" clId="Web-{B207133D-ABFF-439A-8009-7C3B7E0B095B}" dt="2023-08-14T16:54:13.879" v="757" actId="20577"/>
          <ac:spMkLst>
            <pc:docMk/>
            <pc:sldMk cId="3272408540" sldId="489"/>
            <ac:spMk id="2" creationId="{270BF4C2-D55A-EF0F-C4EF-E6A73564A88E}"/>
          </ac:spMkLst>
        </pc:spChg>
        <pc:spChg chg="mod">
          <ac:chgData name="tien tran" userId="f5c0b7c74de91c7e" providerId="Windows Live" clId="Web-{B207133D-ABFF-439A-8009-7C3B7E0B095B}" dt="2023-08-14T17:11:30.415" v="856" actId="20577"/>
          <ac:spMkLst>
            <pc:docMk/>
            <pc:sldMk cId="3272408540" sldId="489"/>
            <ac:spMk id="3" creationId="{7A5AD41E-EC2B-E7FA-E20A-71EC4D1B48CB}"/>
          </ac:spMkLst>
        </pc:spChg>
        <pc:picChg chg="add mod">
          <ac:chgData name="tien tran" userId="f5c0b7c74de91c7e" providerId="Windows Live" clId="Web-{B207133D-ABFF-439A-8009-7C3B7E0B095B}" dt="2023-08-14T17:11:51.447" v="861" actId="1076"/>
          <ac:picMkLst>
            <pc:docMk/>
            <pc:sldMk cId="3272408540" sldId="489"/>
            <ac:picMk id="5" creationId="{4AC74833-D44C-6EEA-17F7-1F9D4E74D40A}"/>
          </ac:picMkLst>
        </pc:picChg>
      </pc:sldChg>
      <pc:sldChg chg="addSp delSp modSp new del">
        <pc:chgData name="tien tran" userId="f5c0b7c74de91c7e" providerId="Windows Live" clId="Web-{B207133D-ABFF-439A-8009-7C3B7E0B095B}" dt="2023-08-14T17:07:59.064" v="817"/>
        <pc:sldMkLst>
          <pc:docMk/>
          <pc:sldMk cId="1773969772" sldId="490"/>
        </pc:sldMkLst>
        <pc:spChg chg="mod">
          <ac:chgData name="tien tran" userId="f5c0b7c74de91c7e" providerId="Windows Live" clId="Web-{B207133D-ABFF-439A-8009-7C3B7E0B095B}" dt="2023-08-14T16:54:11.113" v="748" actId="20577"/>
          <ac:spMkLst>
            <pc:docMk/>
            <pc:sldMk cId="1773969772" sldId="490"/>
            <ac:spMk id="2" creationId="{5E04FD42-CDAF-68F6-9870-D427273CE89D}"/>
          </ac:spMkLst>
        </pc:spChg>
        <pc:spChg chg="del">
          <ac:chgData name="tien tran" userId="f5c0b7c74de91c7e" providerId="Windows Live" clId="Web-{B207133D-ABFF-439A-8009-7C3B7E0B095B}" dt="2023-08-14T16:53:09.783" v="694"/>
          <ac:spMkLst>
            <pc:docMk/>
            <pc:sldMk cId="1773969772" sldId="490"/>
            <ac:spMk id="3" creationId="{1380893F-FF1D-DB82-30FC-83AD5DBBC891}"/>
          </ac:spMkLst>
        </pc:spChg>
        <pc:spChg chg="add del mod">
          <ac:chgData name="tien tran" userId="f5c0b7c74de91c7e" providerId="Windows Live" clId="Web-{B207133D-ABFF-439A-8009-7C3B7E0B095B}" dt="2023-08-14T16:54:08.285" v="746"/>
          <ac:spMkLst>
            <pc:docMk/>
            <pc:sldMk cId="1773969772" sldId="490"/>
            <ac:spMk id="6" creationId="{A78964A7-A426-495B-ED41-ED13C1CDE797}"/>
          </ac:spMkLst>
        </pc:spChg>
        <pc:spChg chg="add del mod">
          <ac:chgData name="tien tran" userId="f5c0b7c74de91c7e" providerId="Windows Live" clId="Web-{B207133D-ABFF-439A-8009-7C3B7E0B095B}" dt="2023-08-14T16:54:02.160" v="727"/>
          <ac:spMkLst>
            <pc:docMk/>
            <pc:sldMk cId="1773969772" sldId="490"/>
            <ac:spMk id="8" creationId="{5E0B54B7-A574-D98F-7C06-E3F6A03AF753}"/>
          </ac:spMkLst>
        </pc:spChg>
        <pc:picChg chg="add del mod ord">
          <ac:chgData name="tien tran" userId="f5c0b7c74de91c7e" providerId="Windows Live" clId="Web-{B207133D-ABFF-439A-8009-7C3B7E0B095B}" dt="2023-08-14T16:54:09.660" v="747" actId="1076"/>
          <ac:picMkLst>
            <pc:docMk/>
            <pc:sldMk cId="1773969772" sldId="490"/>
            <ac:picMk id="5" creationId="{799AC5B8-5BAE-3C55-76EE-D7DED0950C7B}"/>
          </ac:picMkLst>
        </pc:picChg>
      </pc:sldChg>
      <pc:sldChg chg="addSp delSp modSp new">
        <pc:chgData name="tien tran" userId="f5c0b7c74de91c7e" providerId="Windows Live" clId="Web-{B207133D-ABFF-439A-8009-7C3B7E0B095B}" dt="2023-08-14T16:56:50.931" v="800" actId="20577"/>
        <pc:sldMkLst>
          <pc:docMk/>
          <pc:sldMk cId="2090854208" sldId="491"/>
        </pc:sldMkLst>
        <pc:spChg chg="mod">
          <ac:chgData name="tien tran" userId="f5c0b7c74de91c7e" providerId="Windows Live" clId="Web-{B207133D-ABFF-439A-8009-7C3B7E0B095B}" dt="2023-08-14T16:56:50.931" v="800" actId="20577"/>
          <ac:spMkLst>
            <pc:docMk/>
            <pc:sldMk cId="2090854208" sldId="491"/>
            <ac:spMk id="2" creationId="{6ADD971E-7F69-C059-8FD9-46FB87F6A0F9}"/>
          </ac:spMkLst>
        </pc:spChg>
        <pc:spChg chg="mod">
          <ac:chgData name="tien tran" userId="f5c0b7c74de91c7e" providerId="Windows Live" clId="Web-{B207133D-ABFF-439A-8009-7C3B7E0B095B}" dt="2023-08-14T16:55:04.100" v="783" actId="20577"/>
          <ac:spMkLst>
            <pc:docMk/>
            <pc:sldMk cId="2090854208" sldId="491"/>
            <ac:spMk id="3" creationId="{18FF4655-4239-7ED5-921A-F83CD1A03838}"/>
          </ac:spMkLst>
        </pc:spChg>
        <pc:picChg chg="add del mod">
          <ac:chgData name="tien tran" userId="f5c0b7c74de91c7e" providerId="Windows Live" clId="Web-{B207133D-ABFF-439A-8009-7C3B7E0B095B}" dt="2023-08-14T16:55:43.914" v="787"/>
          <ac:picMkLst>
            <pc:docMk/>
            <pc:sldMk cId="2090854208" sldId="491"/>
            <ac:picMk id="5" creationId="{FE65D7AB-18FB-DE8D-DB28-71E66497E0B9}"/>
          </ac:picMkLst>
        </pc:picChg>
        <pc:picChg chg="add mod">
          <ac:chgData name="tien tran" userId="f5c0b7c74de91c7e" providerId="Windows Live" clId="Web-{B207133D-ABFF-439A-8009-7C3B7E0B095B}" dt="2023-08-14T16:56:28.571" v="796" actId="1076"/>
          <ac:picMkLst>
            <pc:docMk/>
            <pc:sldMk cId="2090854208" sldId="491"/>
            <ac:picMk id="6" creationId="{2401DDCD-A061-31F7-46A8-7C2EB1F28BB7}"/>
          </ac:picMkLst>
        </pc:picChg>
        <pc:picChg chg="add mod">
          <ac:chgData name="tien tran" userId="f5c0b7c74de91c7e" providerId="Windows Live" clId="Web-{B207133D-ABFF-439A-8009-7C3B7E0B095B}" dt="2023-08-14T16:56:34.665" v="798" actId="14100"/>
          <ac:picMkLst>
            <pc:docMk/>
            <pc:sldMk cId="2090854208" sldId="491"/>
            <ac:picMk id="7" creationId="{ECF575BE-180B-F804-E92E-F49965E707D1}"/>
          </ac:picMkLst>
        </pc:picChg>
      </pc:sldChg>
      <pc:sldChg chg="addSp modSp new">
        <pc:chgData name="tien tran" userId="f5c0b7c74de91c7e" providerId="Windows Live" clId="Web-{B207133D-ABFF-439A-8009-7C3B7E0B095B}" dt="2023-08-14T17:07:47.814" v="816" actId="14100"/>
        <pc:sldMkLst>
          <pc:docMk/>
          <pc:sldMk cId="2283013235" sldId="492"/>
        </pc:sldMkLst>
        <pc:spChg chg="mod">
          <ac:chgData name="tien tran" userId="f5c0b7c74de91c7e" providerId="Windows Live" clId="Web-{B207133D-ABFF-439A-8009-7C3B7E0B095B}" dt="2023-08-14T17:06:40.952" v="801" actId="20577"/>
          <ac:spMkLst>
            <pc:docMk/>
            <pc:sldMk cId="2283013235" sldId="492"/>
            <ac:spMk id="2" creationId="{498FE57E-7085-74CF-F46B-1707E8684D79}"/>
          </ac:spMkLst>
        </pc:spChg>
        <pc:spChg chg="mod">
          <ac:chgData name="tien tran" userId="f5c0b7c74de91c7e" providerId="Windows Live" clId="Web-{B207133D-ABFF-439A-8009-7C3B7E0B095B}" dt="2023-08-14T17:07:07.234" v="805" actId="20577"/>
          <ac:spMkLst>
            <pc:docMk/>
            <pc:sldMk cId="2283013235" sldId="492"/>
            <ac:spMk id="3" creationId="{D2C8E602-AC27-8FA2-07B1-0FC66941B617}"/>
          </ac:spMkLst>
        </pc:spChg>
        <pc:picChg chg="add mod">
          <ac:chgData name="tien tran" userId="f5c0b7c74de91c7e" providerId="Windows Live" clId="Web-{B207133D-ABFF-439A-8009-7C3B7E0B095B}" dt="2023-08-14T17:07:47.814" v="816" actId="14100"/>
          <ac:picMkLst>
            <pc:docMk/>
            <pc:sldMk cId="2283013235" sldId="492"/>
            <ac:picMk id="5" creationId="{4E6BEBF6-7D58-CD0A-5856-3C99522B3C09}"/>
          </ac:picMkLst>
        </pc:picChg>
        <pc:picChg chg="add mod">
          <ac:chgData name="tien tran" userId="f5c0b7c74de91c7e" providerId="Windows Live" clId="Web-{B207133D-ABFF-439A-8009-7C3B7E0B095B}" dt="2023-08-14T17:07:33.579" v="812" actId="1076"/>
          <ac:picMkLst>
            <pc:docMk/>
            <pc:sldMk cId="2283013235" sldId="492"/>
            <ac:picMk id="6" creationId="{CE8EEEED-6804-1136-E971-0FAE364F1F25}"/>
          </ac:picMkLst>
        </pc:picChg>
      </pc:sldChg>
      <pc:sldChg chg="modSp add replId">
        <pc:chgData name="tien tran" userId="f5c0b7c74de91c7e" providerId="Windows Live" clId="Web-{B207133D-ABFF-439A-8009-7C3B7E0B095B}" dt="2023-08-14T17:10:12.428" v="845" actId="20577"/>
        <pc:sldMkLst>
          <pc:docMk/>
          <pc:sldMk cId="4269224074" sldId="493"/>
        </pc:sldMkLst>
        <pc:spChg chg="mod">
          <ac:chgData name="tien tran" userId="f5c0b7c74de91c7e" providerId="Windows Live" clId="Web-{B207133D-ABFF-439A-8009-7C3B7E0B095B}" dt="2023-08-14T17:10:12.428" v="845" actId="20577"/>
          <ac:spMkLst>
            <pc:docMk/>
            <pc:sldMk cId="4269224074" sldId="493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29.022" v="847" actId="20577"/>
        <pc:sldMkLst>
          <pc:docMk/>
          <pc:sldMk cId="2170628586" sldId="494"/>
        </pc:sldMkLst>
        <pc:spChg chg="mod">
          <ac:chgData name="tien tran" userId="f5c0b7c74de91c7e" providerId="Windows Live" clId="Web-{B207133D-ABFF-439A-8009-7C3B7E0B095B}" dt="2023-08-14T17:10:29.022" v="847" actId="20577"/>
          <ac:spMkLst>
            <pc:docMk/>
            <pc:sldMk cId="2170628586" sldId="494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0:56.992" v="852" actId="20577"/>
        <pc:sldMkLst>
          <pc:docMk/>
          <pc:sldMk cId="4041993875" sldId="495"/>
        </pc:sldMkLst>
        <pc:spChg chg="mod">
          <ac:chgData name="tien tran" userId="f5c0b7c74de91c7e" providerId="Windows Live" clId="Web-{B207133D-ABFF-439A-8009-7C3B7E0B095B}" dt="2023-08-14T17:10:56.992" v="852" actId="20577"/>
          <ac:spMkLst>
            <pc:docMk/>
            <pc:sldMk cId="4041993875" sldId="495"/>
            <ac:spMk id="3" creationId="{EDC10411-CE3E-DE9B-55F0-CED47B85DBE0}"/>
          </ac:spMkLst>
        </pc:spChg>
      </pc:sldChg>
      <pc:sldChg chg="modSp add replId">
        <pc:chgData name="tien tran" userId="f5c0b7c74de91c7e" providerId="Windows Live" clId="Web-{B207133D-ABFF-439A-8009-7C3B7E0B095B}" dt="2023-08-14T17:11:11.680" v="854" actId="20577"/>
        <pc:sldMkLst>
          <pc:docMk/>
          <pc:sldMk cId="87806020" sldId="496"/>
        </pc:sldMkLst>
        <pc:spChg chg="mod">
          <ac:chgData name="tien tran" userId="f5c0b7c74de91c7e" providerId="Windows Live" clId="Web-{B207133D-ABFF-439A-8009-7C3B7E0B095B}" dt="2023-08-14T17:11:11.680" v="854" actId="20577"/>
          <ac:spMkLst>
            <pc:docMk/>
            <pc:sldMk cId="87806020" sldId="496"/>
            <ac:spMk id="3" creationId="{EDC10411-CE3E-DE9B-55F0-CED47B85DBE0}"/>
          </ac:spMkLst>
        </pc:spChg>
      </pc:sldChg>
      <pc:sldMasterChg chg="add addSldLayout">
        <pc:chgData name="tien tran" userId="f5c0b7c74de91c7e" providerId="Windows Live" clId="Web-{B207133D-ABFF-439A-8009-7C3B7E0B095B}" dt="2023-08-14T16:21:33.088" v="581"/>
        <pc:sldMasterMkLst>
          <pc:docMk/>
          <pc:sldMasterMk cId="0" sldId="2147483648"/>
        </pc:sldMasterMkLst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71408424" sldId="2147483649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7808533" sldId="2147483650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41787651" sldId="2147483651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365898042" sldId="2147483652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917652006" sldId="2147483653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4133864394" sldId="2147483654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310294866" sldId="2147483655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436292587" sldId="2147483656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2788201342" sldId="2147483657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1863358204" sldId="2147483658"/>
          </pc:sldLayoutMkLst>
        </pc:sldLayoutChg>
        <pc:sldLayoutChg chg="add">
          <pc:chgData name="tien tran" userId="f5c0b7c74de91c7e" providerId="Windows Live" clId="Web-{B207133D-ABFF-439A-8009-7C3B7E0B095B}" dt="2023-08-14T16:21:33.088" v="581"/>
          <pc:sldLayoutMkLst>
            <pc:docMk/>
            <pc:sldMasterMk cId="0" sldId="2147483648"/>
            <pc:sldLayoutMk cId="326731915" sldId="2147483659"/>
          </pc:sldLayoutMkLst>
        </pc:sldLayoutChg>
      </pc:sldMasterChg>
    </pc:docChg>
  </pc:docChgLst>
  <pc:docChgLst>
    <pc:chgData name="tien tran" userId="f5c0b7c74de91c7e" providerId="Windows Live" clId="Web-{D15DC498-EE4A-40E4-B29F-9389025554B4}"/>
    <pc:docChg chg="addSld delSld modSld sldOrd addMainMaster delMainMaster">
      <pc:chgData name="tien tran" userId="f5c0b7c74de91c7e" providerId="Windows Live" clId="Web-{D15DC498-EE4A-40E4-B29F-9389025554B4}" dt="2023-08-10T10:18:45.718" v="540" actId="20577"/>
      <pc:docMkLst>
        <pc:docMk/>
      </pc:docMkLst>
      <pc:sldChg chg="modSp">
        <pc:chgData name="tien tran" userId="f5c0b7c74de91c7e" providerId="Windows Live" clId="Web-{D15DC498-EE4A-40E4-B29F-9389025554B4}" dt="2023-08-10T09:32:41.210" v="500" actId="20577"/>
        <pc:sldMkLst>
          <pc:docMk/>
          <pc:sldMk cId="0" sldId="257"/>
        </pc:sldMkLst>
        <pc:spChg chg="mod">
          <ac:chgData name="tien tran" userId="f5c0b7c74de91c7e" providerId="Windows Live" clId="Web-{D15DC498-EE4A-40E4-B29F-9389025554B4}" dt="2023-08-10T09:32:41.210" v="500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7.512" v="0"/>
        <pc:sldMkLst>
          <pc:docMk/>
          <pc:sldMk cId="0" sldId="260"/>
        </pc:sldMkLst>
      </pc:sldChg>
      <pc:sldChg chg="modSp">
        <pc:chgData name="tien tran" userId="f5c0b7c74de91c7e" providerId="Windows Live" clId="Web-{D15DC498-EE4A-40E4-B29F-9389025554B4}" dt="2023-08-10T09:30:19.469" v="471" actId="20577"/>
        <pc:sldMkLst>
          <pc:docMk/>
          <pc:sldMk cId="0" sldId="404"/>
        </pc:sldMkLst>
        <pc:spChg chg="mod">
          <ac:chgData name="tien tran" userId="f5c0b7c74de91c7e" providerId="Windows Live" clId="Web-{D15DC498-EE4A-40E4-B29F-9389025554B4}" dt="2023-08-10T09:30:19.469" v="471" actId="20577"/>
          <ac:spMkLst>
            <pc:docMk/>
            <pc:sldMk cId="0" sldId="404"/>
            <ac:spMk id="12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28.450" v="1"/>
        <pc:sldMkLst>
          <pc:docMk/>
          <pc:sldMk cId="2189927006" sldId="405"/>
        </pc:sldMkLst>
      </pc:sldChg>
      <pc:sldChg chg="del">
        <pc:chgData name="tien tran" userId="f5c0b7c74de91c7e" providerId="Windows Live" clId="Web-{D15DC498-EE4A-40E4-B29F-9389025554B4}" dt="2023-08-10T05:22:08.650" v="70"/>
        <pc:sldMkLst>
          <pc:docMk/>
          <pc:sldMk cId="1642895426" sldId="407"/>
        </pc:sldMkLst>
      </pc:sldChg>
      <pc:sldChg chg="modSp add ord replId">
        <pc:chgData name="tien tran" userId="f5c0b7c74de91c7e" providerId="Windows Live" clId="Web-{D15DC498-EE4A-40E4-B29F-9389025554B4}" dt="2023-08-10T09:31:16.237" v="481"/>
        <pc:sldMkLst>
          <pc:docMk/>
          <pc:sldMk cId="127468970" sldId="408"/>
        </pc:sldMkLst>
        <pc:spChg chg="mod">
          <ac:chgData name="tien tran" userId="f5c0b7c74de91c7e" providerId="Windows Live" clId="Web-{D15DC498-EE4A-40E4-B29F-9389025554B4}" dt="2023-08-10T04:51:33.188" v="11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D15DC498-EE4A-40E4-B29F-9389025554B4}" dt="2023-08-10T09:29:44.624" v="452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">
        <pc:chgData name="tien tran" userId="f5c0b7c74de91c7e" providerId="Windows Live" clId="Web-{D15DC498-EE4A-40E4-B29F-9389025554B4}" dt="2023-08-10T04:49:31.512" v="3"/>
        <pc:sldMkLst>
          <pc:docMk/>
          <pc:sldMk cId="1994670862" sldId="408"/>
        </pc:sldMkLst>
      </pc:sldChg>
      <pc:sldChg chg="add del">
        <pc:chgData name="tien tran" userId="f5c0b7c74de91c7e" providerId="Windows Live" clId="Web-{D15DC498-EE4A-40E4-B29F-9389025554B4}" dt="2023-08-10T05:15:26.076" v="17"/>
        <pc:sldMkLst>
          <pc:docMk/>
          <pc:sldMk cId="2871557930" sldId="409"/>
        </pc:sldMkLst>
      </pc:sldChg>
      <pc:sldChg chg="del">
        <pc:chgData name="tien tran" userId="f5c0b7c74de91c7e" providerId="Windows Live" clId="Web-{D15DC498-EE4A-40E4-B29F-9389025554B4}" dt="2023-08-10T04:49:30.137" v="2"/>
        <pc:sldMkLst>
          <pc:docMk/>
          <pc:sldMk cId="3855648825" sldId="409"/>
        </pc:sldMkLst>
      </pc:sldChg>
      <pc:sldChg chg="addSp delSp modSp add replId addAnim delAnim">
        <pc:chgData name="tien tran" userId="f5c0b7c74de91c7e" providerId="Windows Live" clId="Web-{D15DC498-EE4A-40E4-B29F-9389025554B4}" dt="2023-08-10T05:16:48.656" v="35" actId="1076"/>
        <pc:sldMkLst>
          <pc:docMk/>
          <pc:sldMk cId="4092728141" sldId="409"/>
        </pc:sldMkLst>
        <pc:spChg chg="mod">
          <ac:chgData name="tien tran" userId="f5c0b7c74de91c7e" providerId="Windows Live" clId="Web-{D15DC498-EE4A-40E4-B29F-9389025554B4}" dt="2023-08-10T05:15:57.123" v="24" actId="20577"/>
          <ac:spMkLst>
            <pc:docMk/>
            <pc:sldMk cId="4092728141" sldId="409"/>
            <ac:spMk id="5122" creationId="{00000000-0000-0000-0000-000000000000}"/>
          </ac:spMkLst>
        </pc:spChg>
        <pc:spChg chg="add del mod">
          <ac:chgData name="tien tran" userId="f5c0b7c74de91c7e" providerId="Windows Live" clId="Web-{D15DC498-EE4A-40E4-B29F-9389025554B4}" dt="2023-08-10T05:16:13.702" v="27"/>
          <ac:spMkLst>
            <pc:docMk/>
            <pc:sldMk cId="4092728141" sldId="409"/>
            <ac:spMk id="190467" creationId="{00000000-0000-0000-0000-000000000000}"/>
          </ac:spMkLst>
        </pc:spChg>
        <pc:graphicFrameChg chg="add del mod ord modGraphic">
          <ac:chgData name="tien tran" userId="f5c0b7c74de91c7e" providerId="Windows Live" clId="Web-{D15DC498-EE4A-40E4-B29F-9389025554B4}" dt="2023-08-10T05:16:07.202" v="26"/>
          <ac:graphicFrameMkLst>
            <pc:docMk/>
            <pc:sldMk cId="4092728141" sldId="409"/>
            <ac:graphicFrameMk id="3" creationId="{3F73029D-DE25-3B35-FC92-D364BF3D9A97}"/>
          </ac:graphicFrameMkLst>
        </pc:graphicFrameChg>
        <pc:graphicFrameChg chg="add mod ord modGraphic">
          <ac:chgData name="tien tran" userId="f5c0b7c74de91c7e" providerId="Windows Live" clId="Web-{D15DC498-EE4A-40E4-B29F-9389025554B4}" dt="2023-08-10T05:16:48.656" v="35" actId="1076"/>
          <ac:graphicFrameMkLst>
            <pc:docMk/>
            <pc:sldMk cId="4092728141" sldId="409"/>
            <ac:graphicFrameMk id="5" creationId="{C4A54BA4-0508-A090-4386-A6AABD6F8123}"/>
          </ac:graphicFrameMkLst>
        </pc:graphicFrameChg>
      </pc:sldChg>
      <pc:sldChg chg="add del">
        <pc:chgData name="tien tran" userId="f5c0b7c74de91c7e" providerId="Windows Live" clId="Web-{D15DC498-EE4A-40E4-B29F-9389025554B4}" dt="2023-08-10T05:15:26.076" v="16"/>
        <pc:sldMkLst>
          <pc:docMk/>
          <pc:sldMk cId="197589947" sldId="410"/>
        </pc:sldMkLst>
      </pc:sldChg>
      <pc:sldChg chg="modSp new ord modNotes">
        <pc:chgData name="tien tran" userId="f5c0b7c74de91c7e" providerId="Windows Live" clId="Web-{D15DC498-EE4A-40E4-B29F-9389025554B4}" dt="2023-08-10T09:08:14.584" v="341"/>
        <pc:sldMkLst>
          <pc:docMk/>
          <pc:sldMk cId="783779802" sldId="410"/>
        </pc:sldMkLst>
        <pc:spChg chg="mod">
          <ac:chgData name="tien tran" userId="f5c0b7c74de91c7e" providerId="Windows Live" clId="Web-{D15DC498-EE4A-40E4-B29F-9389025554B4}" dt="2023-08-10T05:27:26.113" v="119" actId="20577"/>
          <ac:spMkLst>
            <pc:docMk/>
            <pc:sldMk cId="783779802" sldId="410"/>
            <ac:spMk id="2" creationId="{250BAF42-F1CB-45A3-0C77-CBAA9434D89F}"/>
          </ac:spMkLst>
        </pc:spChg>
        <pc:spChg chg="mod">
          <ac:chgData name="tien tran" userId="f5c0b7c74de91c7e" providerId="Windows Live" clId="Web-{D15DC498-EE4A-40E4-B29F-9389025554B4}" dt="2023-08-10T05:29:41.820" v="147" actId="20577"/>
          <ac:spMkLst>
            <pc:docMk/>
            <pc:sldMk cId="783779802" sldId="410"/>
            <ac:spMk id="3" creationId="{2DAF0DD2-A99E-B732-D6F1-050717CDC005}"/>
          </ac:spMkLst>
        </pc:spChg>
      </pc:sldChg>
      <pc:sldChg chg="del">
        <pc:chgData name="tien tran" userId="f5c0b7c74de91c7e" providerId="Windows Live" clId="Web-{D15DC498-EE4A-40E4-B29F-9389025554B4}" dt="2023-08-10T04:49:32.044" v="4"/>
        <pc:sldMkLst>
          <pc:docMk/>
          <pc:sldMk cId="3067185355" sldId="410"/>
        </pc:sldMkLst>
      </pc:sldChg>
      <pc:sldChg chg="add del">
        <pc:chgData name="tien tran" userId="f5c0b7c74de91c7e" providerId="Windows Live" clId="Web-{D15DC498-EE4A-40E4-B29F-9389025554B4}" dt="2023-08-10T05:15:26.076" v="15"/>
        <pc:sldMkLst>
          <pc:docMk/>
          <pc:sldMk cId="767287494" sldId="411"/>
        </pc:sldMkLst>
      </pc:sldChg>
      <pc:sldChg chg="del">
        <pc:chgData name="tien tran" userId="f5c0b7c74de91c7e" providerId="Windows Live" clId="Web-{D15DC498-EE4A-40E4-B29F-9389025554B4}" dt="2023-08-10T04:49:32.981" v="5"/>
        <pc:sldMkLst>
          <pc:docMk/>
          <pc:sldMk cId="1338927439" sldId="411"/>
        </pc:sldMkLst>
      </pc:sldChg>
      <pc:sldChg chg="modSp new del">
        <pc:chgData name="tien tran" userId="f5c0b7c74de91c7e" providerId="Windows Live" clId="Web-{D15DC498-EE4A-40E4-B29F-9389025554B4}" dt="2023-08-10T09:21:15.415" v="348"/>
        <pc:sldMkLst>
          <pc:docMk/>
          <pc:sldMk cId="2290035733" sldId="411"/>
        </pc:sldMkLst>
        <pc:spChg chg="mod">
          <ac:chgData name="tien tran" userId="f5c0b7c74de91c7e" providerId="Windows Live" clId="Web-{D15DC498-EE4A-40E4-B29F-9389025554B4}" dt="2023-08-10T05:18:35.113" v="67" actId="20577"/>
          <ac:spMkLst>
            <pc:docMk/>
            <pc:sldMk cId="2290035733" sldId="411"/>
            <ac:spMk id="2" creationId="{5ECE65CB-1DA8-1316-D2EA-BB8812716CD6}"/>
          </ac:spMkLst>
        </pc:spChg>
        <pc:spChg chg="mod">
          <ac:chgData name="tien tran" userId="f5c0b7c74de91c7e" providerId="Windows Live" clId="Web-{D15DC498-EE4A-40E4-B29F-9389025554B4}" dt="2023-08-10T05:18:46.879" v="69" actId="20577"/>
          <ac:spMkLst>
            <pc:docMk/>
            <pc:sldMk cId="2290035733" sldId="411"/>
            <ac:spMk id="3" creationId="{A199BCFB-89CA-5313-B01B-8C6DA05C322B}"/>
          </ac:spMkLst>
        </pc:spChg>
      </pc:sldChg>
      <pc:sldChg chg="del">
        <pc:chgData name="tien tran" userId="f5c0b7c74de91c7e" providerId="Windows Live" clId="Web-{D15DC498-EE4A-40E4-B29F-9389025554B4}" dt="2023-08-10T04:49:33.747" v="6"/>
        <pc:sldMkLst>
          <pc:docMk/>
          <pc:sldMk cId="610090152" sldId="412"/>
        </pc:sldMkLst>
      </pc:sldChg>
      <pc:sldChg chg="modSp new modNotes">
        <pc:chgData name="tien tran" userId="f5c0b7c74de91c7e" providerId="Windows Live" clId="Web-{D15DC498-EE4A-40E4-B29F-9389025554B4}" dt="2023-08-10T09:08:22.788" v="343"/>
        <pc:sldMkLst>
          <pc:docMk/>
          <pc:sldMk cId="3339784644" sldId="412"/>
        </pc:sldMkLst>
        <pc:spChg chg="mod">
          <ac:chgData name="tien tran" userId="f5c0b7c74de91c7e" providerId="Windows Live" clId="Web-{D15DC498-EE4A-40E4-B29F-9389025554B4}" dt="2023-08-10T05:27:47.254" v="124" actId="20577"/>
          <ac:spMkLst>
            <pc:docMk/>
            <pc:sldMk cId="3339784644" sldId="412"/>
            <ac:spMk id="2" creationId="{393A8453-EC2A-34FC-87EC-A0355F2C7C6B}"/>
          </ac:spMkLst>
        </pc:spChg>
        <pc:spChg chg="mod">
          <ac:chgData name="tien tran" userId="f5c0b7c74de91c7e" providerId="Windows Live" clId="Web-{D15DC498-EE4A-40E4-B29F-9389025554B4}" dt="2023-08-10T05:30:10.931" v="149" actId="20577"/>
          <ac:spMkLst>
            <pc:docMk/>
            <pc:sldMk cId="3339784644" sldId="412"/>
            <ac:spMk id="3" creationId="{BF779970-2383-B336-1028-E371C9585296}"/>
          </ac:spMkLst>
        </pc:spChg>
      </pc:sldChg>
      <pc:sldChg chg="modSp new">
        <pc:chgData name="tien tran" userId="f5c0b7c74de91c7e" providerId="Windows Live" clId="Web-{D15DC498-EE4A-40E4-B29F-9389025554B4}" dt="2023-08-10T05:31:43.605" v="179" actId="20577"/>
        <pc:sldMkLst>
          <pc:docMk/>
          <pc:sldMk cId="3181141262" sldId="413"/>
        </pc:sldMkLst>
        <pc:spChg chg="mod">
          <ac:chgData name="tien tran" userId="f5c0b7c74de91c7e" providerId="Windows Live" clId="Web-{D15DC498-EE4A-40E4-B29F-9389025554B4}" dt="2023-08-10T05:30:29.744" v="155" actId="20577"/>
          <ac:spMkLst>
            <pc:docMk/>
            <pc:sldMk cId="3181141262" sldId="413"/>
            <ac:spMk id="2" creationId="{F9A7EB6C-AB7E-AF0A-FE00-290ECE6B4E1E}"/>
          </ac:spMkLst>
        </pc:spChg>
        <pc:spChg chg="mod">
          <ac:chgData name="tien tran" userId="f5c0b7c74de91c7e" providerId="Windows Live" clId="Web-{D15DC498-EE4A-40E4-B29F-9389025554B4}" dt="2023-08-10T05:31:43.605" v="179" actId="20577"/>
          <ac:spMkLst>
            <pc:docMk/>
            <pc:sldMk cId="3181141262" sldId="413"/>
            <ac:spMk id="3" creationId="{55F6906A-8760-2F65-E7D5-ACE48B862D75}"/>
          </ac:spMkLst>
        </pc:spChg>
      </pc:sldChg>
      <pc:sldChg chg="modSp new modNotes">
        <pc:chgData name="tien tran" userId="f5c0b7c74de91c7e" providerId="Windows Live" clId="Web-{D15DC498-EE4A-40E4-B29F-9389025554B4}" dt="2023-08-10T09:08:33.538" v="345"/>
        <pc:sldMkLst>
          <pc:docMk/>
          <pc:sldMk cId="3444204200" sldId="414"/>
        </pc:sldMkLst>
        <pc:spChg chg="mod">
          <ac:chgData name="tien tran" userId="f5c0b7c74de91c7e" providerId="Windows Live" clId="Web-{D15DC498-EE4A-40E4-B29F-9389025554B4}" dt="2023-08-10T06:33:51.824" v="184" actId="20577"/>
          <ac:spMkLst>
            <pc:docMk/>
            <pc:sldMk cId="3444204200" sldId="414"/>
            <ac:spMk id="2" creationId="{27CA9A72-1A6C-EA27-5F8A-21BCE06986C3}"/>
          </ac:spMkLst>
        </pc:spChg>
        <pc:spChg chg="mod">
          <ac:chgData name="tien tran" userId="f5c0b7c74de91c7e" providerId="Windows Live" clId="Web-{D15DC498-EE4A-40E4-B29F-9389025554B4}" dt="2023-08-10T06:34:18.778" v="188" actId="20577"/>
          <ac:spMkLst>
            <pc:docMk/>
            <pc:sldMk cId="3444204200" sldId="414"/>
            <ac:spMk id="3" creationId="{774C7AB8-29EB-809A-E68B-CB7362553CAE}"/>
          </ac:spMkLst>
        </pc:spChg>
      </pc:sldChg>
      <pc:sldChg chg="addSp modSp new modNotes">
        <pc:chgData name="tien tran" userId="f5c0b7c74de91c7e" providerId="Windows Live" clId="Web-{D15DC498-EE4A-40E4-B29F-9389025554B4}" dt="2023-08-10T09:20:58.492" v="347"/>
        <pc:sldMkLst>
          <pc:docMk/>
          <pc:sldMk cId="3272650938" sldId="415"/>
        </pc:sldMkLst>
        <pc:spChg chg="mod">
          <ac:chgData name="tien tran" userId="f5c0b7c74de91c7e" providerId="Windows Live" clId="Web-{D15DC498-EE4A-40E4-B29F-9389025554B4}" dt="2023-08-10T06:34:46.716" v="193" actId="20577"/>
          <ac:spMkLst>
            <pc:docMk/>
            <pc:sldMk cId="3272650938" sldId="415"/>
            <ac:spMk id="2" creationId="{3F1969E4-308F-23D7-E25C-F2F8FFF2538F}"/>
          </ac:spMkLst>
        </pc:spChg>
        <pc:spChg chg="mod">
          <ac:chgData name="tien tran" userId="f5c0b7c74de91c7e" providerId="Windows Live" clId="Web-{D15DC498-EE4A-40E4-B29F-9389025554B4}" dt="2023-08-10T06:34:53.451" v="195" actId="20577"/>
          <ac:spMkLst>
            <pc:docMk/>
            <pc:sldMk cId="3272650938" sldId="415"/>
            <ac:spMk id="3" creationId="{7B1F9CFE-8B93-6682-E295-222898D18FBD}"/>
          </ac:spMkLst>
        </pc:spChg>
        <pc:picChg chg="add mod">
          <ac:chgData name="tien tran" userId="f5c0b7c74de91c7e" providerId="Windows Live" clId="Web-{D15DC498-EE4A-40E4-B29F-9389025554B4}" dt="2023-08-10T06:34:59.529" v="198" actId="14100"/>
          <ac:picMkLst>
            <pc:docMk/>
            <pc:sldMk cId="3272650938" sldId="415"/>
            <ac:picMk id="5" creationId="{7982A788-6499-5D84-1133-969D1CBC0793}"/>
          </ac:picMkLst>
        </pc:picChg>
      </pc:sldChg>
      <pc:sldChg chg="modSp new">
        <pc:chgData name="tien tran" userId="f5c0b7c74de91c7e" providerId="Windows Live" clId="Web-{D15DC498-EE4A-40E4-B29F-9389025554B4}" dt="2023-08-10T06:35:33.249" v="207" actId="20577"/>
        <pc:sldMkLst>
          <pc:docMk/>
          <pc:sldMk cId="1460951728" sldId="416"/>
        </pc:sldMkLst>
        <pc:spChg chg="mod">
          <ac:chgData name="tien tran" userId="f5c0b7c74de91c7e" providerId="Windows Live" clId="Web-{D15DC498-EE4A-40E4-B29F-9389025554B4}" dt="2023-08-10T06:35:22.514" v="203" actId="20577"/>
          <ac:spMkLst>
            <pc:docMk/>
            <pc:sldMk cId="1460951728" sldId="416"/>
            <ac:spMk id="2" creationId="{CB403188-D867-B525-7746-EE80A04A67AA}"/>
          </ac:spMkLst>
        </pc:spChg>
        <pc:spChg chg="mod">
          <ac:chgData name="tien tran" userId="f5c0b7c74de91c7e" providerId="Windows Live" clId="Web-{D15DC498-EE4A-40E4-B29F-9389025554B4}" dt="2023-08-10T06:35:33.249" v="207" actId="20577"/>
          <ac:spMkLst>
            <pc:docMk/>
            <pc:sldMk cId="1460951728" sldId="416"/>
            <ac:spMk id="3" creationId="{A16A8D72-4391-3D72-C88F-C66CA37FF84E}"/>
          </ac:spMkLst>
        </pc:spChg>
      </pc:sldChg>
      <pc:sldChg chg="modSp new">
        <pc:chgData name="tien tran" userId="f5c0b7c74de91c7e" providerId="Windows Live" clId="Web-{D15DC498-EE4A-40E4-B29F-9389025554B4}" dt="2023-08-10T06:45:44.076" v="289" actId="20577"/>
        <pc:sldMkLst>
          <pc:docMk/>
          <pc:sldMk cId="276252559" sldId="417"/>
        </pc:sldMkLst>
        <pc:spChg chg="mod">
          <ac:chgData name="tien tran" userId="f5c0b7c74de91c7e" providerId="Windows Live" clId="Web-{D15DC498-EE4A-40E4-B29F-9389025554B4}" dt="2023-08-10T06:45:36.339" v="286" actId="20577"/>
          <ac:spMkLst>
            <pc:docMk/>
            <pc:sldMk cId="276252559" sldId="417"/>
            <ac:spMk id="2" creationId="{43C5C36D-6F62-13F1-0DF8-4BB15A4F517C}"/>
          </ac:spMkLst>
        </pc:spChg>
        <pc:spChg chg="mod">
          <ac:chgData name="tien tran" userId="f5c0b7c74de91c7e" providerId="Windows Live" clId="Web-{D15DC498-EE4A-40E4-B29F-9389025554B4}" dt="2023-08-10T06:45:44.076" v="289" actId="20577"/>
          <ac:spMkLst>
            <pc:docMk/>
            <pc:sldMk cId="276252559" sldId="417"/>
            <ac:spMk id="3" creationId="{652BC72E-FB2E-DA81-4129-27B24C9D6613}"/>
          </ac:spMkLst>
        </pc:spChg>
      </pc:sldChg>
      <pc:sldChg chg="add del">
        <pc:chgData name="tien tran" userId="f5c0b7c74de91c7e" providerId="Windows Live" clId="Web-{D15DC498-EE4A-40E4-B29F-9389025554B4}" dt="2023-08-10T06:38:01.361" v="249"/>
        <pc:sldMkLst>
          <pc:docMk/>
          <pc:sldMk cId="2113658747" sldId="417"/>
        </pc:sldMkLst>
      </pc:sldChg>
      <pc:sldChg chg="add del">
        <pc:chgData name="tien tran" userId="f5c0b7c74de91c7e" providerId="Windows Live" clId="Web-{D15DC498-EE4A-40E4-B29F-9389025554B4}" dt="2023-08-10T06:38:01.345" v="248"/>
        <pc:sldMkLst>
          <pc:docMk/>
          <pc:sldMk cId="475254412" sldId="418"/>
        </pc:sldMkLst>
      </pc:sldChg>
      <pc:sldChg chg="new add del">
        <pc:chgData name="tien tran" userId="f5c0b7c74de91c7e" providerId="Windows Live" clId="Web-{D15DC498-EE4A-40E4-B29F-9389025554B4}" dt="2023-08-10T09:31:34.316" v="486"/>
        <pc:sldMkLst>
          <pc:docMk/>
          <pc:sldMk cId="4032163897" sldId="418"/>
        </pc:sldMkLst>
      </pc:sldChg>
      <pc:sldChg chg="add del">
        <pc:chgData name="tien tran" userId="f5c0b7c74de91c7e" providerId="Windows Live" clId="Web-{D15DC498-EE4A-40E4-B29F-9389025554B4}" dt="2023-08-10T06:38:01.345" v="247"/>
        <pc:sldMkLst>
          <pc:docMk/>
          <pc:sldMk cId="1491629864" sldId="419"/>
        </pc:sldMkLst>
      </pc:sldChg>
      <pc:sldChg chg="modSp new">
        <pc:chgData name="tien tran" userId="f5c0b7c74de91c7e" providerId="Windows Live" clId="Web-{D15DC498-EE4A-40E4-B29F-9389025554B4}" dt="2023-08-10T06:47:07.981" v="308" actId="20577"/>
        <pc:sldMkLst>
          <pc:docMk/>
          <pc:sldMk cId="4113484281" sldId="419"/>
        </pc:sldMkLst>
        <pc:spChg chg="mod">
          <ac:chgData name="tien tran" userId="f5c0b7c74de91c7e" providerId="Windows Live" clId="Web-{D15DC498-EE4A-40E4-B29F-9389025554B4}" dt="2023-08-10T06:47:07.981" v="308" actId="20577"/>
          <ac:spMkLst>
            <pc:docMk/>
            <pc:sldMk cId="4113484281" sldId="419"/>
            <ac:spMk id="2" creationId="{BB76B3A3-6A35-8911-50A3-58AD958ADD60}"/>
          </ac:spMkLst>
        </pc:spChg>
        <pc:spChg chg="mod">
          <ac:chgData name="tien tran" userId="f5c0b7c74de91c7e" providerId="Windows Live" clId="Web-{D15DC498-EE4A-40E4-B29F-9389025554B4}" dt="2023-08-10T06:46:17.886" v="295" actId="20577"/>
          <ac:spMkLst>
            <pc:docMk/>
            <pc:sldMk cId="4113484281" sldId="419"/>
            <ac:spMk id="3" creationId="{3B8A8A82-EF44-BC75-B8FD-56DE0897D90D}"/>
          </ac:spMkLst>
        </pc:spChg>
      </pc:sldChg>
      <pc:sldChg chg="modSp new">
        <pc:chgData name="tien tran" userId="f5c0b7c74de91c7e" providerId="Windows Live" clId="Web-{D15DC498-EE4A-40E4-B29F-9389025554B4}" dt="2023-08-10T06:46:50.918" v="307" actId="20577"/>
        <pc:sldMkLst>
          <pc:docMk/>
          <pc:sldMk cId="731796846" sldId="420"/>
        </pc:sldMkLst>
        <pc:spChg chg="mod">
          <ac:chgData name="tien tran" userId="f5c0b7c74de91c7e" providerId="Windows Live" clId="Web-{D15DC498-EE4A-40E4-B29F-9389025554B4}" dt="2023-08-10T06:46:36.621" v="303" actId="20577"/>
          <ac:spMkLst>
            <pc:docMk/>
            <pc:sldMk cId="731796846" sldId="420"/>
            <ac:spMk id="2" creationId="{20CDD454-FADB-9F04-D79A-45646AA6C6B2}"/>
          </ac:spMkLst>
        </pc:spChg>
        <pc:spChg chg="mod">
          <ac:chgData name="tien tran" userId="f5c0b7c74de91c7e" providerId="Windows Live" clId="Web-{D15DC498-EE4A-40E4-B29F-9389025554B4}" dt="2023-08-10T06:46:50.918" v="307" actId="20577"/>
          <ac:spMkLst>
            <pc:docMk/>
            <pc:sldMk cId="731796846" sldId="420"/>
            <ac:spMk id="3" creationId="{1AFED418-D046-F62D-4E2D-8C738372E59F}"/>
          </ac:spMkLst>
        </pc:spChg>
      </pc:sldChg>
      <pc:sldChg chg="add del">
        <pc:chgData name="tien tran" userId="f5c0b7c74de91c7e" providerId="Windows Live" clId="Web-{D15DC498-EE4A-40E4-B29F-9389025554B4}" dt="2023-08-10T06:38:01.345" v="246"/>
        <pc:sldMkLst>
          <pc:docMk/>
          <pc:sldMk cId="2186506547" sldId="420"/>
        </pc:sldMkLst>
      </pc:sldChg>
      <pc:sldChg chg="add del">
        <pc:chgData name="tien tran" userId="f5c0b7c74de91c7e" providerId="Windows Live" clId="Web-{D15DC498-EE4A-40E4-B29F-9389025554B4}" dt="2023-08-10T06:38:01.345" v="245"/>
        <pc:sldMkLst>
          <pc:docMk/>
          <pc:sldMk cId="2231621182" sldId="421"/>
        </pc:sldMkLst>
      </pc:sldChg>
      <pc:sldChg chg="modSp new">
        <pc:chgData name="tien tran" userId="f5c0b7c74de91c7e" providerId="Windows Live" clId="Web-{D15DC498-EE4A-40E4-B29F-9389025554B4}" dt="2023-08-10T06:47:47.622" v="321" actId="20577"/>
        <pc:sldMkLst>
          <pc:docMk/>
          <pc:sldMk cId="2598830094" sldId="421"/>
        </pc:sldMkLst>
        <pc:spChg chg="mod">
          <ac:chgData name="tien tran" userId="f5c0b7c74de91c7e" providerId="Windows Live" clId="Web-{D15DC498-EE4A-40E4-B29F-9389025554B4}" dt="2023-08-10T06:47:32.169" v="313" actId="20577"/>
          <ac:spMkLst>
            <pc:docMk/>
            <pc:sldMk cId="2598830094" sldId="421"/>
            <ac:spMk id="2" creationId="{FE88A9BA-5E47-3A05-EAA7-E2D3F13ABA62}"/>
          </ac:spMkLst>
        </pc:spChg>
        <pc:spChg chg="mod">
          <ac:chgData name="tien tran" userId="f5c0b7c74de91c7e" providerId="Windows Live" clId="Web-{D15DC498-EE4A-40E4-B29F-9389025554B4}" dt="2023-08-10T06:47:47.622" v="321" actId="20577"/>
          <ac:spMkLst>
            <pc:docMk/>
            <pc:sldMk cId="2598830094" sldId="421"/>
            <ac:spMk id="3" creationId="{CC02702F-7F0C-93A6-9285-1C87AA94D9A4}"/>
          </ac:spMkLst>
        </pc:spChg>
      </pc:sldChg>
      <pc:sldChg chg="add del">
        <pc:chgData name="tien tran" userId="f5c0b7c74de91c7e" providerId="Windows Live" clId="Web-{D15DC498-EE4A-40E4-B29F-9389025554B4}" dt="2023-08-10T06:38:01.345" v="244"/>
        <pc:sldMkLst>
          <pc:docMk/>
          <pc:sldMk cId="1866235890" sldId="422"/>
        </pc:sldMkLst>
      </pc:sldChg>
      <pc:sldChg chg="modSp new del">
        <pc:chgData name="tien tran" userId="f5c0b7c74de91c7e" providerId="Windows Live" clId="Web-{D15DC498-EE4A-40E4-B29F-9389025554B4}" dt="2023-08-10T10:15:21.619" v="501"/>
        <pc:sldMkLst>
          <pc:docMk/>
          <pc:sldMk cId="2564473940" sldId="422"/>
        </pc:sldMkLst>
        <pc:spChg chg="mod">
          <ac:chgData name="tien tran" userId="f5c0b7c74de91c7e" providerId="Windows Live" clId="Web-{D15DC498-EE4A-40E4-B29F-9389025554B4}" dt="2023-08-10T06:49:07.327" v="326" actId="20577"/>
          <ac:spMkLst>
            <pc:docMk/>
            <pc:sldMk cId="2564473940" sldId="422"/>
            <ac:spMk id="2" creationId="{2B520525-86D1-45F9-B04F-32211E09B24F}"/>
          </ac:spMkLst>
        </pc:spChg>
        <pc:spChg chg="mod">
          <ac:chgData name="tien tran" userId="f5c0b7c74de91c7e" providerId="Windows Live" clId="Web-{D15DC498-EE4A-40E4-B29F-9389025554B4}" dt="2023-08-10T06:49:22.531" v="330" actId="20577"/>
          <ac:spMkLst>
            <pc:docMk/>
            <pc:sldMk cId="2564473940" sldId="422"/>
            <ac:spMk id="3" creationId="{74CD2C99-DF2A-0D5B-C69C-607B524BCB47}"/>
          </ac:spMkLst>
        </pc:spChg>
      </pc:sldChg>
      <pc:sldChg chg="modSp new">
        <pc:chgData name="tien tran" userId="f5c0b7c74de91c7e" providerId="Windows Live" clId="Web-{D15DC498-EE4A-40E4-B29F-9389025554B4}" dt="2023-08-10T06:49:48.719" v="339" actId="20577"/>
        <pc:sldMkLst>
          <pc:docMk/>
          <pc:sldMk cId="920688791" sldId="423"/>
        </pc:sldMkLst>
        <pc:spChg chg="mod">
          <ac:chgData name="tien tran" userId="f5c0b7c74de91c7e" providerId="Windows Live" clId="Web-{D15DC498-EE4A-40E4-B29F-9389025554B4}" dt="2023-08-10T06:49:43.047" v="335" actId="20577"/>
          <ac:spMkLst>
            <pc:docMk/>
            <pc:sldMk cId="920688791" sldId="423"/>
            <ac:spMk id="2" creationId="{FA709099-9C03-20E8-4453-4888D961D0DF}"/>
          </ac:spMkLst>
        </pc:spChg>
        <pc:spChg chg="mod">
          <ac:chgData name="tien tran" userId="f5c0b7c74de91c7e" providerId="Windows Live" clId="Web-{D15DC498-EE4A-40E4-B29F-9389025554B4}" dt="2023-08-10T06:49:48.719" v="339" actId="20577"/>
          <ac:spMkLst>
            <pc:docMk/>
            <pc:sldMk cId="920688791" sldId="423"/>
            <ac:spMk id="3" creationId="{19622F19-3A99-91E0-C319-327EB9C57037}"/>
          </ac:spMkLst>
        </pc:spChg>
      </pc:sldChg>
      <pc:sldChg chg="add del">
        <pc:chgData name="tien tran" userId="f5c0b7c74de91c7e" providerId="Windows Live" clId="Web-{D15DC498-EE4A-40E4-B29F-9389025554B4}" dt="2023-08-10T06:38:01.329" v="243"/>
        <pc:sldMkLst>
          <pc:docMk/>
          <pc:sldMk cId="2419640013" sldId="423"/>
        </pc:sldMkLst>
      </pc:sldChg>
      <pc:sldChg chg="add del">
        <pc:chgData name="tien tran" userId="f5c0b7c74de91c7e" providerId="Windows Live" clId="Web-{D15DC498-EE4A-40E4-B29F-9389025554B4}" dt="2023-08-10T06:37:59.251" v="242"/>
        <pc:sldMkLst>
          <pc:docMk/>
          <pc:sldMk cId="552454638" sldId="424"/>
        </pc:sldMkLst>
      </pc:sldChg>
      <pc:sldChg chg="add del replId">
        <pc:chgData name="tien tran" userId="f5c0b7c74de91c7e" providerId="Windows Live" clId="Web-{D15DC498-EE4A-40E4-B29F-9389025554B4}" dt="2023-08-10T09:31:40.285" v="488"/>
        <pc:sldMkLst>
          <pc:docMk/>
          <pc:sldMk cId="2234374530" sldId="424"/>
        </pc:sldMkLst>
      </pc:sldChg>
      <pc:sldChg chg="add del">
        <pc:chgData name="tien tran" userId="f5c0b7c74de91c7e" providerId="Windows Live" clId="Web-{D15DC498-EE4A-40E4-B29F-9389025554B4}" dt="2023-08-10T06:37:59.251" v="241"/>
        <pc:sldMkLst>
          <pc:docMk/>
          <pc:sldMk cId="1206831523" sldId="425"/>
        </pc:sldMkLst>
      </pc:sldChg>
      <pc:sldChg chg="modSp add ord replId">
        <pc:chgData name="tien tran" userId="f5c0b7c74de91c7e" providerId="Windows Live" clId="Web-{D15DC498-EE4A-40E4-B29F-9389025554B4}" dt="2023-08-10T10:18:45.718" v="540" actId="20577"/>
        <pc:sldMkLst>
          <pc:docMk/>
          <pc:sldMk cId="2531436333" sldId="425"/>
        </pc:sldMkLst>
        <pc:spChg chg="mod">
          <ac:chgData name="tien tran" userId="f5c0b7c74de91c7e" providerId="Windows Live" clId="Web-{D15DC498-EE4A-40E4-B29F-9389025554B4}" dt="2023-08-10T09:25:10.315" v="378" actId="20577"/>
          <ac:spMkLst>
            <pc:docMk/>
            <pc:sldMk cId="2531436333" sldId="425"/>
            <ac:spMk id="2" creationId="{46B3D94D-7071-5916-66B5-E139289976E8}"/>
          </ac:spMkLst>
        </pc:spChg>
        <pc:spChg chg="mod">
          <ac:chgData name="tien tran" userId="f5c0b7c74de91c7e" providerId="Windows Live" clId="Web-{D15DC498-EE4A-40E4-B29F-9389025554B4}" dt="2023-08-10T10:18:45.718" v="540" actId="20577"/>
          <ac:spMkLst>
            <pc:docMk/>
            <pc:sldMk cId="2531436333" sldId="425"/>
            <ac:spMk id="3" creationId="{21C96401-A90B-33E2-675F-7E11F01A4186}"/>
          </ac:spMkLst>
        </pc:spChg>
      </pc:sldChg>
      <pc:sldChg chg="modSp add replId">
        <pc:chgData name="tien tran" userId="f5c0b7c74de91c7e" providerId="Windows Live" clId="Web-{D15DC498-EE4A-40E4-B29F-9389025554B4}" dt="2023-08-10T10:18:11.232" v="533" actId="20577"/>
        <pc:sldMkLst>
          <pc:docMk/>
          <pc:sldMk cId="2777785407" sldId="426"/>
        </pc:sldMkLst>
        <pc:spChg chg="mod">
          <ac:chgData name="tien tran" userId="f5c0b7c74de91c7e" providerId="Windows Live" clId="Web-{D15DC498-EE4A-40E4-B29F-9389025554B4}" dt="2023-08-10T10:18:11.232" v="533" actId="20577"/>
          <ac:spMkLst>
            <pc:docMk/>
            <pc:sldMk cId="2777785407" sldId="426"/>
            <ac:spMk id="3" creationId="{21C96401-A90B-33E2-675F-7E11F01A4186}"/>
          </ac:spMkLst>
        </pc:spChg>
      </pc:sldChg>
      <pc:sldChg chg="add del">
        <pc:chgData name="tien tran" userId="f5c0b7c74de91c7e" providerId="Windows Live" clId="Web-{D15DC498-EE4A-40E4-B29F-9389025554B4}" dt="2023-08-10T06:37:59.251" v="240"/>
        <pc:sldMkLst>
          <pc:docMk/>
          <pc:sldMk cId="3180629017" sldId="426"/>
        </pc:sldMkLst>
      </pc:sldChg>
      <pc:sldChg chg="new del">
        <pc:chgData name="tien tran" userId="f5c0b7c74de91c7e" providerId="Windows Live" clId="Web-{D15DC498-EE4A-40E4-B29F-9389025554B4}" dt="2023-08-10T09:29:52.593" v="454"/>
        <pc:sldMkLst>
          <pc:docMk/>
          <pc:sldMk cId="2158942923" sldId="427"/>
        </pc:sldMkLst>
      </pc:sldChg>
      <pc:sldChg chg="add del">
        <pc:chgData name="tien tran" userId="f5c0b7c74de91c7e" providerId="Windows Live" clId="Web-{D15DC498-EE4A-40E4-B29F-9389025554B4}" dt="2023-08-10T06:37:59.251" v="239"/>
        <pc:sldMkLst>
          <pc:docMk/>
          <pc:sldMk cId="3579643518" sldId="427"/>
        </pc:sldMkLst>
      </pc:sldChg>
      <pc:sldChg chg="modSp add replId">
        <pc:chgData name="tien tran" userId="f5c0b7c74de91c7e" providerId="Windows Live" clId="Web-{D15DC498-EE4A-40E4-B29F-9389025554B4}" dt="2023-08-10T09:30:45.517" v="474" actId="20577"/>
        <pc:sldMkLst>
          <pc:docMk/>
          <pc:sldMk cId="4230782466" sldId="427"/>
        </pc:sldMkLst>
        <pc:spChg chg="mod">
          <ac:chgData name="tien tran" userId="f5c0b7c74de91c7e" providerId="Windows Live" clId="Web-{D15DC498-EE4A-40E4-B29F-9389025554B4}" dt="2023-08-10T09:30:45.517" v="474" actId="20577"/>
          <ac:spMkLst>
            <pc:docMk/>
            <pc:sldMk cId="4230782466" sldId="427"/>
            <ac:spMk id="190467" creationId="{00000000-0000-0000-0000-000000000000}"/>
          </ac:spMkLst>
        </pc:spChg>
      </pc:sldChg>
      <pc:sldChg chg="add del replId">
        <pc:chgData name="tien tran" userId="f5c0b7c74de91c7e" providerId="Windows Live" clId="Web-{D15DC498-EE4A-40E4-B29F-9389025554B4}" dt="2023-08-10T09:31:25.082" v="483"/>
        <pc:sldMkLst>
          <pc:docMk/>
          <pc:sldMk cId="1413831631" sldId="428"/>
        </pc:sldMkLst>
      </pc:sldChg>
      <pc:sldChg chg="add del">
        <pc:chgData name="tien tran" userId="f5c0b7c74de91c7e" providerId="Windows Live" clId="Web-{D15DC498-EE4A-40E4-B29F-9389025554B4}" dt="2023-08-10T06:37:59.236" v="238"/>
        <pc:sldMkLst>
          <pc:docMk/>
          <pc:sldMk cId="3857207034" sldId="428"/>
        </pc:sldMkLst>
      </pc:sldChg>
      <pc:sldChg chg="modSp add replId">
        <pc:chgData name="tien tran" userId="f5c0b7c74de91c7e" providerId="Windows Live" clId="Web-{D15DC498-EE4A-40E4-B29F-9389025554B4}" dt="2023-08-10T09:31:33.894" v="485" actId="20577"/>
        <pc:sldMkLst>
          <pc:docMk/>
          <pc:sldMk cId="2677565605" sldId="429"/>
        </pc:sldMkLst>
        <pc:spChg chg="mod">
          <ac:chgData name="tien tran" userId="f5c0b7c74de91c7e" providerId="Windows Live" clId="Web-{D15DC498-EE4A-40E4-B29F-9389025554B4}" dt="2023-08-10T09:31:33.894" v="485" actId="20577"/>
          <ac:spMkLst>
            <pc:docMk/>
            <pc:sldMk cId="2677565605" sldId="429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7"/>
        <pc:sldMkLst>
          <pc:docMk/>
          <pc:sldMk cId="3127186477" sldId="429"/>
        </pc:sldMkLst>
      </pc:sldChg>
      <pc:sldChg chg="modSp add replId">
        <pc:chgData name="tien tran" userId="f5c0b7c74de91c7e" providerId="Windows Live" clId="Web-{D15DC498-EE4A-40E4-B29F-9389025554B4}" dt="2023-08-10T09:31:44.676" v="490" actId="20577"/>
        <pc:sldMkLst>
          <pc:docMk/>
          <pc:sldMk cId="594343117" sldId="430"/>
        </pc:sldMkLst>
        <pc:spChg chg="mod">
          <ac:chgData name="tien tran" userId="f5c0b7c74de91c7e" providerId="Windows Live" clId="Web-{D15DC498-EE4A-40E4-B29F-9389025554B4}" dt="2023-08-10T09:31:44.676" v="490" actId="20577"/>
          <ac:spMkLst>
            <pc:docMk/>
            <pc:sldMk cId="594343117" sldId="430"/>
            <ac:spMk id="190467" creationId="{00000000-0000-0000-0000-000000000000}"/>
          </ac:spMkLst>
        </pc:spChg>
      </pc:sldChg>
      <pc:sldChg chg="add del">
        <pc:chgData name="tien tran" userId="f5c0b7c74de91c7e" providerId="Windows Live" clId="Web-{D15DC498-EE4A-40E4-B29F-9389025554B4}" dt="2023-08-10T06:37:59.236" v="236"/>
        <pc:sldMkLst>
          <pc:docMk/>
          <pc:sldMk cId="1416157620" sldId="430"/>
        </pc:sldMkLst>
      </pc:sldChg>
      <pc:sldChg chg="add del">
        <pc:chgData name="tien tran" userId="f5c0b7c74de91c7e" providerId="Windows Live" clId="Web-{D15DC498-EE4A-40E4-B29F-9389025554B4}" dt="2023-08-10T06:37:57.845" v="235"/>
        <pc:sldMkLst>
          <pc:docMk/>
          <pc:sldMk cId="3020842490" sldId="431"/>
        </pc:sldMkLst>
      </pc:sldChg>
      <pc:sldChg chg="add del">
        <pc:chgData name="tien tran" userId="f5c0b7c74de91c7e" providerId="Windows Live" clId="Web-{D15DC498-EE4A-40E4-B29F-9389025554B4}" dt="2023-08-10T06:37:57.845" v="234"/>
        <pc:sldMkLst>
          <pc:docMk/>
          <pc:sldMk cId="3326588892" sldId="432"/>
        </pc:sldMkLst>
      </pc:sldChg>
      <pc:sldChg chg="add del">
        <pc:chgData name="tien tran" userId="f5c0b7c74de91c7e" providerId="Windows Live" clId="Web-{D15DC498-EE4A-40E4-B29F-9389025554B4}" dt="2023-08-10T06:37:57.845" v="233"/>
        <pc:sldMkLst>
          <pc:docMk/>
          <pc:sldMk cId="1078825393" sldId="433"/>
        </pc:sldMkLst>
      </pc:sldChg>
      <pc:sldChg chg="add del">
        <pc:chgData name="tien tran" userId="f5c0b7c74de91c7e" providerId="Windows Live" clId="Web-{D15DC498-EE4A-40E4-B29F-9389025554B4}" dt="2023-08-10T06:37:57.845" v="232"/>
        <pc:sldMkLst>
          <pc:docMk/>
          <pc:sldMk cId="3693741230" sldId="434"/>
        </pc:sldMkLst>
      </pc:sldChg>
      <pc:sldChg chg="add del">
        <pc:chgData name="tien tran" userId="f5c0b7c74de91c7e" providerId="Windows Live" clId="Web-{D15DC498-EE4A-40E4-B29F-9389025554B4}" dt="2023-08-10T06:37:57.845" v="231"/>
        <pc:sldMkLst>
          <pc:docMk/>
          <pc:sldMk cId="1712906500" sldId="435"/>
        </pc:sldMkLst>
      </pc:sldChg>
      <pc:sldChg chg="add del">
        <pc:chgData name="tien tran" userId="f5c0b7c74de91c7e" providerId="Windows Live" clId="Web-{D15DC498-EE4A-40E4-B29F-9389025554B4}" dt="2023-08-10T06:37:57.845" v="230"/>
        <pc:sldMkLst>
          <pc:docMk/>
          <pc:sldMk cId="3461071229" sldId="436"/>
        </pc:sldMkLst>
      </pc:sldChg>
      <pc:sldChg chg="add del">
        <pc:chgData name="tien tran" userId="f5c0b7c74de91c7e" providerId="Windows Live" clId="Web-{D15DC498-EE4A-40E4-B29F-9389025554B4}" dt="2023-08-10T06:37:57.829" v="229"/>
        <pc:sldMkLst>
          <pc:docMk/>
          <pc:sldMk cId="3681916877" sldId="437"/>
        </pc:sldMkLst>
      </pc:sldChg>
      <pc:sldMasterChg chg="add del addSldLayout delSldLayout">
        <pc:chgData name="tien tran" userId="f5c0b7c74de91c7e" providerId="Windows Live" clId="Web-{D15DC498-EE4A-40E4-B29F-9389025554B4}" dt="2023-08-10T06:38:01.361" v="249"/>
        <pc:sldMasterMkLst>
          <pc:docMk/>
          <pc:sldMasterMk cId="0" sldId="2147483648"/>
        </pc:sldMasterMkLst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71408424" sldId="2147483649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7808533" sldId="2147483650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41787651" sldId="2147483651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365898042" sldId="2147483652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917652006" sldId="2147483653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4133864394" sldId="2147483654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310294866" sldId="2147483655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436292587" sldId="2147483656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2788201342" sldId="2147483657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1863358204" sldId="2147483658"/>
          </pc:sldLayoutMkLst>
        </pc:sldLayoutChg>
        <pc:sldLayoutChg chg="add del">
          <pc:chgData name="tien tran" userId="f5c0b7c74de91c7e" providerId="Windows Live" clId="Web-{D15DC498-EE4A-40E4-B29F-9389025554B4}" dt="2023-08-10T05:15:26.076" v="17"/>
          <pc:sldLayoutMkLst>
            <pc:docMk/>
            <pc:sldMasterMk cId="0" sldId="2147483648"/>
            <pc:sldLayoutMk cId="326731915" sldId="214748365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1007231" sldId="214748384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349925658" sldId="2147483845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840056244" sldId="2147483846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43207930" sldId="2147483847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049260596" sldId="2147483848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604512799" sldId="2147483849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993433536" sldId="2147483850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2645664984" sldId="2147483851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164563326" sldId="2147483852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4067802724" sldId="2147483853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1348155558" sldId="2147483854"/>
          </pc:sldLayoutMkLst>
        </pc:sldLayoutChg>
        <pc:sldLayoutChg chg="add del">
          <pc:chgData name="tien tran" userId="f5c0b7c74de91c7e" providerId="Windows Live" clId="Web-{D15DC498-EE4A-40E4-B29F-9389025554B4}" dt="2023-08-10T06:38:01.361" v="249"/>
          <pc:sldLayoutMkLst>
            <pc:docMk/>
            <pc:sldMasterMk cId="0" sldId="2147483648"/>
            <pc:sldLayoutMk cId="3854874113" sldId="2147483855"/>
          </pc:sldLayoutMkLst>
        </pc:sldLayoutChg>
      </pc:sldMasterChg>
    </pc:docChg>
  </pc:docChgLst>
  <pc:docChgLst>
    <pc:chgData name="tien tran" userId="f5c0b7c74de91c7e" providerId="Windows Live" clId="Web-{3462C230-5463-4756-8DB2-BEEBD5B73E66}"/>
    <pc:docChg chg="modSld">
      <pc:chgData name="tien tran" userId="f5c0b7c74de91c7e" providerId="Windows Live" clId="Web-{3462C230-5463-4756-8DB2-BEEBD5B73E66}" dt="2023-08-01T09:45:00.024" v="116"/>
      <pc:docMkLst>
        <pc:docMk/>
      </pc:docMkLst>
      <pc:sldChg chg="modNotes">
        <pc:chgData name="tien tran" userId="f5c0b7c74de91c7e" providerId="Windows Live" clId="Web-{3462C230-5463-4756-8DB2-BEEBD5B73E66}" dt="2023-08-01T09:45:00.024" v="116"/>
        <pc:sldMkLst>
          <pc:docMk/>
          <pc:sldMk cId="0" sldId="257"/>
        </pc:sldMkLst>
      </pc:sldChg>
      <pc:sldChg chg="modNotes">
        <pc:chgData name="tien tran" userId="f5c0b7c74de91c7e" providerId="Windows Live" clId="Web-{3462C230-5463-4756-8DB2-BEEBD5B73E66}" dt="2023-08-01T09:43:32.003" v="5"/>
        <pc:sldMkLst>
          <pc:docMk/>
          <pc:sldMk cId="0" sldId="404"/>
        </pc:sldMkLst>
      </pc:sldChg>
    </pc:docChg>
  </pc:docChgLst>
  <pc:docChgLst>
    <pc:chgData name="tien tran" userId="f5c0b7c74de91c7e" providerId="Windows Live" clId="Web-{1E8EF9DC-5EA4-425E-9953-1ABDFB2097F3}"/>
    <pc:docChg chg="addSld delSld modSld">
      <pc:chgData name="tien tran" userId="f5c0b7c74de91c7e" providerId="Windows Live" clId="Web-{1E8EF9DC-5EA4-425E-9953-1ABDFB2097F3}" dt="2023-08-04T15:18:07.729" v="284" actId="20577"/>
      <pc:docMkLst>
        <pc:docMk/>
      </pc:docMkLst>
      <pc:sldChg chg="modNotes">
        <pc:chgData name="tien tran" userId="f5c0b7c74de91c7e" providerId="Windows Live" clId="Web-{1E8EF9DC-5EA4-425E-9953-1ABDFB2097F3}" dt="2023-08-04T14:37:56.611" v="2"/>
        <pc:sldMkLst>
          <pc:docMk/>
          <pc:sldMk cId="0" sldId="257"/>
        </pc:sldMkLst>
      </pc:sldChg>
      <pc:sldChg chg="modNotes">
        <pc:chgData name="tien tran" userId="f5c0b7c74de91c7e" providerId="Windows Live" clId="Web-{1E8EF9DC-5EA4-425E-9953-1ABDFB2097F3}" dt="2023-08-04T14:50:59.811" v="19"/>
        <pc:sldMkLst>
          <pc:docMk/>
          <pc:sldMk cId="1642895426" sldId="407"/>
        </pc:sldMkLst>
      </pc:sldChg>
      <pc:sldChg chg="modSp new modNotes">
        <pc:chgData name="tien tran" userId="f5c0b7c74de91c7e" providerId="Windows Live" clId="Web-{1E8EF9DC-5EA4-425E-9953-1ABDFB2097F3}" dt="2023-08-04T15:15:41.616" v="225" actId="20577"/>
        <pc:sldMkLst>
          <pc:docMk/>
          <pc:sldMk cId="1338927439" sldId="411"/>
        </pc:sldMkLst>
        <pc:spChg chg="mod">
          <ac:chgData name="tien tran" userId="f5c0b7c74de91c7e" providerId="Windows Live" clId="Web-{1E8EF9DC-5EA4-425E-9953-1ABDFB2097F3}" dt="2023-08-04T14:41:55.026" v="12" actId="20577"/>
          <ac:spMkLst>
            <pc:docMk/>
            <pc:sldMk cId="1338927439" sldId="411"/>
            <ac:spMk id="2" creationId="{30357637-E3C3-E19E-7C9D-5382AB750A2B}"/>
          </ac:spMkLst>
        </pc:spChg>
        <pc:spChg chg="mod">
          <ac:chgData name="tien tran" userId="f5c0b7c74de91c7e" providerId="Windows Live" clId="Web-{1E8EF9DC-5EA4-425E-9953-1ABDFB2097F3}" dt="2023-08-04T15:15:41.616" v="225" actId="20577"/>
          <ac:spMkLst>
            <pc:docMk/>
            <pc:sldMk cId="1338927439" sldId="411"/>
            <ac:spMk id="3" creationId="{C900DF86-2FB5-4E1D-8EDB-8BDD1FB4ACA4}"/>
          </ac:spMkLst>
        </pc:spChg>
      </pc:sldChg>
      <pc:sldChg chg="modSp new">
        <pc:chgData name="tien tran" userId="f5c0b7c74de91c7e" providerId="Windows Live" clId="Web-{1E8EF9DC-5EA4-425E-9953-1ABDFB2097F3}" dt="2023-08-04T15:18:07.729" v="284" actId="20577"/>
        <pc:sldMkLst>
          <pc:docMk/>
          <pc:sldMk cId="610090152" sldId="412"/>
        </pc:sldMkLst>
        <pc:spChg chg="mod">
          <ac:chgData name="tien tran" userId="f5c0b7c74de91c7e" providerId="Windows Live" clId="Web-{1E8EF9DC-5EA4-425E-9953-1ABDFB2097F3}" dt="2023-08-04T15:16:17.256" v="237" actId="20577"/>
          <ac:spMkLst>
            <pc:docMk/>
            <pc:sldMk cId="610090152" sldId="412"/>
            <ac:spMk id="2" creationId="{34BA921E-21A0-1E80-60A4-69F160F27C97}"/>
          </ac:spMkLst>
        </pc:spChg>
        <pc:spChg chg="mod">
          <ac:chgData name="tien tran" userId="f5c0b7c74de91c7e" providerId="Windows Live" clId="Web-{1E8EF9DC-5EA4-425E-9953-1ABDFB2097F3}" dt="2023-08-04T15:18:07.729" v="284" actId="20577"/>
          <ac:spMkLst>
            <pc:docMk/>
            <pc:sldMk cId="610090152" sldId="412"/>
            <ac:spMk id="3" creationId="{65EF62E1-3A68-2759-4F79-8481E0CAD645}"/>
          </ac:spMkLst>
        </pc:spChg>
      </pc:sldChg>
      <pc:sldChg chg="modSp new del">
        <pc:chgData name="tien tran" userId="f5c0b7c74de91c7e" providerId="Windows Live" clId="Web-{1E8EF9DC-5EA4-425E-9953-1ABDFB2097F3}" dt="2023-08-04T15:15:43.036" v="226"/>
        <pc:sldMkLst>
          <pc:docMk/>
          <pc:sldMk cId="762551238" sldId="413"/>
        </pc:sldMkLst>
        <pc:spChg chg="mod">
          <ac:chgData name="tien tran" userId="f5c0b7c74de91c7e" providerId="Windows Live" clId="Web-{1E8EF9DC-5EA4-425E-9953-1ABDFB2097F3}" dt="2023-08-04T15:07:21.518" v="204" actId="20577"/>
          <ac:spMkLst>
            <pc:docMk/>
            <pc:sldMk cId="762551238" sldId="413"/>
            <ac:spMk id="2" creationId="{73F071EC-2E4C-4577-B9B4-83E9D22B10C4}"/>
          </ac:spMkLst>
        </pc:spChg>
      </pc:sldChg>
      <pc:sldChg chg="modSp new del">
        <pc:chgData name="tien tran" userId="f5c0b7c74de91c7e" providerId="Windows Live" clId="Web-{1E8EF9DC-5EA4-425E-9953-1ABDFB2097F3}" dt="2023-08-04T15:15:46.192" v="227"/>
        <pc:sldMkLst>
          <pc:docMk/>
          <pc:sldMk cId="1881031138" sldId="414"/>
        </pc:sldMkLst>
        <pc:spChg chg="mod">
          <ac:chgData name="tien tran" userId="f5c0b7c74de91c7e" providerId="Windows Live" clId="Web-{1E8EF9DC-5EA4-425E-9953-1ABDFB2097F3}" dt="2023-08-04T15:09:23.147" v="213" actId="20577"/>
          <ac:spMkLst>
            <pc:docMk/>
            <pc:sldMk cId="1881031138" sldId="414"/>
            <ac:spMk id="2" creationId="{A1C4CAA4-71C7-77A4-A640-252FE09BCF24}"/>
          </ac:spMkLst>
        </pc:spChg>
      </pc:sldChg>
    </pc:docChg>
  </pc:docChgLst>
  <pc:docChgLst>
    <pc:chgData name="tien tran" userId="f5c0b7c74de91c7e" providerId="Windows Live" clId="Web-{3AAA18D7-E9B9-4C48-8D46-116428D15A3B}"/>
    <pc:docChg chg="addSld modSld">
      <pc:chgData name="tien tran" userId="f5c0b7c74de91c7e" providerId="Windows Live" clId="Web-{3AAA18D7-E9B9-4C48-8D46-116428D15A3B}" dt="2023-08-13T15:23:18.660" v="75" actId="1076"/>
      <pc:docMkLst>
        <pc:docMk/>
      </pc:docMkLst>
      <pc:sldChg chg="modSp">
        <pc:chgData name="tien tran" userId="f5c0b7c74de91c7e" providerId="Windows Live" clId="Web-{3AAA18D7-E9B9-4C48-8D46-116428D15A3B}" dt="2023-08-13T14:52:31.436" v="6" actId="20577"/>
        <pc:sldMkLst>
          <pc:docMk/>
          <pc:sldMk cId="0" sldId="404"/>
        </pc:sldMkLst>
        <pc:spChg chg="mod">
          <ac:chgData name="tien tran" userId="f5c0b7c74de91c7e" providerId="Windows Live" clId="Web-{3AAA18D7-E9B9-4C48-8D46-116428D15A3B}" dt="2023-08-13T14:52:31.436" v="6" actId="20577"/>
          <ac:spMkLst>
            <pc:docMk/>
            <pc:sldMk cId="0" sldId="404"/>
            <ac:spMk id="12" creationId="{00000000-0000-0000-0000-000000000000}"/>
          </ac:spMkLst>
        </pc:spChg>
      </pc:sldChg>
      <pc:sldChg chg="modSp">
        <pc:chgData name="tien tran" userId="f5c0b7c74de91c7e" providerId="Windows Live" clId="Web-{3AAA18D7-E9B9-4C48-8D46-116428D15A3B}" dt="2023-08-13T15:18:22.091" v="9" actId="20577"/>
        <pc:sldMkLst>
          <pc:docMk/>
          <pc:sldMk cId="127468970" sldId="408"/>
        </pc:sldMkLst>
        <pc:spChg chg="mod">
          <ac:chgData name="tien tran" userId="f5c0b7c74de91c7e" providerId="Windows Live" clId="Web-{3AAA18D7-E9B9-4C48-8D46-116428D15A3B}" dt="2023-08-13T15:18:22.091" v="9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addSp modSp">
        <pc:chgData name="tien tran" userId="f5c0b7c74de91c7e" providerId="Windows Live" clId="Web-{3AAA18D7-E9B9-4C48-8D46-116428D15A3B}" dt="2023-08-13T15:23:18.660" v="75" actId="1076"/>
        <pc:sldMkLst>
          <pc:docMk/>
          <pc:sldMk cId="1653844099" sldId="475"/>
        </pc:sldMkLst>
        <pc:spChg chg="mod">
          <ac:chgData name="tien tran" userId="f5c0b7c74de91c7e" providerId="Windows Live" clId="Web-{3AAA18D7-E9B9-4C48-8D46-116428D15A3B}" dt="2023-08-13T15:21:07.001" v="54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3AAA18D7-E9B9-4C48-8D46-116428D15A3B}" dt="2023-08-13T15:21:01.360" v="52" actId="20577"/>
          <ac:spMkLst>
            <pc:docMk/>
            <pc:sldMk cId="1653844099" sldId="475"/>
            <ac:spMk id="3" creationId="{EDC10411-CE3E-DE9B-55F0-CED47B85DBE0}"/>
          </ac:spMkLst>
        </pc:spChg>
        <pc:picChg chg="add mod">
          <ac:chgData name="tien tran" userId="f5c0b7c74de91c7e" providerId="Windows Live" clId="Web-{3AAA18D7-E9B9-4C48-8D46-116428D15A3B}" dt="2023-08-13T15:23:18.660" v="75" actId="1076"/>
          <ac:picMkLst>
            <pc:docMk/>
            <pc:sldMk cId="1653844099" sldId="475"/>
            <ac:picMk id="5" creationId="{1568AD64-0D94-577F-D1C8-8766CDEFFB27}"/>
          </ac:picMkLst>
        </pc:picChg>
        <pc:picChg chg="add mod">
          <ac:chgData name="tien tran" userId="f5c0b7c74de91c7e" providerId="Windows Live" clId="Web-{3AAA18D7-E9B9-4C48-8D46-116428D15A3B}" dt="2023-08-13T15:23:16.722" v="74" actId="1076"/>
          <ac:picMkLst>
            <pc:docMk/>
            <pc:sldMk cId="1653844099" sldId="475"/>
            <ac:picMk id="6" creationId="{F0A05E54-132C-A73E-E622-61714755C7D5}"/>
          </ac:picMkLst>
        </pc:picChg>
      </pc:sldChg>
      <pc:sldChg chg="modSp new">
        <pc:chgData name="tien tran" userId="f5c0b7c74de91c7e" providerId="Windows Live" clId="Web-{3AAA18D7-E9B9-4C48-8D46-116428D15A3B}" dt="2023-08-13T15:21:30.439" v="66" actId="20577"/>
        <pc:sldMkLst>
          <pc:docMk/>
          <pc:sldMk cId="778069119" sldId="479"/>
        </pc:sldMkLst>
        <pc:spChg chg="mod">
          <ac:chgData name="tien tran" userId="f5c0b7c74de91c7e" providerId="Windows Live" clId="Web-{3AAA18D7-E9B9-4C48-8D46-116428D15A3B}" dt="2023-08-13T15:21:30.439" v="66" actId="20577"/>
          <ac:spMkLst>
            <pc:docMk/>
            <pc:sldMk cId="778069119" sldId="479"/>
            <ac:spMk id="2" creationId="{11AC15C4-D74A-A66E-2750-5CB185B69918}"/>
          </ac:spMkLst>
        </pc:spChg>
      </pc:sldChg>
    </pc:docChg>
  </pc:docChgLst>
  <pc:docChgLst>
    <pc:chgData name="tien tran" userId="f5c0b7c74de91c7e" providerId="Windows Live" clId="Web-{A1417D89-5671-4CC6-AA32-6782580E67BF}"/>
    <pc:docChg chg="addSld delSld modSld sldOrd">
      <pc:chgData name="tien tran" userId="f5c0b7c74de91c7e" providerId="Windows Live" clId="Web-{A1417D89-5671-4CC6-AA32-6782580E67BF}" dt="2023-08-12T03:27:13.311" v="498"/>
      <pc:docMkLst>
        <pc:docMk/>
      </pc:docMkLst>
      <pc:sldChg chg="modSp">
        <pc:chgData name="tien tran" userId="f5c0b7c74de91c7e" providerId="Windows Live" clId="Web-{A1417D89-5671-4CC6-AA32-6782580E67BF}" dt="2023-08-12T03:20:08.471" v="424" actId="20577"/>
        <pc:sldMkLst>
          <pc:docMk/>
          <pc:sldMk cId="0" sldId="257"/>
        </pc:sldMkLst>
        <pc:spChg chg="mod">
          <ac:chgData name="tien tran" userId="f5c0b7c74de91c7e" providerId="Windows Live" clId="Web-{A1417D89-5671-4CC6-AA32-6782580E67BF}" dt="2023-08-12T03:20:08.471" v="424" actId="20577"/>
          <ac:spMkLst>
            <pc:docMk/>
            <pc:sldMk cId="0" sldId="257"/>
            <ac:spMk id="190467" creationId="{00000000-0000-0000-0000-000000000000}"/>
          </ac:spMkLst>
        </pc:spChg>
      </pc:sldChg>
      <pc:sldChg chg="addSp delSp modSp ord">
        <pc:chgData name="tien tran" userId="f5c0b7c74de91c7e" providerId="Windows Live" clId="Web-{A1417D89-5671-4CC6-AA32-6782580E67BF}" dt="2023-08-12T03:27:13.311" v="498"/>
        <pc:sldMkLst>
          <pc:docMk/>
          <pc:sldMk cId="127468970" sldId="408"/>
        </pc:sldMkLst>
        <pc:spChg chg="add del mod">
          <ac:chgData name="tien tran" userId="f5c0b7c74de91c7e" providerId="Windows Live" clId="Web-{A1417D89-5671-4CC6-AA32-6782580E67BF}" dt="2023-08-12T03:21:59.364" v="468"/>
          <ac:spMkLst>
            <pc:docMk/>
            <pc:sldMk cId="127468970" sldId="408"/>
            <ac:spMk id="2" creationId="{3C6DE243-04CD-5FA8-0FA1-C818848EFDBD}"/>
          </ac:spMkLst>
        </pc:spChg>
        <pc:spChg chg="mod">
          <ac:chgData name="tien tran" userId="f5c0b7c74de91c7e" providerId="Windows Live" clId="Web-{A1417D89-5671-4CC6-AA32-6782580E67BF}" dt="2023-08-12T03:21:50.661" v="464" actId="20577"/>
          <ac:spMkLst>
            <pc:docMk/>
            <pc:sldMk cId="127468970" sldId="408"/>
            <ac:spMk id="5122" creationId="{00000000-0000-0000-0000-000000000000}"/>
          </ac:spMkLst>
        </pc:spChg>
        <pc:spChg chg="mod">
          <ac:chgData name="tien tran" userId="f5c0b7c74de91c7e" providerId="Windows Live" clId="Web-{A1417D89-5671-4CC6-AA32-6782580E67BF}" dt="2023-08-12T03:21:27.442" v="451" actId="20577"/>
          <ac:spMkLst>
            <pc:docMk/>
            <pc:sldMk cId="127468970" sldId="408"/>
            <ac:spMk id="190467" creationId="{00000000-0000-0000-0000-000000000000}"/>
          </ac:spMkLst>
        </pc:spChg>
      </pc:sldChg>
      <pc:sldChg chg="del ord">
        <pc:chgData name="tien tran" userId="f5c0b7c74de91c7e" providerId="Windows Live" clId="Web-{A1417D89-5671-4CC6-AA32-6782580E67BF}" dt="2023-08-12T03:01:45.157" v="307"/>
        <pc:sldMkLst>
          <pc:docMk/>
          <pc:sldMk cId="783779802" sldId="410"/>
        </pc:sldMkLst>
      </pc:sldChg>
      <pc:sldChg chg="del ord">
        <pc:chgData name="tien tran" userId="f5c0b7c74de91c7e" providerId="Windows Live" clId="Web-{A1417D89-5671-4CC6-AA32-6782580E67BF}" dt="2023-08-12T03:01:47.111" v="308"/>
        <pc:sldMkLst>
          <pc:docMk/>
          <pc:sldMk cId="3250509918" sldId="431"/>
        </pc:sldMkLst>
      </pc:sldChg>
      <pc:sldChg chg="del">
        <pc:chgData name="tien tran" userId="f5c0b7c74de91c7e" providerId="Windows Live" clId="Web-{A1417D89-5671-4CC6-AA32-6782580E67BF}" dt="2023-08-12T03:01:43.501" v="306"/>
        <pc:sldMkLst>
          <pc:docMk/>
          <pc:sldMk cId="2651737697" sldId="432"/>
        </pc:sldMkLst>
      </pc:sldChg>
      <pc:sldChg chg="modSp ord">
        <pc:chgData name="tien tran" userId="f5c0b7c74de91c7e" providerId="Windows Live" clId="Web-{A1417D89-5671-4CC6-AA32-6782580E67BF}" dt="2023-08-12T03:00:06.608" v="291" actId="20577"/>
        <pc:sldMkLst>
          <pc:docMk/>
          <pc:sldMk cId="3729329251" sldId="433"/>
        </pc:sldMkLst>
        <pc:spChg chg="mod">
          <ac:chgData name="tien tran" userId="f5c0b7c74de91c7e" providerId="Windows Live" clId="Web-{A1417D89-5671-4CC6-AA32-6782580E67BF}" dt="2023-08-12T03:00:06.608" v="291" actId="20577"/>
          <ac:spMkLst>
            <pc:docMk/>
            <pc:sldMk cId="3729329251" sldId="433"/>
            <ac:spMk id="3" creationId="{2EF81D7E-56AD-BF1E-9D53-AA6DAA3E578C}"/>
          </ac:spMkLst>
        </pc:spChg>
      </pc:sldChg>
      <pc:sldChg chg="modSp ord">
        <pc:chgData name="tien tran" userId="f5c0b7c74de91c7e" providerId="Windows Live" clId="Web-{A1417D89-5671-4CC6-AA32-6782580E67BF}" dt="2023-08-12T03:00:10.373" v="292"/>
        <pc:sldMkLst>
          <pc:docMk/>
          <pc:sldMk cId="3101371877" sldId="434"/>
        </pc:sldMkLst>
        <pc:spChg chg="mod">
          <ac:chgData name="tien tran" userId="f5c0b7c74de91c7e" providerId="Windows Live" clId="Web-{A1417D89-5671-4CC6-AA32-6782580E67BF}" dt="2023-08-12T03:00:02.920" v="289" actId="20577"/>
          <ac:spMkLst>
            <pc:docMk/>
            <pc:sldMk cId="3101371877" sldId="434"/>
            <ac:spMk id="3" creationId="{6BBE5BFF-79BB-52C8-4CB4-41B575266631}"/>
          </ac:spMkLst>
        </pc:spChg>
      </pc:sldChg>
      <pc:sldChg chg="modSp ord">
        <pc:chgData name="tien tran" userId="f5c0b7c74de91c7e" providerId="Windows Live" clId="Web-{A1417D89-5671-4CC6-AA32-6782580E67BF}" dt="2023-08-12T02:30:00.875" v="165" actId="20577"/>
        <pc:sldMkLst>
          <pc:docMk/>
          <pc:sldMk cId="2338905664" sldId="435"/>
        </pc:sldMkLst>
        <pc:spChg chg="mod">
          <ac:chgData name="tien tran" userId="f5c0b7c74de91c7e" providerId="Windows Live" clId="Web-{A1417D89-5671-4CC6-AA32-6782580E67BF}" dt="2023-08-12T02:30:00.875" v="165" actId="20577"/>
          <ac:spMkLst>
            <pc:docMk/>
            <pc:sldMk cId="2338905664" sldId="435"/>
            <ac:spMk id="3" creationId="{ABBB1D75-6CCA-9CCD-607A-B624EEEA3FF0}"/>
          </ac:spMkLst>
        </pc:spChg>
      </pc:sldChg>
      <pc:sldChg chg="del">
        <pc:chgData name="tien tran" userId="f5c0b7c74de91c7e" providerId="Windows Live" clId="Web-{A1417D89-5671-4CC6-AA32-6782580E67BF}" dt="2023-08-12T03:01:48.986" v="309"/>
        <pc:sldMkLst>
          <pc:docMk/>
          <pc:sldMk cId="1372066555" sldId="436"/>
        </pc:sldMkLst>
      </pc:sldChg>
      <pc:sldChg chg="del">
        <pc:chgData name="tien tran" userId="f5c0b7c74de91c7e" providerId="Windows Live" clId="Web-{A1417D89-5671-4CC6-AA32-6782580E67BF}" dt="2023-08-12T03:01:52.126" v="310"/>
        <pc:sldMkLst>
          <pc:docMk/>
          <pc:sldMk cId="224160701" sldId="438"/>
        </pc:sldMkLst>
      </pc:sldChg>
      <pc:sldChg chg="modSp ord">
        <pc:chgData name="tien tran" userId="f5c0b7c74de91c7e" providerId="Windows Live" clId="Web-{A1417D89-5671-4CC6-AA32-6782580E67BF}" dt="2023-08-12T03:03:37.379" v="315"/>
        <pc:sldMkLst>
          <pc:docMk/>
          <pc:sldMk cId="3484366298" sldId="439"/>
        </pc:sldMkLst>
        <pc:spChg chg="mod">
          <ac:chgData name="tien tran" userId="f5c0b7c74de91c7e" providerId="Windows Live" clId="Web-{A1417D89-5671-4CC6-AA32-6782580E67BF}" dt="2023-08-12T03:02:12.252" v="312" actId="20577"/>
          <ac:spMkLst>
            <pc:docMk/>
            <pc:sldMk cId="3484366298" sldId="439"/>
            <ac:spMk id="3" creationId="{39D4A3ED-2C6A-121C-04ED-8417E33A2B32}"/>
          </ac:spMkLst>
        </pc:spChg>
      </pc:sldChg>
      <pc:sldChg chg="modSp del ord">
        <pc:chgData name="tien tran" userId="f5c0b7c74de91c7e" providerId="Windows Live" clId="Web-{A1417D89-5671-4CC6-AA32-6782580E67BF}" dt="2023-08-12T03:18:51.125" v="414"/>
        <pc:sldMkLst>
          <pc:docMk/>
          <pc:sldMk cId="4180499317" sldId="440"/>
        </pc:sldMkLst>
        <pc:spChg chg="mod">
          <ac:chgData name="tien tran" userId="f5c0b7c74de91c7e" providerId="Windows Live" clId="Web-{A1417D89-5671-4CC6-AA32-6782580E67BF}" dt="2023-08-12T03:06:59.041" v="318" actId="20577"/>
          <ac:spMkLst>
            <pc:docMk/>
            <pc:sldMk cId="4180499317" sldId="440"/>
            <ac:spMk id="2" creationId="{BB8B7C0F-CF21-BA61-FBE4-74FC3A1561BC}"/>
          </ac:spMkLst>
        </pc:spChg>
        <pc:spChg chg="mod">
          <ac:chgData name="tien tran" userId="f5c0b7c74de91c7e" providerId="Windows Live" clId="Web-{A1417D89-5671-4CC6-AA32-6782580E67BF}" dt="2023-08-12T03:02:17.143" v="314" actId="20577"/>
          <ac:spMkLst>
            <pc:docMk/>
            <pc:sldMk cId="4180499317" sldId="440"/>
            <ac:spMk id="3" creationId="{C4D0B61A-BEF0-B002-0E0A-464E2B7286A3}"/>
          </ac:spMkLst>
        </pc:spChg>
      </pc:sldChg>
      <pc:sldChg chg="del">
        <pc:chgData name="tien tran" userId="f5c0b7c74de91c7e" providerId="Windows Live" clId="Web-{A1417D89-5671-4CC6-AA32-6782580E67BF}" dt="2023-08-12T03:26:16.356" v="492"/>
        <pc:sldMkLst>
          <pc:docMk/>
          <pc:sldMk cId="2242944023" sldId="441"/>
        </pc:sldMkLst>
      </pc:sldChg>
      <pc:sldChg chg="modSp">
        <pc:chgData name="tien tran" userId="f5c0b7c74de91c7e" providerId="Windows Live" clId="Web-{A1417D89-5671-4CC6-AA32-6782580E67BF}" dt="2023-08-12T02:08:01.669" v="17" actId="20577"/>
        <pc:sldMkLst>
          <pc:docMk/>
          <pc:sldMk cId="2898175485" sldId="442"/>
        </pc:sldMkLst>
        <pc:spChg chg="mod">
          <ac:chgData name="tien tran" userId="f5c0b7c74de91c7e" providerId="Windows Live" clId="Web-{A1417D89-5671-4CC6-AA32-6782580E67BF}" dt="2023-08-12T02:08:01.669" v="17" actId="20577"/>
          <ac:spMkLst>
            <pc:docMk/>
            <pc:sldMk cId="2898175485" sldId="442"/>
            <ac:spMk id="2" creationId="{A70B3ADC-D771-725D-C803-C030179D92CC}"/>
          </ac:spMkLst>
        </pc:spChg>
        <pc:spChg chg="mod">
          <ac:chgData name="tien tran" userId="f5c0b7c74de91c7e" providerId="Windows Live" clId="Web-{A1417D89-5671-4CC6-AA32-6782580E67BF}" dt="2023-08-12T02:07:47.341" v="13" actId="20577"/>
          <ac:spMkLst>
            <pc:docMk/>
            <pc:sldMk cId="2898175485" sldId="442"/>
            <ac:spMk id="3" creationId="{2B3B8F1D-96D6-8CC2-E5CE-D07573285CD8}"/>
          </ac:spMkLst>
        </pc:spChg>
      </pc:sldChg>
      <pc:sldChg chg="modSp new">
        <pc:chgData name="tien tran" userId="f5c0b7c74de91c7e" providerId="Windows Live" clId="Web-{A1417D89-5671-4CC6-AA32-6782580E67BF}" dt="2023-08-12T02:13:53.510" v="90" actId="20577"/>
        <pc:sldMkLst>
          <pc:docMk/>
          <pc:sldMk cId="1652033460" sldId="443"/>
        </pc:sldMkLst>
        <pc:spChg chg="mod">
          <ac:chgData name="tien tran" userId="f5c0b7c74de91c7e" providerId="Windows Live" clId="Web-{A1417D89-5671-4CC6-AA32-6782580E67BF}" dt="2023-08-12T02:13:53.510" v="90" actId="20577"/>
          <ac:spMkLst>
            <pc:docMk/>
            <pc:sldMk cId="1652033460" sldId="443"/>
            <ac:spMk id="2" creationId="{1E370E8D-256E-6C69-2C3F-70A3749B366B}"/>
          </ac:spMkLst>
        </pc:spChg>
        <pc:spChg chg="mod">
          <ac:chgData name="tien tran" userId="f5c0b7c74de91c7e" providerId="Windows Live" clId="Web-{A1417D89-5671-4CC6-AA32-6782580E67BF}" dt="2023-08-12T02:10:23.956" v="37" actId="20577"/>
          <ac:spMkLst>
            <pc:docMk/>
            <pc:sldMk cId="1652033460" sldId="443"/>
            <ac:spMk id="3" creationId="{4CAF9704-50E6-0539-918A-67DC075BDE1E}"/>
          </ac:spMkLst>
        </pc:spChg>
      </pc:sldChg>
      <pc:sldChg chg="addSp delSp modSp new">
        <pc:chgData name="tien tran" userId="f5c0b7c74de91c7e" providerId="Windows Live" clId="Web-{A1417D89-5671-4CC6-AA32-6782580E67BF}" dt="2023-08-12T02:11:10.098" v="48"/>
        <pc:sldMkLst>
          <pc:docMk/>
          <pc:sldMk cId="2826315926" sldId="444"/>
        </pc:sldMkLst>
        <pc:spChg chg="mod">
          <ac:chgData name="tien tran" userId="f5c0b7c74de91c7e" providerId="Windows Live" clId="Web-{A1417D89-5671-4CC6-AA32-6782580E67BF}" dt="2023-08-12T02:10:40.691" v="42" actId="20577"/>
          <ac:spMkLst>
            <pc:docMk/>
            <pc:sldMk cId="2826315926" sldId="444"/>
            <ac:spMk id="2" creationId="{6F5E82D6-9A05-0B1A-7A95-01F72B4EDE42}"/>
          </ac:spMkLst>
        </pc:spChg>
        <pc:spChg chg="del mod">
          <ac:chgData name="tien tran" userId="f5c0b7c74de91c7e" providerId="Windows Live" clId="Web-{A1417D89-5671-4CC6-AA32-6782580E67BF}" dt="2023-08-12T02:10:46.285" v="44"/>
          <ac:spMkLst>
            <pc:docMk/>
            <pc:sldMk cId="2826315926" sldId="444"/>
            <ac:spMk id="3" creationId="{722C177D-59B1-3549-333F-D61D82AEA95D}"/>
          </ac:spMkLst>
        </pc:spChg>
        <pc:graphicFrameChg chg="add mod ord modGraphic">
          <ac:chgData name="tien tran" userId="f5c0b7c74de91c7e" providerId="Windows Live" clId="Web-{A1417D89-5671-4CC6-AA32-6782580E67BF}" dt="2023-08-12T02:11:10.098" v="48"/>
          <ac:graphicFrameMkLst>
            <pc:docMk/>
            <pc:sldMk cId="2826315926" sldId="444"/>
            <ac:graphicFrameMk id="6" creationId="{509C829C-8812-D2A8-C303-EF3A5070AA1E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2:36.586" v="64" actId="1076"/>
        <pc:sldMkLst>
          <pc:docMk/>
          <pc:sldMk cId="3024936694" sldId="445"/>
        </pc:sldMkLst>
        <pc:spChg chg="mod">
          <ac:chgData name="tien tran" userId="f5c0b7c74de91c7e" providerId="Windows Live" clId="Web-{A1417D89-5671-4CC6-AA32-6782580E67BF}" dt="2023-08-12T02:11:25.849" v="53" actId="20577"/>
          <ac:spMkLst>
            <pc:docMk/>
            <pc:sldMk cId="3024936694" sldId="445"/>
            <ac:spMk id="2" creationId="{6BDED341-3D20-F4EA-4461-562DD86E7583}"/>
          </ac:spMkLst>
        </pc:spChg>
        <pc:spChg chg="del">
          <ac:chgData name="tien tran" userId="f5c0b7c74de91c7e" providerId="Windows Live" clId="Web-{A1417D89-5671-4CC6-AA32-6782580E67BF}" dt="2023-08-12T02:12:05.678" v="58"/>
          <ac:spMkLst>
            <pc:docMk/>
            <pc:sldMk cId="3024936694" sldId="445"/>
            <ac:spMk id="3" creationId="{86B17FF0-5DB2-910E-5B49-8467AFA171AB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5" creationId="{888B6133-B440-E3CB-99FC-9FE4389BDCA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6" creationId="{D51C62A5-165A-B722-6949-3F050AAB48CC}"/>
          </ac:spMkLst>
        </pc:spChg>
        <pc:spChg chg="add del">
          <ac:chgData name="tien tran" userId="f5c0b7c74de91c7e" providerId="Windows Live" clId="Web-{A1417D89-5671-4CC6-AA32-6782580E67BF}" dt="2023-08-12T02:11:42.053" v="55"/>
          <ac:spMkLst>
            <pc:docMk/>
            <pc:sldMk cId="3024936694" sldId="445"/>
            <ac:spMk id="7" creationId="{43CF0FC8-1884-4446-817D-958931254072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8" creationId="{75D4E931-9146-2301-F785-C1CEA6D85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9" creationId="{47522F51-0B49-0CEE-0CC1-F9A6B6D51C1E}"/>
          </ac:spMkLst>
        </pc:spChg>
        <pc:spChg chg="add del">
          <ac:chgData name="tien tran" userId="f5c0b7c74de91c7e" providerId="Windows Live" clId="Web-{A1417D89-5671-4CC6-AA32-6782580E67BF}" dt="2023-08-12T02:11:52.600" v="57"/>
          <ac:spMkLst>
            <pc:docMk/>
            <pc:sldMk cId="3024936694" sldId="445"/>
            <ac:spMk id="10" creationId="{F765DF21-DE3B-4B51-AD57-CCDA895AA0D2}"/>
          </ac:spMkLst>
        </pc:spChg>
        <pc:spChg chg="add del">
          <ac:chgData name="tien tran" userId="f5c0b7c74de91c7e" providerId="Windows Live" clId="Web-{A1417D89-5671-4CC6-AA32-6782580E67BF}" dt="2023-08-12T02:12:23.507" v="62"/>
          <ac:spMkLst>
            <pc:docMk/>
            <pc:sldMk cId="3024936694" sldId="445"/>
            <ac:spMk id="15" creationId="{0CDA3890-3D22-FA25-5F50-9821B59EA8D6}"/>
          </ac:spMkLst>
        </pc:spChg>
        <pc:graphicFrameChg chg="add mod ord modGraphic">
          <ac:chgData name="tien tran" userId="f5c0b7c74de91c7e" providerId="Windows Live" clId="Web-{A1417D89-5671-4CC6-AA32-6782580E67BF}" dt="2023-08-12T02:12:05.678" v="58"/>
          <ac:graphicFrameMkLst>
            <pc:docMk/>
            <pc:sldMk cId="3024936694" sldId="445"/>
            <ac:graphicFrameMk id="12" creationId="{217C2C2E-54D1-7E85-295D-1AF345BA487D}"/>
          </ac:graphicFrameMkLst>
        </pc:graphicFrameChg>
        <pc:graphicFrameChg chg="add del mod">
          <ac:chgData name="tien tran" userId="f5c0b7c74de91c7e" providerId="Windows Live" clId="Web-{A1417D89-5671-4CC6-AA32-6782580E67BF}" dt="2023-08-12T02:12:14.772" v="60"/>
          <ac:graphicFrameMkLst>
            <pc:docMk/>
            <pc:sldMk cId="3024936694" sldId="445"/>
            <ac:graphicFrameMk id="14" creationId="{18B47BDF-92D2-3B6D-F0C3-358E5FD4BD81}"/>
          </ac:graphicFrameMkLst>
        </pc:graphicFrameChg>
        <pc:graphicFrameChg chg="add mod">
          <ac:chgData name="tien tran" userId="f5c0b7c74de91c7e" providerId="Windows Live" clId="Web-{A1417D89-5671-4CC6-AA32-6782580E67BF}" dt="2023-08-12T02:12:36.586" v="64" actId="1076"/>
          <ac:graphicFrameMkLst>
            <pc:docMk/>
            <pc:sldMk cId="3024936694" sldId="445"/>
            <ac:graphicFrameMk id="17" creationId="{B52A87FD-5A46-39B6-5B93-D7CE8885F5F7}"/>
          </ac:graphicFrameMkLst>
        </pc:graphicFrameChg>
      </pc:sldChg>
      <pc:sldChg chg="addSp delSp modSp new">
        <pc:chgData name="tien tran" userId="f5c0b7c74de91c7e" providerId="Windows Live" clId="Web-{A1417D89-5671-4CC6-AA32-6782580E67BF}" dt="2023-08-12T02:13:28.931" v="86"/>
        <pc:sldMkLst>
          <pc:docMk/>
          <pc:sldMk cId="551425138" sldId="446"/>
        </pc:sldMkLst>
        <pc:spChg chg="mod">
          <ac:chgData name="tien tran" userId="f5c0b7c74de91c7e" providerId="Windows Live" clId="Web-{A1417D89-5671-4CC6-AA32-6782580E67BF}" dt="2023-08-12T02:13:16.931" v="84" actId="20577"/>
          <ac:spMkLst>
            <pc:docMk/>
            <pc:sldMk cId="551425138" sldId="446"/>
            <ac:spMk id="2" creationId="{C6A9AEFE-6C4B-8519-5B75-1166AF13D22E}"/>
          </ac:spMkLst>
        </pc:spChg>
        <pc:spChg chg="del">
          <ac:chgData name="tien tran" userId="f5c0b7c74de91c7e" providerId="Windows Live" clId="Web-{A1417D89-5671-4CC6-AA32-6782580E67BF}" dt="2023-08-12T02:13:22.056" v="85"/>
          <ac:spMkLst>
            <pc:docMk/>
            <pc:sldMk cId="551425138" sldId="446"/>
            <ac:spMk id="3" creationId="{914AAB16-A328-0BFC-0DEC-3D03489C7536}"/>
          </ac:spMkLst>
        </pc:spChg>
        <pc:graphicFrameChg chg="add mod ord modGraphic">
          <ac:chgData name="tien tran" userId="f5c0b7c74de91c7e" providerId="Windows Live" clId="Web-{A1417D89-5671-4CC6-AA32-6782580E67BF}" dt="2023-08-12T02:13:28.931" v="86"/>
          <ac:graphicFrameMkLst>
            <pc:docMk/>
            <pc:sldMk cId="551425138" sldId="446"/>
            <ac:graphicFrameMk id="6" creationId="{36191D4F-FA0F-0F0B-273A-03846B7A5336}"/>
          </ac:graphicFrameMkLst>
        </pc:graphicFrameChg>
      </pc:sldChg>
      <pc:sldChg chg="modSp new del">
        <pc:chgData name="tien tran" userId="f5c0b7c74de91c7e" providerId="Windows Live" clId="Web-{A1417D89-5671-4CC6-AA32-6782580E67BF}" dt="2023-08-12T02:12:59.633" v="78"/>
        <pc:sldMkLst>
          <pc:docMk/>
          <pc:sldMk cId="1740865547" sldId="446"/>
        </pc:sldMkLst>
        <pc:spChg chg="mod">
          <ac:chgData name="tien tran" userId="f5c0b7c74de91c7e" providerId="Windows Live" clId="Web-{A1417D89-5671-4CC6-AA32-6782580E67BF}" dt="2023-08-12T02:12:58.899" v="77" actId="20577"/>
          <ac:spMkLst>
            <pc:docMk/>
            <pc:sldMk cId="1740865547" sldId="446"/>
            <ac:spMk id="2" creationId="{5D5F7530-C85B-7D73-DE33-00BEC0F9F2DB}"/>
          </ac:spMkLst>
        </pc:spChg>
      </pc:sldChg>
      <pc:sldChg chg="modSp new ord">
        <pc:chgData name="tien tran" userId="f5c0b7c74de91c7e" providerId="Windows Live" clId="Web-{A1417D89-5671-4CC6-AA32-6782580E67BF}" dt="2023-08-12T02:14:52.685" v="98"/>
        <pc:sldMkLst>
          <pc:docMk/>
          <pc:sldMk cId="1813781525" sldId="447"/>
        </pc:sldMkLst>
        <pc:spChg chg="mod">
          <ac:chgData name="tien tran" userId="f5c0b7c74de91c7e" providerId="Windows Live" clId="Web-{A1417D89-5671-4CC6-AA32-6782580E67BF}" dt="2023-08-12T02:13:59.323" v="94" actId="20577"/>
          <ac:spMkLst>
            <pc:docMk/>
            <pc:sldMk cId="1813781525" sldId="447"/>
            <ac:spMk id="2" creationId="{011EF78F-FD56-7E21-0BD9-54EAEC60D00C}"/>
          </ac:spMkLst>
        </pc:spChg>
        <pc:spChg chg="mod">
          <ac:chgData name="tien tran" userId="f5c0b7c74de91c7e" providerId="Windows Live" clId="Web-{A1417D89-5671-4CC6-AA32-6782580E67BF}" dt="2023-08-12T02:14:14.261" v="97" actId="20577"/>
          <ac:spMkLst>
            <pc:docMk/>
            <pc:sldMk cId="1813781525" sldId="447"/>
            <ac:spMk id="3" creationId="{3AB60651-8527-1FF8-481E-DF2B70669FD9}"/>
          </ac:spMkLst>
        </pc:spChg>
      </pc:sldChg>
      <pc:sldChg chg="addSp delSp modSp new">
        <pc:chgData name="tien tran" userId="f5c0b7c74de91c7e" providerId="Windows Live" clId="Web-{A1417D89-5671-4CC6-AA32-6782580E67BF}" dt="2023-08-12T02:15:17.904" v="104"/>
        <pc:sldMkLst>
          <pc:docMk/>
          <pc:sldMk cId="3637023688" sldId="448"/>
        </pc:sldMkLst>
        <pc:spChg chg="mod">
          <ac:chgData name="tien tran" userId="f5c0b7c74de91c7e" providerId="Windows Live" clId="Web-{A1417D89-5671-4CC6-AA32-6782580E67BF}" dt="2023-08-12T02:15:06.013" v="102" actId="20577"/>
          <ac:spMkLst>
            <pc:docMk/>
            <pc:sldMk cId="3637023688" sldId="448"/>
            <ac:spMk id="2" creationId="{427013EA-FCEF-DE5F-7275-D0C5296A8F5D}"/>
          </ac:spMkLst>
        </pc:spChg>
        <pc:spChg chg="del">
          <ac:chgData name="tien tran" userId="f5c0b7c74de91c7e" providerId="Windows Live" clId="Web-{A1417D89-5671-4CC6-AA32-6782580E67BF}" dt="2023-08-12T02:15:11.060" v="103"/>
          <ac:spMkLst>
            <pc:docMk/>
            <pc:sldMk cId="3637023688" sldId="448"/>
            <ac:spMk id="3" creationId="{0D4C2319-6366-9A21-D7EE-94F57C3B7A9C}"/>
          </ac:spMkLst>
        </pc:spChg>
        <pc:graphicFrameChg chg="add mod ord modGraphic">
          <ac:chgData name="tien tran" userId="f5c0b7c74de91c7e" providerId="Windows Live" clId="Web-{A1417D89-5671-4CC6-AA32-6782580E67BF}" dt="2023-08-12T02:15:17.904" v="104"/>
          <ac:graphicFrameMkLst>
            <pc:docMk/>
            <pc:sldMk cId="3637023688" sldId="448"/>
            <ac:graphicFrameMk id="6" creationId="{965C8EF7-44B4-571F-2137-DC44E1A180AA}"/>
          </ac:graphicFrameMkLst>
        </pc:graphicFrameChg>
      </pc:sldChg>
      <pc:sldChg chg="addSp modSp new">
        <pc:chgData name="tien tran" userId="f5c0b7c74de91c7e" providerId="Windows Live" clId="Web-{A1417D89-5671-4CC6-AA32-6782580E67BF}" dt="2023-08-12T02:23:30.048" v="126" actId="1076"/>
        <pc:sldMkLst>
          <pc:docMk/>
          <pc:sldMk cId="3418892251" sldId="449"/>
        </pc:sldMkLst>
        <pc:spChg chg="mod">
          <ac:chgData name="tien tran" userId="f5c0b7c74de91c7e" providerId="Windows Live" clId="Web-{A1417D89-5671-4CC6-AA32-6782580E67BF}" dt="2023-08-12T02:21:21.512" v="113" actId="20577"/>
          <ac:spMkLst>
            <pc:docMk/>
            <pc:sldMk cId="3418892251" sldId="449"/>
            <ac:spMk id="2" creationId="{F0ED439F-6E5C-3CEE-FBD1-D5A4F3F05657}"/>
          </ac:spMkLst>
        </pc:spChg>
        <pc:spChg chg="mod">
          <ac:chgData name="tien tran" userId="f5c0b7c74de91c7e" providerId="Windows Live" clId="Web-{A1417D89-5671-4CC6-AA32-6782580E67BF}" dt="2023-08-12T02:22:58.531" v="119" actId="20577"/>
          <ac:spMkLst>
            <pc:docMk/>
            <pc:sldMk cId="3418892251" sldId="449"/>
            <ac:spMk id="3" creationId="{5FFB7DA0-7A96-7F84-BB84-F8FE908C3826}"/>
          </ac:spMkLst>
        </pc:spChg>
        <pc:picChg chg="add mod">
          <ac:chgData name="tien tran" userId="f5c0b7c74de91c7e" providerId="Windows Live" clId="Web-{A1417D89-5671-4CC6-AA32-6782580E67BF}" dt="2023-08-12T02:23:30.048" v="126" actId="1076"/>
          <ac:picMkLst>
            <pc:docMk/>
            <pc:sldMk cId="3418892251" sldId="449"/>
            <ac:picMk id="5" creationId="{D4DC917B-9704-64DE-8367-A112426E88B3}"/>
          </ac:picMkLst>
        </pc:picChg>
      </pc:sldChg>
      <pc:sldChg chg="addSp delSp modSp add replId">
        <pc:chgData name="tien tran" userId="f5c0b7c74de91c7e" providerId="Windows Live" clId="Web-{A1417D89-5671-4CC6-AA32-6782580E67BF}" dt="2023-08-12T02:25:07.208" v="134" actId="14100"/>
        <pc:sldMkLst>
          <pc:docMk/>
          <pc:sldMk cId="2960016461" sldId="450"/>
        </pc:sldMkLst>
        <pc:spChg chg="mod">
          <ac:chgData name="tien tran" userId="f5c0b7c74de91c7e" providerId="Windows Live" clId="Web-{A1417D89-5671-4CC6-AA32-6782580E67BF}" dt="2023-08-12T02:24:04.127" v="130" actId="20577"/>
          <ac:spMkLst>
            <pc:docMk/>
            <pc:sldMk cId="2960016461" sldId="450"/>
            <ac:spMk id="3" creationId="{5FFB7DA0-7A96-7F84-BB84-F8FE908C3826}"/>
          </ac:spMkLst>
        </pc:spChg>
        <pc:picChg chg="del">
          <ac:chgData name="tien tran" userId="f5c0b7c74de91c7e" providerId="Windows Live" clId="Web-{A1417D89-5671-4CC6-AA32-6782580E67BF}" dt="2023-08-12T02:23:42.877" v="128"/>
          <ac:picMkLst>
            <pc:docMk/>
            <pc:sldMk cId="2960016461" sldId="450"/>
            <ac:picMk id="5" creationId="{D4DC917B-9704-64DE-8367-A112426E88B3}"/>
          </ac:picMkLst>
        </pc:picChg>
        <pc:picChg chg="add mod">
          <ac:chgData name="tien tran" userId="f5c0b7c74de91c7e" providerId="Windows Live" clId="Web-{A1417D89-5671-4CC6-AA32-6782580E67BF}" dt="2023-08-12T02:25:07.208" v="134" actId="14100"/>
          <ac:picMkLst>
            <pc:docMk/>
            <pc:sldMk cId="2960016461" sldId="450"/>
            <ac:picMk id="6" creationId="{56F19943-3792-A412-8ABA-8109C8CBCEF3}"/>
          </ac:picMkLst>
        </pc:picChg>
      </pc:sldChg>
      <pc:sldChg chg="modSp new">
        <pc:chgData name="tien tran" userId="f5c0b7c74de91c7e" providerId="Windows Live" clId="Web-{A1417D89-5671-4CC6-AA32-6782580E67BF}" dt="2023-08-12T02:27:00.212" v="142" actId="20577"/>
        <pc:sldMkLst>
          <pc:docMk/>
          <pc:sldMk cId="3782154446" sldId="451"/>
        </pc:sldMkLst>
        <pc:spChg chg="mod">
          <ac:chgData name="tien tran" userId="f5c0b7c74de91c7e" providerId="Windows Live" clId="Web-{A1417D89-5671-4CC6-AA32-6782580E67BF}" dt="2023-08-12T02:26:51.821" v="138" actId="20577"/>
          <ac:spMkLst>
            <pc:docMk/>
            <pc:sldMk cId="3782154446" sldId="451"/>
            <ac:spMk id="2" creationId="{E9A61B36-EB5C-490D-BAEC-80D784F58EB8}"/>
          </ac:spMkLst>
        </pc:spChg>
        <pc:spChg chg="mod">
          <ac:chgData name="tien tran" userId="f5c0b7c74de91c7e" providerId="Windows Live" clId="Web-{A1417D89-5671-4CC6-AA32-6782580E67BF}" dt="2023-08-12T02:27:00.212" v="142" actId="20577"/>
          <ac:spMkLst>
            <pc:docMk/>
            <pc:sldMk cId="3782154446" sldId="451"/>
            <ac:spMk id="3" creationId="{9D3D2CD3-C04A-97B6-0861-F0D66A05FC6D}"/>
          </ac:spMkLst>
        </pc:spChg>
      </pc:sldChg>
      <pc:sldChg chg="addSp modSp new">
        <pc:chgData name="tien tran" userId="f5c0b7c74de91c7e" providerId="Windows Live" clId="Web-{A1417D89-5671-4CC6-AA32-6782580E67BF}" dt="2023-08-12T02:35:20.652" v="215" actId="1076"/>
        <pc:sldMkLst>
          <pc:docMk/>
          <pc:sldMk cId="2205607508" sldId="452"/>
        </pc:sldMkLst>
        <pc:spChg chg="mod">
          <ac:chgData name="tien tran" userId="f5c0b7c74de91c7e" providerId="Windows Live" clId="Web-{A1417D89-5671-4CC6-AA32-6782580E67BF}" dt="2023-08-12T02:34:56.573" v="211" actId="20577"/>
          <ac:spMkLst>
            <pc:docMk/>
            <pc:sldMk cId="2205607508" sldId="452"/>
            <ac:spMk id="2" creationId="{C3DECE27-60A8-CE58-55D3-4994F0A52FD5}"/>
          </ac:spMkLst>
        </pc:spChg>
        <pc:spChg chg="mod">
          <ac:chgData name="tien tran" userId="f5c0b7c74de91c7e" providerId="Windows Live" clId="Web-{A1417D89-5671-4CC6-AA32-6782580E67BF}" dt="2023-08-12T02:35:10.277" v="213" actId="20577"/>
          <ac:spMkLst>
            <pc:docMk/>
            <pc:sldMk cId="2205607508" sldId="452"/>
            <ac:spMk id="3" creationId="{6CD4EF66-A4F6-0075-D020-6F4E3DC9441F}"/>
          </ac:spMkLst>
        </pc:spChg>
        <pc:graphicFrameChg chg="add mod">
          <ac:chgData name="tien tran" userId="f5c0b7c74de91c7e" providerId="Windows Live" clId="Web-{A1417D89-5671-4CC6-AA32-6782580E67BF}" dt="2023-08-12T02:35:20.652" v="215" actId="1076"/>
          <ac:graphicFrameMkLst>
            <pc:docMk/>
            <pc:sldMk cId="2205607508" sldId="452"/>
            <ac:graphicFrameMk id="6" creationId="{0221D8A2-170B-EC27-6653-CF6D6ADB1561}"/>
          </ac:graphicFrameMkLst>
        </pc:graphicFrameChg>
      </pc:sldChg>
      <pc:sldChg chg="modSp new">
        <pc:chgData name="tien tran" userId="f5c0b7c74de91c7e" providerId="Windows Live" clId="Web-{A1417D89-5671-4CC6-AA32-6782580E67BF}" dt="2023-08-12T02:29:05.451" v="161" actId="20577"/>
        <pc:sldMkLst>
          <pc:docMk/>
          <pc:sldMk cId="4278724821" sldId="453"/>
        </pc:sldMkLst>
        <pc:spChg chg="mod">
          <ac:chgData name="tien tran" userId="f5c0b7c74de91c7e" providerId="Windows Live" clId="Web-{A1417D89-5671-4CC6-AA32-6782580E67BF}" dt="2023-08-12T02:28:52.841" v="159" actId="20577"/>
          <ac:spMkLst>
            <pc:docMk/>
            <pc:sldMk cId="4278724821" sldId="453"/>
            <ac:spMk id="2" creationId="{0F128C51-3870-06E1-65A4-2647023B866F}"/>
          </ac:spMkLst>
        </pc:spChg>
        <pc:spChg chg="mod">
          <ac:chgData name="tien tran" userId="f5c0b7c74de91c7e" providerId="Windows Live" clId="Web-{A1417D89-5671-4CC6-AA32-6782580E67BF}" dt="2023-08-12T02:29:05.451" v="161" actId="20577"/>
          <ac:spMkLst>
            <pc:docMk/>
            <pc:sldMk cId="4278724821" sldId="453"/>
            <ac:spMk id="3" creationId="{8D3DB1A5-2ED6-B1C3-EF28-34D51CE52399}"/>
          </ac:spMkLst>
        </pc:spChg>
      </pc:sldChg>
      <pc:sldChg chg="modSp new">
        <pc:chgData name="tien tran" userId="f5c0b7c74de91c7e" providerId="Windows Live" clId="Web-{A1417D89-5671-4CC6-AA32-6782580E67BF}" dt="2023-08-12T02:28:14.105" v="155" actId="20577"/>
        <pc:sldMkLst>
          <pc:docMk/>
          <pc:sldMk cId="2018105247" sldId="454"/>
        </pc:sldMkLst>
        <pc:spChg chg="mod">
          <ac:chgData name="tien tran" userId="f5c0b7c74de91c7e" providerId="Windows Live" clId="Web-{A1417D89-5671-4CC6-AA32-6782580E67BF}" dt="2023-08-12T02:28:01.949" v="151" actId="20577"/>
          <ac:spMkLst>
            <pc:docMk/>
            <pc:sldMk cId="2018105247" sldId="454"/>
            <ac:spMk id="2" creationId="{464E4975-B9F2-1259-F034-84EB85260DED}"/>
          </ac:spMkLst>
        </pc:spChg>
        <pc:spChg chg="mod">
          <ac:chgData name="tien tran" userId="f5c0b7c74de91c7e" providerId="Windows Live" clId="Web-{A1417D89-5671-4CC6-AA32-6782580E67BF}" dt="2023-08-12T02:28:14.105" v="155" actId="20577"/>
          <ac:spMkLst>
            <pc:docMk/>
            <pc:sldMk cId="2018105247" sldId="454"/>
            <ac:spMk id="3" creationId="{DD03F122-D0B8-7D20-1541-2D1CD71B826C}"/>
          </ac:spMkLst>
        </pc:spChg>
      </pc:sldChg>
      <pc:sldChg chg="modSp new">
        <pc:chgData name="tien tran" userId="f5c0b7c74de91c7e" providerId="Windows Live" clId="Web-{A1417D89-5671-4CC6-AA32-6782580E67BF}" dt="2023-08-12T02:31:35.191" v="179" actId="20577"/>
        <pc:sldMkLst>
          <pc:docMk/>
          <pc:sldMk cId="462244606" sldId="455"/>
        </pc:sldMkLst>
        <pc:spChg chg="mod">
          <ac:chgData name="tien tran" userId="f5c0b7c74de91c7e" providerId="Windows Live" clId="Web-{A1417D89-5671-4CC6-AA32-6782580E67BF}" dt="2023-08-12T02:30:25.423" v="170" actId="20577"/>
          <ac:spMkLst>
            <pc:docMk/>
            <pc:sldMk cId="462244606" sldId="455"/>
            <ac:spMk id="2" creationId="{F87E0FD4-2ADA-CAD7-0025-28CC830A1A11}"/>
          </ac:spMkLst>
        </pc:spChg>
        <pc:spChg chg="mod">
          <ac:chgData name="tien tran" userId="f5c0b7c74de91c7e" providerId="Windows Live" clId="Web-{A1417D89-5671-4CC6-AA32-6782580E67BF}" dt="2023-08-12T02:31:35.191" v="179" actId="20577"/>
          <ac:spMkLst>
            <pc:docMk/>
            <pc:sldMk cId="462244606" sldId="455"/>
            <ac:spMk id="3" creationId="{C94FB708-626B-42A3-0B8A-7575CF6BCA88}"/>
          </ac:spMkLst>
        </pc:spChg>
      </pc:sldChg>
      <pc:sldChg chg="addSp modSp new">
        <pc:chgData name="tien tran" userId="f5c0b7c74de91c7e" providerId="Windows Live" clId="Web-{A1417D89-5671-4CC6-AA32-6782580E67BF}" dt="2023-08-12T02:33:31.898" v="193" actId="1076"/>
        <pc:sldMkLst>
          <pc:docMk/>
          <pc:sldMk cId="2490307678" sldId="456"/>
        </pc:sldMkLst>
        <pc:spChg chg="mod">
          <ac:chgData name="tien tran" userId="f5c0b7c74de91c7e" providerId="Windows Live" clId="Web-{A1417D89-5671-4CC6-AA32-6782580E67BF}" dt="2023-08-12T02:31:47.332" v="183" actId="20577"/>
          <ac:spMkLst>
            <pc:docMk/>
            <pc:sldMk cId="2490307678" sldId="456"/>
            <ac:spMk id="2" creationId="{9A398E8A-AA72-2A8B-F3E4-FEDB6D0B96B4}"/>
          </ac:spMkLst>
        </pc:spChg>
        <pc:spChg chg="mod">
          <ac:chgData name="tien tran" userId="f5c0b7c74de91c7e" providerId="Windows Live" clId="Web-{A1417D89-5671-4CC6-AA32-6782580E67BF}" dt="2023-08-12T02:33:28.429" v="192" actId="14100"/>
          <ac:spMkLst>
            <pc:docMk/>
            <pc:sldMk cId="2490307678" sldId="456"/>
            <ac:spMk id="3" creationId="{FB7CAB0B-F8E0-A551-80BB-FB7B1F8A89F2}"/>
          </ac:spMkLst>
        </pc:spChg>
        <pc:picChg chg="add mod">
          <ac:chgData name="tien tran" userId="f5c0b7c74de91c7e" providerId="Windows Live" clId="Web-{A1417D89-5671-4CC6-AA32-6782580E67BF}" dt="2023-08-12T02:33:31.898" v="193" actId="1076"/>
          <ac:picMkLst>
            <pc:docMk/>
            <pc:sldMk cId="2490307678" sldId="456"/>
            <ac:picMk id="5" creationId="{4409F675-6475-1791-23E6-D139256AA4F1}"/>
          </ac:picMkLst>
        </pc:picChg>
      </pc:sldChg>
      <pc:sldChg chg="modSp new">
        <pc:chgData name="tien tran" userId="f5c0b7c74de91c7e" providerId="Windows Live" clId="Web-{A1417D89-5671-4CC6-AA32-6782580E67BF}" dt="2023-08-12T02:34:38.791" v="203" actId="20577"/>
        <pc:sldMkLst>
          <pc:docMk/>
          <pc:sldMk cId="2453985259" sldId="457"/>
        </pc:sldMkLst>
        <pc:spChg chg="mod">
          <ac:chgData name="tien tran" userId="f5c0b7c74de91c7e" providerId="Windows Live" clId="Web-{A1417D89-5671-4CC6-AA32-6782580E67BF}" dt="2023-08-12T02:34:03.525" v="198" actId="20577"/>
          <ac:spMkLst>
            <pc:docMk/>
            <pc:sldMk cId="2453985259" sldId="457"/>
            <ac:spMk id="2" creationId="{1B46FEFE-5C2A-76E4-7335-8E3D51534DB8}"/>
          </ac:spMkLst>
        </pc:spChg>
        <pc:spChg chg="mod">
          <ac:chgData name="tien tran" userId="f5c0b7c74de91c7e" providerId="Windows Live" clId="Web-{A1417D89-5671-4CC6-AA32-6782580E67BF}" dt="2023-08-12T02:34:38.791" v="203" actId="20577"/>
          <ac:spMkLst>
            <pc:docMk/>
            <pc:sldMk cId="2453985259" sldId="457"/>
            <ac:spMk id="3" creationId="{CDDF6050-4490-3D0E-F7A2-CECC548B15E8}"/>
          </ac:spMkLst>
        </pc:spChg>
      </pc:sldChg>
      <pc:sldChg chg="modSp new">
        <pc:chgData name="tien tran" userId="f5c0b7c74de91c7e" providerId="Windows Live" clId="Web-{A1417D89-5671-4CC6-AA32-6782580E67BF}" dt="2023-08-12T02:37:33.376" v="234" actId="20577"/>
        <pc:sldMkLst>
          <pc:docMk/>
          <pc:sldMk cId="1691876928" sldId="458"/>
        </pc:sldMkLst>
        <pc:spChg chg="mod">
          <ac:chgData name="tien tran" userId="f5c0b7c74de91c7e" providerId="Windows Live" clId="Web-{A1417D89-5671-4CC6-AA32-6782580E67BF}" dt="2023-08-12T02:36:34.968" v="223" actId="20577"/>
          <ac:spMkLst>
            <pc:docMk/>
            <pc:sldMk cId="1691876928" sldId="458"/>
            <ac:spMk id="2" creationId="{A172BC1A-0928-08B6-3C1C-173FA36C3F1D}"/>
          </ac:spMkLst>
        </pc:spChg>
        <pc:spChg chg="mod">
          <ac:chgData name="tien tran" userId="f5c0b7c74de91c7e" providerId="Windows Live" clId="Web-{A1417D89-5671-4CC6-AA32-6782580E67BF}" dt="2023-08-12T02:37:33.376" v="234" actId="20577"/>
          <ac:spMkLst>
            <pc:docMk/>
            <pc:sldMk cId="1691876928" sldId="458"/>
            <ac:spMk id="3" creationId="{61C80EFD-739F-C881-2022-86CF6227F575}"/>
          </ac:spMkLst>
        </pc:spChg>
      </pc:sldChg>
      <pc:sldChg chg="modSp new">
        <pc:chgData name="tien tran" userId="f5c0b7c74de91c7e" providerId="Windows Live" clId="Web-{A1417D89-5671-4CC6-AA32-6782580E67BF}" dt="2023-08-12T02:38:12.471" v="241" actId="20577"/>
        <pc:sldMkLst>
          <pc:docMk/>
          <pc:sldMk cId="1592320012" sldId="459"/>
        </pc:sldMkLst>
        <pc:spChg chg="mod">
          <ac:chgData name="tien tran" userId="f5c0b7c74de91c7e" providerId="Windows Live" clId="Web-{A1417D89-5671-4CC6-AA32-6782580E67BF}" dt="2023-08-12T02:38:09.018" v="239" actId="20577"/>
          <ac:spMkLst>
            <pc:docMk/>
            <pc:sldMk cId="1592320012" sldId="459"/>
            <ac:spMk id="2" creationId="{34245C5D-D141-4ECB-0D5D-23F524C5783A}"/>
          </ac:spMkLst>
        </pc:spChg>
        <pc:spChg chg="mod">
          <ac:chgData name="tien tran" userId="f5c0b7c74de91c7e" providerId="Windows Live" clId="Web-{A1417D89-5671-4CC6-AA32-6782580E67BF}" dt="2023-08-12T02:38:12.471" v="241" actId="20577"/>
          <ac:spMkLst>
            <pc:docMk/>
            <pc:sldMk cId="1592320012" sldId="459"/>
            <ac:spMk id="3" creationId="{6479A5E7-F792-F403-02AF-5948567F408A}"/>
          </ac:spMkLst>
        </pc:spChg>
      </pc:sldChg>
      <pc:sldChg chg="add del replId">
        <pc:chgData name="tien tran" userId="f5c0b7c74de91c7e" providerId="Windows Live" clId="Web-{A1417D89-5671-4CC6-AA32-6782580E67BF}" dt="2023-08-12T02:36:21.498" v="218"/>
        <pc:sldMkLst>
          <pc:docMk/>
          <pc:sldMk cId="3999720367" sldId="459"/>
        </pc:sldMkLst>
      </pc:sldChg>
      <pc:sldChg chg="modSp new">
        <pc:chgData name="tien tran" userId="f5c0b7c74de91c7e" providerId="Windows Live" clId="Web-{A1417D89-5671-4CC6-AA32-6782580E67BF}" dt="2023-08-12T03:01:03.750" v="301" actId="20577"/>
        <pc:sldMkLst>
          <pc:docMk/>
          <pc:sldMk cId="4272214377" sldId="460"/>
        </pc:sldMkLst>
        <pc:spChg chg="mod">
          <ac:chgData name="tien tran" userId="f5c0b7c74de91c7e" providerId="Windows Live" clId="Web-{A1417D89-5671-4CC6-AA32-6782580E67BF}" dt="2023-08-12T02:39:06.004" v="259" actId="20577"/>
          <ac:spMkLst>
            <pc:docMk/>
            <pc:sldMk cId="4272214377" sldId="460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03.750" v="301" actId="20577"/>
          <ac:spMkLst>
            <pc:docMk/>
            <pc:sldMk cId="4272214377" sldId="460"/>
            <ac:spMk id="3" creationId="{6E42C76E-3F1D-E84E-659E-F1C4A867E9ED}"/>
          </ac:spMkLst>
        </pc:spChg>
      </pc:sldChg>
      <pc:sldChg chg="modSp new">
        <pc:chgData name="tien tran" userId="f5c0b7c74de91c7e" providerId="Windows Live" clId="Web-{A1417D89-5671-4CC6-AA32-6782580E67BF}" dt="2023-08-12T03:01:18.422" v="303" actId="20577"/>
        <pc:sldMkLst>
          <pc:docMk/>
          <pc:sldMk cId="506047178" sldId="461"/>
        </pc:sldMkLst>
        <pc:spChg chg="mod">
          <ac:chgData name="tien tran" userId="f5c0b7c74de91c7e" providerId="Windows Live" clId="Web-{A1417D89-5671-4CC6-AA32-6782580E67BF}" dt="2023-08-12T02:38:34.331" v="246" actId="20577"/>
          <ac:spMkLst>
            <pc:docMk/>
            <pc:sldMk cId="506047178" sldId="461"/>
            <ac:spMk id="2" creationId="{4202CEC2-E004-A794-7DE3-246B52FE0486}"/>
          </ac:spMkLst>
        </pc:spChg>
        <pc:spChg chg="mod">
          <ac:chgData name="tien tran" userId="f5c0b7c74de91c7e" providerId="Windows Live" clId="Web-{A1417D89-5671-4CC6-AA32-6782580E67BF}" dt="2023-08-12T03:01:18.422" v="303" actId="20577"/>
          <ac:spMkLst>
            <pc:docMk/>
            <pc:sldMk cId="506047178" sldId="461"/>
            <ac:spMk id="3" creationId="{B47B8C26-4C84-2A54-F960-0BD908D3392C}"/>
          </ac:spMkLst>
        </pc:spChg>
      </pc:sldChg>
      <pc:sldChg chg="modSp add ord replId">
        <pc:chgData name="tien tran" userId="f5c0b7c74de91c7e" providerId="Windows Live" clId="Web-{A1417D89-5671-4CC6-AA32-6782580E67BF}" dt="2023-08-12T03:18:36.608" v="413" actId="20577"/>
        <pc:sldMkLst>
          <pc:docMk/>
          <pc:sldMk cId="3053965576" sldId="462"/>
        </pc:sldMkLst>
        <pc:spChg chg="mod">
          <ac:chgData name="tien tran" userId="f5c0b7c74de91c7e" providerId="Windows Live" clId="Web-{A1417D89-5671-4CC6-AA32-6782580E67BF}" dt="2023-08-12T03:18:36.608" v="413" actId="20577"/>
          <ac:spMkLst>
            <pc:docMk/>
            <pc:sldMk cId="3053965576" sldId="462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18:30.952" v="412" actId="20577"/>
          <ac:spMkLst>
            <pc:docMk/>
            <pc:sldMk cId="3053965576" sldId="462"/>
            <ac:spMk id="3" creationId="{6E42C76E-3F1D-E84E-659E-F1C4A867E9ED}"/>
          </ac:spMkLst>
        </pc:spChg>
      </pc:sldChg>
      <pc:sldChg chg="modSp add replId">
        <pc:chgData name="tien tran" userId="f5c0b7c74de91c7e" providerId="Windows Live" clId="Web-{A1417D89-5671-4CC6-AA32-6782580E67BF}" dt="2023-08-12T02:40:40.133" v="284" actId="20577"/>
        <pc:sldMkLst>
          <pc:docMk/>
          <pc:sldMk cId="2855095161" sldId="463"/>
        </pc:sldMkLst>
        <pc:spChg chg="mod">
          <ac:chgData name="tien tran" userId="f5c0b7c74de91c7e" providerId="Windows Live" clId="Web-{A1417D89-5671-4CC6-AA32-6782580E67BF}" dt="2023-08-12T02:40:14.804" v="275" actId="20577"/>
          <ac:spMkLst>
            <pc:docMk/>
            <pc:sldMk cId="2855095161" sldId="463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2:40:40.133" v="284" actId="20577"/>
          <ac:spMkLst>
            <pc:docMk/>
            <pc:sldMk cId="2855095161" sldId="463"/>
            <ac:spMk id="3" creationId="{6E42C76E-3F1D-E84E-659E-F1C4A867E9ED}"/>
          </ac:spMkLst>
        </pc:spChg>
      </pc:sldChg>
      <pc:sldChg chg="addSp delSp modSp add replId">
        <pc:chgData name="tien tran" userId="f5c0b7c74de91c7e" providerId="Windows Live" clId="Web-{A1417D89-5671-4CC6-AA32-6782580E67BF}" dt="2023-08-12T03:01:30.673" v="305" actId="20577"/>
        <pc:sldMkLst>
          <pc:docMk/>
          <pc:sldMk cId="3314620272" sldId="464"/>
        </pc:sldMkLst>
        <pc:spChg chg="mod">
          <ac:chgData name="tien tran" userId="f5c0b7c74de91c7e" providerId="Windows Live" clId="Web-{A1417D89-5671-4CC6-AA32-6782580E67BF}" dt="2023-08-12T02:39:25.255" v="265" actId="20577"/>
          <ac:spMkLst>
            <pc:docMk/>
            <pc:sldMk cId="3314620272" sldId="464"/>
            <ac:spMk id="2" creationId="{E410F398-DB1A-98FB-3BA6-5BF9226A16BA}"/>
          </ac:spMkLst>
        </pc:spChg>
        <pc:spChg chg="mod">
          <ac:chgData name="tien tran" userId="f5c0b7c74de91c7e" providerId="Windows Live" clId="Web-{A1417D89-5671-4CC6-AA32-6782580E67BF}" dt="2023-08-12T03:01:30.673" v="305" actId="20577"/>
          <ac:spMkLst>
            <pc:docMk/>
            <pc:sldMk cId="3314620272" sldId="464"/>
            <ac:spMk id="3" creationId="{6E42C76E-3F1D-E84E-659E-F1C4A867E9ED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5" creationId="{58FC385A-1E79-D60B-5E10-FDBDFE313062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6" creationId="{7D8D185D-D516-5915-13E3-DBF5C18893B9}"/>
          </ac:spMkLst>
        </pc:spChg>
        <pc:spChg chg="add del">
          <ac:chgData name="tien tran" userId="f5c0b7c74de91c7e" providerId="Windows Live" clId="Web-{A1417D89-5671-4CC6-AA32-6782580E67BF}" dt="2023-08-12T02:39:29.693" v="267"/>
          <ac:spMkLst>
            <pc:docMk/>
            <pc:sldMk cId="3314620272" sldId="464"/>
            <ac:spMk id="7" creationId="{1807AE42-C7F3-D1BA-868B-B3818E0B2178}"/>
          </ac:spMkLst>
        </pc:spChg>
        <pc:graphicFrameChg chg="add mod">
          <ac:chgData name="tien tran" userId="f5c0b7c74de91c7e" providerId="Windows Live" clId="Web-{A1417D89-5671-4CC6-AA32-6782580E67BF}" dt="2023-08-12T02:39:56.569" v="271" actId="1076"/>
          <ac:graphicFrameMkLst>
            <pc:docMk/>
            <pc:sldMk cId="3314620272" sldId="464"/>
            <ac:graphicFrameMk id="9" creationId="{E84FC6A0-8E5A-E2A9-DF4E-966EF02A7D99}"/>
          </ac:graphicFrameMkLst>
        </pc:graphicFrameChg>
      </pc:sldChg>
      <pc:sldChg chg="modSp new">
        <pc:chgData name="tien tran" userId="f5c0b7c74de91c7e" providerId="Windows Live" clId="Web-{A1417D89-5671-4CC6-AA32-6782580E67BF}" dt="2023-08-12T03:08:08.700" v="333" actId="20577"/>
        <pc:sldMkLst>
          <pc:docMk/>
          <pc:sldMk cId="2372846115" sldId="465"/>
        </pc:sldMkLst>
        <pc:spChg chg="mod">
          <ac:chgData name="tien tran" userId="f5c0b7c74de91c7e" providerId="Windows Live" clId="Web-{A1417D89-5671-4CC6-AA32-6782580E67BF}" dt="2023-08-12T03:07:19.605" v="329" actId="20577"/>
          <ac:spMkLst>
            <pc:docMk/>
            <pc:sldMk cId="2372846115" sldId="465"/>
            <ac:spMk id="2" creationId="{B4044E8D-6272-AA6C-850B-CC799EBABBFE}"/>
          </ac:spMkLst>
        </pc:spChg>
        <pc:spChg chg="mod">
          <ac:chgData name="tien tran" userId="f5c0b7c74de91c7e" providerId="Windows Live" clId="Web-{A1417D89-5671-4CC6-AA32-6782580E67BF}" dt="2023-08-12T03:08:08.700" v="333" actId="20577"/>
          <ac:spMkLst>
            <pc:docMk/>
            <pc:sldMk cId="2372846115" sldId="465"/>
            <ac:spMk id="3" creationId="{6A47B44D-15FB-22E3-3239-74E7BF163261}"/>
          </ac:spMkLst>
        </pc:spChg>
      </pc:sldChg>
      <pc:sldChg chg="addSp delSp modSp add replId">
        <pc:chgData name="tien tran" userId="f5c0b7c74de91c7e" providerId="Windows Live" clId="Web-{A1417D89-5671-4CC6-AA32-6782580E67BF}" dt="2023-08-12T03:09:33.733" v="347" actId="1076"/>
        <pc:sldMkLst>
          <pc:docMk/>
          <pc:sldMk cId="3801038533" sldId="466"/>
        </pc:sldMkLst>
        <pc:spChg chg="del mod">
          <ac:chgData name="tien tran" userId="f5c0b7c74de91c7e" providerId="Windows Live" clId="Web-{A1417D89-5671-4CC6-AA32-6782580E67BF}" dt="2023-08-12T03:08:44.701" v="336"/>
          <ac:spMkLst>
            <pc:docMk/>
            <pc:sldMk cId="3801038533" sldId="466"/>
            <ac:spMk id="3" creationId="{6A47B44D-15FB-22E3-3239-74E7BF163261}"/>
          </ac:spMkLst>
        </pc:spChg>
        <pc:picChg chg="add mod ord">
          <ac:chgData name="tien tran" userId="f5c0b7c74de91c7e" providerId="Windows Live" clId="Web-{A1417D89-5671-4CC6-AA32-6782580E67BF}" dt="2023-08-12T03:09:19.717" v="344" actId="1076"/>
          <ac:picMkLst>
            <pc:docMk/>
            <pc:sldMk cId="3801038533" sldId="466"/>
            <ac:picMk id="5" creationId="{D5663B49-922F-1DAB-F1BF-D01B2E4FAC55}"/>
          </ac:picMkLst>
        </pc:picChg>
        <pc:picChg chg="add mod">
          <ac:chgData name="tien tran" userId="f5c0b7c74de91c7e" providerId="Windows Live" clId="Web-{A1417D89-5671-4CC6-AA32-6782580E67BF}" dt="2023-08-12T03:09:33.733" v="347" actId="1076"/>
          <ac:picMkLst>
            <pc:docMk/>
            <pc:sldMk cId="3801038533" sldId="466"/>
            <ac:picMk id="6" creationId="{8C616509-70A5-C5E0-8400-D5CDFB6CA027}"/>
          </ac:picMkLst>
        </pc:picChg>
      </pc:sldChg>
      <pc:sldChg chg="addSp delSp modSp add replId">
        <pc:chgData name="tien tran" userId="f5c0b7c74de91c7e" providerId="Windows Live" clId="Web-{A1417D89-5671-4CC6-AA32-6782580E67BF}" dt="2023-08-12T03:11:23.705" v="366" actId="1076"/>
        <pc:sldMkLst>
          <pc:docMk/>
          <pc:sldMk cId="3937768751" sldId="467"/>
        </pc:sldMkLst>
        <pc:spChg chg="mod">
          <ac:chgData name="tien tran" userId="f5c0b7c74de91c7e" providerId="Windows Live" clId="Web-{A1417D89-5671-4CC6-AA32-6782580E67BF}" dt="2023-08-12T03:10:28.079" v="358" actId="20577"/>
          <ac:spMkLst>
            <pc:docMk/>
            <pc:sldMk cId="3937768751" sldId="467"/>
            <ac:spMk id="2" creationId="{B4044E8D-6272-AA6C-850B-CC799EBABBFE}"/>
          </ac:spMkLst>
        </pc:spChg>
        <pc:spChg chg="add del mod">
          <ac:chgData name="tien tran" userId="f5c0b7c74de91c7e" providerId="Windows Live" clId="Web-{A1417D89-5671-4CC6-AA32-6782580E67BF}" dt="2023-08-12T03:10:47.767" v="361"/>
          <ac:spMkLst>
            <pc:docMk/>
            <pc:sldMk cId="3937768751" sldId="467"/>
            <ac:spMk id="7" creationId="{3A7A1A56-86DA-D43C-A6CB-6F25E8363649}"/>
          </ac:spMkLst>
        </pc:spChg>
        <pc:picChg chg="del">
          <ac:chgData name="tien tran" userId="f5c0b7c74de91c7e" providerId="Windows Live" clId="Web-{A1417D89-5671-4CC6-AA32-6782580E67BF}" dt="2023-08-12T03:10:30.938" v="359"/>
          <ac:picMkLst>
            <pc:docMk/>
            <pc:sldMk cId="3937768751" sldId="467"/>
            <ac:picMk id="5" creationId="{D5663B49-922F-1DAB-F1BF-D01B2E4FAC55}"/>
          </ac:picMkLst>
        </pc:picChg>
        <pc:picChg chg="del">
          <ac:chgData name="tien tran" userId="f5c0b7c74de91c7e" providerId="Windows Live" clId="Web-{A1417D89-5671-4CC6-AA32-6782580E67BF}" dt="2023-08-12T03:10:32.141" v="360"/>
          <ac:picMkLst>
            <pc:docMk/>
            <pc:sldMk cId="3937768751" sldId="467"/>
            <ac:picMk id="6" creationId="{8C616509-70A5-C5E0-8400-D5CDFB6CA027}"/>
          </ac:picMkLst>
        </pc:picChg>
        <pc:picChg chg="add mod ord">
          <ac:chgData name="tien tran" userId="f5c0b7c74de91c7e" providerId="Windows Live" clId="Web-{A1417D89-5671-4CC6-AA32-6782580E67BF}" dt="2023-08-12T03:10:50.626" v="362" actId="1076"/>
          <ac:picMkLst>
            <pc:docMk/>
            <pc:sldMk cId="3937768751" sldId="467"/>
            <ac:picMk id="8" creationId="{A94A608E-F1D7-ABAD-1592-F350E03896AB}"/>
          </ac:picMkLst>
        </pc:picChg>
        <pc:picChg chg="add mod">
          <ac:chgData name="tien tran" userId="f5c0b7c74de91c7e" providerId="Windows Live" clId="Web-{A1417D89-5671-4CC6-AA32-6782580E67BF}" dt="2023-08-12T03:11:23.705" v="366" actId="1076"/>
          <ac:picMkLst>
            <pc:docMk/>
            <pc:sldMk cId="3937768751" sldId="467"/>
            <ac:picMk id="9" creationId="{960A4917-48A4-B3C3-4683-1D39526D7CBB}"/>
          </ac:picMkLst>
        </pc:picChg>
      </pc:sldChg>
      <pc:sldChg chg="modSp new">
        <pc:chgData name="tien tran" userId="f5c0b7c74de91c7e" providerId="Windows Live" clId="Web-{A1417D89-5671-4CC6-AA32-6782580E67BF}" dt="2023-08-12T03:15:17.103" v="373" actId="20577"/>
        <pc:sldMkLst>
          <pc:docMk/>
          <pc:sldMk cId="1562207590" sldId="468"/>
        </pc:sldMkLst>
        <pc:spChg chg="mod">
          <ac:chgData name="tien tran" userId="f5c0b7c74de91c7e" providerId="Windows Live" clId="Web-{A1417D89-5671-4CC6-AA32-6782580E67BF}" dt="2023-08-12T03:14:11.648" v="371" actId="20577"/>
          <ac:spMkLst>
            <pc:docMk/>
            <pc:sldMk cId="1562207590" sldId="468"/>
            <ac:spMk id="2" creationId="{7BDD957D-4589-8C1B-BEC4-330B455BF50A}"/>
          </ac:spMkLst>
        </pc:spChg>
        <pc:spChg chg="mod">
          <ac:chgData name="tien tran" userId="f5c0b7c74de91c7e" providerId="Windows Live" clId="Web-{A1417D89-5671-4CC6-AA32-6782580E67BF}" dt="2023-08-12T03:15:17.103" v="373" actId="20577"/>
          <ac:spMkLst>
            <pc:docMk/>
            <pc:sldMk cId="1562207590" sldId="468"/>
            <ac:spMk id="3" creationId="{348C2CAE-073F-B3D6-05A3-63F966C977E0}"/>
          </ac:spMkLst>
        </pc:spChg>
      </pc:sldChg>
      <pc:sldChg chg="addSp delSp modSp add replId">
        <pc:chgData name="tien tran" userId="f5c0b7c74de91c7e" providerId="Windows Live" clId="Web-{A1417D89-5671-4CC6-AA32-6782580E67BF}" dt="2023-08-12T03:15:32.306" v="379" actId="14100"/>
        <pc:sldMkLst>
          <pc:docMk/>
          <pc:sldMk cId="842645735" sldId="469"/>
        </pc:sldMkLst>
        <pc:spChg chg="del mod">
          <ac:chgData name="tien tran" userId="f5c0b7c74de91c7e" providerId="Windows Live" clId="Web-{A1417D89-5671-4CC6-AA32-6782580E67BF}" dt="2023-08-12T03:15:25.853" v="376"/>
          <ac:spMkLst>
            <pc:docMk/>
            <pc:sldMk cId="842645735" sldId="469"/>
            <ac:spMk id="3" creationId="{348C2CAE-073F-B3D6-05A3-63F966C977E0}"/>
          </ac:spMkLst>
        </pc:spChg>
        <pc:picChg chg="add mod ord">
          <ac:chgData name="tien tran" userId="f5c0b7c74de91c7e" providerId="Windows Live" clId="Web-{A1417D89-5671-4CC6-AA32-6782580E67BF}" dt="2023-08-12T03:15:32.306" v="379" actId="14100"/>
          <ac:picMkLst>
            <pc:docMk/>
            <pc:sldMk cId="842645735" sldId="469"/>
            <ac:picMk id="5" creationId="{20A7C6E9-AE72-7543-F836-BC49396251A7}"/>
          </ac:picMkLst>
        </pc:picChg>
      </pc:sldChg>
      <pc:sldChg chg="modSp new">
        <pc:chgData name="tien tran" userId="f5c0b7c74de91c7e" providerId="Windows Live" clId="Web-{A1417D89-5671-4CC6-AA32-6782580E67BF}" dt="2023-08-12T03:16:08.542" v="393" actId="20577"/>
        <pc:sldMkLst>
          <pc:docMk/>
          <pc:sldMk cId="784413137" sldId="470"/>
        </pc:sldMkLst>
        <pc:spChg chg="mod">
          <ac:chgData name="tien tran" userId="f5c0b7c74de91c7e" providerId="Windows Live" clId="Web-{A1417D89-5671-4CC6-AA32-6782580E67BF}" dt="2023-08-12T03:15:55.869" v="390" actId="20577"/>
          <ac:spMkLst>
            <pc:docMk/>
            <pc:sldMk cId="784413137" sldId="470"/>
            <ac:spMk id="2" creationId="{2097BA7A-FAF8-F965-AF57-CF6319AFBC91}"/>
          </ac:spMkLst>
        </pc:spChg>
        <pc:spChg chg="mod">
          <ac:chgData name="tien tran" userId="f5c0b7c74de91c7e" providerId="Windows Live" clId="Web-{A1417D89-5671-4CC6-AA32-6782580E67BF}" dt="2023-08-12T03:16:08.542" v="393" actId="20577"/>
          <ac:spMkLst>
            <pc:docMk/>
            <pc:sldMk cId="784413137" sldId="470"/>
            <ac:spMk id="3" creationId="{BE861A2F-EF5E-FC42-1CD8-A97BE83D9A15}"/>
          </ac:spMkLst>
        </pc:spChg>
      </pc:sldChg>
      <pc:sldChg chg="addSp modSp add replId">
        <pc:chgData name="tien tran" userId="f5c0b7c74de91c7e" providerId="Windows Live" clId="Web-{A1417D89-5671-4CC6-AA32-6782580E67BF}" dt="2023-08-12T03:17:08.418" v="399" actId="14100"/>
        <pc:sldMkLst>
          <pc:docMk/>
          <pc:sldMk cId="3113586915" sldId="471"/>
        </pc:sldMkLst>
        <pc:spChg chg="mod">
          <ac:chgData name="tien tran" userId="f5c0b7c74de91c7e" providerId="Windows Live" clId="Web-{A1417D89-5671-4CC6-AA32-6782580E67BF}" dt="2023-08-12T03:16:46.887" v="395" actId="20577"/>
          <ac:spMkLst>
            <pc:docMk/>
            <pc:sldMk cId="3113586915" sldId="471"/>
            <ac:spMk id="3" creationId="{BE861A2F-EF5E-FC42-1CD8-A97BE83D9A15}"/>
          </ac:spMkLst>
        </pc:spChg>
        <pc:picChg chg="add mod">
          <ac:chgData name="tien tran" userId="f5c0b7c74de91c7e" providerId="Windows Live" clId="Web-{A1417D89-5671-4CC6-AA32-6782580E67BF}" dt="2023-08-12T03:17:08.418" v="399" actId="14100"/>
          <ac:picMkLst>
            <pc:docMk/>
            <pc:sldMk cId="3113586915" sldId="471"/>
            <ac:picMk id="5" creationId="{06F6616A-0535-2CA0-E072-FB8DE5475B4A}"/>
          </ac:picMkLst>
        </pc:picChg>
      </pc:sldChg>
      <pc:sldChg chg="modSp new">
        <pc:chgData name="tien tran" userId="f5c0b7c74de91c7e" providerId="Windows Live" clId="Web-{A1417D89-5671-4CC6-AA32-6782580E67BF}" dt="2023-08-12T03:18:03.108" v="410" actId="20577"/>
        <pc:sldMkLst>
          <pc:docMk/>
          <pc:sldMk cId="2919658375" sldId="472"/>
        </pc:sldMkLst>
        <pc:spChg chg="mod">
          <ac:chgData name="tien tran" userId="f5c0b7c74de91c7e" providerId="Windows Live" clId="Web-{A1417D89-5671-4CC6-AA32-6782580E67BF}" dt="2023-08-12T03:18:03.108" v="410" actId="20577"/>
          <ac:spMkLst>
            <pc:docMk/>
            <pc:sldMk cId="2919658375" sldId="472"/>
            <ac:spMk id="2" creationId="{AC08B8B9-6330-9FB6-B9A3-9B2BEE7B15BC}"/>
          </ac:spMkLst>
        </pc:spChg>
        <pc:spChg chg="mod">
          <ac:chgData name="tien tran" userId="f5c0b7c74de91c7e" providerId="Windows Live" clId="Web-{A1417D89-5671-4CC6-AA32-6782580E67BF}" dt="2023-08-12T03:17:41.763" v="407" actId="20577"/>
          <ac:spMkLst>
            <pc:docMk/>
            <pc:sldMk cId="2919658375" sldId="472"/>
            <ac:spMk id="3" creationId="{4DA7C5E6-5EF2-F8BF-C723-7C31E683A827}"/>
          </ac:spMkLst>
        </pc:spChg>
      </pc:sldChg>
      <pc:sldChg chg="new del">
        <pc:chgData name="tien tran" userId="f5c0b7c74de91c7e" providerId="Windows Live" clId="Web-{A1417D89-5671-4CC6-AA32-6782580E67BF}" dt="2023-08-12T03:26:42.060" v="494"/>
        <pc:sldMkLst>
          <pc:docMk/>
          <pc:sldMk cId="707813686" sldId="473"/>
        </pc:sldMkLst>
      </pc:sldChg>
      <pc:sldChg chg="modSp add ord replId">
        <pc:chgData name="tien tran" userId="f5c0b7c74de91c7e" providerId="Windows Live" clId="Web-{A1417D89-5671-4CC6-AA32-6782580E67BF}" dt="2023-08-12T03:22:23.115" v="473"/>
        <pc:sldMkLst>
          <pc:docMk/>
          <pc:sldMk cId="777188218" sldId="474"/>
        </pc:sldMkLst>
        <pc:spChg chg="mod">
          <ac:chgData name="tien tran" userId="f5c0b7c74de91c7e" providerId="Windows Live" clId="Web-{A1417D89-5671-4CC6-AA32-6782580E67BF}" dt="2023-08-12T03:22:15.318" v="472" actId="20577"/>
          <ac:spMkLst>
            <pc:docMk/>
            <pc:sldMk cId="777188218" sldId="474"/>
            <ac:spMk id="190467" creationId="{00000000-0000-0000-0000-000000000000}"/>
          </ac:spMkLst>
        </pc:spChg>
      </pc:sldChg>
      <pc:sldChg chg="modSp new">
        <pc:chgData name="tien tran" userId="f5c0b7c74de91c7e" providerId="Windows Live" clId="Web-{A1417D89-5671-4CC6-AA32-6782580E67BF}" dt="2023-08-12T03:24:58.713" v="480" actId="20577"/>
        <pc:sldMkLst>
          <pc:docMk/>
          <pc:sldMk cId="1653844099" sldId="475"/>
        </pc:sldMkLst>
        <pc:spChg chg="mod">
          <ac:chgData name="tien tran" userId="f5c0b7c74de91c7e" providerId="Windows Live" clId="Web-{A1417D89-5671-4CC6-AA32-6782580E67BF}" dt="2023-08-12T03:24:58.713" v="480" actId="20577"/>
          <ac:spMkLst>
            <pc:docMk/>
            <pc:sldMk cId="1653844099" sldId="475"/>
            <ac:spMk id="2" creationId="{801CD9B4-B708-DD20-DB32-BC66E871AF2C}"/>
          </ac:spMkLst>
        </pc:spChg>
        <pc:spChg chg="mod">
          <ac:chgData name="tien tran" userId="f5c0b7c74de91c7e" providerId="Windows Live" clId="Web-{A1417D89-5671-4CC6-AA32-6782580E67BF}" dt="2023-08-12T03:24:48.979" v="477" actId="20577"/>
          <ac:spMkLst>
            <pc:docMk/>
            <pc:sldMk cId="1653844099" sldId="475"/>
            <ac:spMk id="3" creationId="{EDC10411-CE3E-DE9B-55F0-CED47B85DBE0}"/>
          </ac:spMkLst>
        </pc:spChg>
      </pc:sldChg>
      <pc:sldChg chg="modSp new">
        <pc:chgData name="tien tran" userId="f5c0b7c74de91c7e" providerId="Windows Live" clId="Web-{A1417D89-5671-4CC6-AA32-6782580E67BF}" dt="2023-08-12T03:26:05.137" v="491" actId="20577"/>
        <pc:sldMkLst>
          <pc:docMk/>
          <pc:sldMk cId="2612855592" sldId="476"/>
        </pc:sldMkLst>
        <pc:spChg chg="mod">
          <ac:chgData name="tien tran" userId="f5c0b7c74de91c7e" providerId="Windows Live" clId="Web-{A1417D89-5671-4CC6-AA32-6782580E67BF}" dt="2023-08-12T03:26:05.137" v="491" actId="20577"/>
          <ac:spMkLst>
            <pc:docMk/>
            <pc:sldMk cId="2612855592" sldId="476"/>
            <ac:spMk id="2" creationId="{F16033D6-9A38-15FD-312F-43142A19E6E4}"/>
          </ac:spMkLst>
        </pc:spChg>
        <pc:spChg chg="mod">
          <ac:chgData name="tien tran" userId="f5c0b7c74de91c7e" providerId="Windows Live" clId="Web-{A1417D89-5671-4CC6-AA32-6782580E67BF}" dt="2023-08-12T03:25:33.652" v="485" actId="20577"/>
          <ac:spMkLst>
            <pc:docMk/>
            <pc:sldMk cId="2612855592" sldId="476"/>
            <ac:spMk id="3" creationId="{F858FA46-C795-316A-0C60-668A38D46962}"/>
          </ac:spMkLst>
        </pc:spChg>
      </pc:sldChg>
      <pc:sldChg chg="modSp add replId">
        <pc:chgData name="tien tran" userId="f5c0b7c74de91c7e" providerId="Windows Live" clId="Web-{A1417D89-5671-4CC6-AA32-6782580E67BF}" dt="2023-08-12T03:25:53.793" v="488" actId="20577"/>
        <pc:sldMkLst>
          <pc:docMk/>
          <pc:sldMk cId="1664006776" sldId="477"/>
        </pc:sldMkLst>
        <pc:spChg chg="mod">
          <ac:chgData name="tien tran" userId="f5c0b7c74de91c7e" providerId="Windows Live" clId="Web-{A1417D89-5671-4CC6-AA32-6782580E67BF}" dt="2023-08-12T03:25:53.793" v="488" actId="20577"/>
          <ac:spMkLst>
            <pc:docMk/>
            <pc:sldMk cId="1664006776" sldId="477"/>
            <ac:spMk id="190467" creationId="{00000000-0000-0000-0000-000000000000}"/>
          </ac:spMkLst>
        </pc:spChg>
      </pc:sldChg>
      <pc:sldChg chg="modSp add replId">
        <pc:chgData name="tien tran" userId="f5c0b7c74de91c7e" providerId="Windows Live" clId="Web-{A1417D89-5671-4CC6-AA32-6782580E67BF}" dt="2023-08-12T03:26:52.888" v="496" actId="20577"/>
        <pc:sldMkLst>
          <pc:docMk/>
          <pc:sldMk cId="151422651" sldId="478"/>
        </pc:sldMkLst>
        <pc:spChg chg="mod">
          <ac:chgData name="tien tran" userId="f5c0b7c74de91c7e" providerId="Windows Live" clId="Web-{A1417D89-5671-4CC6-AA32-6782580E67BF}" dt="2023-08-12T03:26:52.888" v="496" actId="20577"/>
          <ac:spMkLst>
            <pc:docMk/>
            <pc:sldMk cId="151422651" sldId="478"/>
            <ac:spMk id="19046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962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62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147B558-7846-4F1D-8DFB-D6CA7E5CD1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Google Shape;105;p1:notes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5" tIns="45700" rIns="91425" bIns="45700"/>
          <a:lstStyle/>
          <a:p>
            <a:pPr>
              <a:spcBef>
                <a:spcPct val="0"/>
              </a:spcBef>
              <a:buSzPts val="1400"/>
            </a:pPr>
            <a:endParaRPr lang="en-US" altLang="en-US"/>
          </a:p>
        </p:txBody>
      </p:sp>
      <p:sp>
        <p:nvSpPr>
          <p:cNvPr id="4099" name="Google Shape;106;p1:notes"/>
          <p:cNvSpPr>
            <a:spLocks noGrp="1" noRot="1" noChangeAspect="1" noTextEdit="1"/>
          </p:cNvSpPr>
          <p:nvPr>
            <p:ph type="sldImg" idx="2"/>
          </p:nvPr>
        </p:nvSpPr>
        <p:spPr>
          <a:custGeom>
            <a:avLst/>
            <a:gdLst>
              <a:gd name="T0" fmla="*/ 0 w 120000"/>
              <a:gd name="T1" fmla="*/ 0 h 120000"/>
              <a:gd name="T2" fmla="*/ 2147483646 w 120000"/>
              <a:gd name="T3" fmla="*/ 0 h 120000"/>
              <a:gd name="T4" fmla="*/ 2147483646 w 120000"/>
              <a:gd name="T5" fmla="*/ 2147483646 h 120000"/>
              <a:gd name="T6" fmla="*/ 0 w 120000"/>
              <a:gd name="T7" fmla="*/ 2147483646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 cap="flat"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3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: cloud storage 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Object. </a:t>
            </a:r>
            <a:r>
              <a:rPr lang="en-US" dirty="0" err="1">
                <a:latin typeface="Arial"/>
                <a:cs typeface="Arial"/>
              </a:rPr>
              <a:t>vậy</a:t>
            </a:r>
            <a:r>
              <a:rPr lang="en-US" dirty="0">
                <a:latin typeface="Arial"/>
                <a:cs typeface="Arial"/>
              </a:rPr>
              <a:t> object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gì</a:t>
            </a:r>
            <a:r>
              <a:rPr lang="en-US" dirty="0">
                <a:latin typeface="Arial"/>
                <a:cs typeface="Arial"/>
              </a:rPr>
              <a:t>: object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1 file </a:t>
            </a:r>
            <a:r>
              <a:rPr lang="en-US" dirty="0" err="1">
                <a:latin typeface="Arial"/>
                <a:cs typeface="Arial"/>
              </a:rPr>
              <a:t>kèm</a:t>
            </a:r>
            <a:r>
              <a:rPr lang="en-US" dirty="0">
                <a:latin typeface="Arial"/>
                <a:cs typeface="Arial"/>
              </a:rPr>
              <a:t> them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metadata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vào</a:t>
            </a:r>
            <a:r>
              <a:rPr lang="en-US" dirty="0">
                <a:latin typeface="Arial"/>
                <a:cs typeface="Arial"/>
              </a:rPr>
              <a:t> object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qua rest API. </a:t>
            </a:r>
            <a:r>
              <a:rPr lang="en-US" dirty="0" err="1">
                <a:latin typeface="Arial"/>
                <a:cs typeface="Arial"/>
              </a:rPr>
              <a:t>rất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hợp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triển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khai</a:t>
            </a:r>
            <a:r>
              <a:rPr lang="en-US" dirty="0">
                <a:latin typeface="Arial"/>
                <a:cs typeface="Arial"/>
              </a:rPr>
              <a:t> coding </a:t>
            </a:r>
            <a:r>
              <a:rPr lang="en-US" dirty="0" err="1">
                <a:latin typeface="Arial"/>
                <a:cs typeface="Arial"/>
              </a:rPr>
              <a:t>độc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lập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bằng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(SDS) </a:t>
            </a:r>
            <a:endParaRPr lang="vi-VN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r>
              <a:rPr lang="en-US" dirty="0">
                <a:latin typeface="Arial"/>
                <a:cs typeface="Arial"/>
              </a:rPr>
              <a:t> # 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tệp</a:t>
            </a:r>
            <a:r>
              <a:rPr lang="en-US" dirty="0">
                <a:latin typeface="Arial"/>
                <a:cs typeface="Arial"/>
              </a:rPr>
              <a:t> (NFS), 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khối</a:t>
            </a:r>
            <a:r>
              <a:rPr lang="en-US" dirty="0">
                <a:latin typeface="Arial"/>
                <a:cs typeface="Arial"/>
              </a:rPr>
              <a:t> (DAS, SAN) </a:t>
            </a:r>
            <a:endParaRPr lang="vi-VN"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Đối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tượng</a:t>
            </a:r>
            <a:r>
              <a:rPr lang="en-US" dirty="0">
                <a:latin typeface="Arial"/>
                <a:cs typeface="Arial"/>
              </a:rPr>
              <a:t> =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+ </a:t>
            </a:r>
            <a:r>
              <a:rPr lang="en-US" dirty="0" err="1">
                <a:latin typeface="Arial"/>
                <a:cs typeface="Arial"/>
              </a:rPr>
              <a:t>Siêu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liệu</a:t>
            </a:r>
            <a:r>
              <a:rPr lang="en-US" dirty="0">
                <a:latin typeface="Arial"/>
                <a:cs typeface="Arial"/>
              </a:rPr>
              <a:t> + … </a:t>
            </a:r>
            <a:endParaRPr lang="vi-VN">
              <a:cs typeface="Arial" panose="020B0604020202020204" pitchFamily="34" charset="0"/>
            </a:endParaRPr>
          </a:p>
          <a:p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phân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tán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74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Hiện</a:t>
            </a:r>
            <a:r>
              <a:rPr lang="en-US" dirty="0">
                <a:latin typeface="Arial"/>
                <a:cs typeface="Arial"/>
              </a:rPr>
              <a:t> nay software </a:t>
            </a:r>
            <a:r>
              <a:rPr lang="en-US" dirty="0" err="1">
                <a:latin typeface="Arial"/>
                <a:cs typeface="Arial"/>
              </a:rPr>
              <a:t>cho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phép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cloudstorage</a:t>
            </a:r>
            <a:r>
              <a:rPr lang="en-US" dirty="0">
                <a:latin typeface="Arial"/>
                <a:cs typeface="Arial"/>
              </a:rPr>
              <a:t> ta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. S3 AWS </a:t>
            </a:r>
            <a:r>
              <a:rPr lang="en-US" dirty="0" err="1">
                <a:latin typeface="Arial"/>
                <a:cs typeface="Arial"/>
              </a:rPr>
              <a:t>cũng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một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cloudstorage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hoạt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cơ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chế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tương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tự</a:t>
            </a:r>
          </a:p>
          <a:p>
            <a:pPr marL="628650" lvl="1" indent="-171450">
              <a:spcBef>
                <a:spcPts val="0"/>
              </a:spcBef>
              <a:spcAft>
                <a:spcPts val="1142"/>
              </a:spcAft>
              <a:buFont typeface="Arial"/>
              <a:buChar char="•"/>
            </a:pPr>
            <a:r>
              <a:rPr lang="en-US" dirty="0" err="1">
                <a:latin typeface="Arial"/>
                <a:cs typeface="Arial"/>
              </a:rPr>
              <a:t>Openstack</a:t>
            </a:r>
            <a:r>
              <a:rPr lang="en-US" dirty="0">
                <a:latin typeface="Arial"/>
                <a:cs typeface="Arial"/>
              </a:rPr>
              <a:t> Swift (2010)</a:t>
            </a:r>
          </a:p>
          <a:p>
            <a:pPr marL="628650" lvl="1" indent="-171450">
              <a:spcBef>
                <a:spcPts val="0"/>
              </a:spcBef>
              <a:spcAft>
                <a:spcPts val="1142"/>
              </a:spcAft>
              <a:buFont typeface="Arial"/>
              <a:buChar char="•"/>
            </a:pPr>
            <a:r>
              <a:rPr lang="en-US" dirty="0" err="1">
                <a:latin typeface="Arial"/>
                <a:cs typeface="Arial"/>
              </a:rPr>
              <a:t>Ceph</a:t>
            </a:r>
            <a:r>
              <a:rPr lang="en-US" dirty="0">
                <a:latin typeface="Arial"/>
                <a:cs typeface="Arial"/>
              </a:rPr>
              <a:t> Storage - by </a:t>
            </a:r>
            <a:r>
              <a:rPr lang="en-US" dirty="0" err="1">
                <a:latin typeface="Arial"/>
                <a:cs typeface="Arial"/>
              </a:rPr>
              <a:t>Inktank</a:t>
            </a:r>
            <a:r>
              <a:rPr lang="en-US" dirty="0">
                <a:latin typeface="Arial"/>
                <a:cs typeface="Arial"/>
              </a:rPr>
              <a:t> 2012 (</a:t>
            </a:r>
            <a:r>
              <a:rPr lang="en-US" dirty="0" err="1">
                <a:latin typeface="Arial"/>
                <a:cs typeface="Arial"/>
              </a:rPr>
              <a:t>Redhat</a:t>
            </a:r>
            <a:r>
              <a:rPr lang="en-US" dirty="0">
                <a:latin typeface="Arial"/>
                <a:cs typeface="Arial"/>
              </a:rPr>
              <a:t>  2014)</a:t>
            </a:r>
          </a:p>
          <a:p>
            <a:pPr marL="628650" lvl="1" indent="-171450">
              <a:spcBef>
                <a:spcPts val="0"/>
              </a:spcBef>
              <a:spcAft>
                <a:spcPts val="1142"/>
              </a:spcAft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Minio Storage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0452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hành lab, cài dặt một cloud storage sử dụng phần mềm minio. và thực </a:t>
            </a:r>
            <a:r>
              <a:rPr lang="en-US" dirty="0" err="1"/>
              <a:t>hiện</a:t>
            </a:r>
            <a:r>
              <a:rPr lang="en-US" dirty="0"/>
              <a:t> upload/</a:t>
            </a:r>
            <a:r>
              <a:rPr lang="en-US" dirty="0" err="1"/>
              <a:t>dowload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06818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thử</a:t>
            </a:r>
            <a:r>
              <a:rPr lang="en-US" dirty="0">
                <a:latin typeface="Calibri"/>
                <a:ea typeface="Calibri"/>
                <a:cs typeface="Calibri"/>
              </a:rPr>
              <a:t> upload / download file  </a:t>
            </a:r>
            <a:r>
              <a:rPr lang="en-US" dirty="0" err="1">
                <a:latin typeface="Calibri"/>
                <a:ea typeface="Calibri"/>
                <a:cs typeface="Calibri"/>
              </a:rPr>
              <a:t>trực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tiếp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trên</a:t>
            </a:r>
            <a:r>
              <a:rPr lang="en-US" dirty="0">
                <a:latin typeface="Calibri"/>
                <a:ea typeface="Calibri"/>
                <a:cs typeface="Calibri"/>
              </a:rPr>
              <a:t> UI. </a:t>
            </a:r>
            <a:r>
              <a:rPr lang="en-US" dirty="0" err="1">
                <a:latin typeface="Calibri"/>
                <a:ea typeface="Calibri"/>
                <a:cs typeface="Calibri"/>
              </a:rPr>
              <a:t>ngoài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ra</a:t>
            </a:r>
            <a:r>
              <a:rPr lang="en-US" dirty="0">
                <a:latin typeface="Calibri"/>
                <a:ea typeface="Calibri"/>
                <a:cs typeface="Calibri"/>
              </a:rPr>
              <a:t> ta </a:t>
            </a:r>
            <a:r>
              <a:rPr lang="en-US" dirty="0" err="1">
                <a:latin typeface="Calibri"/>
                <a:ea typeface="Calibri"/>
                <a:cs typeface="Calibri"/>
              </a:rPr>
              <a:t>có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thể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dụng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lệnh</a:t>
            </a:r>
            <a:r>
              <a:rPr lang="en-US" dirty="0">
                <a:latin typeface="Calibri"/>
                <a:ea typeface="Calibri"/>
                <a:cs typeface="Calibri"/>
              </a:rPr>
              <a:t> MC </a:t>
            </a:r>
            <a:r>
              <a:rPr lang="en-US" dirty="0" err="1">
                <a:latin typeface="Calibri"/>
                <a:ea typeface="Calibri"/>
                <a:cs typeface="Calibri"/>
              </a:rPr>
              <a:t>và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tích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hợp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trực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tiếp</a:t>
            </a:r>
            <a:r>
              <a:rPr lang="en-US" dirty="0">
                <a:latin typeface="Calibri"/>
                <a:ea typeface="Calibri"/>
                <a:cs typeface="Calibri"/>
              </a:rPr>
              <a:t> SDK </a:t>
            </a:r>
            <a:r>
              <a:rPr lang="en-US" dirty="0" err="1">
                <a:latin typeface="Calibri"/>
                <a:ea typeface="Calibri"/>
                <a:cs typeface="Calibri"/>
              </a:rPr>
              <a:t>vào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trong</a:t>
            </a:r>
            <a:r>
              <a:rPr lang="en-US" dirty="0">
                <a:latin typeface="Calibri"/>
                <a:ea typeface="Calibri"/>
                <a:cs typeface="Calibri"/>
              </a:rPr>
              <a:t> code </a:t>
            </a:r>
            <a:r>
              <a:rPr lang="en-US" dirty="0" err="1">
                <a:latin typeface="Calibri"/>
                <a:ea typeface="Calibri"/>
                <a:cs typeface="Calibri"/>
              </a:rPr>
              <a:t>dể</a:t>
            </a:r>
            <a:r>
              <a:rPr lang="en-US" dirty="0">
                <a:latin typeface="Calibri"/>
                <a:ea typeface="Calibri"/>
                <a:cs typeface="Calibri"/>
              </a:rPr>
              <a:t> code </a:t>
            </a:r>
            <a:r>
              <a:rPr lang="en-US" dirty="0" err="1">
                <a:latin typeface="Calibri"/>
                <a:ea typeface="Calibri"/>
                <a:cs typeface="Calibri"/>
              </a:rPr>
              <a:t>sử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dụng</a:t>
            </a:r>
            <a:r>
              <a:rPr lang="en-US" dirty="0">
                <a:latin typeface="Calibri"/>
                <a:ea typeface="Calibri"/>
                <a:cs typeface="Calibri"/>
              </a:rPr>
              <a:t>. </a:t>
            </a: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76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046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>
                <a:latin typeface="Arial"/>
                <a:cs typeface="Arial"/>
              </a:rPr>
              <a:t>công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nghệ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lưu</a:t>
            </a:r>
            <a:r>
              <a:rPr lang="en-US">
                <a:latin typeface="Arial"/>
                <a:cs typeface="Arial"/>
              </a:rPr>
              <a:t> trữ trên thế giới hiện nay chỉ có 4 loại: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thể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thái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dạng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giao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khác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nhau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chung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chỉ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4 </a:t>
            </a:r>
            <a:r>
              <a:rPr lang="en-US" dirty="0" err="1">
                <a:latin typeface="Arial"/>
                <a:cs typeface="Arial"/>
              </a:rPr>
              <a:t>cách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thức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như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sau</a:t>
            </a:r>
            <a:r>
              <a:rPr lang="en-US" dirty="0">
                <a:latin typeface="Arial"/>
                <a:cs typeface="Arial"/>
              </a:rPr>
              <a:t>:  NAS, DAS, SAN,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Cloud </a:t>
            </a:r>
            <a:endParaRPr lang="en-US" dirty="0"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DAS (Lưu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đính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kèm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) </a:t>
            </a:r>
            <a:endParaRPr lang="vi-VN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NAS (</a:t>
            </a:r>
            <a:r>
              <a:rPr lang="en-US" err="1">
                <a:latin typeface="Arial"/>
                <a:cs typeface="Arial"/>
              </a:rPr>
              <a:t>Bộ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nhớ</a:t>
            </a:r>
            <a:r>
              <a:rPr lang="en-US">
                <a:latin typeface="Arial"/>
                <a:cs typeface="Arial"/>
              </a:rPr>
              <a:t> gắn mạng) </a:t>
            </a: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>
                <a:latin typeface="Arial"/>
                <a:cs typeface="Arial"/>
              </a:rPr>
              <a:t>SAN (</a:t>
            </a:r>
            <a:r>
              <a:rPr lang="en-US" err="1">
                <a:latin typeface="Arial"/>
                <a:cs typeface="Arial"/>
              </a:rPr>
              <a:t>Mạng</a:t>
            </a:r>
            <a:r>
              <a:rPr lang="en-US">
                <a:latin typeface="Arial"/>
                <a:cs typeface="Arial"/>
              </a:rPr>
              <a:t> </a:t>
            </a:r>
            <a:r>
              <a:rPr lang="en-US" err="1">
                <a:latin typeface="Arial"/>
                <a:cs typeface="Arial"/>
              </a:rPr>
              <a:t>vùng</a:t>
            </a:r>
            <a:r>
              <a:rPr lang="en-US">
                <a:latin typeface="Arial"/>
                <a:cs typeface="Arial"/>
              </a:rPr>
              <a:t> lưu trữ) </a:t>
            </a:r>
            <a:endParaRPr lang="en-US"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 </a:t>
            </a:r>
          </a:p>
          <a:p>
            <a:r>
              <a:rPr lang="en-US" dirty="0">
                <a:latin typeface="Arial"/>
                <a:cs typeface="Arial"/>
              </a:rPr>
              <a:t>Lưu </a:t>
            </a:r>
            <a:r>
              <a:rPr lang="en-US" dirty="0" err="1">
                <a:latin typeface="Arial"/>
                <a:cs typeface="Arial"/>
              </a:rPr>
              <a:t>trữ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đám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mây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2318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DAS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xuống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mainboad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OS </a:t>
            </a:r>
            <a:r>
              <a:rPr lang="en-US" dirty="0" err="1">
                <a:latin typeface="Arial"/>
                <a:cs typeface="Arial"/>
              </a:rPr>
              <a:t>sử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đó</a:t>
            </a:r>
            <a:endParaRPr lang="vi-VN" dirty="0" err="1">
              <a:latin typeface="Arial"/>
              <a:cs typeface="Arial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/>
                <a:cs typeface="Arial"/>
              </a:rPr>
              <a:t>ưu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diểm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kết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nối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ổn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định</a:t>
            </a:r>
            <a:endParaRPr lang="vi-VN" dirty="0" err="1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nhược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điểm</a:t>
            </a:r>
            <a:r>
              <a:rPr lang="en-US" dirty="0">
                <a:latin typeface="Arial"/>
                <a:cs typeface="Arial"/>
              </a:rPr>
              <a:t>: </a:t>
            </a:r>
            <a:r>
              <a:rPr lang="en-US" dirty="0" err="1">
                <a:latin typeface="Arial"/>
                <a:cs typeface="Arial"/>
              </a:rPr>
              <a:t>khả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năng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mở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rộng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bị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hạn</a:t>
            </a:r>
            <a:r>
              <a:rPr lang="en-US" dirty="0">
                <a:latin typeface="Arial"/>
                <a:cs typeface="Arial"/>
              </a:rPr>
              <a:t>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69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NAS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công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nghệ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sẻ</a:t>
            </a:r>
            <a:r>
              <a:rPr lang="en-US" dirty="0">
                <a:latin typeface="Arial"/>
                <a:cs typeface="Arial"/>
              </a:rPr>
              <a:t> file qua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LAN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qua 1 </a:t>
            </a:r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cài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đặt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lớp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điều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OS.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Phần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mềm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có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nfs</a:t>
            </a:r>
            <a:r>
              <a:rPr lang="en-US" dirty="0">
                <a:latin typeface="Arial"/>
                <a:cs typeface="Arial"/>
              </a:rPr>
              <a:t> or </a:t>
            </a:r>
            <a:r>
              <a:rPr lang="en-US" dirty="0" err="1">
                <a:latin typeface="Arial"/>
                <a:cs typeface="Arial"/>
              </a:rPr>
              <a:t>cifs</a:t>
            </a:r>
            <a:r>
              <a:rPr lang="en-US" dirty="0">
                <a:latin typeface="Arial"/>
                <a:cs typeface="Arial"/>
              </a:rPr>
              <a:t> (</a:t>
            </a:r>
            <a:r>
              <a:rPr lang="en-US" dirty="0" err="1">
                <a:latin typeface="Arial"/>
                <a:cs typeface="Arial"/>
              </a:rPr>
              <a:t>linux</a:t>
            </a:r>
            <a:r>
              <a:rPr lang="en-US" dirty="0">
                <a:latin typeface="Arial"/>
                <a:cs typeface="Arial"/>
              </a:rPr>
              <a:t>) samba(window)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9518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file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nfs</a:t>
            </a:r>
            <a:r>
              <a:rPr lang="en-US" dirty="0">
                <a:latin typeface="Arial"/>
                <a:cs typeface="Arial"/>
              </a:rPr>
              <a:t> server.</a:t>
            </a:r>
            <a:endParaRPr lang="vi-VN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option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file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lab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4295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/>
                <a:cs typeface="Arial"/>
              </a:rPr>
              <a:t>file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nfs</a:t>
            </a:r>
            <a:r>
              <a:rPr lang="en-US" dirty="0">
                <a:latin typeface="Arial"/>
                <a:cs typeface="Arial"/>
              </a:rPr>
              <a:t> client .</a:t>
            </a:r>
            <a:endParaRPr lang="vi-VN" dirty="0">
              <a:latin typeface="Arial"/>
              <a:cs typeface="Arial"/>
            </a:endParaRPr>
          </a:p>
          <a:p>
            <a:r>
              <a:rPr lang="en-US" dirty="0" err="1">
                <a:latin typeface="Arial"/>
                <a:cs typeface="Arial"/>
              </a:rPr>
              <a:t>giới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thiệu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giải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thích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option </a:t>
            </a:r>
            <a:r>
              <a:rPr lang="en-US" dirty="0" err="1">
                <a:latin typeface="Arial"/>
                <a:cs typeface="Arial"/>
              </a:rPr>
              <a:t>trong</a:t>
            </a:r>
            <a:r>
              <a:rPr lang="en-US" dirty="0">
                <a:latin typeface="Arial"/>
                <a:cs typeface="Arial"/>
              </a:rPr>
              <a:t> file </a:t>
            </a:r>
            <a:r>
              <a:rPr lang="en-US" dirty="0" err="1">
                <a:latin typeface="Arial"/>
                <a:cs typeface="Arial"/>
              </a:rPr>
              <a:t>cấu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hình</a:t>
            </a:r>
            <a:r>
              <a:rPr lang="en-US" dirty="0">
                <a:latin typeface="Arial"/>
                <a:cs typeface="Arial"/>
              </a:rPr>
              <a:t>.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chúng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tại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bài</a:t>
            </a:r>
            <a:r>
              <a:rPr lang="en-US" dirty="0">
                <a:latin typeface="Arial"/>
                <a:cs typeface="Arial"/>
              </a:rPr>
              <a:t> lab </a:t>
            </a:r>
            <a:r>
              <a:rPr lang="en-US" dirty="0" err="1">
                <a:latin typeface="Arial"/>
                <a:cs typeface="Arial"/>
              </a:rPr>
              <a:t>thực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hành</a:t>
            </a:r>
            <a:endParaRPr lang="vi-VN" dirty="0" err="1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8623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các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lệnh</a:t>
            </a:r>
            <a:r>
              <a:rPr lang="en-US" dirty="0">
                <a:latin typeface="Arial"/>
                <a:cs typeface="Arial"/>
              </a:rPr>
              <a:t> debug </a:t>
            </a:r>
            <a:r>
              <a:rPr lang="en-US" dirty="0" err="1">
                <a:latin typeface="Arial"/>
                <a:cs typeface="Arial"/>
              </a:rPr>
              <a:t>liên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quan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chia </a:t>
            </a:r>
            <a:r>
              <a:rPr lang="en-US" dirty="0" err="1">
                <a:latin typeface="Arial"/>
                <a:cs typeface="Arial"/>
              </a:rPr>
              <a:t>sẻ</a:t>
            </a:r>
            <a:r>
              <a:rPr lang="en-US" dirty="0">
                <a:latin typeface="Arial"/>
                <a:cs typeface="Arial"/>
              </a:rPr>
              <a:t> file qua NAS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377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SAN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1 </a:t>
            </a:r>
            <a:r>
              <a:rPr lang="en-US" dirty="0" err="1">
                <a:latin typeface="Arial"/>
                <a:cs typeface="Arial"/>
              </a:rPr>
              <a:t>tủ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đĩa</a:t>
            </a:r>
            <a:r>
              <a:rPr lang="en-US" dirty="0">
                <a:latin typeface="Arial"/>
                <a:cs typeface="Arial"/>
              </a:rPr>
              <a:t> ổ </a:t>
            </a:r>
            <a:r>
              <a:rPr lang="en-US" dirty="0" err="1">
                <a:latin typeface="Arial"/>
                <a:cs typeface="Arial"/>
              </a:rPr>
              <a:t>cứng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rời</a:t>
            </a:r>
            <a:r>
              <a:rPr lang="en-US" dirty="0">
                <a:latin typeface="Arial"/>
                <a:cs typeface="Arial"/>
              </a:rPr>
              <a:t>, </a:t>
            </a:r>
            <a:r>
              <a:rPr lang="en-US" dirty="0" err="1">
                <a:latin typeface="Arial"/>
                <a:cs typeface="Arial"/>
              </a:rPr>
              <a:t>được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gắn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trực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tiếp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với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từng</a:t>
            </a:r>
            <a:r>
              <a:rPr lang="en-US" dirty="0">
                <a:latin typeface="Arial"/>
                <a:cs typeface="Arial"/>
              </a:rPr>
              <a:t> server </a:t>
            </a:r>
            <a:r>
              <a:rPr lang="en-US" dirty="0" err="1">
                <a:latin typeface="Arial"/>
                <a:cs typeface="Arial"/>
              </a:rPr>
              <a:t>thông</a:t>
            </a:r>
            <a:r>
              <a:rPr lang="en-US" dirty="0">
                <a:latin typeface="Arial"/>
                <a:cs typeface="Arial"/>
              </a:rPr>
              <a:t> qua </a:t>
            </a:r>
            <a:r>
              <a:rPr lang="en-US" dirty="0" err="1">
                <a:latin typeface="Arial"/>
                <a:cs typeface="Arial"/>
              </a:rPr>
              <a:t>dây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mạng</a:t>
            </a:r>
            <a:r>
              <a:rPr lang="en-US" dirty="0">
                <a:latin typeface="Arial"/>
                <a:cs typeface="Arial"/>
              </a:rPr>
              <a:t> SAN </a:t>
            </a:r>
            <a:r>
              <a:rPr lang="en-US" dirty="0" err="1">
                <a:latin typeface="Arial"/>
                <a:cs typeface="Arial"/>
              </a:rPr>
              <a:t>và</a:t>
            </a:r>
            <a:r>
              <a:rPr lang="en-US" dirty="0">
                <a:latin typeface="Arial"/>
                <a:cs typeface="Arial"/>
              </a:rPr>
              <a:t> switch SAN </a:t>
            </a:r>
            <a:r>
              <a:rPr lang="en-US" dirty="0" err="1">
                <a:latin typeface="Arial"/>
                <a:cs typeface="Arial"/>
              </a:rPr>
              <a:t>chuyên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dụng</a:t>
            </a:r>
            <a:r>
              <a:rPr lang="en-US" dirty="0">
                <a:latin typeface="Arial"/>
                <a:cs typeface="Arial"/>
              </a:rPr>
              <a:t> (16Gbps). SAN </a:t>
            </a:r>
            <a:r>
              <a:rPr lang="en-US" dirty="0" err="1">
                <a:latin typeface="Arial"/>
                <a:cs typeface="Arial"/>
              </a:rPr>
              <a:t>là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hệ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thống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đắt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latin typeface="Arial"/>
                <a:cs typeface="Arial"/>
              </a:rPr>
              <a:t>đỏ</a:t>
            </a:r>
            <a:r>
              <a:rPr lang="en-US" dirty="0">
                <a:latin typeface="Arial"/>
                <a:cs typeface="Arial"/>
              </a:rPr>
              <a:t>. </a:t>
            </a:r>
            <a:endParaRPr lang="vi-VN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7B558-7846-4F1D-8DFB-D6CA7E5CD1F5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26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23F8B88-1805-4940-96C2-E50883BB8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5875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47A4D36-9C66-6A00-40A0-6E7526CED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BC28AEB-8DEB-5F9C-1E1E-515E680C4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5841" y="1795869"/>
            <a:ext cx="5458559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B409606E-58AC-0964-EEF9-4AE92C80B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8720" y="1795869"/>
            <a:ext cx="5458561" cy="424556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340C14B-C251-BE81-890C-3B63276C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39F201C-D48F-E267-F999-0EF759B99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5207A1EF-6D81-6FB0-BF47-3661B87CD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68CC50A-BB1B-4920-93EF-75EE6C219E1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9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1EB76EB-6E16-C079-9AE9-18A3BA7E6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365798"/>
            <a:ext cx="10515839" cy="1324939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7B15CF1-36D9-D5EE-789E-D7B406403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041" y="1680657"/>
            <a:ext cx="515903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4F892F76-3555-8E6C-1B3E-08F85476C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041" y="2504424"/>
            <a:ext cx="515903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A7CB56FC-6DC9-7E44-DEF5-B2E6D98D3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801" y="1680657"/>
            <a:ext cx="5182079" cy="823766"/>
          </a:xfrm>
        </p:spPr>
        <p:txBody>
          <a:bodyPr anchor="b"/>
          <a:lstStyle>
            <a:lvl1pPr marL="0" indent="0">
              <a:buNone/>
              <a:defRPr sz="2177" b="1"/>
            </a:lvl1pPr>
            <a:lvl2pPr marL="414772" indent="0">
              <a:buNone/>
              <a:defRPr sz="1814" b="1"/>
            </a:lvl2pPr>
            <a:lvl3pPr marL="829544" indent="0">
              <a:buNone/>
              <a:defRPr sz="1633" b="1"/>
            </a:lvl3pPr>
            <a:lvl4pPr marL="1244316" indent="0">
              <a:buNone/>
              <a:defRPr sz="1452" b="1"/>
            </a:lvl4pPr>
            <a:lvl5pPr marL="1659087" indent="0">
              <a:buNone/>
              <a:defRPr sz="1452" b="1"/>
            </a:lvl5pPr>
            <a:lvl6pPr marL="2073859" indent="0">
              <a:buNone/>
              <a:defRPr sz="1452" b="1"/>
            </a:lvl6pPr>
            <a:lvl7pPr marL="2488631" indent="0">
              <a:buNone/>
              <a:defRPr sz="1452" b="1"/>
            </a:lvl7pPr>
            <a:lvl8pPr marL="2903403" indent="0">
              <a:buNone/>
              <a:defRPr sz="1452" b="1"/>
            </a:lvl8pPr>
            <a:lvl9pPr marL="3318175" indent="0">
              <a:buNone/>
              <a:defRPr sz="1452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45119375-2373-FE6F-C572-122C1FD09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801" y="2504424"/>
            <a:ext cx="5182079" cy="3685346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B9019B29-4B11-28D8-40E6-A6DB255A6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EB6C33BE-B75A-75FC-B397-F0137301C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A56301D1-0DC7-B0AF-FA7A-FD443F69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36410F6-BB9E-4E22-A7C0-653C8FCC8E7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6520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C5BE509-579D-E31E-2DFC-461A8F89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B2F28890-7314-9AF6-5D3D-F68BF7986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09D9317F-245E-CBCF-E6E4-4CC744C95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9D07CD9-8F6A-5822-20AF-4A3BF373F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A2E807-E1D8-4D9A-9083-F3826454A37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864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C45366EA-F51B-E0FF-C82F-3D6D5AC9A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DDD03F32-61A4-B849-72EC-C765A9779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7FBAB0B-56A5-2873-8A7F-295F698D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302E747-E8DF-4B9B-9E23-955CF992D8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9486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397ACE5-FFBE-A9DB-38C7-2918215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7F330E-D967-395A-5348-BAC0B322C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>
              <a:defRPr sz="2903"/>
            </a:lvl1pPr>
            <a:lvl2pPr>
              <a:defRPr sz="2540"/>
            </a:lvl2pPr>
            <a:lvl3pPr>
              <a:defRPr sz="2177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2F295391-B729-20AC-FCD8-5A0128195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B4933F9-788C-173E-0DC2-BC3596EA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A0CA9792-6E6A-B780-8C9C-CD9427C2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722D8CAD-FF0E-192D-0989-3AF80788B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A358F24-40FD-4585-A2F3-99A3C15FBF4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92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84EE71A-F9FF-C03B-C994-760B3551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041" y="456528"/>
            <a:ext cx="3932160" cy="1601448"/>
          </a:xfrm>
        </p:spPr>
        <p:txBody>
          <a:bodyPr anchor="b"/>
          <a:lstStyle>
            <a:lvl1pPr>
              <a:defRPr sz="290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B4A7A68A-2FFA-3728-0140-0E8EE38E4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4001" y="987944"/>
            <a:ext cx="6170880" cy="4873472"/>
          </a:xfrm>
        </p:spPr>
        <p:txBody>
          <a:bodyPr/>
          <a:lstStyle>
            <a:lvl1pPr marL="0" indent="0">
              <a:buNone/>
              <a:defRPr sz="2903"/>
            </a:lvl1pPr>
            <a:lvl2pPr marL="414772" indent="0">
              <a:buNone/>
              <a:defRPr sz="2540"/>
            </a:lvl2pPr>
            <a:lvl3pPr marL="829544" indent="0">
              <a:buNone/>
              <a:defRPr sz="2177"/>
            </a:lvl3pPr>
            <a:lvl4pPr marL="1244316" indent="0">
              <a:buNone/>
              <a:defRPr sz="1814"/>
            </a:lvl4pPr>
            <a:lvl5pPr marL="1659087" indent="0">
              <a:buNone/>
              <a:defRPr sz="1814"/>
            </a:lvl5pPr>
            <a:lvl6pPr marL="2073859" indent="0">
              <a:buNone/>
              <a:defRPr sz="1814"/>
            </a:lvl6pPr>
            <a:lvl7pPr marL="2488631" indent="0">
              <a:buNone/>
              <a:defRPr sz="1814"/>
            </a:lvl7pPr>
            <a:lvl8pPr marL="2903403" indent="0">
              <a:buNone/>
              <a:defRPr sz="1814"/>
            </a:lvl8pPr>
            <a:lvl9pPr marL="3318175" indent="0">
              <a:buNone/>
              <a:defRPr sz="1814"/>
            </a:lvl9pPr>
          </a:lstStyle>
          <a:p>
            <a:endParaRPr lang="vi-VN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F6323863-31AA-6FD9-F427-0EE60809C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041" y="2057977"/>
            <a:ext cx="3932160" cy="3810640"/>
          </a:xfrm>
        </p:spPr>
        <p:txBody>
          <a:bodyPr/>
          <a:lstStyle>
            <a:lvl1pPr marL="0" indent="0">
              <a:buNone/>
              <a:defRPr sz="1452"/>
            </a:lvl1pPr>
            <a:lvl2pPr marL="414772" indent="0">
              <a:buNone/>
              <a:defRPr sz="1270"/>
            </a:lvl2pPr>
            <a:lvl3pPr marL="829544" indent="0">
              <a:buNone/>
              <a:defRPr sz="1089"/>
            </a:lvl3pPr>
            <a:lvl4pPr marL="1244316" indent="0">
              <a:buNone/>
              <a:defRPr sz="907"/>
            </a:lvl4pPr>
            <a:lvl5pPr marL="1659087" indent="0">
              <a:buNone/>
              <a:defRPr sz="907"/>
            </a:lvl5pPr>
            <a:lvl6pPr marL="2073859" indent="0">
              <a:buNone/>
              <a:defRPr sz="907"/>
            </a:lvl6pPr>
            <a:lvl7pPr marL="2488631" indent="0">
              <a:buNone/>
              <a:defRPr sz="907"/>
            </a:lvl7pPr>
            <a:lvl8pPr marL="2903403" indent="0">
              <a:buNone/>
              <a:defRPr sz="907"/>
            </a:lvl8pPr>
            <a:lvl9pPr marL="3318175" indent="0">
              <a:buNone/>
              <a:defRPr sz="907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7D614CFB-9254-D5A5-4F8E-0A1B20C18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09C8B39A-AEA7-C6E1-DBCC-19C2C1CB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9B3919B-1B84-41EC-5398-42538866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8BAA36C-4B3E-4A5E-B3FD-AF8BB962C5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013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CB887D58-293E-39AD-44D6-6DD9BDB66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7AFF393A-6645-DC75-BBC1-88EB1683D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D239F97-9DE8-0F96-B5C4-3FD0950BD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2855EAE-BB87-FB91-8DB0-32E957EAD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F96B47D-ED11-CC07-FA3F-CEBAD5C87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1FEFD94-BEC4-4C8D-9720-CF83137F5A0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8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EE07FF17-637E-5285-F6E1-D15FB53F2B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26081" y="326915"/>
            <a:ext cx="2830080" cy="5714520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626F8F6C-40C4-C76B-0DB4-F41F9AC50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35841" y="326915"/>
            <a:ext cx="8305920" cy="5714520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99AC0D1-867C-B145-C27A-1D63E6BF0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D58F349C-9CAA-E0C2-D49C-F980BD5C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00E98176-97F2-7764-94B6-7D802C899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4CB444B-F702-4D66-96B4-0AF4E2FD54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3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10515600" cy="544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76952F-4AC3-476E-9CF7-AD77D6AE19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6307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94392"/>
            <a:ext cx="10515600" cy="54451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9071" y="110295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294279F-A213-4E94-9147-41AF49FA2E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406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25413"/>
            <a:ext cx="10390716" cy="7016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24743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7B8CC54-95B2-44C5-A745-8484436EB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1755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10344"/>
            <a:ext cx="10390716" cy="5603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990600"/>
            <a:ext cx="10363200" cy="22272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652" y="3429000"/>
            <a:ext cx="103632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2C0B60-F1FC-4DE9-8A0E-41A6A9D61B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8202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36525"/>
            <a:ext cx="10390716" cy="63658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37364" y="990600"/>
            <a:ext cx="5080000" cy="46085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674638" y="1025013"/>
            <a:ext cx="5080000" cy="22272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674638" y="3396739"/>
            <a:ext cx="5080000" cy="22288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5C9274-B3C2-4FAF-B66A-676C374AF3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5239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C49ED88-19E5-14C3-89D9-652E70186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481" y="1121879"/>
            <a:ext cx="9143040" cy="2387771"/>
          </a:xfrm>
        </p:spPr>
        <p:txBody>
          <a:bodyPr anchor="b"/>
          <a:lstStyle>
            <a:lvl1pPr algn="ctr"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49FD2EB6-1AAC-5DCA-56D5-806883559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481" y="3601819"/>
            <a:ext cx="9143040" cy="1656174"/>
          </a:xfrm>
        </p:spPr>
        <p:txBody>
          <a:bodyPr/>
          <a:lstStyle>
            <a:lvl1pPr marL="0" indent="0" algn="ctr">
              <a:buNone/>
              <a:defRPr sz="2177"/>
            </a:lvl1pPr>
            <a:lvl2pPr marL="414772" indent="0" algn="ctr">
              <a:buNone/>
              <a:defRPr sz="1814"/>
            </a:lvl2pPr>
            <a:lvl3pPr marL="829544" indent="0" algn="ctr">
              <a:buNone/>
              <a:defRPr sz="1633"/>
            </a:lvl3pPr>
            <a:lvl4pPr marL="1244316" indent="0" algn="ctr">
              <a:buNone/>
              <a:defRPr sz="1452"/>
            </a:lvl4pPr>
            <a:lvl5pPr marL="1659087" indent="0" algn="ctr">
              <a:buNone/>
              <a:defRPr sz="1452"/>
            </a:lvl5pPr>
            <a:lvl6pPr marL="2073859" indent="0" algn="ctr">
              <a:buNone/>
              <a:defRPr sz="1452"/>
            </a:lvl6pPr>
            <a:lvl7pPr marL="2488631" indent="0" algn="ctr">
              <a:buNone/>
              <a:defRPr sz="1452"/>
            </a:lvl7pPr>
            <a:lvl8pPr marL="2903403" indent="0" algn="ctr">
              <a:buNone/>
              <a:defRPr sz="1452"/>
            </a:lvl8pPr>
            <a:lvl9pPr marL="3318175" indent="0" algn="ctr">
              <a:buNone/>
              <a:defRPr sz="1452"/>
            </a:lvl9pPr>
          </a:lstStyle>
          <a:p>
            <a:r>
              <a:rPr lang="vi-VN"/>
              <a:t>Bấm để chỉnh sửa kiểu tiêu đề phụ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1679D41-25DB-BA1F-AFD8-D622E2FFF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EEB8A6E5-248E-57AA-8459-24CEDFAA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5233A360-3201-4F13-5930-841A2F33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58483E-8081-4A17-B6F1-90E9334013A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40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9DBC6A8-4626-3B90-DA60-6917A6A76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28C95DB-5FE5-5445-D647-5DA6F70A3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07AE070A-FDB4-31AF-292E-CBFE07593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817BE54-E937-7A80-848A-B270E2C9B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DA11C7-6C58-2CC7-ADD0-85295E3A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6E5E122-FF0B-44FC-8DF9-A350DF2B8BB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08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7A5B2E3-A93A-D683-90E6-3556862B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61" y="1709460"/>
            <a:ext cx="10515839" cy="2852939"/>
          </a:xfrm>
        </p:spPr>
        <p:txBody>
          <a:bodyPr anchor="b"/>
          <a:lstStyle>
            <a:lvl1pPr>
              <a:defRPr sz="5443"/>
            </a:lvl1pPr>
          </a:lstStyle>
          <a:p>
            <a:r>
              <a:rPr lang="vi-VN"/>
              <a:t>Bấm để sửa kiểu tiêu đề Bản cái</a:t>
            </a:r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39008007-136C-A375-5AE4-046A58B38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361" y="4589763"/>
            <a:ext cx="10515839" cy="1499197"/>
          </a:xfrm>
        </p:spPr>
        <p:txBody>
          <a:bodyPr/>
          <a:lstStyle>
            <a:lvl1pPr marL="0" indent="0">
              <a:buNone/>
              <a:defRPr sz="2177">
                <a:solidFill>
                  <a:schemeClr val="tx1">
                    <a:tint val="75000"/>
                  </a:schemeClr>
                </a:solidFill>
              </a:defRPr>
            </a:lvl1pPr>
            <a:lvl2pPr marL="414772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829544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244316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4pPr>
            <a:lvl5pPr marL="1659087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5pPr>
            <a:lvl6pPr marL="2073859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6pPr>
            <a:lvl7pPr marL="2488631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7pPr>
            <a:lvl8pPr marL="2903403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8pPr>
            <a:lvl9pPr marL="3318175" indent="0">
              <a:buNone/>
              <a:defRPr sz="14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D5CC2D5-2FB9-E68A-EA90-071029BBC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2E7D266-50D9-51F9-DE35-88A16C46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1515F62-3F2D-8375-2C02-00E1D17E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2776991-7AD9-44BC-B3DD-5E785A2E4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87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 descr="Graphical user interface, text, application, email&#10;&#10;Description automatically generated"/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50"/>
            <a:ext cx="12192000" cy="684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228600" y="136525"/>
            <a:ext cx="10515600" cy="544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1313" y="1252538"/>
            <a:ext cx="10515600" cy="4351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D745908-3D73-48EF-8338-0BE20F42461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" name="TextBox 1"/>
          <p:cNvSpPr txBox="1"/>
          <p:nvPr userDrawn="1"/>
        </p:nvSpPr>
        <p:spPr>
          <a:xfrm>
            <a:off x="317500" y="6356350"/>
            <a:ext cx="1422400" cy="35401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defRPr/>
            </a:pPr>
            <a:r>
              <a:rPr lang="en-US" sz="1700" b="1" dirty="0">
                <a:solidFill>
                  <a:schemeClr val="bg1"/>
                </a:solidFill>
              </a:rPr>
              <a:t>FE Program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7ABF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7ABF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ình tự do: Hình 1">
            <a:extLst>
              <a:ext uri="{FF2B5EF4-FFF2-40B4-BE49-F238E27FC236}">
                <a16:creationId xmlns:a16="http://schemas.microsoft.com/office/drawing/2014/main" id="{799E47E1-8B42-0798-5E9C-60FF9B359D1A}"/>
              </a:ext>
            </a:extLst>
          </p:cNvPr>
          <p:cNvSpPr/>
          <p:nvPr/>
        </p:nvSpPr>
        <p:spPr>
          <a:xfrm>
            <a:off x="0" y="163293"/>
            <a:ext cx="11755843" cy="114304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3" name="Hình tự do: Hình 2">
            <a:extLst>
              <a:ext uri="{FF2B5EF4-FFF2-40B4-BE49-F238E27FC236}">
                <a16:creationId xmlns:a16="http://schemas.microsoft.com/office/drawing/2014/main" id="{280EEBE0-C755-F114-EF2A-6CBF27970F3E}"/>
              </a:ext>
            </a:extLst>
          </p:cNvPr>
          <p:cNvSpPr/>
          <p:nvPr/>
        </p:nvSpPr>
        <p:spPr>
          <a:xfrm>
            <a:off x="9143433" y="6205124"/>
            <a:ext cx="3047811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74C3C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4" name="Hình tự do: Hình 3">
            <a:extLst>
              <a:ext uri="{FF2B5EF4-FFF2-40B4-BE49-F238E27FC236}">
                <a16:creationId xmlns:a16="http://schemas.microsoft.com/office/drawing/2014/main" id="{ECE0E6FB-D7C4-ACA2-5ECB-4D25A77485A2}"/>
              </a:ext>
            </a:extLst>
          </p:cNvPr>
          <p:cNvSpPr/>
          <p:nvPr/>
        </p:nvSpPr>
        <p:spPr>
          <a:xfrm>
            <a:off x="1088504" y="6205124"/>
            <a:ext cx="7837228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BDC3C7"/>
          </a:solidFill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5" name="Hình tự do: Hình 4">
            <a:extLst>
              <a:ext uri="{FF2B5EF4-FFF2-40B4-BE49-F238E27FC236}">
                <a16:creationId xmlns:a16="http://schemas.microsoft.com/office/drawing/2014/main" id="{063490D2-4E4E-52A8-65A8-20E277FC5579}"/>
              </a:ext>
            </a:extLst>
          </p:cNvPr>
          <p:cNvSpPr/>
          <p:nvPr/>
        </p:nvSpPr>
        <p:spPr>
          <a:xfrm>
            <a:off x="217701" y="6205124"/>
            <a:ext cx="653102" cy="489878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lIns="0" tIns="0" rIns="0" bIns="0" anchor="ctr" anchorCtr="0">
            <a:noAutofit/>
          </a:bodyPr>
          <a:lstStyle/>
          <a:p>
            <a:pPr lvl="0" rtl="0" hangingPunct="0">
              <a:buNone/>
              <a:tabLst/>
            </a:pPr>
            <a:endParaRPr lang="en-US" sz="1633" b="1" kern="1200">
              <a:solidFill>
                <a:srgbClr val="FFFFFF"/>
              </a:solidFill>
              <a:latin typeface="Source Sans Pro Black" pitchFamily="34"/>
              <a:ea typeface="源ノ角ゴシック Heavy" pitchFamily="2"/>
              <a:cs typeface="IPA Pゴシック" pitchFamily="2"/>
            </a:endParaRPr>
          </a:p>
        </p:txBody>
      </p:sp>
      <p:sp>
        <p:nvSpPr>
          <p:cNvPr id="6" name="Chỗ dành sẵn cho Tiêu đề 5">
            <a:extLst>
              <a:ext uri="{FF2B5EF4-FFF2-40B4-BE49-F238E27FC236}">
                <a16:creationId xmlns:a16="http://schemas.microsoft.com/office/drawing/2014/main" id="{F7FA0A62-7FD6-803D-92D3-4858DE3D9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402" y="326585"/>
            <a:ext cx="11320441" cy="81646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b" anchorCtr="0">
            <a:noAutofit/>
          </a:bodyPr>
          <a:lstStyle/>
          <a:p>
            <a:endParaRPr lang="en-US"/>
          </a:p>
        </p:txBody>
      </p:sp>
      <p:sp>
        <p:nvSpPr>
          <p:cNvPr id="7" name="Chỗ dành sẵn cho Văn bản 6">
            <a:extLst>
              <a:ext uri="{FF2B5EF4-FFF2-40B4-BE49-F238E27FC236}">
                <a16:creationId xmlns:a16="http://schemas.microsoft.com/office/drawing/2014/main" id="{F023207D-2D8D-0BFD-D94D-DC6FB2FFA2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402" y="1796220"/>
            <a:ext cx="11102740" cy="424561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0B1A51B5-0F19-8069-95CF-4480BD2E3DD0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9143433" y="6205125"/>
            <a:ext cx="2830110" cy="473221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74758F81-E9AB-E69D-D9A0-EDDD0E63B95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1306205" y="6205124"/>
            <a:ext cx="3918614" cy="489878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B4B68222-C674-B774-D15D-EBF03961788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17701" y="6205124"/>
            <a:ext cx="653102" cy="489878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txBody>
          <a:bodyPr vert="horz" lIns="0" tIns="0" rIns="0" bIns="0" anchor="ctr" anchorCtr="0">
            <a:noAutofit/>
          </a:bodyPr>
          <a:lstStyle>
            <a:lvl1pPr lvl="0" algn="ctr" rtl="0" hangingPunct="0">
              <a:buNone/>
              <a:tabLst/>
              <a:defRPr lang="en-US" sz="1633" b="1" kern="1200">
                <a:solidFill>
                  <a:srgbClr val="FFFFFF"/>
                </a:solidFill>
                <a:latin typeface="Source Sans Pro Black" pitchFamily="34"/>
                <a:ea typeface="源ノ角ゴシック Heavy" pitchFamily="2"/>
                <a:cs typeface="IPA Pゴシック" pitchFamily="2"/>
              </a:defRPr>
            </a:lvl1pPr>
          </a:lstStyle>
          <a:p>
            <a:pPr lvl="0"/>
            <a:fld id="{13E49E93-CE87-4279-924C-7C2AEF5ABDE8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1">
        <a:tabLst/>
        <a:defRPr lang="en-US" sz="2903" b="1" i="0" u="none" strike="noStrike" kern="1200" cap="none">
          <a:ln>
            <a:noFill/>
          </a:ln>
          <a:solidFill>
            <a:srgbClr val="FFFFFF"/>
          </a:solidFill>
          <a:latin typeface="Source Sans Pro Black" pitchFamily="34"/>
        </a:defRPr>
      </a:lvl1pPr>
    </p:titleStyle>
    <p:bodyStyle>
      <a:lvl1pPr marL="0" marR="0" indent="0" rtl="0" hangingPunct="1">
        <a:spcBef>
          <a:spcPts val="0"/>
        </a:spcBef>
        <a:spcAft>
          <a:spcPts val="1036"/>
        </a:spcAft>
        <a:tabLst/>
        <a:defRPr lang="en-US" sz="2359" b="1" i="0" u="none" strike="noStrike" kern="1200" cap="none">
          <a:ln>
            <a:noFill/>
          </a:ln>
          <a:solidFill>
            <a:srgbClr val="1C1C1C"/>
          </a:solidFill>
          <a:latin typeface="Source Sans Pro Semibold" pitchFamily="34"/>
        </a:defRPr>
      </a:lvl1pPr>
      <a:lvl2pPr marL="622158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2177" kern="1200">
          <a:solidFill>
            <a:schemeClr val="tx1"/>
          </a:solidFill>
          <a:latin typeface="+mn-lt"/>
          <a:ea typeface="+mn-ea"/>
          <a:cs typeface="+mn-cs"/>
        </a:defRPr>
      </a:lvl2pPr>
      <a:lvl3pPr marL="1036930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45170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866473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281245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696017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3110789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525561" indent="-207386" algn="l" defTabSz="829544" rtl="0" eaLnBrk="1" latinLnBrk="0" hangingPunct="1">
        <a:lnSpc>
          <a:spcPct val="90000"/>
        </a:lnSpc>
        <a:spcBef>
          <a:spcPts val="454"/>
        </a:spcBef>
        <a:buFont typeface="Arial" panose="020B0604020202020204" pitchFamily="34" charset="0"/>
        <a:buChar char="•"/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72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544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316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9087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859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631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3403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8175" algn="l" defTabSz="829544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://localhost:9090/logi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Google Shape;108;p1"/>
          <p:cNvSpPr txBox="1">
            <a:spLocks noChangeArrowheads="1"/>
          </p:cNvSpPr>
          <p:nvPr/>
        </p:nvSpPr>
        <p:spPr bwMode="auto">
          <a:xfrm>
            <a:off x="83820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5" tIns="45700" rIns="91425" bIns="45700"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Clr>
                <a:srgbClr val="E7E6E6"/>
              </a:buClr>
              <a:buSzPts val="1400"/>
              <a:buFontTx/>
              <a:buNone/>
            </a:pPr>
            <a:fld id="{0DB000B6-95C2-40C3-A5A7-0769F4AB75FB}" type="slidenum">
              <a:rPr lang="en-US" altLang="en-US" sz="1800">
                <a:solidFill>
                  <a:srgbClr val="E7E6E6"/>
                </a:solidFill>
                <a:latin typeface="Tahoma" panose="020B0604030504040204" pitchFamily="34" charset="0"/>
                <a:cs typeface="Tahoma" panose="020B0604030504040204" pitchFamily="34" charset="0"/>
                <a:sym typeface="Tahoma" panose="020B0604030504040204" pitchFamily="34" charset="0"/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Clr>
                  <a:srgbClr val="E7E6E6"/>
                </a:buClr>
                <a:buSzPts val="1400"/>
                <a:buFontTx/>
                <a:buNone/>
              </a:pPr>
              <a:t>1</a:t>
            </a:fld>
            <a:endParaRPr lang="en-US" altLang="en-US" sz="1800">
              <a:latin typeface="Calibri" panose="020F0502020204030204" pitchFamily="34" charset="0"/>
              <a:cs typeface="Tahoma" panose="020B0604030504040204" pitchFamily="34" charset="0"/>
            </a:endParaRPr>
          </a:p>
        </p:txBody>
      </p:sp>
      <p:pic>
        <p:nvPicPr>
          <p:cNvPr id="3076" name="Google Shape;110;p1" descr="A picture containing drawing&#10;&#10;Description automatically generated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" t="13557" r="5000" b="16351"/>
          <a:stretch>
            <a:fillRect/>
          </a:stretch>
        </p:blipFill>
        <p:spPr bwMode="auto">
          <a:xfrm>
            <a:off x="504825" y="258763"/>
            <a:ext cx="398938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1"/>
          <p:cNvSpPr>
            <a:spLocks noChangeArrowheads="1"/>
          </p:cNvSpPr>
          <p:nvPr/>
        </p:nvSpPr>
        <p:spPr bwMode="auto">
          <a:xfrm>
            <a:off x="5978525" y="3275013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 </a:t>
            </a:r>
          </a:p>
        </p:txBody>
      </p:sp>
      <p:sp>
        <p:nvSpPr>
          <p:cNvPr id="3078" name="Rectangle 10"/>
          <p:cNvSpPr>
            <a:spLocks noChangeArrowheads="1"/>
          </p:cNvSpPr>
          <p:nvPr/>
        </p:nvSpPr>
        <p:spPr bwMode="auto">
          <a:xfrm>
            <a:off x="760413" y="1231900"/>
            <a:ext cx="5637212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820738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en-US" sz="2500" b="1">
                <a:solidFill>
                  <a:srgbClr val="007ABF"/>
                </a:solidFill>
                <a:latin typeface="Helvetica Neue Medium"/>
                <a:ea typeface="Meiryo" pitchFamily="34" charset="-128"/>
                <a:sym typeface="Helvetica Neue"/>
              </a:rPr>
              <a:t>WAY TO ENTERPRISE</a:t>
            </a:r>
          </a:p>
        </p:txBody>
      </p:sp>
      <p:sp>
        <p:nvSpPr>
          <p:cNvPr id="12" name="Google Shape;90;p9"/>
          <p:cNvSpPr txBox="1">
            <a:spLocks/>
          </p:cNvSpPr>
          <p:nvPr/>
        </p:nvSpPr>
        <p:spPr>
          <a:xfrm>
            <a:off x="1216025" y="2770188"/>
            <a:ext cx="9070975" cy="1317625"/>
          </a:xfrm>
          <a:prstGeom prst="rect">
            <a:avLst/>
          </a:prstGeom>
          <a:noFill/>
          <a:ln>
            <a:noFill/>
          </a:ln>
        </p:spPr>
        <p:txBody>
          <a:bodyPr spcFirstLastPara="1" lIns="91425" tIns="45700" rIns="91425" bIns="45700" anchor="ctr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4900" b="1" dirty="0">
                <a:solidFill>
                  <a:srgbClr val="00A2FF"/>
                </a:solidFill>
                <a:latin typeface="Arial"/>
                <a:ea typeface="Calibri"/>
                <a:cs typeface="Arial"/>
              </a:rPr>
              <a:t>Storage</a:t>
            </a:r>
          </a:p>
        </p:txBody>
      </p:sp>
      <p:sp>
        <p:nvSpPr>
          <p:cNvPr id="3080" name="Slide Number Placeholder 1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580BC2A1-6BDA-4B57-BA3A-52DC4CC1E9F0}" type="slidenum">
              <a:rPr lang="en-US" altLang="en-US">
                <a:latin typeface="Arial" panose="020B0604020202020204" pitchFamily="34" charset="0"/>
              </a:rPr>
              <a:pPr/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42674F1-2BF6-D83F-0373-36250A4B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Config</a:t>
            </a:r>
            <a:r>
              <a:rPr lang="vi-VN" dirty="0">
                <a:latin typeface="Arial"/>
                <a:cs typeface="Arial"/>
              </a:rPr>
              <a:t> NFS Server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969A4E-4B7C-9246-338A-2E41A311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vim</a:t>
            </a:r>
            <a:r>
              <a:rPr lang="vi-VN" dirty="0">
                <a:latin typeface="Arial"/>
                <a:cs typeface="Arial"/>
              </a:rPr>
              <a:t> /</a:t>
            </a:r>
            <a:r>
              <a:rPr lang="vi-VN" dirty="0" err="1">
                <a:latin typeface="Arial"/>
                <a:cs typeface="Arial"/>
              </a:rPr>
              <a:t>etc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exports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add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line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marL="457200" lvl="1" indent="0">
              <a:buNone/>
            </a:pPr>
            <a:r>
              <a:rPr lang="vi-VN" dirty="0">
                <a:latin typeface="Arial"/>
                <a:cs typeface="Arial"/>
              </a:rPr>
              <a:t>   /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files</a:t>
            </a:r>
            <a:r>
              <a:rPr lang="vi-VN" dirty="0">
                <a:latin typeface="Arial"/>
                <a:cs typeface="Arial"/>
              </a:rPr>
              <a:t> *(</a:t>
            </a:r>
            <a:r>
              <a:rPr lang="vi-VN" dirty="0" err="1">
                <a:latin typeface="Arial"/>
                <a:cs typeface="Arial"/>
              </a:rPr>
              <a:t>ro,sync</a:t>
            </a:r>
            <a:r>
              <a:rPr lang="vi-VN" dirty="0">
                <a:latin typeface="Arial"/>
                <a:cs typeface="Arial"/>
              </a:rPr>
              <a:t>) </a:t>
            </a:r>
          </a:p>
          <a:p>
            <a:pPr marL="457200" lvl="1" indent="0">
              <a:buNone/>
            </a:pPr>
            <a:r>
              <a:rPr lang="vi-VN" dirty="0">
                <a:latin typeface="Arial"/>
                <a:cs typeface="Arial"/>
              </a:rPr>
              <a:t>   /</a:t>
            </a:r>
            <a:r>
              <a:rPr lang="vi-VN" dirty="0" err="1">
                <a:latin typeface="Arial"/>
                <a:cs typeface="Arial"/>
              </a:rPr>
              <a:t>home</a:t>
            </a:r>
            <a:r>
              <a:rPr lang="vi-VN" dirty="0">
                <a:latin typeface="Arial"/>
                <a:cs typeface="Arial"/>
              </a:rPr>
              <a:t> 192.168.1.0/24(</a:t>
            </a:r>
            <a:r>
              <a:rPr lang="vi-VN" dirty="0" err="1">
                <a:latin typeface="Arial"/>
                <a:cs typeface="Arial"/>
              </a:rPr>
              <a:t>rw,sync</a:t>
            </a:r>
            <a:r>
              <a:rPr lang="vi-VN" dirty="0">
                <a:latin typeface="Arial"/>
                <a:cs typeface="Arial"/>
              </a:rPr>
              <a:t>) </a:t>
            </a:r>
            <a:endParaRPr lang="vi-VN" dirty="0"/>
          </a:p>
          <a:p>
            <a:pPr marL="457200" lvl="1" indent="0">
              <a:buNone/>
            </a:pPr>
            <a:r>
              <a:rPr lang="vi-VN">
                <a:latin typeface="Arial"/>
                <a:cs typeface="Arial"/>
              </a:rPr>
              <a:t>   /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test</a:t>
            </a:r>
            <a:r>
              <a:rPr lang="vi-VN" dirty="0">
                <a:latin typeface="Arial"/>
                <a:cs typeface="Arial"/>
              </a:rPr>
              <a:t> *.my-site.com(</a:t>
            </a:r>
            <a:r>
              <a:rPr lang="vi-VN" err="1">
                <a:latin typeface="Arial"/>
                <a:cs typeface="Arial"/>
              </a:rPr>
              <a:t>rw,sync</a:t>
            </a:r>
            <a:r>
              <a:rPr lang="vi-VN" dirty="0">
                <a:latin typeface="Arial"/>
                <a:cs typeface="Arial"/>
              </a:rPr>
              <a:t>) </a:t>
            </a:r>
            <a:endParaRPr lang="vi-VN" dirty="0"/>
          </a:p>
          <a:p>
            <a:pPr marL="457200" lvl="1" indent="0">
              <a:buNone/>
            </a:pPr>
            <a:r>
              <a:rPr lang="vi-VN" dirty="0">
                <a:latin typeface="Arial"/>
                <a:cs typeface="Arial"/>
              </a:rPr>
              <a:t>   /</a:t>
            </a:r>
            <a:r>
              <a:rPr lang="vi-VN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err="1">
                <a:latin typeface="Arial"/>
                <a:cs typeface="Arial"/>
              </a:rPr>
              <a:t>database</a:t>
            </a:r>
            <a:r>
              <a:rPr lang="vi-VN" dirty="0">
                <a:latin typeface="Arial"/>
                <a:cs typeface="Arial"/>
              </a:rPr>
              <a:t> 192.168.1.203/32(</a:t>
            </a:r>
            <a:r>
              <a:rPr lang="vi-VN" err="1">
                <a:latin typeface="Arial"/>
                <a:cs typeface="Arial"/>
              </a:rPr>
              <a:t>rw,sync</a:t>
            </a:r>
            <a:r>
              <a:rPr lang="vi-VN" dirty="0">
                <a:latin typeface="Arial"/>
                <a:cs typeface="Arial"/>
              </a:rPr>
              <a:t>) </a:t>
            </a:r>
          </a:p>
          <a:p>
            <a:pPr lvl="1"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577547-472C-AEA1-1E47-E9DA6B245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10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950DA93C-5DF8-D8C5-4E61-3A164620B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56" y="1110850"/>
            <a:ext cx="4982162" cy="366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58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B271909-12B8-B7B3-B0E3-50D6B72E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Config</a:t>
            </a:r>
            <a:r>
              <a:rPr lang="vi-VN" dirty="0">
                <a:latin typeface="Arial"/>
                <a:cs typeface="Arial"/>
              </a:rPr>
              <a:t> NFS </a:t>
            </a:r>
            <a:r>
              <a:rPr lang="vi-VN" dirty="0" err="1">
                <a:latin typeface="Arial"/>
                <a:cs typeface="Arial"/>
              </a:rPr>
              <a:t>Client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820BB6-C61D-C697-5F33-9B70CEB7C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u="sng" dirty="0">
                <a:latin typeface="Arial"/>
                <a:cs typeface="Arial"/>
              </a:rPr>
              <a:t>Config NFS Client</a:t>
            </a:r>
            <a:r>
              <a:rPr lang="en-US" sz="3200" dirty="0">
                <a:latin typeface="Arial"/>
                <a:cs typeface="Arial"/>
              </a:rPr>
              <a:t> : </a:t>
            </a:r>
            <a:endParaRPr lang="vi-VN" dirty="0"/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sz="3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dirty="0">
                <a:latin typeface="Arial"/>
                <a:cs typeface="Arial"/>
              </a:rPr>
              <a:t>vim 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3200" dirty="0" err="1">
                <a:solidFill>
                  <a:srgbClr val="FF0000"/>
                </a:solidFill>
                <a:latin typeface="Arial"/>
                <a:cs typeface="Arial"/>
              </a:rPr>
              <a:t>etc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3200" dirty="0" err="1">
                <a:solidFill>
                  <a:srgbClr val="FF0000"/>
                </a:solidFill>
                <a:latin typeface="Arial"/>
                <a:cs typeface="Arial"/>
              </a:rPr>
              <a:t>fstab</a:t>
            </a:r>
            <a:r>
              <a:rPr lang="en-US" sz="32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en-US" sz="3200" dirty="0">
                <a:latin typeface="Arial"/>
                <a:cs typeface="Arial"/>
              </a:rPr>
              <a:t>add new line:</a:t>
            </a:r>
            <a:endParaRPr lang="en-US" sz="3200" dirty="0"/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MountPoint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                                        Type      Options             Dump FSCK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192.168.1.100:/data/files   /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mnt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nfs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    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nfs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    soft, 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nfsvers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=2          0        0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u="sng" dirty="0">
                <a:latin typeface="Arial"/>
                <a:cs typeface="Arial"/>
              </a:rPr>
              <a:t>Mount it: </a:t>
            </a:r>
            <a:endParaRPr lang="en-US" dirty="0">
              <a:latin typeface="Arial"/>
              <a:cs typeface="Arial"/>
            </a:endParaRP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mkdir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  /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mnt</a:t>
            </a: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Arial"/>
                <a:cs typeface="Arial"/>
              </a:rPr>
              <a:t>nfs</a:t>
            </a:r>
            <a:endParaRPr lang="en-US" sz="2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sz="2000" dirty="0">
                <a:solidFill>
                  <a:srgbClr val="FF0000"/>
                </a:solidFill>
                <a:latin typeface="Arial"/>
                <a:cs typeface="Arial"/>
              </a:rPr>
              <a:t>mount  -a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1D6707B-EA77-0644-3D05-2FD96F234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11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EAE3E51D-98EE-1F63-379F-BB9FCE67B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252" y="2877975"/>
            <a:ext cx="3909718" cy="338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11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BCEBF12-9EA6-7246-30A0-19B482BDF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Troubleshoot</a:t>
            </a:r>
            <a:r>
              <a:rPr lang="vi-VN" dirty="0">
                <a:latin typeface="Arial"/>
                <a:cs typeface="Arial"/>
              </a:rPr>
              <a:t> NFS Server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A96D767-1D6A-C40F-B2BB-DD47AB15A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sz="3200" u="sng" dirty="0">
                <a:latin typeface="Arial"/>
                <a:cs typeface="Arial"/>
              </a:rPr>
              <a:t>Troubleshoot NFS Server</a:t>
            </a:r>
            <a:r>
              <a:rPr lang="en-US" sz="3200" dirty="0">
                <a:latin typeface="Arial"/>
                <a:cs typeface="Arial"/>
              </a:rPr>
              <a:t> 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u="sng" dirty="0">
                <a:latin typeface="Arial"/>
                <a:cs typeface="Arial"/>
              </a:rPr>
              <a:t>List export directory</a:t>
            </a:r>
            <a:r>
              <a:rPr lang="en-US" dirty="0">
                <a:latin typeface="Arial"/>
                <a:cs typeface="Arial"/>
              </a:rPr>
              <a:t> 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#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showmount  -a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u="sng" dirty="0">
                <a:latin typeface="Arial"/>
                <a:cs typeface="Arial"/>
              </a:rPr>
              <a:t>List mounting file system</a:t>
            </a:r>
            <a:r>
              <a:rPr lang="en-US" dirty="0">
                <a:latin typeface="Arial"/>
                <a:cs typeface="Arial"/>
              </a:rPr>
              <a:t> 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#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df  -F  </a:t>
            </a:r>
            <a:r>
              <a:rPr lang="en-US" dirty="0" err="1">
                <a:solidFill>
                  <a:srgbClr val="FF0000"/>
                </a:solidFill>
                <a:latin typeface="Arial"/>
                <a:cs typeface="Arial"/>
              </a:rPr>
              <a:t>nfs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u="sng" dirty="0">
                <a:latin typeface="Arial"/>
                <a:cs typeface="Arial"/>
              </a:rPr>
              <a:t>Show </a:t>
            </a:r>
            <a:r>
              <a:rPr lang="en-US" u="sng" dirty="0" err="1">
                <a:latin typeface="Arial"/>
                <a:cs typeface="Arial"/>
              </a:rPr>
              <a:t>errorr</a:t>
            </a:r>
            <a:r>
              <a:rPr lang="en-US" u="sng" dirty="0">
                <a:latin typeface="Arial"/>
                <a:cs typeface="Arial"/>
              </a:rPr>
              <a:t> NFS</a:t>
            </a:r>
            <a:r>
              <a:rPr lang="en-US" dirty="0">
                <a:latin typeface="Arial"/>
                <a:cs typeface="Arial"/>
              </a:rPr>
              <a:t> :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dirty="0">
                <a:latin typeface="Arial"/>
                <a:cs typeface="Arial"/>
              </a:rPr>
              <a:t>#</a:t>
            </a:r>
            <a:r>
              <a:rPr lang="en-US" dirty="0">
                <a:solidFill>
                  <a:srgbClr val="FF0000"/>
                </a:solidFill>
                <a:latin typeface="Arial"/>
                <a:cs typeface="Arial"/>
              </a:rPr>
              <a:t>nfsstat  -s</a:t>
            </a:r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0777EFB-F15D-9C79-4961-CC4507C8AA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6033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1CD9B4-B708-DD20-DB32-BC66E87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TOPIC - </a:t>
            </a:r>
            <a:r>
              <a:rPr lang="vi-VN" dirty="0" err="1">
                <a:latin typeface="Arial"/>
                <a:cs typeface="Arial"/>
              </a:rPr>
              <a:t>Basic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C10411-CE3E-DE9B-55F0-CED47B85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DAS ( Direct Attached Storage)</a:t>
            </a:r>
            <a:endParaRPr lang="vi-VN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NAS (Network Attached Storage)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solidFill>
                  <a:srgbClr val="007ABF"/>
                </a:solidFill>
                <a:latin typeface="Arial"/>
                <a:cs typeface="Arial"/>
              </a:rPr>
              <a:t>SAN (Storage Area Network)</a:t>
            </a:r>
            <a:endParaRPr lang="en-US" sz="3000" dirty="0">
              <a:solidFill>
                <a:srgbClr val="000000"/>
              </a:solidFill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Cloud Storage</a:t>
            </a:r>
            <a:endParaRPr lang="en-US" sz="30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CBF8E4-F6E3-5485-238D-2AE51427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13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568AD64-0D94-577F-D1C8-8766CDE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70817" y="3116961"/>
            <a:ext cx="4455536" cy="26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F0A05E54-132C-A73E-E622-61714755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59" y="3238278"/>
            <a:ext cx="3515497" cy="26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993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5C4C1EF-1067-92A1-1F2D-5F191FD7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SAN (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Area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543AB70-B0D2-F713-A7AF-2A4AD1B4E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Thiết bị SAN tập trung, kết nối qua cáp chuyên dụng (</a:t>
            </a:r>
            <a:r>
              <a:rPr lang="vi-VN" dirty="0" err="1">
                <a:latin typeface="Arial"/>
                <a:cs typeface="Arial"/>
              </a:rPr>
              <a:t>Fibe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Channel</a:t>
            </a:r>
            <a:r>
              <a:rPr lang="vi-VN" dirty="0">
                <a:latin typeface="Arial"/>
                <a:cs typeface="Arial"/>
              </a:rPr>
              <a:t>) FC và </a:t>
            </a:r>
            <a:r>
              <a:rPr lang="vi-VN" dirty="0" err="1">
                <a:latin typeface="Arial"/>
                <a:cs typeface="Arial"/>
              </a:rPr>
              <a:t>switch</a:t>
            </a:r>
            <a:r>
              <a:rPr lang="vi-VN" dirty="0">
                <a:latin typeface="Arial"/>
                <a:cs typeface="Arial"/>
              </a:rPr>
              <a:t> FC chuyên dụng</a:t>
            </a:r>
          </a:p>
          <a:p>
            <a:r>
              <a:rPr lang="vi-VN" dirty="0">
                <a:latin typeface="Arial"/>
                <a:cs typeface="Arial"/>
              </a:rPr>
              <a:t>Sử dụng giao thức </a:t>
            </a:r>
            <a:r>
              <a:rPr lang="vi-VN" dirty="0" err="1">
                <a:latin typeface="Arial"/>
                <a:cs typeface="Arial"/>
              </a:rPr>
              <a:t>iSCSI</a:t>
            </a:r>
            <a:r>
              <a:rPr lang="vi-VN" dirty="0">
                <a:latin typeface="Arial"/>
                <a:cs typeface="Arial"/>
              </a:rPr>
              <a:t> kết nối trực tiếp phần cứng</a:t>
            </a:r>
          </a:p>
          <a:p>
            <a:r>
              <a:rPr lang="vi-VN" dirty="0">
                <a:latin typeface="Arial"/>
                <a:cs typeface="Arial"/>
              </a:rPr>
              <a:t>Không qua lớp OS để truy cập dạng </a:t>
            </a:r>
            <a:r>
              <a:rPr lang="vi-VN" err="1">
                <a:solidFill>
                  <a:srgbClr val="FF0000"/>
                </a:solidFill>
                <a:latin typeface="Arial"/>
                <a:cs typeface="Arial"/>
              </a:rPr>
              <a:t>FileSystem</a:t>
            </a:r>
            <a:r>
              <a:rPr lang="vi-VN" dirty="0">
                <a:latin typeface="Arial"/>
                <a:cs typeface="Arial"/>
              </a:rPr>
              <a:t> như NAS</a:t>
            </a:r>
            <a:endParaRPr lang="vi-VN" dirty="0"/>
          </a:p>
          <a:p>
            <a:r>
              <a:rPr lang="vi-VN" dirty="0">
                <a:latin typeface="Arial"/>
                <a:cs typeface="Arial"/>
              </a:rPr>
              <a:t>Truy cập trực đĩa cứng dạng </a:t>
            </a:r>
            <a:r>
              <a:rPr lang="vi-VN" err="1">
                <a:solidFill>
                  <a:srgbClr val="FF0000"/>
                </a:solidFill>
                <a:latin typeface="Arial"/>
                <a:cs typeface="Arial"/>
              </a:rPr>
              <a:t>Block</a:t>
            </a:r>
            <a:r>
              <a:rPr lang="vi-VN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vi-VN" dirty="0">
                <a:latin typeface="Arial"/>
                <a:cs typeface="Arial"/>
              </a:rPr>
              <a:t>như DAS</a:t>
            </a:r>
            <a:endParaRPr lang="vi-VN" dirty="0"/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0B9F685-ECAC-0203-2C0B-D59103C7F8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14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vòng tròn&#10;&#10;Mô tả được tự động tạo">
            <a:extLst>
              <a:ext uri="{FF2B5EF4-FFF2-40B4-BE49-F238E27FC236}">
                <a16:creationId xmlns:a16="http://schemas.microsoft.com/office/drawing/2014/main" id="{2B451EA4-4EE3-5A55-E637-CC77F6555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868" y="3528607"/>
            <a:ext cx="6591782" cy="253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434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1CD9B4-B708-DD20-DB32-BC66E87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TOPIC - </a:t>
            </a:r>
            <a:r>
              <a:rPr lang="vi-VN" dirty="0" err="1">
                <a:latin typeface="Arial"/>
                <a:cs typeface="Arial"/>
              </a:rPr>
              <a:t>Basic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C10411-CE3E-DE9B-55F0-CED47B85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DAS ( Direct Attached Storage)</a:t>
            </a:r>
            <a:endParaRPr lang="vi-VN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NAS (Network Attached Storage)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SAN (Storage Area Network)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solidFill>
                  <a:srgbClr val="007ABF"/>
                </a:solidFill>
                <a:latin typeface="Arial"/>
                <a:cs typeface="Arial"/>
              </a:rPr>
              <a:t>Cloud Storage</a:t>
            </a:r>
            <a:endParaRPr lang="en-US" sz="3000" dirty="0">
              <a:solidFill>
                <a:srgbClr val="007ABF"/>
              </a:solidFill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CBF8E4-F6E3-5485-238D-2AE51427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15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568AD64-0D94-577F-D1C8-8766CDE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70817" y="3116961"/>
            <a:ext cx="4455536" cy="26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F0A05E54-132C-A73E-E622-61714755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59" y="3238278"/>
            <a:ext cx="3515497" cy="26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6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39EDC47-34ED-BA3F-8F36-218EBA7FC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>
                <a:latin typeface="Arial"/>
                <a:ea typeface="Arial"/>
                <a:cs typeface="Arial"/>
              </a:rPr>
              <a:t>Cloud Storage​</a:t>
            </a:r>
            <a:endParaRPr lang="vi-VN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08BE8A5-E2BF-A374-8DB8-456A1FE21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en-US" sz="2600" b="1" dirty="0">
                <a:solidFill>
                  <a:srgbClr val="1C1C1C"/>
                </a:solidFill>
                <a:latin typeface="Arial"/>
                <a:cs typeface="Arial"/>
              </a:rPr>
              <a:t>Software-defined storage (SDS)</a:t>
            </a:r>
            <a:endParaRPr lang="vi-VN" dirty="0">
              <a:latin typeface="Arial"/>
              <a:cs typeface="Arial"/>
            </a:endParaRPr>
          </a:p>
          <a:p>
            <a:r>
              <a:rPr lang="vi-VN" dirty="0" err="1">
                <a:latin typeface="Arial"/>
                <a:cs typeface="Arial"/>
              </a:rPr>
              <a:t>Object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 # </a:t>
            </a:r>
            <a:r>
              <a:rPr lang="vi-VN" dirty="0" err="1">
                <a:latin typeface="Arial"/>
                <a:cs typeface="Arial"/>
              </a:rPr>
              <a:t>File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(NFS), </a:t>
            </a:r>
            <a:r>
              <a:rPr lang="vi-VN" dirty="0" err="1">
                <a:latin typeface="Arial"/>
                <a:cs typeface="Arial"/>
              </a:rPr>
              <a:t>Block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 (DAS,SAN)</a:t>
            </a:r>
            <a:endParaRPr lang="vi-VN"/>
          </a:p>
          <a:p>
            <a:r>
              <a:rPr lang="vi-VN" dirty="0" err="1">
                <a:latin typeface="Arial"/>
                <a:cs typeface="Arial"/>
              </a:rPr>
              <a:t>Object</a:t>
            </a:r>
            <a:r>
              <a:rPr lang="vi-VN" dirty="0">
                <a:latin typeface="Arial"/>
                <a:cs typeface="Arial"/>
              </a:rPr>
              <a:t> = </a:t>
            </a:r>
            <a:r>
              <a:rPr lang="vi-VN" dirty="0" err="1">
                <a:latin typeface="Arial"/>
                <a:cs typeface="Arial"/>
              </a:rPr>
              <a:t>Data</a:t>
            </a:r>
            <a:r>
              <a:rPr lang="vi-VN" dirty="0">
                <a:latin typeface="Arial"/>
                <a:cs typeface="Arial"/>
              </a:rPr>
              <a:t> + </a:t>
            </a:r>
            <a:r>
              <a:rPr lang="vi-VN" dirty="0" err="1">
                <a:latin typeface="Arial"/>
                <a:cs typeface="Arial"/>
              </a:rPr>
              <a:t>Metadata</a:t>
            </a:r>
            <a:r>
              <a:rPr lang="vi-VN" dirty="0">
                <a:latin typeface="Arial"/>
                <a:cs typeface="Arial"/>
              </a:rPr>
              <a:t> + …</a:t>
            </a:r>
            <a:endParaRPr lang="vi-VN"/>
          </a:p>
          <a:p>
            <a:r>
              <a:rPr lang="vi-VN" dirty="0" err="1">
                <a:latin typeface="Arial"/>
                <a:cs typeface="Arial"/>
              </a:rPr>
              <a:t>Cloud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 </a:t>
            </a:r>
            <a:r>
              <a:rPr lang="vi-VN" dirty="0" err="1">
                <a:latin typeface="Arial"/>
                <a:cs typeface="Arial"/>
              </a:rPr>
              <a:t>is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distributed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07B0599A-02C9-6989-A429-49C9B0B1CC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16</a:t>
            </a:fld>
            <a:endParaRPr lang="en-US" altLang="en-US"/>
          </a:p>
        </p:txBody>
      </p:sp>
      <p:pic>
        <p:nvPicPr>
          <p:cNvPr id="5" name="Hình ảnh 4" descr="Ảnh có chứa văn bản, ảnh chụp màn hình, vòng tròn, Phông chữ&#10;&#10;Mô tả được tự động tạo">
            <a:extLst>
              <a:ext uri="{FF2B5EF4-FFF2-40B4-BE49-F238E27FC236}">
                <a16:creationId xmlns:a16="http://schemas.microsoft.com/office/drawing/2014/main" id="{4D8E80F7-2A5C-5375-2C90-D95A22A6A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52" y="4495169"/>
            <a:ext cx="2743200" cy="1378648"/>
          </a:xfrm>
          <a:prstGeom prst="rect">
            <a:avLst/>
          </a:prstGeom>
        </p:spPr>
      </p:pic>
      <p:pic>
        <p:nvPicPr>
          <p:cNvPr id="6" name="Hình ảnh 5" descr="Ảnh có chứa Phông chữ, bản đồ&#10;&#10;Mô tả được tự động tạo">
            <a:extLst>
              <a:ext uri="{FF2B5EF4-FFF2-40B4-BE49-F238E27FC236}">
                <a16:creationId xmlns:a16="http://schemas.microsoft.com/office/drawing/2014/main" id="{1D37FA28-A401-A660-39EF-0D3910F04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7565" y="2653342"/>
            <a:ext cx="5048490" cy="3316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422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1C9B1E8-07E9-1E01-C639-96E7D9B63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Cloud Storage 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902563E-754F-2D41-BEB1-77CD3015A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142"/>
              </a:spcAft>
            </a:pPr>
            <a:r>
              <a:rPr lang="en-US" sz="2600" dirty="0">
                <a:solidFill>
                  <a:srgbClr val="1C1C1C"/>
                </a:solidFill>
                <a:latin typeface="Arial"/>
                <a:cs typeface="Arial"/>
              </a:rPr>
              <a:t>Software: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142"/>
              </a:spcAft>
            </a:pPr>
            <a:r>
              <a:rPr lang="en-US" sz="2200" err="1">
                <a:solidFill>
                  <a:srgbClr val="1C1C1C"/>
                </a:solidFill>
                <a:latin typeface="Arial"/>
                <a:cs typeface="Arial"/>
              </a:rPr>
              <a:t>Openstack</a:t>
            </a:r>
            <a:r>
              <a:rPr lang="en-US" sz="2200" dirty="0">
                <a:solidFill>
                  <a:srgbClr val="1C1C1C"/>
                </a:solidFill>
                <a:latin typeface="Arial"/>
                <a:cs typeface="Arial"/>
              </a:rPr>
              <a:t> Swift (2010)</a:t>
            </a:r>
            <a:endParaRPr lang="en-US" sz="22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142"/>
              </a:spcAft>
            </a:pPr>
            <a:r>
              <a:rPr lang="en-US" sz="2200" err="1">
                <a:solidFill>
                  <a:srgbClr val="1C1C1C"/>
                </a:solidFill>
                <a:latin typeface="Arial"/>
                <a:cs typeface="Arial"/>
              </a:rPr>
              <a:t>Ceph</a:t>
            </a:r>
            <a:r>
              <a:rPr lang="en-US" sz="2200" dirty="0">
                <a:solidFill>
                  <a:srgbClr val="1C1C1C"/>
                </a:solidFill>
                <a:latin typeface="Arial"/>
                <a:cs typeface="Arial"/>
              </a:rPr>
              <a:t> Storage - by </a:t>
            </a:r>
            <a:r>
              <a:rPr lang="en-US" sz="2200" err="1">
                <a:solidFill>
                  <a:srgbClr val="1C1C1C"/>
                </a:solidFill>
                <a:latin typeface="Arial"/>
                <a:cs typeface="Arial"/>
              </a:rPr>
              <a:t>Inktank</a:t>
            </a:r>
            <a:r>
              <a:rPr lang="en-US" sz="2200" dirty="0">
                <a:solidFill>
                  <a:srgbClr val="1C1C1C"/>
                </a:solidFill>
                <a:latin typeface="Arial"/>
                <a:cs typeface="Arial"/>
              </a:rPr>
              <a:t> 2012 (</a:t>
            </a:r>
            <a:r>
              <a:rPr lang="en-US" sz="2200" err="1">
                <a:solidFill>
                  <a:srgbClr val="1C1C1C"/>
                </a:solidFill>
                <a:latin typeface="Arial"/>
                <a:cs typeface="Arial"/>
              </a:rPr>
              <a:t>Redhat</a:t>
            </a:r>
            <a:r>
              <a:rPr lang="en-US" sz="2200" dirty="0">
                <a:solidFill>
                  <a:srgbClr val="1C1C1C"/>
                </a:solidFill>
                <a:latin typeface="Arial"/>
                <a:cs typeface="Arial"/>
              </a:rPr>
              <a:t>  2014)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1142"/>
              </a:spcAft>
            </a:pPr>
            <a:r>
              <a:rPr lang="en-US" sz="2200" dirty="0">
                <a:solidFill>
                  <a:srgbClr val="1C1C1C"/>
                </a:solidFill>
                <a:latin typeface="Arial"/>
                <a:cs typeface="Arial"/>
              </a:rPr>
              <a:t>Minio Storage</a:t>
            </a:r>
            <a:endParaRPr lang="en-US" sz="2200" dirty="0">
              <a:solidFill>
                <a:srgbClr val="1C1C1C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142"/>
              </a:spcAft>
            </a:pPr>
            <a:endParaRPr lang="en-US" sz="2600" dirty="0">
              <a:solidFill>
                <a:srgbClr val="1C1C1C"/>
              </a:solidFill>
            </a:endParaRPr>
          </a:p>
          <a:p>
            <a:pPr>
              <a:buNone/>
            </a:pP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A18C18C6-ABB8-8758-D43B-6BA1DE53E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5636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270BF4C2-D55A-EF0F-C4EF-E6A73564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Setup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Minio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A5AD41E-EC2B-E7FA-E20A-71EC4D1B4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vi-VN" sz="1400" err="1">
                <a:latin typeface="Arial"/>
                <a:cs typeface="Arial"/>
              </a:rPr>
              <a:t>mkdir</a:t>
            </a:r>
            <a:r>
              <a:rPr lang="vi-VN" sz="1400" dirty="0">
                <a:latin typeface="Arial"/>
                <a:cs typeface="Arial"/>
              </a:rPr>
              <a:t> -p ~/</a:t>
            </a:r>
            <a:r>
              <a:rPr lang="vi-VN" sz="1400" err="1">
                <a:latin typeface="Arial"/>
                <a:cs typeface="Arial"/>
              </a:rPr>
              <a:t>minio</a:t>
            </a:r>
            <a:r>
              <a:rPr lang="vi-VN" sz="1400" dirty="0">
                <a:latin typeface="Arial"/>
                <a:cs typeface="Arial"/>
              </a:rPr>
              <a:t>/</a:t>
            </a:r>
            <a:r>
              <a:rPr lang="vi-VN" sz="1400" err="1">
                <a:latin typeface="Arial"/>
                <a:cs typeface="Arial"/>
              </a:rPr>
              <a:t>data</a:t>
            </a:r>
            <a:endParaRPr lang="vi-VN" sz="1400">
              <a:latin typeface="Arial"/>
              <a:cs typeface="Arial"/>
            </a:endParaRPr>
          </a:p>
          <a:p>
            <a:pPr marL="0" indent="0">
              <a:buNone/>
            </a:pPr>
            <a:endParaRPr lang="vi-VN" sz="1400" dirty="0">
              <a:latin typeface="Arial"/>
              <a:cs typeface="Arial"/>
            </a:endParaRPr>
          </a:p>
          <a:p>
            <a:pPr>
              <a:buNone/>
            </a:pPr>
            <a:r>
              <a:rPr lang="vi-VN" sz="1400" err="1">
                <a:latin typeface="Arial"/>
                <a:cs typeface="Arial"/>
              </a:rPr>
              <a:t>docker</a:t>
            </a:r>
            <a:r>
              <a:rPr lang="vi-VN" sz="1400" dirty="0">
                <a:latin typeface="Arial"/>
                <a:cs typeface="Arial"/>
              </a:rPr>
              <a:t> run \</a:t>
            </a:r>
          </a:p>
          <a:p>
            <a:pPr>
              <a:buNone/>
            </a:pPr>
            <a:r>
              <a:rPr lang="vi-VN" sz="1400" dirty="0">
                <a:latin typeface="Arial"/>
                <a:cs typeface="Arial"/>
              </a:rPr>
              <a:t>   -p 9000:9000 \</a:t>
            </a:r>
          </a:p>
          <a:p>
            <a:pPr>
              <a:buNone/>
            </a:pPr>
            <a:r>
              <a:rPr lang="vi-VN" sz="1400" dirty="0">
                <a:latin typeface="Arial"/>
                <a:cs typeface="Arial"/>
              </a:rPr>
              <a:t>   -p 9090:9090 \</a:t>
            </a:r>
          </a:p>
          <a:p>
            <a:pPr>
              <a:buNone/>
            </a:pPr>
            <a:r>
              <a:rPr lang="vi-VN" sz="1400" dirty="0">
                <a:latin typeface="Arial"/>
                <a:cs typeface="Arial"/>
              </a:rPr>
              <a:t>   --</a:t>
            </a:r>
            <a:r>
              <a:rPr lang="vi-VN" sz="1400" err="1">
                <a:latin typeface="Arial"/>
                <a:cs typeface="Arial"/>
              </a:rPr>
              <a:t>name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minio</a:t>
            </a:r>
            <a:r>
              <a:rPr lang="vi-VN" sz="1400" dirty="0">
                <a:latin typeface="Arial"/>
                <a:cs typeface="Arial"/>
              </a:rPr>
              <a:t> \</a:t>
            </a:r>
          </a:p>
          <a:p>
            <a:pPr>
              <a:buNone/>
            </a:pPr>
            <a:r>
              <a:rPr lang="vi-VN" sz="1400" dirty="0">
                <a:latin typeface="Arial"/>
                <a:cs typeface="Arial"/>
              </a:rPr>
              <a:t>   -v ~/</a:t>
            </a:r>
            <a:r>
              <a:rPr lang="vi-VN" sz="1400" err="1">
                <a:latin typeface="Arial"/>
                <a:cs typeface="Arial"/>
              </a:rPr>
              <a:t>minio</a:t>
            </a:r>
            <a:r>
              <a:rPr lang="vi-VN" sz="1400" dirty="0">
                <a:latin typeface="Arial"/>
                <a:cs typeface="Arial"/>
              </a:rPr>
              <a:t>/</a:t>
            </a:r>
            <a:r>
              <a:rPr lang="vi-VN" sz="1400" err="1">
                <a:latin typeface="Arial"/>
                <a:cs typeface="Arial"/>
              </a:rPr>
              <a:t>data</a:t>
            </a:r>
            <a:r>
              <a:rPr lang="vi-VN" sz="1400" dirty="0">
                <a:latin typeface="Arial"/>
                <a:cs typeface="Arial"/>
              </a:rPr>
              <a:t>:/</a:t>
            </a:r>
            <a:r>
              <a:rPr lang="vi-VN" sz="1400" err="1">
                <a:latin typeface="Arial"/>
                <a:cs typeface="Arial"/>
              </a:rPr>
              <a:t>data</a:t>
            </a:r>
            <a:r>
              <a:rPr lang="vi-VN" sz="1400" dirty="0">
                <a:latin typeface="Arial"/>
                <a:cs typeface="Arial"/>
              </a:rPr>
              <a:t> \</a:t>
            </a:r>
          </a:p>
          <a:p>
            <a:pPr>
              <a:buNone/>
            </a:pPr>
            <a:r>
              <a:rPr lang="vi-VN" sz="1400" dirty="0">
                <a:latin typeface="Arial"/>
                <a:cs typeface="Arial"/>
              </a:rPr>
              <a:t>   -e "MINIO_ROOT_USER=</a:t>
            </a:r>
            <a:r>
              <a:rPr lang="vi-VN" sz="1400" err="1">
                <a:latin typeface="Arial"/>
                <a:cs typeface="Arial"/>
              </a:rPr>
              <a:t>root</a:t>
            </a:r>
            <a:r>
              <a:rPr lang="vi-VN" sz="1400" dirty="0">
                <a:latin typeface="Arial"/>
                <a:cs typeface="Arial"/>
              </a:rPr>
              <a:t>" \</a:t>
            </a:r>
          </a:p>
          <a:p>
            <a:pPr>
              <a:buNone/>
            </a:pPr>
            <a:r>
              <a:rPr lang="vi-VN" sz="1400" dirty="0">
                <a:latin typeface="Arial"/>
                <a:cs typeface="Arial"/>
              </a:rPr>
              <a:t>   -e "MINIO_ROOT_PASSWORD=12345678" \</a:t>
            </a:r>
          </a:p>
          <a:p>
            <a:pPr marL="0" indent="0">
              <a:buNone/>
            </a:pPr>
            <a:r>
              <a:rPr lang="vi-VN" sz="1400" dirty="0">
                <a:latin typeface="Arial"/>
                <a:cs typeface="Arial"/>
              </a:rPr>
              <a:t>   quay.io/</a:t>
            </a:r>
            <a:r>
              <a:rPr lang="vi-VN" sz="1400" err="1">
                <a:latin typeface="Arial"/>
                <a:cs typeface="Arial"/>
              </a:rPr>
              <a:t>minio</a:t>
            </a:r>
            <a:r>
              <a:rPr lang="vi-VN" sz="1400" dirty="0">
                <a:latin typeface="Arial"/>
                <a:cs typeface="Arial"/>
              </a:rPr>
              <a:t>/</a:t>
            </a:r>
            <a:r>
              <a:rPr lang="vi-VN" sz="1400" err="1">
                <a:latin typeface="Arial"/>
                <a:cs typeface="Arial"/>
              </a:rPr>
              <a:t>minio</a:t>
            </a:r>
            <a:r>
              <a:rPr lang="vi-VN" sz="1400" dirty="0">
                <a:latin typeface="Arial"/>
                <a:cs typeface="Arial"/>
              </a:rPr>
              <a:t> </a:t>
            </a:r>
            <a:r>
              <a:rPr lang="vi-VN" sz="1400" err="1">
                <a:latin typeface="Arial"/>
                <a:cs typeface="Arial"/>
              </a:rPr>
              <a:t>server</a:t>
            </a:r>
            <a:r>
              <a:rPr lang="vi-VN" sz="1400" dirty="0">
                <a:latin typeface="Arial"/>
                <a:cs typeface="Arial"/>
              </a:rPr>
              <a:t> /</a:t>
            </a:r>
            <a:r>
              <a:rPr lang="vi-VN" sz="1400" err="1">
                <a:latin typeface="Arial"/>
                <a:cs typeface="Arial"/>
              </a:rPr>
              <a:t>data</a:t>
            </a:r>
            <a:r>
              <a:rPr lang="vi-VN" sz="1400" dirty="0">
                <a:latin typeface="Arial"/>
                <a:cs typeface="Arial"/>
              </a:rPr>
              <a:t> --</a:t>
            </a:r>
            <a:r>
              <a:rPr lang="vi-VN" sz="1400" err="1">
                <a:latin typeface="Arial"/>
                <a:cs typeface="Arial"/>
              </a:rPr>
              <a:t>console-address</a:t>
            </a:r>
            <a:r>
              <a:rPr lang="vi-VN" sz="1400" dirty="0">
                <a:latin typeface="Arial"/>
                <a:cs typeface="Arial"/>
              </a:rPr>
              <a:t> ":9090"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8FA9891-D5E8-666E-D6B5-7B4930707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18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&#10;&#10;Mô tả được tự động tạo">
            <a:extLst>
              <a:ext uri="{FF2B5EF4-FFF2-40B4-BE49-F238E27FC236}">
                <a16:creationId xmlns:a16="http://schemas.microsoft.com/office/drawing/2014/main" id="{4AC74833-D44C-6EEA-17F7-1F9D4E74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084" y="1069880"/>
            <a:ext cx="7189807" cy="280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08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6ADD971E-7F69-C059-8FD9-46FB87F6A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Setup</a:t>
            </a:r>
            <a:r>
              <a:rPr lang="vi-VN" dirty="0"/>
              <a:t> </a:t>
            </a:r>
            <a:r>
              <a:rPr lang="vi-VN" dirty="0" err="1"/>
              <a:t>Minio</a:t>
            </a:r>
            <a:r>
              <a:rPr lang="vi-VN" dirty="0"/>
              <a:t> </a:t>
            </a:r>
            <a:r>
              <a:rPr lang="vi-VN" dirty="0" err="1"/>
              <a:t>Storage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FF4655-4239-7ED5-921A-F83CD1A03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  <a:hlinkClick r:id="rId2"/>
              </a:rPr>
              <a:t>http://localhost:9090/login</a:t>
            </a:r>
            <a:endParaRPr lang="vi-VN"/>
          </a:p>
          <a:p>
            <a:r>
              <a:rPr lang="vi-VN" dirty="0" err="1">
                <a:latin typeface="Arial"/>
                <a:cs typeface="Arial"/>
              </a:rPr>
              <a:t>User</a:t>
            </a:r>
            <a:r>
              <a:rPr lang="vi-VN" dirty="0">
                <a:latin typeface="Arial"/>
                <a:cs typeface="Arial"/>
              </a:rPr>
              <a:t>/</a:t>
            </a:r>
            <a:r>
              <a:rPr lang="vi-VN" dirty="0" err="1">
                <a:latin typeface="Arial"/>
                <a:cs typeface="Arial"/>
              </a:rPr>
              <a:t>pass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dirty="0" err="1">
                <a:latin typeface="Arial"/>
                <a:cs typeface="Arial"/>
              </a:rPr>
              <a:t>root</a:t>
            </a:r>
            <a:r>
              <a:rPr lang="vi-VN" dirty="0">
                <a:latin typeface="Arial"/>
                <a:cs typeface="Arial"/>
              </a:rPr>
              <a:t>/12345678</a:t>
            </a:r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6B9E5520-88F2-3C4F-1367-CFD76EA794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ần mềm, biểu đồ&#10;&#10;Mô tả được tự động tạo">
            <a:extLst>
              <a:ext uri="{FF2B5EF4-FFF2-40B4-BE49-F238E27FC236}">
                <a16:creationId xmlns:a16="http://schemas.microsoft.com/office/drawing/2014/main" id="{2401DDCD-A061-31F7-46A8-7C2EB1F28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896" y="2311615"/>
            <a:ext cx="5289629" cy="3047182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ECF575BE-180B-F804-E92E-F49965E707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5211" y="2312101"/>
            <a:ext cx="5289629" cy="305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54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Mục đích bài học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idx="1"/>
          </p:nvPr>
        </p:nvSpPr>
        <p:spPr>
          <a:xfrm>
            <a:off x="366713" y="1066800"/>
            <a:ext cx="10377487" cy="46085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Tìm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hiểu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kiến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thức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cơ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bản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về</a:t>
            </a:r>
            <a:r>
              <a:rPr lang="en-US" altLang="en-US" sz="2400" dirty="0">
                <a:latin typeface="Arial"/>
                <a:cs typeface="Arial"/>
              </a:rPr>
              <a:t> Storage </a:t>
            </a:r>
            <a:endParaRPr lang="en-US" altLang="en-US" sz="2400" dirty="0"/>
          </a:p>
          <a:p>
            <a:pPr>
              <a:lnSpc>
                <a:spcPct val="150000"/>
              </a:lnSpc>
              <a:spcAft>
                <a:spcPts val="0"/>
              </a:spcAft>
              <a:defRPr/>
            </a:pPr>
            <a:r>
              <a:rPr lang="en-US" altLang="en-US" sz="2400" dirty="0" err="1">
                <a:latin typeface="Arial"/>
                <a:cs typeface="Arial"/>
              </a:rPr>
              <a:t>Thực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hành</a:t>
            </a:r>
            <a:r>
              <a:rPr lang="en-US" altLang="en-US" sz="2400" dirty="0">
                <a:latin typeface="Arial"/>
                <a:cs typeface="Arial"/>
              </a:rPr>
              <a:t> </a:t>
            </a:r>
            <a:r>
              <a:rPr lang="en-US" altLang="en-US" sz="2400" dirty="0" err="1">
                <a:latin typeface="Arial"/>
                <a:cs typeface="Arial"/>
              </a:rPr>
              <a:t>cài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đặt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và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cấu</a:t>
            </a:r>
            <a:r>
              <a:rPr lang="en-US" altLang="en-US" sz="2400" dirty="0">
                <a:latin typeface="Arial"/>
                <a:cs typeface="Arial"/>
              </a:rPr>
              <a:t> </a:t>
            </a:r>
            <a:r>
              <a:rPr lang="en-US" altLang="en-US" sz="2400" dirty="0" err="1">
                <a:latin typeface="Arial"/>
                <a:cs typeface="Arial"/>
              </a:rPr>
              <a:t>hình</a:t>
            </a:r>
            <a:r>
              <a:rPr lang="en-US" altLang="en-US" sz="2400" dirty="0">
                <a:latin typeface="Arial"/>
                <a:cs typeface="Arial"/>
              </a:rPr>
              <a:t> Storage</a:t>
            </a:r>
            <a:endParaRPr lang="en-US" altLang="en-US" sz="2400" dirty="0"/>
          </a:p>
        </p:txBody>
      </p:sp>
      <p:sp>
        <p:nvSpPr>
          <p:cNvPr id="5124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57FD1382-1725-4100-9564-AA7E108D6367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98FE57E-7085-74CF-F46B-1707E868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Setup</a:t>
            </a:r>
            <a:r>
              <a:rPr lang="vi-VN" dirty="0"/>
              <a:t> </a:t>
            </a:r>
            <a:r>
              <a:rPr lang="vi-VN" dirty="0" err="1"/>
              <a:t>Minio</a:t>
            </a:r>
            <a:r>
              <a:rPr lang="vi-VN" dirty="0"/>
              <a:t> </a:t>
            </a:r>
            <a:r>
              <a:rPr lang="vi-VN" dirty="0" err="1"/>
              <a:t>Storage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2C8E602-AC27-8FA2-07B1-0FC66941B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err="1">
                <a:latin typeface="Arial"/>
                <a:cs typeface="Arial"/>
              </a:rPr>
              <a:t>Upload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err="1">
                <a:latin typeface="Arial"/>
                <a:cs typeface="Arial"/>
              </a:rPr>
              <a:t>File</a:t>
            </a:r>
            <a:endParaRPr lang="vi-VN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90A4E1AA-9193-4BAA-E7C2-9E36A57BAE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20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4E6BEBF6-7D58-CD0A-5856-3C99522B3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159" y="3740299"/>
            <a:ext cx="6032339" cy="2541150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ần mềm, Biểu tượng máy tính&#10;&#10;Mô tả được tự động tạo">
            <a:extLst>
              <a:ext uri="{FF2B5EF4-FFF2-40B4-BE49-F238E27FC236}">
                <a16:creationId xmlns:a16="http://schemas.microsoft.com/office/drawing/2014/main" id="{CE8EEEED-6804-1136-E971-0FAE364F1F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159" y="1716003"/>
            <a:ext cx="7353782" cy="194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01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14400"/>
            <a:ext cx="10515600" cy="4351338"/>
          </a:xfrm>
        </p:spPr>
        <p:txBody>
          <a:bodyPr/>
          <a:lstStyle/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en-US" dirty="0">
                <a:latin typeface="Arial"/>
                <a:cs typeface="Arial"/>
              </a:rPr>
              <a:t>Thank You</a:t>
            </a:r>
            <a:endParaRPr lang="vi-VN" dirty="0"/>
          </a:p>
          <a:p>
            <a:pPr lvl="1" eaLnBrk="1" hangingPunct="1"/>
            <a:endParaRPr lang="en-US" altLang="en-US"/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282628" name="Slide Number Placeholder 5"/>
          <p:cNvSpPr>
            <a:spLocks noGrp="1" noChangeArrowheads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fld id="{BE0F9531-D025-4152-AFAB-57015ECE408D}" type="slidenum">
              <a:rPr lang="en-US" altLang="en-US" sz="140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1CD9B4-B708-DD20-DB32-BC66E87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TOPIC - </a:t>
            </a:r>
            <a:r>
              <a:rPr lang="vi-VN" dirty="0" err="1">
                <a:latin typeface="Arial"/>
                <a:cs typeface="Arial"/>
              </a:rPr>
              <a:t>Basic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C10411-CE3E-DE9B-55F0-CED47B85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DAS ( Direct Attached Storage)</a:t>
            </a:r>
            <a:endParaRPr lang="vi-VN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NAS (Network Attached Storage)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SAN (Storage Area Network)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Cloud Storage</a:t>
            </a:r>
            <a:endParaRPr lang="en-US" sz="30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CBF8E4-F6E3-5485-238D-2AE51427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3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568AD64-0D94-577F-D1C8-8766CDEFFB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870817" y="3116961"/>
            <a:ext cx="4455536" cy="26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F0A05E54-132C-A73E-E622-61714755C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859" y="3238278"/>
            <a:ext cx="3515497" cy="26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4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1CD9B4-B708-DD20-DB32-BC66E87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TOPIC - </a:t>
            </a:r>
            <a:r>
              <a:rPr lang="vi-VN" dirty="0" err="1">
                <a:latin typeface="Arial"/>
                <a:cs typeface="Arial"/>
              </a:rPr>
              <a:t>Basic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C10411-CE3E-DE9B-55F0-CED47B85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solidFill>
                  <a:srgbClr val="007ABF"/>
                </a:solidFill>
                <a:latin typeface="Arial"/>
                <a:cs typeface="Arial"/>
              </a:rPr>
              <a:t>DAS ( Direct Attached Storage)</a:t>
            </a:r>
            <a:endParaRPr lang="vi-VN" dirty="0">
              <a:solidFill>
                <a:srgbClr val="007ABF"/>
              </a:solidFill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NAS (Network Attached Storage)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SAN (Storage Area Network)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Cloud Storage</a:t>
            </a:r>
            <a:endParaRPr lang="en-US" sz="30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CBF8E4-F6E3-5485-238D-2AE51427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4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568AD64-0D94-577F-D1C8-8766CDE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70817" y="3116961"/>
            <a:ext cx="4455536" cy="26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F0A05E54-132C-A73E-E622-61714755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59" y="3238278"/>
            <a:ext cx="3515497" cy="26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24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1AC15C4-D74A-A66E-2750-5CB185B6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DAS (</a:t>
            </a:r>
            <a:r>
              <a:rPr lang="vi-VN" dirty="0" err="1">
                <a:latin typeface="Arial"/>
                <a:cs typeface="Arial"/>
              </a:rPr>
              <a:t>Direct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Attached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8690DFD-B7C9-76AD-D381-293433737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Disk</a:t>
            </a:r>
            <a:r>
              <a:rPr lang="vi-VN" dirty="0">
                <a:latin typeface="Arial"/>
                <a:cs typeface="Arial"/>
              </a:rPr>
              <a:t> gắn trực tiếp vào </a:t>
            </a:r>
            <a:r>
              <a:rPr lang="vi-VN" dirty="0" err="1">
                <a:latin typeface="Arial"/>
                <a:cs typeface="Arial"/>
              </a:rPr>
              <a:t>main</a:t>
            </a:r>
            <a:r>
              <a:rPr lang="vi-VN" dirty="0">
                <a:latin typeface="Arial"/>
                <a:cs typeface="Arial"/>
              </a:rPr>
              <a:t> của </a:t>
            </a:r>
            <a:r>
              <a:rPr lang="vi-VN" dirty="0" err="1">
                <a:latin typeface="Arial"/>
                <a:cs typeface="Arial"/>
              </a:rPr>
              <a:t>server</a:t>
            </a:r>
            <a:r>
              <a:rPr lang="vi-VN" dirty="0">
                <a:latin typeface="Arial"/>
                <a:cs typeface="Arial"/>
              </a:rPr>
              <a:t> qua dây: 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SATA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SAS</a:t>
            </a:r>
          </a:p>
          <a:p>
            <a:pPr lvl="1"/>
            <a:r>
              <a:rPr lang="vi-VN" err="1">
                <a:latin typeface="Arial"/>
                <a:cs typeface="Arial"/>
              </a:rPr>
              <a:t>JBob</a:t>
            </a:r>
            <a:r>
              <a:rPr lang="vi-VN" dirty="0">
                <a:latin typeface="Arial"/>
                <a:cs typeface="Arial"/>
              </a:rPr>
              <a:t> (Khay chứa đĩa mở rộng)</a:t>
            </a:r>
          </a:p>
          <a:p>
            <a:pPr lvl="1"/>
            <a:endParaRPr lang="vi-VN" dirty="0">
              <a:latin typeface="Arial"/>
              <a:cs typeface="Arial"/>
            </a:endParaRP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5C78FDB-7ABE-EF45-9BDE-347BF21045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5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9EEB9CAC-7040-B6C9-8D6F-0DE2D54B1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664" y="3115718"/>
            <a:ext cx="6006860" cy="243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069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D829C33-B854-1B88-A4C5-6CE85B57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DAS (</a:t>
            </a:r>
            <a:r>
              <a:rPr lang="vi-VN" dirty="0" err="1"/>
              <a:t>Direct</a:t>
            </a:r>
            <a:r>
              <a:rPr lang="vi-VN" dirty="0"/>
              <a:t> </a:t>
            </a:r>
            <a:r>
              <a:rPr lang="vi-VN" dirty="0" err="1"/>
              <a:t>Attached</a:t>
            </a:r>
            <a:r>
              <a:rPr lang="vi-VN" dirty="0"/>
              <a:t> </a:t>
            </a:r>
            <a:r>
              <a:rPr lang="vi-VN" dirty="0" err="1"/>
              <a:t>Storage</a:t>
            </a:r>
            <a:r>
              <a:rPr lang="vi-VN" dirty="0"/>
              <a:t>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AD3CB2B-B09F-7A41-D552-7E04B54A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Ưu điểm:</a:t>
            </a:r>
            <a:endParaRPr lang="vi-VN" dirty="0"/>
          </a:p>
          <a:p>
            <a:pPr lvl="1"/>
            <a:r>
              <a:rPr lang="vi-VN" dirty="0">
                <a:latin typeface="Arial"/>
                <a:cs typeface="Arial"/>
              </a:rPr>
              <a:t>Kết nối nhanh, ổn định</a:t>
            </a:r>
          </a:p>
          <a:p>
            <a:r>
              <a:rPr lang="vi-VN" dirty="0">
                <a:latin typeface="Arial"/>
                <a:cs typeface="Arial"/>
              </a:rPr>
              <a:t>Nhược điểm:</a:t>
            </a:r>
          </a:p>
          <a:p>
            <a:pPr lvl="1"/>
            <a:r>
              <a:rPr lang="vi-VN" dirty="0">
                <a:latin typeface="Arial"/>
                <a:cs typeface="Arial"/>
              </a:rPr>
              <a:t>Không có khả năng mở rộng, một điểm chịu lỗi duy nhất</a:t>
            </a:r>
          </a:p>
          <a:p>
            <a:pPr lvl="1"/>
            <a:r>
              <a:rPr lang="vi-VN" dirty="0">
                <a:latin typeface="Arial"/>
                <a:cs typeface="Arial"/>
              </a:rPr>
              <a:t>Không chia sẻ </a:t>
            </a:r>
            <a:r>
              <a:rPr lang="vi-VN" dirty="0" err="1">
                <a:latin typeface="Arial"/>
                <a:cs typeface="Arial"/>
              </a:rPr>
              <a:t>disk</a:t>
            </a:r>
            <a:r>
              <a:rPr lang="vi-VN" dirty="0">
                <a:latin typeface="Arial"/>
                <a:cs typeface="Arial"/>
              </a:rPr>
              <a:t> cho các hệ thống khác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D3B454A6-E9AE-2915-3D1F-F53D741A6D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6</a:t>
            </a:fld>
            <a:endParaRPr lang="en-US" altLang="en-US"/>
          </a:p>
        </p:txBody>
      </p:sp>
      <p:pic>
        <p:nvPicPr>
          <p:cNvPr id="6" name="Hình ảnh 5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D7A1183E-6F91-B2AB-A68E-D1B6D72EA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3541827"/>
            <a:ext cx="3659529" cy="1684169"/>
          </a:xfrm>
          <a:prstGeom prst="rect">
            <a:avLst/>
          </a:prstGeom>
        </p:spPr>
      </p:pic>
      <p:pic>
        <p:nvPicPr>
          <p:cNvPr id="7" name="Hình ảnh 6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F1B364A9-1A5B-44A8-E03E-B2AA5DC52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071" y="3631084"/>
            <a:ext cx="4199680" cy="1631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9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01CD9B4-B708-DD20-DB32-BC66E87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TOPIC - </a:t>
            </a:r>
            <a:r>
              <a:rPr lang="vi-VN" dirty="0" err="1">
                <a:latin typeface="Arial"/>
                <a:cs typeface="Arial"/>
              </a:rPr>
              <a:t>Basic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endParaRPr lang="vi-VN" dirty="0" err="1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DC10411-CE3E-DE9B-55F0-CED47B85D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DAS ( Direct Attached Storage)</a:t>
            </a:r>
            <a:endParaRPr lang="vi-VN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solidFill>
                  <a:srgbClr val="007ABF"/>
                </a:solidFill>
                <a:latin typeface="Arial"/>
                <a:cs typeface="Arial"/>
              </a:rPr>
              <a:t>NAS (Network Attached Storage)</a:t>
            </a:r>
            <a:endParaRPr lang="en-US" sz="3000" dirty="0">
              <a:solidFill>
                <a:srgbClr val="007ABF"/>
              </a:solidFill>
            </a:endParaRPr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SAN (Storage Area Network)</a:t>
            </a:r>
            <a:endParaRPr lang="en-US" sz="3000" dirty="0"/>
          </a:p>
          <a:p>
            <a:pPr marL="469265" indent="-45720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</a:pPr>
            <a:r>
              <a:rPr lang="en-US" sz="3000" dirty="0">
                <a:latin typeface="Arial"/>
                <a:cs typeface="Arial"/>
              </a:rPr>
              <a:t>Cloud Storage</a:t>
            </a:r>
            <a:endParaRPr lang="en-US" sz="3000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F2CBF8E4-F6E3-5485-238D-2AE514279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7</a:t>
            </a:fld>
            <a:endParaRPr lang="en-US" altLang="en-US"/>
          </a:p>
        </p:txBody>
      </p:sp>
      <p:pic>
        <p:nvPicPr>
          <p:cNvPr id="5" name="Hình ảnh 4">
            <a:extLst>
              <a:ext uri="{FF2B5EF4-FFF2-40B4-BE49-F238E27FC236}">
                <a16:creationId xmlns:a16="http://schemas.microsoft.com/office/drawing/2014/main" id="{1568AD64-0D94-577F-D1C8-8766CDEF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870817" y="3116961"/>
            <a:ext cx="4455536" cy="2677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Hình ảnh 5" descr="Ảnh có chứa văn bản, ảnh chụp màn hình&#10;&#10;Mô tả được tự động tạo">
            <a:extLst>
              <a:ext uri="{FF2B5EF4-FFF2-40B4-BE49-F238E27FC236}">
                <a16:creationId xmlns:a16="http://schemas.microsoft.com/office/drawing/2014/main" id="{F0A05E54-132C-A73E-E622-61714755C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859" y="3238278"/>
            <a:ext cx="3515497" cy="266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2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E371E0-8483-E6A5-2798-45DCC5103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NFS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12FE2B6-4ABF-91C5-C403-CFA5D719E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on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Centos</a:t>
            </a:r>
            <a:r>
              <a:rPr lang="vi-VN" dirty="0">
                <a:latin typeface="Arial"/>
                <a:cs typeface="Arial"/>
              </a:rPr>
              <a:t>:</a:t>
            </a:r>
          </a:p>
          <a:p>
            <a:pPr lvl="1"/>
            <a:r>
              <a:rPr lang="vi-VN" dirty="0" err="1">
                <a:latin typeface="Arial"/>
                <a:cs typeface="Arial"/>
              </a:rPr>
              <a:t>yum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install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portmap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nfs-utils</a:t>
            </a:r>
            <a:r>
              <a:rPr lang="vi-VN" dirty="0">
                <a:latin typeface="Arial"/>
                <a:cs typeface="Arial"/>
              </a:rPr>
              <a:t> </a:t>
            </a:r>
            <a:endParaRPr lang="vi-VN" dirty="0"/>
          </a:p>
          <a:p>
            <a:pPr lvl="1"/>
            <a:r>
              <a:rPr lang="vi-VN" dirty="0" err="1">
                <a:latin typeface="Arial"/>
                <a:cs typeface="Arial"/>
              </a:rPr>
              <a:t>rpm</a:t>
            </a:r>
            <a:r>
              <a:rPr lang="vi-VN" dirty="0">
                <a:latin typeface="Arial"/>
                <a:cs typeface="Arial"/>
              </a:rPr>
              <a:t> –</a:t>
            </a:r>
            <a:r>
              <a:rPr lang="vi-VN" dirty="0" err="1">
                <a:latin typeface="Arial"/>
                <a:cs typeface="Arial"/>
              </a:rPr>
              <a:t>qa</a:t>
            </a:r>
            <a:r>
              <a:rPr lang="vi-VN" dirty="0">
                <a:latin typeface="Arial"/>
                <a:cs typeface="Arial"/>
              </a:rPr>
              <a:t> | </a:t>
            </a:r>
            <a:r>
              <a:rPr lang="vi-VN" dirty="0" err="1">
                <a:latin typeface="Arial"/>
                <a:cs typeface="Arial"/>
              </a:rPr>
              <a:t>grep</a:t>
            </a:r>
            <a:r>
              <a:rPr lang="vi-VN" dirty="0">
                <a:latin typeface="Arial"/>
                <a:cs typeface="Arial"/>
              </a:rPr>
              <a:t> –e </a:t>
            </a:r>
            <a:r>
              <a:rPr lang="vi-VN" dirty="0" err="1">
                <a:latin typeface="Arial"/>
                <a:cs typeface="Arial"/>
              </a:rPr>
              <a:t>portmap</a:t>
            </a:r>
            <a:r>
              <a:rPr lang="vi-VN" dirty="0">
                <a:latin typeface="Arial"/>
                <a:cs typeface="Arial"/>
              </a:rPr>
              <a:t> –e </a:t>
            </a:r>
            <a:r>
              <a:rPr lang="vi-VN" dirty="0" err="1">
                <a:latin typeface="Arial"/>
                <a:cs typeface="Arial"/>
              </a:rPr>
              <a:t>nfs</a:t>
            </a:r>
            <a:r>
              <a:rPr lang="vi-VN" dirty="0">
                <a:latin typeface="Arial"/>
                <a:cs typeface="Arial"/>
              </a:rPr>
              <a:t> </a:t>
            </a:r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302699E5-D476-EE0C-EA6F-1DF63E0BFC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8</a:t>
            </a:fld>
            <a:endParaRPr lang="en-US" altLang="en-US"/>
          </a:p>
        </p:txBody>
      </p:sp>
      <p:pic>
        <p:nvPicPr>
          <p:cNvPr id="5" name="Hình ảnh 4" descr="Ảnh có chứa văn bản, ảnh chụp màn hình, Phông chữ, số&#10;&#10;Mô tả được tự động tạo">
            <a:extLst>
              <a:ext uri="{FF2B5EF4-FFF2-40B4-BE49-F238E27FC236}">
                <a16:creationId xmlns:a16="http://schemas.microsoft.com/office/drawing/2014/main" id="{B9CFCF29-39B0-75A7-22BA-E7442A34B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59" y="3162138"/>
            <a:ext cx="7080014" cy="196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45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4D38C4E-E8C2-9B25-CDB0-E7FF874E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>
                <a:latin typeface="Arial"/>
                <a:cs typeface="Arial"/>
              </a:rPr>
              <a:t>NAS (</a:t>
            </a:r>
            <a:r>
              <a:rPr lang="vi-VN" dirty="0" err="1">
                <a:latin typeface="Arial"/>
                <a:cs typeface="Arial"/>
              </a:rPr>
              <a:t>Network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Attached</a:t>
            </a:r>
            <a:r>
              <a:rPr lang="vi-VN" dirty="0">
                <a:latin typeface="Arial"/>
                <a:cs typeface="Arial"/>
              </a:rPr>
              <a:t> </a:t>
            </a:r>
            <a:r>
              <a:rPr lang="vi-VN" dirty="0" err="1">
                <a:latin typeface="Arial"/>
                <a:cs typeface="Arial"/>
              </a:rPr>
              <a:t>Storage</a:t>
            </a:r>
            <a:r>
              <a:rPr lang="vi-VN" dirty="0">
                <a:latin typeface="Arial"/>
                <a:cs typeface="Arial"/>
              </a:rPr>
              <a:t>)</a:t>
            </a:r>
            <a:endParaRPr lang="vi-VN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E5BDF213-A8AB-2096-6116-9B978369A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 err="1">
                <a:latin typeface="Arial"/>
                <a:cs typeface="Arial"/>
              </a:rPr>
              <a:t>Linux</a:t>
            </a:r>
            <a:r>
              <a:rPr lang="vi-VN" dirty="0">
                <a:latin typeface="Arial"/>
                <a:cs typeface="Arial"/>
              </a:rPr>
              <a:t>: NFS, CIFS/</a:t>
            </a:r>
            <a:r>
              <a:rPr lang="vi-VN" dirty="0" err="1">
                <a:latin typeface="Arial"/>
                <a:cs typeface="Arial"/>
              </a:rPr>
              <a:t>Samba</a:t>
            </a:r>
          </a:p>
          <a:p>
            <a:r>
              <a:rPr lang="vi-VN" err="1">
                <a:latin typeface="Arial"/>
                <a:cs typeface="Arial"/>
              </a:rPr>
              <a:t>Window</a:t>
            </a:r>
            <a:r>
              <a:rPr lang="vi-VN" dirty="0">
                <a:latin typeface="Arial"/>
                <a:cs typeface="Arial"/>
              </a:rPr>
              <a:t>: </a:t>
            </a:r>
            <a:r>
              <a:rPr lang="vi-VN" err="1">
                <a:latin typeface="Arial"/>
                <a:cs typeface="Arial"/>
              </a:rPr>
              <a:t>Samba</a:t>
            </a:r>
            <a:endParaRPr lang="vi-VN">
              <a:latin typeface="Arial"/>
              <a:cs typeface="Arial"/>
            </a:endParaRPr>
          </a:p>
          <a:p>
            <a:endParaRPr lang="vi-VN" dirty="0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B0B57FA6-089B-6539-6F71-280D40AD3C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6952F-4AC3-476E-9CF7-AD77D6AE19E7}" type="slidenum">
              <a:rPr lang="en-US" altLang="en-US"/>
              <a:pPr/>
              <a:t>9</a:t>
            </a:fld>
            <a:endParaRPr lang="en-US" altLang="en-US"/>
          </a:p>
        </p:txBody>
      </p:sp>
      <p:pic>
        <p:nvPicPr>
          <p:cNvPr id="5" name="Hình ảnh 4" descr="Ảnh có chứa văn bản, biểu đồ, Kế hoạch, hàng&#10;&#10;Mô tả được tự động tạo">
            <a:extLst>
              <a:ext uri="{FF2B5EF4-FFF2-40B4-BE49-F238E27FC236}">
                <a16:creationId xmlns:a16="http://schemas.microsoft.com/office/drawing/2014/main" id="{C4BACD51-1C53-76E1-3CED-DA6D69D24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6068" y="2888976"/>
            <a:ext cx="4622538" cy="2767783"/>
          </a:xfrm>
          <a:prstGeom prst="rect">
            <a:avLst/>
          </a:prstGeom>
        </p:spPr>
      </p:pic>
      <p:pic>
        <p:nvPicPr>
          <p:cNvPr id="6" name="Hình ảnh 5" descr="Ảnh có chứa văn bản, ảnh chụp màn hình, Phông chữ, biểu tượng&#10;&#10;Mô tả được tự động tạo">
            <a:extLst>
              <a:ext uri="{FF2B5EF4-FFF2-40B4-BE49-F238E27FC236}">
                <a16:creationId xmlns:a16="http://schemas.microsoft.com/office/drawing/2014/main" id="{81828728-0A45-DD6C-9BF0-08C397AAE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071" y="3489478"/>
            <a:ext cx="5636870" cy="2165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39034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lizar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2121</TotalTime>
  <Words>5696</Words>
  <Application>Microsoft Office PowerPoint</Application>
  <PresentationFormat>Màn hình rộng</PresentationFormat>
  <Paragraphs>1052</Paragraphs>
  <Slides>21</Slides>
  <Notes>13</Notes>
  <HiddenSlides>0</HiddenSlides>
  <MMClips>0</MMClips>
  <ScaleCrop>false</ScaleCrop>
  <HeadingPairs>
    <vt:vector size="4" baseType="variant">
      <vt:variant>
        <vt:lpstr>Chủ đề</vt:lpstr>
      </vt:variant>
      <vt:variant>
        <vt:i4>2</vt:i4>
      </vt:variant>
      <vt:variant>
        <vt:lpstr>Tiêu đề Bản chiếu</vt:lpstr>
      </vt:variant>
      <vt:variant>
        <vt:i4>21</vt:i4>
      </vt:variant>
    </vt:vector>
  </HeadingPairs>
  <TitlesOfParts>
    <vt:vector size="23" baseType="lpstr">
      <vt:lpstr>Blends</vt:lpstr>
      <vt:lpstr>Alizarin</vt:lpstr>
      <vt:lpstr>Bản trình bày PowerPoint</vt:lpstr>
      <vt:lpstr>Mục đích bài học</vt:lpstr>
      <vt:lpstr>TOPIC - Basic Storage</vt:lpstr>
      <vt:lpstr>TOPIC - Basic Storage</vt:lpstr>
      <vt:lpstr>DAS (Direct Attached Storage)</vt:lpstr>
      <vt:lpstr>DAS (Direct Attached Storage)</vt:lpstr>
      <vt:lpstr>TOPIC - Basic Storage</vt:lpstr>
      <vt:lpstr>Install NFS</vt:lpstr>
      <vt:lpstr>NAS (Network Attached Storage)</vt:lpstr>
      <vt:lpstr>Config NFS Server</vt:lpstr>
      <vt:lpstr>Config NFS Client</vt:lpstr>
      <vt:lpstr>Troubleshoot NFS Server</vt:lpstr>
      <vt:lpstr>TOPIC - Basic Storage</vt:lpstr>
      <vt:lpstr>SAN (Storage Area Network)</vt:lpstr>
      <vt:lpstr>TOPIC - Basic Storage</vt:lpstr>
      <vt:lpstr>Cloud Storage​</vt:lpstr>
      <vt:lpstr>Cloud Storage </vt:lpstr>
      <vt:lpstr>Setup Minio Storage</vt:lpstr>
      <vt:lpstr>Setup Minio Storage</vt:lpstr>
      <vt:lpstr>Setup Minio Storage</vt:lpstr>
      <vt:lpstr>Bản trình bày PowerPoint</vt:lpstr>
    </vt:vector>
  </TitlesOfParts>
  <Company>SOFTECH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YWC</dc:creator>
  <cp:lastModifiedBy>word</cp:lastModifiedBy>
  <cp:revision>1393</cp:revision>
  <cp:lastPrinted>1601-01-01T00:00:00Z</cp:lastPrinted>
  <dcterms:created xsi:type="dcterms:W3CDTF">2005-08-06T12:02:07Z</dcterms:created>
  <dcterms:modified xsi:type="dcterms:W3CDTF">2023-10-19T09:16:11Z</dcterms:modified>
</cp:coreProperties>
</file>