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  <p:sldMasterId id="2147483648" r:id="rId2"/>
  </p:sldMasterIdLst>
  <p:notesMasterIdLst>
    <p:notesMasterId r:id="rId26"/>
  </p:notesMasterIdLst>
  <p:sldIdLst>
    <p:sldId id="404" r:id="rId3"/>
    <p:sldId id="257" r:id="rId4"/>
    <p:sldId id="405" r:id="rId5"/>
    <p:sldId id="406" r:id="rId6"/>
    <p:sldId id="407" r:id="rId7"/>
    <p:sldId id="408" r:id="rId8"/>
    <p:sldId id="409" r:id="rId9"/>
    <p:sldId id="411" r:id="rId10"/>
    <p:sldId id="412" r:id="rId11"/>
    <p:sldId id="413" r:id="rId12"/>
    <p:sldId id="414" r:id="rId13"/>
    <p:sldId id="415" r:id="rId14"/>
    <p:sldId id="410" r:id="rId15"/>
    <p:sldId id="416" r:id="rId16"/>
    <p:sldId id="423" r:id="rId17"/>
    <p:sldId id="417" r:id="rId18"/>
    <p:sldId id="419" r:id="rId19"/>
    <p:sldId id="422" r:id="rId20"/>
    <p:sldId id="418" r:id="rId21"/>
    <p:sldId id="420" r:id="rId22"/>
    <p:sldId id="421" r:id="rId23"/>
    <p:sldId id="424" r:id="rId24"/>
    <p:sldId id="393" r:id="rId25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BF"/>
    <a:srgbClr val="E1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66498-44F8-4639-A8CA-2B4C0AD1D51C}" v="720" dt="2023-08-04T03:00:58.814"/>
    <p1510:client id="{0BFD4720-1AC8-4196-B141-AB7287C126FF}" v="62" dt="2023-08-17T03:00:12.176"/>
    <p1510:client id="{11F2CECC-3273-4AE8-A998-71AC8E71EEE6}" v="88" dt="2023-08-17T10:06:57.269"/>
    <p1510:client id="{1E8EF9DC-5EA4-425E-9953-1ABDFB2097F3}" v="277" dt="2023-08-04T15:18:07.729"/>
    <p1510:client id="{3A5870D0-7096-4D7E-A4A0-37D06DEE9456}" v="29" dt="2023-10-19T10:02:25.590"/>
    <p1510:client id="{3AAA18D7-E9B9-4C48-8D46-116428D15A3B}" v="83" dt="2023-08-13T15:23:18.660"/>
    <p1510:client id="{77B620F4-A598-441B-96C5-A9BDBD509DA2}" v="131" dt="2023-08-17T17:26:23.203"/>
    <p1510:client id="{95F3361D-C8B6-4539-9751-C940094FFCF0}" v="418" dt="2023-08-16T10:05:12.850"/>
    <p1510:client id="{9D64138F-CCCA-4C59-B418-8B9B3CD3166D}" v="76" dt="2023-08-17T05:16:57.752"/>
    <p1510:client id="{9E70ACEF-D056-4163-BCFE-BBC41C23118D}" v="152" dt="2023-08-17T10:36:25.946"/>
    <p1510:client id="{A1417D89-5671-4CC6-AA32-6782580E67BF}" v="627" dt="2023-08-12T03:27:20.764"/>
    <p1510:client id="{A44A8A2B-26F0-4566-AD1C-5749E4A192F3}" v="304" dt="2023-08-11T16:58:37.691"/>
    <p1510:client id="{B207133D-ABFF-439A-8009-7C3B7E0B095B}" v="916" dt="2023-08-14T17:11:51.447"/>
    <p1510:client id="{D15DC498-EE4A-40E4-B29F-9389025554B4}" v="619" dt="2023-08-10T10:18:45.718"/>
    <p1510:client id="{E07B9685-5A37-4A97-880C-EB79A1BA2E04}" v="360" dt="2023-08-16T17:35:18.1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en tran" userId="f5c0b7c74de91c7e" providerId="Windows Live" clId="Web-{D15DC498-EE4A-40E4-B29F-9389025554B4}"/>
    <pc:docChg chg="addSld delSld modSld sldOrd addMainMaster delMainMaster">
      <pc:chgData name="tien tran" userId="f5c0b7c74de91c7e" providerId="Windows Live" clId="Web-{D15DC498-EE4A-40E4-B29F-9389025554B4}" dt="2023-08-10T10:18:45.718" v="540" actId="20577"/>
      <pc:docMkLst>
        <pc:docMk/>
      </pc:docMkLst>
      <pc:sldChg chg="modSp">
        <pc:chgData name="tien tran" userId="f5c0b7c74de91c7e" providerId="Windows Live" clId="Web-{D15DC498-EE4A-40E4-B29F-9389025554B4}" dt="2023-08-10T09:32:41.210" v="500" actId="20577"/>
        <pc:sldMkLst>
          <pc:docMk/>
          <pc:sldMk cId="0" sldId="257"/>
        </pc:sldMkLst>
        <pc:spChg chg="mod">
          <ac:chgData name="tien tran" userId="f5c0b7c74de91c7e" providerId="Windows Live" clId="Web-{D15DC498-EE4A-40E4-B29F-9389025554B4}" dt="2023-08-10T09:32:41.210" v="500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D15DC498-EE4A-40E4-B29F-9389025554B4}" dt="2023-08-10T04:49:27.512" v="0"/>
        <pc:sldMkLst>
          <pc:docMk/>
          <pc:sldMk cId="0" sldId="260"/>
        </pc:sldMkLst>
      </pc:sldChg>
      <pc:sldChg chg="modSp">
        <pc:chgData name="tien tran" userId="f5c0b7c74de91c7e" providerId="Windows Live" clId="Web-{D15DC498-EE4A-40E4-B29F-9389025554B4}" dt="2023-08-10T09:30:19.469" v="471" actId="20577"/>
        <pc:sldMkLst>
          <pc:docMk/>
          <pc:sldMk cId="0" sldId="404"/>
        </pc:sldMkLst>
        <pc:spChg chg="mod">
          <ac:chgData name="tien tran" userId="f5c0b7c74de91c7e" providerId="Windows Live" clId="Web-{D15DC498-EE4A-40E4-B29F-9389025554B4}" dt="2023-08-10T09:30:19.469" v="471" actId="20577"/>
          <ac:spMkLst>
            <pc:docMk/>
            <pc:sldMk cId="0" sldId="404"/>
            <ac:spMk id="12" creationId="{00000000-0000-0000-0000-000000000000}"/>
          </ac:spMkLst>
        </pc:spChg>
      </pc:sldChg>
      <pc:sldChg chg="del">
        <pc:chgData name="tien tran" userId="f5c0b7c74de91c7e" providerId="Windows Live" clId="Web-{D15DC498-EE4A-40E4-B29F-9389025554B4}" dt="2023-08-10T04:49:28.450" v="1"/>
        <pc:sldMkLst>
          <pc:docMk/>
          <pc:sldMk cId="2189927006" sldId="405"/>
        </pc:sldMkLst>
      </pc:sldChg>
      <pc:sldChg chg="del">
        <pc:chgData name="tien tran" userId="f5c0b7c74de91c7e" providerId="Windows Live" clId="Web-{D15DC498-EE4A-40E4-B29F-9389025554B4}" dt="2023-08-10T05:22:08.650" v="70"/>
        <pc:sldMkLst>
          <pc:docMk/>
          <pc:sldMk cId="1642895426" sldId="407"/>
        </pc:sldMkLst>
      </pc:sldChg>
      <pc:sldChg chg="modSp add ord replId">
        <pc:chgData name="tien tran" userId="f5c0b7c74de91c7e" providerId="Windows Live" clId="Web-{D15DC498-EE4A-40E4-B29F-9389025554B4}" dt="2023-08-10T09:31:16.237" v="481"/>
        <pc:sldMkLst>
          <pc:docMk/>
          <pc:sldMk cId="127468970" sldId="408"/>
        </pc:sldMkLst>
        <pc:spChg chg="mod">
          <ac:chgData name="tien tran" userId="f5c0b7c74de91c7e" providerId="Windows Live" clId="Web-{D15DC498-EE4A-40E4-B29F-9389025554B4}" dt="2023-08-10T04:51:33.188" v="11" actId="20577"/>
          <ac:spMkLst>
            <pc:docMk/>
            <pc:sldMk cId="127468970" sldId="408"/>
            <ac:spMk id="5122" creationId="{00000000-0000-0000-0000-000000000000}"/>
          </ac:spMkLst>
        </pc:spChg>
        <pc:spChg chg="mod">
          <ac:chgData name="tien tran" userId="f5c0b7c74de91c7e" providerId="Windows Live" clId="Web-{D15DC498-EE4A-40E4-B29F-9389025554B4}" dt="2023-08-10T09:29:44.624" v="452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D15DC498-EE4A-40E4-B29F-9389025554B4}" dt="2023-08-10T04:49:31.512" v="3"/>
        <pc:sldMkLst>
          <pc:docMk/>
          <pc:sldMk cId="1994670862" sldId="408"/>
        </pc:sldMkLst>
      </pc:sldChg>
      <pc:sldChg chg="add del">
        <pc:chgData name="tien tran" userId="f5c0b7c74de91c7e" providerId="Windows Live" clId="Web-{D15DC498-EE4A-40E4-B29F-9389025554B4}" dt="2023-08-10T05:15:26.076" v="17"/>
        <pc:sldMkLst>
          <pc:docMk/>
          <pc:sldMk cId="2871557930" sldId="409"/>
        </pc:sldMkLst>
      </pc:sldChg>
      <pc:sldChg chg="del">
        <pc:chgData name="tien tran" userId="f5c0b7c74de91c7e" providerId="Windows Live" clId="Web-{D15DC498-EE4A-40E4-B29F-9389025554B4}" dt="2023-08-10T04:49:30.137" v="2"/>
        <pc:sldMkLst>
          <pc:docMk/>
          <pc:sldMk cId="3855648825" sldId="409"/>
        </pc:sldMkLst>
      </pc:sldChg>
      <pc:sldChg chg="addSp delSp modSp add replId addAnim delAnim">
        <pc:chgData name="tien tran" userId="f5c0b7c74de91c7e" providerId="Windows Live" clId="Web-{D15DC498-EE4A-40E4-B29F-9389025554B4}" dt="2023-08-10T05:16:48.656" v="35" actId="1076"/>
        <pc:sldMkLst>
          <pc:docMk/>
          <pc:sldMk cId="4092728141" sldId="409"/>
        </pc:sldMkLst>
        <pc:spChg chg="mod">
          <ac:chgData name="tien tran" userId="f5c0b7c74de91c7e" providerId="Windows Live" clId="Web-{D15DC498-EE4A-40E4-B29F-9389025554B4}" dt="2023-08-10T05:15:57.123" v="24" actId="20577"/>
          <ac:spMkLst>
            <pc:docMk/>
            <pc:sldMk cId="4092728141" sldId="409"/>
            <ac:spMk id="5122" creationId="{00000000-0000-0000-0000-000000000000}"/>
          </ac:spMkLst>
        </pc:spChg>
        <pc:spChg chg="add del mod">
          <ac:chgData name="tien tran" userId="f5c0b7c74de91c7e" providerId="Windows Live" clId="Web-{D15DC498-EE4A-40E4-B29F-9389025554B4}" dt="2023-08-10T05:16:13.702" v="27"/>
          <ac:spMkLst>
            <pc:docMk/>
            <pc:sldMk cId="4092728141" sldId="409"/>
            <ac:spMk id="190467" creationId="{00000000-0000-0000-0000-000000000000}"/>
          </ac:spMkLst>
        </pc:spChg>
        <pc:graphicFrameChg chg="add del mod ord modGraphic">
          <ac:chgData name="tien tran" userId="f5c0b7c74de91c7e" providerId="Windows Live" clId="Web-{D15DC498-EE4A-40E4-B29F-9389025554B4}" dt="2023-08-10T05:16:07.202" v="26"/>
          <ac:graphicFrameMkLst>
            <pc:docMk/>
            <pc:sldMk cId="4092728141" sldId="409"/>
            <ac:graphicFrameMk id="3" creationId="{3F73029D-DE25-3B35-FC92-D364BF3D9A97}"/>
          </ac:graphicFrameMkLst>
        </pc:graphicFrameChg>
        <pc:graphicFrameChg chg="add mod ord modGraphic">
          <ac:chgData name="tien tran" userId="f5c0b7c74de91c7e" providerId="Windows Live" clId="Web-{D15DC498-EE4A-40E4-B29F-9389025554B4}" dt="2023-08-10T05:16:48.656" v="35" actId="1076"/>
          <ac:graphicFrameMkLst>
            <pc:docMk/>
            <pc:sldMk cId="4092728141" sldId="409"/>
            <ac:graphicFrameMk id="5" creationId="{C4A54BA4-0508-A090-4386-A6AABD6F8123}"/>
          </ac:graphicFrameMkLst>
        </pc:graphicFrameChg>
      </pc:sldChg>
      <pc:sldChg chg="add del">
        <pc:chgData name="tien tran" userId="f5c0b7c74de91c7e" providerId="Windows Live" clId="Web-{D15DC498-EE4A-40E4-B29F-9389025554B4}" dt="2023-08-10T05:15:26.076" v="16"/>
        <pc:sldMkLst>
          <pc:docMk/>
          <pc:sldMk cId="197589947" sldId="410"/>
        </pc:sldMkLst>
      </pc:sldChg>
      <pc:sldChg chg="modSp new ord modNotes">
        <pc:chgData name="tien tran" userId="f5c0b7c74de91c7e" providerId="Windows Live" clId="Web-{D15DC498-EE4A-40E4-B29F-9389025554B4}" dt="2023-08-10T09:08:14.584" v="341"/>
        <pc:sldMkLst>
          <pc:docMk/>
          <pc:sldMk cId="783779802" sldId="410"/>
        </pc:sldMkLst>
        <pc:spChg chg="mod">
          <ac:chgData name="tien tran" userId="f5c0b7c74de91c7e" providerId="Windows Live" clId="Web-{D15DC498-EE4A-40E4-B29F-9389025554B4}" dt="2023-08-10T05:27:26.113" v="119" actId="20577"/>
          <ac:spMkLst>
            <pc:docMk/>
            <pc:sldMk cId="783779802" sldId="410"/>
            <ac:spMk id="2" creationId="{250BAF42-F1CB-45A3-0C77-CBAA9434D89F}"/>
          </ac:spMkLst>
        </pc:spChg>
        <pc:spChg chg="mod">
          <ac:chgData name="tien tran" userId="f5c0b7c74de91c7e" providerId="Windows Live" clId="Web-{D15DC498-EE4A-40E4-B29F-9389025554B4}" dt="2023-08-10T05:29:41.820" v="147" actId="20577"/>
          <ac:spMkLst>
            <pc:docMk/>
            <pc:sldMk cId="783779802" sldId="410"/>
            <ac:spMk id="3" creationId="{2DAF0DD2-A99E-B732-D6F1-050717CDC005}"/>
          </ac:spMkLst>
        </pc:spChg>
      </pc:sldChg>
      <pc:sldChg chg="del">
        <pc:chgData name="tien tran" userId="f5c0b7c74de91c7e" providerId="Windows Live" clId="Web-{D15DC498-EE4A-40E4-B29F-9389025554B4}" dt="2023-08-10T04:49:32.044" v="4"/>
        <pc:sldMkLst>
          <pc:docMk/>
          <pc:sldMk cId="3067185355" sldId="410"/>
        </pc:sldMkLst>
      </pc:sldChg>
      <pc:sldChg chg="add del">
        <pc:chgData name="tien tran" userId="f5c0b7c74de91c7e" providerId="Windows Live" clId="Web-{D15DC498-EE4A-40E4-B29F-9389025554B4}" dt="2023-08-10T05:15:26.076" v="15"/>
        <pc:sldMkLst>
          <pc:docMk/>
          <pc:sldMk cId="767287494" sldId="411"/>
        </pc:sldMkLst>
      </pc:sldChg>
      <pc:sldChg chg="del">
        <pc:chgData name="tien tran" userId="f5c0b7c74de91c7e" providerId="Windows Live" clId="Web-{D15DC498-EE4A-40E4-B29F-9389025554B4}" dt="2023-08-10T04:49:32.981" v="5"/>
        <pc:sldMkLst>
          <pc:docMk/>
          <pc:sldMk cId="1338927439" sldId="411"/>
        </pc:sldMkLst>
      </pc:sldChg>
      <pc:sldChg chg="modSp new del">
        <pc:chgData name="tien tran" userId="f5c0b7c74de91c7e" providerId="Windows Live" clId="Web-{D15DC498-EE4A-40E4-B29F-9389025554B4}" dt="2023-08-10T09:21:15.415" v="348"/>
        <pc:sldMkLst>
          <pc:docMk/>
          <pc:sldMk cId="2290035733" sldId="411"/>
        </pc:sldMkLst>
        <pc:spChg chg="mod">
          <ac:chgData name="tien tran" userId="f5c0b7c74de91c7e" providerId="Windows Live" clId="Web-{D15DC498-EE4A-40E4-B29F-9389025554B4}" dt="2023-08-10T05:18:35.113" v="67" actId="20577"/>
          <ac:spMkLst>
            <pc:docMk/>
            <pc:sldMk cId="2290035733" sldId="411"/>
            <ac:spMk id="2" creationId="{5ECE65CB-1DA8-1316-D2EA-BB8812716CD6}"/>
          </ac:spMkLst>
        </pc:spChg>
        <pc:spChg chg="mod">
          <ac:chgData name="tien tran" userId="f5c0b7c74de91c7e" providerId="Windows Live" clId="Web-{D15DC498-EE4A-40E4-B29F-9389025554B4}" dt="2023-08-10T05:18:46.879" v="69" actId="20577"/>
          <ac:spMkLst>
            <pc:docMk/>
            <pc:sldMk cId="2290035733" sldId="411"/>
            <ac:spMk id="3" creationId="{A199BCFB-89CA-5313-B01B-8C6DA05C322B}"/>
          </ac:spMkLst>
        </pc:spChg>
      </pc:sldChg>
      <pc:sldChg chg="del">
        <pc:chgData name="tien tran" userId="f5c0b7c74de91c7e" providerId="Windows Live" clId="Web-{D15DC498-EE4A-40E4-B29F-9389025554B4}" dt="2023-08-10T04:49:33.747" v="6"/>
        <pc:sldMkLst>
          <pc:docMk/>
          <pc:sldMk cId="610090152" sldId="412"/>
        </pc:sldMkLst>
      </pc:sldChg>
      <pc:sldChg chg="modSp new modNotes">
        <pc:chgData name="tien tran" userId="f5c0b7c74de91c7e" providerId="Windows Live" clId="Web-{D15DC498-EE4A-40E4-B29F-9389025554B4}" dt="2023-08-10T09:08:22.788" v="343"/>
        <pc:sldMkLst>
          <pc:docMk/>
          <pc:sldMk cId="3339784644" sldId="412"/>
        </pc:sldMkLst>
        <pc:spChg chg="mod">
          <ac:chgData name="tien tran" userId="f5c0b7c74de91c7e" providerId="Windows Live" clId="Web-{D15DC498-EE4A-40E4-B29F-9389025554B4}" dt="2023-08-10T05:27:47.254" v="124" actId="20577"/>
          <ac:spMkLst>
            <pc:docMk/>
            <pc:sldMk cId="3339784644" sldId="412"/>
            <ac:spMk id="2" creationId="{393A8453-EC2A-34FC-87EC-A0355F2C7C6B}"/>
          </ac:spMkLst>
        </pc:spChg>
        <pc:spChg chg="mod">
          <ac:chgData name="tien tran" userId="f5c0b7c74de91c7e" providerId="Windows Live" clId="Web-{D15DC498-EE4A-40E4-B29F-9389025554B4}" dt="2023-08-10T05:30:10.931" v="149" actId="20577"/>
          <ac:spMkLst>
            <pc:docMk/>
            <pc:sldMk cId="3339784644" sldId="412"/>
            <ac:spMk id="3" creationId="{BF779970-2383-B336-1028-E371C9585296}"/>
          </ac:spMkLst>
        </pc:spChg>
      </pc:sldChg>
      <pc:sldChg chg="modSp new">
        <pc:chgData name="tien tran" userId="f5c0b7c74de91c7e" providerId="Windows Live" clId="Web-{D15DC498-EE4A-40E4-B29F-9389025554B4}" dt="2023-08-10T05:31:43.605" v="179" actId="20577"/>
        <pc:sldMkLst>
          <pc:docMk/>
          <pc:sldMk cId="3181141262" sldId="413"/>
        </pc:sldMkLst>
        <pc:spChg chg="mod">
          <ac:chgData name="tien tran" userId="f5c0b7c74de91c7e" providerId="Windows Live" clId="Web-{D15DC498-EE4A-40E4-B29F-9389025554B4}" dt="2023-08-10T05:30:29.744" v="155" actId="20577"/>
          <ac:spMkLst>
            <pc:docMk/>
            <pc:sldMk cId="3181141262" sldId="413"/>
            <ac:spMk id="2" creationId="{F9A7EB6C-AB7E-AF0A-FE00-290ECE6B4E1E}"/>
          </ac:spMkLst>
        </pc:spChg>
        <pc:spChg chg="mod">
          <ac:chgData name="tien tran" userId="f5c0b7c74de91c7e" providerId="Windows Live" clId="Web-{D15DC498-EE4A-40E4-B29F-9389025554B4}" dt="2023-08-10T05:31:43.605" v="179" actId="20577"/>
          <ac:spMkLst>
            <pc:docMk/>
            <pc:sldMk cId="3181141262" sldId="413"/>
            <ac:spMk id="3" creationId="{55F6906A-8760-2F65-E7D5-ACE48B862D75}"/>
          </ac:spMkLst>
        </pc:spChg>
      </pc:sldChg>
      <pc:sldChg chg="modSp new modNotes">
        <pc:chgData name="tien tran" userId="f5c0b7c74de91c7e" providerId="Windows Live" clId="Web-{D15DC498-EE4A-40E4-B29F-9389025554B4}" dt="2023-08-10T09:08:33.538" v="345"/>
        <pc:sldMkLst>
          <pc:docMk/>
          <pc:sldMk cId="3444204200" sldId="414"/>
        </pc:sldMkLst>
        <pc:spChg chg="mod">
          <ac:chgData name="tien tran" userId="f5c0b7c74de91c7e" providerId="Windows Live" clId="Web-{D15DC498-EE4A-40E4-B29F-9389025554B4}" dt="2023-08-10T06:33:51.824" v="184" actId="20577"/>
          <ac:spMkLst>
            <pc:docMk/>
            <pc:sldMk cId="3444204200" sldId="414"/>
            <ac:spMk id="2" creationId="{27CA9A72-1A6C-EA27-5F8A-21BCE06986C3}"/>
          </ac:spMkLst>
        </pc:spChg>
        <pc:spChg chg="mod">
          <ac:chgData name="tien tran" userId="f5c0b7c74de91c7e" providerId="Windows Live" clId="Web-{D15DC498-EE4A-40E4-B29F-9389025554B4}" dt="2023-08-10T06:34:18.778" v="188" actId="20577"/>
          <ac:spMkLst>
            <pc:docMk/>
            <pc:sldMk cId="3444204200" sldId="414"/>
            <ac:spMk id="3" creationId="{774C7AB8-29EB-809A-E68B-CB7362553CAE}"/>
          </ac:spMkLst>
        </pc:spChg>
      </pc:sldChg>
      <pc:sldChg chg="addSp modSp new modNotes">
        <pc:chgData name="tien tran" userId="f5c0b7c74de91c7e" providerId="Windows Live" clId="Web-{D15DC498-EE4A-40E4-B29F-9389025554B4}" dt="2023-08-10T09:20:58.492" v="347"/>
        <pc:sldMkLst>
          <pc:docMk/>
          <pc:sldMk cId="3272650938" sldId="415"/>
        </pc:sldMkLst>
        <pc:spChg chg="mod">
          <ac:chgData name="tien tran" userId="f5c0b7c74de91c7e" providerId="Windows Live" clId="Web-{D15DC498-EE4A-40E4-B29F-9389025554B4}" dt="2023-08-10T06:34:46.716" v="193" actId="20577"/>
          <ac:spMkLst>
            <pc:docMk/>
            <pc:sldMk cId="3272650938" sldId="415"/>
            <ac:spMk id="2" creationId="{3F1969E4-308F-23D7-E25C-F2F8FFF2538F}"/>
          </ac:spMkLst>
        </pc:spChg>
        <pc:spChg chg="mod">
          <ac:chgData name="tien tran" userId="f5c0b7c74de91c7e" providerId="Windows Live" clId="Web-{D15DC498-EE4A-40E4-B29F-9389025554B4}" dt="2023-08-10T06:34:53.451" v="195" actId="20577"/>
          <ac:spMkLst>
            <pc:docMk/>
            <pc:sldMk cId="3272650938" sldId="415"/>
            <ac:spMk id="3" creationId="{7B1F9CFE-8B93-6682-E295-222898D18FBD}"/>
          </ac:spMkLst>
        </pc:spChg>
        <pc:picChg chg="add mod">
          <ac:chgData name="tien tran" userId="f5c0b7c74de91c7e" providerId="Windows Live" clId="Web-{D15DC498-EE4A-40E4-B29F-9389025554B4}" dt="2023-08-10T06:34:59.529" v="198" actId="14100"/>
          <ac:picMkLst>
            <pc:docMk/>
            <pc:sldMk cId="3272650938" sldId="415"/>
            <ac:picMk id="5" creationId="{7982A788-6499-5D84-1133-969D1CBC0793}"/>
          </ac:picMkLst>
        </pc:picChg>
      </pc:sldChg>
      <pc:sldChg chg="modSp new">
        <pc:chgData name="tien tran" userId="f5c0b7c74de91c7e" providerId="Windows Live" clId="Web-{D15DC498-EE4A-40E4-B29F-9389025554B4}" dt="2023-08-10T06:35:33.249" v="207" actId="20577"/>
        <pc:sldMkLst>
          <pc:docMk/>
          <pc:sldMk cId="1460951728" sldId="416"/>
        </pc:sldMkLst>
        <pc:spChg chg="mod">
          <ac:chgData name="tien tran" userId="f5c0b7c74de91c7e" providerId="Windows Live" clId="Web-{D15DC498-EE4A-40E4-B29F-9389025554B4}" dt="2023-08-10T06:35:22.514" v="203" actId="20577"/>
          <ac:spMkLst>
            <pc:docMk/>
            <pc:sldMk cId="1460951728" sldId="416"/>
            <ac:spMk id="2" creationId="{CB403188-D867-B525-7746-EE80A04A67AA}"/>
          </ac:spMkLst>
        </pc:spChg>
        <pc:spChg chg="mod">
          <ac:chgData name="tien tran" userId="f5c0b7c74de91c7e" providerId="Windows Live" clId="Web-{D15DC498-EE4A-40E4-B29F-9389025554B4}" dt="2023-08-10T06:35:33.249" v="207" actId="20577"/>
          <ac:spMkLst>
            <pc:docMk/>
            <pc:sldMk cId="1460951728" sldId="416"/>
            <ac:spMk id="3" creationId="{A16A8D72-4391-3D72-C88F-C66CA37FF84E}"/>
          </ac:spMkLst>
        </pc:spChg>
      </pc:sldChg>
      <pc:sldChg chg="modSp new">
        <pc:chgData name="tien tran" userId="f5c0b7c74de91c7e" providerId="Windows Live" clId="Web-{D15DC498-EE4A-40E4-B29F-9389025554B4}" dt="2023-08-10T06:45:44.076" v="289" actId="20577"/>
        <pc:sldMkLst>
          <pc:docMk/>
          <pc:sldMk cId="276252559" sldId="417"/>
        </pc:sldMkLst>
        <pc:spChg chg="mod">
          <ac:chgData name="tien tran" userId="f5c0b7c74de91c7e" providerId="Windows Live" clId="Web-{D15DC498-EE4A-40E4-B29F-9389025554B4}" dt="2023-08-10T06:45:36.339" v="286" actId="20577"/>
          <ac:spMkLst>
            <pc:docMk/>
            <pc:sldMk cId="276252559" sldId="417"/>
            <ac:spMk id="2" creationId="{43C5C36D-6F62-13F1-0DF8-4BB15A4F517C}"/>
          </ac:spMkLst>
        </pc:spChg>
        <pc:spChg chg="mod">
          <ac:chgData name="tien tran" userId="f5c0b7c74de91c7e" providerId="Windows Live" clId="Web-{D15DC498-EE4A-40E4-B29F-9389025554B4}" dt="2023-08-10T06:45:44.076" v="289" actId="20577"/>
          <ac:spMkLst>
            <pc:docMk/>
            <pc:sldMk cId="276252559" sldId="417"/>
            <ac:spMk id="3" creationId="{652BC72E-FB2E-DA81-4129-27B24C9D6613}"/>
          </ac:spMkLst>
        </pc:spChg>
      </pc:sldChg>
      <pc:sldChg chg="add del">
        <pc:chgData name="tien tran" userId="f5c0b7c74de91c7e" providerId="Windows Live" clId="Web-{D15DC498-EE4A-40E4-B29F-9389025554B4}" dt="2023-08-10T06:38:01.361" v="249"/>
        <pc:sldMkLst>
          <pc:docMk/>
          <pc:sldMk cId="2113658747" sldId="417"/>
        </pc:sldMkLst>
      </pc:sldChg>
      <pc:sldChg chg="add del">
        <pc:chgData name="tien tran" userId="f5c0b7c74de91c7e" providerId="Windows Live" clId="Web-{D15DC498-EE4A-40E4-B29F-9389025554B4}" dt="2023-08-10T06:38:01.345" v="248"/>
        <pc:sldMkLst>
          <pc:docMk/>
          <pc:sldMk cId="475254412" sldId="418"/>
        </pc:sldMkLst>
      </pc:sldChg>
      <pc:sldChg chg="new add del">
        <pc:chgData name="tien tran" userId="f5c0b7c74de91c7e" providerId="Windows Live" clId="Web-{D15DC498-EE4A-40E4-B29F-9389025554B4}" dt="2023-08-10T09:31:34.316" v="486"/>
        <pc:sldMkLst>
          <pc:docMk/>
          <pc:sldMk cId="4032163897" sldId="418"/>
        </pc:sldMkLst>
      </pc:sldChg>
      <pc:sldChg chg="add del">
        <pc:chgData name="tien tran" userId="f5c0b7c74de91c7e" providerId="Windows Live" clId="Web-{D15DC498-EE4A-40E4-B29F-9389025554B4}" dt="2023-08-10T06:38:01.345" v="247"/>
        <pc:sldMkLst>
          <pc:docMk/>
          <pc:sldMk cId="1491629864" sldId="419"/>
        </pc:sldMkLst>
      </pc:sldChg>
      <pc:sldChg chg="modSp new">
        <pc:chgData name="tien tran" userId="f5c0b7c74de91c7e" providerId="Windows Live" clId="Web-{D15DC498-EE4A-40E4-B29F-9389025554B4}" dt="2023-08-10T06:47:07.981" v="308" actId="20577"/>
        <pc:sldMkLst>
          <pc:docMk/>
          <pc:sldMk cId="4113484281" sldId="419"/>
        </pc:sldMkLst>
        <pc:spChg chg="mod">
          <ac:chgData name="tien tran" userId="f5c0b7c74de91c7e" providerId="Windows Live" clId="Web-{D15DC498-EE4A-40E4-B29F-9389025554B4}" dt="2023-08-10T06:47:07.981" v="308" actId="20577"/>
          <ac:spMkLst>
            <pc:docMk/>
            <pc:sldMk cId="4113484281" sldId="419"/>
            <ac:spMk id="2" creationId="{BB76B3A3-6A35-8911-50A3-58AD958ADD60}"/>
          </ac:spMkLst>
        </pc:spChg>
        <pc:spChg chg="mod">
          <ac:chgData name="tien tran" userId="f5c0b7c74de91c7e" providerId="Windows Live" clId="Web-{D15DC498-EE4A-40E4-B29F-9389025554B4}" dt="2023-08-10T06:46:17.886" v="295" actId="20577"/>
          <ac:spMkLst>
            <pc:docMk/>
            <pc:sldMk cId="4113484281" sldId="419"/>
            <ac:spMk id="3" creationId="{3B8A8A82-EF44-BC75-B8FD-56DE0897D90D}"/>
          </ac:spMkLst>
        </pc:spChg>
      </pc:sldChg>
      <pc:sldChg chg="modSp new">
        <pc:chgData name="tien tran" userId="f5c0b7c74de91c7e" providerId="Windows Live" clId="Web-{D15DC498-EE4A-40E4-B29F-9389025554B4}" dt="2023-08-10T06:46:50.918" v="307" actId="20577"/>
        <pc:sldMkLst>
          <pc:docMk/>
          <pc:sldMk cId="731796846" sldId="420"/>
        </pc:sldMkLst>
        <pc:spChg chg="mod">
          <ac:chgData name="tien tran" userId="f5c0b7c74de91c7e" providerId="Windows Live" clId="Web-{D15DC498-EE4A-40E4-B29F-9389025554B4}" dt="2023-08-10T06:46:36.621" v="303" actId="20577"/>
          <ac:spMkLst>
            <pc:docMk/>
            <pc:sldMk cId="731796846" sldId="420"/>
            <ac:spMk id="2" creationId="{20CDD454-FADB-9F04-D79A-45646AA6C6B2}"/>
          </ac:spMkLst>
        </pc:spChg>
        <pc:spChg chg="mod">
          <ac:chgData name="tien tran" userId="f5c0b7c74de91c7e" providerId="Windows Live" clId="Web-{D15DC498-EE4A-40E4-B29F-9389025554B4}" dt="2023-08-10T06:46:50.918" v="307" actId="20577"/>
          <ac:spMkLst>
            <pc:docMk/>
            <pc:sldMk cId="731796846" sldId="420"/>
            <ac:spMk id="3" creationId="{1AFED418-D046-F62D-4E2D-8C738372E59F}"/>
          </ac:spMkLst>
        </pc:spChg>
      </pc:sldChg>
      <pc:sldChg chg="add del">
        <pc:chgData name="tien tran" userId="f5c0b7c74de91c7e" providerId="Windows Live" clId="Web-{D15DC498-EE4A-40E4-B29F-9389025554B4}" dt="2023-08-10T06:38:01.345" v="246"/>
        <pc:sldMkLst>
          <pc:docMk/>
          <pc:sldMk cId="2186506547" sldId="420"/>
        </pc:sldMkLst>
      </pc:sldChg>
      <pc:sldChg chg="add del">
        <pc:chgData name="tien tran" userId="f5c0b7c74de91c7e" providerId="Windows Live" clId="Web-{D15DC498-EE4A-40E4-B29F-9389025554B4}" dt="2023-08-10T06:38:01.345" v="245"/>
        <pc:sldMkLst>
          <pc:docMk/>
          <pc:sldMk cId="2231621182" sldId="421"/>
        </pc:sldMkLst>
      </pc:sldChg>
      <pc:sldChg chg="modSp new">
        <pc:chgData name="tien tran" userId="f5c0b7c74de91c7e" providerId="Windows Live" clId="Web-{D15DC498-EE4A-40E4-B29F-9389025554B4}" dt="2023-08-10T06:47:47.622" v="321" actId="20577"/>
        <pc:sldMkLst>
          <pc:docMk/>
          <pc:sldMk cId="2598830094" sldId="421"/>
        </pc:sldMkLst>
        <pc:spChg chg="mod">
          <ac:chgData name="tien tran" userId="f5c0b7c74de91c7e" providerId="Windows Live" clId="Web-{D15DC498-EE4A-40E4-B29F-9389025554B4}" dt="2023-08-10T06:47:32.169" v="313" actId="20577"/>
          <ac:spMkLst>
            <pc:docMk/>
            <pc:sldMk cId="2598830094" sldId="421"/>
            <ac:spMk id="2" creationId="{FE88A9BA-5E47-3A05-EAA7-E2D3F13ABA62}"/>
          </ac:spMkLst>
        </pc:spChg>
        <pc:spChg chg="mod">
          <ac:chgData name="tien tran" userId="f5c0b7c74de91c7e" providerId="Windows Live" clId="Web-{D15DC498-EE4A-40E4-B29F-9389025554B4}" dt="2023-08-10T06:47:47.622" v="321" actId="20577"/>
          <ac:spMkLst>
            <pc:docMk/>
            <pc:sldMk cId="2598830094" sldId="421"/>
            <ac:spMk id="3" creationId="{CC02702F-7F0C-93A6-9285-1C87AA94D9A4}"/>
          </ac:spMkLst>
        </pc:spChg>
      </pc:sldChg>
      <pc:sldChg chg="add del">
        <pc:chgData name="tien tran" userId="f5c0b7c74de91c7e" providerId="Windows Live" clId="Web-{D15DC498-EE4A-40E4-B29F-9389025554B4}" dt="2023-08-10T06:38:01.345" v="244"/>
        <pc:sldMkLst>
          <pc:docMk/>
          <pc:sldMk cId="1866235890" sldId="422"/>
        </pc:sldMkLst>
      </pc:sldChg>
      <pc:sldChg chg="modSp new del">
        <pc:chgData name="tien tran" userId="f5c0b7c74de91c7e" providerId="Windows Live" clId="Web-{D15DC498-EE4A-40E4-B29F-9389025554B4}" dt="2023-08-10T10:15:21.619" v="501"/>
        <pc:sldMkLst>
          <pc:docMk/>
          <pc:sldMk cId="2564473940" sldId="422"/>
        </pc:sldMkLst>
        <pc:spChg chg="mod">
          <ac:chgData name="tien tran" userId="f5c0b7c74de91c7e" providerId="Windows Live" clId="Web-{D15DC498-EE4A-40E4-B29F-9389025554B4}" dt="2023-08-10T06:49:07.327" v="326" actId="20577"/>
          <ac:spMkLst>
            <pc:docMk/>
            <pc:sldMk cId="2564473940" sldId="422"/>
            <ac:spMk id="2" creationId="{2B520525-86D1-45F9-B04F-32211E09B24F}"/>
          </ac:spMkLst>
        </pc:spChg>
        <pc:spChg chg="mod">
          <ac:chgData name="tien tran" userId="f5c0b7c74de91c7e" providerId="Windows Live" clId="Web-{D15DC498-EE4A-40E4-B29F-9389025554B4}" dt="2023-08-10T06:49:22.531" v="330" actId="20577"/>
          <ac:spMkLst>
            <pc:docMk/>
            <pc:sldMk cId="2564473940" sldId="422"/>
            <ac:spMk id="3" creationId="{74CD2C99-DF2A-0D5B-C69C-607B524BCB47}"/>
          </ac:spMkLst>
        </pc:spChg>
      </pc:sldChg>
      <pc:sldChg chg="modSp new">
        <pc:chgData name="tien tran" userId="f5c0b7c74de91c7e" providerId="Windows Live" clId="Web-{D15DC498-EE4A-40E4-B29F-9389025554B4}" dt="2023-08-10T06:49:48.719" v="339" actId="20577"/>
        <pc:sldMkLst>
          <pc:docMk/>
          <pc:sldMk cId="920688791" sldId="423"/>
        </pc:sldMkLst>
        <pc:spChg chg="mod">
          <ac:chgData name="tien tran" userId="f5c0b7c74de91c7e" providerId="Windows Live" clId="Web-{D15DC498-EE4A-40E4-B29F-9389025554B4}" dt="2023-08-10T06:49:43.047" v="335" actId="20577"/>
          <ac:spMkLst>
            <pc:docMk/>
            <pc:sldMk cId="920688791" sldId="423"/>
            <ac:spMk id="2" creationId="{FA709099-9C03-20E8-4453-4888D961D0DF}"/>
          </ac:spMkLst>
        </pc:spChg>
        <pc:spChg chg="mod">
          <ac:chgData name="tien tran" userId="f5c0b7c74de91c7e" providerId="Windows Live" clId="Web-{D15DC498-EE4A-40E4-B29F-9389025554B4}" dt="2023-08-10T06:49:48.719" v="339" actId="20577"/>
          <ac:spMkLst>
            <pc:docMk/>
            <pc:sldMk cId="920688791" sldId="423"/>
            <ac:spMk id="3" creationId="{19622F19-3A99-91E0-C319-327EB9C57037}"/>
          </ac:spMkLst>
        </pc:spChg>
      </pc:sldChg>
      <pc:sldChg chg="add del">
        <pc:chgData name="tien tran" userId="f5c0b7c74de91c7e" providerId="Windows Live" clId="Web-{D15DC498-EE4A-40E4-B29F-9389025554B4}" dt="2023-08-10T06:38:01.329" v="243"/>
        <pc:sldMkLst>
          <pc:docMk/>
          <pc:sldMk cId="2419640013" sldId="423"/>
        </pc:sldMkLst>
      </pc:sldChg>
      <pc:sldChg chg="add del">
        <pc:chgData name="tien tran" userId="f5c0b7c74de91c7e" providerId="Windows Live" clId="Web-{D15DC498-EE4A-40E4-B29F-9389025554B4}" dt="2023-08-10T06:37:59.251" v="242"/>
        <pc:sldMkLst>
          <pc:docMk/>
          <pc:sldMk cId="552454638" sldId="424"/>
        </pc:sldMkLst>
      </pc:sldChg>
      <pc:sldChg chg="add del replId">
        <pc:chgData name="tien tran" userId="f5c0b7c74de91c7e" providerId="Windows Live" clId="Web-{D15DC498-EE4A-40E4-B29F-9389025554B4}" dt="2023-08-10T09:31:40.285" v="488"/>
        <pc:sldMkLst>
          <pc:docMk/>
          <pc:sldMk cId="2234374530" sldId="424"/>
        </pc:sldMkLst>
      </pc:sldChg>
      <pc:sldChg chg="add del">
        <pc:chgData name="tien tran" userId="f5c0b7c74de91c7e" providerId="Windows Live" clId="Web-{D15DC498-EE4A-40E4-B29F-9389025554B4}" dt="2023-08-10T06:37:59.251" v="241"/>
        <pc:sldMkLst>
          <pc:docMk/>
          <pc:sldMk cId="1206831523" sldId="425"/>
        </pc:sldMkLst>
      </pc:sldChg>
      <pc:sldChg chg="modSp add ord replId">
        <pc:chgData name="tien tran" userId="f5c0b7c74de91c7e" providerId="Windows Live" clId="Web-{D15DC498-EE4A-40E4-B29F-9389025554B4}" dt="2023-08-10T10:18:45.718" v="540" actId="20577"/>
        <pc:sldMkLst>
          <pc:docMk/>
          <pc:sldMk cId="2531436333" sldId="425"/>
        </pc:sldMkLst>
        <pc:spChg chg="mod">
          <ac:chgData name="tien tran" userId="f5c0b7c74de91c7e" providerId="Windows Live" clId="Web-{D15DC498-EE4A-40E4-B29F-9389025554B4}" dt="2023-08-10T09:25:10.315" v="378" actId="20577"/>
          <ac:spMkLst>
            <pc:docMk/>
            <pc:sldMk cId="2531436333" sldId="425"/>
            <ac:spMk id="2" creationId="{46B3D94D-7071-5916-66B5-E139289976E8}"/>
          </ac:spMkLst>
        </pc:spChg>
        <pc:spChg chg="mod">
          <ac:chgData name="tien tran" userId="f5c0b7c74de91c7e" providerId="Windows Live" clId="Web-{D15DC498-EE4A-40E4-B29F-9389025554B4}" dt="2023-08-10T10:18:45.718" v="540" actId="20577"/>
          <ac:spMkLst>
            <pc:docMk/>
            <pc:sldMk cId="2531436333" sldId="425"/>
            <ac:spMk id="3" creationId="{21C96401-A90B-33E2-675F-7E11F01A4186}"/>
          </ac:spMkLst>
        </pc:spChg>
      </pc:sldChg>
      <pc:sldChg chg="modSp add replId">
        <pc:chgData name="tien tran" userId="f5c0b7c74de91c7e" providerId="Windows Live" clId="Web-{D15DC498-EE4A-40E4-B29F-9389025554B4}" dt="2023-08-10T10:18:11.232" v="533" actId="20577"/>
        <pc:sldMkLst>
          <pc:docMk/>
          <pc:sldMk cId="2777785407" sldId="426"/>
        </pc:sldMkLst>
        <pc:spChg chg="mod">
          <ac:chgData name="tien tran" userId="f5c0b7c74de91c7e" providerId="Windows Live" clId="Web-{D15DC498-EE4A-40E4-B29F-9389025554B4}" dt="2023-08-10T10:18:11.232" v="533" actId="20577"/>
          <ac:spMkLst>
            <pc:docMk/>
            <pc:sldMk cId="2777785407" sldId="426"/>
            <ac:spMk id="3" creationId="{21C96401-A90B-33E2-675F-7E11F01A4186}"/>
          </ac:spMkLst>
        </pc:spChg>
      </pc:sldChg>
      <pc:sldChg chg="add del">
        <pc:chgData name="tien tran" userId="f5c0b7c74de91c7e" providerId="Windows Live" clId="Web-{D15DC498-EE4A-40E4-B29F-9389025554B4}" dt="2023-08-10T06:37:59.251" v="240"/>
        <pc:sldMkLst>
          <pc:docMk/>
          <pc:sldMk cId="3180629017" sldId="426"/>
        </pc:sldMkLst>
      </pc:sldChg>
      <pc:sldChg chg="new del">
        <pc:chgData name="tien tran" userId="f5c0b7c74de91c7e" providerId="Windows Live" clId="Web-{D15DC498-EE4A-40E4-B29F-9389025554B4}" dt="2023-08-10T09:29:52.593" v="454"/>
        <pc:sldMkLst>
          <pc:docMk/>
          <pc:sldMk cId="2158942923" sldId="427"/>
        </pc:sldMkLst>
      </pc:sldChg>
      <pc:sldChg chg="add del">
        <pc:chgData name="tien tran" userId="f5c0b7c74de91c7e" providerId="Windows Live" clId="Web-{D15DC498-EE4A-40E4-B29F-9389025554B4}" dt="2023-08-10T06:37:59.251" v="239"/>
        <pc:sldMkLst>
          <pc:docMk/>
          <pc:sldMk cId="3579643518" sldId="427"/>
        </pc:sldMkLst>
      </pc:sldChg>
      <pc:sldChg chg="modSp add replId">
        <pc:chgData name="tien tran" userId="f5c0b7c74de91c7e" providerId="Windows Live" clId="Web-{D15DC498-EE4A-40E4-B29F-9389025554B4}" dt="2023-08-10T09:30:45.517" v="474" actId="20577"/>
        <pc:sldMkLst>
          <pc:docMk/>
          <pc:sldMk cId="4230782466" sldId="427"/>
        </pc:sldMkLst>
        <pc:spChg chg="mod">
          <ac:chgData name="tien tran" userId="f5c0b7c74de91c7e" providerId="Windows Live" clId="Web-{D15DC498-EE4A-40E4-B29F-9389025554B4}" dt="2023-08-10T09:30:45.517" v="474" actId="20577"/>
          <ac:spMkLst>
            <pc:docMk/>
            <pc:sldMk cId="4230782466" sldId="427"/>
            <ac:spMk id="190467" creationId="{00000000-0000-0000-0000-000000000000}"/>
          </ac:spMkLst>
        </pc:spChg>
      </pc:sldChg>
      <pc:sldChg chg="add del replId">
        <pc:chgData name="tien tran" userId="f5c0b7c74de91c7e" providerId="Windows Live" clId="Web-{D15DC498-EE4A-40E4-B29F-9389025554B4}" dt="2023-08-10T09:31:25.082" v="483"/>
        <pc:sldMkLst>
          <pc:docMk/>
          <pc:sldMk cId="1413831631" sldId="428"/>
        </pc:sldMkLst>
      </pc:sldChg>
      <pc:sldChg chg="add del">
        <pc:chgData name="tien tran" userId="f5c0b7c74de91c7e" providerId="Windows Live" clId="Web-{D15DC498-EE4A-40E4-B29F-9389025554B4}" dt="2023-08-10T06:37:59.236" v="238"/>
        <pc:sldMkLst>
          <pc:docMk/>
          <pc:sldMk cId="3857207034" sldId="428"/>
        </pc:sldMkLst>
      </pc:sldChg>
      <pc:sldChg chg="modSp add replId">
        <pc:chgData name="tien tran" userId="f5c0b7c74de91c7e" providerId="Windows Live" clId="Web-{D15DC498-EE4A-40E4-B29F-9389025554B4}" dt="2023-08-10T09:31:33.894" v="485" actId="20577"/>
        <pc:sldMkLst>
          <pc:docMk/>
          <pc:sldMk cId="2677565605" sldId="429"/>
        </pc:sldMkLst>
        <pc:spChg chg="mod">
          <ac:chgData name="tien tran" userId="f5c0b7c74de91c7e" providerId="Windows Live" clId="Web-{D15DC498-EE4A-40E4-B29F-9389025554B4}" dt="2023-08-10T09:31:33.894" v="485" actId="20577"/>
          <ac:spMkLst>
            <pc:docMk/>
            <pc:sldMk cId="2677565605" sldId="429"/>
            <ac:spMk id="190467" creationId="{00000000-0000-0000-0000-000000000000}"/>
          </ac:spMkLst>
        </pc:spChg>
      </pc:sldChg>
      <pc:sldChg chg="add del">
        <pc:chgData name="tien tran" userId="f5c0b7c74de91c7e" providerId="Windows Live" clId="Web-{D15DC498-EE4A-40E4-B29F-9389025554B4}" dt="2023-08-10T06:37:59.236" v="237"/>
        <pc:sldMkLst>
          <pc:docMk/>
          <pc:sldMk cId="3127186477" sldId="429"/>
        </pc:sldMkLst>
      </pc:sldChg>
      <pc:sldChg chg="modSp add replId">
        <pc:chgData name="tien tran" userId="f5c0b7c74de91c7e" providerId="Windows Live" clId="Web-{D15DC498-EE4A-40E4-B29F-9389025554B4}" dt="2023-08-10T09:31:44.676" v="490" actId="20577"/>
        <pc:sldMkLst>
          <pc:docMk/>
          <pc:sldMk cId="594343117" sldId="430"/>
        </pc:sldMkLst>
        <pc:spChg chg="mod">
          <ac:chgData name="tien tran" userId="f5c0b7c74de91c7e" providerId="Windows Live" clId="Web-{D15DC498-EE4A-40E4-B29F-9389025554B4}" dt="2023-08-10T09:31:44.676" v="490" actId="20577"/>
          <ac:spMkLst>
            <pc:docMk/>
            <pc:sldMk cId="594343117" sldId="430"/>
            <ac:spMk id="190467" creationId="{00000000-0000-0000-0000-000000000000}"/>
          </ac:spMkLst>
        </pc:spChg>
      </pc:sldChg>
      <pc:sldChg chg="add del">
        <pc:chgData name="tien tran" userId="f5c0b7c74de91c7e" providerId="Windows Live" clId="Web-{D15DC498-EE4A-40E4-B29F-9389025554B4}" dt="2023-08-10T06:37:59.236" v="236"/>
        <pc:sldMkLst>
          <pc:docMk/>
          <pc:sldMk cId="1416157620" sldId="430"/>
        </pc:sldMkLst>
      </pc:sldChg>
      <pc:sldChg chg="add del">
        <pc:chgData name="tien tran" userId="f5c0b7c74de91c7e" providerId="Windows Live" clId="Web-{D15DC498-EE4A-40E4-B29F-9389025554B4}" dt="2023-08-10T06:37:57.845" v="235"/>
        <pc:sldMkLst>
          <pc:docMk/>
          <pc:sldMk cId="3020842490" sldId="431"/>
        </pc:sldMkLst>
      </pc:sldChg>
      <pc:sldChg chg="add del">
        <pc:chgData name="tien tran" userId="f5c0b7c74de91c7e" providerId="Windows Live" clId="Web-{D15DC498-EE4A-40E4-B29F-9389025554B4}" dt="2023-08-10T06:37:57.845" v="234"/>
        <pc:sldMkLst>
          <pc:docMk/>
          <pc:sldMk cId="3326588892" sldId="432"/>
        </pc:sldMkLst>
      </pc:sldChg>
      <pc:sldChg chg="add del">
        <pc:chgData name="tien tran" userId="f5c0b7c74de91c7e" providerId="Windows Live" clId="Web-{D15DC498-EE4A-40E4-B29F-9389025554B4}" dt="2023-08-10T06:37:57.845" v="233"/>
        <pc:sldMkLst>
          <pc:docMk/>
          <pc:sldMk cId="1078825393" sldId="433"/>
        </pc:sldMkLst>
      </pc:sldChg>
      <pc:sldChg chg="add del">
        <pc:chgData name="tien tran" userId="f5c0b7c74de91c7e" providerId="Windows Live" clId="Web-{D15DC498-EE4A-40E4-B29F-9389025554B4}" dt="2023-08-10T06:37:57.845" v="232"/>
        <pc:sldMkLst>
          <pc:docMk/>
          <pc:sldMk cId="3693741230" sldId="434"/>
        </pc:sldMkLst>
      </pc:sldChg>
      <pc:sldChg chg="add del">
        <pc:chgData name="tien tran" userId="f5c0b7c74de91c7e" providerId="Windows Live" clId="Web-{D15DC498-EE4A-40E4-B29F-9389025554B4}" dt="2023-08-10T06:37:57.845" v="231"/>
        <pc:sldMkLst>
          <pc:docMk/>
          <pc:sldMk cId="1712906500" sldId="435"/>
        </pc:sldMkLst>
      </pc:sldChg>
      <pc:sldChg chg="add del">
        <pc:chgData name="tien tran" userId="f5c0b7c74de91c7e" providerId="Windows Live" clId="Web-{D15DC498-EE4A-40E4-B29F-9389025554B4}" dt="2023-08-10T06:37:57.845" v="230"/>
        <pc:sldMkLst>
          <pc:docMk/>
          <pc:sldMk cId="3461071229" sldId="436"/>
        </pc:sldMkLst>
      </pc:sldChg>
      <pc:sldChg chg="add del">
        <pc:chgData name="tien tran" userId="f5c0b7c74de91c7e" providerId="Windows Live" clId="Web-{D15DC498-EE4A-40E4-B29F-9389025554B4}" dt="2023-08-10T06:37:57.829" v="229"/>
        <pc:sldMkLst>
          <pc:docMk/>
          <pc:sldMk cId="3681916877" sldId="437"/>
        </pc:sldMkLst>
      </pc:sldChg>
      <pc:sldMasterChg chg="add del addSldLayout delSldLayout">
        <pc:chgData name="tien tran" userId="f5c0b7c74de91c7e" providerId="Windows Live" clId="Web-{D15DC498-EE4A-40E4-B29F-9389025554B4}" dt="2023-08-10T06:38:01.361" v="249"/>
        <pc:sldMasterMkLst>
          <pc:docMk/>
          <pc:sldMasterMk cId="0" sldId="2147483648"/>
        </pc:sldMasterMkLst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4171408424" sldId="2147483649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2367808533" sldId="2147483650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1341787651" sldId="2147483651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2365898042" sldId="2147483652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3917652006" sldId="2147483653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4133864394" sldId="2147483654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1310294866" sldId="2147483655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1436292587" sldId="2147483656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2788201342" sldId="2147483657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1863358204" sldId="2147483658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326731915" sldId="2147483659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11007231" sldId="2147483844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349925658" sldId="2147483845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1840056244" sldId="2147483846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643207930" sldId="2147483847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049260596" sldId="2147483848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604512799" sldId="2147483849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1993433536" sldId="2147483850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2645664984" sldId="2147483851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164563326" sldId="2147483852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4067802724" sldId="2147483853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1348155558" sldId="2147483854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854874113" sldId="2147483855"/>
          </pc:sldLayoutMkLst>
        </pc:sldLayoutChg>
      </pc:sldMasterChg>
    </pc:docChg>
  </pc:docChgLst>
  <pc:docChgLst>
    <pc:chgData name="tien tran" userId="f5c0b7c74de91c7e" providerId="Windows Live" clId="Web-{95F3361D-C8B6-4539-9751-C940094FFCF0}"/>
    <pc:docChg chg="addSld delSld modSld">
      <pc:chgData name="tien tran" userId="f5c0b7c74de91c7e" providerId="Windows Live" clId="Web-{95F3361D-C8B6-4539-9751-C940094FFCF0}" dt="2023-08-16T10:05:12.850" v="393" actId="20577"/>
      <pc:docMkLst>
        <pc:docMk/>
      </pc:docMkLst>
      <pc:sldChg chg="modSp">
        <pc:chgData name="tien tran" userId="f5c0b7c74de91c7e" providerId="Windows Live" clId="Web-{95F3361D-C8B6-4539-9751-C940094FFCF0}" dt="2023-08-16T08:51:41.392" v="62" actId="20577"/>
        <pc:sldMkLst>
          <pc:docMk/>
          <pc:sldMk cId="0" sldId="257"/>
        </pc:sldMkLst>
        <pc:spChg chg="mod">
          <ac:chgData name="tien tran" userId="f5c0b7c74de91c7e" providerId="Windows Live" clId="Web-{95F3361D-C8B6-4539-9751-C940094FFCF0}" dt="2023-08-16T08:51:41.392" v="62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95F3361D-C8B6-4539-9751-C940094FFCF0}" dt="2023-08-16T08:00:56.746" v="6" actId="20577"/>
        <pc:sldMkLst>
          <pc:docMk/>
          <pc:sldMk cId="0" sldId="404"/>
        </pc:sldMkLst>
        <pc:spChg chg="mod">
          <ac:chgData name="tien tran" userId="f5c0b7c74de91c7e" providerId="Windows Live" clId="Web-{95F3361D-C8B6-4539-9751-C940094FFCF0}" dt="2023-08-16T08:00:56.746" v="6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 new">
        <pc:chgData name="tien tran" userId="f5c0b7c74de91c7e" providerId="Windows Live" clId="Web-{95F3361D-C8B6-4539-9751-C940094FFCF0}" dt="2023-08-16T08:52:21.534" v="73" actId="20577"/>
        <pc:sldMkLst>
          <pc:docMk/>
          <pc:sldMk cId="788580868" sldId="405"/>
        </pc:sldMkLst>
        <pc:spChg chg="mod">
          <ac:chgData name="tien tran" userId="f5c0b7c74de91c7e" providerId="Windows Live" clId="Web-{95F3361D-C8B6-4539-9751-C940094FFCF0}" dt="2023-08-16T08:01:36.965" v="27" actId="20577"/>
          <ac:spMkLst>
            <pc:docMk/>
            <pc:sldMk cId="788580868" sldId="405"/>
            <ac:spMk id="2" creationId="{23E6BBF0-944A-B4B6-EC4C-8D3AA7B6D3B4}"/>
          </ac:spMkLst>
        </pc:spChg>
        <pc:spChg chg="mod">
          <ac:chgData name="tien tran" userId="f5c0b7c74de91c7e" providerId="Windows Live" clId="Web-{95F3361D-C8B6-4539-9751-C940094FFCF0}" dt="2023-08-16T08:52:21.534" v="73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modSp new">
        <pc:chgData name="tien tran" userId="f5c0b7c74de91c7e" providerId="Windows Live" clId="Web-{95F3361D-C8B6-4539-9751-C940094FFCF0}" dt="2023-08-16T09:08:30.583" v="82" actId="20577"/>
        <pc:sldMkLst>
          <pc:docMk/>
          <pc:sldMk cId="3809411529" sldId="406"/>
        </pc:sldMkLst>
        <pc:spChg chg="mod">
          <ac:chgData name="tien tran" userId="f5c0b7c74de91c7e" providerId="Windows Live" clId="Web-{95F3361D-C8B6-4539-9751-C940094FFCF0}" dt="2023-08-16T09:08:30.583" v="82" actId="20577"/>
          <ac:spMkLst>
            <pc:docMk/>
            <pc:sldMk cId="3809411529" sldId="406"/>
            <ac:spMk id="2" creationId="{6B03B3DA-1BB8-6D83-3748-9BB4DA3E23E3}"/>
          </ac:spMkLst>
        </pc:spChg>
      </pc:sldChg>
      <pc:sldChg chg="addSp delSp modSp new">
        <pc:chgData name="tien tran" userId="f5c0b7c74de91c7e" providerId="Windows Live" clId="Web-{95F3361D-C8B6-4539-9751-C940094FFCF0}" dt="2023-08-16T09:59:57.092" v="236"/>
        <pc:sldMkLst>
          <pc:docMk/>
          <pc:sldMk cId="2747466786" sldId="407"/>
        </pc:sldMkLst>
        <pc:spChg chg="mod">
          <ac:chgData name="tien tran" userId="f5c0b7c74de91c7e" providerId="Windows Live" clId="Web-{95F3361D-C8B6-4539-9751-C940094FFCF0}" dt="2023-08-16T08:52:34.847" v="78" actId="20577"/>
          <ac:spMkLst>
            <pc:docMk/>
            <pc:sldMk cId="2747466786" sldId="407"/>
            <ac:spMk id="2" creationId="{A585513D-FF62-9849-1406-B32930FCDC84}"/>
          </ac:spMkLst>
        </pc:spChg>
        <pc:spChg chg="del">
          <ac:chgData name="tien tran" userId="f5c0b7c74de91c7e" providerId="Windows Live" clId="Web-{95F3361D-C8B6-4539-9751-C940094FFCF0}" dt="2023-08-16T09:59:46.076" v="234"/>
          <ac:spMkLst>
            <pc:docMk/>
            <pc:sldMk cId="2747466786" sldId="407"/>
            <ac:spMk id="3" creationId="{4BAB2C0F-5AEC-F064-D0C6-E91F0DB1789E}"/>
          </ac:spMkLst>
        </pc:spChg>
        <pc:spChg chg="add mod">
          <ac:chgData name="tien tran" userId="f5c0b7c74de91c7e" providerId="Windows Live" clId="Web-{95F3361D-C8B6-4539-9751-C940094FFCF0}" dt="2023-08-16T09:59:57.092" v="236"/>
          <ac:spMkLst>
            <pc:docMk/>
            <pc:sldMk cId="2747466786" sldId="407"/>
            <ac:spMk id="7" creationId="{DBAEF120-503D-8E8F-01A0-E108B38C6DE2}"/>
          </ac:spMkLst>
        </pc:spChg>
        <pc:picChg chg="add del mod ord">
          <ac:chgData name="tien tran" userId="f5c0b7c74de91c7e" providerId="Windows Live" clId="Web-{95F3361D-C8B6-4539-9751-C940094FFCF0}" dt="2023-08-16T09:59:57.092" v="236"/>
          <ac:picMkLst>
            <pc:docMk/>
            <pc:sldMk cId="2747466786" sldId="407"/>
            <ac:picMk id="5" creationId="{A7CF6561-8BE3-D058-FD26-ECE59B6FE7F7}"/>
          </ac:picMkLst>
        </pc:picChg>
      </pc:sldChg>
      <pc:sldChg chg="modSp add replId">
        <pc:chgData name="tien tran" userId="f5c0b7c74de91c7e" providerId="Windows Live" clId="Web-{95F3361D-C8B6-4539-9751-C940094FFCF0}" dt="2023-08-16T09:08:39.130" v="86" actId="20577"/>
        <pc:sldMkLst>
          <pc:docMk/>
          <pc:sldMk cId="3901513261" sldId="408"/>
        </pc:sldMkLst>
        <pc:spChg chg="mod">
          <ac:chgData name="tien tran" userId="f5c0b7c74de91c7e" providerId="Windows Live" clId="Web-{95F3361D-C8B6-4539-9751-C940094FFCF0}" dt="2023-08-16T09:08:39.130" v="86" actId="20577"/>
          <ac:spMkLst>
            <pc:docMk/>
            <pc:sldMk cId="3901513261" sldId="408"/>
            <ac:spMk id="2" creationId="{6B03B3DA-1BB8-6D83-3748-9BB4DA3E23E3}"/>
          </ac:spMkLst>
        </pc:spChg>
      </pc:sldChg>
      <pc:sldChg chg="modSp new">
        <pc:chgData name="tien tran" userId="f5c0b7c74de91c7e" providerId="Windows Live" clId="Web-{95F3361D-C8B6-4539-9751-C940094FFCF0}" dt="2023-08-16T09:09:13.787" v="107" actId="20577"/>
        <pc:sldMkLst>
          <pc:docMk/>
          <pc:sldMk cId="4253745965" sldId="409"/>
        </pc:sldMkLst>
        <pc:spChg chg="mod">
          <ac:chgData name="tien tran" userId="f5c0b7c74de91c7e" providerId="Windows Live" clId="Web-{95F3361D-C8B6-4539-9751-C940094FFCF0}" dt="2023-08-16T09:09:13.787" v="107" actId="20577"/>
          <ac:spMkLst>
            <pc:docMk/>
            <pc:sldMk cId="4253745965" sldId="409"/>
            <ac:spMk id="2" creationId="{46CCD4F4-A841-27CD-F275-B7AF583F69A7}"/>
          </ac:spMkLst>
        </pc:spChg>
      </pc:sldChg>
      <pc:sldChg chg="addSp modSp new">
        <pc:chgData name="tien tran" userId="f5c0b7c74de91c7e" providerId="Windows Live" clId="Web-{95F3361D-C8B6-4539-9751-C940094FFCF0}" dt="2023-08-16T10:00:09.967" v="240" actId="1076"/>
        <pc:sldMkLst>
          <pc:docMk/>
          <pc:sldMk cId="2644373391" sldId="410"/>
        </pc:sldMkLst>
        <pc:spChg chg="mod">
          <ac:chgData name="tien tran" userId="f5c0b7c74de91c7e" providerId="Windows Live" clId="Web-{95F3361D-C8B6-4539-9751-C940094FFCF0}" dt="2023-08-16T09:20:26.077" v="129" actId="20577"/>
          <ac:spMkLst>
            <pc:docMk/>
            <pc:sldMk cId="2644373391" sldId="410"/>
            <ac:spMk id="2" creationId="{26CF3B86-905E-77C3-86F4-A95253758E5C}"/>
          </ac:spMkLst>
        </pc:spChg>
        <pc:spChg chg="mod">
          <ac:chgData name="tien tran" userId="f5c0b7c74de91c7e" providerId="Windows Live" clId="Web-{95F3361D-C8B6-4539-9751-C940094FFCF0}" dt="2023-08-16T09:20:22.280" v="125" actId="20577"/>
          <ac:spMkLst>
            <pc:docMk/>
            <pc:sldMk cId="2644373391" sldId="410"/>
            <ac:spMk id="3" creationId="{9FDBA578-AC0C-5BB3-EC31-9FCC12D173EB}"/>
          </ac:spMkLst>
        </pc:spChg>
        <pc:picChg chg="add mod">
          <ac:chgData name="tien tran" userId="f5c0b7c74de91c7e" providerId="Windows Live" clId="Web-{95F3361D-C8B6-4539-9751-C940094FFCF0}" dt="2023-08-16T10:00:09.967" v="240" actId="1076"/>
          <ac:picMkLst>
            <pc:docMk/>
            <pc:sldMk cId="2644373391" sldId="410"/>
            <ac:picMk id="5" creationId="{DB21F779-D5DE-6A6A-35F8-4509DDDE1645}"/>
          </ac:picMkLst>
        </pc:picChg>
      </pc:sldChg>
      <pc:sldChg chg="addSp modSp new">
        <pc:chgData name="tien tran" userId="f5c0b7c74de91c7e" providerId="Windows Live" clId="Web-{95F3361D-C8B6-4539-9751-C940094FFCF0}" dt="2023-08-16T09:40:49.486" v="140" actId="20577"/>
        <pc:sldMkLst>
          <pc:docMk/>
          <pc:sldMk cId="4218981463" sldId="411"/>
        </pc:sldMkLst>
        <pc:spChg chg="mod">
          <ac:chgData name="tien tran" userId="f5c0b7c74de91c7e" providerId="Windows Live" clId="Web-{95F3361D-C8B6-4539-9751-C940094FFCF0}" dt="2023-08-16T09:40:49.486" v="140" actId="20577"/>
          <ac:spMkLst>
            <pc:docMk/>
            <pc:sldMk cId="4218981463" sldId="411"/>
            <ac:spMk id="2" creationId="{A4B75A05-3A7A-854E-32CF-63AAB3A7933D}"/>
          </ac:spMkLst>
        </pc:spChg>
        <pc:spChg chg="mod">
          <ac:chgData name="tien tran" userId="f5c0b7c74de91c7e" providerId="Windows Live" clId="Web-{95F3361D-C8B6-4539-9751-C940094FFCF0}" dt="2023-08-16T09:22:20.971" v="132" actId="20577"/>
          <ac:spMkLst>
            <pc:docMk/>
            <pc:sldMk cId="4218981463" sldId="411"/>
            <ac:spMk id="3" creationId="{B26A1B97-AFC5-99ED-2607-2CE7018DB459}"/>
          </ac:spMkLst>
        </pc:spChg>
        <pc:picChg chg="add mod">
          <ac:chgData name="tien tran" userId="f5c0b7c74de91c7e" providerId="Windows Live" clId="Web-{95F3361D-C8B6-4539-9751-C940094FFCF0}" dt="2023-08-16T09:40:30.080" v="137" actId="1076"/>
          <ac:picMkLst>
            <pc:docMk/>
            <pc:sldMk cId="4218981463" sldId="411"/>
            <ac:picMk id="5" creationId="{C724BDE0-0150-B3CD-EE71-1DF87CA762CD}"/>
          </ac:picMkLst>
        </pc:picChg>
      </pc:sldChg>
      <pc:sldChg chg="addSp delSp modSp new">
        <pc:chgData name="tien tran" userId="f5c0b7c74de91c7e" providerId="Windows Live" clId="Web-{95F3361D-C8B6-4539-9751-C940094FFCF0}" dt="2023-08-16T09:43:07.146" v="151" actId="14100"/>
        <pc:sldMkLst>
          <pc:docMk/>
          <pc:sldMk cId="1626651305" sldId="412"/>
        </pc:sldMkLst>
        <pc:spChg chg="mod">
          <ac:chgData name="tien tran" userId="f5c0b7c74de91c7e" providerId="Windows Live" clId="Web-{95F3361D-C8B6-4539-9751-C940094FFCF0}" dt="2023-08-16T09:40:58.705" v="144" actId="20577"/>
          <ac:spMkLst>
            <pc:docMk/>
            <pc:sldMk cId="1626651305" sldId="412"/>
            <ac:spMk id="2" creationId="{2AF0A240-A8D6-5E0F-B603-BBC09029FDD5}"/>
          </ac:spMkLst>
        </pc:spChg>
        <pc:spChg chg="del">
          <ac:chgData name="tien tran" userId="f5c0b7c74de91c7e" providerId="Windows Live" clId="Web-{95F3361D-C8B6-4539-9751-C940094FFCF0}" dt="2023-08-16T09:42:21.567" v="145"/>
          <ac:spMkLst>
            <pc:docMk/>
            <pc:sldMk cId="1626651305" sldId="412"/>
            <ac:spMk id="3" creationId="{344F242E-1ED4-4546-38D3-028A9236DC7D}"/>
          </ac:spMkLst>
        </pc:spChg>
        <pc:spChg chg="add del mod">
          <ac:chgData name="tien tran" userId="f5c0b7c74de91c7e" providerId="Windows Live" clId="Web-{95F3361D-C8B6-4539-9751-C940094FFCF0}" dt="2023-08-16T09:42:56.177" v="149"/>
          <ac:spMkLst>
            <pc:docMk/>
            <pc:sldMk cId="1626651305" sldId="412"/>
            <ac:spMk id="7" creationId="{FBCAA7D3-7D2A-C3B2-9B38-3928E32AA874}"/>
          </ac:spMkLst>
        </pc:spChg>
        <pc:picChg chg="add del mod ord">
          <ac:chgData name="tien tran" userId="f5c0b7c74de91c7e" providerId="Windows Live" clId="Web-{95F3361D-C8B6-4539-9751-C940094FFCF0}" dt="2023-08-16T09:42:35.645" v="148"/>
          <ac:picMkLst>
            <pc:docMk/>
            <pc:sldMk cId="1626651305" sldId="412"/>
            <ac:picMk id="5" creationId="{B4040063-C7D7-CC24-ACE5-3BB7EAD19B47}"/>
          </ac:picMkLst>
        </pc:picChg>
        <pc:picChg chg="add mod ord">
          <ac:chgData name="tien tran" userId="f5c0b7c74de91c7e" providerId="Windows Live" clId="Web-{95F3361D-C8B6-4539-9751-C940094FFCF0}" dt="2023-08-16T09:43:07.146" v="151" actId="14100"/>
          <ac:picMkLst>
            <pc:docMk/>
            <pc:sldMk cId="1626651305" sldId="412"/>
            <ac:picMk id="8" creationId="{946ADBF7-542A-4AC8-ECC5-035ECA87175C}"/>
          </ac:picMkLst>
        </pc:picChg>
      </pc:sldChg>
      <pc:sldChg chg="modSp new">
        <pc:chgData name="tien tran" userId="f5c0b7c74de91c7e" providerId="Windows Live" clId="Web-{95F3361D-C8B6-4539-9751-C940094FFCF0}" dt="2023-08-16T09:50:18.719" v="191" actId="20577"/>
        <pc:sldMkLst>
          <pc:docMk/>
          <pc:sldMk cId="2309922409" sldId="413"/>
        </pc:sldMkLst>
        <pc:spChg chg="mod">
          <ac:chgData name="tien tran" userId="f5c0b7c74de91c7e" providerId="Windows Live" clId="Web-{95F3361D-C8B6-4539-9751-C940094FFCF0}" dt="2023-08-16T09:50:18.719" v="191" actId="20577"/>
          <ac:spMkLst>
            <pc:docMk/>
            <pc:sldMk cId="2309922409" sldId="413"/>
            <ac:spMk id="2" creationId="{2FC504BB-0B06-9BD0-A63C-0A190ADD3777}"/>
          </ac:spMkLst>
        </pc:spChg>
        <pc:spChg chg="mod">
          <ac:chgData name="tien tran" userId="f5c0b7c74de91c7e" providerId="Windows Live" clId="Web-{95F3361D-C8B6-4539-9751-C940094FFCF0}" dt="2023-08-16T09:48:06.653" v="156" actId="20577"/>
          <ac:spMkLst>
            <pc:docMk/>
            <pc:sldMk cId="2309922409" sldId="413"/>
            <ac:spMk id="3" creationId="{3BD1BD9D-0AF2-9C39-3533-4B7A5279C8D6}"/>
          </ac:spMkLst>
        </pc:spChg>
      </pc:sldChg>
      <pc:sldChg chg="modSp new">
        <pc:chgData name="tien tran" userId="f5c0b7c74de91c7e" providerId="Windows Live" clId="Web-{95F3361D-C8B6-4539-9751-C940094FFCF0}" dt="2023-08-16T09:51:25.002" v="203" actId="20577"/>
        <pc:sldMkLst>
          <pc:docMk/>
          <pc:sldMk cId="131171583" sldId="414"/>
        </pc:sldMkLst>
        <pc:spChg chg="mod">
          <ac:chgData name="tien tran" userId="f5c0b7c74de91c7e" providerId="Windows Live" clId="Web-{95F3361D-C8B6-4539-9751-C940094FFCF0}" dt="2023-08-16T09:50:15.375" v="186" actId="20577"/>
          <ac:spMkLst>
            <pc:docMk/>
            <pc:sldMk cId="131171583" sldId="414"/>
            <ac:spMk id="2" creationId="{EC230918-1F2D-47A4-80D2-88FA1F82CAAB}"/>
          </ac:spMkLst>
        </pc:spChg>
        <pc:spChg chg="mod">
          <ac:chgData name="tien tran" userId="f5c0b7c74de91c7e" providerId="Windows Live" clId="Web-{95F3361D-C8B6-4539-9751-C940094FFCF0}" dt="2023-08-16T09:51:25.002" v="203" actId="20577"/>
          <ac:spMkLst>
            <pc:docMk/>
            <pc:sldMk cId="131171583" sldId="414"/>
            <ac:spMk id="3" creationId="{AB579498-C85E-BE63-53AF-D0B67EFB93E8}"/>
          </ac:spMkLst>
        </pc:spChg>
      </pc:sldChg>
      <pc:sldChg chg="addSp modSp new">
        <pc:chgData name="tien tran" userId="f5c0b7c74de91c7e" providerId="Windows Live" clId="Web-{95F3361D-C8B6-4539-9751-C940094FFCF0}" dt="2023-08-16T09:58:19.183" v="233" actId="1076"/>
        <pc:sldMkLst>
          <pc:docMk/>
          <pc:sldMk cId="3791806459" sldId="415"/>
        </pc:sldMkLst>
        <pc:spChg chg="mod">
          <ac:chgData name="tien tran" userId="f5c0b7c74de91c7e" providerId="Windows Live" clId="Web-{95F3361D-C8B6-4539-9751-C940094FFCF0}" dt="2023-08-16T09:52:11.300" v="216" actId="20577"/>
          <ac:spMkLst>
            <pc:docMk/>
            <pc:sldMk cId="3791806459" sldId="415"/>
            <ac:spMk id="2" creationId="{1C526797-A95D-C9DF-DA6A-6417C98995E1}"/>
          </ac:spMkLst>
        </pc:spChg>
        <pc:spChg chg="mod">
          <ac:chgData name="tien tran" userId="f5c0b7c74de91c7e" providerId="Windows Live" clId="Web-{95F3361D-C8B6-4539-9751-C940094FFCF0}" dt="2023-08-16T09:58:10.183" v="229" actId="20577"/>
          <ac:spMkLst>
            <pc:docMk/>
            <pc:sldMk cId="3791806459" sldId="415"/>
            <ac:spMk id="3" creationId="{C0CB50BC-9CE9-B07C-516D-904783F8A626}"/>
          </ac:spMkLst>
        </pc:spChg>
        <pc:picChg chg="add mod">
          <ac:chgData name="tien tran" userId="f5c0b7c74de91c7e" providerId="Windows Live" clId="Web-{95F3361D-C8B6-4539-9751-C940094FFCF0}" dt="2023-08-16T09:58:19.183" v="233" actId="1076"/>
          <ac:picMkLst>
            <pc:docMk/>
            <pc:sldMk cId="3791806459" sldId="415"/>
            <ac:picMk id="5" creationId="{C9EC0CA1-DF70-B6E9-8250-B8840049CE74}"/>
          </ac:picMkLst>
        </pc:picChg>
      </pc:sldChg>
      <pc:sldChg chg="modSp new">
        <pc:chgData name="tien tran" userId="f5c0b7c74de91c7e" providerId="Windows Live" clId="Web-{95F3361D-C8B6-4539-9751-C940094FFCF0}" dt="2023-08-16T10:05:12.850" v="393" actId="20577"/>
        <pc:sldMkLst>
          <pc:docMk/>
          <pc:sldMk cId="2641359384" sldId="416"/>
        </pc:sldMkLst>
        <pc:spChg chg="mod">
          <ac:chgData name="tien tran" userId="f5c0b7c74de91c7e" providerId="Windows Live" clId="Web-{95F3361D-C8B6-4539-9751-C940094FFCF0}" dt="2023-08-16T10:01:14.813" v="245" actId="20577"/>
          <ac:spMkLst>
            <pc:docMk/>
            <pc:sldMk cId="2641359384" sldId="416"/>
            <ac:spMk id="2" creationId="{B3F64A6B-7591-C73F-9C6E-4A12421C1340}"/>
          </ac:spMkLst>
        </pc:spChg>
        <pc:spChg chg="mod">
          <ac:chgData name="tien tran" userId="f5c0b7c74de91c7e" providerId="Windows Live" clId="Web-{95F3361D-C8B6-4539-9751-C940094FFCF0}" dt="2023-08-16T10:05:12.850" v="393" actId="20577"/>
          <ac:spMkLst>
            <pc:docMk/>
            <pc:sldMk cId="2641359384" sldId="416"/>
            <ac:spMk id="3" creationId="{B845F2F8-0A2A-127E-63F1-1C4D7C184B37}"/>
          </ac:spMkLst>
        </pc:spChg>
      </pc:sldChg>
      <pc:sldChg chg="del">
        <pc:chgData name="tien tran" userId="f5c0b7c74de91c7e" providerId="Windows Live" clId="Web-{95F3361D-C8B6-4539-9751-C940094FFCF0}" dt="2023-08-16T08:01:05.590" v="7"/>
        <pc:sldMkLst>
          <pc:docMk/>
          <pc:sldMk cId="1653844099" sldId="475"/>
        </pc:sldMkLst>
      </pc:sldChg>
      <pc:sldChg chg="del">
        <pc:chgData name="tien tran" userId="f5c0b7c74de91c7e" providerId="Windows Live" clId="Web-{95F3361D-C8B6-4539-9751-C940094FFCF0}" dt="2023-08-16T08:01:07.715" v="9"/>
        <pc:sldMkLst>
          <pc:docMk/>
          <pc:sldMk cId="778069119" sldId="479"/>
        </pc:sldMkLst>
      </pc:sldChg>
      <pc:sldChg chg="del">
        <pc:chgData name="tien tran" userId="f5c0b7c74de91c7e" providerId="Windows Live" clId="Web-{95F3361D-C8B6-4539-9751-C940094FFCF0}" dt="2023-08-16T08:01:13.137" v="12"/>
        <pc:sldMkLst>
          <pc:docMk/>
          <pc:sldMk cId="981139034" sldId="480"/>
        </pc:sldMkLst>
      </pc:sldChg>
      <pc:sldChg chg="del">
        <pc:chgData name="tien tran" userId="f5c0b7c74de91c7e" providerId="Windows Live" clId="Web-{95F3361D-C8B6-4539-9751-C940094FFCF0}" dt="2023-08-16T08:01:13.137" v="13"/>
        <pc:sldMkLst>
          <pc:docMk/>
          <pc:sldMk cId="897445705" sldId="481"/>
        </pc:sldMkLst>
      </pc:sldChg>
      <pc:sldChg chg="del">
        <pc:chgData name="tien tran" userId="f5c0b7c74de91c7e" providerId="Windows Live" clId="Web-{95F3361D-C8B6-4539-9751-C940094FFCF0}" dt="2023-08-16T08:01:13.137" v="11"/>
        <pc:sldMkLst>
          <pc:docMk/>
          <pc:sldMk cId="862058020" sldId="482"/>
        </pc:sldMkLst>
      </pc:sldChg>
      <pc:sldChg chg="del">
        <pc:chgData name="tien tran" userId="f5c0b7c74de91c7e" providerId="Windows Live" clId="Web-{95F3361D-C8B6-4539-9751-C940094FFCF0}" dt="2023-08-16T08:01:13.137" v="10"/>
        <pc:sldMkLst>
          <pc:docMk/>
          <pc:sldMk cId="1433311710" sldId="483"/>
        </pc:sldMkLst>
      </pc:sldChg>
      <pc:sldChg chg="del">
        <pc:chgData name="tien tran" userId="f5c0b7c74de91c7e" providerId="Windows Live" clId="Web-{95F3361D-C8B6-4539-9751-C940094FFCF0}" dt="2023-08-16T08:01:18.621" v="21"/>
        <pc:sldMkLst>
          <pc:docMk/>
          <pc:sldMk cId="1196033171" sldId="484"/>
        </pc:sldMkLst>
      </pc:sldChg>
      <pc:sldChg chg="del">
        <pc:chgData name="tien tran" userId="f5c0b7c74de91c7e" providerId="Windows Live" clId="Web-{95F3361D-C8B6-4539-9751-C940094FFCF0}" dt="2023-08-16T08:01:13.152" v="15"/>
        <pc:sldMkLst>
          <pc:docMk/>
          <pc:sldMk cId="4255792222" sldId="485"/>
        </pc:sldMkLst>
      </pc:sldChg>
      <pc:sldChg chg="del">
        <pc:chgData name="tien tran" userId="f5c0b7c74de91c7e" providerId="Windows Live" clId="Web-{95F3361D-C8B6-4539-9751-C940094FFCF0}" dt="2023-08-16T08:01:18.621" v="19"/>
        <pc:sldMkLst>
          <pc:docMk/>
          <pc:sldMk cId="2538643407" sldId="486"/>
        </pc:sldMkLst>
      </pc:sldChg>
      <pc:sldChg chg="del">
        <pc:chgData name="tien tran" userId="f5c0b7c74de91c7e" providerId="Windows Live" clId="Web-{95F3361D-C8B6-4539-9751-C940094FFCF0}" dt="2023-08-16T08:01:18.621" v="17"/>
        <pc:sldMkLst>
          <pc:docMk/>
          <pc:sldMk cId="1485422491" sldId="487"/>
        </pc:sldMkLst>
      </pc:sldChg>
      <pc:sldChg chg="del">
        <pc:chgData name="tien tran" userId="f5c0b7c74de91c7e" providerId="Windows Live" clId="Web-{95F3361D-C8B6-4539-9751-C940094FFCF0}" dt="2023-08-16T08:01:18.621" v="16"/>
        <pc:sldMkLst>
          <pc:docMk/>
          <pc:sldMk cId="4225636501" sldId="488"/>
        </pc:sldMkLst>
      </pc:sldChg>
      <pc:sldChg chg="del">
        <pc:chgData name="tien tran" userId="f5c0b7c74de91c7e" providerId="Windows Live" clId="Web-{95F3361D-C8B6-4539-9751-C940094FFCF0}" dt="2023-08-16T08:01:21.527" v="24"/>
        <pc:sldMkLst>
          <pc:docMk/>
          <pc:sldMk cId="3272408540" sldId="489"/>
        </pc:sldMkLst>
      </pc:sldChg>
      <pc:sldChg chg="del">
        <pc:chgData name="tien tran" userId="f5c0b7c74de91c7e" providerId="Windows Live" clId="Web-{95F3361D-C8B6-4539-9751-C940094FFCF0}" dt="2023-08-16T08:01:21.527" v="23"/>
        <pc:sldMkLst>
          <pc:docMk/>
          <pc:sldMk cId="2090854208" sldId="491"/>
        </pc:sldMkLst>
      </pc:sldChg>
      <pc:sldChg chg="del">
        <pc:chgData name="tien tran" userId="f5c0b7c74de91c7e" providerId="Windows Live" clId="Web-{95F3361D-C8B6-4539-9751-C940094FFCF0}" dt="2023-08-16T08:01:21.527" v="22"/>
        <pc:sldMkLst>
          <pc:docMk/>
          <pc:sldMk cId="2283013235" sldId="492"/>
        </pc:sldMkLst>
      </pc:sldChg>
      <pc:sldChg chg="del">
        <pc:chgData name="tien tran" userId="f5c0b7c74de91c7e" providerId="Windows Live" clId="Web-{95F3361D-C8B6-4539-9751-C940094FFCF0}" dt="2023-08-16T08:01:06.512" v="8"/>
        <pc:sldMkLst>
          <pc:docMk/>
          <pc:sldMk cId="4269224074" sldId="493"/>
        </pc:sldMkLst>
      </pc:sldChg>
      <pc:sldChg chg="del">
        <pc:chgData name="tien tran" userId="f5c0b7c74de91c7e" providerId="Windows Live" clId="Web-{95F3361D-C8B6-4539-9751-C940094FFCF0}" dt="2023-08-16T08:01:13.137" v="14"/>
        <pc:sldMkLst>
          <pc:docMk/>
          <pc:sldMk cId="2170628586" sldId="494"/>
        </pc:sldMkLst>
      </pc:sldChg>
      <pc:sldChg chg="del">
        <pc:chgData name="tien tran" userId="f5c0b7c74de91c7e" providerId="Windows Live" clId="Web-{95F3361D-C8B6-4539-9751-C940094FFCF0}" dt="2023-08-16T08:01:18.621" v="20"/>
        <pc:sldMkLst>
          <pc:docMk/>
          <pc:sldMk cId="4041993875" sldId="495"/>
        </pc:sldMkLst>
      </pc:sldChg>
      <pc:sldChg chg="del">
        <pc:chgData name="tien tran" userId="f5c0b7c74de91c7e" providerId="Windows Live" clId="Web-{95F3361D-C8B6-4539-9751-C940094FFCF0}" dt="2023-08-16T08:01:18.621" v="18"/>
        <pc:sldMkLst>
          <pc:docMk/>
          <pc:sldMk cId="87806020" sldId="496"/>
        </pc:sldMkLst>
      </pc:sldChg>
    </pc:docChg>
  </pc:docChgLst>
  <pc:docChgLst>
    <pc:chgData name="tien tran" userId="f5c0b7c74de91c7e" providerId="Windows Live" clId="Web-{9D64138F-CCCA-4C59-B418-8B9B3CD3166D}"/>
    <pc:docChg chg="addSld delSld modSld sldOrd">
      <pc:chgData name="tien tran" userId="f5c0b7c74de91c7e" providerId="Windows Live" clId="Web-{9D64138F-CCCA-4C59-B418-8B9B3CD3166D}" dt="2023-08-17T05:16:57.752" v="71" actId="20577"/>
      <pc:docMkLst>
        <pc:docMk/>
      </pc:docMkLst>
      <pc:sldChg chg="del">
        <pc:chgData name="tien tran" userId="f5c0b7c74de91c7e" providerId="Windows Live" clId="Web-{9D64138F-CCCA-4C59-B418-8B9B3CD3166D}" dt="2023-08-17T05:07:26.549" v="2"/>
        <pc:sldMkLst>
          <pc:docMk/>
          <pc:sldMk cId="2747466786" sldId="407"/>
        </pc:sldMkLst>
      </pc:sldChg>
      <pc:sldChg chg="del">
        <pc:chgData name="tien tran" userId="f5c0b7c74de91c7e" providerId="Windows Live" clId="Web-{9D64138F-CCCA-4C59-B418-8B9B3CD3166D}" dt="2023-08-17T05:09:08.255" v="10"/>
        <pc:sldMkLst>
          <pc:docMk/>
          <pc:sldMk cId="4253745965" sldId="409"/>
        </pc:sldMkLst>
      </pc:sldChg>
      <pc:sldChg chg="del">
        <pc:chgData name="tien tran" userId="f5c0b7c74de91c7e" providerId="Windows Live" clId="Web-{9D64138F-CCCA-4C59-B418-8B9B3CD3166D}" dt="2023-08-17T05:15:41.547" v="62"/>
        <pc:sldMkLst>
          <pc:docMk/>
          <pc:sldMk cId="2149380132" sldId="425"/>
        </pc:sldMkLst>
      </pc:sldChg>
      <pc:sldChg chg="del">
        <pc:chgData name="tien tran" userId="f5c0b7c74de91c7e" providerId="Windows Live" clId="Web-{9D64138F-CCCA-4C59-B418-8B9B3CD3166D}" dt="2023-08-17T05:13:44.669" v="12"/>
        <pc:sldMkLst>
          <pc:docMk/>
          <pc:sldMk cId="3993050468" sldId="426"/>
        </pc:sldMkLst>
      </pc:sldChg>
      <pc:sldChg chg="del">
        <pc:chgData name="tien tran" userId="f5c0b7c74de91c7e" providerId="Windows Live" clId="Web-{9D64138F-CCCA-4C59-B418-8B9B3CD3166D}" dt="2023-08-17T05:13:36.981" v="11"/>
        <pc:sldMkLst>
          <pc:docMk/>
          <pc:sldMk cId="599323709" sldId="428"/>
        </pc:sldMkLst>
      </pc:sldChg>
      <pc:sldChg chg="modSp">
        <pc:chgData name="tien tran" userId="f5c0b7c74de91c7e" providerId="Windows Live" clId="Web-{9D64138F-CCCA-4C59-B418-8B9B3CD3166D}" dt="2023-08-17T05:16:57.752" v="71" actId="20577"/>
        <pc:sldMkLst>
          <pc:docMk/>
          <pc:sldMk cId="4200024976" sldId="429"/>
        </pc:sldMkLst>
        <pc:spChg chg="mod">
          <ac:chgData name="tien tran" userId="f5c0b7c74de91c7e" providerId="Windows Live" clId="Web-{9D64138F-CCCA-4C59-B418-8B9B3CD3166D}" dt="2023-08-17T05:16:57.752" v="71" actId="20577"/>
          <ac:spMkLst>
            <pc:docMk/>
            <pc:sldMk cId="4200024976" sldId="429"/>
            <ac:spMk id="3" creationId="{6B970A72-EEC7-8346-DD48-6E4CE776E929}"/>
          </ac:spMkLst>
        </pc:spChg>
      </pc:sldChg>
      <pc:sldChg chg="modSp add replId">
        <pc:chgData name="tien tran" userId="f5c0b7c74de91c7e" providerId="Windows Live" clId="Web-{9D64138F-CCCA-4C59-B418-8B9B3CD3166D}" dt="2023-08-17T05:07:24.831" v="1" actId="20577"/>
        <pc:sldMkLst>
          <pc:docMk/>
          <pc:sldMk cId="1901521596" sldId="430"/>
        </pc:sldMkLst>
        <pc:spChg chg="mod">
          <ac:chgData name="tien tran" userId="f5c0b7c74de91c7e" providerId="Windows Live" clId="Web-{9D64138F-CCCA-4C59-B418-8B9B3CD3166D}" dt="2023-08-17T05:07:24.831" v="1" actId="20577"/>
          <ac:spMkLst>
            <pc:docMk/>
            <pc:sldMk cId="1901521596" sldId="430"/>
            <ac:spMk id="3" creationId="{3356C97B-92D3-569A-CA12-3111814852CA}"/>
          </ac:spMkLst>
        </pc:spChg>
      </pc:sldChg>
      <pc:sldChg chg="modSp add ord replId">
        <pc:chgData name="tien tran" userId="f5c0b7c74de91c7e" providerId="Windows Live" clId="Web-{9D64138F-CCCA-4C59-B418-8B9B3CD3166D}" dt="2023-08-17T05:08:37.629" v="7"/>
        <pc:sldMkLst>
          <pc:docMk/>
          <pc:sldMk cId="1624655443" sldId="431"/>
        </pc:sldMkLst>
        <pc:spChg chg="mod">
          <ac:chgData name="tien tran" userId="f5c0b7c74de91c7e" providerId="Windows Live" clId="Web-{9D64138F-CCCA-4C59-B418-8B9B3CD3166D}" dt="2023-08-17T05:08:17.926" v="6" actId="20577"/>
          <ac:spMkLst>
            <pc:docMk/>
            <pc:sldMk cId="1624655443" sldId="431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9D64138F-CCCA-4C59-B418-8B9B3CD3166D}" dt="2023-08-17T05:08:08.660" v="5" actId="20577"/>
        <pc:sldMkLst>
          <pc:docMk/>
          <pc:sldMk cId="1455101434" sldId="432"/>
        </pc:sldMkLst>
        <pc:spChg chg="mod">
          <ac:chgData name="tien tran" userId="f5c0b7c74de91c7e" providerId="Windows Live" clId="Web-{9D64138F-CCCA-4C59-B418-8B9B3CD3166D}" dt="2023-08-17T05:08:08.660" v="5" actId="20577"/>
          <ac:spMkLst>
            <pc:docMk/>
            <pc:sldMk cId="1455101434" sldId="432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9D64138F-CCCA-4C59-B418-8B9B3CD3166D}" dt="2023-08-17T05:09:05.599" v="9" actId="20577"/>
        <pc:sldMkLst>
          <pc:docMk/>
          <pc:sldMk cId="1579608146" sldId="433"/>
        </pc:sldMkLst>
        <pc:spChg chg="mod">
          <ac:chgData name="tien tran" userId="f5c0b7c74de91c7e" providerId="Windows Live" clId="Web-{9D64138F-CCCA-4C59-B418-8B9B3CD3166D}" dt="2023-08-17T05:09:05.599" v="9" actId="20577"/>
          <ac:spMkLst>
            <pc:docMk/>
            <pc:sldMk cId="1579608146" sldId="433"/>
            <ac:spMk id="3" creationId="{3356C97B-92D3-569A-CA12-3111814852CA}"/>
          </ac:spMkLst>
        </pc:spChg>
      </pc:sldChg>
    </pc:docChg>
  </pc:docChgLst>
  <pc:docChgLst>
    <pc:chgData name="tien tran" userId="f5c0b7c74de91c7e" providerId="Windows Live" clId="Web-{07566498-44F8-4639-A8CA-2B4C0AD1D51C}"/>
    <pc:docChg chg="addSld delSld modSld sldOrd">
      <pc:chgData name="tien tran" userId="f5c0b7c74de91c7e" providerId="Windows Live" clId="Web-{07566498-44F8-4639-A8CA-2B4C0AD1D51C}" dt="2023-08-04T03:00:58.252" v="714" actId="20577"/>
      <pc:docMkLst>
        <pc:docMk/>
      </pc:docMkLst>
      <pc:sldChg chg="modSp">
        <pc:chgData name="tien tran" userId="f5c0b7c74de91c7e" providerId="Windows Live" clId="Web-{07566498-44F8-4639-A8CA-2B4C0AD1D51C}" dt="2023-08-04T02:59:38.624" v="682" actId="20577"/>
        <pc:sldMkLst>
          <pc:docMk/>
          <pc:sldMk cId="0" sldId="257"/>
        </pc:sldMkLst>
        <pc:spChg chg="mod">
          <ac:chgData name="tien tran" userId="f5c0b7c74de91c7e" providerId="Windows Live" clId="Web-{07566498-44F8-4639-A8CA-2B4C0AD1D51C}" dt="2023-08-04T02:59:38.624" v="682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addSp delSp modSp modNotes">
        <pc:chgData name="tien tran" userId="f5c0b7c74de91c7e" providerId="Windows Live" clId="Web-{07566498-44F8-4639-A8CA-2B4C0AD1D51C}" dt="2023-08-04T02:08:09.493" v="318"/>
        <pc:sldMkLst>
          <pc:docMk/>
          <pc:sldMk cId="0" sldId="260"/>
        </pc:sldMkLst>
        <pc:spChg chg="mod">
          <ac:chgData name="tien tran" userId="f5c0b7c74de91c7e" providerId="Windows Live" clId="Web-{07566498-44F8-4639-A8CA-2B4C0AD1D51C}" dt="2023-08-04T01:50:12.187" v="176" actId="20577"/>
          <ac:spMkLst>
            <pc:docMk/>
            <pc:sldMk cId="0" sldId="260"/>
            <ac:spMk id="6146" creationId="{00000000-0000-0000-0000-000000000000}"/>
          </ac:spMkLst>
        </pc:spChg>
        <pc:spChg chg="del mod">
          <ac:chgData name="tien tran" userId="f5c0b7c74de91c7e" providerId="Windows Live" clId="Web-{07566498-44F8-4639-A8CA-2B4C0AD1D51C}" dt="2023-08-04T02:00:33.585" v="181"/>
          <ac:spMkLst>
            <pc:docMk/>
            <pc:sldMk cId="0" sldId="260"/>
            <ac:spMk id="8197" creationId="{00000000-0000-0000-0000-000000000000}"/>
          </ac:spMkLst>
        </pc:spChg>
        <pc:picChg chg="add mod ord">
          <ac:chgData name="tien tran" userId="f5c0b7c74de91c7e" providerId="Windows Live" clId="Web-{07566498-44F8-4639-A8CA-2B4C0AD1D51C}" dt="2023-08-04T02:00:44.882" v="184" actId="14100"/>
          <ac:picMkLst>
            <pc:docMk/>
            <pc:sldMk cId="0" sldId="260"/>
            <ac:picMk id="2" creationId="{1D46DADA-B102-409B-AFAD-717BFCA4B57F}"/>
          </ac:picMkLst>
        </pc:picChg>
      </pc:sldChg>
      <pc:sldChg chg="del">
        <pc:chgData name="tien tran" userId="f5c0b7c74de91c7e" providerId="Windows Live" clId="Web-{07566498-44F8-4639-A8CA-2B4C0AD1D51C}" dt="2023-08-04T02:56:39.383" v="657"/>
        <pc:sldMkLst>
          <pc:docMk/>
          <pc:sldMk cId="0" sldId="261"/>
        </pc:sldMkLst>
      </pc:sldChg>
      <pc:sldChg chg="del">
        <pc:chgData name="tien tran" userId="f5c0b7c74de91c7e" providerId="Windows Live" clId="Web-{07566498-44F8-4639-A8CA-2B4C0AD1D51C}" dt="2023-08-04T02:56:37.429" v="656"/>
        <pc:sldMkLst>
          <pc:docMk/>
          <pc:sldMk cId="0" sldId="263"/>
        </pc:sldMkLst>
      </pc:sldChg>
      <pc:sldChg chg="del">
        <pc:chgData name="tien tran" userId="f5c0b7c74de91c7e" providerId="Windows Live" clId="Web-{07566498-44F8-4639-A8CA-2B4C0AD1D51C}" dt="2023-08-03T09:03:02.392" v="134"/>
        <pc:sldMkLst>
          <pc:docMk/>
          <pc:sldMk cId="0" sldId="264"/>
        </pc:sldMkLst>
      </pc:sldChg>
      <pc:sldChg chg="del">
        <pc:chgData name="tien tran" userId="f5c0b7c74de91c7e" providerId="Windows Live" clId="Web-{07566498-44F8-4639-A8CA-2B4C0AD1D51C}" dt="2023-08-03T09:03:02.392" v="133"/>
        <pc:sldMkLst>
          <pc:docMk/>
          <pc:sldMk cId="0" sldId="265"/>
        </pc:sldMkLst>
      </pc:sldChg>
      <pc:sldChg chg="del">
        <pc:chgData name="tien tran" userId="f5c0b7c74de91c7e" providerId="Windows Live" clId="Web-{07566498-44F8-4639-A8CA-2B4C0AD1D51C}" dt="2023-08-03T09:03:02.392" v="131"/>
        <pc:sldMkLst>
          <pc:docMk/>
          <pc:sldMk cId="0" sldId="266"/>
        </pc:sldMkLst>
      </pc:sldChg>
      <pc:sldChg chg="del">
        <pc:chgData name="tien tran" userId="f5c0b7c74de91c7e" providerId="Windows Live" clId="Web-{07566498-44F8-4639-A8CA-2B4C0AD1D51C}" dt="2023-08-03T09:03:02.392" v="130"/>
        <pc:sldMkLst>
          <pc:docMk/>
          <pc:sldMk cId="0" sldId="267"/>
        </pc:sldMkLst>
      </pc:sldChg>
      <pc:sldChg chg="del">
        <pc:chgData name="tien tran" userId="f5c0b7c74de91c7e" providerId="Windows Live" clId="Web-{07566498-44F8-4639-A8CA-2B4C0AD1D51C}" dt="2023-08-03T09:03:02.392" v="129"/>
        <pc:sldMkLst>
          <pc:docMk/>
          <pc:sldMk cId="0" sldId="268"/>
        </pc:sldMkLst>
      </pc:sldChg>
      <pc:sldChg chg="del">
        <pc:chgData name="tien tran" userId="f5c0b7c74de91c7e" providerId="Windows Live" clId="Web-{07566498-44F8-4639-A8CA-2B4C0AD1D51C}" dt="2023-08-03T09:03:02.392" v="128"/>
        <pc:sldMkLst>
          <pc:docMk/>
          <pc:sldMk cId="0" sldId="269"/>
        </pc:sldMkLst>
      </pc:sldChg>
      <pc:sldChg chg="del">
        <pc:chgData name="tien tran" userId="f5c0b7c74de91c7e" providerId="Windows Live" clId="Web-{07566498-44F8-4639-A8CA-2B4C0AD1D51C}" dt="2023-08-03T09:01:58.890" v="0"/>
        <pc:sldMkLst>
          <pc:docMk/>
          <pc:sldMk cId="0" sldId="270"/>
        </pc:sldMkLst>
      </pc:sldChg>
      <pc:sldChg chg="del">
        <pc:chgData name="tien tran" userId="f5c0b7c74de91c7e" providerId="Windows Live" clId="Web-{07566498-44F8-4639-A8CA-2B4C0AD1D51C}" dt="2023-08-03T09:02:00.656" v="1"/>
        <pc:sldMkLst>
          <pc:docMk/>
          <pc:sldMk cId="0" sldId="271"/>
        </pc:sldMkLst>
      </pc:sldChg>
      <pc:sldChg chg="del">
        <pc:chgData name="tien tran" userId="f5c0b7c74de91c7e" providerId="Windows Live" clId="Web-{07566498-44F8-4639-A8CA-2B4C0AD1D51C}" dt="2023-08-03T09:03:02.377" v="127"/>
        <pc:sldMkLst>
          <pc:docMk/>
          <pc:sldMk cId="0" sldId="272"/>
        </pc:sldMkLst>
      </pc:sldChg>
      <pc:sldChg chg="del">
        <pc:chgData name="tien tran" userId="f5c0b7c74de91c7e" providerId="Windows Live" clId="Web-{07566498-44F8-4639-A8CA-2B4C0AD1D51C}" dt="2023-08-03T09:03:02.377" v="126"/>
        <pc:sldMkLst>
          <pc:docMk/>
          <pc:sldMk cId="0" sldId="273"/>
        </pc:sldMkLst>
      </pc:sldChg>
      <pc:sldChg chg="del">
        <pc:chgData name="tien tran" userId="f5c0b7c74de91c7e" providerId="Windows Live" clId="Web-{07566498-44F8-4639-A8CA-2B4C0AD1D51C}" dt="2023-08-03T09:03:02.377" v="125"/>
        <pc:sldMkLst>
          <pc:docMk/>
          <pc:sldMk cId="0" sldId="274"/>
        </pc:sldMkLst>
      </pc:sldChg>
      <pc:sldChg chg="del">
        <pc:chgData name="tien tran" userId="f5c0b7c74de91c7e" providerId="Windows Live" clId="Web-{07566498-44F8-4639-A8CA-2B4C0AD1D51C}" dt="2023-08-03T09:03:02.377" v="124"/>
        <pc:sldMkLst>
          <pc:docMk/>
          <pc:sldMk cId="0" sldId="275"/>
        </pc:sldMkLst>
      </pc:sldChg>
      <pc:sldChg chg="del">
        <pc:chgData name="tien tran" userId="f5c0b7c74de91c7e" providerId="Windows Live" clId="Web-{07566498-44F8-4639-A8CA-2B4C0AD1D51C}" dt="2023-08-03T09:03:02.377" v="123"/>
        <pc:sldMkLst>
          <pc:docMk/>
          <pc:sldMk cId="0" sldId="276"/>
        </pc:sldMkLst>
      </pc:sldChg>
      <pc:sldChg chg="del">
        <pc:chgData name="tien tran" userId="f5c0b7c74de91c7e" providerId="Windows Live" clId="Web-{07566498-44F8-4639-A8CA-2B4C0AD1D51C}" dt="2023-08-03T09:03:02.377" v="122"/>
        <pc:sldMkLst>
          <pc:docMk/>
          <pc:sldMk cId="0" sldId="277"/>
        </pc:sldMkLst>
      </pc:sldChg>
      <pc:sldChg chg="del">
        <pc:chgData name="tien tran" userId="f5c0b7c74de91c7e" providerId="Windows Live" clId="Web-{07566498-44F8-4639-A8CA-2B4C0AD1D51C}" dt="2023-08-03T09:02:51.829" v="121"/>
        <pc:sldMkLst>
          <pc:docMk/>
          <pc:sldMk cId="0" sldId="278"/>
        </pc:sldMkLst>
      </pc:sldChg>
      <pc:sldChg chg="del">
        <pc:chgData name="tien tran" userId="f5c0b7c74de91c7e" providerId="Windows Live" clId="Web-{07566498-44F8-4639-A8CA-2B4C0AD1D51C}" dt="2023-08-03T09:02:51.829" v="120"/>
        <pc:sldMkLst>
          <pc:docMk/>
          <pc:sldMk cId="0" sldId="279"/>
        </pc:sldMkLst>
      </pc:sldChg>
      <pc:sldChg chg="del">
        <pc:chgData name="tien tran" userId="f5c0b7c74de91c7e" providerId="Windows Live" clId="Web-{07566498-44F8-4639-A8CA-2B4C0AD1D51C}" dt="2023-08-03T09:02:51.829" v="119"/>
        <pc:sldMkLst>
          <pc:docMk/>
          <pc:sldMk cId="0" sldId="280"/>
        </pc:sldMkLst>
      </pc:sldChg>
      <pc:sldChg chg="del">
        <pc:chgData name="tien tran" userId="f5c0b7c74de91c7e" providerId="Windows Live" clId="Web-{07566498-44F8-4639-A8CA-2B4C0AD1D51C}" dt="2023-08-03T09:02:51.829" v="118"/>
        <pc:sldMkLst>
          <pc:docMk/>
          <pc:sldMk cId="0" sldId="281"/>
        </pc:sldMkLst>
      </pc:sldChg>
      <pc:sldChg chg="del">
        <pc:chgData name="tien tran" userId="f5c0b7c74de91c7e" providerId="Windows Live" clId="Web-{07566498-44F8-4639-A8CA-2B4C0AD1D51C}" dt="2023-08-03T09:02:21" v="20"/>
        <pc:sldMkLst>
          <pc:docMk/>
          <pc:sldMk cId="0" sldId="282"/>
        </pc:sldMkLst>
      </pc:sldChg>
      <pc:sldChg chg="del">
        <pc:chgData name="tien tran" userId="f5c0b7c74de91c7e" providerId="Windows Live" clId="Web-{07566498-44F8-4639-A8CA-2B4C0AD1D51C}" dt="2023-08-03T09:02:21" v="19"/>
        <pc:sldMkLst>
          <pc:docMk/>
          <pc:sldMk cId="0" sldId="283"/>
        </pc:sldMkLst>
      </pc:sldChg>
      <pc:sldChg chg="del">
        <pc:chgData name="tien tran" userId="f5c0b7c74de91c7e" providerId="Windows Live" clId="Web-{07566498-44F8-4639-A8CA-2B4C0AD1D51C}" dt="2023-08-03T09:02:21" v="18"/>
        <pc:sldMkLst>
          <pc:docMk/>
          <pc:sldMk cId="0" sldId="284"/>
        </pc:sldMkLst>
      </pc:sldChg>
      <pc:sldChg chg="del">
        <pc:chgData name="tien tran" userId="f5c0b7c74de91c7e" providerId="Windows Live" clId="Web-{07566498-44F8-4639-A8CA-2B4C0AD1D51C}" dt="2023-08-03T09:02:21" v="17"/>
        <pc:sldMkLst>
          <pc:docMk/>
          <pc:sldMk cId="0" sldId="285"/>
        </pc:sldMkLst>
      </pc:sldChg>
      <pc:sldChg chg="del">
        <pc:chgData name="tien tran" userId="f5c0b7c74de91c7e" providerId="Windows Live" clId="Web-{07566498-44F8-4639-A8CA-2B4C0AD1D51C}" dt="2023-08-03T09:02:20.985" v="16"/>
        <pc:sldMkLst>
          <pc:docMk/>
          <pc:sldMk cId="0" sldId="286"/>
        </pc:sldMkLst>
      </pc:sldChg>
      <pc:sldChg chg="del">
        <pc:chgData name="tien tran" userId="f5c0b7c74de91c7e" providerId="Windows Live" clId="Web-{07566498-44F8-4639-A8CA-2B4C0AD1D51C}" dt="2023-08-03T09:02:20.985" v="15"/>
        <pc:sldMkLst>
          <pc:docMk/>
          <pc:sldMk cId="0" sldId="287"/>
        </pc:sldMkLst>
      </pc:sldChg>
      <pc:sldChg chg="del">
        <pc:chgData name="tien tran" userId="f5c0b7c74de91c7e" providerId="Windows Live" clId="Web-{07566498-44F8-4639-A8CA-2B4C0AD1D51C}" dt="2023-08-03T09:02:20.985" v="14"/>
        <pc:sldMkLst>
          <pc:docMk/>
          <pc:sldMk cId="0" sldId="288"/>
        </pc:sldMkLst>
      </pc:sldChg>
      <pc:sldChg chg="del">
        <pc:chgData name="tien tran" userId="f5c0b7c74de91c7e" providerId="Windows Live" clId="Web-{07566498-44F8-4639-A8CA-2B4C0AD1D51C}" dt="2023-08-03T09:02:20.985" v="13"/>
        <pc:sldMkLst>
          <pc:docMk/>
          <pc:sldMk cId="0" sldId="289"/>
        </pc:sldMkLst>
      </pc:sldChg>
      <pc:sldChg chg="del">
        <pc:chgData name="tien tran" userId="f5c0b7c74de91c7e" providerId="Windows Live" clId="Web-{07566498-44F8-4639-A8CA-2B4C0AD1D51C}" dt="2023-08-03T09:02:20.969" v="12"/>
        <pc:sldMkLst>
          <pc:docMk/>
          <pc:sldMk cId="0" sldId="290"/>
        </pc:sldMkLst>
      </pc:sldChg>
      <pc:sldChg chg="del">
        <pc:chgData name="tien tran" userId="f5c0b7c74de91c7e" providerId="Windows Live" clId="Web-{07566498-44F8-4639-A8CA-2B4C0AD1D51C}" dt="2023-08-03T09:02:20.969" v="11"/>
        <pc:sldMkLst>
          <pc:docMk/>
          <pc:sldMk cId="0" sldId="291"/>
        </pc:sldMkLst>
      </pc:sldChg>
      <pc:sldChg chg="del">
        <pc:chgData name="tien tran" userId="f5c0b7c74de91c7e" providerId="Windows Live" clId="Web-{07566498-44F8-4639-A8CA-2B4C0AD1D51C}" dt="2023-08-03T09:02:20.969" v="10"/>
        <pc:sldMkLst>
          <pc:docMk/>
          <pc:sldMk cId="0" sldId="292"/>
        </pc:sldMkLst>
      </pc:sldChg>
      <pc:sldChg chg="del">
        <pc:chgData name="tien tran" userId="f5c0b7c74de91c7e" providerId="Windows Live" clId="Web-{07566498-44F8-4639-A8CA-2B4C0AD1D51C}" dt="2023-08-03T09:02:20.969" v="9"/>
        <pc:sldMkLst>
          <pc:docMk/>
          <pc:sldMk cId="0" sldId="293"/>
        </pc:sldMkLst>
      </pc:sldChg>
      <pc:sldChg chg="del">
        <pc:chgData name="tien tran" userId="f5c0b7c74de91c7e" providerId="Windows Live" clId="Web-{07566498-44F8-4639-A8CA-2B4C0AD1D51C}" dt="2023-08-03T09:02:20.953" v="8"/>
        <pc:sldMkLst>
          <pc:docMk/>
          <pc:sldMk cId="0" sldId="294"/>
        </pc:sldMkLst>
      </pc:sldChg>
      <pc:sldChg chg="del">
        <pc:chgData name="tien tran" userId="f5c0b7c74de91c7e" providerId="Windows Live" clId="Web-{07566498-44F8-4639-A8CA-2B4C0AD1D51C}" dt="2023-08-03T09:02:20.953" v="7"/>
        <pc:sldMkLst>
          <pc:docMk/>
          <pc:sldMk cId="0" sldId="295"/>
        </pc:sldMkLst>
      </pc:sldChg>
      <pc:sldChg chg="del">
        <pc:chgData name="tien tran" userId="f5c0b7c74de91c7e" providerId="Windows Live" clId="Web-{07566498-44F8-4639-A8CA-2B4C0AD1D51C}" dt="2023-08-03T09:02:20.953" v="6"/>
        <pc:sldMkLst>
          <pc:docMk/>
          <pc:sldMk cId="0" sldId="296"/>
        </pc:sldMkLst>
      </pc:sldChg>
      <pc:sldChg chg="del">
        <pc:chgData name="tien tran" userId="f5c0b7c74de91c7e" providerId="Windows Live" clId="Web-{07566498-44F8-4639-A8CA-2B4C0AD1D51C}" dt="2023-08-03T09:02:20.953" v="5"/>
        <pc:sldMkLst>
          <pc:docMk/>
          <pc:sldMk cId="0" sldId="297"/>
        </pc:sldMkLst>
      </pc:sldChg>
      <pc:sldChg chg="del">
        <pc:chgData name="tien tran" userId="f5c0b7c74de91c7e" providerId="Windows Live" clId="Web-{07566498-44F8-4639-A8CA-2B4C0AD1D51C}" dt="2023-08-03T09:02:20.938" v="4"/>
        <pc:sldMkLst>
          <pc:docMk/>
          <pc:sldMk cId="0" sldId="298"/>
        </pc:sldMkLst>
      </pc:sldChg>
      <pc:sldChg chg="del">
        <pc:chgData name="tien tran" userId="f5c0b7c74de91c7e" providerId="Windows Live" clId="Web-{07566498-44F8-4639-A8CA-2B4C0AD1D51C}" dt="2023-08-03T09:02:20.938" v="3"/>
        <pc:sldMkLst>
          <pc:docMk/>
          <pc:sldMk cId="0" sldId="299"/>
        </pc:sldMkLst>
      </pc:sldChg>
      <pc:sldChg chg="del">
        <pc:chgData name="tien tran" userId="f5c0b7c74de91c7e" providerId="Windows Live" clId="Web-{07566498-44F8-4639-A8CA-2B4C0AD1D51C}" dt="2023-08-03T09:02:20.938" v="2"/>
        <pc:sldMkLst>
          <pc:docMk/>
          <pc:sldMk cId="0" sldId="300"/>
        </pc:sldMkLst>
      </pc:sldChg>
      <pc:sldChg chg="del">
        <pc:chgData name="tien tran" userId="f5c0b7c74de91c7e" providerId="Windows Live" clId="Web-{07566498-44F8-4639-A8CA-2B4C0AD1D51C}" dt="2023-08-03T09:02:51.829" v="117"/>
        <pc:sldMkLst>
          <pc:docMk/>
          <pc:sldMk cId="0" sldId="301"/>
        </pc:sldMkLst>
      </pc:sldChg>
      <pc:sldChg chg="del">
        <pc:chgData name="tien tran" userId="f5c0b7c74de91c7e" providerId="Windows Live" clId="Web-{07566498-44F8-4639-A8CA-2B4C0AD1D51C}" dt="2023-08-03T09:02:51.814" v="116"/>
        <pc:sldMkLst>
          <pc:docMk/>
          <pc:sldMk cId="0" sldId="302"/>
        </pc:sldMkLst>
      </pc:sldChg>
      <pc:sldChg chg="del">
        <pc:chgData name="tien tran" userId="f5c0b7c74de91c7e" providerId="Windows Live" clId="Web-{07566498-44F8-4639-A8CA-2B4C0AD1D51C}" dt="2023-08-03T09:02:51.814" v="115"/>
        <pc:sldMkLst>
          <pc:docMk/>
          <pc:sldMk cId="0" sldId="303"/>
        </pc:sldMkLst>
      </pc:sldChg>
      <pc:sldChg chg="del">
        <pc:chgData name="tien tran" userId="f5c0b7c74de91c7e" providerId="Windows Live" clId="Web-{07566498-44F8-4639-A8CA-2B4C0AD1D51C}" dt="2023-08-03T09:02:51.814" v="114"/>
        <pc:sldMkLst>
          <pc:docMk/>
          <pc:sldMk cId="0" sldId="304"/>
        </pc:sldMkLst>
      </pc:sldChg>
      <pc:sldChg chg="del">
        <pc:chgData name="tien tran" userId="f5c0b7c74de91c7e" providerId="Windows Live" clId="Web-{07566498-44F8-4639-A8CA-2B4C0AD1D51C}" dt="2023-08-03T09:02:51.814" v="111"/>
        <pc:sldMkLst>
          <pc:docMk/>
          <pc:sldMk cId="0" sldId="305"/>
        </pc:sldMkLst>
      </pc:sldChg>
      <pc:sldChg chg="del">
        <pc:chgData name="tien tran" userId="f5c0b7c74de91c7e" providerId="Windows Live" clId="Web-{07566498-44F8-4639-A8CA-2B4C0AD1D51C}" dt="2023-08-03T09:02:51.814" v="109"/>
        <pc:sldMkLst>
          <pc:docMk/>
          <pc:sldMk cId="0" sldId="306"/>
        </pc:sldMkLst>
      </pc:sldChg>
      <pc:sldChg chg="del">
        <pc:chgData name="tien tran" userId="f5c0b7c74de91c7e" providerId="Windows Live" clId="Web-{07566498-44F8-4639-A8CA-2B4C0AD1D51C}" dt="2023-08-03T09:02:51.814" v="108"/>
        <pc:sldMkLst>
          <pc:docMk/>
          <pc:sldMk cId="0" sldId="307"/>
        </pc:sldMkLst>
      </pc:sldChg>
      <pc:sldChg chg="del">
        <pc:chgData name="tien tran" userId="f5c0b7c74de91c7e" providerId="Windows Live" clId="Web-{07566498-44F8-4639-A8CA-2B4C0AD1D51C}" dt="2023-08-03T09:02:51.798" v="106"/>
        <pc:sldMkLst>
          <pc:docMk/>
          <pc:sldMk cId="0" sldId="308"/>
        </pc:sldMkLst>
      </pc:sldChg>
      <pc:sldChg chg="del">
        <pc:chgData name="tien tran" userId="f5c0b7c74de91c7e" providerId="Windows Live" clId="Web-{07566498-44F8-4639-A8CA-2B4C0AD1D51C}" dt="2023-08-03T09:02:42.360" v="99"/>
        <pc:sldMkLst>
          <pc:docMk/>
          <pc:sldMk cId="0" sldId="309"/>
        </pc:sldMkLst>
      </pc:sldChg>
      <pc:sldChg chg="del">
        <pc:chgData name="tien tran" userId="f5c0b7c74de91c7e" providerId="Windows Live" clId="Web-{07566498-44F8-4639-A8CA-2B4C0AD1D51C}" dt="2023-08-03T09:02:42.360" v="98"/>
        <pc:sldMkLst>
          <pc:docMk/>
          <pc:sldMk cId="0" sldId="310"/>
        </pc:sldMkLst>
      </pc:sldChg>
      <pc:sldChg chg="del">
        <pc:chgData name="tien tran" userId="f5c0b7c74de91c7e" providerId="Windows Live" clId="Web-{07566498-44F8-4639-A8CA-2B4C0AD1D51C}" dt="2023-08-03T09:02:42.360" v="97"/>
        <pc:sldMkLst>
          <pc:docMk/>
          <pc:sldMk cId="0" sldId="311"/>
        </pc:sldMkLst>
      </pc:sldChg>
      <pc:sldChg chg="del">
        <pc:chgData name="tien tran" userId="f5c0b7c74de91c7e" providerId="Windows Live" clId="Web-{07566498-44F8-4639-A8CA-2B4C0AD1D51C}" dt="2023-08-03T09:02:42.345" v="96"/>
        <pc:sldMkLst>
          <pc:docMk/>
          <pc:sldMk cId="0" sldId="312"/>
        </pc:sldMkLst>
      </pc:sldChg>
      <pc:sldChg chg="del">
        <pc:chgData name="tien tran" userId="f5c0b7c74de91c7e" providerId="Windows Live" clId="Web-{07566498-44F8-4639-A8CA-2B4C0AD1D51C}" dt="2023-08-03T09:02:42.345" v="95"/>
        <pc:sldMkLst>
          <pc:docMk/>
          <pc:sldMk cId="0" sldId="313"/>
        </pc:sldMkLst>
      </pc:sldChg>
      <pc:sldChg chg="del">
        <pc:chgData name="tien tran" userId="f5c0b7c74de91c7e" providerId="Windows Live" clId="Web-{07566498-44F8-4639-A8CA-2B4C0AD1D51C}" dt="2023-08-03T09:02:42.345" v="94"/>
        <pc:sldMkLst>
          <pc:docMk/>
          <pc:sldMk cId="0" sldId="314"/>
        </pc:sldMkLst>
      </pc:sldChg>
      <pc:sldChg chg="del">
        <pc:chgData name="tien tran" userId="f5c0b7c74de91c7e" providerId="Windows Live" clId="Web-{07566498-44F8-4639-A8CA-2B4C0AD1D51C}" dt="2023-08-03T09:02:42.345" v="93"/>
        <pc:sldMkLst>
          <pc:docMk/>
          <pc:sldMk cId="0" sldId="315"/>
        </pc:sldMkLst>
      </pc:sldChg>
      <pc:sldChg chg="del">
        <pc:chgData name="tien tran" userId="f5c0b7c74de91c7e" providerId="Windows Live" clId="Web-{07566498-44F8-4639-A8CA-2B4C0AD1D51C}" dt="2023-08-03T09:02:42.345" v="92"/>
        <pc:sldMkLst>
          <pc:docMk/>
          <pc:sldMk cId="0" sldId="316"/>
        </pc:sldMkLst>
      </pc:sldChg>
      <pc:sldChg chg="del">
        <pc:chgData name="tien tran" userId="f5c0b7c74de91c7e" providerId="Windows Live" clId="Web-{07566498-44F8-4639-A8CA-2B4C0AD1D51C}" dt="2023-08-03T09:02:42.345" v="91"/>
        <pc:sldMkLst>
          <pc:docMk/>
          <pc:sldMk cId="0" sldId="317"/>
        </pc:sldMkLst>
      </pc:sldChg>
      <pc:sldChg chg="del">
        <pc:chgData name="tien tran" userId="f5c0b7c74de91c7e" providerId="Windows Live" clId="Web-{07566498-44F8-4639-A8CA-2B4C0AD1D51C}" dt="2023-08-03T09:02:42.345" v="90"/>
        <pc:sldMkLst>
          <pc:docMk/>
          <pc:sldMk cId="0" sldId="318"/>
        </pc:sldMkLst>
      </pc:sldChg>
      <pc:sldChg chg="del">
        <pc:chgData name="tien tran" userId="f5c0b7c74de91c7e" providerId="Windows Live" clId="Web-{07566498-44F8-4639-A8CA-2B4C0AD1D51C}" dt="2023-08-03T09:02:42.345" v="89"/>
        <pc:sldMkLst>
          <pc:docMk/>
          <pc:sldMk cId="0" sldId="319"/>
        </pc:sldMkLst>
      </pc:sldChg>
      <pc:sldChg chg="del">
        <pc:chgData name="tien tran" userId="f5c0b7c74de91c7e" providerId="Windows Live" clId="Web-{07566498-44F8-4639-A8CA-2B4C0AD1D51C}" dt="2023-08-03T09:02:42.345" v="88"/>
        <pc:sldMkLst>
          <pc:docMk/>
          <pc:sldMk cId="0" sldId="320"/>
        </pc:sldMkLst>
      </pc:sldChg>
      <pc:sldChg chg="del">
        <pc:chgData name="tien tran" userId="f5c0b7c74de91c7e" providerId="Windows Live" clId="Web-{07566498-44F8-4639-A8CA-2B4C0AD1D51C}" dt="2023-08-03T09:02:42.329" v="87"/>
        <pc:sldMkLst>
          <pc:docMk/>
          <pc:sldMk cId="0" sldId="321"/>
        </pc:sldMkLst>
      </pc:sldChg>
      <pc:sldChg chg="del">
        <pc:chgData name="tien tran" userId="f5c0b7c74de91c7e" providerId="Windows Live" clId="Web-{07566498-44F8-4639-A8CA-2B4C0AD1D51C}" dt="2023-08-03T09:02:42.329" v="84"/>
        <pc:sldMkLst>
          <pc:docMk/>
          <pc:sldMk cId="0" sldId="322"/>
        </pc:sldMkLst>
      </pc:sldChg>
      <pc:sldChg chg="del">
        <pc:chgData name="tien tran" userId="f5c0b7c74de91c7e" providerId="Windows Live" clId="Web-{07566498-44F8-4639-A8CA-2B4C0AD1D51C}" dt="2023-08-03T09:02:42.329" v="83"/>
        <pc:sldMkLst>
          <pc:docMk/>
          <pc:sldMk cId="0" sldId="323"/>
        </pc:sldMkLst>
      </pc:sldChg>
      <pc:sldChg chg="del">
        <pc:chgData name="tien tran" userId="f5c0b7c74de91c7e" providerId="Windows Live" clId="Web-{07566498-44F8-4639-A8CA-2B4C0AD1D51C}" dt="2023-08-03T09:02:42.329" v="82"/>
        <pc:sldMkLst>
          <pc:docMk/>
          <pc:sldMk cId="0" sldId="324"/>
        </pc:sldMkLst>
      </pc:sldChg>
      <pc:sldChg chg="del">
        <pc:chgData name="tien tran" userId="f5c0b7c74de91c7e" providerId="Windows Live" clId="Web-{07566498-44F8-4639-A8CA-2B4C0AD1D51C}" dt="2023-08-03T09:02:42.329" v="81"/>
        <pc:sldMkLst>
          <pc:docMk/>
          <pc:sldMk cId="0" sldId="325"/>
        </pc:sldMkLst>
      </pc:sldChg>
      <pc:sldChg chg="del">
        <pc:chgData name="tien tran" userId="f5c0b7c74de91c7e" providerId="Windows Live" clId="Web-{07566498-44F8-4639-A8CA-2B4C0AD1D51C}" dt="2023-08-03T09:02:42.329" v="80"/>
        <pc:sldMkLst>
          <pc:docMk/>
          <pc:sldMk cId="0" sldId="326"/>
        </pc:sldMkLst>
      </pc:sldChg>
      <pc:sldChg chg="del">
        <pc:chgData name="tien tran" userId="f5c0b7c74de91c7e" providerId="Windows Live" clId="Web-{07566498-44F8-4639-A8CA-2B4C0AD1D51C}" dt="2023-08-03T09:02:42.329" v="78"/>
        <pc:sldMkLst>
          <pc:docMk/>
          <pc:sldMk cId="0" sldId="327"/>
        </pc:sldMkLst>
      </pc:sldChg>
      <pc:sldChg chg="del">
        <pc:chgData name="tien tran" userId="f5c0b7c74de91c7e" providerId="Windows Live" clId="Web-{07566498-44F8-4639-A8CA-2B4C0AD1D51C}" dt="2023-08-03T09:02:42.313" v="77"/>
        <pc:sldMkLst>
          <pc:docMk/>
          <pc:sldMk cId="0" sldId="328"/>
        </pc:sldMkLst>
      </pc:sldChg>
      <pc:sldChg chg="del">
        <pc:chgData name="tien tran" userId="f5c0b7c74de91c7e" providerId="Windows Live" clId="Web-{07566498-44F8-4639-A8CA-2B4C0AD1D51C}" dt="2023-08-03T09:02:42.313" v="76"/>
        <pc:sldMkLst>
          <pc:docMk/>
          <pc:sldMk cId="0" sldId="329"/>
        </pc:sldMkLst>
      </pc:sldChg>
      <pc:sldChg chg="del">
        <pc:chgData name="tien tran" userId="f5c0b7c74de91c7e" providerId="Windows Live" clId="Web-{07566498-44F8-4639-A8CA-2B4C0AD1D51C}" dt="2023-08-03T09:02:42.313" v="75"/>
        <pc:sldMkLst>
          <pc:docMk/>
          <pc:sldMk cId="0" sldId="330"/>
        </pc:sldMkLst>
      </pc:sldChg>
      <pc:sldChg chg="del">
        <pc:chgData name="tien tran" userId="f5c0b7c74de91c7e" providerId="Windows Live" clId="Web-{07566498-44F8-4639-A8CA-2B4C0AD1D51C}" dt="2023-08-03T09:02:42.313" v="74"/>
        <pc:sldMkLst>
          <pc:docMk/>
          <pc:sldMk cId="0" sldId="331"/>
        </pc:sldMkLst>
      </pc:sldChg>
      <pc:sldChg chg="del">
        <pc:chgData name="tien tran" userId="f5c0b7c74de91c7e" providerId="Windows Live" clId="Web-{07566498-44F8-4639-A8CA-2B4C0AD1D51C}" dt="2023-08-03T09:02:42.313" v="73"/>
        <pc:sldMkLst>
          <pc:docMk/>
          <pc:sldMk cId="0" sldId="332"/>
        </pc:sldMkLst>
      </pc:sldChg>
      <pc:sldChg chg="del">
        <pc:chgData name="tien tran" userId="f5c0b7c74de91c7e" providerId="Windows Live" clId="Web-{07566498-44F8-4639-A8CA-2B4C0AD1D51C}" dt="2023-08-03T09:02:42.313" v="72"/>
        <pc:sldMkLst>
          <pc:docMk/>
          <pc:sldMk cId="0" sldId="333"/>
        </pc:sldMkLst>
      </pc:sldChg>
      <pc:sldChg chg="del">
        <pc:chgData name="tien tran" userId="f5c0b7c74de91c7e" providerId="Windows Live" clId="Web-{07566498-44F8-4639-A8CA-2B4C0AD1D51C}" dt="2023-08-03T09:02:42.313" v="71"/>
        <pc:sldMkLst>
          <pc:docMk/>
          <pc:sldMk cId="0" sldId="334"/>
        </pc:sldMkLst>
      </pc:sldChg>
      <pc:sldChg chg="del">
        <pc:chgData name="tien tran" userId="f5c0b7c74de91c7e" providerId="Windows Live" clId="Web-{07566498-44F8-4639-A8CA-2B4C0AD1D51C}" dt="2023-08-03T09:02:42.313" v="70"/>
        <pc:sldMkLst>
          <pc:docMk/>
          <pc:sldMk cId="0" sldId="335"/>
        </pc:sldMkLst>
      </pc:sldChg>
      <pc:sldChg chg="del">
        <pc:chgData name="tien tran" userId="f5c0b7c74de91c7e" providerId="Windows Live" clId="Web-{07566498-44F8-4639-A8CA-2B4C0AD1D51C}" dt="2023-08-03T09:02:42.313" v="69"/>
        <pc:sldMkLst>
          <pc:docMk/>
          <pc:sldMk cId="0" sldId="336"/>
        </pc:sldMkLst>
      </pc:sldChg>
      <pc:sldChg chg="del">
        <pc:chgData name="tien tran" userId="f5c0b7c74de91c7e" providerId="Windows Live" clId="Web-{07566498-44F8-4639-A8CA-2B4C0AD1D51C}" dt="2023-08-03T09:02:42.313" v="68"/>
        <pc:sldMkLst>
          <pc:docMk/>
          <pc:sldMk cId="0" sldId="337"/>
        </pc:sldMkLst>
      </pc:sldChg>
      <pc:sldChg chg="del">
        <pc:chgData name="tien tran" userId="f5c0b7c74de91c7e" providerId="Windows Live" clId="Web-{07566498-44F8-4639-A8CA-2B4C0AD1D51C}" dt="2023-08-03T09:02:42.298" v="66"/>
        <pc:sldMkLst>
          <pc:docMk/>
          <pc:sldMk cId="0" sldId="338"/>
        </pc:sldMkLst>
      </pc:sldChg>
      <pc:sldChg chg="del">
        <pc:chgData name="tien tran" userId="f5c0b7c74de91c7e" providerId="Windows Live" clId="Web-{07566498-44F8-4639-A8CA-2B4C0AD1D51C}" dt="2023-08-03T09:02:42.298" v="65"/>
        <pc:sldMkLst>
          <pc:docMk/>
          <pc:sldMk cId="0" sldId="339"/>
        </pc:sldMkLst>
      </pc:sldChg>
      <pc:sldChg chg="del">
        <pc:chgData name="tien tran" userId="f5c0b7c74de91c7e" providerId="Windows Live" clId="Web-{07566498-44F8-4639-A8CA-2B4C0AD1D51C}" dt="2023-08-03T09:02:42.298" v="64"/>
        <pc:sldMkLst>
          <pc:docMk/>
          <pc:sldMk cId="0" sldId="340"/>
        </pc:sldMkLst>
      </pc:sldChg>
      <pc:sldChg chg="del">
        <pc:chgData name="tien tran" userId="f5c0b7c74de91c7e" providerId="Windows Live" clId="Web-{07566498-44F8-4639-A8CA-2B4C0AD1D51C}" dt="2023-08-03T09:02:42.298" v="63"/>
        <pc:sldMkLst>
          <pc:docMk/>
          <pc:sldMk cId="0" sldId="341"/>
        </pc:sldMkLst>
      </pc:sldChg>
      <pc:sldChg chg="del">
        <pc:chgData name="tien tran" userId="f5c0b7c74de91c7e" providerId="Windows Live" clId="Web-{07566498-44F8-4639-A8CA-2B4C0AD1D51C}" dt="2023-08-03T09:02:42.298" v="62"/>
        <pc:sldMkLst>
          <pc:docMk/>
          <pc:sldMk cId="0" sldId="342"/>
        </pc:sldMkLst>
      </pc:sldChg>
      <pc:sldChg chg="del">
        <pc:chgData name="tien tran" userId="f5c0b7c74de91c7e" providerId="Windows Live" clId="Web-{07566498-44F8-4639-A8CA-2B4C0AD1D51C}" dt="2023-08-03T09:02:42.298" v="61"/>
        <pc:sldMkLst>
          <pc:docMk/>
          <pc:sldMk cId="0" sldId="343"/>
        </pc:sldMkLst>
      </pc:sldChg>
      <pc:sldChg chg="del">
        <pc:chgData name="tien tran" userId="f5c0b7c74de91c7e" providerId="Windows Live" clId="Web-{07566498-44F8-4639-A8CA-2B4C0AD1D51C}" dt="2023-08-03T09:02:42.298" v="60"/>
        <pc:sldMkLst>
          <pc:docMk/>
          <pc:sldMk cId="0" sldId="344"/>
        </pc:sldMkLst>
      </pc:sldChg>
      <pc:sldChg chg="del">
        <pc:chgData name="tien tran" userId="f5c0b7c74de91c7e" providerId="Windows Live" clId="Web-{07566498-44F8-4639-A8CA-2B4C0AD1D51C}" dt="2023-08-03T09:02:42.298" v="59"/>
        <pc:sldMkLst>
          <pc:docMk/>
          <pc:sldMk cId="0" sldId="345"/>
        </pc:sldMkLst>
      </pc:sldChg>
      <pc:sldChg chg="del">
        <pc:chgData name="tien tran" userId="f5c0b7c74de91c7e" providerId="Windows Live" clId="Web-{07566498-44F8-4639-A8CA-2B4C0AD1D51C}" dt="2023-08-03T09:02:42.282" v="58"/>
        <pc:sldMkLst>
          <pc:docMk/>
          <pc:sldMk cId="0" sldId="346"/>
        </pc:sldMkLst>
      </pc:sldChg>
      <pc:sldChg chg="del">
        <pc:chgData name="tien tran" userId="f5c0b7c74de91c7e" providerId="Windows Live" clId="Web-{07566498-44F8-4639-A8CA-2B4C0AD1D51C}" dt="2023-08-03T09:02:42.282" v="57"/>
        <pc:sldMkLst>
          <pc:docMk/>
          <pc:sldMk cId="0" sldId="347"/>
        </pc:sldMkLst>
      </pc:sldChg>
      <pc:sldChg chg="del">
        <pc:chgData name="tien tran" userId="f5c0b7c74de91c7e" providerId="Windows Live" clId="Web-{07566498-44F8-4639-A8CA-2B4C0AD1D51C}" dt="2023-08-03T09:02:42.282" v="56"/>
        <pc:sldMkLst>
          <pc:docMk/>
          <pc:sldMk cId="0" sldId="348"/>
        </pc:sldMkLst>
      </pc:sldChg>
      <pc:sldChg chg="del">
        <pc:chgData name="tien tran" userId="f5c0b7c74de91c7e" providerId="Windows Live" clId="Web-{07566498-44F8-4639-A8CA-2B4C0AD1D51C}" dt="2023-08-03T09:02:42.282" v="55"/>
        <pc:sldMkLst>
          <pc:docMk/>
          <pc:sldMk cId="0" sldId="349"/>
        </pc:sldMkLst>
      </pc:sldChg>
      <pc:sldChg chg="del">
        <pc:chgData name="tien tran" userId="f5c0b7c74de91c7e" providerId="Windows Live" clId="Web-{07566498-44F8-4639-A8CA-2B4C0AD1D51C}" dt="2023-08-03T09:02:42.282" v="54"/>
        <pc:sldMkLst>
          <pc:docMk/>
          <pc:sldMk cId="0" sldId="350"/>
        </pc:sldMkLst>
      </pc:sldChg>
      <pc:sldChg chg="del">
        <pc:chgData name="tien tran" userId="f5c0b7c74de91c7e" providerId="Windows Live" clId="Web-{07566498-44F8-4639-A8CA-2B4C0AD1D51C}" dt="2023-08-03T09:02:42.282" v="53"/>
        <pc:sldMkLst>
          <pc:docMk/>
          <pc:sldMk cId="0" sldId="351"/>
        </pc:sldMkLst>
      </pc:sldChg>
      <pc:sldChg chg="del">
        <pc:chgData name="tien tran" userId="f5c0b7c74de91c7e" providerId="Windows Live" clId="Web-{07566498-44F8-4639-A8CA-2B4C0AD1D51C}" dt="2023-08-03T09:02:42.282" v="52"/>
        <pc:sldMkLst>
          <pc:docMk/>
          <pc:sldMk cId="0" sldId="352"/>
        </pc:sldMkLst>
      </pc:sldChg>
      <pc:sldChg chg="del">
        <pc:chgData name="tien tran" userId="f5c0b7c74de91c7e" providerId="Windows Live" clId="Web-{07566498-44F8-4639-A8CA-2B4C0AD1D51C}" dt="2023-08-03T09:02:42.282" v="51"/>
        <pc:sldMkLst>
          <pc:docMk/>
          <pc:sldMk cId="0" sldId="353"/>
        </pc:sldMkLst>
      </pc:sldChg>
      <pc:sldChg chg="del">
        <pc:chgData name="tien tran" userId="f5c0b7c74de91c7e" providerId="Windows Live" clId="Web-{07566498-44F8-4639-A8CA-2B4C0AD1D51C}" dt="2023-08-03T09:02:42.267" v="50"/>
        <pc:sldMkLst>
          <pc:docMk/>
          <pc:sldMk cId="0" sldId="354"/>
        </pc:sldMkLst>
      </pc:sldChg>
      <pc:sldChg chg="del">
        <pc:chgData name="tien tran" userId="f5c0b7c74de91c7e" providerId="Windows Live" clId="Web-{07566498-44F8-4639-A8CA-2B4C0AD1D51C}" dt="2023-08-03T09:02:42.267" v="49"/>
        <pc:sldMkLst>
          <pc:docMk/>
          <pc:sldMk cId="0" sldId="355"/>
        </pc:sldMkLst>
      </pc:sldChg>
      <pc:sldChg chg="del">
        <pc:chgData name="tien tran" userId="f5c0b7c74de91c7e" providerId="Windows Live" clId="Web-{07566498-44F8-4639-A8CA-2B4C0AD1D51C}" dt="2023-08-03T09:02:42.267" v="48"/>
        <pc:sldMkLst>
          <pc:docMk/>
          <pc:sldMk cId="0" sldId="356"/>
        </pc:sldMkLst>
      </pc:sldChg>
      <pc:sldChg chg="del">
        <pc:chgData name="tien tran" userId="f5c0b7c74de91c7e" providerId="Windows Live" clId="Web-{07566498-44F8-4639-A8CA-2B4C0AD1D51C}" dt="2023-08-03T09:02:42.267" v="47"/>
        <pc:sldMkLst>
          <pc:docMk/>
          <pc:sldMk cId="0" sldId="357"/>
        </pc:sldMkLst>
      </pc:sldChg>
      <pc:sldChg chg="del">
        <pc:chgData name="tien tran" userId="f5c0b7c74de91c7e" providerId="Windows Live" clId="Web-{07566498-44F8-4639-A8CA-2B4C0AD1D51C}" dt="2023-08-03T09:02:42.267" v="46"/>
        <pc:sldMkLst>
          <pc:docMk/>
          <pc:sldMk cId="0" sldId="358"/>
        </pc:sldMkLst>
      </pc:sldChg>
      <pc:sldChg chg="del">
        <pc:chgData name="tien tran" userId="f5c0b7c74de91c7e" providerId="Windows Live" clId="Web-{07566498-44F8-4639-A8CA-2B4C0AD1D51C}" dt="2023-08-03T09:02:42.267" v="45"/>
        <pc:sldMkLst>
          <pc:docMk/>
          <pc:sldMk cId="0" sldId="359"/>
        </pc:sldMkLst>
      </pc:sldChg>
      <pc:sldChg chg="del">
        <pc:chgData name="tien tran" userId="f5c0b7c74de91c7e" providerId="Windows Live" clId="Web-{07566498-44F8-4639-A8CA-2B4C0AD1D51C}" dt="2023-08-03T09:02:42.267" v="44"/>
        <pc:sldMkLst>
          <pc:docMk/>
          <pc:sldMk cId="0" sldId="360"/>
        </pc:sldMkLst>
      </pc:sldChg>
      <pc:sldChg chg="del">
        <pc:chgData name="tien tran" userId="f5c0b7c74de91c7e" providerId="Windows Live" clId="Web-{07566498-44F8-4639-A8CA-2B4C0AD1D51C}" dt="2023-08-03T09:02:42.267" v="43"/>
        <pc:sldMkLst>
          <pc:docMk/>
          <pc:sldMk cId="0" sldId="361"/>
        </pc:sldMkLst>
      </pc:sldChg>
      <pc:sldChg chg="del">
        <pc:chgData name="tien tran" userId="f5c0b7c74de91c7e" providerId="Windows Live" clId="Web-{07566498-44F8-4639-A8CA-2B4C0AD1D51C}" dt="2023-08-03T09:02:42.267" v="42"/>
        <pc:sldMkLst>
          <pc:docMk/>
          <pc:sldMk cId="0" sldId="362"/>
        </pc:sldMkLst>
      </pc:sldChg>
      <pc:sldChg chg="del">
        <pc:chgData name="tien tran" userId="f5c0b7c74de91c7e" providerId="Windows Live" clId="Web-{07566498-44F8-4639-A8CA-2B4C0AD1D51C}" dt="2023-08-03T09:02:42.251" v="41"/>
        <pc:sldMkLst>
          <pc:docMk/>
          <pc:sldMk cId="0" sldId="363"/>
        </pc:sldMkLst>
      </pc:sldChg>
      <pc:sldChg chg="del">
        <pc:chgData name="tien tran" userId="f5c0b7c74de91c7e" providerId="Windows Live" clId="Web-{07566498-44F8-4639-A8CA-2B4C0AD1D51C}" dt="2023-08-03T09:02:42.251" v="40"/>
        <pc:sldMkLst>
          <pc:docMk/>
          <pc:sldMk cId="0" sldId="364"/>
        </pc:sldMkLst>
      </pc:sldChg>
      <pc:sldChg chg="del">
        <pc:chgData name="tien tran" userId="f5c0b7c74de91c7e" providerId="Windows Live" clId="Web-{07566498-44F8-4639-A8CA-2B4C0AD1D51C}" dt="2023-08-03T09:02:42.251" v="39"/>
        <pc:sldMkLst>
          <pc:docMk/>
          <pc:sldMk cId="0" sldId="365"/>
        </pc:sldMkLst>
      </pc:sldChg>
      <pc:sldChg chg="del">
        <pc:chgData name="tien tran" userId="f5c0b7c74de91c7e" providerId="Windows Live" clId="Web-{07566498-44F8-4639-A8CA-2B4C0AD1D51C}" dt="2023-08-03T09:02:42.251" v="38"/>
        <pc:sldMkLst>
          <pc:docMk/>
          <pc:sldMk cId="0" sldId="366"/>
        </pc:sldMkLst>
      </pc:sldChg>
      <pc:sldChg chg="del">
        <pc:chgData name="tien tran" userId="f5c0b7c74de91c7e" providerId="Windows Live" clId="Web-{07566498-44F8-4639-A8CA-2B4C0AD1D51C}" dt="2023-08-03T09:02:42.251" v="37"/>
        <pc:sldMkLst>
          <pc:docMk/>
          <pc:sldMk cId="0" sldId="367"/>
        </pc:sldMkLst>
      </pc:sldChg>
      <pc:sldChg chg="del">
        <pc:chgData name="tien tran" userId="f5c0b7c74de91c7e" providerId="Windows Live" clId="Web-{07566498-44F8-4639-A8CA-2B4C0AD1D51C}" dt="2023-08-03T09:02:42.251" v="36"/>
        <pc:sldMkLst>
          <pc:docMk/>
          <pc:sldMk cId="0" sldId="368"/>
        </pc:sldMkLst>
      </pc:sldChg>
      <pc:sldChg chg="del">
        <pc:chgData name="tien tran" userId="f5c0b7c74de91c7e" providerId="Windows Live" clId="Web-{07566498-44F8-4639-A8CA-2B4C0AD1D51C}" dt="2023-08-03T09:02:42.251" v="35"/>
        <pc:sldMkLst>
          <pc:docMk/>
          <pc:sldMk cId="0" sldId="369"/>
        </pc:sldMkLst>
      </pc:sldChg>
      <pc:sldChg chg="del">
        <pc:chgData name="tien tran" userId="f5c0b7c74de91c7e" providerId="Windows Live" clId="Web-{07566498-44F8-4639-A8CA-2B4C0AD1D51C}" dt="2023-08-03T09:02:42.251" v="34"/>
        <pc:sldMkLst>
          <pc:docMk/>
          <pc:sldMk cId="0" sldId="370"/>
        </pc:sldMkLst>
      </pc:sldChg>
      <pc:sldChg chg="del">
        <pc:chgData name="tien tran" userId="f5c0b7c74de91c7e" providerId="Windows Live" clId="Web-{07566498-44F8-4639-A8CA-2B4C0AD1D51C}" dt="2023-08-03T09:02:42.235" v="33"/>
        <pc:sldMkLst>
          <pc:docMk/>
          <pc:sldMk cId="0" sldId="371"/>
        </pc:sldMkLst>
      </pc:sldChg>
      <pc:sldChg chg="del">
        <pc:chgData name="tien tran" userId="f5c0b7c74de91c7e" providerId="Windows Live" clId="Web-{07566498-44F8-4639-A8CA-2B4C0AD1D51C}" dt="2023-08-03T09:02:42.235" v="32"/>
        <pc:sldMkLst>
          <pc:docMk/>
          <pc:sldMk cId="0" sldId="372"/>
        </pc:sldMkLst>
      </pc:sldChg>
      <pc:sldChg chg="del">
        <pc:chgData name="tien tran" userId="f5c0b7c74de91c7e" providerId="Windows Live" clId="Web-{07566498-44F8-4639-A8CA-2B4C0AD1D51C}" dt="2023-08-03T09:02:42.235" v="31"/>
        <pc:sldMkLst>
          <pc:docMk/>
          <pc:sldMk cId="0" sldId="373"/>
        </pc:sldMkLst>
      </pc:sldChg>
      <pc:sldChg chg="del">
        <pc:chgData name="tien tran" userId="f5c0b7c74de91c7e" providerId="Windows Live" clId="Web-{07566498-44F8-4639-A8CA-2B4C0AD1D51C}" dt="2023-08-03T09:02:42.235" v="30"/>
        <pc:sldMkLst>
          <pc:docMk/>
          <pc:sldMk cId="0" sldId="374"/>
        </pc:sldMkLst>
      </pc:sldChg>
      <pc:sldChg chg="del">
        <pc:chgData name="tien tran" userId="f5c0b7c74de91c7e" providerId="Windows Live" clId="Web-{07566498-44F8-4639-A8CA-2B4C0AD1D51C}" dt="2023-08-03T09:02:42.235" v="29"/>
        <pc:sldMkLst>
          <pc:docMk/>
          <pc:sldMk cId="0" sldId="375"/>
        </pc:sldMkLst>
      </pc:sldChg>
      <pc:sldChg chg="del">
        <pc:chgData name="tien tran" userId="f5c0b7c74de91c7e" providerId="Windows Live" clId="Web-{07566498-44F8-4639-A8CA-2B4C0AD1D51C}" dt="2023-08-03T09:02:42.235" v="28"/>
        <pc:sldMkLst>
          <pc:docMk/>
          <pc:sldMk cId="0" sldId="376"/>
        </pc:sldMkLst>
      </pc:sldChg>
      <pc:sldChg chg="del">
        <pc:chgData name="tien tran" userId="f5c0b7c74de91c7e" providerId="Windows Live" clId="Web-{07566498-44F8-4639-A8CA-2B4C0AD1D51C}" dt="2023-08-03T09:02:42.235" v="27"/>
        <pc:sldMkLst>
          <pc:docMk/>
          <pc:sldMk cId="0" sldId="377"/>
        </pc:sldMkLst>
      </pc:sldChg>
      <pc:sldChg chg="del">
        <pc:chgData name="tien tran" userId="f5c0b7c74de91c7e" providerId="Windows Live" clId="Web-{07566498-44F8-4639-A8CA-2B4C0AD1D51C}" dt="2023-08-03T09:02:42.235" v="26"/>
        <pc:sldMkLst>
          <pc:docMk/>
          <pc:sldMk cId="0" sldId="378"/>
        </pc:sldMkLst>
      </pc:sldChg>
      <pc:sldChg chg="del">
        <pc:chgData name="tien tran" userId="f5c0b7c74de91c7e" providerId="Windows Live" clId="Web-{07566498-44F8-4639-A8CA-2B4C0AD1D51C}" dt="2023-08-03T09:02:42.220" v="25"/>
        <pc:sldMkLst>
          <pc:docMk/>
          <pc:sldMk cId="0" sldId="379"/>
        </pc:sldMkLst>
      </pc:sldChg>
      <pc:sldChg chg="del">
        <pc:chgData name="tien tran" userId="f5c0b7c74de91c7e" providerId="Windows Live" clId="Web-{07566498-44F8-4639-A8CA-2B4C0AD1D51C}" dt="2023-08-03T09:03:02.392" v="132"/>
        <pc:sldMkLst>
          <pc:docMk/>
          <pc:sldMk cId="0" sldId="380"/>
        </pc:sldMkLst>
      </pc:sldChg>
      <pc:sldChg chg="del">
        <pc:chgData name="tien tran" userId="f5c0b7c74de91c7e" providerId="Windows Live" clId="Web-{07566498-44F8-4639-A8CA-2B4C0AD1D51C}" dt="2023-08-03T09:02:42.360" v="105"/>
        <pc:sldMkLst>
          <pc:docMk/>
          <pc:sldMk cId="0" sldId="382"/>
        </pc:sldMkLst>
      </pc:sldChg>
      <pc:sldChg chg="del">
        <pc:chgData name="tien tran" userId="f5c0b7c74de91c7e" providerId="Windows Live" clId="Web-{07566498-44F8-4639-A8CA-2B4C0AD1D51C}" dt="2023-08-03T09:02:51.814" v="110"/>
        <pc:sldMkLst>
          <pc:docMk/>
          <pc:sldMk cId="0" sldId="385"/>
        </pc:sldMkLst>
      </pc:sldChg>
      <pc:sldChg chg="del">
        <pc:chgData name="tien tran" userId="f5c0b7c74de91c7e" providerId="Windows Live" clId="Web-{07566498-44F8-4639-A8CA-2B4C0AD1D51C}" dt="2023-08-03T09:02:51.814" v="107"/>
        <pc:sldMkLst>
          <pc:docMk/>
          <pc:sldMk cId="0" sldId="386"/>
        </pc:sldMkLst>
      </pc:sldChg>
      <pc:sldChg chg="del">
        <pc:chgData name="tien tran" userId="f5c0b7c74de91c7e" providerId="Windows Live" clId="Web-{07566498-44F8-4639-A8CA-2B4C0AD1D51C}" dt="2023-08-03T09:02:42.329" v="79"/>
        <pc:sldMkLst>
          <pc:docMk/>
          <pc:sldMk cId="0" sldId="387"/>
        </pc:sldMkLst>
      </pc:sldChg>
      <pc:sldChg chg="del">
        <pc:chgData name="tien tran" userId="f5c0b7c74de91c7e" providerId="Windows Live" clId="Web-{07566498-44F8-4639-A8CA-2B4C0AD1D51C}" dt="2023-08-03T09:02:42.298" v="67"/>
        <pc:sldMkLst>
          <pc:docMk/>
          <pc:sldMk cId="0" sldId="388"/>
        </pc:sldMkLst>
      </pc:sldChg>
      <pc:sldChg chg="del">
        <pc:chgData name="tien tran" userId="f5c0b7c74de91c7e" providerId="Windows Live" clId="Web-{07566498-44F8-4639-A8CA-2B4C0AD1D51C}" dt="2023-08-03T09:02:42.220" v="24"/>
        <pc:sldMkLst>
          <pc:docMk/>
          <pc:sldMk cId="0" sldId="390"/>
        </pc:sldMkLst>
      </pc:sldChg>
      <pc:sldChg chg="del">
        <pc:chgData name="tien tran" userId="f5c0b7c74de91c7e" providerId="Windows Live" clId="Web-{07566498-44F8-4639-A8CA-2B4C0AD1D51C}" dt="2023-08-03T09:02:42.220" v="22"/>
        <pc:sldMkLst>
          <pc:docMk/>
          <pc:sldMk cId="0" sldId="391"/>
        </pc:sldMkLst>
      </pc:sldChg>
      <pc:sldChg chg="del">
        <pc:chgData name="tien tran" userId="f5c0b7c74de91c7e" providerId="Windows Live" clId="Web-{07566498-44F8-4639-A8CA-2B4C0AD1D51C}" dt="2023-08-03T09:02:42.220" v="23"/>
        <pc:sldMkLst>
          <pc:docMk/>
          <pc:sldMk cId="0" sldId="392"/>
        </pc:sldMkLst>
      </pc:sldChg>
      <pc:sldChg chg="modSp">
        <pc:chgData name="tien tran" userId="f5c0b7c74de91c7e" providerId="Windows Live" clId="Web-{07566498-44F8-4639-A8CA-2B4C0AD1D51C}" dt="2023-08-04T02:57:57.464" v="661" actId="20577"/>
        <pc:sldMkLst>
          <pc:docMk/>
          <pc:sldMk cId="0" sldId="393"/>
        </pc:sldMkLst>
        <pc:spChg chg="mod">
          <ac:chgData name="tien tran" userId="f5c0b7c74de91c7e" providerId="Windows Live" clId="Web-{07566498-44F8-4639-A8CA-2B4C0AD1D51C}" dt="2023-08-04T02:56:47.211" v="659" actId="20577"/>
          <ac:spMkLst>
            <pc:docMk/>
            <pc:sldMk cId="0" sldId="393"/>
            <ac:spMk id="282626" creationId="{00000000-0000-0000-0000-000000000000}"/>
          </ac:spMkLst>
        </pc:spChg>
        <pc:spChg chg="mod">
          <ac:chgData name="tien tran" userId="f5c0b7c74de91c7e" providerId="Windows Live" clId="Web-{07566498-44F8-4639-A8CA-2B4C0AD1D51C}" dt="2023-08-04T02:57:57.464" v="661" actId="20577"/>
          <ac:spMkLst>
            <pc:docMk/>
            <pc:sldMk cId="0" sldId="393"/>
            <ac:spMk id="282627" creationId="{00000000-0000-0000-0000-000000000000}"/>
          </ac:spMkLst>
        </pc:spChg>
      </pc:sldChg>
      <pc:sldChg chg="del">
        <pc:chgData name="tien tran" userId="f5c0b7c74de91c7e" providerId="Windows Live" clId="Web-{07566498-44F8-4639-A8CA-2B4C0AD1D51C}" dt="2023-08-03T09:02:42.220" v="21"/>
        <pc:sldMkLst>
          <pc:docMk/>
          <pc:sldMk cId="0" sldId="394"/>
        </pc:sldMkLst>
      </pc:sldChg>
      <pc:sldChg chg="del">
        <pc:chgData name="tien tran" userId="f5c0b7c74de91c7e" providerId="Windows Live" clId="Web-{07566498-44F8-4639-A8CA-2B4C0AD1D51C}" dt="2023-08-03T09:02:51.814" v="112"/>
        <pc:sldMkLst>
          <pc:docMk/>
          <pc:sldMk cId="0" sldId="395"/>
        </pc:sldMkLst>
      </pc:sldChg>
      <pc:sldChg chg="del">
        <pc:chgData name="tien tran" userId="f5c0b7c74de91c7e" providerId="Windows Live" clId="Web-{07566498-44F8-4639-A8CA-2B4C0AD1D51C}" dt="2023-08-03T09:02:51.814" v="113"/>
        <pc:sldMkLst>
          <pc:docMk/>
          <pc:sldMk cId="0" sldId="396"/>
        </pc:sldMkLst>
      </pc:sldChg>
      <pc:sldChg chg="del">
        <pc:chgData name="tien tran" userId="f5c0b7c74de91c7e" providerId="Windows Live" clId="Web-{07566498-44F8-4639-A8CA-2B4C0AD1D51C}" dt="2023-08-03T09:02:42.360" v="104"/>
        <pc:sldMkLst>
          <pc:docMk/>
          <pc:sldMk cId="0" sldId="397"/>
        </pc:sldMkLst>
      </pc:sldChg>
      <pc:sldChg chg="del">
        <pc:chgData name="tien tran" userId="f5c0b7c74de91c7e" providerId="Windows Live" clId="Web-{07566498-44F8-4639-A8CA-2B4C0AD1D51C}" dt="2023-08-03T09:02:42.360" v="103"/>
        <pc:sldMkLst>
          <pc:docMk/>
          <pc:sldMk cId="0" sldId="398"/>
        </pc:sldMkLst>
      </pc:sldChg>
      <pc:sldChg chg="del">
        <pc:chgData name="tien tran" userId="f5c0b7c74de91c7e" providerId="Windows Live" clId="Web-{07566498-44F8-4639-A8CA-2B4C0AD1D51C}" dt="2023-08-03T09:02:42.360" v="102"/>
        <pc:sldMkLst>
          <pc:docMk/>
          <pc:sldMk cId="0" sldId="399"/>
        </pc:sldMkLst>
      </pc:sldChg>
      <pc:sldChg chg="del">
        <pc:chgData name="tien tran" userId="f5c0b7c74de91c7e" providerId="Windows Live" clId="Web-{07566498-44F8-4639-A8CA-2B4C0AD1D51C}" dt="2023-08-03T09:02:42.360" v="101"/>
        <pc:sldMkLst>
          <pc:docMk/>
          <pc:sldMk cId="0" sldId="400"/>
        </pc:sldMkLst>
      </pc:sldChg>
      <pc:sldChg chg="del">
        <pc:chgData name="tien tran" userId="f5c0b7c74de91c7e" providerId="Windows Live" clId="Web-{07566498-44F8-4639-A8CA-2B4C0AD1D51C}" dt="2023-08-03T09:02:42.360" v="100"/>
        <pc:sldMkLst>
          <pc:docMk/>
          <pc:sldMk cId="0" sldId="401"/>
        </pc:sldMkLst>
      </pc:sldChg>
      <pc:sldChg chg="del">
        <pc:chgData name="tien tran" userId="f5c0b7c74de91c7e" providerId="Windows Live" clId="Web-{07566498-44F8-4639-A8CA-2B4C0AD1D51C}" dt="2023-08-03T09:02:42.329" v="86"/>
        <pc:sldMkLst>
          <pc:docMk/>
          <pc:sldMk cId="0" sldId="402"/>
        </pc:sldMkLst>
      </pc:sldChg>
      <pc:sldChg chg="del">
        <pc:chgData name="tien tran" userId="f5c0b7c74de91c7e" providerId="Windows Live" clId="Web-{07566498-44F8-4639-A8CA-2B4C0AD1D51C}" dt="2023-08-03T09:02:42.329" v="85"/>
        <pc:sldMkLst>
          <pc:docMk/>
          <pc:sldMk cId="0" sldId="403"/>
        </pc:sldMkLst>
      </pc:sldChg>
      <pc:sldChg chg="modSp">
        <pc:chgData name="tien tran" userId="f5c0b7c74de91c7e" providerId="Windows Live" clId="Web-{07566498-44F8-4639-A8CA-2B4C0AD1D51C}" dt="2023-08-04T01:33:40.571" v="151" actId="20577"/>
        <pc:sldMkLst>
          <pc:docMk/>
          <pc:sldMk cId="0" sldId="404"/>
        </pc:sldMkLst>
        <pc:spChg chg="mod">
          <ac:chgData name="tien tran" userId="f5c0b7c74de91c7e" providerId="Windows Live" clId="Web-{07566498-44F8-4639-A8CA-2B4C0AD1D51C}" dt="2023-08-04T01:33:40.571" v="151" actId="20577"/>
          <ac:spMkLst>
            <pc:docMk/>
            <pc:sldMk cId="0" sldId="404"/>
            <ac:spMk id="12" creationId="{00000000-0000-0000-0000-000000000000}"/>
          </ac:spMkLst>
        </pc:spChg>
      </pc:sldChg>
      <pc:sldChg chg="addSp delSp modSp add ord replId">
        <pc:chgData name="tien tran" userId="f5c0b7c74de91c7e" providerId="Windows Live" clId="Web-{07566498-44F8-4639-A8CA-2B4C0AD1D51C}" dt="2023-08-04T02:51:21.683" v="654"/>
        <pc:sldMkLst>
          <pc:docMk/>
          <pc:sldMk cId="2189927006" sldId="405"/>
        </pc:sldMkLst>
        <pc:spChg chg="add mod">
          <ac:chgData name="tien tran" userId="f5c0b7c74de91c7e" providerId="Windows Live" clId="Web-{07566498-44F8-4639-A8CA-2B4C0AD1D51C}" dt="2023-08-04T02:30:58.778" v="591" actId="20577"/>
          <ac:spMkLst>
            <pc:docMk/>
            <pc:sldMk cId="2189927006" sldId="405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2:20:37.489" v="392" actId="20577"/>
          <ac:spMkLst>
            <pc:docMk/>
            <pc:sldMk cId="2189927006" sldId="405"/>
            <ac:spMk id="6146" creationId="{00000000-0000-0000-0000-000000000000}"/>
          </ac:spMkLst>
        </pc:spChg>
        <pc:picChg chg="del">
          <ac:chgData name="tien tran" userId="f5c0b7c74de91c7e" providerId="Windows Live" clId="Web-{07566498-44F8-4639-A8CA-2B4C0AD1D51C}" dt="2023-08-04T02:02:32.792" v="186"/>
          <ac:picMkLst>
            <pc:docMk/>
            <pc:sldMk cId="2189927006" sldId="405"/>
            <ac:picMk id="2" creationId="{1D46DADA-B102-409B-AFAD-717BFCA4B57F}"/>
          </ac:picMkLst>
        </pc:picChg>
        <pc:picChg chg="add mod">
          <ac:chgData name="tien tran" userId="f5c0b7c74de91c7e" providerId="Windows Live" clId="Web-{07566498-44F8-4639-A8CA-2B4C0AD1D51C}" dt="2023-08-04T02:30:21.136" v="561" actId="1076"/>
          <ac:picMkLst>
            <pc:docMk/>
            <pc:sldMk cId="2189927006" sldId="405"/>
            <ac:picMk id="5" creationId="{BAF77EFD-60E1-DD11-EF51-038A40306C56}"/>
          </ac:picMkLst>
        </pc:picChg>
      </pc:sldChg>
      <pc:sldChg chg="modSp new del">
        <pc:chgData name="tien tran" userId="f5c0b7c74de91c7e" providerId="Windows Live" clId="Web-{07566498-44F8-4639-A8CA-2B4C0AD1D51C}" dt="2023-08-04T02:51:27.105" v="655"/>
        <pc:sldMkLst>
          <pc:docMk/>
          <pc:sldMk cId="3539239122" sldId="406"/>
        </pc:sldMkLst>
        <pc:spChg chg="mod">
          <ac:chgData name="tien tran" userId="f5c0b7c74de91c7e" providerId="Windows Live" clId="Web-{07566498-44F8-4639-A8CA-2B4C0AD1D51C}" dt="2023-08-04T02:12:37.659" v="321" actId="20577"/>
          <ac:spMkLst>
            <pc:docMk/>
            <pc:sldMk cId="3539239122" sldId="406"/>
            <ac:spMk id="3" creationId="{7FDAAB0D-EE2F-96DE-CD6D-0CAC085EA77A}"/>
          </ac:spMkLst>
        </pc:spChg>
      </pc:sldChg>
      <pc:sldChg chg="addSp modSp add ord replId modNotes">
        <pc:chgData name="tien tran" userId="f5c0b7c74de91c7e" providerId="Windows Live" clId="Web-{07566498-44F8-4639-A8CA-2B4C0AD1D51C}" dt="2023-08-04T02:32:22.734" v="593" actId="20577"/>
        <pc:sldMkLst>
          <pc:docMk/>
          <pc:sldMk cId="1642895426" sldId="407"/>
        </pc:sldMkLst>
        <pc:spChg chg="mod">
          <ac:chgData name="tien tran" userId="f5c0b7c74de91c7e" providerId="Windows Live" clId="Web-{07566498-44F8-4639-A8CA-2B4C0AD1D51C}" dt="2023-08-04T02:32:22.734" v="593" actId="20577"/>
          <ac:spMkLst>
            <pc:docMk/>
            <pc:sldMk cId="1642895426" sldId="407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2:14:42.351" v="350" actId="20577"/>
          <ac:spMkLst>
            <pc:docMk/>
            <pc:sldMk cId="1642895426" sldId="407"/>
            <ac:spMk id="6146" creationId="{00000000-0000-0000-0000-000000000000}"/>
          </ac:spMkLst>
        </pc:spChg>
        <pc:picChg chg="add mod">
          <ac:chgData name="tien tran" userId="f5c0b7c74de91c7e" providerId="Windows Live" clId="Web-{07566498-44F8-4639-A8CA-2B4C0AD1D51C}" dt="2023-08-04T02:20:49.615" v="396" actId="1076"/>
          <ac:picMkLst>
            <pc:docMk/>
            <pc:sldMk cId="1642895426" sldId="407"/>
            <ac:picMk id="2" creationId="{BED6786E-8A71-E2C8-0C80-A890F8058A5D}"/>
          </ac:picMkLst>
        </pc:picChg>
      </pc:sldChg>
      <pc:sldChg chg="addSp modSp add ord replId">
        <pc:chgData name="tien tran" userId="f5c0b7c74de91c7e" providerId="Windows Live" clId="Web-{07566498-44F8-4639-A8CA-2B4C0AD1D51C}" dt="2023-08-04T02:46:31.188" v="624" actId="1076"/>
        <pc:sldMkLst>
          <pc:docMk/>
          <pc:sldMk cId="1994670862" sldId="408"/>
        </pc:sldMkLst>
        <pc:spChg chg="mod">
          <ac:chgData name="tien tran" userId="f5c0b7c74de91c7e" providerId="Windows Live" clId="Web-{07566498-44F8-4639-A8CA-2B4C0AD1D51C}" dt="2023-08-04T02:46:23.547" v="621" actId="20577"/>
          <ac:spMkLst>
            <pc:docMk/>
            <pc:sldMk cId="1994670862" sldId="408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2:43:15.931" v="613" actId="20577"/>
          <ac:spMkLst>
            <pc:docMk/>
            <pc:sldMk cId="1994670862" sldId="408"/>
            <ac:spMk id="6146" creationId="{00000000-0000-0000-0000-000000000000}"/>
          </ac:spMkLst>
        </pc:spChg>
        <pc:picChg chg="add mod">
          <ac:chgData name="tien tran" userId="f5c0b7c74de91c7e" providerId="Windows Live" clId="Web-{07566498-44F8-4639-A8CA-2B4C0AD1D51C}" dt="2023-08-04T02:46:31.188" v="624" actId="1076"/>
          <ac:picMkLst>
            <pc:docMk/>
            <pc:sldMk cId="1994670862" sldId="408"/>
            <ac:picMk id="2" creationId="{FBCC33CF-1438-1B8C-FBC0-C386F8AB9A0F}"/>
          </ac:picMkLst>
        </pc:picChg>
      </pc:sldChg>
      <pc:sldChg chg="modSp add ord replId">
        <pc:chgData name="tien tran" userId="f5c0b7c74de91c7e" providerId="Windows Live" clId="Web-{07566498-44F8-4639-A8CA-2B4C0AD1D51C}" dt="2023-08-04T03:00:58.252" v="714" actId="20577"/>
        <pc:sldMkLst>
          <pc:docMk/>
          <pc:sldMk cId="3855648825" sldId="409"/>
        </pc:sldMkLst>
        <pc:spChg chg="mod">
          <ac:chgData name="tien tran" userId="f5c0b7c74de91c7e" providerId="Windows Live" clId="Web-{07566498-44F8-4639-A8CA-2B4C0AD1D51C}" dt="2023-08-04T02:50:58.511" v="652" actId="20577"/>
          <ac:spMkLst>
            <pc:docMk/>
            <pc:sldMk cId="3855648825" sldId="409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3:00:58.252" v="714" actId="20577"/>
          <ac:spMkLst>
            <pc:docMk/>
            <pc:sldMk cId="3855648825" sldId="409"/>
            <ac:spMk id="6146" creationId="{00000000-0000-0000-0000-000000000000}"/>
          </ac:spMkLst>
        </pc:spChg>
      </pc:sldChg>
      <pc:sldChg chg="addSp delSp modSp new ord">
        <pc:chgData name="tien tran" userId="f5c0b7c74de91c7e" providerId="Windows Live" clId="Web-{07566498-44F8-4639-A8CA-2B4C0AD1D51C}" dt="2023-08-04T02:50:51.557" v="650" actId="20577"/>
        <pc:sldMkLst>
          <pc:docMk/>
          <pc:sldMk cId="3067185355" sldId="410"/>
        </pc:sldMkLst>
        <pc:spChg chg="mod">
          <ac:chgData name="tien tran" userId="f5c0b7c74de91c7e" providerId="Windows Live" clId="Web-{07566498-44F8-4639-A8CA-2B4C0AD1D51C}" dt="2023-08-04T02:48:17.630" v="628" actId="20577"/>
          <ac:spMkLst>
            <pc:docMk/>
            <pc:sldMk cId="3067185355" sldId="410"/>
            <ac:spMk id="2" creationId="{FCFD8F6F-BFE9-B156-FE95-3D05263A6C97}"/>
          </ac:spMkLst>
        </pc:spChg>
        <pc:spChg chg="add del mod">
          <ac:chgData name="tien tran" userId="f5c0b7c74de91c7e" providerId="Windows Live" clId="Web-{07566498-44F8-4639-A8CA-2B4C0AD1D51C}" dt="2023-08-04T02:50:51.557" v="650" actId="20577"/>
          <ac:spMkLst>
            <pc:docMk/>
            <pc:sldMk cId="3067185355" sldId="410"/>
            <ac:spMk id="3" creationId="{AEFD4E09-9947-701C-D5D0-31B287795C35}"/>
          </ac:spMkLst>
        </pc:spChg>
        <pc:picChg chg="add del mod ord">
          <ac:chgData name="tien tran" userId="f5c0b7c74de91c7e" providerId="Windows Live" clId="Web-{07566498-44F8-4639-A8CA-2B4C0AD1D51C}" dt="2023-08-04T02:48:28.786" v="632"/>
          <ac:picMkLst>
            <pc:docMk/>
            <pc:sldMk cId="3067185355" sldId="410"/>
            <ac:picMk id="5" creationId="{24FA3432-31B2-495E-4093-2C01BA179604}"/>
          </ac:picMkLst>
        </pc:picChg>
        <pc:picChg chg="add mod">
          <ac:chgData name="tien tran" userId="f5c0b7c74de91c7e" providerId="Windows Live" clId="Web-{07566498-44F8-4639-A8CA-2B4C0AD1D51C}" dt="2023-08-04T02:50:23.447" v="647" actId="1076"/>
          <ac:picMkLst>
            <pc:docMk/>
            <pc:sldMk cId="3067185355" sldId="410"/>
            <ac:picMk id="6" creationId="{EAF47611-029C-70AE-5182-D793D9080F27}"/>
          </ac:picMkLst>
        </pc:picChg>
      </pc:sldChg>
    </pc:docChg>
  </pc:docChgLst>
  <pc:docChgLst>
    <pc:chgData name="tien tran" userId="f5c0b7c74de91c7e" providerId="Windows Live" clId="Web-{77B620F4-A598-441B-96C5-A9BDBD509DA2}"/>
    <pc:docChg chg="addSld modSld">
      <pc:chgData name="tien tran" userId="f5c0b7c74de91c7e" providerId="Windows Live" clId="Web-{77B620F4-A598-441B-96C5-A9BDBD509DA2}" dt="2023-08-17T17:26:21" v="116" actId="20577"/>
      <pc:docMkLst>
        <pc:docMk/>
      </pc:docMkLst>
      <pc:sldChg chg="modSp add replId">
        <pc:chgData name="tien tran" userId="f5c0b7c74de91c7e" providerId="Windows Live" clId="Web-{77B620F4-A598-441B-96C5-A9BDBD509DA2}" dt="2023-08-17T16:51:33.455" v="2" actId="20577"/>
        <pc:sldMkLst>
          <pc:docMk/>
          <pc:sldMk cId="3010711365" sldId="417"/>
        </pc:sldMkLst>
        <pc:spChg chg="mod">
          <ac:chgData name="tien tran" userId="f5c0b7c74de91c7e" providerId="Windows Live" clId="Web-{77B620F4-A598-441B-96C5-A9BDBD509DA2}" dt="2023-08-17T16:51:33.455" v="2" actId="20577"/>
          <ac:spMkLst>
            <pc:docMk/>
            <pc:sldMk cId="3010711365" sldId="417"/>
            <ac:spMk id="3" creationId="{3356C97B-92D3-569A-CA12-3111814852CA}"/>
          </ac:spMkLst>
        </pc:spChg>
      </pc:sldChg>
      <pc:sldChg chg="modSp new">
        <pc:chgData name="tien tran" userId="f5c0b7c74de91c7e" providerId="Windows Live" clId="Web-{77B620F4-A598-441B-96C5-A9BDBD509DA2}" dt="2023-08-17T16:57:34.734" v="11" actId="20577"/>
        <pc:sldMkLst>
          <pc:docMk/>
          <pc:sldMk cId="983419855" sldId="418"/>
        </pc:sldMkLst>
        <pc:spChg chg="mod">
          <ac:chgData name="tien tran" userId="f5c0b7c74de91c7e" providerId="Windows Live" clId="Web-{77B620F4-A598-441B-96C5-A9BDBD509DA2}" dt="2023-08-17T16:57:34.734" v="11" actId="20577"/>
          <ac:spMkLst>
            <pc:docMk/>
            <pc:sldMk cId="983419855" sldId="418"/>
            <ac:spMk id="2" creationId="{F945DF12-F016-7BBB-37FC-25D297EB1D68}"/>
          </ac:spMkLst>
        </pc:spChg>
        <pc:spChg chg="mod">
          <ac:chgData name="tien tran" userId="f5c0b7c74de91c7e" providerId="Windows Live" clId="Web-{77B620F4-A598-441B-96C5-A9BDBD509DA2}" dt="2023-08-17T16:57:28.187" v="5" actId="20577"/>
          <ac:spMkLst>
            <pc:docMk/>
            <pc:sldMk cId="983419855" sldId="418"/>
            <ac:spMk id="3" creationId="{0CF0CF0C-3202-27B9-33FC-FD42B5083BB1}"/>
          </ac:spMkLst>
        </pc:spChg>
      </pc:sldChg>
      <pc:sldChg chg="addSp delSp modSp new">
        <pc:chgData name="tien tran" userId="f5c0b7c74de91c7e" providerId="Windows Live" clId="Web-{77B620F4-A598-441B-96C5-A9BDBD509DA2}" dt="2023-08-17T17:11:11.045" v="71" actId="14100"/>
        <pc:sldMkLst>
          <pc:docMk/>
          <pc:sldMk cId="1586435821" sldId="419"/>
        </pc:sldMkLst>
        <pc:spChg chg="mod">
          <ac:chgData name="tien tran" userId="f5c0b7c74de91c7e" providerId="Windows Live" clId="Web-{77B620F4-A598-441B-96C5-A9BDBD509DA2}" dt="2023-08-17T17:02:06.697" v="39" actId="20577"/>
          <ac:spMkLst>
            <pc:docMk/>
            <pc:sldMk cId="1586435821" sldId="419"/>
            <ac:spMk id="2" creationId="{2B8472C0-AA0E-A674-2C94-5626C8F9E77B}"/>
          </ac:spMkLst>
        </pc:spChg>
        <pc:spChg chg="mod">
          <ac:chgData name="tien tran" userId="f5c0b7c74de91c7e" providerId="Windows Live" clId="Web-{77B620F4-A598-441B-96C5-A9BDBD509DA2}" dt="2023-08-17T17:11:04.685" v="69" actId="20577"/>
          <ac:spMkLst>
            <pc:docMk/>
            <pc:sldMk cId="1586435821" sldId="419"/>
            <ac:spMk id="3" creationId="{E2F6032D-7467-EDA3-B0AA-D840A3310B98}"/>
          </ac:spMkLst>
        </pc:spChg>
        <pc:picChg chg="add del mod">
          <ac:chgData name="tien tran" userId="f5c0b7c74de91c7e" providerId="Windows Live" clId="Web-{77B620F4-A598-441B-96C5-A9BDBD509DA2}" dt="2023-08-17T17:10:42.138" v="60"/>
          <ac:picMkLst>
            <pc:docMk/>
            <pc:sldMk cId="1586435821" sldId="419"/>
            <ac:picMk id="5" creationId="{BC95ADC5-D7F1-747F-CF0B-4823E7B8E126}"/>
          </ac:picMkLst>
        </pc:picChg>
        <pc:picChg chg="add mod">
          <ac:chgData name="tien tran" userId="f5c0b7c74de91c7e" providerId="Windows Live" clId="Web-{77B620F4-A598-441B-96C5-A9BDBD509DA2}" dt="2023-08-17T17:11:11.045" v="71" actId="14100"/>
          <ac:picMkLst>
            <pc:docMk/>
            <pc:sldMk cId="1586435821" sldId="419"/>
            <ac:picMk id="6" creationId="{B0A74EB1-EA1B-2EFE-4ABF-4D39DD963497}"/>
          </ac:picMkLst>
        </pc:picChg>
      </pc:sldChg>
      <pc:sldChg chg="addSp delSp modSp new">
        <pc:chgData name="tien tran" userId="f5c0b7c74de91c7e" providerId="Windows Live" clId="Web-{77B620F4-A598-441B-96C5-A9BDBD509DA2}" dt="2023-08-17T16:58:54.971" v="24" actId="1076"/>
        <pc:sldMkLst>
          <pc:docMk/>
          <pc:sldMk cId="1518722634" sldId="420"/>
        </pc:sldMkLst>
        <pc:spChg chg="mod">
          <ac:chgData name="tien tran" userId="f5c0b7c74de91c7e" providerId="Windows Live" clId="Web-{77B620F4-A598-441B-96C5-A9BDBD509DA2}" dt="2023-08-17T16:58:49.252" v="22" actId="20577"/>
          <ac:spMkLst>
            <pc:docMk/>
            <pc:sldMk cId="1518722634" sldId="420"/>
            <ac:spMk id="2" creationId="{3247E0F5-C403-3413-AD55-E5E7E30DC0EC}"/>
          </ac:spMkLst>
        </pc:spChg>
        <pc:spChg chg="del">
          <ac:chgData name="tien tran" userId="f5c0b7c74de91c7e" providerId="Windows Live" clId="Web-{77B620F4-A598-441B-96C5-A9BDBD509DA2}" dt="2023-08-17T16:58:29.048" v="14"/>
          <ac:spMkLst>
            <pc:docMk/>
            <pc:sldMk cId="1518722634" sldId="420"/>
            <ac:spMk id="3" creationId="{29A7594B-976F-8E47-FFF0-8E8C7046550F}"/>
          </ac:spMkLst>
        </pc:spChg>
        <pc:picChg chg="add mod ord">
          <ac:chgData name="tien tran" userId="f5c0b7c74de91c7e" providerId="Windows Live" clId="Web-{77B620F4-A598-441B-96C5-A9BDBD509DA2}" dt="2023-08-17T16:58:54.971" v="24" actId="1076"/>
          <ac:picMkLst>
            <pc:docMk/>
            <pc:sldMk cId="1518722634" sldId="420"/>
            <ac:picMk id="5" creationId="{7BB93B06-9F0D-2674-9F20-5B9F14DA0651}"/>
          </ac:picMkLst>
        </pc:picChg>
      </pc:sldChg>
      <pc:sldChg chg="addSp delSp modSp new">
        <pc:chgData name="tien tran" userId="f5c0b7c74de91c7e" providerId="Windows Live" clId="Web-{77B620F4-A598-441B-96C5-A9BDBD509DA2}" dt="2023-08-17T17:00:50.773" v="32" actId="20577"/>
        <pc:sldMkLst>
          <pc:docMk/>
          <pc:sldMk cId="1760463339" sldId="421"/>
        </pc:sldMkLst>
        <pc:spChg chg="mod">
          <ac:chgData name="tien tran" userId="f5c0b7c74de91c7e" providerId="Windows Live" clId="Web-{77B620F4-A598-441B-96C5-A9BDBD509DA2}" dt="2023-08-17T17:00:50.773" v="32" actId="20577"/>
          <ac:spMkLst>
            <pc:docMk/>
            <pc:sldMk cId="1760463339" sldId="421"/>
            <ac:spMk id="2" creationId="{B5D45F50-A08D-2ED5-8B6A-4BC44EEE78E8}"/>
          </ac:spMkLst>
        </pc:spChg>
        <pc:spChg chg="del">
          <ac:chgData name="tien tran" userId="f5c0b7c74de91c7e" providerId="Windows Live" clId="Web-{77B620F4-A598-441B-96C5-A9BDBD509DA2}" dt="2023-08-17T17:00:37.413" v="26"/>
          <ac:spMkLst>
            <pc:docMk/>
            <pc:sldMk cId="1760463339" sldId="421"/>
            <ac:spMk id="3" creationId="{322A13C1-C9F0-BE08-F2B0-7E831B68EE4B}"/>
          </ac:spMkLst>
        </pc:spChg>
        <pc:picChg chg="add mod ord">
          <ac:chgData name="tien tran" userId="f5c0b7c74de91c7e" providerId="Windows Live" clId="Web-{77B620F4-A598-441B-96C5-A9BDBD509DA2}" dt="2023-08-17T17:00:40.897" v="28" actId="1076"/>
          <ac:picMkLst>
            <pc:docMk/>
            <pc:sldMk cId="1760463339" sldId="421"/>
            <ac:picMk id="5" creationId="{1FE1276B-4A27-D256-61CD-92C86A4962FF}"/>
          </ac:picMkLst>
        </pc:picChg>
      </pc:sldChg>
      <pc:sldChg chg="addSp delSp modSp new">
        <pc:chgData name="tien tran" userId="f5c0b7c74de91c7e" providerId="Windows Live" clId="Web-{77B620F4-A598-441B-96C5-A9BDBD509DA2}" dt="2023-08-17T17:04:45.766" v="56" actId="14100"/>
        <pc:sldMkLst>
          <pc:docMk/>
          <pc:sldMk cId="2535733958" sldId="422"/>
        </pc:sldMkLst>
        <pc:spChg chg="mod">
          <ac:chgData name="tien tran" userId="f5c0b7c74de91c7e" providerId="Windows Live" clId="Web-{77B620F4-A598-441B-96C5-A9BDBD509DA2}" dt="2023-08-17T17:04:40.812" v="53" actId="20577"/>
          <ac:spMkLst>
            <pc:docMk/>
            <pc:sldMk cId="2535733958" sldId="422"/>
            <ac:spMk id="2" creationId="{C828FE9E-26D4-08EF-9D5F-5FE24B501C26}"/>
          </ac:spMkLst>
        </pc:spChg>
        <pc:spChg chg="del mod">
          <ac:chgData name="tien tran" userId="f5c0b7c74de91c7e" providerId="Windows Live" clId="Web-{77B620F4-A598-441B-96C5-A9BDBD509DA2}" dt="2023-08-17T17:04:41.828" v="54"/>
          <ac:spMkLst>
            <pc:docMk/>
            <pc:sldMk cId="2535733958" sldId="422"/>
            <ac:spMk id="3" creationId="{62FE6E5F-D5ED-2E80-5C59-5CAB12918957}"/>
          </ac:spMkLst>
        </pc:spChg>
        <pc:picChg chg="add mod ord">
          <ac:chgData name="tien tran" userId="f5c0b7c74de91c7e" providerId="Windows Live" clId="Web-{77B620F4-A598-441B-96C5-A9BDBD509DA2}" dt="2023-08-17T17:04:45.766" v="56" actId="14100"/>
          <ac:picMkLst>
            <pc:docMk/>
            <pc:sldMk cId="2535733958" sldId="422"/>
            <ac:picMk id="5" creationId="{85E729FC-AE33-3B88-62A9-2D35C8A3116A}"/>
          </ac:picMkLst>
        </pc:picChg>
      </pc:sldChg>
      <pc:sldChg chg="modSp new">
        <pc:chgData name="tien tran" userId="f5c0b7c74de91c7e" providerId="Windows Live" clId="Web-{77B620F4-A598-441B-96C5-A9BDBD509DA2}" dt="2023-08-17T17:18:40.046" v="94" actId="20577"/>
        <pc:sldMkLst>
          <pc:docMk/>
          <pc:sldMk cId="1063854284" sldId="423"/>
        </pc:sldMkLst>
        <pc:spChg chg="mod">
          <ac:chgData name="tien tran" userId="f5c0b7c74de91c7e" providerId="Windows Live" clId="Web-{77B620F4-A598-441B-96C5-A9BDBD509DA2}" dt="2023-08-17T17:18:28.576" v="80" actId="20577"/>
          <ac:spMkLst>
            <pc:docMk/>
            <pc:sldMk cId="1063854284" sldId="423"/>
            <ac:spMk id="2" creationId="{B3D1D6E2-E7EA-5D8B-24A9-E537B1BB79E4}"/>
          </ac:spMkLst>
        </pc:spChg>
        <pc:spChg chg="mod">
          <ac:chgData name="tien tran" userId="f5c0b7c74de91c7e" providerId="Windows Live" clId="Web-{77B620F4-A598-441B-96C5-A9BDBD509DA2}" dt="2023-08-17T17:18:40.046" v="94" actId="20577"/>
          <ac:spMkLst>
            <pc:docMk/>
            <pc:sldMk cId="1063854284" sldId="423"/>
            <ac:spMk id="3" creationId="{920FAF20-BC88-E54D-D6C7-F7D65A29E307}"/>
          </ac:spMkLst>
        </pc:spChg>
      </pc:sldChg>
      <pc:sldChg chg="modSp new">
        <pc:chgData name="tien tran" userId="f5c0b7c74de91c7e" providerId="Windows Live" clId="Web-{77B620F4-A598-441B-96C5-A9BDBD509DA2}" dt="2023-08-17T17:26:21" v="116" actId="20577"/>
        <pc:sldMkLst>
          <pc:docMk/>
          <pc:sldMk cId="716680431" sldId="424"/>
        </pc:sldMkLst>
        <pc:spChg chg="mod">
          <ac:chgData name="tien tran" userId="f5c0b7c74de91c7e" providerId="Windows Live" clId="Web-{77B620F4-A598-441B-96C5-A9BDBD509DA2}" dt="2023-08-17T17:19:00.093" v="109" actId="20577"/>
          <ac:spMkLst>
            <pc:docMk/>
            <pc:sldMk cId="716680431" sldId="424"/>
            <ac:spMk id="2" creationId="{95A476FB-D195-6757-D1B4-66FBA14B023D}"/>
          </ac:spMkLst>
        </pc:spChg>
        <pc:spChg chg="mod">
          <ac:chgData name="tien tran" userId="f5c0b7c74de91c7e" providerId="Windows Live" clId="Web-{77B620F4-A598-441B-96C5-A9BDBD509DA2}" dt="2023-08-17T17:26:21" v="116" actId="20577"/>
          <ac:spMkLst>
            <pc:docMk/>
            <pc:sldMk cId="716680431" sldId="424"/>
            <ac:spMk id="3" creationId="{6D0E325B-0615-3EB2-39FC-CA5986D36AB5}"/>
          </ac:spMkLst>
        </pc:spChg>
      </pc:sldChg>
    </pc:docChg>
  </pc:docChgLst>
  <pc:docChgLst>
    <pc:chgData name="tien tran" userId="f5c0b7c74de91c7e" providerId="Windows Live" clId="Web-{9E70ACEF-D056-4163-BCFE-BBC41C23118D}"/>
    <pc:docChg chg="addSld modSld">
      <pc:chgData name="tien tran" userId="f5c0b7c74de91c7e" providerId="Windows Live" clId="Web-{9E70ACEF-D056-4163-BCFE-BBC41C23118D}" dt="2023-08-17T10:36:25.696" v="124" actId="20577"/>
      <pc:docMkLst>
        <pc:docMk/>
      </pc:docMkLst>
      <pc:sldChg chg="modSp">
        <pc:chgData name="tien tran" userId="f5c0b7c74de91c7e" providerId="Windows Live" clId="Web-{9E70ACEF-D056-4163-BCFE-BBC41C23118D}" dt="2023-08-17T10:09:42.759" v="0" actId="20577"/>
        <pc:sldMkLst>
          <pc:docMk/>
          <pc:sldMk cId="0" sldId="404"/>
        </pc:sldMkLst>
        <pc:spChg chg="mod">
          <ac:chgData name="tien tran" userId="f5c0b7c74de91c7e" providerId="Windows Live" clId="Web-{9E70ACEF-D056-4163-BCFE-BBC41C23118D}" dt="2023-08-17T10:09:42.759" v="0" actId="20577"/>
          <ac:spMkLst>
            <pc:docMk/>
            <pc:sldMk cId="0" sldId="404"/>
            <ac:spMk id="12" creationId="{00000000-0000-0000-0000-000000000000}"/>
          </ac:spMkLst>
        </pc:spChg>
      </pc:sldChg>
      <pc:sldChg chg="addSp modSp">
        <pc:chgData name="tien tran" userId="f5c0b7c74de91c7e" providerId="Windows Live" clId="Web-{9E70ACEF-D056-4163-BCFE-BBC41C23118D}" dt="2023-08-17T10:10:41.736" v="3" actId="14100"/>
        <pc:sldMkLst>
          <pc:docMk/>
          <pc:sldMk cId="3660406098" sldId="407"/>
        </pc:sldMkLst>
        <pc:picChg chg="add mod">
          <ac:chgData name="tien tran" userId="f5c0b7c74de91c7e" providerId="Windows Live" clId="Web-{9E70ACEF-D056-4163-BCFE-BBC41C23118D}" dt="2023-08-17T10:10:41.736" v="3" actId="14100"/>
          <ac:picMkLst>
            <pc:docMk/>
            <pc:sldMk cId="3660406098" sldId="407"/>
            <ac:picMk id="5" creationId="{62A48F9C-35B4-C45B-9707-9AC457D61FD5}"/>
          </ac:picMkLst>
        </pc:picChg>
      </pc:sldChg>
      <pc:sldChg chg="modSp">
        <pc:chgData name="tien tran" userId="f5c0b7c74de91c7e" providerId="Windows Live" clId="Web-{9E70ACEF-D056-4163-BCFE-BBC41C23118D}" dt="2023-08-17T10:10:42.017" v="5" actId="20577"/>
        <pc:sldMkLst>
          <pc:docMk/>
          <pc:sldMk cId="2602050151" sldId="408"/>
        </pc:sldMkLst>
        <pc:spChg chg="mod">
          <ac:chgData name="tien tran" userId="f5c0b7c74de91c7e" providerId="Windows Live" clId="Web-{9E70ACEF-D056-4163-BCFE-BBC41C23118D}" dt="2023-08-17T10:10:42.017" v="5" actId="20577"/>
          <ac:spMkLst>
            <pc:docMk/>
            <pc:sldMk cId="2602050151" sldId="408"/>
            <ac:spMk id="3" creationId="{5711D6BE-B0C9-B8A1-9B50-6A729F01DD55}"/>
          </ac:spMkLst>
        </pc:spChg>
      </pc:sldChg>
      <pc:sldChg chg="modSp">
        <pc:chgData name="tien tran" userId="f5c0b7c74de91c7e" providerId="Windows Live" clId="Web-{9E70ACEF-D056-4163-BCFE-BBC41C23118D}" dt="2023-08-17T10:11:07.034" v="11" actId="20577"/>
        <pc:sldMkLst>
          <pc:docMk/>
          <pc:sldMk cId="3789391455" sldId="409"/>
        </pc:sldMkLst>
        <pc:spChg chg="mod">
          <ac:chgData name="tien tran" userId="f5c0b7c74de91c7e" providerId="Windows Live" clId="Web-{9E70ACEF-D056-4163-BCFE-BBC41C23118D}" dt="2023-08-17T10:11:07.034" v="11" actId="20577"/>
          <ac:spMkLst>
            <pc:docMk/>
            <pc:sldMk cId="3789391455" sldId="409"/>
            <ac:spMk id="3" creationId="{C3BCEE42-E98D-A995-3BFA-06509A902630}"/>
          </ac:spMkLst>
        </pc:spChg>
      </pc:sldChg>
      <pc:sldChg chg="addSp modSp new">
        <pc:chgData name="tien tran" userId="f5c0b7c74de91c7e" providerId="Windows Live" clId="Web-{9E70ACEF-D056-4163-BCFE-BBC41C23118D}" dt="2023-08-17T10:34:56.131" v="104" actId="1076"/>
        <pc:sldMkLst>
          <pc:docMk/>
          <pc:sldMk cId="2527207537" sldId="410"/>
        </pc:sldMkLst>
        <pc:spChg chg="mod">
          <ac:chgData name="tien tran" userId="f5c0b7c74de91c7e" providerId="Windows Live" clId="Web-{9E70ACEF-D056-4163-BCFE-BBC41C23118D}" dt="2023-08-17T10:33:21.377" v="86" actId="20577"/>
          <ac:spMkLst>
            <pc:docMk/>
            <pc:sldMk cId="2527207537" sldId="410"/>
            <ac:spMk id="2" creationId="{B104FC9B-6DFB-4A14-BF4C-5399AB7D951F}"/>
          </ac:spMkLst>
        </pc:spChg>
        <pc:spChg chg="mod">
          <ac:chgData name="tien tran" userId="f5c0b7c74de91c7e" providerId="Windows Live" clId="Web-{9E70ACEF-D056-4163-BCFE-BBC41C23118D}" dt="2023-08-17T10:33:26.456" v="89" actId="14100"/>
          <ac:spMkLst>
            <pc:docMk/>
            <pc:sldMk cId="2527207537" sldId="410"/>
            <ac:spMk id="3" creationId="{1293FC0C-1BC7-10CF-E06D-A67303ED2B02}"/>
          </ac:spMkLst>
        </pc:spChg>
        <pc:spChg chg="add mod">
          <ac:chgData name="tien tran" userId="f5c0b7c74de91c7e" providerId="Windows Live" clId="Web-{9E70ACEF-D056-4163-BCFE-BBC41C23118D}" dt="2023-08-17T10:34:32.349" v="91" actId="1076"/>
          <ac:spMkLst>
            <pc:docMk/>
            <pc:sldMk cId="2527207537" sldId="410"/>
            <ac:spMk id="5" creationId="{84A39760-7A06-2A89-81A8-730782EE20C1}"/>
          </ac:spMkLst>
        </pc:spChg>
        <pc:spChg chg="add mod">
          <ac:chgData name="tien tran" userId="f5c0b7c74de91c7e" providerId="Windows Live" clId="Web-{9E70ACEF-D056-4163-BCFE-BBC41C23118D}" dt="2023-08-17T10:34:32.364" v="92" actId="1076"/>
          <ac:spMkLst>
            <pc:docMk/>
            <pc:sldMk cId="2527207537" sldId="410"/>
            <ac:spMk id="6" creationId="{E874EB4E-3A5C-9A69-34E1-55AAFD5EEEC6}"/>
          </ac:spMkLst>
        </pc:spChg>
        <pc:spChg chg="add mod">
          <ac:chgData name="tien tran" userId="f5c0b7c74de91c7e" providerId="Windows Live" clId="Web-{9E70ACEF-D056-4163-BCFE-BBC41C23118D}" dt="2023-08-17T10:34:32.380" v="93" actId="1076"/>
          <ac:spMkLst>
            <pc:docMk/>
            <pc:sldMk cId="2527207537" sldId="410"/>
            <ac:spMk id="7" creationId="{BDBB0038-3852-20CB-1EFB-E730916572E0}"/>
          </ac:spMkLst>
        </pc:spChg>
        <pc:spChg chg="add mod">
          <ac:chgData name="tien tran" userId="f5c0b7c74de91c7e" providerId="Windows Live" clId="Web-{9E70ACEF-D056-4163-BCFE-BBC41C23118D}" dt="2023-08-17T10:34:32.380" v="94" actId="1076"/>
          <ac:spMkLst>
            <pc:docMk/>
            <pc:sldMk cId="2527207537" sldId="410"/>
            <ac:spMk id="8" creationId="{3393EA05-0C39-3FE3-AE11-DDE704ED3288}"/>
          </ac:spMkLst>
        </pc:spChg>
        <pc:spChg chg="add mod">
          <ac:chgData name="tien tran" userId="f5c0b7c74de91c7e" providerId="Windows Live" clId="Web-{9E70ACEF-D056-4163-BCFE-BBC41C23118D}" dt="2023-08-17T10:34:32.395" v="95" actId="1076"/>
          <ac:spMkLst>
            <pc:docMk/>
            <pc:sldMk cId="2527207537" sldId="410"/>
            <ac:spMk id="9" creationId="{6CCEA2B3-0762-28B6-BF67-4416711E347E}"/>
          </ac:spMkLst>
        </pc:spChg>
        <pc:spChg chg="add mod">
          <ac:chgData name="tien tran" userId="f5c0b7c74de91c7e" providerId="Windows Live" clId="Web-{9E70ACEF-D056-4163-BCFE-BBC41C23118D}" dt="2023-08-17T10:34:32.411" v="96" actId="1076"/>
          <ac:spMkLst>
            <pc:docMk/>
            <pc:sldMk cId="2527207537" sldId="410"/>
            <ac:spMk id="10" creationId="{BAFD9AA6-1E24-3A23-43CF-FD27B2B928F5}"/>
          </ac:spMkLst>
        </pc:spChg>
        <pc:spChg chg="add mod">
          <ac:chgData name="tien tran" userId="f5c0b7c74de91c7e" providerId="Windows Live" clId="Web-{9E70ACEF-D056-4163-BCFE-BBC41C23118D}" dt="2023-08-17T10:34:56.131" v="104" actId="1076"/>
          <ac:spMkLst>
            <pc:docMk/>
            <pc:sldMk cId="2527207537" sldId="410"/>
            <ac:spMk id="11" creationId="{7E54A9E2-97B3-3C97-87E7-9F1D6AF3B880}"/>
          </ac:spMkLst>
        </pc:spChg>
      </pc:sldChg>
      <pc:sldChg chg="modSp new">
        <pc:chgData name="tien tran" userId="f5c0b7c74de91c7e" providerId="Windows Live" clId="Web-{9E70ACEF-D056-4163-BCFE-BBC41C23118D}" dt="2023-08-17T10:14:04.399" v="19" actId="20577"/>
        <pc:sldMkLst>
          <pc:docMk/>
          <pc:sldMk cId="3940477622" sldId="411"/>
        </pc:sldMkLst>
        <pc:spChg chg="mod">
          <ac:chgData name="tien tran" userId="f5c0b7c74de91c7e" providerId="Windows Live" clId="Web-{9E70ACEF-D056-4163-BCFE-BBC41C23118D}" dt="2023-08-17T10:13:56.571" v="17" actId="20577"/>
          <ac:spMkLst>
            <pc:docMk/>
            <pc:sldMk cId="3940477622" sldId="411"/>
            <ac:spMk id="2" creationId="{8E1CC1FF-A5BC-4FF0-E403-53469ADCA331}"/>
          </ac:spMkLst>
        </pc:spChg>
        <pc:spChg chg="mod">
          <ac:chgData name="tien tran" userId="f5c0b7c74de91c7e" providerId="Windows Live" clId="Web-{9E70ACEF-D056-4163-BCFE-BBC41C23118D}" dt="2023-08-17T10:14:04.399" v="19" actId="20577"/>
          <ac:spMkLst>
            <pc:docMk/>
            <pc:sldMk cId="3940477622" sldId="411"/>
            <ac:spMk id="3" creationId="{B89F5D8A-04A9-A82E-CE92-BF3D43061FB8}"/>
          </ac:spMkLst>
        </pc:spChg>
      </pc:sldChg>
      <pc:sldChg chg="addSp modSp new">
        <pc:chgData name="tien tran" userId="f5c0b7c74de91c7e" providerId="Windows Live" clId="Web-{9E70ACEF-D056-4163-BCFE-BBC41C23118D}" dt="2023-08-17T10:15:58.903" v="48" actId="1076"/>
        <pc:sldMkLst>
          <pc:docMk/>
          <pc:sldMk cId="3652108351" sldId="412"/>
        </pc:sldMkLst>
        <pc:spChg chg="mod">
          <ac:chgData name="tien tran" userId="f5c0b7c74de91c7e" providerId="Windows Live" clId="Web-{9E70ACEF-D056-4163-BCFE-BBC41C23118D}" dt="2023-08-17T10:14:49.948" v="30" actId="20577"/>
          <ac:spMkLst>
            <pc:docMk/>
            <pc:sldMk cId="3652108351" sldId="412"/>
            <ac:spMk id="2" creationId="{20335384-0664-4ACB-B894-A9A52C148156}"/>
          </ac:spMkLst>
        </pc:spChg>
        <pc:spChg chg="mod">
          <ac:chgData name="tien tran" userId="f5c0b7c74de91c7e" providerId="Windows Live" clId="Web-{9E70ACEF-D056-4163-BCFE-BBC41C23118D}" dt="2023-08-17T10:15:28.559" v="42" actId="20577"/>
          <ac:spMkLst>
            <pc:docMk/>
            <pc:sldMk cId="3652108351" sldId="412"/>
            <ac:spMk id="3" creationId="{EE9251B5-4B9D-E670-991A-4FC97BDFEBE4}"/>
          </ac:spMkLst>
        </pc:spChg>
        <pc:picChg chg="add mod">
          <ac:chgData name="tien tran" userId="f5c0b7c74de91c7e" providerId="Windows Live" clId="Web-{9E70ACEF-D056-4163-BCFE-BBC41C23118D}" dt="2023-08-17T10:15:58.903" v="48" actId="1076"/>
          <ac:picMkLst>
            <pc:docMk/>
            <pc:sldMk cId="3652108351" sldId="412"/>
            <ac:picMk id="5" creationId="{B88C6AEE-782C-E43A-803D-926E68DA9534}"/>
          </ac:picMkLst>
        </pc:picChg>
      </pc:sldChg>
      <pc:sldChg chg="modSp new">
        <pc:chgData name="tien tran" userId="f5c0b7c74de91c7e" providerId="Windows Live" clId="Web-{9E70ACEF-D056-4163-BCFE-BBC41C23118D}" dt="2023-08-17T10:31:15.889" v="62" actId="20577"/>
        <pc:sldMkLst>
          <pc:docMk/>
          <pc:sldMk cId="3516154146" sldId="413"/>
        </pc:sldMkLst>
        <pc:spChg chg="mod">
          <ac:chgData name="tien tran" userId="f5c0b7c74de91c7e" providerId="Windows Live" clId="Web-{9E70ACEF-D056-4163-BCFE-BBC41C23118D}" dt="2023-08-17T10:31:15.889" v="62" actId="20577"/>
          <ac:spMkLst>
            <pc:docMk/>
            <pc:sldMk cId="3516154146" sldId="413"/>
            <ac:spMk id="2" creationId="{86847C41-E74F-B027-1719-CFF562BA0239}"/>
          </ac:spMkLst>
        </pc:spChg>
        <pc:spChg chg="mod">
          <ac:chgData name="tien tran" userId="f5c0b7c74de91c7e" providerId="Windows Live" clId="Web-{9E70ACEF-D056-4163-BCFE-BBC41C23118D}" dt="2023-08-17T10:30:56.044" v="60" actId="20577"/>
          <ac:spMkLst>
            <pc:docMk/>
            <pc:sldMk cId="3516154146" sldId="413"/>
            <ac:spMk id="3" creationId="{9C0C2DE8-CEA8-8052-D924-BEAD6F78E410}"/>
          </ac:spMkLst>
        </pc:spChg>
      </pc:sldChg>
      <pc:sldChg chg="modSp new">
        <pc:chgData name="tien tran" userId="f5c0b7c74de91c7e" providerId="Windows Live" clId="Web-{9E70ACEF-D056-4163-BCFE-BBC41C23118D}" dt="2023-08-17T10:31:46.218" v="68" actId="20577"/>
        <pc:sldMkLst>
          <pc:docMk/>
          <pc:sldMk cId="2117011898" sldId="414"/>
        </pc:sldMkLst>
        <pc:spChg chg="mod">
          <ac:chgData name="tien tran" userId="f5c0b7c74de91c7e" providerId="Windows Live" clId="Web-{9E70ACEF-D056-4163-BCFE-BBC41C23118D}" dt="2023-08-17T10:31:29.155" v="64" actId="20577"/>
          <ac:spMkLst>
            <pc:docMk/>
            <pc:sldMk cId="2117011898" sldId="414"/>
            <ac:spMk id="2" creationId="{C7387247-48D4-2F5B-09F9-A3A28D255B41}"/>
          </ac:spMkLst>
        </pc:spChg>
        <pc:spChg chg="mod">
          <ac:chgData name="tien tran" userId="f5c0b7c74de91c7e" providerId="Windows Live" clId="Web-{9E70ACEF-D056-4163-BCFE-BBC41C23118D}" dt="2023-08-17T10:31:46.218" v="68" actId="20577"/>
          <ac:spMkLst>
            <pc:docMk/>
            <pc:sldMk cId="2117011898" sldId="414"/>
            <ac:spMk id="3" creationId="{71659C53-DCB8-AC3D-30CA-491E8E53D548}"/>
          </ac:spMkLst>
        </pc:spChg>
      </pc:sldChg>
      <pc:sldChg chg="addSp modSp new">
        <pc:chgData name="tien tran" userId="f5c0b7c74de91c7e" providerId="Windows Live" clId="Web-{9E70ACEF-D056-4163-BCFE-BBC41C23118D}" dt="2023-08-17T10:33:01.424" v="82" actId="20577"/>
        <pc:sldMkLst>
          <pc:docMk/>
          <pc:sldMk cId="3947549238" sldId="415"/>
        </pc:sldMkLst>
        <pc:spChg chg="mod">
          <ac:chgData name="tien tran" userId="f5c0b7c74de91c7e" providerId="Windows Live" clId="Web-{9E70ACEF-D056-4163-BCFE-BBC41C23118D}" dt="2023-08-17T10:33:01.424" v="82" actId="20577"/>
          <ac:spMkLst>
            <pc:docMk/>
            <pc:sldMk cId="3947549238" sldId="415"/>
            <ac:spMk id="2" creationId="{E35592C5-E647-CF28-053E-836300771C6F}"/>
          </ac:spMkLst>
        </pc:spChg>
        <pc:spChg chg="mod">
          <ac:chgData name="tien tran" userId="f5c0b7c74de91c7e" providerId="Windows Live" clId="Web-{9E70ACEF-D056-4163-BCFE-BBC41C23118D}" dt="2023-08-17T10:32:25.860" v="77" actId="14100"/>
          <ac:spMkLst>
            <pc:docMk/>
            <pc:sldMk cId="3947549238" sldId="415"/>
            <ac:spMk id="3" creationId="{AC78EF3D-603F-EAA6-064F-D0E7C0591227}"/>
          </ac:spMkLst>
        </pc:spChg>
        <pc:spChg chg="add mod">
          <ac:chgData name="tien tran" userId="f5c0b7c74de91c7e" providerId="Windows Live" clId="Web-{9E70ACEF-D056-4163-BCFE-BBC41C23118D}" dt="2023-08-17T10:32:37.516" v="78" actId="20577"/>
          <ac:spMkLst>
            <pc:docMk/>
            <pc:sldMk cId="3947549238" sldId="415"/>
            <ac:spMk id="5" creationId="{77A73150-3C4A-CEDA-9078-72EBFFE63BF5}"/>
          </ac:spMkLst>
        </pc:spChg>
      </pc:sldChg>
      <pc:sldChg chg="addSp modSp new">
        <pc:chgData name="tien tran" userId="f5c0b7c74de91c7e" providerId="Windows Live" clId="Web-{9E70ACEF-D056-4163-BCFE-BBC41C23118D}" dt="2023-08-17T10:36:25.696" v="124" actId="20577"/>
        <pc:sldMkLst>
          <pc:docMk/>
          <pc:sldMk cId="1904369537" sldId="416"/>
        </pc:sldMkLst>
        <pc:spChg chg="mod">
          <ac:chgData name="tien tran" userId="f5c0b7c74de91c7e" providerId="Windows Live" clId="Web-{9E70ACEF-D056-4163-BCFE-BBC41C23118D}" dt="2023-08-17T10:36:25.696" v="124" actId="20577"/>
          <ac:spMkLst>
            <pc:docMk/>
            <pc:sldMk cId="1904369537" sldId="416"/>
            <ac:spMk id="2" creationId="{12A45BD8-AE66-6A4C-B416-BBD2BF2D75AC}"/>
          </ac:spMkLst>
        </pc:spChg>
        <pc:spChg chg="mod">
          <ac:chgData name="tien tran" userId="f5c0b7c74de91c7e" providerId="Windows Live" clId="Web-{9E70ACEF-D056-4163-BCFE-BBC41C23118D}" dt="2023-08-17T10:36:08.524" v="116" actId="20577"/>
          <ac:spMkLst>
            <pc:docMk/>
            <pc:sldMk cId="1904369537" sldId="416"/>
            <ac:spMk id="3" creationId="{EAE2770A-C33A-9339-7197-DA45602A4449}"/>
          </ac:spMkLst>
        </pc:spChg>
        <pc:picChg chg="add mod">
          <ac:chgData name="tien tran" userId="f5c0b7c74de91c7e" providerId="Windows Live" clId="Web-{9E70ACEF-D056-4163-BCFE-BBC41C23118D}" dt="2023-08-17T10:36:15.227" v="120" actId="1076"/>
          <ac:picMkLst>
            <pc:docMk/>
            <pc:sldMk cId="1904369537" sldId="416"/>
            <ac:picMk id="5" creationId="{FAA71E97-EFF5-5539-9A64-B6F2F29776DC}"/>
          </ac:picMkLst>
        </pc:picChg>
      </pc:sldChg>
    </pc:docChg>
  </pc:docChgLst>
  <pc:docChgLst>
    <pc:chgData name="tien tran" userId="f5c0b7c74de91c7e" providerId="Windows Live" clId="Web-{3A5870D0-7096-4D7E-A4A0-37D06DEE9456}"/>
    <pc:docChg chg="modSld">
      <pc:chgData name="tien tran" userId="f5c0b7c74de91c7e" providerId="Windows Live" clId="Web-{3A5870D0-7096-4D7E-A4A0-37D06DEE9456}" dt="2023-10-19T10:02:21.372" v="413"/>
      <pc:docMkLst>
        <pc:docMk/>
      </pc:docMkLst>
      <pc:sldChg chg="modNotes">
        <pc:chgData name="tien tran" userId="f5c0b7c74de91c7e" providerId="Windows Live" clId="Web-{3A5870D0-7096-4D7E-A4A0-37D06DEE9456}" dt="2023-10-19T09:43:01.141" v="27"/>
        <pc:sldMkLst>
          <pc:docMk/>
          <pc:sldMk cId="3660406098" sldId="407"/>
        </pc:sldMkLst>
      </pc:sldChg>
      <pc:sldChg chg="modNotes">
        <pc:chgData name="tien tran" userId="f5c0b7c74de91c7e" providerId="Windows Live" clId="Web-{3A5870D0-7096-4D7E-A4A0-37D06DEE9456}" dt="2023-10-19T09:43:19.204" v="29"/>
        <pc:sldMkLst>
          <pc:docMk/>
          <pc:sldMk cId="2602050151" sldId="408"/>
        </pc:sldMkLst>
      </pc:sldChg>
      <pc:sldChg chg="modNotes">
        <pc:chgData name="tien tran" userId="f5c0b7c74de91c7e" providerId="Windows Live" clId="Web-{3A5870D0-7096-4D7E-A4A0-37D06DEE9456}" dt="2023-10-19T09:43:33.470" v="31"/>
        <pc:sldMkLst>
          <pc:docMk/>
          <pc:sldMk cId="3789391455" sldId="409"/>
        </pc:sldMkLst>
      </pc:sldChg>
      <pc:sldChg chg="modNotes">
        <pc:chgData name="tien tran" userId="f5c0b7c74de91c7e" providerId="Windows Live" clId="Web-{3A5870D0-7096-4D7E-A4A0-37D06DEE9456}" dt="2023-10-19T09:55:10.032" v="80"/>
        <pc:sldMkLst>
          <pc:docMk/>
          <pc:sldMk cId="2527207537" sldId="410"/>
        </pc:sldMkLst>
      </pc:sldChg>
      <pc:sldChg chg="modNotes">
        <pc:chgData name="tien tran" userId="f5c0b7c74de91c7e" providerId="Windows Live" clId="Web-{3A5870D0-7096-4D7E-A4A0-37D06DEE9456}" dt="2023-10-19T09:44:09.549" v="33"/>
        <pc:sldMkLst>
          <pc:docMk/>
          <pc:sldMk cId="3940477622" sldId="411"/>
        </pc:sldMkLst>
      </pc:sldChg>
      <pc:sldChg chg="modNotes">
        <pc:chgData name="tien tran" userId="f5c0b7c74de91c7e" providerId="Windows Live" clId="Web-{3A5870D0-7096-4D7E-A4A0-37D06DEE9456}" dt="2023-10-19T09:44:59.175" v="41"/>
        <pc:sldMkLst>
          <pc:docMk/>
          <pc:sldMk cId="3652108351" sldId="412"/>
        </pc:sldMkLst>
      </pc:sldChg>
      <pc:sldChg chg="modNotes">
        <pc:chgData name="tien tran" userId="f5c0b7c74de91c7e" providerId="Windows Live" clId="Web-{3A5870D0-7096-4D7E-A4A0-37D06DEE9456}" dt="2023-10-19T09:45:35.020" v="53"/>
        <pc:sldMkLst>
          <pc:docMk/>
          <pc:sldMk cId="3516154146" sldId="413"/>
        </pc:sldMkLst>
      </pc:sldChg>
      <pc:sldChg chg="modNotes">
        <pc:chgData name="tien tran" userId="f5c0b7c74de91c7e" providerId="Windows Live" clId="Web-{3A5870D0-7096-4D7E-A4A0-37D06DEE9456}" dt="2023-10-19T09:46:27.489" v="57"/>
        <pc:sldMkLst>
          <pc:docMk/>
          <pc:sldMk cId="2117011898" sldId="414"/>
        </pc:sldMkLst>
      </pc:sldChg>
      <pc:sldChg chg="modSp modNotes">
        <pc:chgData name="tien tran" userId="f5c0b7c74de91c7e" providerId="Windows Live" clId="Web-{3A5870D0-7096-4D7E-A4A0-37D06DEE9456}" dt="2023-10-19T09:54:25.703" v="72"/>
        <pc:sldMkLst>
          <pc:docMk/>
          <pc:sldMk cId="3947549238" sldId="415"/>
        </pc:sldMkLst>
        <pc:spChg chg="mod">
          <ac:chgData name="tien tran" userId="f5c0b7c74de91c7e" providerId="Windows Live" clId="Web-{3A5870D0-7096-4D7E-A4A0-37D06DEE9456}" dt="2023-10-19T09:54:07.015" v="67" actId="20577"/>
          <ac:spMkLst>
            <pc:docMk/>
            <pc:sldMk cId="3947549238" sldId="415"/>
            <ac:spMk id="5" creationId="{77A73150-3C4A-CEDA-9078-72EBFFE63BF5}"/>
          </ac:spMkLst>
        </pc:spChg>
      </pc:sldChg>
      <pc:sldChg chg="modNotes">
        <pc:chgData name="tien tran" userId="f5c0b7c74de91c7e" providerId="Windows Live" clId="Web-{3A5870D0-7096-4D7E-A4A0-37D06DEE9456}" dt="2023-10-19T09:56:20.285" v="132"/>
        <pc:sldMkLst>
          <pc:docMk/>
          <pc:sldMk cId="1904369537" sldId="416"/>
        </pc:sldMkLst>
      </pc:sldChg>
      <pc:sldChg chg="modNotes">
        <pc:chgData name="tien tran" userId="f5c0b7c74de91c7e" providerId="Windows Live" clId="Web-{3A5870D0-7096-4D7E-A4A0-37D06DEE9456}" dt="2023-10-19T09:59:33.930" v="169"/>
        <pc:sldMkLst>
          <pc:docMk/>
          <pc:sldMk cId="983419855" sldId="418"/>
        </pc:sldMkLst>
      </pc:sldChg>
      <pc:sldChg chg="modNotes">
        <pc:chgData name="tien tran" userId="f5c0b7c74de91c7e" providerId="Windows Live" clId="Web-{3A5870D0-7096-4D7E-A4A0-37D06DEE9456}" dt="2023-10-19T09:57:15.599" v="154"/>
        <pc:sldMkLst>
          <pc:docMk/>
          <pc:sldMk cId="1586435821" sldId="419"/>
        </pc:sldMkLst>
      </pc:sldChg>
      <pc:sldChg chg="modNotes">
        <pc:chgData name="tien tran" userId="f5c0b7c74de91c7e" providerId="Windows Live" clId="Web-{3A5870D0-7096-4D7E-A4A0-37D06DEE9456}" dt="2023-10-19T10:00:24.713" v="260"/>
        <pc:sldMkLst>
          <pc:docMk/>
          <pc:sldMk cId="1518722634" sldId="420"/>
        </pc:sldMkLst>
      </pc:sldChg>
      <pc:sldChg chg="modNotes">
        <pc:chgData name="tien tran" userId="f5c0b7c74de91c7e" providerId="Windows Live" clId="Web-{3A5870D0-7096-4D7E-A4A0-37D06DEE9456}" dt="2023-10-19T10:01:44.777" v="411"/>
        <pc:sldMkLst>
          <pc:docMk/>
          <pc:sldMk cId="1760463339" sldId="421"/>
        </pc:sldMkLst>
      </pc:sldChg>
      <pc:sldChg chg="modNotes">
        <pc:chgData name="tien tran" userId="f5c0b7c74de91c7e" providerId="Windows Live" clId="Web-{3A5870D0-7096-4D7E-A4A0-37D06DEE9456}" dt="2023-10-19T09:58:51.742" v="158"/>
        <pc:sldMkLst>
          <pc:docMk/>
          <pc:sldMk cId="2535733958" sldId="422"/>
        </pc:sldMkLst>
      </pc:sldChg>
      <pc:sldChg chg="modNotes">
        <pc:chgData name="tien tran" userId="f5c0b7c74de91c7e" providerId="Windows Live" clId="Web-{3A5870D0-7096-4D7E-A4A0-37D06DEE9456}" dt="2023-10-19T09:56:54.661" v="145"/>
        <pc:sldMkLst>
          <pc:docMk/>
          <pc:sldMk cId="1063854284" sldId="423"/>
        </pc:sldMkLst>
      </pc:sldChg>
      <pc:sldChg chg="modNotes">
        <pc:chgData name="tien tran" userId="f5c0b7c74de91c7e" providerId="Windows Live" clId="Web-{3A5870D0-7096-4D7E-A4A0-37D06DEE9456}" dt="2023-10-19T10:02:21.372" v="413"/>
        <pc:sldMkLst>
          <pc:docMk/>
          <pc:sldMk cId="716680431" sldId="424"/>
        </pc:sldMkLst>
      </pc:sldChg>
    </pc:docChg>
  </pc:docChgLst>
  <pc:docChgLst>
    <pc:chgData name="tien tran" userId="f5c0b7c74de91c7e" providerId="Windows Live" clId="Web-{3462C230-5463-4756-8DB2-BEEBD5B73E66}"/>
    <pc:docChg chg="modSld">
      <pc:chgData name="tien tran" userId="f5c0b7c74de91c7e" providerId="Windows Live" clId="Web-{3462C230-5463-4756-8DB2-BEEBD5B73E66}" dt="2023-08-01T09:45:00.024" v="116"/>
      <pc:docMkLst>
        <pc:docMk/>
      </pc:docMkLst>
      <pc:sldChg chg="modNotes">
        <pc:chgData name="tien tran" userId="f5c0b7c74de91c7e" providerId="Windows Live" clId="Web-{3462C230-5463-4756-8DB2-BEEBD5B73E66}" dt="2023-08-01T09:45:00.024" v="116"/>
        <pc:sldMkLst>
          <pc:docMk/>
          <pc:sldMk cId="0" sldId="257"/>
        </pc:sldMkLst>
      </pc:sldChg>
      <pc:sldChg chg="modNotes">
        <pc:chgData name="tien tran" userId="f5c0b7c74de91c7e" providerId="Windows Live" clId="Web-{3462C230-5463-4756-8DB2-BEEBD5B73E66}" dt="2023-08-01T09:43:32.003" v="5"/>
        <pc:sldMkLst>
          <pc:docMk/>
          <pc:sldMk cId="0" sldId="404"/>
        </pc:sldMkLst>
      </pc:sldChg>
    </pc:docChg>
  </pc:docChgLst>
  <pc:docChgLst>
    <pc:chgData name="tien tran" userId="f5c0b7c74de91c7e" providerId="Windows Live" clId="Web-{1E8EF9DC-5EA4-425E-9953-1ABDFB2097F3}"/>
    <pc:docChg chg="addSld delSld modSld">
      <pc:chgData name="tien tran" userId="f5c0b7c74de91c7e" providerId="Windows Live" clId="Web-{1E8EF9DC-5EA4-425E-9953-1ABDFB2097F3}" dt="2023-08-04T15:18:07.729" v="284" actId="20577"/>
      <pc:docMkLst>
        <pc:docMk/>
      </pc:docMkLst>
      <pc:sldChg chg="modNotes">
        <pc:chgData name="tien tran" userId="f5c0b7c74de91c7e" providerId="Windows Live" clId="Web-{1E8EF9DC-5EA4-425E-9953-1ABDFB2097F3}" dt="2023-08-04T14:37:56.611" v="2"/>
        <pc:sldMkLst>
          <pc:docMk/>
          <pc:sldMk cId="0" sldId="257"/>
        </pc:sldMkLst>
      </pc:sldChg>
      <pc:sldChg chg="modNotes">
        <pc:chgData name="tien tran" userId="f5c0b7c74de91c7e" providerId="Windows Live" clId="Web-{1E8EF9DC-5EA4-425E-9953-1ABDFB2097F3}" dt="2023-08-04T14:50:59.811" v="19"/>
        <pc:sldMkLst>
          <pc:docMk/>
          <pc:sldMk cId="1642895426" sldId="407"/>
        </pc:sldMkLst>
      </pc:sldChg>
      <pc:sldChg chg="modSp new modNotes">
        <pc:chgData name="tien tran" userId="f5c0b7c74de91c7e" providerId="Windows Live" clId="Web-{1E8EF9DC-5EA4-425E-9953-1ABDFB2097F3}" dt="2023-08-04T15:15:41.616" v="225" actId="20577"/>
        <pc:sldMkLst>
          <pc:docMk/>
          <pc:sldMk cId="1338927439" sldId="411"/>
        </pc:sldMkLst>
        <pc:spChg chg="mod">
          <ac:chgData name="tien tran" userId="f5c0b7c74de91c7e" providerId="Windows Live" clId="Web-{1E8EF9DC-5EA4-425E-9953-1ABDFB2097F3}" dt="2023-08-04T14:41:55.026" v="12" actId="20577"/>
          <ac:spMkLst>
            <pc:docMk/>
            <pc:sldMk cId="1338927439" sldId="411"/>
            <ac:spMk id="2" creationId="{30357637-E3C3-E19E-7C9D-5382AB750A2B}"/>
          </ac:spMkLst>
        </pc:spChg>
        <pc:spChg chg="mod">
          <ac:chgData name="tien tran" userId="f5c0b7c74de91c7e" providerId="Windows Live" clId="Web-{1E8EF9DC-5EA4-425E-9953-1ABDFB2097F3}" dt="2023-08-04T15:15:41.616" v="225" actId="20577"/>
          <ac:spMkLst>
            <pc:docMk/>
            <pc:sldMk cId="1338927439" sldId="411"/>
            <ac:spMk id="3" creationId="{C900DF86-2FB5-4E1D-8EDB-8BDD1FB4ACA4}"/>
          </ac:spMkLst>
        </pc:spChg>
      </pc:sldChg>
      <pc:sldChg chg="modSp new">
        <pc:chgData name="tien tran" userId="f5c0b7c74de91c7e" providerId="Windows Live" clId="Web-{1E8EF9DC-5EA4-425E-9953-1ABDFB2097F3}" dt="2023-08-04T15:18:07.729" v="284" actId="20577"/>
        <pc:sldMkLst>
          <pc:docMk/>
          <pc:sldMk cId="610090152" sldId="412"/>
        </pc:sldMkLst>
        <pc:spChg chg="mod">
          <ac:chgData name="tien tran" userId="f5c0b7c74de91c7e" providerId="Windows Live" clId="Web-{1E8EF9DC-5EA4-425E-9953-1ABDFB2097F3}" dt="2023-08-04T15:16:17.256" v="237" actId="20577"/>
          <ac:spMkLst>
            <pc:docMk/>
            <pc:sldMk cId="610090152" sldId="412"/>
            <ac:spMk id="2" creationId="{34BA921E-21A0-1E80-60A4-69F160F27C97}"/>
          </ac:spMkLst>
        </pc:spChg>
        <pc:spChg chg="mod">
          <ac:chgData name="tien tran" userId="f5c0b7c74de91c7e" providerId="Windows Live" clId="Web-{1E8EF9DC-5EA4-425E-9953-1ABDFB2097F3}" dt="2023-08-04T15:18:07.729" v="284" actId="20577"/>
          <ac:spMkLst>
            <pc:docMk/>
            <pc:sldMk cId="610090152" sldId="412"/>
            <ac:spMk id="3" creationId="{65EF62E1-3A68-2759-4F79-8481E0CAD645}"/>
          </ac:spMkLst>
        </pc:spChg>
      </pc:sldChg>
      <pc:sldChg chg="modSp new del">
        <pc:chgData name="tien tran" userId="f5c0b7c74de91c7e" providerId="Windows Live" clId="Web-{1E8EF9DC-5EA4-425E-9953-1ABDFB2097F3}" dt="2023-08-04T15:15:43.036" v="226"/>
        <pc:sldMkLst>
          <pc:docMk/>
          <pc:sldMk cId="762551238" sldId="413"/>
        </pc:sldMkLst>
        <pc:spChg chg="mod">
          <ac:chgData name="tien tran" userId="f5c0b7c74de91c7e" providerId="Windows Live" clId="Web-{1E8EF9DC-5EA4-425E-9953-1ABDFB2097F3}" dt="2023-08-04T15:07:21.518" v="204" actId="20577"/>
          <ac:spMkLst>
            <pc:docMk/>
            <pc:sldMk cId="762551238" sldId="413"/>
            <ac:spMk id="2" creationId="{73F071EC-2E4C-4577-B9B4-83E9D22B10C4}"/>
          </ac:spMkLst>
        </pc:spChg>
      </pc:sldChg>
      <pc:sldChg chg="modSp new del">
        <pc:chgData name="tien tran" userId="f5c0b7c74de91c7e" providerId="Windows Live" clId="Web-{1E8EF9DC-5EA4-425E-9953-1ABDFB2097F3}" dt="2023-08-04T15:15:46.192" v="227"/>
        <pc:sldMkLst>
          <pc:docMk/>
          <pc:sldMk cId="1881031138" sldId="414"/>
        </pc:sldMkLst>
        <pc:spChg chg="mod">
          <ac:chgData name="tien tran" userId="f5c0b7c74de91c7e" providerId="Windows Live" clId="Web-{1E8EF9DC-5EA4-425E-9953-1ABDFB2097F3}" dt="2023-08-04T15:09:23.147" v="213" actId="20577"/>
          <ac:spMkLst>
            <pc:docMk/>
            <pc:sldMk cId="1881031138" sldId="414"/>
            <ac:spMk id="2" creationId="{A1C4CAA4-71C7-77A4-A640-252FE09BCF24}"/>
          </ac:spMkLst>
        </pc:spChg>
      </pc:sldChg>
    </pc:docChg>
  </pc:docChgLst>
  <pc:docChgLst>
    <pc:chgData name="tien tran" userId="f5c0b7c74de91c7e" providerId="Windows Live" clId="Web-{E07B9685-5A37-4A97-880C-EB79A1BA2E04}"/>
    <pc:docChg chg="addSld modSld sldOrd">
      <pc:chgData name="tien tran" userId="f5c0b7c74de91c7e" providerId="Windows Live" clId="Web-{E07B9685-5A37-4A97-880C-EB79A1BA2E04}" dt="2023-08-16T17:35:18.186" v="341" actId="14100"/>
      <pc:docMkLst>
        <pc:docMk/>
      </pc:docMkLst>
      <pc:sldChg chg="addSp modSp ord">
        <pc:chgData name="tien tran" userId="f5c0b7c74de91c7e" providerId="Windows Live" clId="Web-{E07B9685-5A37-4A97-880C-EB79A1BA2E04}" dt="2023-08-16T16:06:15.416" v="37"/>
        <pc:sldMkLst>
          <pc:docMk/>
          <pc:sldMk cId="3809411529" sldId="406"/>
        </pc:sldMkLst>
        <pc:spChg chg="mod">
          <ac:chgData name="tien tran" userId="f5c0b7c74de91c7e" providerId="Windows Live" clId="Web-{E07B9685-5A37-4A97-880C-EB79A1BA2E04}" dt="2023-08-16T16:00:22.158" v="20" actId="20577"/>
          <ac:spMkLst>
            <pc:docMk/>
            <pc:sldMk cId="3809411529" sldId="406"/>
            <ac:spMk id="3" creationId="{6D6A09B8-C1C5-1477-774B-A2B1DE717F31}"/>
          </ac:spMkLst>
        </pc:spChg>
        <pc:picChg chg="add mod">
          <ac:chgData name="tien tran" userId="f5c0b7c74de91c7e" providerId="Windows Live" clId="Web-{E07B9685-5A37-4A97-880C-EB79A1BA2E04}" dt="2023-08-16T16:00:32.611" v="25" actId="14100"/>
          <ac:picMkLst>
            <pc:docMk/>
            <pc:sldMk cId="3809411529" sldId="406"/>
            <ac:picMk id="5" creationId="{4F1FCDCE-0006-1ADB-2F92-F43570B32FB5}"/>
          </ac:picMkLst>
        </pc:picChg>
      </pc:sldChg>
      <pc:sldChg chg="modSp ord">
        <pc:chgData name="tien tran" userId="f5c0b7c74de91c7e" providerId="Windows Live" clId="Web-{E07B9685-5A37-4A97-880C-EB79A1BA2E04}" dt="2023-08-16T16:38:44.289" v="123" actId="20577"/>
        <pc:sldMkLst>
          <pc:docMk/>
          <pc:sldMk cId="3901513261" sldId="408"/>
        </pc:sldMkLst>
        <pc:spChg chg="mod">
          <ac:chgData name="tien tran" userId="f5c0b7c74de91c7e" providerId="Windows Live" clId="Web-{E07B9685-5A37-4A97-880C-EB79A1BA2E04}" dt="2023-08-16T16:38:44.289" v="123" actId="20577"/>
          <ac:spMkLst>
            <pc:docMk/>
            <pc:sldMk cId="3901513261" sldId="408"/>
            <ac:spMk id="3" creationId="{6D6A09B8-C1C5-1477-774B-A2B1DE717F31}"/>
          </ac:spMkLst>
        </pc:spChg>
      </pc:sldChg>
      <pc:sldChg chg="modSp new">
        <pc:chgData name="tien tran" userId="f5c0b7c74de91c7e" providerId="Windows Live" clId="Web-{E07B9685-5A37-4A97-880C-EB79A1BA2E04}" dt="2023-08-16T16:06:11.213" v="36" actId="20577"/>
        <pc:sldMkLst>
          <pc:docMk/>
          <pc:sldMk cId="852925712" sldId="417"/>
        </pc:sldMkLst>
        <pc:spChg chg="mod">
          <ac:chgData name="tien tran" userId="f5c0b7c74de91c7e" providerId="Windows Live" clId="Web-{E07B9685-5A37-4A97-880C-EB79A1BA2E04}" dt="2023-08-16T16:06:11.213" v="36" actId="20577"/>
          <ac:spMkLst>
            <pc:docMk/>
            <pc:sldMk cId="852925712" sldId="417"/>
            <ac:spMk id="2" creationId="{90A4E298-E3FD-17A1-5623-3B335D845E9D}"/>
          </ac:spMkLst>
        </pc:spChg>
        <pc:spChg chg="mod">
          <ac:chgData name="tien tran" userId="f5c0b7c74de91c7e" providerId="Windows Live" clId="Web-{E07B9685-5A37-4A97-880C-EB79A1BA2E04}" dt="2023-08-16T16:04:43.992" v="30" actId="14100"/>
          <ac:spMkLst>
            <pc:docMk/>
            <pc:sldMk cId="852925712" sldId="417"/>
            <ac:spMk id="3" creationId="{701E4571-6A74-98A2-006B-1C0AC401B58C}"/>
          </ac:spMkLst>
        </pc:spChg>
      </pc:sldChg>
      <pc:sldChg chg="modSp new">
        <pc:chgData name="tien tran" userId="f5c0b7c74de91c7e" providerId="Windows Live" clId="Web-{E07B9685-5A37-4A97-880C-EB79A1BA2E04}" dt="2023-08-16T16:10:01.906" v="52" actId="20577"/>
        <pc:sldMkLst>
          <pc:docMk/>
          <pc:sldMk cId="2456829666" sldId="418"/>
        </pc:sldMkLst>
        <pc:spChg chg="mod">
          <ac:chgData name="tien tran" userId="f5c0b7c74de91c7e" providerId="Windows Live" clId="Web-{E07B9685-5A37-4A97-880C-EB79A1BA2E04}" dt="2023-08-16T16:09:44.343" v="48" actId="20577"/>
          <ac:spMkLst>
            <pc:docMk/>
            <pc:sldMk cId="2456829666" sldId="418"/>
            <ac:spMk id="2" creationId="{067F93BA-54EC-41D4-F6D3-219A7A5E5E59}"/>
          </ac:spMkLst>
        </pc:spChg>
        <pc:spChg chg="mod">
          <ac:chgData name="tien tran" userId="f5c0b7c74de91c7e" providerId="Windows Live" clId="Web-{E07B9685-5A37-4A97-880C-EB79A1BA2E04}" dt="2023-08-16T16:10:01.906" v="52" actId="20577"/>
          <ac:spMkLst>
            <pc:docMk/>
            <pc:sldMk cId="2456829666" sldId="418"/>
            <ac:spMk id="3" creationId="{F3C7D23C-D045-DD7C-CDCB-D743E87CF84C}"/>
          </ac:spMkLst>
        </pc:spChg>
      </pc:sldChg>
      <pc:sldChg chg="addSp modSp new">
        <pc:chgData name="tien tran" userId="f5c0b7c74de91c7e" providerId="Windows Live" clId="Web-{E07B9685-5A37-4A97-880C-EB79A1BA2E04}" dt="2023-08-16T16:11:44.096" v="63" actId="20577"/>
        <pc:sldMkLst>
          <pc:docMk/>
          <pc:sldMk cId="3558047907" sldId="419"/>
        </pc:sldMkLst>
        <pc:spChg chg="mod">
          <ac:chgData name="tien tran" userId="f5c0b7c74de91c7e" providerId="Windows Live" clId="Web-{E07B9685-5A37-4A97-880C-EB79A1BA2E04}" dt="2023-08-16T16:11:44.096" v="63" actId="20577"/>
          <ac:spMkLst>
            <pc:docMk/>
            <pc:sldMk cId="3558047907" sldId="419"/>
            <ac:spMk id="2" creationId="{0C6BDB97-0F40-7F5D-1548-D8E0A376714F}"/>
          </ac:spMkLst>
        </pc:spChg>
        <pc:spChg chg="mod">
          <ac:chgData name="tien tran" userId="f5c0b7c74de91c7e" providerId="Windows Live" clId="Web-{E07B9685-5A37-4A97-880C-EB79A1BA2E04}" dt="2023-08-16T16:10:49.063" v="55" actId="20577"/>
          <ac:spMkLst>
            <pc:docMk/>
            <pc:sldMk cId="3558047907" sldId="419"/>
            <ac:spMk id="3" creationId="{51CB860C-EC8E-5401-5F18-FADDD5D1F23D}"/>
          </ac:spMkLst>
        </pc:spChg>
        <pc:picChg chg="add mod">
          <ac:chgData name="tien tran" userId="f5c0b7c74de91c7e" providerId="Windows Live" clId="Web-{E07B9685-5A37-4A97-880C-EB79A1BA2E04}" dt="2023-08-16T16:10:59.220" v="57" actId="1076"/>
          <ac:picMkLst>
            <pc:docMk/>
            <pc:sldMk cId="3558047907" sldId="419"/>
            <ac:picMk id="5" creationId="{58B7BA5E-0683-8A53-F16F-6CFDF970B847}"/>
          </ac:picMkLst>
        </pc:picChg>
      </pc:sldChg>
      <pc:sldChg chg="modSp new">
        <pc:chgData name="tien tran" userId="f5c0b7c74de91c7e" providerId="Windows Live" clId="Web-{E07B9685-5A37-4A97-880C-EB79A1BA2E04}" dt="2023-08-16T16:13:44.739" v="80" actId="20577"/>
        <pc:sldMkLst>
          <pc:docMk/>
          <pc:sldMk cId="3310607425" sldId="420"/>
        </pc:sldMkLst>
        <pc:spChg chg="mod">
          <ac:chgData name="tien tran" userId="f5c0b7c74de91c7e" providerId="Windows Live" clId="Web-{E07B9685-5A37-4A97-880C-EB79A1BA2E04}" dt="2023-08-16T16:13:02.582" v="70" actId="20577"/>
          <ac:spMkLst>
            <pc:docMk/>
            <pc:sldMk cId="3310607425" sldId="420"/>
            <ac:spMk id="2" creationId="{13F723F9-2D42-45B2-4F30-E5CDC1218E78}"/>
          </ac:spMkLst>
        </pc:spChg>
        <pc:spChg chg="mod">
          <ac:chgData name="tien tran" userId="f5c0b7c74de91c7e" providerId="Windows Live" clId="Web-{E07B9685-5A37-4A97-880C-EB79A1BA2E04}" dt="2023-08-16T16:13:44.739" v="80" actId="20577"/>
          <ac:spMkLst>
            <pc:docMk/>
            <pc:sldMk cId="3310607425" sldId="420"/>
            <ac:spMk id="3" creationId="{01ABF78A-6836-CE41-E771-6F8BD74EB083}"/>
          </ac:spMkLst>
        </pc:spChg>
      </pc:sldChg>
      <pc:sldChg chg="addSp modSp new">
        <pc:chgData name="tien tran" userId="f5c0b7c74de91c7e" providerId="Windows Live" clId="Web-{E07B9685-5A37-4A97-880C-EB79A1BA2E04}" dt="2023-08-16T16:19:15.778" v="119" actId="14100"/>
        <pc:sldMkLst>
          <pc:docMk/>
          <pc:sldMk cId="1213704486" sldId="421"/>
        </pc:sldMkLst>
        <pc:spChg chg="mod">
          <ac:chgData name="tien tran" userId="f5c0b7c74de91c7e" providerId="Windows Live" clId="Web-{E07B9685-5A37-4A97-880C-EB79A1BA2E04}" dt="2023-08-16T16:14:04.552" v="85" actId="20577"/>
          <ac:spMkLst>
            <pc:docMk/>
            <pc:sldMk cId="1213704486" sldId="421"/>
            <ac:spMk id="2" creationId="{45913BE7-4A93-0A1E-9CFA-780D28F571D8}"/>
          </ac:spMkLst>
        </pc:spChg>
        <pc:spChg chg="mod">
          <ac:chgData name="tien tran" userId="f5c0b7c74de91c7e" providerId="Windows Live" clId="Web-{E07B9685-5A37-4A97-880C-EB79A1BA2E04}" dt="2023-08-16T16:18:48.684" v="115" actId="20577"/>
          <ac:spMkLst>
            <pc:docMk/>
            <pc:sldMk cId="1213704486" sldId="421"/>
            <ac:spMk id="3" creationId="{1D9ACED5-C095-027D-5359-7B8A46E32FC8}"/>
          </ac:spMkLst>
        </pc:spChg>
        <pc:picChg chg="add mod">
          <ac:chgData name="tien tran" userId="f5c0b7c74de91c7e" providerId="Windows Live" clId="Web-{E07B9685-5A37-4A97-880C-EB79A1BA2E04}" dt="2023-08-16T16:19:15.778" v="119" actId="14100"/>
          <ac:picMkLst>
            <pc:docMk/>
            <pc:sldMk cId="1213704486" sldId="421"/>
            <ac:picMk id="5" creationId="{3914A51E-5127-903B-9810-65179576BC5A}"/>
          </ac:picMkLst>
        </pc:picChg>
      </pc:sldChg>
      <pc:sldChg chg="addSp delSp modSp new">
        <pc:chgData name="tien tran" userId="f5c0b7c74de91c7e" providerId="Windows Live" clId="Web-{E07B9685-5A37-4A97-880C-EB79A1BA2E04}" dt="2023-08-16T16:40:52.339" v="136" actId="14100"/>
        <pc:sldMkLst>
          <pc:docMk/>
          <pc:sldMk cId="3144263657" sldId="422"/>
        </pc:sldMkLst>
        <pc:spChg chg="mod">
          <ac:chgData name="tien tran" userId="f5c0b7c74de91c7e" providerId="Windows Live" clId="Web-{E07B9685-5A37-4A97-880C-EB79A1BA2E04}" dt="2023-08-16T16:39:14.399" v="128" actId="20577"/>
          <ac:spMkLst>
            <pc:docMk/>
            <pc:sldMk cId="3144263657" sldId="422"/>
            <ac:spMk id="2" creationId="{8A76FCF1-369E-0A1A-E23B-05A12F85D77F}"/>
          </ac:spMkLst>
        </pc:spChg>
        <pc:spChg chg="del">
          <ac:chgData name="tien tran" userId="f5c0b7c74de91c7e" providerId="Windows Live" clId="Web-{E07B9685-5A37-4A97-880C-EB79A1BA2E04}" dt="2023-08-16T16:40:17.088" v="129"/>
          <ac:spMkLst>
            <pc:docMk/>
            <pc:sldMk cId="3144263657" sldId="422"/>
            <ac:spMk id="3" creationId="{52F6FC47-71BA-0FD0-D78A-9D661ED6CA9C}"/>
          </ac:spMkLst>
        </pc:spChg>
        <pc:picChg chg="add mod ord">
          <ac:chgData name="tien tran" userId="f5c0b7c74de91c7e" providerId="Windows Live" clId="Web-{E07B9685-5A37-4A97-880C-EB79A1BA2E04}" dt="2023-08-16T16:40:22.026" v="131" actId="1076"/>
          <ac:picMkLst>
            <pc:docMk/>
            <pc:sldMk cId="3144263657" sldId="422"/>
            <ac:picMk id="5" creationId="{275D0CF4-77F5-BC34-F7F9-D5962C8BE7B7}"/>
          </ac:picMkLst>
        </pc:picChg>
        <pc:picChg chg="add mod">
          <ac:chgData name="tien tran" userId="f5c0b7c74de91c7e" providerId="Windows Live" clId="Web-{E07B9685-5A37-4A97-880C-EB79A1BA2E04}" dt="2023-08-16T16:40:52.339" v="136" actId="14100"/>
          <ac:picMkLst>
            <pc:docMk/>
            <pc:sldMk cId="3144263657" sldId="422"/>
            <ac:picMk id="6" creationId="{9EA22ACF-7739-CB96-7939-466524D074C5}"/>
          </ac:picMkLst>
        </pc:picChg>
      </pc:sldChg>
      <pc:sldChg chg="addSp delSp modSp new">
        <pc:chgData name="tien tran" userId="f5c0b7c74de91c7e" providerId="Windows Live" clId="Web-{E07B9685-5A37-4A97-880C-EB79A1BA2E04}" dt="2023-08-16T16:49:01.632" v="210"/>
        <pc:sldMkLst>
          <pc:docMk/>
          <pc:sldMk cId="2719859703" sldId="423"/>
        </pc:sldMkLst>
        <pc:spChg chg="mod">
          <ac:chgData name="tien tran" userId="f5c0b7c74de91c7e" providerId="Windows Live" clId="Web-{E07B9685-5A37-4A97-880C-EB79A1BA2E04}" dt="2023-08-16T16:43:26.983" v="146" actId="20577"/>
          <ac:spMkLst>
            <pc:docMk/>
            <pc:sldMk cId="2719859703" sldId="423"/>
            <ac:spMk id="2" creationId="{54E3FCC9-1B10-5037-72E3-9FD752F601EE}"/>
          </ac:spMkLst>
        </pc:spChg>
        <pc:spChg chg="add del mod">
          <ac:chgData name="tien tran" userId="f5c0b7c74de91c7e" providerId="Windows Live" clId="Web-{E07B9685-5A37-4A97-880C-EB79A1BA2E04}" dt="2023-08-16T16:48:58.632" v="208" actId="20577"/>
          <ac:spMkLst>
            <pc:docMk/>
            <pc:sldMk cId="2719859703" sldId="423"/>
            <ac:spMk id="3" creationId="{0491BC95-4368-24C5-C47B-C6B153F860DB}"/>
          </ac:spMkLst>
        </pc:spChg>
        <pc:picChg chg="add del mod ord">
          <ac:chgData name="tien tran" userId="f5c0b7c74de91c7e" providerId="Windows Live" clId="Web-{E07B9685-5A37-4A97-880C-EB79A1BA2E04}" dt="2023-08-16T16:43:22.577" v="145"/>
          <ac:picMkLst>
            <pc:docMk/>
            <pc:sldMk cId="2719859703" sldId="423"/>
            <ac:picMk id="5" creationId="{CFEBE843-D693-BCED-4F6D-16AEA966B270}"/>
          </ac:picMkLst>
        </pc:picChg>
        <pc:picChg chg="add mod">
          <ac:chgData name="tien tran" userId="f5c0b7c74de91c7e" providerId="Windows Live" clId="Web-{E07B9685-5A37-4A97-880C-EB79A1BA2E04}" dt="2023-08-16T16:48:10.162" v="194" actId="1076"/>
          <ac:picMkLst>
            <pc:docMk/>
            <pc:sldMk cId="2719859703" sldId="423"/>
            <ac:picMk id="6" creationId="{7A72F5BA-4CFE-2F42-E90C-FE033BC3BA3E}"/>
          </ac:picMkLst>
        </pc:picChg>
        <pc:picChg chg="add mod">
          <ac:chgData name="tien tran" userId="f5c0b7c74de91c7e" providerId="Windows Live" clId="Web-{E07B9685-5A37-4A97-880C-EB79A1BA2E04}" dt="2023-08-16T16:48:14.115" v="195" actId="14100"/>
          <ac:picMkLst>
            <pc:docMk/>
            <pc:sldMk cId="2719859703" sldId="423"/>
            <ac:picMk id="7" creationId="{F4D842A6-2191-4D69-2C4E-66F588D5834F}"/>
          </ac:picMkLst>
        </pc:picChg>
        <pc:picChg chg="add del mod">
          <ac:chgData name="tien tran" userId="f5c0b7c74de91c7e" providerId="Windows Live" clId="Web-{E07B9685-5A37-4A97-880C-EB79A1BA2E04}" dt="2023-08-16T16:49:01.632" v="210"/>
          <ac:picMkLst>
            <pc:docMk/>
            <pc:sldMk cId="2719859703" sldId="423"/>
            <ac:picMk id="8" creationId="{2830E3DE-E9E1-326D-A431-0218150BD761}"/>
          </ac:picMkLst>
        </pc:picChg>
        <pc:picChg chg="add del mod">
          <ac:chgData name="tien tran" userId="f5c0b7c74de91c7e" providerId="Windows Live" clId="Web-{E07B9685-5A37-4A97-880C-EB79A1BA2E04}" dt="2023-08-16T16:49:00.444" v="209"/>
          <ac:picMkLst>
            <pc:docMk/>
            <pc:sldMk cId="2719859703" sldId="423"/>
            <ac:picMk id="9" creationId="{AC499162-1567-7430-45B9-02B7C8302806}"/>
          </ac:picMkLst>
        </pc:picChg>
      </pc:sldChg>
      <pc:sldChg chg="delSp modSp add replId">
        <pc:chgData name="tien tran" userId="f5c0b7c74de91c7e" providerId="Windows Live" clId="Web-{E07B9685-5A37-4A97-880C-EB79A1BA2E04}" dt="2023-08-16T16:48:53.257" v="207" actId="20577"/>
        <pc:sldMkLst>
          <pc:docMk/>
          <pc:sldMk cId="2792897587" sldId="424"/>
        </pc:sldMkLst>
        <pc:spChg chg="mod">
          <ac:chgData name="tien tran" userId="f5c0b7c74de91c7e" providerId="Windows Live" clId="Web-{E07B9685-5A37-4A97-880C-EB79A1BA2E04}" dt="2023-08-16T16:48:53.257" v="207" actId="20577"/>
          <ac:spMkLst>
            <pc:docMk/>
            <pc:sldMk cId="2792897587" sldId="424"/>
            <ac:spMk id="3" creationId="{0491BC95-4368-24C5-C47B-C6B153F860DB}"/>
          </ac:spMkLst>
        </pc:spChg>
        <pc:picChg chg="del">
          <ac:chgData name="tien tran" userId="f5c0b7c74de91c7e" providerId="Windows Live" clId="Web-{E07B9685-5A37-4A97-880C-EB79A1BA2E04}" dt="2023-08-16T16:48:25.959" v="197"/>
          <ac:picMkLst>
            <pc:docMk/>
            <pc:sldMk cId="2792897587" sldId="424"/>
            <ac:picMk id="6" creationId="{7A72F5BA-4CFE-2F42-E90C-FE033BC3BA3E}"/>
          </ac:picMkLst>
        </pc:picChg>
        <pc:picChg chg="del">
          <ac:chgData name="tien tran" userId="f5c0b7c74de91c7e" providerId="Windows Live" clId="Web-{E07B9685-5A37-4A97-880C-EB79A1BA2E04}" dt="2023-08-16T16:48:27.537" v="198"/>
          <ac:picMkLst>
            <pc:docMk/>
            <pc:sldMk cId="2792897587" sldId="424"/>
            <ac:picMk id="7" creationId="{F4D842A6-2191-4D69-2C4E-66F588D5834F}"/>
          </ac:picMkLst>
        </pc:picChg>
        <pc:picChg chg="mod">
          <ac:chgData name="tien tran" userId="f5c0b7c74de91c7e" providerId="Windows Live" clId="Web-{E07B9685-5A37-4A97-880C-EB79A1BA2E04}" dt="2023-08-16T16:48:41.241" v="204" actId="1076"/>
          <ac:picMkLst>
            <pc:docMk/>
            <pc:sldMk cId="2792897587" sldId="424"/>
            <ac:picMk id="8" creationId="{2830E3DE-E9E1-326D-A431-0218150BD761}"/>
          </ac:picMkLst>
        </pc:picChg>
        <pc:picChg chg="mod">
          <ac:chgData name="tien tran" userId="f5c0b7c74de91c7e" providerId="Windows Live" clId="Web-{E07B9685-5A37-4A97-880C-EB79A1BA2E04}" dt="2023-08-16T16:48:43.522" v="205" actId="1076"/>
          <ac:picMkLst>
            <pc:docMk/>
            <pc:sldMk cId="2792897587" sldId="424"/>
            <ac:picMk id="9" creationId="{AC499162-1567-7430-45B9-02B7C8302806}"/>
          </ac:picMkLst>
        </pc:picChg>
      </pc:sldChg>
      <pc:sldChg chg="modSp new">
        <pc:chgData name="tien tran" userId="f5c0b7c74de91c7e" providerId="Windows Live" clId="Web-{E07B9685-5A37-4A97-880C-EB79A1BA2E04}" dt="2023-08-16T17:16:40.260" v="263" actId="20577"/>
        <pc:sldMkLst>
          <pc:docMk/>
          <pc:sldMk cId="2149380132" sldId="425"/>
        </pc:sldMkLst>
        <pc:spChg chg="mod">
          <ac:chgData name="tien tran" userId="f5c0b7c74de91c7e" providerId="Windows Live" clId="Web-{E07B9685-5A37-4A97-880C-EB79A1BA2E04}" dt="2023-08-16T17:15:46.415" v="229" actId="20577"/>
          <ac:spMkLst>
            <pc:docMk/>
            <pc:sldMk cId="2149380132" sldId="425"/>
            <ac:spMk id="2" creationId="{8DB6D118-B373-4AF2-4DF0-94781A7AA6BA}"/>
          </ac:spMkLst>
        </pc:spChg>
        <pc:spChg chg="mod">
          <ac:chgData name="tien tran" userId="f5c0b7c74de91c7e" providerId="Windows Live" clId="Web-{E07B9685-5A37-4A97-880C-EB79A1BA2E04}" dt="2023-08-16T17:16:40.260" v="263" actId="20577"/>
          <ac:spMkLst>
            <pc:docMk/>
            <pc:sldMk cId="2149380132" sldId="425"/>
            <ac:spMk id="3" creationId="{A5B9A8D0-28CC-9BAA-DD0A-837B01261193}"/>
          </ac:spMkLst>
        </pc:spChg>
      </pc:sldChg>
      <pc:sldChg chg="modSp new">
        <pc:chgData name="tien tran" userId="f5c0b7c74de91c7e" providerId="Windows Live" clId="Web-{E07B9685-5A37-4A97-880C-EB79A1BA2E04}" dt="2023-08-16T17:16:57.745" v="274" actId="20577"/>
        <pc:sldMkLst>
          <pc:docMk/>
          <pc:sldMk cId="3993050468" sldId="426"/>
        </pc:sldMkLst>
        <pc:spChg chg="mod">
          <ac:chgData name="tien tran" userId="f5c0b7c74de91c7e" providerId="Windows Live" clId="Web-{E07B9685-5A37-4A97-880C-EB79A1BA2E04}" dt="2023-08-16T17:16:57.745" v="274" actId="20577"/>
          <ac:spMkLst>
            <pc:docMk/>
            <pc:sldMk cId="3993050468" sldId="426"/>
            <ac:spMk id="2" creationId="{AF3878A8-CFA3-224D-0260-DF363A12EB83}"/>
          </ac:spMkLst>
        </pc:spChg>
      </pc:sldChg>
      <pc:sldChg chg="addSp delSp modSp new">
        <pc:chgData name="tien tran" userId="f5c0b7c74de91c7e" providerId="Windows Live" clId="Web-{E07B9685-5A37-4A97-880C-EB79A1BA2E04}" dt="2023-08-16T17:35:18.186" v="341" actId="14100"/>
        <pc:sldMkLst>
          <pc:docMk/>
          <pc:sldMk cId="709523244" sldId="427"/>
        </pc:sldMkLst>
        <pc:spChg chg="mod">
          <ac:chgData name="tien tran" userId="f5c0b7c74de91c7e" providerId="Windows Live" clId="Web-{E07B9685-5A37-4A97-880C-EB79A1BA2E04}" dt="2023-08-16T17:22:57.444" v="286" actId="20577"/>
          <ac:spMkLst>
            <pc:docMk/>
            <pc:sldMk cId="709523244" sldId="427"/>
            <ac:spMk id="2" creationId="{3159BCFE-21B6-B07D-B08E-F8BAC3479EDB}"/>
          </ac:spMkLst>
        </pc:spChg>
        <pc:spChg chg="mod">
          <ac:chgData name="tien tran" userId="f5c0b7c74de91c7e" providerId="Windows Live" clId="Web-{E07B9685-5A37-4A97-880C-EB79A1BA2E04}" dt="2023-08-16T17:31:36.679" v="328" actId="20577"/>
          <ac:spMkLst>
            <pc:docMk/>
            <pc:sldMk cId="709523244" sldId="427"/>
            <ac:spMk id="3" creationId="{36C8DE30-46F9-B4AB-5855-3E95E4DC7F63}"/>
          </ac:spMkLst>
        </pc:spChg>
        <pc:picChg chg="add del mod">
          <ac:chgData name="tien tran" userId="f5c0b7c74de91c7e" providerId="Windows Live" clId="Web-{E07B9685-5A37-4A97-880C-EB79A1BA2E04}" dt="2023-08-16T17:35:13.561" v="339"/>
          <ac:picMkLst>
            <pc:docMk/>
            <pc:sldMk cId="709523244" sldId="427"/>
            <ac:picMk id="5" creationId="{EC4C1B42-96FE-1CEF-B9F5-C95EE0797C79}"/>
          </ac:picMkLst>
        </pc:picChg>
        <pc:picChg chg="add mod">
          <ac:chgData name="tien tran" userId="f5c0b7c74de91c7e" providerId="Windows Live" clId="Web-{E07B9685-5A37-4A97-880C-EB79A1BA2E04}" dt="2023-08-16T17:35:18.186" v="341" actId="14100"/>
          <ac:picMkLst>
            <pc:docMk/>
            <pc:sldMk cId="709523244" sldId="427"/>
            <ac:picMk id="6" creationId="{5EF260F7-C14A-7065-90C8-5953DAB36488}"/>
          </ac:picMkLst>
        </pc:picChg>
      </pc:sldChg>
      <pc:sldChg chg="new">
        <pc:chgData name="tien tran" userId="f5c0b7c74de91c7e" providerId="Windows Live" clId="Web-{E07B9685-5A37-4A97-880C-EB79A1BA2E04}" dt="2023-08-16T17:23:40.211" v="299"/>
        <pc:sldMkLst>
          <pc:docMk/>
          <pc:sldMk cId="599323709" sldId="428"/>
        </pc:sldMkLst>
      </pc:sldChg>
    </pc:docChg>
  </pc:docChgLst>
  <pc:docChgLst>
    <pc:chgData name="tien tran" userId="f5c0b7c74de91c7e" providerId="Windows Live" clId="Web-{0BFD4720-1AC8-4196-B141-AB7287C126FF}"/>
    <pc:docChg chg="addSld modSld">
      <pc:chgData name="tien tran" userId="f5c0b7c74de91c7e" providerId="Windows Live" clId="Web-{0BFD4720-1AC8-4196-B141-AB7287C126FF}" dt="2023-08-17T03:00:12.176" v="60" actId="20577"/>
      <pc:docMkLst>
        <pc:docMk/>
      </pc:docMkLst>
      <pc:sldChg chg="modSp">
        <pc:chgData name="tien tran" userId="f5c0b7c74de91c7e" providerId="Windows Live" clId="Web-{0BFD4720-1AC8-4196-B141-AB7287C126FF}" dt="2023-08-17T03:00:12.176" v="60" actId="20577"/>
        <pc:sldMkLst>
          <pc:docMk/>
          <pc:sldMk cId="3310607425" sldId="420"/>
        </pc:sldMkLst>
        <pc:spChg chg="mod">
          <ac:chgData name="tien tran" userId="f5c0b7c74de91c7e" providerId="Windows Live" clId="Web-{0BFD4720-1AC8-4196-B141-AB7287C126FF}" dt="2023-08-17T03:00:12.176" v="60" actId="20577"/>
          <ac:spMkLst>
            <pc:docMk/>
            <pc:sldMk cId="3310607425" sldId="420"/>
            <ac:spMk id="3" creationId="{01ABF78A-6836-CE41-E771-6F8BD74EB083}"/>
          </ac:spMkLst>
        </pc:spChg>
      </pc:sldChg>
      <pc:sldChg chg="modSp new">
        <pc:chgData name="tien tran" userId="f5c0b7c74de91c7e" providerId="Windows Live" clId="Web-{0BFD4720-1AC8-4196-B141-AB7287C126FF}" dt="2023-08-17T01:46:32.687" v="51" actId="20577"/>
        <pc:sldMkLst>
          <pc:docMk/>
          <pc:sldMk cId="4200024976" sldId="429"/>
        </pc:sldMkLst>
        <pc:spChg chg="mod">
          <ac:chgData name="tien tran" userId="f5c0b7c74de91c7e" providerId="Windows Live" clId="Web-{0BFD4720-1AC8-4196-B141-AB7287C126FF}" dt="2023-08-17T01:45:39.139" v="1" actId="20577"/>
          <ac:spMkLst>
            <pc:docMk/>
            <pc:sldMk cId="4200024976" sldId="429"/>
            <ac:spMk id="2" creationId="{2CDA7CFF-3A35-4D78-6373-28D9BBE035A6}"/>
          </ac:spMkLst>
        </pc:spChg>
        <pc:spChg chg="mod">
          <ac:chgData name="tien tran" userId="f5c0b7c74de91c7e" providerId="Windows Live" clId="Web-{0BFD4720-1AC8-4196-B141-AB7287C126FF}" dt="2023-08-17T01:46:32.687" v="51" actId="20577"/>
          <ac:spMkLst>
            <pc:docMk/>
            <pc:sldMk cId="4200024976" sldId="429"/>
            <ac:spMk id="3" creationId="{6B970A72-EEC7-8346-DD48-6E4CE776E929}"/>
          </ac:spMkLst>
        </pc:spChg>
      </pc:sldChg>
    </pc:docChg>
  </pc:docChgLst>
  <pc:docChgLst>
    <pc:chgData name="tien tran" userId="f5c0b7c74de91c7e" providerId="Windows Live" clId="Web-{A44A8A2B-26F0-4566-AD1C-5749E4A192F3}"/>
    <pc:docChg chg="addSld delSld modSld sldOrd">
      <pc:chgData name="tien tran" userId="f5c0b7c74de91c7e" providerId="Windows Live" clId="Web-{A44A8A2B-26F0-4566-AD1C-5749E4A192F3}" dt="2023-08-11T16:58:37.691" v="247" actId="20577"/>
      <pc:docMkLst>
        <pc:docMk/>
      </pc:docMkLst>
      <pc:sldChg chg="modSp">
        <pc:chgData name="tien tran" userId="f5c0b7c74de91c7e" providerId="Windows Live" clId="Web-{A44A8A2B-26F0-4566-AD1C-5749E4A192F3}" dt="2023-08-11T15:05:21.767" v="26" actId="20577"/>
        <pc:sldMkLst>
          <pc:docMk/>
          <pc:sldMk cId="0" sldId="257"/>
        </pc:sldMkLst>
        <pc:spChg chg="mod">
          <ac:chgData name="tien tran" userId="f5c0b7c74de91c7e" providerId="Windows Live" clId="Web-{A44A8A2B-26F0-4566-AD1C-5749E4A192F3}" dt="2023-08-11T15:05:21.767" v="26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A44A8A2B-26F0-4566-AD1C-5749E4A192F3}" dt="2023-08-11T15:01:47.119" v="2" actId="20577"/>
        <pc:sldMkLst>
          <pc:docMk/>
          <pc:sldMk cId="0" sldId="404"/>
        </pc:sldMkLst>
        <pc:spChg chg="mod">
          <ac:chgData name="tien tran" userId="f5c0b7c74de91c7e" providerId="Windows Live" clId="Web-{A44A8A2B-26F0-4566-AD1C-5749E4A192F3}" dt="2023-08-11T15:01:47.119" v="2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A44A8A2B-26F0-4566-AD1C-5749E4A192F3}" dt="2023-08-11T16:58:20.972" v="241" actId="20577"/>
        <pc:sldMkLst>
          <pc:docMk/>
          <pc:sldMk cId="127468970" sldId="408"/>
        </pc:sldMkLst>
        <pc:spChg chg="mod">
          <ac:chgData name="tien tran" userId="f5c0b7c74de91c7e" providerId="Windows Live" clId="Web-{A44A8A2B-26F0-4566-AD1C-5749E4A192F3}" dt="2023-08-11T16:58:20.972" v="241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A44A8A2B-26F0-4566-AD1C-5749E4A192F3}" dt="2023-08-11T16:43:36.428" v="219"/>
        <pc:sldMkLst>
          <pc:docMk/>
          <pc:sldMk cId="4092728141" sldId="409"/>
        </pc:sldMkLst>
      </pc:sldChg>
      <pc:sldChg chg="modSp">
        <pc:chgData name="tien tran" userId="f5c0b7c74de91c7e" providerId="Windows Live" clId="Web-{A44A8A2B-26F0-4566-AD1C-5749E4A192F3}" dt="2023-08-11T16:28:06.346" v="60" actId="20577"/>
        <pc:sldMkLst>
          <pc:docMk/>
          <pc:sldMk cId="783779802" sldId="410"/>
        </pc:sldMkLst>
        <pc:spChg chg="mod">
          <ac:chgData name="tien tran" userId="f5c0b7c74de91c7e" providerId="Windows Live" clId="Web-{A44A8A2B-26F0-4566-AD1C-5749E4A192F3}" dt="2023-08-11T16:28:06.346" v="60" actId="20577"/>
          <ac:spMkLst>
            <pc:docMk/>
            <pc:sldMk cId="783779802" sldId="410"/>
            <ac:spMk id="2" creationId="{250BAF42-F1CB-45A3-0C77-CBAA9434D89F}"/>
          </ac:spMkLst>
        </pc:spChg>
        <pc:spChg chg="mod">
          <ac:chgData name="tien tran" userId="f5c0b7c74de91c7e" providerId="Windows Live" clId="Web-{A44A8A2B-26F0-4566-AD1C-5749E4A192F3}" dt="2023-08-11T16:27:43.643" v="50" actId="20577"/>
          <ac:spMkLst>
            <pc:docMk/>
            <pc:sldMk cId="783779802" sldId="410"/>
            <ac:spMk id="3" creationId="{2DAF0DD2-A99E-B732-D6F1-050717CDC005}"/>
          </ac:spMkLst>
        </pc:spChg>
      </pc:sldChg>
      <pc:sldChg chg="del">
        <pc:chgData name="tien tran" userId="f5c0b7c74de91c7e" providerId="Windows Live" clId="Web-{A44A8A2B-26F0-4566-AD1C-5749E4A192F3}" dt="2023-08-11T16:43:15.818" v="205"/>
        <pc:sldMkLst>
          <pc:docMk/>
          <pc:sldMk cId="3339784644" sldId="412"/>
        </pc:sldMkLst>
      </pc:sldChg>
      <pc:sldChg chg="del">
        <pc:chgData name="tien tran" userId="f5c0b7c74de91c7e" providerId="Windows Live" clId="Web-{A44A8A2B-26F0-4566-AD1C-5749E4A192F3}" dt="2023-08-11T16:43:16.662" v="206"/>
        <pc:sldMkLst>
          <pc:docMk/>
          <pc:sldMk cId="3181141262" sldId="413"/>
        </pc:sldMkLst>
      </pc:sldChg>
      <pc:sldChg chg="del">
        <pc:chgData name="tien tran" userId="f5c0b7c74de91c7e" providerId="Windows Live" clId="Web-{A44A8A2B-26F0-4566-AD1C-5749E4A192F3}" dt="2023-08-11T16:43:17.646" v="207"/>
        <pc:sldMkLst>
          <pc:docMk/>
          <pc:sldMk cId="3444204200" sldId="414"/>
        </pc:sldMkLst>
      </pc:sldChg>
      <pc:sldChg chg="del">
        <pc:chgData name="tien tran" userId="f5c0b7c74de91c7e" providerId="Windows Live" clId="Web-{A44A8A2B-26F0-4566-AD1C-5749E4A192F3}" dt="2023-08-11T16:43:18.646" v="208"/>
        <pc:sldMkLst>
          <pc:docMk/>
          <pc:sldMk cId="3272650938" sldId="415"/>
        </pc:sldMkLst>
      </pc:sldChg>
      <pc:sldChg chg="del">
        <pc:chgData name="tien tran" userId="f5c0b7c74de91c7e" providerId="Windows Live" clId="Web-{A44A8A2B-26F0-4566-AD1C-5749E4A192F3}" dt="2023-08-11T16:43:19.490" v="209"/>
        <pc:sldMkLst>
          <pc:docMk/>
          <pc:sldMk cId="1460951728" sldId="416"/>
        </pc:sldMkLst>
      </pc:sldChg>
      <pc:sldChg chg="del">
        <pc:chgData name="tien tran" userId="f5c0b7c74de91c7e" providerId="Windows Live" clId="Web-{A44A8A2B-26F0-4566-AD1C-5749E4A192F3}" dt="2023-08-11T16:43:24.818" v="214"/>
        <pc:sldMkLst>
          <pc:docMk/>
          <pc:sldMk cId="276252559" sldId="417"/>
        </pc:sldMkLst>
      </pc:sldChg>
      <pc:sldChg chg="del">
        <pc:chgData name="tien tran" userId="f5c0b7c74de91c7e" providerId="Windows Live" clId="Web-{A44A8A2B-26F0-4566-AD1C-5749E4A192F3}" dt="2023-08-11T16:43:26.834" v="216"/>
        <pc:sldMkLst>
          <pc:docMk/>
          <pc:sldMk cId="4113484281" sldId="419"/>
        </pc:sldMkLst>
      </pc:sldChg>
      <pc:sldChg chg="del">
        <pc:chgData name="tien tran" userId="f5c0b7c74de91c7e" providerId="Windows Live" clId="Web-{A44A8A2B-26F0-4566-AD1C-5749E4A192F3}" dt="2023-08-11T16:43:25.865" v="215"/>
        <pc:sldMkLst>
          <pc:docMk/>
          <pc:sldMk cId="731796846" sldId="420"/>
        </pc:sldMkLst>
      </pc:sldChg>
      <pc:sldChg chg="del">
        <pc:chgData name="tien tran" userId="f5c0b7c74de91c7e" providerId="Windows Live" clId="Web-{A44A8A2B-26F0-4566-AD1C-5749E4A192F3}" dt="2023-08-11T16:43:27.631" v="217"/>
        <pc:sldMkLst>
          <pc:docMk/>
          <pc:sldMk cId="2598830094" sldId="421"/>
        </pc:sldMkLst>
      </pc:sldChg>
      <pc:sldChg chg="del">
        <pc:chgData name="tien tran" userId="f5c0b7c74de91c7e" providerId="Windows Live" clId="Web-{A44A8A2B-26F0-4566-AD1C-5749E4A192F3}" dt="2023-08-11T16:43:30.037" v="218"/>
        <pc:sldMkLst>
          <pc:docMk/>
          <pc:sldMk cId="920688791" sldId="423"/>
        </pc:sldMkLst>
      </pc:sldChg>
      <pc:sldChg chg="del">
        <pc:chgData name="tien tran" userId="f5c0b7c74de91c7e" providerId="Windows Live" clId="Web-{A44A8A2B-26F0-4566-AD1C-5749E4A192F3}" dt="2023-08-11T16:43:22.584" v="212"/>
        <pc:sldMkLst>
          <pc:docMk/>
          <pc:sldMk cId="2531436333" sldId="425"/>
        </pc:sldMkLst>
      </pc:sldChg>
      <pc:sldChg chg="del">
        <pc:chgData name="tien tran" userId="f5c0b7c74de91c7e" providerId="Windows Live" clId="Web-{A44A8A2B-26F0-4566-AD1C-5749E4A192F3}" dt="2023-08-11T16:43:21.584" v="211"/>
        <pc:sldMkLst>
          <pc:docMk/>
          <pc:sldMk cId="2777785407" sldId="426"/>
        </pc:sldMkLst>
      </pc:sldChg>
      <pc:sldChg chg="addSp delSp modSp del">
        <pc:chgData name="tien tran" userId="f5c0b7c74de91c7e" providerId="Windows Live" clId="Web-{A44A8A2B-26F0-4566-AD1C-5749E4A192F3}" dt="2023-08-11T16:43:38.600" v="220"/>
        <pc:sldMkLst>
          <pc:docMk/>
          <pc:sldMk cId="4230782466" sldId="427"/>
        </pc:sldMkLst>
        <pc:spChg chg="add mod">
          <ac:chgData name="tien tran" userId="f5c0b7c74de91c7e" providerId="Windows Live" clId="Web-{A44A8A2B-26F0-4566-AD1C-5749E4A192F3}" dt="2023-08-11T16:25:09.310" v="38"/>
          <ac:spMkLst>
            <pc:docMk/>
            <pc:sldMk cId="4230782466" sldId="427"/>
            <ac:spMk id="2" creationId="{B826DEA8-6655-EB7C-309F-6BEF7F2727E7}"/>
          </ac:spMkLst>
        </pc:spChg>
        <pc:spChg chg="add mod">
          <ac:chgData name="tien tran" userId="f5c0b7c74de91c7e" providerId="Windows Live" clId="Web-{A44A8A2B-26F0-4566-AD1C-5749E4A192F3}" dt="2023-08-11T16:25:13.872" v="40"/>
          <ac:spMkLst>
            <pc:docMk/>
            <pc:sldMk cId="4230782466" sldId="427"/>
            <ac:spMk id="3" creationId="{6BF2C25F-B94D-269A-8DDF-291F9006A453}"/>
          </ac:spMkLst>
        </pc:spChg>
        <pc:spChg chg="add mod">
          <ac:chgData name="tien tran" userId="f5c0b7c74de91c7e" providerId="Windows Live" clId="Web-{A44A8A2B-26F0-4566-AD1C-5749E4A192F3}" dt="2023-08-11T16:25:35.607" v="42"/>
          <ac:spMkLst>
            <pc:docMk/>
            <pc:sldMk cId="4230782466" sldId="427"/>
            <ac:spMk id="4" creationId="{3BEBC62D-F3A8-D3FB-DA55-C8A45FF4B8D2}"/>
          </ac:spMkLst>
        </pc:spChg>
        <pc:spChg chg="add mod">
          <ac:chgData name="tien tran" userId="f5c0b7c74de91c7e" providerId="Windows Live" clId="Web-{A44A8A2B-26F0-4566-AD1C-5749E4A192F3}" dt="2023-08-11T16:26:51.110" v="44"/>
          <ac:spMkLst>
            <pc:docMk/>
            <pc:sldMk cId="4230782466" sldId="427"/>
            <ac:spMk id="5" creationId="{5A1E6729-F39E-11F5-DBCA-8C37C9A5B282}"/>
          </ac:spMkLst>
        </pc:spChg>
        <pc:spChg chg="add del mod">
          <ac:chgData name="tien tran" userId="f5c0b7c74de91c7e" providerId="Windows Live" clId="Web-{A44A8A2B-26F0-4566-AD1C-5749E4A192F3}" dt="2023-08-11T16:27:04.532" v="47"/>
          <ac:spMkLst>
            <pc:docMk/>
            <pc:sldMk cId="4230782466" sldId="427"/>
            <ac:spMk id="6" creationId="{DACE127B-3413-5CD4-3DC9-AEA4C29F1C02}"/>
          </ac:spMkLst>
        </pc:spChg>
      </pc:sldChg>
      <pc:sldChg chg="del">
        <pc:chgData name="tien tran" userId="f5c0b7c74de91c7e" providerId="Windows Live" clId="Web-{A44A8A2B-26F0-4566-AD1C-5749E4A192F3}" dt="2023-08-11T16:43:20.552" v="210"/>
        <pc:sldMkLst>
          <pc:docMk/>
          <pc:sldMk cId="2677565605" sldId="429"/>
        </pc:sldMkLst>
      </pc:sldChg>
      <pc:sldChg chg="del">
        <pc:chgData name="tien tran" userId="f5c0b7c74de91c7e" providerId="Windows Live" clId="Web-{A44A8A2B-26F0-4566-AD1C-5749E4A192F3}" dt="2023-08-11T16:43:23.740" v="213"/>
        <pc:sldMkLst>
          <pc:docMk/>
          <pc:sldMk cId="594343117" sldId="430"/>
        </pc:sldMkLst>
      </pc:sldChg>
      <pc:sldChg chg="modSp new">
        <pc:chgData name="tien tran" userId="f5c0b7c74de91c7e" providerId="Windows Live" clId="Web-{A44A8A2B-26F0-4566-AD1C-5749E4A192F3}" dt="2023-08-11T16:28:31.253" v="67" actId="20577"/>
        <pc:sldMkLst>
          <pc:docMk/>
          <pc:sldMk cId="3250509918" sldId="431"/>
        </pc:sldMkLst>
        <pc:spChg chg="mod">
          <ac:chgData name="tien tran" userId="f5c0b7c74de91c7e" providerId="Windows Live" clId="Web-{A44A8A2B-26F0-4566-AD1C-5749E4A192F3}" dt="2023-08-11T16:28:28.300" v="65" actId="20577"/>
          <ac:spMkLst>
            <pc:docMk/>
            <pc:sldMk cId="3250509918" sldId="431"/>
            <ac:spMk id="2" creationId="{B5359ED0-718E-A0AA-CB7E-891559FAC949}"/>
          </ac:spMkLst>
        </pc:spChg>
        <pc:spChg chg="mod">
          <ac:chgData name="tien tran" userId="f5c0b7c74de91c7e" providerId="Windows Live" clId="Web-{A44A8A2B-26F0-4566-AD1C-5749E4A192F3}" dt="2023-08-11T16:28:31.253" v="67" actId="20577"/>
          <ac:spMkLst>
            <pc:docMk/>
            <pc:sldMk cId="3250509918" sldId="431"/>
            <ac:spMk id="3" creationId="{CAB0D2D6-D372-9C9D-7C0B-A7923FC9EF70}"/>
          </ac:spMkLst>
        </pc:spChg>
      </pc:sldChg>
      <pc:sldChg chg="modSp new">
        <pc:chgData name="tien tran" userId="f5c0b7c74de91c7e" providerId="Windows Live" clId="Web-{A44A8A2B-26F0-4566-AD1C-5749E4A192F3}" dt="2023-08-11T16:29:13.052" v="78" actId="20577"/>
        <pc:sldMkLst>
          <pc:docMk/>
          <pc:sldMk cId="2651737697" sldId="432"/>
        </pc:sldMkLst>
        <pc:spChg chg="mod">
          <ac:chgData name="tien tran" userId="f5c0b7c74de91c7e" providerId="Windows Live" clId="Web-{A44A8A2B-26F0-4566-AD1C-5749E4A192F3}" dt="2023-08-11T16:28:52.004" v="74" actId="20577"/>
          <ac:spMkLst>
            <pc:docMk/>
            <pc:sldMk cId="2651737697" sldId="432"/>
            <ac:spMk id="2" creationId="{442925E2-9624-AED9-FE3F-8328F4E87CF8}"/>
          </ac:spMkLst>
        </pc:spChg>
        <pc:spChg chg="mod">
          <ac:chgData name="tien tran" userId="f5c0b7c74de91c7e" providerId="Windows Live" clId="Web-{A44A8A2B-26F0-4566-AD1C-5749E4A192F3}" dt="2023-08-11T16:29:13.052" v="78" actId="20577"/>
          <ac:spMkLst>
            <pc:docMk/>
            <pc:sldMk cId="2651737697" sldId="432"/>
            <ac:spMk id="3" creationId="{4AD1D639-AFC7-F368-D606-680995DE614A}"/>
          </ac:spMkLst>
        </pc:spChg>
      </pc:sldChg>
      <pc:sldChg chg="modSp new">
        <pc:chgData name="tien tran" userId="f5c0b7c74de91c7e" providerId="Windows Live" clId="Web-{A44A8A2B-26F0-4566-AD1C-5749E4A192F3}" dt="2023-08-11T16:30:08.663" v="88" actId="20577"/>
        <pc:sldMkLst>
          <pc:docMk/>
          <pc:sldMk cId="3729329251" sldId="433"/>
        </pc:sldMkLst>
        <pc:spChg chg="mod">
          <ac:chgData name="tien tran" userId="f5c0b7c74de91c7e" providerId="Windows Live" clId="Web-{A44A8A2B-26F0-4566-AD1C-5749E4A192F3}" dt="2023-08-11T16:29:26.364" v="86" actId="20577"/>
          <ac:spMkLst>
            <pc:docMk/>
            <pc:sldMk cId="3729329251" sldId="433"/>
            <ac:spMk id="2" creationId="{D457742E-7801-7204-FB1C-EC61754B98AB}"/>
          </ac:spMkLst>
        </pc:spChg>
        <pc:spChg chg="mod">
          <ac:chgData name="tien tran" userId="f5c0b7c74de91c7e" providerId="Windows Live" clId="Web-{A44A8A2B-26F0-4566-AD1C-5749E4A192F3}" dt="2023-08-11T16:30:08.663" v="88" actId="20577"/>
          <ac:spMkLst>
            <pc:docMk/>
            <pc:sldMk cId="3729329251" sldId="433"/>
            <ac:spMk id="3" creationId="{2EF81D7E-56AD-BF1E-9D53-AA6DAA3E578C}"/>
          </ac:spMkLst>
        </pc:spChg>
      </pc:sldChg>
      <pc:sldChg chg="modSp new">
        <pc:chgData name="tien tran" userId="f5c0b7c74de91c7e" providerId="Windows Live" clId="Web-{A44A8A2B-26F0-4566-AD1C-5749E4A192F3}" dt="2023-08-11T16:30:32.335" v="97" actId="20577"/>
        <pc:sldMkLst>
          <pc:docMk/>
          <pc:sldMk cId="3101371877" sldId="434"/>
        </pc:sldMkLst>
        <pc:spChg chg="mod">
          <ac:chgData name="tien tran" userId="f5c0b7c74de91c7e" providerId="Windows Live" clId="Web-{A44A8A2B-26F0-4566-AD1C-5749E4A192F3}" dt="2023-08-11T16:30:19.975" v="95" actId="20577"/>
          <ac:spMkLst>
            <pc:docMk/>
            <pc:sldMk cId="3101371877" sldId="434"/>
            <ac:spMk id="2" creationId="{3AA7D6B1-F23D-FEBD-BC6C-C27AA41D6693}"/>
          </ac:spMkLst>
        </pc:spChg>
        <pc:spChg chg="mod">
          <ac:chgData name="tien tran" userId="f5c0b7c74de91c7e" providerId="Windows Live" clId="Web-{A44A8A2B-26F0-4566-AD1C-5749E4A192F3}" dt="2023-08-11T16:30:32.335" v="97" actId="20577"/>
          <ac:spMkLst>
            <pc:docMk/>
            <pc:sldMk cId="3101371877" sldId="434"/>
            <ac:spMk id="3" creationId="{6BBE5BFF-79BB-52C8-4CB4-41B575266631}"/>
          </ac:spMkLst>
        </pc:spChg>
      </pc:sldChg>
      <pc:sldChg chg="modSp new">
        <pc:chgData name="tien tran" userId="f5c0b7c74de91c7e" providerId="Windows Live" clId="Web-{A44A8A2B-26F0-4566-AD1C-5749E4A192F3}" dt="2023-08-11T16:30:54.352" v="106" actId="20577"/>
        <pc:sldMkLst>
          <pc:docMk/>
          <pc:sldMk cId="2338905664" sldId="435"/>
        </pc:sldMkLst>
        <pc:spChg chg="mod">
          <ac:chgData name="tien tran" userId="f5c0b7c74de91c7e" providerId="Windows Live" clId="Web-{A44A8A2B-26F0-4566-AD1C-5749E4A192F3}" dt="2023-08-11T16:30:54.352" v="106" actId="20577"/>
          <ac:spMkLst>
            <pc:docMk/>
            <pc:sldMk cId="2338905664" sldId="435"/>
            <ac:spMk id="2" creationId="{FDC24EE8-B8D8-8FB4-FBA8-26095F0817D7}"/>
          </ac:spMkLst>
        </pc:spChg>
        <pc:spChg chg="mod">
          <ac:chgData name="tien tran" userId="f5c0b7c74de91c7e" providerId="Windows Live" clId="Web-{A44A8A2B-26F0-4566-AD1C-5749E4A192F3}" dt="2023-08-11T16:30:49.695" v="104" actId="20577"/>
          <ac:spMkLst>
            <pc:docMk/>
            <pc:sldMk cId="2338905664" sldId="435"/>
            <ac:spMk id="3" creationId="{ABBB1D75-6CCA-9CCD-607A-B624EEEA3FF0}"/>
          </ac:spMkLst>
        </pc:spChg>
      </pc:sldChg>
      <pc:sldChg chg="modSp new ord">
        <pc:chgData name="tien tran" userId="f5c0b7c74de91c7e" providerId="Windows Live" clId="Web-{A44A8A2B-26F0-4566-AD1C-5749E4A192F3}" dt="2023-08-11T16:43:06.208" v="204"/>
        <pc:sldMkLst>
          <pc:docMk/>
          <pc:sldMk cId="1372066555" sldId="436"/>
        </pc:sldMkLst>
        <pc:spChg chg="mod">
          <ac:chgData name="tien tran" userId="f5c0b7c74de91c7e" providerId="Windows Live" clId="Web-{A44A8A2B-26F0-4566-AD1C-5749E4A192F3}" dt="2023-08-11T16:31:28.446" v="117" actId="20577"/>
          <ac:spMkLst>
            <pc:docMk/>
            <pc:sldMk cId="1372066555" sldId="436"/>
            <ac:spMk id="2" creationId="{4EF76633-C890-9611-E363-3B11065A10A3}"/>
          </ac:spMkLst>
        </pc:spChg>
        <pc:spChg chg="mod">
          <ac:chgData name="tien tran" userId="f5c0b7c74de91c7e" providerId="Windows Live" clId="Web-{A44A8A2B-26F0-4566-AD1C-5749E4A192F3}" dt="2023-08-11T16:31:38.728" v="121" actId="20577"/>
          <ac:spMkLst>
            <pc:docMk/>
            <pc:sldMk cId="1372066555" sldId="436"/>
            <ac:spMk id="3" creationId="{0BA6F128-FBDE-198C-17DE-B7EADAAD48F2}"/>
          </ac:spMkLst>
        </pc:spChg>
      </pc:sldChg>
      <pc:sldChg chg="addSp delSp modSp new">
        <pc:chgData name="tien tran" userId="f5c0b7c74de91c7e" providerId="Windows Live" clId="Web-{A44A8A2B-26F0-4566-AD1C-5749E4A192F3}" dt="2023-08-11T16:34:20.878" v="147" actId="1076"/>
        <pc:sldMkLst>
          <pc:docMk/>
          <pc:sldMk cId="3101003691" sldId="437"/>
        </pc:sldMkLst>
        <pc:spChg chg="mod">
          <ac:chgData name="tien tran" userId="f5c0b7c74de91c7e" providerId="Windows Live" clId="Web-{A44A8A2B-26F0-4566-AD1C-5749E4A192F3}" dt="2023-08-11T16:32:48.855" v="132" actId="20577"/>
          <ac:spMkLst>
            <pc:docMk/>
            <pc:sldMk cId="3101003691" sldId="437"/>
            <ac:spMk id="2" creationId="{B0965FAB-AF51-AF2A-0E27-90124A4ED4BC}"/>
          </ac:spMkLst>
        </pc:spChg>
        <pc:spChg chg="del">
          <ac:chgData name="tien tran" userId="f5c0b7c74de91c7e" providerId="Windows Live" clId="Web-{A44A8A2B-26F0-4566-AD1C-5749E4A192F3}" dt="2023-08-11T16:32:50.652" v="133"/>
          <ac:spMkLst>
            <pc:docMk/>
            <pc:sldMk cId="3101003691" sldId="437"/>
            <ac:spMk id="3" creationId="{E0171B49-FDFA-2967-D958-3698FDFEA42D}"/>
          </ac:spMkLst>
        </pc:spChg>
        <pc:spChg chg="add mod">
          <ac:chgData name="tien tran" userId="f5c0b7c74de91c7e" providerId="Windows Live" clId="Web-{A44A8A2B-26F0-4566-AD1C-5749E4A192F3}" dt="2023-08-11T16:32:50.683" v="135"/>
          <ac:spMkLst>
            <pc:docMk/>
            <pc:sldMk cId="3101003691" sldId="437"/>
            <ac:spMk id="7" creationId="{90D81DE6-6EEC-588C-2D23-4BAE7102223A}"/>
          </ac:spMkLst>
        </pc:spChg>
        <pc:graphicFrameChg chg="add mod ord modGraphic">
          <ac:chgData name="tien tran" userId="f5c0b7c74de91c7e" providerId="Windows Live" clId="Web-{A44A8A2B-26F0-4566-AD1C-5749E4A192F3}" dt="2023-08-11T16:34:20.878" v="147" actId="1076"/>
          <ac:graphicFrameMkLst>
            <pc:docMk/>
            <pc:sldMk cId="3101003691" sldId="437"/>
            <ac:graphicFrameMk id="6" creationId="{0B58C2F5-C412-048C-7E07-513E4FB486D4}"/>
          </ac:graphicFrameMkLst>
        </pc:graphicFrameChg>
      </pc:sldChg>
      <pc:sldChg chg="modSp new">
        <pc:chgData name="tien tran" userId="f5c0b7c74de91c7e" providerId="Windows Live" clId="Web-{A44A8A2B-26F0-4566-AD1C-5749E4A192F3}" dt="2023-08-11T16:37:27.883" v="158" actId="20577"/>
        <pc:sldMkLst>
          <pc:docMk/>
          <pc:sldMk cId="224160701" sldId="438"/>
        </pc:sldMkLst>
        <pc:spChg chg="mod">
          <ac:chgData name="tien tran" userId="f5c0b7c74de91c7e" providerId="Windows Live" clId="Web-{A44A8A2B-26F0-4566-AD1C-5749E4A192F3}" dt="2023-08-11T16:37:24.149" v="156" actId="20577"/>
          <ac:spMkLst>
            <pc:docMk/>
            <pc:sldMk cId="224160701" sldId="438"/>
            <ac:spMk id="2" creationId="{813AEB2A-FF83-CEFA-79D5-20B87F2958F8}"/>
          </ac:spMkLst>
        </pc:spChg>
        <pc:spChg chg="mod">
          <ac:chgData name="tien tran" userId="f5c0b7c74de91c7e" providerId="Windows Live" clId="Web-{A44A8A2B-26F0-4566-AD1C-5749E4A192F3}" dt="2023-08-11T16:37:27.883" v="158" actId="20577"/>
          <ac:spMkLst>
            <pc:docMk/>
            <pc:sldMk cId="224160701" sldId="438"/>
            <ac:spMk id="3" creationId="{24AED7E3-00A5-C6D5-D8C7-08FCF6249F0A}"/>
          </ac:spMkLst>
        </pc:spChg>
      </pc:sldChg>
      <pc:sldChg chg="add del replId">
        <pc:chgData name="tien tran" userId="f5c0b7c74de91c7e" providerId="Windows Live" clId="Web-{A44A8A2B-26F0-4566-AD1C-5749E4A192F3}" dt="2023-08-11T16:36:58.445" v="149"/>
        <pc:sldMkLst>
          <pc:docMk/>
          <pc:sldMk cId="355801258" sldId="438"/>
        </pc:sldMkLst>
      </pc:sldChg>
      <pc:sldChg chg="add del replId">
        <pc:chgData name="tien tran" userId="f5c0b7c74de91c7e" providerId="Windows Live" clId="Web-{A44A8A2B-26F0-4566-AD1C-5749E4A192F3}" dt="2023-08-11T16:37:32.352" v="160"/>
        <pc:sldMkLst>
          <pc:docMk/>
          <pc:sldMk cId="1801710830" sldId="439"/>
        </pc:sldMkLst>
      </pc:sldChg>
      <pc:sldChg chg="addSp delSp modSp new">
        <pc:chgData name="tien tran" userId="f5c0b7c74de91c7e" providerId="Windows Live" clId="Web-{A44A8A2B-26F0-4566-AD1C-5749E4A192F3}" dt="2023-08-11T16:38:25.495" v="175" actId="1076"/>
        <pc:sldMkLst>
          <pc:docMk/>
          <pc:sldMk cId="3484366298" sldId="439"/>
        </pc:sldMkLst>
        <pc:spChg chg="mod">
          <ac:chgData name="tien tran" userId="f5c0b7c74de91c7e" providerId="Windows Live" clId="Web-{A44A8A2B-26F0-4566-AD1C-5749E4A192F3}" dt="2023-08-11T16:37:59.697" v="169" actId="20577"/>
          <ac:spMkLst>
            <pc:docMk/>
            <pc:sldMk cId="3484366298" sldId="439"/>
            <ac:spMk id="2" creationId="{7B695BC0-7088-BEB4-2A64-91ABB90C94FF}"/>
          </ac:spMkLst>
        </pc:spChg>
        <pc:spChg chg="mod">
          <ac:chgData name="tien tran" userId="f5c0b7c74de91c7e" providerId="Windows Live" clId="Web-{A44A8A2B-26F0-4566-AD1C-5749E4A192F3}" dt="2023-08-11T16:38:05.807" v="171" actId="20577"/>
          <ac:spMkLst>
            <pc:docMk/>
            <pc:sldMk cId="3484366298" sldId="439"/>
            <ac:spMk id="3" creationId="{39D4A3ED-2C6A-121C-04ED-8417E33A2B32}"/>
          </ac:spMkLst>
        </pc:spChg>
        <pc:picChg chg="add del mod">
          <ac:chgData name="tien tran" userId="f5c0b7c74de91c7e" providerId="Windows Live" clId="Web-{A44A8A2B-26F0-4566-AD1C-5749E4A192F3}" dt="2023-08-11T16:38:08.354" v="173"/>
          <ac:picMkLst>
            <pc:docMk/>
            <pc:sldMk cId="3484366298" sldId="439"/>
            <ac:picMk id="5" creationId="{D6138FD0-1B46-C8FD-6380-5DA929DC75C3}"/>
          </ac:picMkLst>
        </pc:picChg>
        <pc:picChg chg="add mod">
          <ac:chgData name="tien tran" userId="f5c0b7c74de91c7e" providerId="Windows Live" clId="Web-{A44A8A2B-26F0-4566-AD1C-5749E4A192F3}" dt="2023-08-11T16:38:25.495" v="175" actId="1076"/>
          <ac:picMkLst>
            <pc:docMk/>
            <pc:sldMk cId="3484366298" sldId="439"/>
            <ac:picMk id="6" creationId="{2E631124-C992-A2D6-3C69-E11D25719B18}"/>
          </ac:picMkLst>
        </pc:picChg>
      </pc:sldChg>
      <pc:sldChg chg="addSp delSp modSp new">
        <pc:chgData name="tien tran" userId="f5c0b7c74de91c7e" providerId="Windows Live" clId="Web-{A44A8A2B-26F0-4566-AD1C-5749E4A192F3}" dt="2023-08-11T16:42:26.926" v="202"/>
        <pc:sldMkLst>
          <pc:docMk/>
          <pc:sldMk cId="4180499317" sldId="440"/>
        </pc:sldMkLst>
        <pc:spChg chg="mod">
          <ac:chgData name="tien tran" userId="f5c0b7c74de91c7e" providerId="Windows Live" clId="Web-{A44A8A2B-26F0-4566-AD1C-5749E4A192F3}" dt="2023-08-11T16:40:33.140" v="182" actId="20577"/>
          <ac:spMkLst>
            <pc:docMk/>
            <pc:sldMk cId="4180499317" sldId="440"/>
            <ac:spMk id="2" creationId="{BB8B7C0F-CF21-BA61-FBE4-74FC3A1561BC}"/>
          </ac:spMkLst>
        </pc:spChg>
        <pc:spChg chg="add del mod">
          <ac:chgData name="tien tran" userId="f5c0b7c74de91c7e" providerId="Windows Live" clId="Web-{A44A8A2B-26F0-4566-AD1C-5749E4A192F3}" dt="2023-08-11T16:41:24.096" v="196" actId="20577"/>
          <ac:spMkLst>
            <pc:docMk/>
            <pc:sldMk cId="4180499317" sldId="440"/>
            <ac:spMk id="3" creationId="{C4D0B61A-BEF0-B002-0E0A-464E2B7286A3}"/>
          </ac:spMkLst>
        </pc:spChg>
        <pc:spChg chg="add del mod">
          <ac:chgData name="tien tran" userId="f5c0b7c74de91c7e" providerId="Windows Live" clId="Web-{A44A8A2B-26F0-4566-AD1C-5749E4A192F3}" dt="2023-08-11T16:40:48.703" v="189"/>
          <ac:spMkLst>
            <pc:docMk/>
            <pc:sldMk cId="4180499317" sldId="440"/>
            <ac:spMk id="6" creationId="{356A4E4E-75B0-0859-76AA-DF7299B8CAA2}"/>
          </ac:spMkLst>
        </pc:spChg>
        <pc:spChg chg="add del mod">
          <ac:chgData name="tien tran" userId="f5c0b7c74de91c7e" providerId="Windows Live" clId="Web-{A44A8A2B-26F0-4566-AD1C-5749E4A192F3}" dt="2023-08-11T16:42:26.926" v="201"/>
          <ac:spMkLst>
            <pc:docMk/>
            <pc:sldMk cId="4180499317" sldId="440"/>
            <ac:spMk id="8" creationId="{5845C610-E7A3-169D-659E-9AA238B40DE4}"/>
          </ac:spMkLst>
        </pc:spChg>
        <pc:picChg chg="add del mod ord">
          <ac:chgData name="tien tran" userId="f5c0b7c74de91c7e" providerId="Windows Live" clId="Web-{A44A8A2B-26F0-4566-AD1C-5749E4A192F3}" dt="2023-08-11T16:40:48.703" v="190"/>
          <ac:picMkLst>
            <pc:docMk/>
            <pc:sldMk cId="4180499317" sldId="440"/>
            <ac:picMk id="5" creationId="{DF90CC74-6270-5B6C-DA4F-8C3B3837D97D}"/>
          </ac:picMkLst>
        </pc:picChg>
        <pc:picChg chg="add del mod">
          <ac:chgData name="tien tran" userId="f5c0b7c74de91c7e" providerId="Windows Live" clId="Web-{A44A8A2B-26F0-4566-AD1C-5749E4A192F3}" dt="2023-08-11T16:42:26.926" v="202"/>
          <ac:picMkLst>
            <pc:docMk/>
            <pc:sldMk cId="4180499317" sldId="440"/>
            <ac:picMk id="7" creationId="{B72AAA31-7D3B-A583-FC89-907C839D19BB}"/>
          </ac:picMkLst>
        </pc:picChg>
      </pc:sldChg>
      <pc:sldChg chg="add replId">
        <pc:chgData name="tien tran" userId="f5c0b7c74de91c7e" providerId="Windows Live" clId="Web-{A44A8A2B-26F0-4566-AD1C-5749E4A192F3}" dt="2023-08-11T16:58:24.581" v="242"/>
        <pc:sldMkLst>
          <pc:docMk/>
          <pc:sldMk cId="2242944023" sldId="441"/>
        </pc:sldMkLst>
      </pc:sldChg>
      <pc:sldChg chg="modSp new">
        <pc:chgData name="tien tran" userId="f5c0b7c74de91c7e" providerId="Windows Live" clId="Web-{A44A8A2B-26F0-4566-AD1C-5749E4A192F3}" dt="2023-08-11T16:58:37.691" v="247" actId="20577"/>
        <pc:sldMkLst>
          <pc:docMk/>
          <pc:sldMk cId="2898175485" sldId="442"/>
        </pc:sldMkLst>
        <pc:spChg chg="mod">
          <ac:chgData name="tien tran" userId="f5c0b7c74de91c7e" providerId="Windows Live" clId="Web-{A44A8A2B-26F0-4566-AD1C-5749E4A192F3}" dt="2023-08-11T16:58:37.691" v="247" actId="20577"/>
          <ac:spMkLst>
            <pc:docMk/>
            <pc:sldMk cId="2898175485" sldId="442"/>
            <ac:spMk id="3" creationId="{2B3B8F1D-96D6-8CC2-E5CE-D07573285CD8}"/>
          </ac:spMkLst>
        </pc:spChg>
      </pc:sldChg>
    </pc:docChg>
  </pc:docChgLst>
  <pc:docChgLst>
    <pc:chgData name="tien tran" userId="f5c0b7c74de91c7e" providerId="Windows Live" clId="Web-{11F2CECC-3273-4AE8-A998-71AC8E71EEE6}"/>
    <pc:docChg chg="addSld delSld modSld">
      <pc:chgData name="tien tran" userId="f5c0b7c74de91c7e" providerId="Windows Live" clId="Web-{11F2CECC-3273-4AE8-A998-71AC8E71EEE6}" dt="2023-08-17T10:06:54.003" v="73" actId="20577"/>
      <pc:docMkLst>
        <pc:docMk/>
      </pc:docMkLst>
      <pc:sldChg chg="modSp">
        <pc:chgData name="tien tran" userId="f5c0b7c74de91c7e" providerId="Windows Live" clId="Web-{11F2CECC-3273-4AE8-A998-71AC8E71EEE6}" dt="2023-08-17T10:01:28.246" v="5" actId="20577"/>
        <pc:sldMkLst>
          <pc:docMk/>
          <pc:sldMk cId="0" sldId="257"/>
        </pc:sldMkLst>
        <pc:spChg chg="mod">
          <ac:chgData name="tien tran" userId="f5c0b7c74de91c7e" providerId="Windows Live" clId="Web-{11F2CECC-3273-4AE8-A998-71AC8E71EEE6}" dt="2023-08-17T10:01:28.246" v="5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11F2CECC-3273-4AE8-A998-71AC8E71EEE6}" dt="2023-08-17T10:00:58.855" v="0" actId="20577"/>
        <pc:sldMkLst>
          <pc:docMk/>
          <pc:sldMk cId="0" sldId="404"/>
        </pc:sldMkLst>
        <pc:spChg chg="mod">
          <ac:chgData name="tien tran" userId="f5c0b7c74de91c7e" providerId="Windows Live" clId="Web-{11F2CECC-3273-4AE8-A998-71AC8E71EEE6}" dt="2023-08-17T10:00:58.855" v="0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11F2CECC-3273-4AE8-A998-71AC8E71EEE6}" dt="2023-08-17T10:01:53.809" v="9" actId="20577"/>
        <pc:sldMkLst>
          <pc:docMk/>
          <pc:sldMk cId="788580868" sldId="405"/>
        </pc:sldMkLst>
        <pc:spChg chg="mod">
          <ac:chgData name="tien tran" userId="f5c0b7c74de91c7e" providerId="Windows Live" clId="Web-{11F2CECC-3273-4AE8-A998-71AC8E71EEE6}" dt="2023-08-17T10:01:53.809" v="9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11F2CECC-3273-4AE8-A998-71AC8E71EEE6}" dt="2023-08-17T10:02:09.231" v="35" actId="20577"/>
        <pc:sldMkLst>
          <pc:docMk/>
          <pc:sldMk cId="1463366700" sldId="406"/>
        </pc:sldMkLst>
        <pc:spChg chg="mod">
          <ac:chgData name="tien tran" userId="f5c0b7c74de91c7e" providerId="Windows Live" clId="Web-{11F2CECC-3273-4AE8-A998-71AC8E71EEE6}" dt="2023-08-17T10:02:09.231" v="35" actId="20577"/>
          <ac:spMkLst>
            <pc:docMk/>
            <pc:sldMk cId="1463366700" sldId="406"/>
            <ac:spMk id="3" creationId="{3356C97B-92D3-569A-CA12-3111814852CA}"/>
          </ac:spMkLst>
        </pc:spChg>
      </pc:sldChg>
      <pc:sldChg chg="del">
        <pc:chgData name="tien tran" userId="f5c0b7c74de91c7e" providerId="Windows Live" clId="Web-{11F2CECC-3273-4AE8-A998-71AC8E71EEE6}" dt="2023-08-17T10:01:58.950" v="20"/>
        <pc:sldMkLst>
          <pc:docMk/>
          <pc:sldMk cId="3809411529" sldId="406"/>
        </pc:sldMkLst>
      </pc:sldChg>
      <pc:sldChg chg="modSp new">
        <pc:chgData name="tien tran" userId="f5c0b7c74de91c7e" providerId="Windows Live" clId="Web-{11F2CECC-3273-4AE8-A998-71AC8E71EEE6}" dt="2023-08-17T10:05:42.486" v="58" actId="20577"/>
        <pc:sldMkLst>
          <pc:docMk/>
          <pc:sldMk cId="3660406098" sldId="407"/>
        </pc:sldMkLst>
        <pc:spChg chg="mod">
          <ac:chgData name="tien tran" userId="f5c0b7c74de91c7e" providerId="Windows Live" clId="Web-{11F2CECC-3273-4AE8-A998-71AC8E71EEE6}" dt="2023-08-17T10:05:42.486" v="58" actId="20577"/>
          <ac:spMkLst>
            <pc:docMk/>
            <pc:sldMk cId="3660406098" sldId="407"/>
            <ac:spMk id="2" creationId="{12DB353D-F1AD-1B1A-764A-661322F89B80}"/>
          </ac:spMkLst>
        </pc:spChg>
        <pc:spChg chg="mod">
          <ac:chgData name="tien tran" userId="f5c0b7c74de91c7e" providerId="Windows Live" clId="Web-{11F2CECC-3273-4AE8-A998-71AC8E71EEE6}" dt="2023-08-17T10:04:16.484" v="49" actId="20577"/>
          <ac:spMkLst>
            <pc:docMk/>
            <pc:sldMk cId="3660406098" sldId="407"/>
            <ac:spMk id="3" creationId="{2ED544F2-D4A9-4A72-2DAB-B9F8D66E2583}"/>
          </ac:spMkLst>
        </pc:spChg>
      </pc:sldChg>
      <pc:sldChg chg="modSp new">
        <pc:chgData name="tien tran" userId="f5c0b7c74de91c7e" providerId="Windows Live" clId="Web-{11F2CECC-3273-4AE8-A998-71AC8E71EEE6}" dt="2023-08-17T10:06:51.300" v="72" actId="20577"/>
        <pc:sldMkLst>
          <pc:docMk/>
          <pc:sldMk cId="2602050151" sldId="408"/>
        </pc:sldMkLst>
        <pc:spChg chg="mod">
          <ac:chgData name="tien tran" userId="f5c0b7c74de91c7e" providerId="Windows Live" clId="Web-{11F2CECC-3273-4AE8-A998-71AC8E71EEE6}" dt="2023-08-17T10:06:51.300" v="72" actId="20577"/>
          <ac:spMkLst>
            <pc:docMk/>
            <pc:sldMk cId="2602050151" sldId="408"/>
            <ac:spMk id="2" creationId="{2B8BA177-58A1-E45B-2257-2DE1599A8928}"/>
          </ac:spMkLst>
        </pc:spChg>
        <pc:spChg chg="mod">
          <ac:chgData name="tien tran" userId="f5c0b7c74de91c7e" providerId="Windows Live" clId="Web-{11F2CECC-3273-4AE8-A998-71AC8E71EEE6}" dt="2023-08-17T10:06:10.596" v="63" actId="20577"/>
          <ac:spMkLst>
            <pc:docMk/>
            <pc:sldMk cId="2602050151" sldId="408"/>
            <ac:spMk id="3" creationId="{5711D6BE-B0C9-B8A1-9B50-6A729F01DD55}"/>
          </ac:spMkLst>
        </pc:spChg>
      </pc:sldChg>
      <pc:sldChg chg="del">
        <pc:chgData name="tien tran" userId="f5c0b7c74de91c7e" providerId="Windows Live" clId="Web-{11F2CECC-3273-4AE8-A998-71AC8E71EEE6}" dt="2023-08-17T10:01:58.950" v="16"/>
        <pc:sldMkLst>
          <pc:docMk/>
          <pc:sldMk cId="3901513261" sldId="408"/>
        </pc:sldMkLst>
      </pc:sldChg>
      <pc:sldChg chg="modSp new">
        <pc:chgData name="tien tran" userId="f5c0b7c74de91c7e" providerId="Windows Live" clId="Web-{11F2CECC-3273-4AE8-A998-71AC8E71EEE6}" dt="2023-08-17T10:06:54.003" v="73" actId="20577"/>
        <pc:sldMkLst>
          <pc:docMk/>
          <pc:sldMk cId="3789391455" sldId="409"/>
        </pc:sldMkLst>
        <pc:spChg chg="mod">
          <ac:chgData name="tien tran" userId="f5c0b7c74de91c7e" providerId="Windows Live" clId="Web-{11F2CECC-3273-4AE8-A998-71AC8E71EEE6}" dt="2023-08-17T10:06:54.003" v="73" actId="20577"/>
          <ac:spMkLst>
            <pc:docMk/>
            <pc:sldMk cId="3789391455" sldId="409"/>
            <ac:spMk id="2" creationId="{998B0640-D2AA-78EA-2959-64D38B5A5018}"/>
          </ac:spMkLst>
        </pc:spChg>
        <pc:spChg chg="mod">
          <ac:chgData name="tien tran" userId="f5c0b7c74de91c7e" providerId="Windows Live" clId="Web-{11F2CECC-3273-4AE8-A998-71AC8E71EEE6}" dt="2023-08-17T10:06:44.441" v="71" actId="20577"/>
          <ac:spMkLst>
            <pc:docMk/>
            <pc:sldMk cId="3789391455" sldId="409"/>
            <ac:spMk id="3" creationId="{C3BCEE42-E98D-A995-3BFA-06509A902630}"/>
          </ac:spMkLst>
        </pc:spChg>
      </pc:sldChg>
      <pc:sldChg chg="del">
        <pc:chgData name="tien tran" userId="f5c0b7c74de91c7e" providerId="Windows Live" clId="Web-{11F2CECC-3273-4AE8-A998-71AC8E71EEE6}" dt="2023-08-17T10:01:58.966" v="31"/>
        <pc:sldMkLst>
          <pc:docMk/>
          <pc:sldMk cId="2644373391" sldId="410"/>
        </pc:sldMkLst>
      </pc:sldChg>
      <pc:sldChg chg="del">
        <pc:chgData name="tien tran" userId="f5c0b7c74de91c7e" providerId="Windows Live" clId="Web-{11F2CECC-3273-4AE8-A998-71AC8E71EEE6}" dt="2023-08-17T10:01:58.966" v="30"/>
        <pc:sldMkLst>
          <pc:docMk/>
          <pc:sldMk cId="4218981463" sldId="411"/>
        </pc:sldMkLst>
      </pc:sldChg>
      <pc:sldChg chg="del">
        <pc:chgData name="tien tran" userId="f5c0b7c74de91c7e" providerId="Windows Live" clId="Web-{11F2CECC-3273-4AE8-A998-71AC8E71EEE6}" dt="2023-08-17T10:01:58.966" v="29"/>
        <pc:sldMkLst>
          <pc:docMk/>
          <pc:sldMk cId="1626651305" sldId="412"/>
        </pc:sldMkLst>
      </pc:sldChg>
      <pc:sldChg chg="del">
        <pc:chgData name="tien tran" userId="f5c0b7c74de91c7e" providerId="Windows Live" clId="Web-{11F2CECC-3273-4AE8-A998-71AC8E71EEE6}" dt="2023-08-17T10:01:58.966" v="28"/>
        <pc:sldMkLst>
          <pc:docMk/>
          <pc:sldMk cId="2309922409" sldId="413"/>
        </pc:sldMkLst>
      </pc:sldChg>
      <pc:sldChg chg="del">
        <pc:chgData name="tien tran" userId="f5c0b7c74de91c7e" providerId="Windows Live" clId="Web-{11F2CECC-3273-4AE8-A998-71AC8E71EEE6}" dt="2023-08-17T10:01:58.966" v="27"/>
        <pc:sldMkLst>
          <pc:docMk/>
          <pc:sldMk cId="131171583" sldId="414"/>
        </pc:sldMkLst>
      </pc:sldChg>
      <pc:sldChg chg="del">
        <pc:chgData name="tien tran" userId="f5c0b7c74de91c7e" providerId="Windows Live" clId="Web-{11F2CECC-3273-4AE8-A998-71AC8E71EEE6}" dt="2023-08-17T10:01:58.966" v="26"/>
        <pc:sldMkLst>
          <pc:docMk/>
          <pc:sldMk cId="3791806459" sldId="415"/>
        </pc:sldMkLst>
      </pc:sldChg>
      <pc:sldChg chg="del">
        <pc:chgData name="tien tran" userId="f5c0b7c74de91c7e" providerId="Windows Live" clId="Web-{11F2CECC-3273-4AE8-A998-71AC8E71EEE6}" dt="2023-08-17T10:01:58.966" v="25"/>
        <pc:sldMkLst>
          <pc:docMk/>
          <pc:sldMk cId="2641359384" sldId="416"/>
        </pc:sldMkLst>
      </pc:sldChg>
      <pc:sldChg chg="del">
        <pc:chgData name="tien tran" userId="f5c0b7c74de91c7e" providerId="Windows Live" clId="Web-{11F2CECC-3273-4AE8-A998-71AC8E71EEE6}" dt="2023-08-17T10:01:58.966" v="23"/>
        <pc:sldMkLst>
          <pc:docMk/>
          <pc:sldMk cId="852925712" sldId="417"/>
        </pc:sldMkLst>
      </pc:sldChg>
      <pc:sldChg chg="del">
        <pc:chgData name="tien tran" userId="f5c0b7c74de91c7e" providerId="Windows Live" clId="Web-{11F2CECC-3273-4AE8-A998-71AC8E71EEE6}" dt="2023-08-17T10:01:58.950" v="22"/>
        <pc:sldMkLst>
          <pc:docMk/>
          <pc:sldMk cId="2456829666" sldId="418"/>
        </pc:sldMkLst>
      </pc:sldChg>
      <pc:sldChg chg="del">
        <pc:chgData name="tien tran" userId="f5c0b7c74de91c7e" providerId="Windows Live" clId="Web-{11F2CECC-3273-4AE8-A998-71AC8E71EEE6}" dt="2023-08-17T10:01:58.950" v="21"/>
        <pc:sldMkLst>
          <pc:docMk/>
          <pc:sldMk cId="3558047907" sldId="419"/>
        </pc:sldMkLst>
      </pc:sldChg>
      <pc:sldChg chg="del">
        <pc:chgData name="tien tran" userId="f5c0b7c74de91c7e" providerId="Windows Live" clId="Web-{11F2CECC-3273-4AE8-A998-71AC8E71EEE6}" dt="2023-08-17T10:01:58.950" v="19"/>
        <pc:sldMkLst>
          <pc:docMk/>
          <pc:sldMk cId="3310607425" sldId="420"/>
        </pc:sldMkLst>
      </pc:sldChg>
      <pc:sldChg chg="del">
        <pc:chgData name="tien tran" userId="f5c0b7c74de91c7e" providerId="Windows Live" clId="Web-{11F2CECC-3273-4AE8-A998-71AC8E71EEE6}" dt="2023-08-17T10:01:58.950" v="18"/>
        <pc:sldMkLst>
          <pc:docMk/>
          <pc:sldMk cId="1213704486" sldId="421"/>
        </pc:sldMkLst>
      </pc:sldChg>
      <pc:sldChg chg="del">
        <pc:chgData name="tien tran" userId="f5c0b7c74de91c7e" providerId="Windows Live" clId="Web-{11F2CECC-3273-4AE8-A998-71AC8E71EEE6}" dt="2023-08-17T10:01:58.950" v="15"/>
        <pc:sldMkLst>
          <pc:docMk/>
          <pc:sldMk cId="3144263657" sldId="422"/>
        </pc:sldMkLst>
      </pc:sldChg>
      <pc:sldChg chg="del">
        <pc:chgData name="tien tran" userId="f5c0b7c74de91c7e" providerId="Windows Live" clId="Web-{11F2CECC-3273-4AE8-A998-71AC8E71EEE6}" dt="2023-08-17T10:01:58.950" v="14"/>
        <pc:sldMkLst>
          <pc:docMk/>
          <pc:sldMk cId="2719859703" sldId="423"/>
        </pc:sldMkLst>
      </pc:sldChg>
      <pc:sldChg chg="del">
        <pc:chgData name="tien tran" userId="f5c0b7c74de91c7e" providerId="Windows Live" clId="Web-{11F2CECC-3273-4AE8-A998-71AC8E71EEE6}" dt="2023-08-17T10:01:58.950" v="13"/>
        <pc:sldMkLst>
          <pc:docMk/>
          <pc:sldMk cId="2792897587" sldId="424"/>
        </pc:sldMkLst>
      </pc:sldChg>
      <pc:sldChg chg="del">
        <pc:chgData name="tien tran" userId="f5c0b7c74de91c7e" providerId="Windows Live" clId="Web-{11F2CECC-3273-4AE8-A998-71AC8E71EEE6}" dt="2023-08-17T10:01:58.950" v="11"/>
        <pc:sldMkLst>
          <pc:docMk/>
          <pc:sldMk cId="709523244" sldId="427"/>
        </pc:sldMkLst>
      </pc:sldChg>
      <pc:sldChg chg="del">
        <pc:chgData name="tien tran" userId="f5c0b7c74de91c7e" providerId="Windows Live" clId="Web-{11F2CECC-3273-4AE8-A998-71AC8E71EEE6}" dt="2023-08-17T10:01:58.934" v="10"/>
        <pc:sldMkLst>
          <pc:docMk/>
          <pc:sldMk cId="4200024976" sldId="429"/>
        </pc:sldMkLst>
      </pc:sldChg>
      <pc:sldChg chg="del">
        <pc:chgData name="tien tran" userId="f5c0b7c74de91c7e" providerId="Windows Live" clId="Web-{11F2CECC-3273-4AE8-A998-71AC8E71EEE6}" dt="2023-08-17T10:01:58.966" v="32"/>
        <pc:sldMkLst>
          <pc:docMk/>
          <pc:sldMk cId="1901521596" sldId="430"/>
        </pc:sldMkLst>
      </pc:sldChg>
      <pc:sldChg chg="del">
        <pc:chgData name="tien tran" userId="f5c0b7c74de91c7e" providerId="Windows Live" clId="Web-{11F2CECC-3273-4AE8-A998-71AC8E71EEE6}" dt="2023-08-17T10:01:58.950" v="17"/>
        <pc:sldMkLst>
          <pc:docMk/>
          <pc:sldMk cId="1624655443" sldId="431"/>
        </pc:sldMkLst>
      </pc:sldChg>
      <pc:sldChg chg="del">
        <pc:chgData name="tien tran" userId="f5c0b7c74de91c7e" providerId="Windows Live" clId="Web-{11F2CECC-3273-4AE8-A998-71AC8E71EEE6}" dt="2023-08-17T10:01:58.966" v="24"/>
        <pc:sldMkLst>
          <pc:docMk/>
          <pc:sldMk cId="1455101434" sldId="432"/>
        </pc:sldMkLst>
      </pc:sldChg>
      <pc:sldChg chg="del">
        <pc:chgData name="tien tran" userId="f5c0b7c74de91c7e" providerId="Windows Live" clId="Web-{11F2CECC-3273-4AE8-A998-71AC8E71EEE6}" dt="2023-08-17T10:01:58.950" v="12"/>
        <pc:sldMkLst>
          <pc:docMk/>
          <pc:sldMk cId="1579608146" sldId="433"/>
        </pc:sldMkLst>
      </pc:sldChg>
    </pc:docChg>
  </pc:docChgLst>
  <pc:docChgLst>
    <pc:chgData name="tien tran" userId="f5c0b7c74de91c7e" providerId="Windows Live" clId="Web-{A1417D89-5671-4CC6-AA32-6782580E67BF}"/>
    <pc:docChg chg="addSld delSld modSld sldOrd">
      <pc:chgData name="tien tran" userId="f5c0b7c74de91c7e" providerId="Windows Live" clId="Web-{A1417D89-5671-4CC6-AA32-6782580E67BF}" dt="2023-08-12T03:27:13.311" v="498"/>
      <pc:docMkLst>
        <pc:docMk/>
      </pc:docMkLst>
      <pc:sldChg chg="modSp">
        <pc:chgData name="tien tran" userId="f5c0b7c74de91c7e" providerId="Windows Live" clId="Web-{A1417D89-5671-4CC6-AA32-6782580E67BF}" dt="2023-08-12T03:20:08.471" v="424" actId="20577"/>
        <pc:sldMkLst>
          <pc:docMk/>
          <pc:sldMk cId="0" sldId="257"/>
        </pc:sldMkLst>
        <pc:spChg chg="mod">
          <ac:chgData name="tien tran" userId="f5c0b7c74de91c7e" providerId="Windows Live" clId="Web-{A1417D89-5671-4CC6-AA32-6782580E67BF}" dt="2023-08-12T03:20:08.471" v="424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addSp delSp modSp ord">
        <pc:chgData name="tien tran" userId="f5c0b7c74de91c7e" providerId="Windows Live" clId="Web-{A1417D89-5671-4CC6-AA32-6782580E67BF}" dt="2023-08-12T03:27:13.311" v="498"/>
        <pc:sldMkLst>
          <pc:docMk/>
          <pc:sldMk cId="127468970" sldId="408"/>
        </pc:sldMkLst>
        <pc:spChg chg="add del mod">
          <ac:chgData name="tien tran" userId="f5c0b7c74de91c7e" providerId="Windows Live" clId="Web-{A1417D89-5671-4CC6-AA32-6782580E67BF}" dt="2023-08-12T03:21:59.364" v="468"/>
          <ac:spMkLst>
            <pc:docMk/>
            <pc:sldMk cId="127468970" sldId="408"/>
            <ac:spMk id="2" creationId="{3C6DE243-04CD-5FA8-0FA1-C818848EFDBD}"/>
          </ac:spMkLst>
        </pc:spChg>
        <pc:spChg chg="mod">
          <ac:chgData name="tien tran" userId="f5c0b7c74de91c7e" providerId="Windows Live" clId="Web-{A1417D89-5671-4CC6-AA32-6782580E67BF}" dt="2023-08-12T03:21:50.661" v="464" actId="20577"/>
          <ac:spMkLst>
            <pc:docMk/>
            <pc:sldMk cId="127468970" sldId="408"/>
            <ac:spMk id="5122" creationId="{00000000-0000-0000-0000-000000000000}"/>
          </ac:spMkLst>
        </pc:spChg>
        <pc:spChg chg="mod">
          <ac:chgData name="tien tran" userId="f5c0b7c74de91c7e" providerId="Windows Live" clId="Web-{A1417D89-5671-4CC6-AA32-6782580E67BF}" dt="2023-08-12T03:21:27.442" v="451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 ord">
        <pc:chgData name="tien tran" userId="f5c0b7c74de91c7e" providerId="Windows Live" clId="Web-{A1417D89-5671-4CC6-AA32-6782580E67BF}" dt="2023-08-12T03:01:45.157" v="307"/>
        <pc:sldMkLst>
          <pc:docMk/>
          <pc:sldMk cId="783779802" sldId="410"/>
        </pc:sldMkLst>
      </pc:sldChg>
      <pc:sldChg chg="del ord">
        <pc:chgData name="tien tran" userId="f5c0b7c74de91c7e" providerId="Windows Live" clId="Web-{A1417D89-5671-4CC6-AA32-6782580E67BF}" dt="2023-08-12T03:01:47.111" v="308"/>
        <pc:sldMkLst>
          <pc:docMk/>
          <pc:sldMk cId="3250509918" sldId="431"/>
        </pc:sldMkLst>
      </pc:sldChg>
      <pc:sldChg chg="del">
        <pc:chgData name="tien tran" userId="f5c0b7c74de91c7e" providerId="Windows Live" clId="Web-{A1417D89-5671-4CC6-AA32-6782580E67BF}" dt="2023-08-12T03:01:43.501" v="306"/>
        <pc:sldMkLst>
          <pc:docMk/>
          <pc:sldMk cId="2651737697" sldId="432"/>
        </pc:sldMkLst>
      </pc:sldChg>
      <pc:sldChg chg="modSp ord">
        <pc:chgData name="tien tran" userId="f5c0b7c74de91c7e" providerId="Windows Live" clId="Web-{A1417D89-5671-4CC6-AA32-6782580E67BF}" dt="2023-08-12T03:00:06.608" v="291" actId="20577"/>
        <pc:sldMkLst>
          <pc:docMk/>
          <pc:sldMk cId="3729329251" sldId="433"/>
        </pc:sldMkLst>
        <pc:spChg chg="mod">
          <ac:chgData name="tien tran" userId="f5c0b7c74de91c7e" providerId="Windows Live" clId="Web-{A1417D89-5671-4CC6-AA32-6782580E67BF}" dt="2023-08-12T03:00:06.608" v="291" actId="20577"/>
          <ac:spMkLst>
            <pc:docMk/>
            <pc:sldMk cId="3729329251" sldId="433"/>
            <ac:spMk id="3" creationId="{2EF81D7E-56AD-BF1E-9D53-AA6DAA3E578C}"/>
          </ac:spMkLst>
        </pc:spChg>
      </pc:sldChg>
      <pc:sldChg chg="modSp ord">
        <pc:chgData name="tien tran" userId="f5c0b7c74de91c7e" providerId="Windows Live" clId="Web-{A1417D89-5671-4CC6-AA32-6782580E67BF}" dt="2023-08-12T03:00:10.373" v="292"/>
        <pc:sldMkLst>
          <pc:docMk/>
          <pc:sldMk cId="3101371877" sldId="434"/>
        </pc:sldMkLst>
        <pc:spChg chg="mod">
          <ac:chgData name="tien tran" userId="f5c0b7c74de91c7e" providerId="Windows Live" clId="Web-{A1417D89-5671-4CC6-AA32-6782580E67BF}" dt="2023-08-12T03:00:02.920" v="289" actId="20577"/>
          <ac:spMkLst>
            <pc:docMk/>
            <pc:sldMk cId="3101371877" sldId="434"/>
            <ac:spMk id="3" creationId="{6BBE5BFF-79BB-52C8-4CB4-41B575266631}"/>
          </ac:spMkLst>
        </pc:spChg>
      </pc:sldChg>
      <pc:sldChg chg="modSp ord">
        <pc:chgData name="tien tran" userId="f5c0b7c74de91c7e" providerId="Windows Live" clId="Web-{A1417D89-5671-4CC6-AA32-6782580E67BF}" dt="2023-08-12T02:30:00.875" v="165" actId="20577"/>
        <pc:sldMkLst>
          <pc:docMk/>
          <pc:sldMk cId="2338905664" sldId="435"/>
        </pc:sldMkLst>
        <pc:spChg chg="mod">
          <ac:chgData name="tien tran" userId="f5c0b7c74de91c7e" providerId="Windows Live" clId="Web-{A1417D89-5671-4CC6-AA32-6782580E67BF}" dt="2023-08-12T02:30:00.875" v="165" actId="20577"/>
          <ac:spMkLst>
            <pc:docMk/>
            <pc:sldMk cId="2338905664" sldId="435"/>
            <ac:spMk id="3" creationId="{ABBB1D75-6CCA-9CCD-607A-B624EEEA3FF0}"/>
          </ac:spMkLst>
        </pc:spChg>
      </pc:sldChg>
      <pc:sldChg chg="del">
        <pc:chgData name="tien tran" userId="f5c0b7c74de91c7e" providerId="Windows Live" clId="Web-{A1417D89-5671-4CC6-AA32-6782580E67BF}" dt="2023-08-12T03:01:48.986" v="309"/>
        <pc:sldMkLst>
          <pc:docMk/>
          <pc:sldMk cId="1372066555" sldId="436"/>
        </pc:sldMkLst>
      </pc:sldChg>
      <pc:sldChg chg="del">
        <pc:chgData name="tien tran" userId="f5c0b7c74de91c7e" providerId="Windows Live" clId="Web-{A1417D89-5671-4CC6-AA32-6782580E67BF}" dt="2023-08-12T03:01:52.126" v="310"/>
        <pc:sldMkLst>
          <pc:docMk/>
          <pc:sldMk cId="224160701" sldId="438"/>
        </pc:sldMkLst>
      </pc:sldChg>
      <pc:sldChg chg="modSp ord">
        <pc:chgData name="tien tran" userId="f5c0b7c74de91c7e" providerId="Windows Live" clId="Web-{A1417D89-5671-4CC6-AA32-6782580E67BF}" dt="2023-08-12T03:03:37.379" v="315"/>
        <pc:sldMkLst>
          <pc:docMk/>
          <pc:sldMk cId="3484366298" sldId="439"/>
        </pc:sldMkLst>
        <pc:spChg chg="mod">
          <ac:chgData name="tien tran" userId="f5c0b7c74de91c7e" providerId="Windows Live" clId="Web-{A1417D89-5671-4CC6-AA32-6782580E67BF}" dt="2023-08-12T03:02:12.252" v="312" actId="20577"/>
          <ac:spMkLst>
            <pc:docMk/>
            <pc:sldMk cId="3484366298" sldId="439"/>
            <ac:spMk id="3" creationId="{39D4A3ED-2C6A-121C-04ED-8417E33A2B32}"/>
          </ac:spMkLst>
        </pc:spChg>
      </pc:sldChg>
      <pc:sldChg chg="modSp del ord">
        <pc:chgData name="tien tran" userId="f5c0b7c74de91c7e" providerId="Windows Live" clId="Web-{A1417D89-5671-4CC6-AA32-6782580E67BF}" dt="2023-08-12T03:18:51.125" v="414"/>
        <pc:sldMkLst>
          <pc:docMk/>
          <pc:sldMk cId="4180499317" sldId="440"/>
        </pc:sldMkLst>
        <pc:spChg chg="mod">
          <ac:chgData name="tien tran" userId="f5c0b7c74de91c7e" providerId="Windows Live" clId="Web-{A1417D89-5671-4CC6-AA32-6782580E67BF}" dt="2023-08-12T03:06:59.041" v="318" actId="20577"/>
          <ac:spMkLst>
            <pc:docMk/>
            <pc:sldMk cId="4180499317" sldId="440"/>
            <ac:spMk id="2" creationId="{BB8B7C0F-CF21-BA61-FBE4-74FC3A1561BC}"/>
          </ac:spMkLst>
        </pc:spChg>
        <pc:spChg chg="mod">
          <ac:chgData name="tien tran" userId="f5c0b7c74de91c7e" providerId="Windows Live" clId="Web-{A1417D89-5671-4CC6-AA32-6782580E67BF}" dt="2023-08-12T03:02:17.143" v="314" actId="20577"/>
          <ac:spMkLst>
            <pc:docMk/>
            <pc:sldMk cId="4180499317" sldId="440"/>
            <ac:spMk id="3" creationId="{C4D0B61A-BEF0-B002-0E0A-464E2B7286A3}"/>
          </ac:spMkLst>
        </pc:spChg>
      </pc:sldChg>
      <pc:sldChg chg="del">
        <pc:chgData name="tien tran" userId="f5c0b7c74de91c7e" providerId="Windows Live" clId="Web-{A1417D89-5671-4CC6-AA32-6782580E67BF}" dt="2023-08-12T03:26:16.356" v="492"/>
        <pc:sldMkLst>
          <pc:docMk/>
          <pc:sldMk cId="2242944023" sldId="441"/>
        </pc:sldMkLst>
      </pc:sldChg>
      <pc:sldChg chg="modSp">
        <pc:chgData name="tien tran" userId="f5c0b7c74de91c7e" providerId="Windows Live" clId="Web-{A1417D89-5671-4CC6-AA32-6782580E67BF}" dt="2023-08-12T02:08:01.669" v="17" actId="20577"/>
        <pc:sldMkLst>
          <pc:docMk/>
          <pc:sldMk cId="2898175485" sldId="442"/>
        </pc:sldMkLst>
        <pc:spChg chg="mod">
          <ac:chgData name="tien tran" userId="f5c0b7c74de91c7e" providerId="Windows Live" clId="Web-{A1417D89-5671-4CC6-AA32-6782580E67BF}" dt="2023-08-12T02:08:01.669" v="17" actId="20577"/>
          <ac:spMkLst>
            <pc:docMk/>
            <pc:sldMk cId="2898175485" sldId="442"/>
            <ac:spMk id="2" creationId="{A70B3ADC-D771-725D-C803-C030179D92CC}"/>
          </ac:spMkLst>
        </pc:spChg>
        <pc:spChg chg="mod">
          <ac:chgData name="tien tran" userId="f5c0b7c74de91c7e" providerId="Windows Live" clId="Web-{A1417D89-5671-4CC6-AA32-6782580E67BF}" dt="2023-08-12T02:07:47.341" v="13" actId="20577"/>
          <ac:spMkLst>
            <pc:docMk/>
            <pc:sldMk cId="2898175485" sldId="442"/>
            <ac:spMk id="3" creationId="{2B3B8F1D-96D6-8CC2-E5CE-D07573285CD8}"/>
          </ac:spMkLst>
        </pc:spChg>
      </pc:sldChg>
      <pc:sldChg chg="modSp new">
        <pc:chgData name="tien tran" userId="f5c0b7c74de91c7e" providerId="Windows Live" clId="Web-{A1417D89-5671-4CC6-AA32-6782580E67BF}" dt="2023-08-12T02:13:53.510" v="90" actId="20577"/>
        <pc:sldMkLst>
          <pc:docMk/>
          <pc:sldMk cId="1652033460" sldId="443"/>
        </pc:sldMkLst>
        <pc:spChg chg="mod">
          <ac:chgData name="tien tran" userId="f5c0b7c74de91c7e" providerId="Windows Live" clId="Web-{A1417D89-5671-4CC6-AA32-6782580E67BF}" dt="2023-08-12T02:13:53.510" v="90" actId="20577"/>
          <ac:spMkLst>
            <pc:docMk/>
            <pc:sldMk cId="1652033460" sldId="443"/>
            <ac:spMk id="2" creationId="{1E370E8D-256E-6C69-2C3F-70A3749B366B}"/>
          </ac:spMkLst>
        </pc:spChg>
        <pc:spChg chg="mod">
          <ac:chgData name="tien tran" userId="f5c0b7c74de91c7e" providerId="Windows Live" clId="Web-{A1417D89-5671-4CC6-AA32-6782580E67BF}" dt="2023-08-12T02:10:23.956" v="37" actId="20577"/>
          <ac:spMkLst>
            <pc:docMk/>
            <pc:sldMk cId="1652033460" sldId="443"/>
            <ac:spMk id="3" creationId="{4CAF9704-50E6-0539-918A-67DC075BDE1E}"/>
          </ac:spMkLst>
        </pc:spChg>
      </pc:sldChg>
      <pc:sldChg chg="addSp delSp modSp new">
        <pc:chgData name="tien tran" userId="f5c0b7c74de91c7e" providerId="Windows Live" clId="Web-{A1417D89-5671-4CC6-AA32-6782580E67BF}" dt="2023-08-12T02:11:10.098" v="48"/>
        <pc:sldMkLst>
          <pc:docMk/>
          <pc:sldMk cId="2826315926" sldId="444"/>
        </pc:sldMkLst>
        <pc:spChg chg="mod">
          <ac:chgData name="tien tran" userId="f5c0b7c74de91c7e" providerId="Windows Live" clId="Web-{A1417D89-5671-4CC6-AA32-6782580E67BF}" dt="2023-08-12T02:10:40.691" v="42" actId="20577"/>
          <ac:spMkLst>
            <pc:docMk/>
            <pc:sldMk cId="2826315926" sldId="444"/>
            <ac:spMk id="2" creationId="{6F5E82D6-9A05-0B1A-7A95-01F72B4EDE42}"/>
          </ac:spMkLst>
        </pc:spChg>
        <pc:spChg chg="del mod">
          <ac:chgData name="tien tran" userId="f5c0b7c74de91c7e" providerId="Windows Live" clId="Web-{A1417D89-5671-4CC6-AA32-6782580E67BF}" dt="2023-08-12T02:10:46.285" v="44"/>
          <ac:spMkLst>
            <pc:docMk/>
            <pc:sldMk cId="2826315926" sldId="444"/>
            <ac:spMk id="3" creationId="{722C177D-59B1-3549-333F-D61D82AEA95D}"/>
          </ac:spMkLst>
        </pc:spChg>
        <pc:graphicFrameChg chg="add mod ord modGraphic">
          <ac:chgData name="tien tran" userId="f5c0b7c74de91c7e" providerId="Windows Live" clId="Web-{A1417D89-5671-4CC6-AA32-6782580E67BF}" dt="2023-08-12T02:11:10.098" v="48"/>
          <ac:graphicFrameMkLst>
            <pc:docMk/>
            <pc:sldMk cId="2826315926" sldId="444"/>
            <ac:graphicFrameMk id="6" creationId="{509C829C-8812-D2A8-C303-EF3A5070AA1E}"/>
          </ac:graphicFrameMkLst>
        </pc:graphicFrameChg>
      </pc:sldChg>
      <pc:sldChg chg="addSp delSp modSp new">
        <pc:chgData name="tien tran" userId="f5c0b7c74de91c7e" providerId="Windows Live" clId="Web-{A1417D89-5671-4CC6-AA32-6782580E67BF}" dt="2023-08-12T02:12:36.586" v="64" actId="1076"/>
        <pc:sldMkLst>
          <pc:docMk/>
          <pc:sldMk cId="3024936694" sldId="445"/>
        </pc:sldMkLst>
        <pc:spChg chg="mod">
          <ac:chgData name="tien tran" userId="f5c0b7c74de91c7e" providerId="Windows Live" clId="Web-{A1417D89-5671-4CC6-AA32-6782580E67BF}" dt="2023-08-12T02:11:25.849" v="53" actId="20577"/>
          <ac:spMkLst>
            <pc:docMk/>
            <pc:sldMk cId="3024936694" sldId="445"/>
            <ac:spMk id="2" creationId="{6BDED341-3D20-F4EA-4461-562DD86E7583}"/>
          </ac:spMkLst>
        </pc:spChg>
        <pc:spChg chg="del">
          <ac:chgData name="tien tran" userId="f5c0b7c74de91c7e" providerId="Windows Live" clId="Web-{A1417D89-5671-4CC6-AA32-6782580E67BF}" dt="2023-08-12T02:12:05.678" v="58"/>
          <ac:spMkLst>
            <pc:docMk/>
            <pc:sldMk cId="3024936694" sldId="445"/>
            <ac:spMk id="3" creationId="{86B17FF0-5DB2-910E-5B49-8467AFA171AB}"/>
          </ac:spMkLst>
        </pc:spChg>
        <pc:spChg chg="add del">
          <ac:chgData name="tien tran" userId="f5c0b7c74de91c7e" providerId="Windows Live" clId="Web-{A1417D89-5671-4CC6-AA32-6782580E67BF}" dt="2023-08-12T02:11:42.053" v="55"/>
          <ac:spMkLst>
            <pc:docMk/>
            <pc:sldMk cId="3024936694" sldId="445"/>
            <ac:spMk id="5" creationId="{888B6133-B440-E3CB-99FC-9FE4389BDCAC}"/>
          </ac:spMkLst>
        </pc:spChg>
        <pc:spChg chg="add del">
          <ac:chgData name="tien tran" userId="f5c0b7c74de91c7e" providerId="Windows Live" clId="Web-{A1417D89-5671-4CC6-AA32-6782580E67BF}" dt="2023-08-12T02:11:42.053" v="55"/>
          <ac:spMkLst>
            <pc:docMk/>
            <pc:sldMk cId="3024936694" sldId="445"/>
            <ac:spMk id="6" creationId="{D51C62A5-165A-B722-6949-3F050AAB48CC}"/>
          </ac:spMkLst>
        </pc:spChg>
        <pc:spChg chg="add del">
          <ac:chgData name="tien tran" userId="f5c0b7c74de91c7e" providerId="Windows Live" clId="Web-{A1417D89-5671-4CC6-AA32-6782580E67BF}" dt="2023-08-12T02:11:42.053" v="55"/>
          <ac:spMkLst>
            <pc:docMk/>
            <pc:sldMk cId="3024936694" sldId="445"/>
            <ac:spMk id="7" creationId="{43CF0FC8-1884-4446-817D-958931254072}"/>
          </ac:spMkLst>
        </pc:spChg>
        <pc:spChg chg="add del">
          <ac:chgData name="tien tran" userId="f5c0b7c74de91c7e" providerId="Windows Live" clId="Web-{A1417D89-5671-4CC6-AA32-6782580E67BF}" dt="2023-08-12T02:11:52.600" v="57"/>
          <ac:spMkLst>
            <pc:docMk/>
            <pc:sldMk cId="3024936694" sldId="445"/>
            <ac:spMk id="8" creationId="{75D4E931-9146-2301-F785-C1CEA6D85C1E}"/>
          </ac:spMkLst>
        </pc:spChg>
        <pc:spChg chg="add del">
          <ac:chgData name="tien tran" userId="f5c0b7c74de91c7e" providerId="Windows Live" clId="Web-{A1417D89-5671-4CC6-AA32-6782580E67BF}" dt="2023-08-12T02:11:52.600" v="57"/>
          <ac:spMkLst>
            <pc:docMk/>
            <pc:sldMk cId="3024936694" sldId="445"/>
            <ac:spMk id="9" creationId="{47522F51-0B49-0CEE-0CC1-F9A6B6D51C1E}"/>
          </ac:spMkLst>
        </pc:spChg>
        <pc:spChg chg="add del">
          <ac:chgData name="tien tran" userId="f5c0b7c74de91c7e" providerId="Windows Live" clId="Web-{A1417D89-5671-4CC6-AA32-6782580E67BF}" dt="2023-08-12T02:11:52.600" v="57"/>
          <ac:spMkLst>
            <pc:docMk/>
            <pc:sldMk cId="3024936694" sldId="445"/>
            <ac:spMk id="10" creationId="{F765DF21-DE3B-4B51-AD57-CCDA895AA0D2}"/>
          </ac:spMkLst>
        </pc:spChg>
        <pc:spChg chg="add del">
          <ac:chgData name="tien tran" userId="f5c0b7c74de91c7e" providerId="Windows Live" clId="Web-{A1417D89-5671-4CC6-AA32-6782580E67BF}" dt="2023-08-12T02:12:23.507" v="62"/>
          <ac:spMkLst>
            <pc:docMk/>
            <pc:sldMk cId="3024936694" sldId="445"/>
            <ac:spMk id="15" creationId="{0CDA3890-3D22-FA25-5F50-9821B59EA8D6}"/>
          </ac:spMkLst>
        </pc:spChg>
        <pc:graphicFrameChg chg="add mod ord modGraphic">
          <ac:chgData name="tien tran" userId="f5c0b7c74de91c7e" providerId="Windows Live" clId="Web-{A1417D89-5671-4CC6-AA32-6782580E67BF}" dt="2023-08-12T02:12:05.678" v="58"/>
          <ac:graphicFrameMkLst>
            <pc:docMk/>
            <pc:sldMk cId="3024936694" sldId="445"/>
            <ac:graphicFrameMk id="12" creationId="{217C2C2E-54D1-7E85-295D-1AF345BA487D}"/>
          </ac:graphicFrameMkLst>
        </pc:graphicFrameChg>
        <pc:graphicFrameChg chg="add del mod">
          <ac:chgData name="tien tran" userId="f5c0b7c74de91c7e" providerId="Windows Live" clId="Web-{A1417D89-5671-4CC6-AA32-6782580E67BF}" dt="2023-08-12T02:12:14.772" v="60"/>
          <ac:graphicFrameMkLst>
            <pc:docMk/>
            <pc:sldMk cId="3024936694" sldId="445"/>
            <ac:graphicFrameMk id="14" creationId="{18B47BDF-92D2-3B6D-F0C3-358E5FD4BD81}"/>
          </ac:graphicFrameMkLst>
        </pc:graphicFrameChg>
        <pc:graphicFrameChg chg="add mod">
          <ac:chgData name="tien tran" userId="f5c0b7c74de91c7e" providerId="Windows Live" clId="Web-{A1417D89-5671-4CC6-AA32-6782580E67BF}" dt="2023-08-12T02:12:36.586" v="64" actId="1076"/>
          <ac:graphicFrameMkLst>
            <pc:docMk/>
            <pc:sldMk cId="3024936694" sldId="445"/>
            <ac:graphicFrameMk id="17" creationId="{B52A87FD-5A46-39B6-5B93-D7CE8885F5F7}"/>
          </ac:graphicFrameMkLst>
        </pc:graphicFrameChg>
      </pc:sldChg>
      <pc:sldChg chg="addSp delSp modSp new">
        <pc:chgData name="tien tran" userId="f5c0b7c74de91c7e" providerId="Windows Live" clId="Web-{A1417D89-5671-4CC6-AA32-6782580E67BF}" dt="2023-08-12T02:13:28.931" v="86"/>
        <pc:sldMkLst>
          <pc:docMk/>
          <pc:sldMk cId="551425138" sldId="446"/>
        </pc:sldMkLst>
        <pc:spChg chg="mod">
          <ac:chgData name="tien tran" userId="f5c0b7c74de91c7e" providerId="Windows Live" clId="Web-{A1417D89-5671-4CC6-AA32-6782580E67BF}" dt="2023-08-12T02:13:16.931" v="84" actId="20577"/>
          <ac:spMkLst>
            <pc:docMk/>
            <pc:sldMk cId="551425138" sldId="446"/>
            <ac:spMk id="2" creationId="{C6A9AEFE-6C4B-8519-5B75-1166AF13D22E}"/>
          </ac:spMkLst>
        </pc:spChg>
        <pc:spChg chg="del">
          <ac:chgData name="tien tran" userId="f5c0b7c74de91c7e" providerId="Windows Live" clId="Web-{A1417D89-5671-4CC6-AA32-6782580E67BF}" dt="2023-08-12T02:13:22.056" v="85"/>
          <ac:spMkLst>
            <pc:docMk/>
            <pc:sldMk cId="551425138" sldId="446"/>
            <ac:spMk id="3" creationId="{914AAB16-A328-0BFC-0DEC-3D03489C7536}"/>
          </ac:spMkLst>
        </pc:spChg>
        <pc:graphicFrameChg chg="add mod ord modGraphic">
          <ac:chgData name="tien tran" userId="f5c0b7c74de91c7e" providerId="Windows Live" clId="Web-{A1417D89-5671-4CC6-AA32-6782580E67BF}" dt="2023-08-12T02:13:28.931" v="86"/>
          <ac:graphicFrameMkLst>
            <pc:docMk/>
            <pc:sldMk cId="551425138" sldId="446"/>
            <ac:graphicFrameMk id="6" creationId="{36191D4F-FA0F-0F0B-273A-03846B7A5336}"/>
          </ac:graphicFrameMkLst>
        </pc:graphicFrameChg>
      </pc:sldChg>
      <pc:sldChg chg="modSp new del">
        <pc:chgData name="tien tran" userId="f5c0b7c74de91c7e" providerId="Windows Live" clId="Web-{A1417D89-5671-4CC6-AA32-6782580E67BF}" dt="2023-08-12T02:12:59.633" v="78"/>
        <pc:sldMkLst>
          <pc:docMk/>
          <pc:sldMk cId="1740865547" sldId="446"/>
        </pc:sldMkLst>
        <pc:spChg chg="mod">
          <ac:chgData name="tien tran" userId="f5c0b7c74de91c7e" providerId="Windows Live" clId="Web-{A1417D89-5671-4CC6-AA32-6782580E67BF}" dt="2023-08-12T02:12:58.899" v="77" actId="20577"/>
          <ac:spMkLst>
            <pc:docMk/>
            <pc:sldMk cId="1740865547" sldId="446"/>
            <ac:spMk id="2" creationId="{5D5F7530-C85B-7D73-DE33-00BEC0F9F2DB}"/>
          </ac:spMkLst>
        </pc:spChg>
      </pc:sldChg>
      <pc:sldChg chg="modSp new ord">
        <pc:chgData name="tien tran" userId="f5c0b7c74de91c7e" providerId="Windows Live" clId="Web-{A1417D89-5671-4CC6-AA32-6782580E67BF}" dt="2023-08-12T02:14:52.685" v="98"/>
        <pc:sldMkLst>
          <pc:docMk/>
          <pc:sldMk cId="1813781525" sldId="447"/>
        </pc:sldMkLst>
        <pc:spChg chg="mod">
          <ac:chgData name="tien tran" userId="f5c0b7c74de91c7e" providerId="Windows Live" clId="Web-{A1417D89-5671-4CC6-AA32-6782580E67BF}" dt="2023-08-12T02:13:59.323" v="94" actId="20577"/>
          <ac:spMkLst>
            <pc:docMk/>
            <pc:sldMk cId="1813781525" sldId="447"/>
            <ac:spMk id="2" creationId="{011EF78F-FD56-7E21-0BD9-54EAEC60D00C}"/>
          </ac:spMkLst>
        </pc:spChg>
        <pc:spChg chg="mod">
          <ac:chgData name="tien tran" userId="f5c0b7c74de91c7e" providerId="Windows Live" clId="Web-{A1417D89-5671-4CC6-AA32-6782580E67BF}" dt="2023-08-12T02:14:14.261" v="97" actId="20577"/>
          <ac:spMkLst>
            <pc:docMk/>
            <pc:sldMk cId="1813781525" sldId="447"/>
            <ac:spMk id="3" creationId="{3AB60651-8527-1FF8-481E-DF2B70669FD9}"/>
          </ac:spMkLst>
        </pc:spChg>
      </pc:sldChg>
      <pc:sldChg chg="addSp delSp modSp new">
        <pc:chgData name="tien tran" userId="f5c0b7c74de91c7e" providerId="Windows Live" clId="Web-{A1417D89-5671-4CC6-AA32-6782580E67BF}" dt="2023-08-12T02:15:17.904" v="104"/>
        <pc:sldMkLst>
          <pc:docMk/>
          <pc:sldMk cId="3637023688" sldId="448"/>
        </pc:sldMkLst>
        <pc:spChg chg="mod">
          <ac:chgData name="tien tran" userId="f5c0b7c74de91c7e" providerId="Windows Live" clId="Web-{A1417D89-5671-4CC6-AA32-6782580E67BF}" dt="2023-08-12T02:15:06.013" v="102" actId="20577"/>
          <ac:spMkLst>
            <pc:docMk/>
            <pc:sldMk cId="3637023688" sldId="448"/>
            <ac:spMk id="2" creationId="{427013EA-FCEF-DE5F-7275-D0C5296A8F5D}"/>
          </ac:spMkLst>
        </pc:spChg>
        <pc:spChg chg="del">
          <ac:chgData name="tien tran" userId="f5c0b7c74de91c7e" providerId="Windows Live" clId="Web-{A1417D89-5671-4CC6-AA32-6782580E67BF}" dt="2023-08-12T02:15:11.060" v="103"/>
          <ac:spMkLst>
            <pc:docMk/>
            <pc:sldMk cId="3637023688" sldId="448"/>
            <ac:spMk id="3" creationId="{0D4C2319-6366-9A21-D7EE-94F57C3B7A9C}"/>
          </ac:spMkLst>
        </pc:spChg>
        <pc:graphicFrameChg chg="add mod ord modGraphic">
          <ac:chgData name="tien tran" userId="f5c0b7c74de91c7e" providerId="Windows Live" clId="Web-{A1417D89-5671-4CC6-AA32-6782580E67BF}" dt="2023-08-12T02:15:17.904" v="104"/>
          <ac:graphicFrameMkLst>
            <pc:docMk/>
            <pc:sldMk cId="3637023688" sldId="448"/>
            <ac:graphicFrameMk id="6" creationId="{965C8EF7-44B4-571F-2137-DC44E1A180AA}"/>
          </ac:graphicFrameMkLst>
        </pc:graphicFrameChg>
      </pc:sldChg>
      <pc:sldChg chg="addSp modSp new">
        <pc:chgData name="tien tran" userId="f5c0b7c74de91c7e" providerId="Windows Live" clId="Web-{A1417D89-5671-4CC6-AA32-6782580E67BF}" dt="2023-08-12T02:23:30.048" v="126" actId="1076"/>
        <pc:sldMkLst>
          <pc:docMk/>
          <pc:sldMk cId="3418892251" sldId="449"/>
        </pc:sldMkLst>
        <pc:spChg chg="mod">
          <ac:chgData name="tien tran" userId="f5c0b7c74de91c7e" providerId="Windows Live" clId="Web-{A1417D89-5671-4CC6-AA32-6782580E67BF}" dt="2023-08-12T02:21:21.512" v="113" actId="20577"/>
          <ac:spMkLst>
            <pc:docMk/>
            <pc:sldMk cId="3418892251" sldId="449"/>
            <ac:spMk id="2" creationId="{F0ED439F-6E5C-3CEE-FBD1-D5A4F3F05657}"/>
          </ac:spMkLst>
        </pc:spChg>
        <pc:spChg chg="mod">
          <ac:chgData name="tien tran" userId="f5c0b7c74de91c7e" providerId="Windows Live" clId="Web-{A1417D89-5671-4CC6-AA32-6782580E67BF}" dt="2023-08-12T02:22:58.531" v="119" actId="20577"/>
          <ac:spMkLst>
            <pc:docMk/>
            <pc:sldMk cId="3418892251" sldId="449"/>
            <ac:spMk id="3" creationId="{5FFB7DA0-7A96-7F84-BB84-F8FE908C3826}"/>
          </ac:spMkLst>
        </pc:spChg>
        <pc:picChg chg="add mod">
          <ac:chgData name="tien tran" userId="f5c0b7c74de91c7e" providerId="Windows Live" clId="Web-{A1417D89-5671-4CC6-AA32-6782580E67BF}" dt="2023-08-12T02:23:30.048" v="126" actId="1076"/>
          <ac:picMkLst>
            <pc:docMk/>
            <pc:sldMk cId="3418892251" sldId="449"/>
            <ac:picMk id="5" creationId="{D4DC917B-9704-64DE-8367-A112426E88B3}"/>
          </ac:picMkLst>
        </pc:picChg>
      </pc:sldChg>
      <pc:sldChg chg="addSp delSp modSp add replId">
        <pc:chgData name="tien tran" userId="f5c0b7c74de91c7e" providerId="Windows Live" clId="Web-{A1417D89-5671-4CC6-AA32-6782580E67BF}" dt="2023-08-12T02:25:07.208" v="134" actId="14100"/>
        <pc:sldMkLst>
          <pc:docMk/>
          <pc:sldMk cId="2960016461" sldId="450"/>
        </pc:sldMkLst>
        <pc:spChg chg="mod">
          <ac:chgData name="tien tran" userId="f5c0b7c74de91c7e" providerId="Windows Live" clId="Web-{A1417D89-5671-4CC6-AA32-6782580E67BF}" dt="2023-08-12T02:24:04.127" v="130" actId="20577"/>
          <ac:spMkLst>
            <pc:docMk/>
            <pc:sldMk cId="2960016461" sldId="450"/>
            <ac:spMk id="3" creationId="{5FFB7DA0-7A96-7F84-BB84-F8FE908C3826}"/>
          </ac:spMkLst>
        </pc:spChg>
        <pc:picChg chg="del">
          <ac:chgData name="tien tran" userId="f5c0b7c74de91c7e" providerId="Windows Live" clId="Web-{A1417D89-5671-4CC6-AA32-6782580E67BF}" dt="2023-08-12T02:23:42.877" v="128"/>
          <ac:picMkLst>
            <pc:docMk/>
            <pc:sldMk cId="2960016461" sldId="450"/>
            <ac:picMk id="5" creationId="{D4DC917B-9704-64DE-8367-A112426E88B3}"/>
          </ac:picMkLst>
        </pc:picChg>
        <pc:picChg chg="add mod">
          <ac:chgData name="tien tran" userId="f5c0b7c74de91c7e" providerId="Windows Live" clId="Web-{A1417D89-5671-4CC6-AA32-6782580E67BF}" dt="2023-08-12T02:25:07.208" v="134" actId="14100"/>
          <ac:picMkLst>
            <pc:docMk/>
            <pc:sldMk cId="2960016461" sldId="450"/>
            <ac:picMk id="6" creationId="{56F19943-3792-A412-8ABA-8109C8CBCEF3}"/>
          </ac:picMkLst>
        </pc:picChg>
      </pc:sldChg>
      <pc:sldChg chg="modSp new">
        <pc:chgData name="tien tran" userId="f5c0b7c74de91c7e" providerId="Windows Live" clId="Web-{A1417D89-5671-4CC6-AA32-6782580E67BF}" dt="2023-08-12T02:27:00.212" v="142" actId="20577"/>
        <pc:sldMkLst>
          <pc:docMk/>
          <pc:sldMk cId="3782154446" sldId="451"/>
        </pc:sldMkLst>
        <pc:spChg chg="mod">
          <ac:chgData name="tien tran" userId="f5c0b7c74de91c7e" providerId="Windows Live" clId="Web-{A1417D89-5671-4CC6-AA32-6782580E67BF}" dt="2023-08-12T02:26:51.821" v="138" actId="20577"/>
          <ac:spMkLst>
            <pc:docMk/>
            <pc:sldMk cId="3782154446" sldId="451"/>
            <ac:spMk id="2" creationId="{E9A61B36-EB5C-490D-BAEC-80D784F58EB8}"/>
          </ac:spMkLst>
        </pc:spChg>
        <pc:spChg chg="mod">
          <ac:chgData name="tien tran" userId="f5c0b7c74de91c7e" providerId="Windows Live" clId="Web-{A1417D89-5671-4CC6-AA32-6782580E67BF}" dt="2023-08-12T02:27:00.212" v="142" actId="20577"/>
          <ac:spMkLst>
            <pc:docMk/>
            <pc:sldMk cId="3782154446" sldId="451"/>
            <ac:spMk id="3" creationId="{9D3D2CD3-C04A-97B6-0861-F0D66A05FC6D}"/>
          </ac:spMkLst>
        </pc:spChg>
      </pc:sldChg>
      <pc:sldChg chg="addSp modSp new">
        <pc:chgData name="tien tran" userId="f5c0b7c74de91c7e" providerId="Windows Live" clId="Web-{A1417D89-5671-4CC6-AA32-6782580E67BF}" dt="2023-08-12T02:35:20.652" v="215" actId="1076"/>
        <pc:sldMkLst>
          <pc:docMk/>
          <pc:sldMk cId="2205607508" sldId="452"/>
        </pc:sldMkLst>
        <pc:spChg chg="mod">
          <ac:chgData name="tien tran" userId="f5c0b7c74de91c7e" providerId="Windows Live" clId="Web-{A1417D89-5671-4CC6-AA32-6782580E67BF}" dt="2023-08-12T02:34:56.573" v="211" actId="20577"/>
          <ac:spMkLst>
            <pc:docMk/>
            <pc:sldMk cId="2205607508" sldId="452"/>
            <ac:spMk id="2" creationId="{C3DECE27-60A8-CE58-55D3-4994F0A52FD5}"/>
          </ac:spMkLst>
        </pc:spChg>
        <pc:spChg chg="mod">
          <ac:chgData name="tien tran" userId="f5c0b7c74de91c7e" providerId="Windows Live" clId="Web-{A1417D89-5671-4CC6-AA32-6782580E67BF}" dt="2023-08-12T02:35:10.277" v="213" actId="20577"/>
          <ac:spMkLst>
            <pc:docMk/>
            <pc:sldMk cId="2205607508" sldId="452"/>
            <ac:spMk id="3" creationId="{6CD4EF66-A4F6-0075-D020-6F4E3DC9441F}"/>
          </ac:spMkLst>
        </pc:spChg>
        <pc:graphicFrameChg chg="add mod">
          <ac:chgData name="tien tran" userId="f5c0b7c74de91c7e" providerId="Windows Live" clId="Web-{A1417D89-5671-4CC6-AA32-6782580E67BF}" dt="2023-08-12T02:35:20.652" v="215" actId="1076"/>
          <ac:graphicFrameMkLst>
            <pc:docMk/>
            <pc:sldMk cId="2205607508" sldId="452"/>
            <ac:graphicFrameMk id="6" creationId="{0221D8A2-170B-EC27-6653-CF6D6ADB1561}"/>
          </ac:graphicFrameMkLst>
        </pc:graphicFrameChg>
      </pc:sldChg>
      <pc:sldChg chg="modSp new">
        <pc:chgData name="tien tran" userId="f5c0b7c74de91c7e" providerId="Windows Live" clId="Web-{A1417D89-5671-4CC6-AA32-6782580E67BF}" dt="2023-08-12T02:29:05.451" v="161" actId="20577"/>
        <pc:sldMkLst>
          <pc:docMk/>
          <pc:sldMk cId="4278724821" sldId="453"/>
        </pc:sldMkLst>
        <pc:spChg chg="mod">
          <ac:chgData name="tien tran" userId="f5c0b7c74de91c7e" providerId="Windows Live" clId="Web-{A1417D89-5671-4CC6-AA32-6782580E67BF}" dt="2023-08-12T02:28:52.841" v="159" actId="20577"/>
          <ac:spMkLst>
            <pc:docMk/>
            <pc:sldMk cId="4278724821" sldId="453"/>
            <ac:spMk id="2" creationId="{0F128C51-3870-06E1-65A4-2647023B866F}"/>
          </ac:spMkLst>
        </pc:spChg>
        <pc:spChg chg="mod">
          <ac:chgData name="tien tran" userId="f5c0b7c74de91c7e" providerId="Windows Live" clId="Web-{A1417D89-5671-4CC6-AA32-6782580E67BF}" dt="2023-08-12T02:29:05.451" v="161" actId="20577"/>
          <ac:spMkLst>
            <pc:docMk/>
            <pc:sldMk cId="4278724821" sldId="453"/>
            <ac:spMk id="3" creationId="{8D3DB1A5-2ED6-B1C3-EF28-34D51CE52399}"/>
          </ac:spMkLst>
        </pc:spChg>
      </pc:sldChg>
      <pc:sldChg chg="modSp new">
        <pc:chgData name="tien tran" userId="f5c0b7c74de91c7e" providerId="Windows Live" clId="Web-{A1417D89-5671-4CC6-AA32-6782580E67BF}" dt="2023-08-12T02:28:14.105" v="155" actId="20577"/>
        <pc:sldMkLst>
          <pc:docMk/>
          <pc:sldMk cId="2018105247" sldId="454"/>
        </pc:sldMkLst>
        <pc:spChg chg="mod">
          <ac:chgData name="tien tran" userId="f5c0b7c74de91c7e" providerId="Windows Live" clId="Web-{A1417D89-5671-4CC6-AA32-6782580E67BF}" dt="2023-08-12T02:28:01.949" v="151" actId="20577"/>
          <ac:spMkLst>
            <pc:docMk/>
            <pc:sldMk cId="2018105247" sldId="454"/>
            <ac:spMk id="2" creationId="{464E4975-B9F2-1259-F034-84EB85260DED}"/>
          </ac:spMkLst>
        </pc:spChg>
        <pc:spChg chg="mod">
          <ac:chgData name="tien tran" userId="f5c0b7c74de91c7e" providerId="Windows Live" clId="Web-{A1417D89-5671-4CC6-AA32-6782580E67BF}" dt="2023-08-12T02:28:14.105" v="155" actId="20577"/>
          <ac:spMkLst>
            <pc:docMk/>
            <pc:sldMk cId="2018105247" sldId="454"/>
            <ac:spMk id="3" creationId="{DD03F122-D0B8-7D20-1541-2D1CD71B826C}"/>
          </ac:spMkLst>
        </pc:spChg>
      </pc:sldChg>
      <pc:sldChg chg="modSp new">
        <pc:chgData name="tien tran" userId="f5c0b7c74de91c7e" providerId="Windows Live" clId="Web-{A1417D89-5671-4CC6-AA32-6782580E67BF}" dt="2023-08-12T02:31:35.191" v="179" actId="20577"/>
        <pc:sldMkLst>
          <pc:docMk/>
          <pc:sldMk cId="462244606" sldId="455"/>
        </pc:sldMkLst>
        <pc:spChg chg="mod">
          <ac:chgData name="tien tran" userId="f5c0b7c74de91c7e" providerId="Windows Live" clId="Web-{A1417D89-5671-4CC6-AA32-6782580E67BF}" dt="2023-08-12T02:30:25.423" v="170" actId="20577"/>
          <ac:spMkLst>
            <pc:docMk/>
            <pc:sldMk cId="462244606" sldId="455"/>
            <ac:spMk id="2" creationId="{F87E0FD4-2ADA-CAD7-0025-28CC830A1A11}"/>
          </ac:spMkLst>
        </pc:spChg>
        <pc:spChg chg="mod">
          <ac:chgData name="tien tran" userId="f5c0b7c74de91c7e" providerId="Windows Live" clId="Web-{A1417D89-5671-4CC6-AA32-6782580E67BF}" dt="2023-08-12T02:31:35.191" v="179" actId="20577"/>
          <ac:spMkLst>
            <pc:docMk/>
            <pc:sldMk cId="462244606" sldId="455"/>
            <ac:spMk id="3" creationId="{C94FB708-626B-42A3-0B8A-7575CF6BCA88}"/>
          </ac:spMkLst>
        </pc:spChg>
      </pc:sldChg>
      <pc:sldChg chg="addSp modSp new">
        <pc:chgData name="tien tran" userId="f5c0b7c74de91c7e" providerId="Windows Live" clId="Web-{A1417D89-5671-4CC6-AA32-6782580E67BF}" dt="2023-08-12T02:33:31.898" v="193" actId="1076"/>
        <pc:sldMkLst>
          <pc:docMk/>
          <pc:sldMk cId="2490307678" sldId="456"/>
        </pc:sldMkLst>
        <pc:spChg chg="mod">
          <ac:chgData name="tien tran" userId="f5c0b7c74de91c7e" providerId="Windows Live" clId="Web-{A1417D89-5671-4CC6-AA32-6782580E67BF}" dt="2023-08-12T02:31:47.332" v="183" actId="20577"/>
          <ac:spMkLst>
            <pc:docMk/>
            <pc:sldMk cId="2490307678" sldId="456"/>
            <ac:spMk id="2" creationId="{9A398E8A-AA72-2A8B-F3E4-FEDB6D0B96B4}"/>
          </ac:spMkLst>
        </pc:spChg>
        <pc:spChg chg="mod">
          <ac:chgData name="tien tran" userId="f5c0b7c74de91c7e" providerId="Windows Live" clId="Web-{A1417D89-5671-4CC6-AA32-6782580E67BF}" dt="2023-08-12T02:33:28.429" v="192" actId="14100"/>
          <ac:spMkLst>
            <pc:docMk/>
            <pc:sldMk cId="2490307678" sldId="456"/>
            <ac:spMk id="3" creationId="{FB7CAB0B-F8E0-A551-80BB-FB7B1F8A89F2}"/>
          </ac:spMkLst>
        </pc:spChg>
        <pc:picChg chg="add mod">
          <ac:chgData name="tien tran" userId="f5c0b7c74de91c7e" providerId="Windows Live" clId="Web-{A1417D89-5671-4CC6-AA32-6782580E67BF}" dt="2023-08-12T02:33:31.898" v="193" actId="1076"/>
          <ac:picMkLst>
            <pc:docMk/>
            <pc:sldMk cId="2490307678" sldId="456"/>
            <ac:picMk id="5" creationId="{4409F675-6475-1791-23E6-D139256AA4F1}"/>
          </ac:picMkLst>
        </pc:picChg>
      </pc:sldChg>
      <pc:sldChg chg="modSp new">
        <pc:chgData name="tien tran" userId="f5c0b7c74de91c7e" providerId="Windows Live" clId="Web-{A1417D89-5671-4CC6-AA32-6782580E67BF}" dt="2023-08-12T02:34:38.791" v="203" actId="20577"/>
        <pc:sldMkLst>
          <pc:docMk/>
          <pc:sldMk cId="2453985259" sldId="457"/>
        </pc:sldMkLst>
        <pc:spChg chg="mod">
          <ac:chgData name="tien tran" userId="f5c0b7c74de91c7e" providerId="Windows Live" clId="Web-{A1417D89-5671-4CC6-AA32-6782580E67BF}" dt="2023-08-12T02:34:03.525" v="198" actId="20577"/>
          <ac:spMkLst>
            <pc:docMk/>
            <pc:sldMk cId="2453985259" sldId="457"/>
            <ac:spMk id="2" creationId="{1B46FEFE-5C2A-76E4-7335-8E3D51534DB8}"/>
          </ac:spMkLst>
        </pc:spChg>
        <pc:spChg chg="mod">
          <ac:chgData name="tien tran" userId="f5c0b7c74de91c7e" providerId="Windows Live" clId="Web-{A1417D89-5671-4CC6-AA32-6782580E67BF}" dt="2023-08-12T02:34:38.791" v="203" actId="20577"/>
          <ac:spMkLst>
            <pc:docMk/>
            <pc:sldMk cId="2453985259" sldId="457"/>
            <ac:spMk id="3" creationId="{CDDF6050-4490-3D0E-F7A2-CECC548B15E8}"/>
          </ac:spMkLst>
        </pc:spChg>
      </pc:sldChg>
      <pc:sldChg chg="modSp new">
        <pc:chgData name="tien tran" userId="f5c0b7c74de91c7e" providerId="Windows Live" clId="Web-{A1417D89-5671-4CC6-AA32-6782580E67BF}" dt="2023-08-12T02:37:33.376" v="234" actId="20577"/>
        <pc:sldMkLst>
          <pc:docMk/>
          <pc:sldMk cId="1691876928" sldId="458"/>
        </pc:sldMkLst>
        <pc:spChg chg="mod">
          <ac:chgData name="tien tran" userId="f5c0b7c74de91c7e" providerId="Windows Live" clId="Web-{A1417D89-5671-4CC6-AA32-6782580E67BF}" dt="2023-08-12T02:36:34.968" v="223" actId="20577"/>
          <ac:spMkLst>
            <pc:docMk/>
            <pc:sldMk cId="1691876928" sldId="458"/>
            <ac:spMk id="2" creationId="{A172BC1A-0928-08B6-3C1C-173FA36C3F1D}"/>
          </ac:spMkLst>
        </pc:spChg>
        <pc:spChg chg="mod">
          <ac:chgData name="tien tran" userId="f5c0b7c74de91c7e" providerId="Windows Live" clId="Web-{A1417D89-5671-4CC6-AA32-6782580E67BF}" dt="2023-08-12T02:37:33.376" v="234" actId="20577"/>
          <ac:spMkLst>
            <pc:docMk/>
            <pc:sldMk cId="1691876928" sldId="458"/>
            <ac:spMk id="3" creationId="{61C80EFD-739F-C881-2022-86CF6227F575}"/>
          </ac:spMkLst>
        </pc:spChg>
      </pc:sldChg>
      <pc:sldChg chg="modSp new">
        <pc:chgData name="tien tran" userId="f5c0b7c74de91c7e" providerId="Windows Live" clId="Web-{A1417D89-5671-4CC6-AA32-6782580E67BF}" dt="2023-08-12T02:38:12.471" v="241" actId="20577"/>
        <pc:sldMkLst>
          <pc:docMk/>
          <pc:sldMk cId="1592320012" sldId="459"/>
        </pc:sldMkLst>
        <pc:spChg chg="mod">
          <ac:chgData name="tien tran" userId="f5c0b7c74de91c7e" providerId="Windows Live" clId="Web-{A1417D89-5671-4CC6-AA32-6782580E67BF}" dt="2023-08-12T02:38:09.018" v="239" actId="20577"/>
          <ac:spMkLst>
            <pc:docMk/>
            <pc:sldMk cId="1592320012" sldId="459"/>
            <ac:spMk id="2" creationId="{34245C5D-D141-4ECB-0D5D-23F524C5783A}"/>
          </ac:spMkLst>
        </pc:spChg>
        <pc:spChg chg="mod">
          <ac:chgData name="tien tran" userId="f5c0b7c74de91c7e" providerId="Windows Live" clId="Web-{A1417D89-5671-4CC6-AA32-6782580E67BF}" dt="2023-08-12T02:38:12.471" v="241" actId="20577"/>
          <ac:spMkLst>
            <pc:docMk/>
            <pc:sldMk cId="1592320012" sldId="459"/>
            <ac:spMk id="3" creationId="{6479A5E7-F792-F403-02AF-5948567F408A}"/>
          </ac:spMkLst>
        </pc:spChg>
      </pc:sldChg>
      <pc:sldChg chg="add del replId">
        <pc:chgData name="tien tran" userId="f5c0b7c74de91c7e" providerId="Windows Live" clId="Web-{A1417D89-5671-4CC6-AA32-6782580E67BF}" dt="2023-08-12T02:36:21.498" v="218"/>
        <pc:sldMkLst>
          <pc:docMk/>
          <pc:sldMk cId="3999720367" sldId="459"/>
        </pc:sldMkLst>
      </pc:sldChg>
      <pc:sldChg chg="modSp new">
        <pc:chgData name="tien tran" userId="f5c0b7c74de91c7e" providerId="Windows Live" clId="Web-{A1417D89-5671-4CC6-AA32-6782580E67BF}" dt="2023-08-12T03:01:03.750" v="301" actId="20577"/>
        <pc:sldMkLst>
          <pc:docMk/>
          <pc:sldMk cId="4272214377" sldId="460"/>
        </pc:sldMkLst>
        <pc:spChg chg="mod">
          <ac:chgData name="tien tran" userId="f5c0b7c74de91c7e" providerId="Windows Live" clId="Web-{A1417D89-5671-4CC6-AA32-6782580E67BF}" dt="2023-08-12T02:39:06.004" v="259" actId="20577"/>
          <ac:spMkLst>
            <pc:docMk/>
            <pc:sldMk cId="4272214377" sldId="460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3:01:03.750" v="301" actId="20577"/>
          <ac:spMkLst>
            <pc:docMk/>
            <pc:sldMk cId="4272214377" sldId="460"/>
            <ac:spMk id="3" creationId="{6E42C76E-3F1D-E84E-659E-F1C4A867E9ED}"/>
          </ac:spMkLst>
        </pc:spChg>
      </pc:sldChg>
      <pc:sldChg chg="modSp new">
        <pc:chgData name="tien tran" userId="f5c0b7c74de91c7e" providerId="Windows Live" clId="Web-{A1417D89-5671-4CC6-AA32-6782580E67BF}" dt="2023-08-12T03:01:18.422" v="303" actId="20577"/>
        <pc:sldMkLst>
          <pc:docMk/>
          <pc:sldMk cId="506047178" sldId="461"/>
        </pc:sldMkLst>
        <pc:spChg chg="mod">
          <ac:chgData name="tien tran" userId="f5c0b7c74de91c7e" providerId="Windows Live" clId="Web-{A1417D89-5671-4CC6-AA32-6782580E67BF}" dt="2023-08-12T02:38:34.331" v="246" actId="20577"/>
          <ac:spMkLst>
            <pc:docMk/>
            <pc:sldMk cId="506047178" sldId="461"/>
            <ac:spMk id="2" creationId="{4202CEC2-E004-A794-7DE3-246B52FE0486}"/>
          </ac:spMkLst>
        </pc:spChg>
        <pc:spChg chg="mod">
          <ac:chgData name="tien tran" userId="f5c0b7c74de91c7e" providerId="Windows Live" clId="Web-{A1417D89-5671-4CC6-AA32-6782580E67BF}" dt="2023-08-12T03:01:18.422" v="303" actId="20577"/>
          <ac:spMkLst>
            <pc:docMk/>
            <pc:sldMk cId="506047178" sldId="461"/>
            <ac:spMk id="3" creationId="{B47B8C26-4C84-2A54-F960-0BD908D3392C}"/>
          </ac:spMkLst>
        </pc:spChg>
      </pc:sldChg>
      <pc:sldChg chg="modSp add ord replId">
        <pc:chgData name="tien tran" userId="f5c0b7c74de91c7e" providerId="Windows Live" clId="Web-{A1417D89-5671-4CC6-AA32-6782580E67BF}" dt="2023-08-12T03:18:36.608" v="413" actId="20577"/>
        <pc:sldMkLst>
          <pc:docMk/>
          <pc:sldMk cId="3053965576" sldId="462"/>
        </pc:sldMkLst>
        <pc:spChg chg="mod">
          <ac:chgData name="tien tran" userId="f5c0b7c74de91c7e" providerId="Windows Live" clId="Web-{A1417D89-5671-4CC6-AA32-6782580E67BF}" dt="2023-08-12T03:18:36.608" v="413" actId="20577"/>
          <ac:spMkLst>
            <pc:docMk/>
            <pc:sldMk cId="3053965576" sldId="462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3:18:30.952" v="412" actId="20577"/>
          <ac:spMkLst>
            <pc:docMk/>
            <pc:sldMk cId="3053965576" sldId="462"/>
            <ac:spMk id="3" creationId="{6E42C76E-3F1D-E84E-659E-F1C4A867E9ED}"/>
          </ac:spMkLst>
        </pc:spChg>
      </pc:sldChg>
      <pc:sldChg chg="modSp add replId">
        <pc:chgData name="tien tran" userId="f5c0b7c74de91c7e" providerId="Windows Live" clId="Web-{A1417D89-5671-4CC6-AA32-6782580E67BF}" dt="2023-08-12T02:40:40.133" v="284" actId="20577"/>
        <pc:sldMkLst>
          <pc:docMk/>
          <pc:sldMk cId="2855095161" sldId="463"/>
        </pc:sldMkLst>
        <pc:spChg chg="mod">
          <ac:chgData name="tien tran" userId="f5c0b7c74de91c7e" providerId="Windows Live" clId="Web-{A1417D89-5671-4CC6-AA32-6782580E67BF}" dt="2023-08-12T02:40:14.804" v="275" actId="20577"/>
          <ac:spMkLst>
            <pc:docMk/>
            <pc:sldMk cId="2855095161" sldId="463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2:40:40.133" v="284" actId="20577"/>
          <ac:spMkLst>
            <pc:docMk/>
            <pc:sldMk cId="2855095161" sldId="463"/>
            <ac:spMk id="3" creationId="{6E42C76E-3F1D-E84E-659E-F1C4A867E9ED}"/>
          </ac:spMkLst>
        </pc:spChg>
      </pc:sldChg>
      <pc:sldChg chg="addSp delSp modSp add replId">
        <pc:chgData name="tien tran" userId="f5c0b7c74de91c7e" providerId="Windows Live" clId="Web-{A1417D89-5671-4CC6-AA32-6782580E67BF}" dt="2023-08-12T03:01:30.673" v="305" actId="20577"/>
        <pc:sldMkLst>
          <pc:docMk/>
          <pc:sldMk cId="3314620272" sldId="464"/>
        </pc:sldMkLst>
        <pc:spChg chg="mod">
          <ac:chgData name="tien tran" userId="f5c0b7c74de91c7e" providerId="Windows Live" clId="Web-{A1417D89-5671-4CC6-AA32-6782580E67BF}" dt="2023-08-12T02:39:25.255" v="265" actId="20577"/>
          <ac:spMkLst>
            <pc:docMk/>
            <pc:sldMk cId="3314620272" sldId="464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3:01:30.673" v="305" actId="20577"/>
          <ac:spMkLst>
            <pc:docMk/>
            <pc:sldMk cId="3314620272" sldId="464"/>
            <ac:spMk id="3" creationId="{6E42C76E-3F1D-E84E-659E-F1C4A867E9ED}"/>
          </ac:spMkLst>
        </pc:spChg>
        <pc:spChg chg="add del">
          <ac:chgData name="tien tran" userId="f5c0b7c74de91c7e" providerId="Windows Live" clId="Web-{A1417D89-5671-4CC6-AA32-6782580E67BF}" dt="2023-08-12T02:39:29.693" v="267"/>
          <ac:spMkLst>
            <pc:docMk/>
            <pc:sldMk cId="3314620272" sldId="464"/>
            <ac:spMk id="5" creationId="{58FC385A-1E79-D60B-5E10-FDBDFE313062}"/>
          </ac:spMkLst>
        </pc:spChg>
        <pc:spChg chg="add del">
          <ac:chgData name="tien tran" userId="f5c0b7c74de91c7e" providerId="Windows Live" clId="Web-{A1417D89-5671-4CC6-AA32-6782580E67BF}" dt="2023-08-12T02:39:29.693" v="267"/>
          <ac:spMkLst>
            <pc:docMk/>
            <pc:sldMk cId="3314620272" sldId="464"/>
            <ac:spMk id="6" creationId="{7D8D185D-D516-5915-13E3-DBF5C18893B9}"/>
          </ac:spMkLst>
        </pc:spChg>
        <pc:spChg chg="add del">
          <ac:chgData name="tien tran" userId="f5c0b7c74de91c7e" providerId="Windows Live" clId="Web-{A1417D89-5671-4CC6-AA32-6782580E67BF}" dt="2023-08-12T02:39:29.693" v="267"/>
          <ac:spMkLst>
            <pc:docMk/>
            <pc:sldMk cId="3314620272" sldId="464"/>
            <ac:spMk id="7" creationId="{1807AE42-C7F3-D1BA-868B-B3818E0B2178}"/>
          </ac:spMkLst>
        </pc:spChg>
        <pc:graphicFrameChg chg="add mod">
          <ac:chgData name="tien tran" userId="f5c0b7c74de91c7e" providerId="Windows Live" clId="Web-{A1417D89-5671-4CC6-AA32-6782580E67BF}" dt="2023-08-12T02:39:56.569" v="271" actId="1076"/>
          <ac:graphicFrameMkLst>
            <pc:docMk/>
            <pc:sldMk cId="3314620272" sldId="464"/>
            <ac:graphicFrameMk id="9" creationId="{E84FC6A0-8E5A-E2A9-DF4E-966EF02A7D99}"/>
          </ac:graphicFrameMkLst>
        </pc:graphicFrameChg>
      </pc:sldChg>
      <pc:sldChg chg="modSp new">
        <pc:chgData name="tien tran" userId="f5c0b7c74de91c7e" providerId="Windows Live" clId="Web-{A1417D89-5671-4CC6-AA32-6782580E67BF}" dt="2023-08-12T03:08:08.700" v="333" actId="20577"/>
        <pc:sldMkLst>
          <pc:docMk/>
          <pc:sldMk cId="2372846115" sldId="465"/>
        </pc:sldMkLst>
        <pc:spChg chg="mod">
          <ac:chgData name="tien tran" userId="f5c0b7c74de91c7e" providerId="Windows Live" clId="Web-{A1417D89-5671-4CC6-AA32-6782580E67BF}" dt="2023-08-12T03:07:19.605" v="329" actId="20577"/>
          <ac:spMkLst>
            <pc:docMk/>
            <pc:sldMk cId="2372846115" sldId="465"/>
            <ac:spMk id="2" creationId="{B4044E8D-6272-AA6C-850B-CC799EBABBFE}"/>
          </ac:spMkLst>
        </pc:spChg>
        <pc:spChg chg="mod">
          <ac:chgData name="tien tran" userId="f5c0b7c74de91c7e" providerId="Windows Live" clId="Web-{A1417D89-5671-4CC6-AA32-6782580E67BF}" dt="2023-08-12T03:08:08.700" v="333" actId="20577"/>
          <ac:spMkLst>
            <pc:docMk/>
            <pc:sldMk cId="2372846115" sldId="465"/>
            <ac:spMk id="3" creationId="{6A47B44D-15FB-22E3-3239-74E7BF163261}"/>
          </ac:spMkLst>
        </pc:spChg>
      </pc:sldChg>
      <pc:sldChg chg="addSp delSp modSp add replId">
        <pc:chgData name="tien tran" userId="f5c0b7c74de91c7e" providerId="Windows Live" clId="Web-{A1417D89-5671-4CC6-AA32-6782580E67BF}" dt="2023-08-12T03:09:33.733" v="347" actId="1076"/>
        <pc:sldMkLst>
          <pc:docMk/>
          <pc:sldMk cId="3801038533" sldId="466"/>
        </pc:sldMkLst>
        <pc:spChg chg="del mod">
          <ac:chgData name="tien tran" userId="f5c0b7c74de91c7e" providerId="Windows Live" clId="Web-{A1417D89-5671-4CC6-AA32-6782580E67BF}" dt="2023-08-12T03:08:44.701" v="336"/>
          <ac:spMkLst>
            <pc:docMk/>
            <pc:sldMk cId="3801038533" sldId="466"/>
            <ac:spMk id="3" creationId="{6A47B44D-15FB-22E3-3239-74E7BF163261}"/>
          </ac:spMkLst>
        </pc:spChg>
        <pc:picChg chg="add mod ord">
          <ac:chgData name="tien tran" userId="f5c0b7c74de91c7e" providerId="Windows Live" clId="Web-{A1417D89-5671-4CC6-AA32-6782580E67BF}" dt="2023-08-12T03:09:19.717" v="344" actId="1076"/>
          <ac:picMkLst>
            <pc:docMk/>
            <pc:sldMk cId="3801038533" sldId="466"/>
            <ac:picMk id="5" creationId="{D5663B49-922F-1DAB-F1BF-D01B2E4FAC55}"/>
          </ac:picMkLst>
        </pc:picChg>
        <pc:picChg chg="add mod">
          <ac:chgData name="tien tran" userId="f5c0b7c74de91c7e" providerId="Windows Live" clId="Web-{A1417D89-5671-4CC6-AA32-6782580E67BF}" dt="2023-08-12T03:09:33.733" v="347" actId="1076"/>
          <ac:picMkLst>
            <pc:docMk/>
            <pc:sldMk cId="3801038533" sldId="466"/>
            <ac:picMk id="6" creationId="{8C616509-70A5-C5E0-8400-D5CDFB6CA027}"/>
          </ac:picMkLst>
        </pc:picChg>
      </pc:sldChg>
      <pc:sldChg chg="addSp delSp modSp add replId">
        <pc:chgData name="tien tran" userId="f5c0b7c74de91c7e" providerId="Windows Live" clId="Web-{A1417D89-5671-4CC6-AA32-6782580E67BF}" dt="2023-08-12T03:11:23.705" v="366" actId="1076"/>
        <pc:sldMkLst>
          <pc:docMk/>
          <pc:sldMk cId="3937768751" sldId="467"/>
        </pc:sldMkLst>
        <pc:spChg chg="mod">
          <ac:chgData name="tien tran" userId="f5c0b7c74de91c7e" providerId="Windows Live" clId="Web-{A1417D89-5671-4CC6-AA32-6782580E67BF}" dt="2023-08-12T03:10:28.079" v="358" actId="20577"/>
          <ac:spMkLst>
            <pc:docMk/>
            <pc:sldMk cId="3937768751" sldId="467"/>
            <ac:spMk id="2" creationId="{B4044E8D-6272-AA6C-850B-CC799EBABBFE}"/>
          </ac:spMkLst>
        </pc:spChg>
        <pc:spChg chg="add del mod">
          <ac:chgData name="tien tran" userId="f5c0b7c74de91c7e" providerId="Windows Live" clId="Web-{A1417D89-5671-4CC6-AA32-6782580E67BF}" dt="2023-08-12T03:10:47.767" v="361"/>
          <ac:spMkLst>
            <pc:docMk/>
            <pc:sldMk cId="3937768751" sldId="467"/>
            <ac:spMk id="7" creationId="{3A7A1A56-86DA-D43C-A6CB-6F25E8363649}"/>
          </ac:spMkLst>
        </pc:spChg>
        <pc:picChg chg="del">
          <ac:chgData name="tien tran" userId="f5c0b7c74de91c7e" providerId="Windows Live" clId="Web-{A1417D89-5671-4CC6-AA32-6782580E67BF}" dt="2023-08-12T03:10:30.938" v="359"/>
          <ac:picMkLst>
            <pc:docMk/>
            <pc:sldMk cId="3937768751" sldId="467"/>
            <ac:picMk id="5" creationId="{D5663B49-922F-1DAB-F1BF-D01B2E4FAC55}"/>
          </ac:picMkLst>
        </pc:picChg>
        <pc:picChg chg="del">
          <ac:chgData name="tien tran" userId="f5c0b7c74de91c7e" providerId="Windows Live" clId="Web-{A1417D89-5671-4CC6-AA32-6782580E67BF}" dt="2023-08-12T03:10:32.141" v="360"/>
          <ac:picMkLst>
            <pc:docMk/>
            <pc:sldMk cId="3937768751" sldId="467"/>
            <ac:picMk id="6" creationId="{8C616509-70A5-C5E0-8400-D5CDFB6CA027}"/>
          </ac:picMkLst>
        </pc:picChg>
        <pc:picChg chg="add mod ord">
          <ac:chgData name="tien tran" userId="f5c0b7c74de91c7e" providerId="Windows Live" clId="Web-{A1417D89-5671-4CC6-AA32-6782580E67BF}" dt="2023-08-12T03:10:50.626" v="362" actId="1076"/>
          <ac:picMkLst>
            <pc:docMk/>
            <pc:sldMk cId="3937768751" sldId="467"/>
            <ac:picMk id="8" creationId="{A94A608E-F1D7-ABAD-1592-F350E03896AB}"/>
          </ac:picMkLst>
        </pc:picChg>
        <pc:picChg chg="add mod">
          <ac:chgData name="tien tran" userId="f5c0b7c74de91c7e" providerId="Windows Live" clId="Web-{A1417D89-5671-4CC6-AA32-6782580E67BF}" dt="2023-08-12T03:11:23.705" v="366" actId="1076"/>
          <ac:picMkLst>
            <pc:docMk/>
            <pc:sldMk cId="3937768751" sldId="467"/>
            <ac:picMk id="9" creationId="{960A4917-48A4-B3C3-4683-1D39526D7CBB}"/>
          </ac:picMkLst>
        </pc:picChg>
      </pc:sldChg>
      <pc:sldChg chg="modSp new">
        <pc:chgData name="tien tran" userId="f5c0b7c74de91c7e" providerId="Windows Live" clId="Web-{A1417D89-5671-4CC6-AA32-6782580E67BF}" dt="2023-08-12T03:15:17.103" v="373" actId="20577"/>
        <pc:sldMkLst>
          <pc:docMk/>
          <pc:sldMk cId="1562207590" sldId="468"/>
        </pc:sldMkLst>
        <pc:spChg chg="mod">
          <ac:chgData name="tien tran" userId="f5c0b7c74de91c7e" providerId="Windows Live" clId="Web-{A1417D89-5671-4CC6-AA32-6782580E67BF}" dt="2023-08-12T03:14:11.648" v="371" actId="20577"/>
          <ac:spMkLst>
            <pc:docMk/>
            <pc:sldMk cId="1562207590" sldId="468"/>
            <ac:spMk id="2" creationId="{7BDD957D-4589-8C1B-BEC4-330B455BF50A}"/>
          </ac:spMkLst>
        </pc:spChg>
        <pc:spChg chg="mod">
          <ac:chgData name="tien tran" userId="f5c0b7c74de91c7e" providerId="Windows Live" clId="Web-{A1417D89-5671-4CC6-AA32-6782580E67BF}" dt="2023-08-12T03:15:17.103" v="373" actId="20577"/>
          <ac:spMkLst>
            <pc:docMk/>
            <pc:sldMk cId="1562207590" sldId="468"/>
            <ac:spMk id="3" creationId="{348C2CAE-073F-B3D6-05A3-63F966C977E0}"/>
          </ac:spMkLst>
        </pc:spChg>
      </pc:sldChg>
      <pc:sldChg chg="addSp delSp modSp add replId">
        <pc:chgData name="tien tran" userId="f5c0b7c74de91c7e" providerId="Windows Live" clId="Web-{A1417D89-5671-4CC6-AA32-6782580E67BF}" dt="2023-08-12T03:15:32.306" v="379" actId="14100"/>
        <pc:sldMkLst>
          <pc:docMk/>
          <pc:sldMk cId="842645735" sldId="469"/>
        </pc:sldMkLst>
        <pc:spChg chg="del mod">
          <ac:chgData name="tien tran" userId="f5c0b7c74de91c7e" providerId="Windows Live" clId="Web-{A1417D89-5671-4CC6-AA32-6782580E67BF}" dt="2023-08-12T03:15:25.853" v="376"/>
          <ac:spMkLst>
            <pc:docMk/>
            <pc:sldMk cId="842645735" sldId="469"/>
            <ac:spMk id="3" creationId="{348C2CAE-073F-B3D6-05A3-63F966C977E0}"/>
          </ac:spMkLst>
        </pc:spChg>
        <pc:picChg chg="add mod ord">
          <ac:chgData name="tien tran" userId="f5c0b7c74de91c7e" providerId="Windows Live" clId="Web-{A1417D89-5671-4CC6-AA32-6782580E67BF}" dt="2023-08-12T03:15:32.306" v="379" actId="14100"/>
          <ac:picMkLst>
            <pc:docMk/>
            <pc:sldMk cId="842645735" sldId="469"/>
            <ac:picMk id="5" creationId="{20A7C6E9-AE72-7543-F836-BC49396251A7}"/>
          </ac:picMkLst>
        </pc:picChg>
      </pc:sldChg>
      <pc:sldChg chg="modSp new">
        <pc:chgData name="tien tran" userId="f5c0b7c74de91c7e" providerId="Windows Live" clId="Web-{A1417D89-5671-4CC6-AA32-6782580E67BF}" dt="2023-08-12T03:16:08.542" v="393" actId="20577"/>
        <pc:sldMkLst>
          <pc:docMk/>
          <pc:sldMk cId="784413137" sldId="470"/>
        </pc:sldMkLst>
        <pc:spChg chg="mod">
          <ac:chgData name="tien tran" userId="f5c0b7c74de91c7e" providerId="Windows Live" clId="Web-{A1417D89-5671-4CC6-AA32-6782580E67BF}" dt="2023-08-12T03:15:55.869" v="390" actId="20577"/>
          <ac:spMkLst>
            <pc:docMk/>
            <pc:sldMk cId="784413137" sldId="470"/>
            <ac:spMk id="2" creationId="{2097BA7A-FAF8-F965-AF57-CF6319AFBC91}"/>
          </ac:spMkLst>
        </pc:spChg>
        <pc:spChg chg="mod">
          <ac:chgData name="tien tran" userId="f5c0b7c74de91c7e" providerId="Windows Live" clId="Web-{A1417D89-5671-4CC6-AA32-6782580E67BF}" dt="2023-08-12T03:16:08.542" v="393" actId="20577"/>
          <ac:spMkLst>
            <pc:docMk/>
            <pc:sldMk cId="784413137" sldId="470"/>
            <ac:spMk id="3" creationId="{BE861A2F-EF5E-FC42-1CD8-A97BE83D9A15}"/>
          </ac:spMkLst>
        </pc:spChg>
      </pc:sldChg>
      <pc:sldChg chg="addSp modSp add replId">
        <pc:chgData name="tien tran" userId="f5c0b7c74de91c7e" providerId="Windows Live" clId="Web-{A1417D89-5671-4CC6-AA32-6782580E67BF}" dt="2023-08-12T03:17:08.418" v="399" actId="14100"/>
        <pc:sldMkLst>
          <pc:docMk/>
          <pc:sldMk cId="3113586915" sldId="471"/>
        </pc:sldMkLst>
        <pc:spChg chg="mod">
          <ac:chgData name="tien tran" userId="f5c0b7c74de91c7e" providerId="Windows Live" clId="Web-{A1417D89-5671-4CC6-AA32-6782580E67BF}" dt="2023-08-12T03:16:46.887" v="395" actId="20577"/>
          <ac:spMkLst>
            <pc:docMk/>
            <pc:sldMk cId="3113586915" sldId="471"/>
            <ac:spMk id="3" creationId="{BE861A2F-EF5E-FC42-1CD8-A97BE83D9A15}"/>
          </ac:spMkLst>
        </pc:spChg>
        <pc:picChg chg="add mod">
          <ac:chgData name="tien tran" userId="f5c0b7c74de91c7e" providerId="Windows Live" clId="Web-{A1417D89-5671-4CC6-AA32-6782580E67BF}" dt="2023-08-12T03:17:08.418" v="399" actId="14100"/>
          <ac:picMkLst>
            <pc:docMk/>
            <pc:sldMk cId="3113586915" sldId="471"/>
            <ac:picMk id="5" creationId="{06F6616A-0535-2CA0-E072-FB8DE5475B4A}"/>
          </ac:picMkLst>
        </pc:picChg>
      </pc:sldChg>
      <pc:sldChg chg="modSp new">
        <pc:chgData name="tien tran" userId="f5c0b7c74de91c7e" providerId="Windows Live" clId="Web-{A1417D89-5671-4CC6-AA32-6782580E67BF}" dt="2023-08-12T03:18:03.108" v="410" actId="20577"/>
        <pc:sldMkLst>
          <pc:docMk/>
          <pc:sldMk cId="2919658375" sldId="472"/>
        </pc:sldMkLst>
        <pc:spChg chg="mod">
          <ac:chgData name="tien tran" userId="f5c0b7c74de91c7e" providerId="Windows Live" clId="Web-{A1417D89-5671-4CC6-AA32-6782580E67BF}" dt="2023-08-12T03:18:03.108" v="410" actId="20577"/>
          <ac:spMkLst>
            <pc:docMk/>
            <pc:sldMk cId="2919658375" sldId="472"/>
            <ac:spMk id="2" creationId="{AC08B8B9-6330-9FB6-B9A3-9B2BEE7B15BC}"/>
          </ac:spMkLst>
        </pc:spChg>
        <pc:spChg chg="mod">
          <ac:chgData name="tien tran" userId="f5c0b7c74de91c7e" providerId="Windows Live" clId="Web-{A1417D89-5671-4CC6-AA32-6782580E67BF}" dt="2023-08-12T03:17:41.763" v="407" actId="20577"/>
          <ac:spMkLst>
            <pc:docMk/>
            <pc:sldMk cId="2919658375" sldId="472"/>
            <ac:spMk id="3" creationId="{4DA7C5E6-5EF2-F8BF-C723-7C31E683A827}"/>
          </ac:spMkLst>
        </pc:spChg>
      </pc:sldChg>
      <pc:sldChg chg="new del">
        <pc:chgData name="tien tran" userId="f5c0b7c74de91c7e" providerId="Windows Live" clId="Web-{A1417D89-5671-4CC6-AA32-6782580E67BF}" dt="2023-08-12T03:26:42.060" v="494"/>
        <pc:sldMkLst>
          <pc:docMk/>
          <pc:sldMk cId="707813686" sldId="473"/>
        </pc:sldMkLst>
      </pc:sldChg>
      <pc:sldChg chg="modSp add ord replId">
        <pc:chgData name="tien tran" userId="f5c0b7c74de91c7e" providerId="Windows Live" clId="Web-{A1417D89-5671-4CC6-AA32-6782580E67BF}" dt="2023-08-12T03:22:23.115" v="473"/>
        <pc:sldMkLst>
          <pc:docMk/>
          <pc:sldMk cId="777188218" sldId="474"/>
        </pc:sldMkLst>
        <pc:spChg chg="mod">
          <ac:chgData name="tien tran" userId="f5c0b7c74de91c7e" providerId="Windows Live" clId="Web-{A1417D89-5671-4CC6-AA32-6782580E67BF}" dt="2023-08-12T03:22:15.318" v="472" actId="20577"/>
          <ac:spMkLst>
            <pc:docMk/>
            <pc:sldMk cId="777188218" sldId="474"/>
            <ac:spMk id="190467" creationId="{00000000-0000-0000-0000-000000000000}"/>
          </ac:spMkLst>
        </pc:spChg>
      </pc:sldChg>
      <pc:sldChg chg="modSp new">
        <pc:chgData name="tien tran" userId="f5c0b7c74de91c7e" providerId="Windows Live" clId="Web-{A1417D89-5671-4CC6-AA32-6782580E67BF}" dt="2023-08-12T03:24:58.713" v="480" actId="20577"/>
        <pc:sldMkLst>
          <pc:docMk/>
          <pc:sldMk cId="1653844099" sldId="475"/>
        </pc:sldMkLst>
        <pc:spChg chg="mod">
          <ac:chgData name="tien tran" userId="f5c0b7c74de91c7e" providerId="Windows Live" clId="Web-{A1417D89-5671-4CC6-AA32-6782580E67BF}" dt="2023-08-12T03:24:58.713" v="480" actId="20577"/>
          <ac:spMkLst>
            <pc:docMk/>
            <pc:sldMk cId="1653844099" sldId="475"/>
            <ac:spMk id="2" creationId="{801CD9B4-B708-DD20-DB32-BC66E871AF2C}"/>
          </ac:spMkLst>
        </pc:spChg>
        <pc:spChg chg="mod">
          <ac:chgData name="tien tran" userId="f5c0b7c74de91c7e" providerId="Windows Live" clId="Web-{A1417D89-5671-4CC6-AA32-6782580E67BF}" dt="2023-08-12T03:24:48.979" v="477" actId="20577"/>
          <ac:spMkLst>
            <pc:docMk/>
            <pc:sldMk cId="1653844099" sldId="475"/>
            <ac:spMk id="3" creationId="{EDC10411-CE3E-DE9B-55F0-CED47B85DBE0}"/>
          </ac:spMkLst>
        </pc:spChg>
      </pc:sldChg>
      <pc:sldChg chg="modSp new">
        <pc:chgData name="tien tran" userId="f5c0b7c74de91c7e" providerId="Windows Live" clId="Web-{A1417D89-5671-4CC6-AA32-6782580E67BF}" dt="2023-08-12T03:26:05.137" v="491" actId="20577"/>
        <pc:sldMkLst>
          <pc:docMk/>
          <pc:sldMk cId="2612855592" sldId="476"/>
        </pc:sldMkLst>
        <pc:spChg chg="mod">
          <ac:chgData name="tien tran" userId="f5c0b7c74de91c7e" providerId="Windows Live" clId="Web-{A1417D89-5671-4CC6-AA32-6782580E67BF}" dt="2023-08-12T03:26:05.137" v="491" actId="20577"/>
          <ac:spMkLst>
            <pc:docMk/>
            <pc:sldMk cId="2612855592" sldId="476"/>
            <ac:spMk id="2" creationId="{F16033D6-9A38-15FD-312F-43142A19E6E4}"/>
          </ac:spMkLst>
        </pc:spChg>
        <pc:spChg chg="mod">
          <ac:chgData name="tien tran" userId="f5c0b7c74de91c7e" providerId="Windows Live" clId="Web-{A1417D89-5671-4CC6-AA32-6782580E67BF}" dt="2023-08-12T03:25:33.652" v="485" actId="20577"/>
          <ac:spMkLst>
            <pc:docMk/>
            <pc:sldMk cId="2612855592" sldId="476"/>
            <ac:spMk id="3" creationId="{F858FA46-C795-316A-0C60-668A38D46962}"/>
          </ac:spMkLst>
        </pc:spChg>
      </pc:sldChg>
      <pc:sldChg chg="modSp add replId">
        <pc:chgData name="tien tran" userId="f5c0b7c74de91c7e" providerId="Windows Live" clId="Web-{A1417D89-5671-4CC6-AA32-6782580E67BF}" dt="2023-08-12T03:25:53.793" v="488" actId="20577"/>
        <pc:sldMkLst>
          <pc:docMk/>
          <pc:sldMk cId="1664006776" sldId="477"/>
        </pc:sldMkLst>
        <pc:spChg chg="mod">
          <ac:chgData name="tien tran" userId="f5c0b7c74de91c7e" providerId="Windows Live" clId="Web-{A1417D89-5671-4CC6-AA32-6782580E67BF}" dt="2023-08-12T03:25:53.793" v="488" actId="20577"/>
          <ac:spMkLst>
            <pc:docMk/>
            <pc:sldMk cId="1664006776" sldId="477"/>
            <ac:spMk id="190467" creationId="{00000000-0000-0000-0000-000000000000}"/>
          </ac:spMkLst>
        </pc:spChg>
      </pc:sldChg>
      <pc:sldChg chg="modSp add replId">
        <pc:chgData name="tien tran" userId="f5c0b7c74de91c7e" providerId="Windows Live" clId="Web-{A1417D89-5671-4CC6-AA32-6782580E67BF}" dt="2023-08-12T03:26:52.888" v="496" actId="20577"/>
        <pc:sldMkLst>
          <pc:docMk/>
          <pc:sldMk cId="151422651" sldId="478"/>
        </pc:sldMkLst>
        <pc:spChg chg="mod">
          <ac:chgData name="tien tran" userId="f5c0b7c74de91c7e" providerId="Windows Live" clId="Web-{A1417D89-5671-4CC6-AA32-6782580E67BF}" dt="2023-08-12T03:26:52.888" v="496" actId="20577"/>
          <ac:spMkLst>
            <pc:docMk/>
            <pc:sldMk cId="151422651" sldId="478"/>
            <ac:spMk id="190467" creationId="{00000000-0000-0000-0000-000000000000}"/>
          </ac:spMkLst>
        </pc:spChg>
      </pc:sldChg>
    </pc:docChg>
  </pc:docChgLst>
  <pc:docChgLst>
    <pc:chgData name="tien tran" userId="f5c0b7c74de91c7e" providerId="Windows Live" clId="Web-{3AAA18D7-E9B9-4C48-8D46-116428D15A3B}"/>
    <pc:docChg chg="addSld modSld">
      <pc:chgData name="tien tran" userId="f5c0b7c74de91c7e" providerId="Windows Live" clId="Web-{3AAA18D7-E9B9-4C48-8D46-116428D15A3B}" dt="2023-08-13T15:23:18.660" v="75" actId="1076"/>
      <pc:docMkLst>
        <pc:docMk/>
      </pc:docMkLst>
      <pc:sldChg chg="modSp">
        <pc:chgData name="tien tran" userId="f5c0b7c74de91c7e" providerId="Windows Live" clId="Web-{3AAA18D7-E9B9-4C48-8D46-116428D15A3B}" dt="2023-08-13T14:52:31.436" v="6" actId="20577"/>
        <pc:sldMkLst>
          <pc:docMk/>
          <pc:sldMk cId="0" sldId="404"/>
        </pc:sldMkLst>
        <pc:spChg chg="mod">
          <ac:chgData name="tien tran" userId="f5c0b7c74de91c7e" providerId="Windows Live" clId="Web-{3AAA18D7-E9B9-4C48-8D46-116428D15A3B}" dt="2023-08-13T14:52:31.436" v="6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3AAA18D7-E9B9-4C48-8D46-116428D15A3B}" dt="2023-08-13T15:18:22.091" v="9" actId="20577"/>
        <pc:sldMkLst>
          <pc:docMk/>
          <pc:sldMk cId="127468970" sldId="408"/>
        </pc:sldMkLst>
        <pc:spChg chg="mod">
          <ac:chgData name="tien tran" userId="f5c0b7c74de91c7e" providerId="Windows Live" clId="Web-{3AAA18D7-E9B9-4C48-8D46-116428D15A3B}" dt="2023-08-13T15:18:22.091" v="9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addSp modSp">
        <pc:chgData name="tien tran" userId="f5c0b7c74de91c7e" providerId="Windows Live" clId="Web-{3AAA18D7-E9B9-4C48-8D46-116428D15A3B}" dt="2023-08-13T15:23:18.660" v="75" actId="1076"/>
        <pc:sldMkLst>
          <pc:docMk/>
          <pc:sldMk cId="1653844099" sldId="475"/>
        </pc:sldMkLst>
        <pc:spChg chg="mod">
          <ac:chgData name="tien tran" userId="f5c0b7c74de91c7e" providerId="Windows Live" clId="Web-{3AAA18D7-E9B9-4C48-8D46-116428D15A3B}" dt="2023-08-13T15:21:07.001" v="54" actId="20577"/>
          <ac:spMkLst>
            <pc:docMk/>
            <pc:sldMk cId="1653844099" sldId="475"/>
            <ac:spMk id="2" creationId="{801CD9B4-B708-DD20-DB32-BC66E871AF2C}"/>
          </ac:spMkLst>
        </pc:spChg>
        <pc:spChg chg="mod">
          <ac:chgData name="tien tran" userId="f5c0b7c74de91c7e" providerId="Windows Live" clId="Web-{3AAA18D7-E9B9-4C48-8D46-116428D15A3B}" dt="2023-08-13T15:21:01.360" v="52" actId="20577"/>
          <ac:spMkLst>
            <pc:docMk/>
            <pc:sldMk cId="1653844099" sldId="475"/>
            <ac:spMk id="3" creationId="{EDC10411-CE3E-DE9B-55F0-CED47B85DBE0}"/>
          </ac:spMkLst>
        </pc:spChg>
        <pc:picChg chg="add mod">
          <ac:chgData name="tien tran" userId="f5c0b7c74de91c7e" providerId="Windows Live" clId="Web-{3AAA18D7-E9B9-4C48-8D46-116428D15A3B}" dt="2023-08-13T15:23:18.660" v="75" actId="1076"/>
          <ac:picMkLst>
            <pc:docMk/>
            <pc:sldMk cId="1653844099" sldId="475"/>
            <ac:picMk id="5" creationId="{1568AD64-0D94-577F-D1C8-8766CDEFFB27}"/>
          </ac:picMkLst>
        </pc:picChg>
        <pc:picChg chg="add mod">
          <ac:chgData name="tien tran" userId="f5c0b7c74de91c7e" providerId="Windows Live" clId="Web-{3AAA18D7-E9B9-4C48-8D46-116428D15A3B}" dt="2023-08-13T15:23:16.722" v="74" actId="1076"/>
          <ac:picMkLst>
            <pc:docMk/>
            <pc:sldMk cId="1653844099" sldId="475"/>
            <ac:picMk id="6" creationId="{F0A05E54-132C-A73E-E622-61714755C7D5}"/>
          </ac:picMkLst>
        </pc:picChg>
      </pc:sldChg>
      <pc:sldChg chg="modSp new">
        <pc:chgData name="tien tran" userId="f5c0b7c74de91c7e" providerId="Windows Live" clId="Web-{3AAA18D7-E9B9-4C48-8D46-116428D15A3B}" dt="2023-08-13T15:21:30.439" v="66" actId="20577"/>
        <pc:sldMkLst>
          <pc:docMk/>
          <pc:sldMk cId="778069119" sldId="479"/>
        </pc:sldMkLst>
        <pc:spChg chg="mod">
          <ac:chgData name="tien tran" userId="f5c0b7c74de91c7e" providerId="Windows Live" clId="Web-{3AAA18D7-E9B9-4C48-8D46-116428D15A3B}" dt="2023-08-13T15:21:30.439" v="66" actId="20577"/>
          <ac:spMkLst>
            <pc:docMk/>
            <pc:sldMk cId="778069119" sldId="479"/>
            <ac:spMk id="2" creationId="{11AC15C4-D74A-A66E-2750-5CB185B69918}"/>
          </ac:spMkLst>
        </pc:spChg>
      </pc:sldChg>
    </pc:docChg>
  </pc:docChgLst>
  <pc:docChgLst>
    <pc:chgData name="tien tran" userId="f5c0b7c74de91c7e" providerId="Windows Live" clId="Web-{B207133D-ABFF-439A-8009-7C3B7E0B095B}"/>
    <pc:docChg chg="addSld delSld modSld sldOrd addMainMaster">
      <pc:chgData name="tien tran" userId="f5c0b7c74de91c7e" providerId="Windows Live" clId="Web-{B207133D-ABFF-439A-8009-7C3B7E0B095B}" dt="2023-08-14T17:11:51.447" v="861" actId="1076"/>
      <pc:docMkLst>
        <pc:docMk/>
      </pc:docMkLst>
      <pc:sldChg chg="modSp">
        <pc:chgData name="tien tran" userId="f5c0b7c74de91c7e" providerId="Windows Live" clId="Web-{B207133D-ABFF-439A-8009-7C3B7E0B095B}" dt="2023-08-14T17:09:10.270" v="836" actId="20577"/>
        <pc:sldMkLst>
          <pc:docMk/>
          <pc:sldMk cId="0" sldId="257"/>
        </pc:sldMkLst>
        <pc:spChg chg="mod">
          <ac:chgData name="tien tran" userId="f5c0b7c74de91c7e" providerId="Windows Live" clId="Web-{B207133D-ABFF-439A-8009-7C3B7E0B095B}" dt="2023-08-14T17:09:10.270" v="836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 del">
        <pc:chgData name="tien tran" userId="f5c0b7c74de91c7e" providerId="Windows Live" clId="Web-{B207133D-ABFF-439A-8009-7C3B7E0B095B}" dt="2023-08-14T17:10:40.554" v="848"/>
        <pc:sldMkLst>
          <pc:docMk/>
          <pc:sldMk cId="127468970" sldId="408"/>
        </pc:sldMkLst>
        <pc:spChg chg="mod">
          <ac:chgData name="tien tran" userId="f5c0b7c74de91c7e" providerId="Windows Live" clId="Web-{B207133D-ABFF-439A-8009-7C3B7E0B095B}" dt="2023-08-14T17:09:23.848" v="839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B207133D-ABFF-439A-8009-7C3B7E0B095B}" dt="2023-08-14T15:33:01.877" v="258"/>
        <pc:sldMkLst>
          <pc:docMk/>
          <pc:sldMk cId="3729329251" sldId="433"/>
        </pc:sldMkLst>
      </pc:sldChg>
      <pc:sldChg chg="del">
        <pc:chgData name="tien tran" userId="f5c0b7c74de91c7e" providerId="Windows Live" clId="Web-{B207133D-ABFF-439A-8009-7C3B7E0B095B}" dt="2023-08-14T15:33:01.095" v="257"/>
        <pc:sldMkLst>
          <pc:docMk/>
          <pc:sldMk cId="3101371877" sldId="434"/>
        </pc:sldMkLst>
      </pc:sldChg>
      <pc:sldChg chg="del">
        <pc:chgData name="tien tran" userId="f5c0b7c74de91c7e" providerId="Windows Live" clId="Web-{B207133D-ABFF-439A-8009-7C3B7E0B095B}" dt="2023-08-14T15:32:52.486" v="246"/>
        <pc:sldMkLst>
          <pc:docMk/>
          <pc:sldMk cId="2338905664" sldId="435"/>
        </pc:sldMkLst>
      </pc:sldChg>
      <pc:sldChg chg="del">
        <pc:chgData name="tien tran" userId="f5c0b7c74de91c7e" providerId="Windows Live" clId="Web-{B207133D-ABFF-439A-8009-7C3B7E0B095B}" dt="2023-08-14T15:33:02.533" v="259"/>
        <pc:sldMkLst>
          <pc:docMk/>
          <pc:sldMk cId="3101003691" sldId="437"/>
        </pc:sldMkLst>
      </pc:sldChg>
      <pc:sldChg chg="del">
        <pc:chgData name="tien tran" userId="f5c0b7c74de91c7e" providerId="Windows Live" clId="Web-{B207133D-ABFF-439A-8009-7C3B7E0B095B}" dt="2023-08-14T15:33:04.517" v="262"/>
        <pc:sldMkLst>
          <pc:docMk/>
          <pc:sldMk cId="3484366298" sldId="439"/>
        </pc:sldMkLst>
      </pc:sldChg>
      <pc:sldChg chg="del">
        <pc:chgData name="tien tran" userId="f5c0b7c74de91c7e" providerId="Windows Live" clId="Web-{B207133D-ABFF-439A-8009-7C3B7E0B095B}" dt="2023-08-14T15:32:33.094" v="234"/>
        <pc:sldMkLst>
          <pc:docMk/>
          <pc:sldMk cId="2898175485" sldId="442"/>
        </pc:sldMkLst>
      </pc:sldChg>
      <pc:sldChg chg="del">
        <pc:chgData name="tien tran" userId="f5c0b7c74de91c7e" providerId="Windows Live" clId="Web-{B207133D-ABFF-439A-8009-7C3B7E0B095B}" dt="2023-08-14T15:32:34.376" v="235"/>
        <pc:sldMkLst>
          <pc:docMk/>
          <pc:sldMk cId="1652033460" sldId="443"/>
        </pc:sldMkLst>
      </pc:sldChg>
      <pc:sldChg chg="del">
        <pc:chgData name="tien tran" userId="f5c0b7c74de91c7e" providerId="Windows Live" clId="Web-{B207133D-ABFF-439A-8009-7C3B7E0B095B}" dt="2023-08-14T15:32:37.454" v="236"/>
        <pc:sldMkLst>
          <pc:docMk/>
          <pc:sldMk cId="2826315926" sldId="444"/>
        </pc:sldMkLst>
      </pc:sldChg>
      <pc:sldChg chg="del">
        <pc:chgData name="tien tran" userId="f5c0b7c74de91c7e" providerId="Windows Live" clId="Web-{B207133D-ABFF-439A-8009-7C3B7E0B095B}" dt="2023-08-14T15:51:27.696" v="411"/>
        <pc:sldMkLst>
          <pc:docMk/>
          <pc:sldMk cId="3024936694" sldId="445"/>
        </pc:sldMkLst>
      </pc:sldChg>
      <pc:sldChg chg="del">
        <pc:chgData name="tien tran" userId="f5c0b7c74de91c7e" providerId="Windows Live" clId="Web-{B207133D-ABFF-439A-8009-7C3B7E0B095B}" dt="2023-08-14T15:51:29.571" v="412"/>
        <pc:sldMkLst>
          <pc:docMk/>
          <pc:sldMk cId="551425138" sldId="446"/>
        </pc:sldMkLst>
      </pc:sldChg>
      <pc:sldChg chg="del">
        <pc:chgData name="tien tran" userId="f5c0b7c74de91c7e" providerId="Windows Live" clId="Web-{B207133D-ABFF-439A-8009-7C3B7E0B095B}" dt="2023-08-14T15:32:41.923" v="237"/>
        <pc:sldMkLst>
          <pc:docMk/>
          <pc:sldMk cId="1813781525" sldId="447"/>
        </pc:sldMkLst>
      </pc:sldChg>
      <pc:sldChg chg="del">
        <pc:chgData name="tien tran" userId="f5c0b7c74de91c7e" providerId="Windows Live" clId="Web-{B207133D-ABFF-439A-8009-7C3B7E0B095B}" dt="2023-08-14T15:32:43.017" v="238"/>
        <pc:sldMkLst>
          <pc:docMk/>
          <pc:sldMk cId="3637023688" sldId="448"/>
        </pc:sldMkLst>
      </pc:sldChg>
      <pc:sldChg chg="del">
        <pc:chgData name="tien tran" userId="f5c0b7c74de91c7e" providerId="Windows Live" clId="Web-{B207133D-ABFF-439A-8009-7C3B7E0B095B}" dt="2023-08-14T15:32:45.626" v="241"/>
        <pc:sldMkLst>
          <pc:docMk/>
          <pc:sldMk cId="3418892251" sldId="449"/>
        </pc:sldMkLst>
      </pc:sldChg>
      <pc:sldChg chg="del">
        <pc:chgData name="tien tran" userId="f5c0b7c74de91c7e" providerId="Windows Live" clId="Web-{B207133D-ABFF-439A-8009-7C3B7E0B095B}" dt="2023-08-14T15:32:46.439" v="242"/>
        <pc:sldMkLst>
          <pc:docMk/>
          <pc:sldMk cId="2960016461" sldId="450"/>
        </pc:sldMkLst>
      </pc:sldChg>
      <pc:sldChg chg="del">
        <pc:chgData name="tien tran" userId="f5c0b7c74de91c7e" providerId="Windows Live" clId="Web-{B207133D-ABFF-439A-8009-7C3B7E0B095B}" dt="2023-08-14T15:32:50.579" v="244"/>
        <pc:sldMkLst>
          <pc:docMk/>
          <pc:sldMk cId="3782154446" sldId="451"/>
        </pc:sldMkLst>
      </pc:sldChg>
      <pc:sldChg chg="del">
        <pc:chgData name="tien tran" userId="f5c0b7c74de91c7e" providerId="Windows Live" clId="Web-{B207133D-ABFF-439A-8009-7C3B7E0B095B}" dt="2023-08-14T15:32:55.314" v="250"/>
        <pc:sldMkLst>
          <pc:docMk/>
          <pc:sldMk cId="2205607508" sldId="452"/>
        </pc:sldMkLst>
      </pc:sldChg>
      <pc:sldChg chg="del">
        <pc:chgData name="tien tran" userId="f5c0b7c74de91c7e" providerId="Windows Live" clId="Web-{B207133D-ABFF-439A-8009-7C3B7E0B095B}" dt="2023-08-14T15:32:52.064" v="245"/>
        <pc:sldMkLst>
          <pc:docMk/>
          <pc:sldMk cId="4278724821" sldId="453"/>
        </pc:sldMkLst>
      </pc:sldChg>
      <pc:sldChg chg="del">
        <pc:chgData name="tien tran" userId="f5c0b7c74de91c7e" providerId="Windows Live" clId="Web-{B207133D-ABFF-439A-8009-7C3B7E0B095B}" dt="2023-08-14T15:32:47.501" v="243"/>
        <pc:sldMkLst>
          <pc:docMk/>
          <pc:sldMk cId="2018105247" sldId="454"/>
        </pc:sldMkLst>
      </pc:sldChg>
      <pc:sldChg chg="del">
        <pc:chgData name="tien tran" userId="f5c0b7c74de91c7e" providerId="Windows Live" clId="Web-{B207133D-ABFF-439A-8009-7C3B7E0B095B}" dt="2023-08-14T15:32:53.595" v="247"/>
        <pc:sldMkLst>
          <pc:docMk/>
          <pc:sldMk cId="462244606" sldId="455"/>
        </pc:sldMkLst>
      </pc:sldChg>
      <pc:sldChg chg="del">
        <pc:chgData name="tien tran" userId="f5c0b7c74de91c7e" providerId="Windows Live" clId="Web-{B207133D-ABFF-439A-8009-7C3B7E0B095B}" dt="2023-08-14T15:32:53.626" v="248"/>
        <pc:sldMkLst>
          <pc:docMk/>
          <pc:sldMk cId="2490307678" sldId="456"/>
        </pc:sldMkLst>
      </pc:sldChg>
      <pc:sldChg chg="del">
        <pc:chgData name="tien tran" userId="f5c0b7c74de91c7e" providerId="Windows Live" clId="Web-{B207133D-ABFF-439A-8009-7C3B7E0B095B}" dt="2023-08-14T15:32:53.767" v="249"/>
        <pc:sldMkLst>
          <pc:docMk/>
          <pc:sldMk cId="2453985259" sldId="457"/>
        </pc:sldMkLst>
      </pc:sldChg>
      <pc:sldChg chg="del">
        <pc:chgData name="tien tran" userId="f5c0b7c74de91c7e" providerId="Windows Live" clId="Web-{B207133D-ABFF-439A-8009-7C3B7E0B095B}" dt="2023-08-14T15:32:56.283" v="251"/>
        <pc:sldMkLst>
          <pc:docMk/>
          <pc:sldMk cId="1691876928" sldId="458"/>
        </pc:sldMkLst>
      </pc:sldChg>
      <pc:sldChg chg="del">
        <pc:chgData name="tien tran" userId="f5c0b7c74de91c7e" providerId="Windows Live" clId="Web-{B207133D-ABFF-439A-8009-7C3B7E0B095B}" dt="2023-08-14T15:32:57.095" v="252"/>
        <pc:sldMkLst>
          <pc:docMk/>
          <pc:sldMk cId="1592320012" sldId="459"/>
        </pc:sldMkLst>
      </pc:sldChg>
      <pc:sldChg chg="del">
        <pc:chgData name="tien tran" userId="f5c0b7c74de91c7e" providerId="Windows Live" clId="Web-{B207133D-ABFF-439A-8009-7C3B7E0B095B}" dt="2023-08-14T15:32:58.502" v="254"/>
        <pc:sldMkLst>
          <pc:docMk/>
          <pc:sldMk cId="4272214377" sldId="460"/>
        </pc:sldMkLst>
      </pc:sldChg>
      <pc:sldChg chg="del">
        <pc:chgData name="tien tran" userId="f5c0b7c74de91c7e" providerId="Windows Live" clId="Web-{B207133D-ABFF-439A-8009-7C3B7E0B095B}" dt="2023-08-14T15:32:57.673" v="253"/>
        <pc:sldMkLst>
          <pc:docMk/>
          <pc:sldMk cId="506047178" sldId="461"/>
        </pc:sldMkLst>
      </pc:sldChg>
      <pc:sldChg chg="del">
        <pc:chgData name="tien tran" userId="f5c0b7c74de91c7e" providerId="Windows Live" clId="Web-{B207133D-ABFF-439A-8009-7C3B7E0B095B}" dt="2023-08-14T15:33:03.580" v="261"/>
        <pc:sldMkLst>
          <pc:docMk/>
          <pc:sldMk cId="3053965576" sldId="462"/>
        </pc:sldMkLst>
      </pc:sldChg>
      <pc:sldChg chg="del">
        <pc:chgData name="tien tran" userId="f5c0b7c74de91c7e" providerId="Windows Live" clId="Web-{B207133D-ABFF-439A-8009-7C3B7E0B095B}" dt="2023-08-14T15:33:00.220" v="256"/>
        <pc:sldMkLst>
          <pc:docMk/>
          <pc:sldMk cId="2855095161" sldId="463"/>
        </pc:sldMkLst>
      </pc:sldChg>
      <pc:sldChg chg="del">
        <pc:chgData name="tien tran" userId="f5c0b7c74de91c7e" providerId="Windows Live" clId="Web-{B207133D-ABFF-439A-8009-7C3B7E0B095B}" dt="2023-08-14T15:32:58.861" v="255"/>
        <pc:sldMkLst>
          <pc:docMk/>
          <pc:sldMk cId="3314620272" sldId="464"/>
        </pc:sldMkLst>
      </pc:sldChg>
      <pc:sldChg chg="del">
        <pc:chgData name="tien tran" userId="f5c0b7c74de91c7e" providerId="Windows Live" clId="Web-{B207133D-ABFF-439A-8009-7C3B7E0B095B}" dt="2023-08-14T15:33:05.392" v="263"/>
        <pc:sldMkLst>
          <pc:docMk/>
          <pc:sldMk cId="2372846115" sldId="465"/>
        </pc:sldMkLst>
      </pc:sldChg>
      <pc:sldChg chg="del">
        <pc:chgData name="tien tran" userId="f5c0b7c74de91c7e" providerId="Windows Live" clId="Web-{B207133D-ABFF-439A-8009-7C3B7E0B095B}" dt="2023-08-14T15:33:05.408" v="264"/>
        <pc:sldMkLst>
          <pc:docMk/>
          <pc:sldMk cId="3801038533" sldId="466"/>
        </pc:sldMkLst>
      </pc:sldChg>
      <pc:sldChg chg="del">
        <pc:chgData name="tien tran" userId="f5c0b7c74de91c7e" providerId="Windows Live" clId="Web-{B207133D-ABFF-439A-8009-7C3B7E0B095B}" dt="2023-08-14T15:33:06.533" v="265"/>
        <pc:sldMkLst>
          <pc:docMk/>
          <pc:sldMk cId="3937768751" sldId="467"/>
        </pc:sldMkLst>
      </pc:sldChg>
      <pc:sldChg chg="del">
        <pc:chgData name="tien tran" userId="f5c0b7c74de91c7e" providerId="Windows Live" clId="Web-{B207133D-ABFF-439A-8009-7C3B7E0B095B}" dt="2023-08-14T15:33:07.455" v="266"/>
        <pc:sldMkLst>
          <pc:docMk/>
          <pc:sldMk cId="1562207590" sldId="468"/>
        </pc:sldMkLst>
      </pc:sldChg>
      <pc:sldChg chg="del">
        <pc:chgData name="tien tran" userId="f5c0b7c74de91c7e" providerId="Windows Live" clId="Web-{B207133D-ABFF-439A-8009-7C3B7E0B095B}" dt="2023-08-14T15:33:08.314" v="267"/>
        <pc:sldMkLst>
          <pc:docMk/>
          <pc:sldMk cId="842645735" sldId="469"/>
        </pc:sldMkLst>
      </pc:sldChg>
      <pc:sldChg chg="del">
        <pc:chgData name="tien tran" userId="f5c0b7c74de91c7e" providerId="Windows Live" clId="Web-{B207133D-ABFF-439A-8009-7C3B7E0B095B}" dt="2023-08-14T15:33:08.627" v="268"/>
        <pc:sldMkLst>
          <pc:docMk/>
          <pc:sldMk cId="784413137" sldId="470"/>
        </pc:sldMkLst>
      </pc:sldChg>
      <pc:sldChg chg="del">
        <pc:chgData name="tien tran" userId="f5c0b7c74de91c7e" providerId="Windows Live" clId="Web-{B207133D-ABFF-439A-8009-7C3B7E0B095B}" dt="2023-08-14T15:33:09.611" v="269"/>
        <pc:sldMkLst>
          <pc:docMk/>
          <pc:sldMk cId="3113586915" sldId="471"/>
        </pc:sldMkLst>
      </pc:sldChg>
      <pc:sldChg chg="del">
        <pc:chgData name="tien tran" userId="f5c0b7c74de91c7e" providerId="Windows Live" clId="Web-{B207133D-ABFF-439A-8009-7C3B7E0B095B}" dt="2023-08-14T15:33:10.424" v="270"/>
        <pc:sldMkLst>
          <pc:docMk/>
          <pc:sldMk cId="2919658375" sldId="472"/>
        </pc:sldMkLst>
      </pc:sldChg>
      <pc:sldChg chg="del">
        <pc:chgData name="tien tran" userId="f5c0b7c74de91c7e" providerId="Windows Live" clId="Web-{B207133D-ABFF-439A-8009-7C3B7E0B095B}" dt="2023-08-14T17:09:58.834" v="843"/>
        <pc:sldMkLst>
          <pc:docMk/>
          <pc:sldMk cId="777188218" sldId="474"/>
        </pc:sldMkLst>
      </pc:sldChg>
      <pc:sldChg chg="modSp">
        <pc:chgData name="tien tran" userId="f5c0b7c74de91c7e" providerId="Windows Live" clId="Web-{B207133D-ABFF-439A-8009-7C3B7E0B095B}" dt="2023-08-14T17:09:55.224" v="842" actId="20577"/>
        <pc:sldMkLst>
          <pc:docMk/>
          <pc:sldMk cId="1653844099" sldId="475"/>
        </pc:sldMkLst>
        <pc:spChg chg="mod">
          <ac:chgData name="tien tran" userId="f5c0b7c74de91c7e" providerId="Windows Live" clId="Web-{B207133D-ABFF-439A-8009-7C3B7E0B095B}" dt="2023-08-14T17:09:55.224" v="842" actId="20577"/>
          <ac:spMkLst>
            <pc:docMk/>
            <pc:sldMk cId="1653844099" sldId="475"/>
            <ac:spMk id="2" creationId="{801CD9B4-B708-DD20-DB32-BC66E871AF2C}"/>
          </ac:spMkLst>
        </pc:spChg>
      </pc:sldChg>
      <pc:sldChg chg="del">
        <pc:chgData name="tien tran" userId="f5c0b7c74de91c7e" providerId="Windows Live" clId="Web-{B207133D-ABFF-439A-8009-7C3B7E0B095B}" dt="2023-08-14T15:32:44.673" v="240"/>
        <pc:sldMkLst>
          <pc:docMk/>
          <pc:sldMk cId="2612855592" sldId="476"/>
        </pc:sldMkLst>
      </pc:sldChg>
      <pc:sldChg chg="del">
        <pc:chgData name="tien tran" userId="f5c0b7c74de91c7e" providerId="Windows Live" clId="Web-{B207133D-ABFF-439A-8009-7C3B7E0B095B}" dt="2023-08-14T15:32:43.985" v="239"/>
        <pc:sldMkLst>
          <pc:docMk/>
          <pc:sldMk cId="1664006776" sldId="477"/>
        </pc:sldMkLst>
      </pc:sldChg>
      <pc:sldChg chg="del">
        <pc:chgData name="tien tran" userId="f5c0b7c74de91c7e" providerId="Windows Live" clId="Web-{B207133D-ABFF-439A-8009-7C3B7E0B095B}" dt="2023-08-14T15:33:02.595" v="260"/>
        <pc:sldMkLst>
          <pc:docMk/>
          <pc:sldMk cId="151422651" sldId="478"/>
        </pc:sldMkLst>
      </pc:sldChg>
      <pc:sldChg chg="addSp delSp modSp">
        <pc:chgData name="tien tran" userId="f5c0b7c74de91c7e" providerId="Windows Live" clId="Web-{B207133D-ABFF-439A-8009-7C3B7E0B095B}" dt="2023-08-14T15:41:28.472" v="332" actId="20577"/>
        <pc:sldMkLst>
          <pc:docMk/>
          <pc:sldMk cId="778069119" sldId="479"/>
        </pc:sldMkLst>
        <pc:spChg chg="add del mod">
          <ac:chgData name="tien tran" userId="f5c0b7c74de91c7e" providerId="Windows Live" clId="Web-{B207133D-ABFF-439A-8009-7C3B7E0B095B}" dt="2023-08-14T15:41:28.472" v="332" actId="20577"/>
          <ac:spMkLst>
            <pc:docMk/>
            <pc:sldMk cId="778069119" sldId="479"/>
            <ac:spMk id="3" creationId="{18690DFD-B7C9-76AD-D381-2934337371E1}"/>
          </ac:spMkLst>
        </pc:spChg>
        <pc:picChg chg="add del mod ord">
          <ac:chgData name="tien tran" userId="f5c0b7c74de91c7e" providerId="Windows Live" clId="Web-{B207133D-ABFF-439A-8009-7C3B7E0B095B}" dt="2023-08-14T15:39:06.046" v="274"/>
          <ac:picMkLst>
            <pc:docMk/>
            <pc:sldMk cId="778069119" sldId="479"/>
            <ac:picMk id="5" creationId="{8587590B-2B50-AF8A-55A9-8C88359EE7E5}"/>
          </ac:picMkLst>
        </pc:picChg>
        <pc:picChg chg="add mod">
          <ac:chgData name="tien tran" userId="f5c0b7c74de91c7e" providerId="Windows Live" clId="Web-{B207133D-ABFF-439A-8009-7C3B7E0B095B}" dt="2023-08-14T15:41:13.722" v="329" actId="1076"/>
          <ac:picMkLst>
            <pc:docMk/>
            <pc:sldMk cId="778069119" sldId="479"/>
            <ac:picMk id="6" creationId="{9EEB9CAC-7040-B6C9-8D6F-0DE2D54B1F5E}"/>
          </ac:picMkLst>
        </pc:picChg>
      </pc:sldChg>
      <pc:sldChg chg="addSp modSp new ord">
        <pc:chgData name="tien tran" userId="f5c0b7c74de91c7e" providerId="Windows Live" clId="Web-{B207133D-ABFF-439A-8009-7C3B7E0B095B}" dt="2023-08-14T17:10:45.570" v="849"/>
        <pc:sldMkLst>
          <pc:docMk/>
          <pc:sldMk cId="981139034" sldId="480"/>
        </pc:sldMkLst>
        <pc:spChg chg="mod">
          <ac:chgData name="tien tran" userId="f5c0b7c74de91c7e" providerId="Windows Live" clId="Web-{B207133D-ABFF-439A-8009-7C3B7E0B095B}" dt="2023-08-14T14:06:35.713" v="4" actId="20577"/>
          <ac:spMkLst>
            <pc:docMk/>
            <pc:sldMk cId="981139034" sldId="480"/>
            <ac:spMk id="2" creationId="{04D38C4E-E8C2-9B25-CDB0-E7FF874E09C0}"/>
          </ac:spMkLst>
        </pc:spChg>
        <pc:spChg chg="mod">
          <ac:chgData name="tien tran" userId="f5c0b7c74de91c7e" providerId="Windows Live" clId="Web-{B207133D-ABFF-439A-8009-7C3B7E0B095B}" dt="2023-08-14T14:16:27.684" v="35" actId="20577"/>
          <ac:spMkLst>
            <pc:docMk/>
            <pc:sldMk cId="981139034" sldId="480"/>
            <ac:spMk id="3" creationId="{E5BDF213-A8AB-2096-6116-9B978369A57D}"/>
          </ac:spMkLst>
        </pc:spChg>
        <pc:picChg chg="add mod">
          <ac:chgData name="tien tran" userId="f5c0b7c74de91c7e" providerId="Windows Live" clId="Web-{B207133D-ABFF-439A-8009-7C3B7E0B095B}" dt="2023-08-14T15:58:11.351" v="421" actId="1076"/>
          <ac:picMkLst>
            <pc:docMk/>
            <pc:sldMk cId="981139034" sldId="480"/>
            <ac:picMk id="5" creationId="{C4BACD51-1C53-76E1-3CED-DA6D69D246B7}"/>
          </ac:picMkLst>
        </pc:picChg>
        <pc:picChg chg="add mod">
          <ac:chgData name="tien tran" userId="f5c0b7c74de91c7e" providerId="Windows Live" clId="Web-{B207133D-ABFF-439A-8009-7C3B7E0B095B}" dt="2023-08-14T15:58:18.445" v="423" actId="1076"/>
          <ac:picMkLst>
            <pc:docMk/>
            <pc:sldMk cId="981139034" sldId="480"/>
            <ac:picMk id="6" creationId="{81828728-0A45-DD6C-9BF0-08C397AAECE5}"/>
          </ac:picMkLst>
        </pc:picChg>
      </pc:sldChg>
      <pc:sldChg chg="addSp modSp new">
        <pc:chgData name="tien tran" userId="f5c0b7c74de91c7e" providerId="Windows Live" clId="Web-{B207133D-ABFF-439A-8009-7C3B7E0B095B}" dt="2023-08-14T15:31:22.686" v="212" actId="20577"/>
        <pc:sldMkLst>
          <pc:docMk/>
          <pc:sldMk cId="897445705" sldId="481"/>
        </pc:sldMkLst>
        <pc:spChg chg="mod">
          <ac:chgData name="tien tran" userId="f5c0b7c74de91c7e" providerId="Windows Live" clId="Web-{B207133D-ABFF-439A-8009-7C3B7E0B095B}" dt="2023-08-14T14:16:36.637" v="39" actId="20577"/>
          <ac:spMkLst>
            <pc:docMk/>
            <pc:sldMk cId="897445705" sldId="481"/>
            <ac:spMk id="2" creationId="{10E371E0-8483-E6A5-2798-45DCC51038B5}"/>
          </ac:spMkLst>
        </pc:spChg>
        <pc:spChg chg="mod">
          <ac:chgData name="tien tran" userId="f5c0b7c74de91c7e" providerId="Windows Live" clId="Web-{B207133D-ABFF-439A-8009-7C3B7E0B095B}" dt="2023-08-14T15:31:22.686" v="212" actId="20577"/>
          <ac:spMkLst>
            <pc:docMk/>
            <pc:sldMk cId="897445705" sldId="481"/>
            <ac:spMk id="3" creationId="{712FE2B6-4ABF-91C5-C403-CFA5D719E232}"/>
          </ac:spMkLst>
        </pc:spChg>
        <pc:picChg chg="add mod">
          <ac:chgData name="tien tran" userId="f5c0b7c74de91c7e" providerId="Windows Live" clId="Web-{B207133D-ABFF-439A-8009-7C3B7E0B095B}" dt="2023-08-14T15:27:59.101" v="208" actId="1076"/>
          <ac:picMkLst>
            <pc:docMk/>
            <pc:sldMk cId="897445705" sldId="481"/>
            <ac:picMk id="5" creationId="{B9CFCF29-39B0-75A7-22BA-E7442A34B8AF}"/>
          </ac:picMkLst>
        </pc:picChg>
      </pc:sldChg>
      <pc:sldChg chg="addSp modSp new">
        <pc:chgData name="tien tran" userId="f5c0b7c74de91c7e" providerId="Windows Live" clId="Web-{B207133D-ABFF-439A-8009-7C3B7E0B095B}" dt="2023-08-14T15:00:09.996" v="90" actId="1076"/>
        <pc:sldMkLst>
          <pc:docMk/>
          <pc:sldMk cId="862058020" sldId="482"/>
        </pc:sldMkLst>
        <pc:spChg chg="mod">
          <ac:chgData name="tien tran" userId="f5c0b7c74de91c7e" providerId="Windows Live" clId="Web-{B207133D-ABFF-439A-8009-7C3B7E0B095B}" dt="2023-08-14T14:18:50.438" v="47" actId="20577"/>
          <ac:spMkLst>
            <pc:docMk/>
            <pc:sldMk cId="862058020" sldId="482"/>
            <ac:spMk id="2" creationId="{642674F1-2BF6-D83F-0373-36250A4B06CC}"/>
          </ac:spMkLst>
        </pc:spChg>
        <pc:spChg chg="mod">
          <ac:chgData name="tien tran" userId="f5c0b7c74de91c7e" providerId="Windows Live" clId="Web-{B207133D-ABFF-439A-8009-7C3B7E0B095B}" dt="2023-08-14T15:00:00.917" v="86" actId="20577"/>
          <ac:spMkLst>
            <pc:docMk/>
            <pc:sldMk cId="862058020" sldId="482"/>
            <ac:spMk id="3" creationId="{F0969A4E-4B7C-9246-338A-2E41A3111F58}"/>
          </ac:spMkLst>
        </pc:spChg>
        <pc:picChg chg="add mod">
          <ac:chgData name="tien tran" userId="f5c0b7c74de91c7e" providerId="Windows Live" clId="Web-{B207133D-ABFF-439A-8009-7C3B7E0B095B}" dt="2023-08-14T15:00:09.996" v="90" actId="1076"/>
          <ac:picMkLst>
            <pc:docMk/>
            <pc:sldMk cId="862058020" sldId="482"/>
            <ac:picMk id="5" creationId="{950DA93C-5DF8-D8C5-4E61-3A164620BEE5}"/>
          </ac:picMkLst>
        </pc:picChg>
      </pc:sldChg>
      <pc:sldChg chg="addSp modSp new">
        <pc:chgData name="tien tran" userId="f5c0b7c74de91c7e" providerId="Windows Live" clId="Web-{B207133D-ABFF-439A-8009-7C3B7E0B095B}" dt="2023-08-14T15:21:32.525" v="201" actId="20577"/>
        <pc:sldMkLst>
          <pc:docMk/>
          <pc:sldMk cId="1433311710" sldId="483"/>
        </pc:sldMkLst>
        <pc:spChg chg="mod">
          <ac:chgData name="tien tran" userId="f5c0b7c74de91c7e" providerId="Windows Live" clId="Web-{B207133D-ABFF-439A-8009-7C3B7E0B095B}" dt="2023-08-14T14:44:46.901" v="52" actId="20577"/>
          <ac:spMkLst>
            <pc:docMk/>
            <pc:sldMk cId="1433311710" sldId="483"/>
            <ac:spMk id="2" creationId="{0B271909-12B8-B7B3-B0E3-50D6B72E0E05}"/>
          </ac:spMkLst>
        </pc:spChg>
        <pc:spChg chg="mod">
          <ac:chgData name="tien tran" userId="f5c0b7c74de91c7e" providerId="Windows Live" clId="Web-{B207133D-ABFF-439A-8009-7C3B7E0B095B}" dt="2023-08-14T15:21:32.525" v="201" actId="20577"/>
          <ac:spMkLst>
            <pc:docMk/>
            <pc:sldMk cId="1433311710" sldId="483"/>
            <ac:spMk id="3" creationId="{90820BB6-C61D-C697-5F33-9B70CEB7C9C9}"/>
          </ac:spMkLst>
        </pc:spChg>
        <pc:picChg chg="add mod">
          <ac:chgData name="tien tran" userId="f5c0b7c74de91c7e" providerId="Windows Live" clId="Web-{B207133D-ABFF-439A-8009-7C3B7E0B095B}" dt="2023-08-14T15:17:29.501" v="195" actId="1076"/>
          <ac:picMkLst>
            <pc:docMk/>
            <pc:sldMk cId="1433311710" sldId="483"/>
            <ac:picMk id="5" creationId="{EAE3E51D-98EE-1F63-379F-BB9FCE67B3BB}"/>
          </ac:picMkLst>
        </pc:picChg>
      </pc:sldChg>
      <pc:sldChg chg="modSp new ord">
        <pc:chgData name="tien tran" userId="f5c0b7c74de91c7e" providerId="Windows Live" clId="Web-{B207133D-ABFF-439A-8009-7C3B7E0B095B}" dt="2023-08-14T15:32:26.032" v="233"/>
        <pc:sldMkLst>
          <pc:docMk/>
          <pc:sldMk cId="1196033171" sldId="484"/>
        </pc:sldMkLst>
        <pc:spChg chg="mod">
          <ac:chgData name="tien tran" userId="f5c0b7c74de91c7e" providerId="Windows Live" clId="Web-{B207133D-ABFF-439A-8009-7C3B7E0B095B}" dt="2023-08-14T15:32:11.203" v="232" actId="20577"/>
          <ac:spMkLst>
            <pc:docMk/>
            <pc:sldMk cId="1196033171" sldId="484"/>
            <ac:spMk id="2" creationId="{4BCEBF12-9EA6-7246-30A0-19B482BDF226}"/>
          </ac:spMkLst>
        </pc:spChg>
        <pc:spChg chg="mod">
          <ac:chgData name="tien tran" userId="f5c0b7c74de91c7e" providerId="Windows Live" clId="Web-{B207133D-ABFF-439A-8009-7C3B7E0B095B}" dt="2023-08-14T15:32:03.437" v="227" actId="20577"/>
          <ac:spMkLst>
            <pc:docMk/>
            <pc:sldMk cId="1196033171" sldId="484"/>
            <ac:spMk id="3" creationId="{FA96D767-1D6A-C40F-B2BB-DD47AB15A64F}"/>
          </ac:spMkLst>
        </pc:spChg>
      </pc:sldChg>
      <pc:sldChg chg="addSp delSp modSp new">
        <pc:chgData name="tien tran" userId="f5c0b7c74de91c7e" providerId="Windows Live" clId="Web-{B207133D-ABFF-439A-8009-7C3B7E0B095B}" dt="2023-08-14T15:46:44.780" v="410" actId="14100"/>
        <pc:sldMkLst>
          <pc:docMk/>
          <pc:sldMk cId="4255792222" sldId="485"/>
        </pc:sldMkLst>
        <pc:spChg chg="mod">
          <ac:chgData name="tien tran" userId="f5c0b7c74de91c7e" providerId="Windows Live" clId="Web-{B207133D-ABFF-439A-8009-7C3B7E0B095B}" dt="2023-08-14T15:42:05.099" v="333" actId="20577"/>
          <ac:spMkLst>
            <pc:docMk/>
            <pc:sldMk cId="4255792222" sldId="485"/>
            <ac:spMk id="2" creationId="{ED829C33-B854-1B88-A4C5-6CE85B57259D}"/>
          </ac:spMkLst>
        </pc:spChg>
        <pc:spChg chg="mod">
          <ac:chgData name="tien tran" userId="f5c0b7c74de91c7e" providerId="Windows Live" clId="Web-{B207133D-ABFF-439A-8009-7C3B7E0B095B}" dt="2023-08-14T15:44:00.306" v="391" actId="20577"/>
          <ac:spMkLst>
            <pc:docMk/>
            <pc:sldMk cId="4255792222" sldId="485"/>
            <ac:spMk id="3" creationId="{EAD3CB2B-B09F-7A41-D552-7E04B54A750B}"/>
          </ac:spMkLst>
        </pc:spChg>
        <pc:picChg chg="add del mod">
          <ac:chgData name="tien tran" userId="f5c0b7c74de91c7e" providerId="Windows Live" clId="Web-{B207133D-ABFF-439A-8009-7C3B7E0B095B}" dt="2023-08-14T15:45:39.903" v="402"/>
          <ac:picMkLst>
            <pc:docMk/>
            <pc:sldMk cId="4255792222" sldId="485"/>
            <ac:picMk id="5" creationId="{2889F5D3-72B3-A2DB-B6B2-7E76AF7E594D}"/>
          </ac:picMkLst>
        </pc:picChg>
        <pc:picChg chg="add mod">
          <ac:chgData name="tien tran" userId="f5c0b7c74de91c7e" providerId="Windows Live" clId="Web-{B207133D-ABFF-439A-8009-7C3B7E0B095B}" dt="2023-08-14T15:46:38.952" v="408" actId="1076"/>
          <ac:picMkLst>
            <pc:docMk/>
            <pc:sldMk cId="4255792222" sldId="485"/>
            <ac:picMk id="6" creationId="{D7A1183E-6F91-B2AB-A68E-D1B6D72EA3CB}"/>
          </ac:picMkLst>
        </pc:picChg>
        <pc:picChg chg="add mod">
          <ac:chgData name="tien tran" userId="f5c0b7c74de91c7e" providerId="Windows Live" clId="Web-{B207133D-ABFF-439A-8009-7C3B7E0B095B}" dt="2023-08-14T15:46:44.780" v="410" actId="14100"/>
          <ac:picMkLst>
            <pc:docMk/>
            <pc:sldMk cId="4255792222" sldId="485"/>
            <ac:picMk id="7" creationId="{F1B364A9-1A5B-44A8-E03E-B2AA5DC52D7B}"/>
          </ac:picMkLst>
        </pc:picChg>
      </pc:sldChg>
      <pc:sldChg chg="addSp modSp new">
        <pc:chgData name="tien tran" userId="f5c0b7c74de91c7e" providerId="Windows Live" clId="Web-{B207133D-ABFF-439A-8009-7C3B7E0B095B}" dt="2023-08-14T16:05:21.022" v="546" actId="1076"/>
        <pc:sldMkLst>
          <pc:docMk/>
          <pc:sldMk cId="2538643407" sldId="486"/>
        </pc:sldMkLst>
        <pc:spChg chg="mod">
          <ac:chgData name="tien tran" userId="f5c0b7c74de91c7e" providerId="Windows Live" clId="Web-{B207133D-ABFF-439A-8009-7C3B7E0B095B}" dt="2023-08-14T15:51:39.915" v="416" actId="20577"/>
          <ac:spMkLst>
            <pc:docMk/>
            <pc:sldMk cId="2538643407" sldId="486"/>
            <ac:spMk id="2" creationId="{85C4C1EF-1067-92A1-1F2D-5F191FD7EF2F}"/>
          </ac:spMkLst>
        </pc:spChg>
        <pc:spChg chg="mod">
          <ac:chgData name="tien tran" userId="f5c0b7c74de91c7e" providerId="Windows Live" clId="Web-{B207133D-ABFF-439A-8009-7C3B7E0B095B}" dt="2023-08-14T16:05:14.741" v="543" actId="20577"/>
          <ac:spMkLst>
            <pc:docMk/>
            <pc:sldMk cId="2538643407" sldId="486"/>
            <ac:spMk id="3" creationId="{9543AB70-B0D2-F713-A7AF-2A4AD1B4EA78}"/>
          </ac:spMkLst>
        </pc:spChg>
        <pc:picChg chg="add mod">
          <ac:chgData name="tien tran" userId="f5c0b7c74de91c7e" providerId="Windows Live" clId="Web-{B207133D-ABFF-439A-8009-7C3B7E0B095B}" dt="2023-08-14T16:05:21.022" v="546" actId="1076"/>
          <ac:picMkLst>
            <pc:docMk/>
            <pc:sldMk cId="2538643407" sldId="486"/>
            <ac:picMk id="5" creationId="{2B451EA4-4EE3-5A55-E637-CC77F6555034}"/>
          </ac:picMkLst>
        </pc:picChg>
      </pc:sldChg>
      <pc:sldChg chg="addSp modSp new">
        <pc:chgData name="tien tran" userId="f5c0b7c74de91c7e" providerId="Windows Live" clId="Web-{B207133D-ABFF-439A-8009-7C3B7E0B095B}" dt="2023-08-14T16:26:15.129" v="630" actId="20577"/>
        <pc:sldMkLst>
          <pc:docMk/>
          <pc:sldMk cId="1485422491" sldId="487"/>
        </pc:sldMkLst>
        <pc:spChg chg="mod">
          <ac:chgData name="tien tran" userId="f5c0b7c74de91c7e" providerId="Windows Live" clId="Web-{B207133D-ABFF-439A-8009-7C3B7E0B095B}" dt="2023-08-14T16:13:45.712" v="548"/>
          <ac:spMkLst>
            <pc:docMk/>
            <pc:sldMk cId="1485422491" sldId="487"/>
            <ac:spMk id="2" creationId="{D39EDC47-34ED-BA3F-8F36-218EBA7FCBB6}"/>
          </ac:spMkLst>
        </pc:spChg>
        <pc:spChg chg="mod">
          <ac:chgData name="tien tran" userId="f5c0b7c74de91c7e" providerId="Windows Live" clId="Web-{B207133D-ABFF-439A-8009-7C3B7E0B095B}" dt="2023-08-14T16:26:15.129" v="630" actId="20577"/>
          <ac:spMkLst>
            <pc:docMk/>
            <pc:sldMk cId="1485422491" sldId="487"/>
            <ac:spMk id="3" creationId="{808BE8A5-E2BF-A374-8DB8-456A1FE216E8}"/>
          </ac:spMkLst>
        </pc:spChg>
        <pc:picChg chg="add mod">
          <ac:chgData name="tien tran" userId="f5c0b7c74de91c7e" providerId="Windows Live" clId="Web-{B207133D-ABFF-439A-8009-7C3B7E0B095B}" dt="2023-08-14T16:24:22.781" v="616" actId="1076"/>
          <ac:picMkLst>
            <pc:docMk/>
            <pc:sldMk cId="1485422491" sldId="487"/>
            <ac:picMk id="5" creationId="{4D8E80F7-2A5C-5375-2C90-D95A22A6A3BD}"/>
          </ac:picMkLst>
        </pc:picChg>
        <pc:picChg chg="add mod">
          <ac:chgData name="tien tran" userId="f5c0b7c74de91c7e" providerId="Windows Live" clId="Web-{B207133D-ABFF-439A-8009-7C3B7E0B095B}" dt="2023-08-14T16:24:20.125" v="615" actId="14100"/>
          <ac:picMkLst>
            <pc:docMk/>
            <pc:sldMk cId="1485422491" sldId="487"/>
            <ac:picMk id="6" creationId="{1D37FA28-A401-A660-39EF-0D3910F04A2A}"/>
          </ac:picMkLst>
        </pc:picChg>
      </pc:sldChg>
      <pc:sldChg chg="add del">
        <pc:chgData name="tien tran" userId="f5c0b7c74de91c7e" providerId="Windows Live" clId="Web-{B207133D-ABFF-439A-8009-7C3B7E0B095B}" dt="2023-08-14T16:21:40.447" v="582"/>
        <pc:sldMkLst>
          <pc:docMk/>
          <pc:sldMk cId="60124349" sldId="488"/>
        </pc:sldMkLst>
      </pc:sldChg>
      <pc:sldChg chg="modSp new">
        <pc:chgData name="tien tran" userId="f5c0b7c74de91c7e" providerId="Windows Live" clId="Web-{B207133D-ABFF-439A-8009-7C3B7E0B095B}" dt="2023-08-14T16:33:46.113" v="654" actId="20577"/>
        <pc:sldMkLst>
          <pc:docMk/>
          <pc:sldMk cId="4225636501" sldId="488"/>
        </pc:sldMkLst>
        <pc:spChg chg="mod">
          <ac:chgData name="tien tran" userId="f5c0b7c74de91c7e" providerId="Windows Live" clId="Web-{B207133D-ABFF-439A-8009-7C3B7E0B095B}" dt="2023-08-14T16:24:57.595" v="618" actId="20577"/>
          <ac:spMkLst>
            <pc:docMk/>
            <pc:sldMk cId="4225636501" sldId="488"/>
            <ac:spMk id="2" creationId="{41C9B1E8-07E9-1E01-C639-96E7D9B63E99}"/>
          </ac:spMkLst>
        </pc:spChg>
        <pc:spChg chg="mod">
          <ac:chgData name="tien tran" userId="f5c0b7c74de91c7e" providerId="Windows Live" clId="Web-{B207133D-ABFF-439A-8009-7C3B7E0B095B}" dt="2023-08-14T16:33:46.113" v="654" actId="20577"/>
          <ac:spMkLst>
            <pc:docMk/>
            <pc:sldMk cId="4225636501" sldId="488"/>
            <ac:spMk id="3" creationId="{0902563E-754F-2D41-BEB1-77CD3015A0BE}"/>
          </ac:spMkLst>
        </pc:spChg>
      </pc:sldChg>
      <pc:sldChg chg="addSp modSp new">
        <pc:chgData name="tien tran" userId="f5c0b7c74de91c7e" providerId="Windows Live" clId="Web-{B207133D-ABFF-439A-8009-7C3B7E0B095B}" dt="2023-08-14T17:11:51.447" v="861" actId="1076"/>
        <pc:sldMkLst>
          <pc:docMk/>
          <pc:sldMk cId="3272408540" sldId="489"/>
        </pc:sldMkLst>
        <pc:spChg chg="mod">
          <ac:chgData name="tien tran" userId="f5c0b7c74de91c7e" providerId="Windows Live" clId="Web-{B207133D-ABFF-439A-8009-7C3B7E0B095B}" dt="2023-08-14T16:54:13.879" v="757" actId="20577"/>
          <ac:spMkLst>
            <pc:docMk/>
            <pc:sldMk cId="3272408540" sldId="489"/>
            <ac:spMk id="2" creationId="{270BF4C2-D55A-EF0F-C4EF-E6A73564A88E}"/>
          </ac:spMkLst>
        </pc:spChg>
        <pc:spChg chg="mod">
          <ac:chgData name="tien tran" userId="f5c0b7c74de91c7e" providerId="Windows Live" clId="Web-{B207133D-ABFF-439A-8009-7C3B7E0B095B}" dt="2023-08-14T17:11:30.415" v="856" actId="20577"/>
          <ac:spMkLst>
            <pc:docMk/>
            <pc:sldMk cId="3272408540" sldId="489"/>
            <ac:spMk id="3" creationId="{7A5AD41E-EC2B-E7FA-E20A-71EC4D1B48CB}"/>
          </ac:spMkLst>
        </pc:spChg>
        <pc:picChg chg="add mod">
          <ac:chgData name="tien tran" userId="f5c0b7c74de91c7e" providerId="Windows Live" clId="Web-{B207133D-ABFF-439A-8009-7C3B7E0B095B}" dt="2023-08-14T17:11:51.447" v="861" actId="1076"/>
          <ac:picMkLst>
            <pc:docMk/>
            <pc:sldMk cId="3272408540" sldId="489"/>
            <ac:picMk id="5" creationId="{4AC74833-D44C-6EEA-17F7-1F9D4E74D40A}"/>
          </ac:picMkLst>
        </pc:picChg>
      </pc:sldChg>
      <pc:sldChg chg="addSp delSp modSp new del">
        <pc:chgData name="tien tran" userId="f5c0b7c74de91c7e" providerId="Windows Live" clId="Web-{B207133D-ABFF-439A-8009-7C3B7E0B095B}" dt="2023-08-14T17:07:59.064" v="817"/>
        <pc:sldMkLst>
          <pc:docMk/>
          <pc:sldMk cId="1773969772" sldId="490"/>
        </pc:sldMkLst>
        <pc:spChg chg="mod">
          <ac:chgData name="tien tran" userId="f5c0b7c74de91c7e" providerId="Windows Live" clId="Web-{B207133D-ABFF-439A-8009-7C3B7E0B095B}" dt="2023-08-14T16:54:11.113" v="748" actId="20577"/>
          <ac:spMkLst>
            <pc:docMk/>
            <pc:sldMk cId="1773969772" sldId="490"/>
            <ac:spMk id="2" creationId="{5E04FD42-CDAF-68F6-9870-D427273CE89D}"/>
          </ac:spMkLst>
        </pc:spChg>
        <pc:spChg chg="del">
          <ac:chgData name="tien tran" userId="f5c0b7c74de91c7e" providerId="Windows Live" clId="Web-{B207133D-ABFF-439A-8009-7C3B7E0B095B}" dt="2023-08-14T16:53:09.783" v="694"/>
          <ac:spMkLst>
            <pc:docMk/>
            <pc:sldMk cId="1773969772" sldId="490"/>
            <ac:spMk id="3" creationId="{1380893F-FF1D-DB82-30FC-83AD5DBBC891}"/>
          </ac:spMkLst>
        </pc:spChg>
        <pc:spChg chg="add del mod">
          <ac:chgData name="tien tran" userId="f5c0b7c74de91c7e" providerId="Windows Live" clId="Web-{B207133D-ABFF-439A-8009-7C3B7E0B095B}" dt="2023-08-14T16:54:08.285" v="746"/>
          <ac:spMkLst>
            <pc:docMk/>
            <pc:sldMk cId="1773969772" sldId="490"/>
            <ac:spMk id="6" creationId="{A78964A7-A426-495B-ED41-ED13C1CDE797}"/>
          </ac:spMkLst>
        </pc:spChg>
        <pc:spChg chg="add del mod">
          <ac:chgData name="tien tran" userId="f5c0b7c74de91c7e" providerId="Windows Live" clId="Web-{B207133D-ABFF-439A-8009-7C3B7E0B095B}" dt="2023-08-14T16:54:02.160" v="727"/>
          <ac:spMkLst>
            <pc:docMk/>
            <pc:sldMk cId="1773969772" sldId="490"/>
            <ac:spMk id="8" creationId="{5E0B54B7-A574-D98F-7C06-E3F6A03AF753}"/>
          </ac:spMkLst>
        </pc:spChg>
        <pc:picChg chg="add del mod ord">
          <ac:chgData name="tien tran" userId="f5c0b7c74de91c7e" providerId="Windows Live" clId="Web-{B207133D-ABFF-439A-8009-7C3B7E0B095B}" dt="2023-08-14T16:54:09.660" v="747" actId="1076"/>
          <ac:picMkLst>
            <pc:docMk/>
            <pc:sldMk cId="1773969772" sldId="490"/>
            <ac:picMk id="5" creationId="{799AC5B8-5BAE-3C55-76EE-D7DED0950C7B}"/>
          </ac:picMkLst>
        </pc:picChg>
      </pc:sldChg>
      <pc:sldChg chg="addSp delSp modSp new">
        <pc:chgData name="tien tran" userId="f5c0b7c74de91c7e" providerId="Windows Live" clId="Web-{B207133D-ABFF-439A-8009-7C3B7E0B095B}" dt="2023-08-14T16:56:50.931" v="800" actId="20577"/>
        <pc:sldMkLst>
          <pc:docMk/>
          <pc:sldMk cId="2090854208" sldId="491"/>
        </pc:sldMkLst>
        <pc:spChg chg="mod">
          <ac:chgData name="tien tran" userId="f5c0b7c74de91c7e" providerId="Windows Live" clId="Web-{B207133D-ABFF-439A-8009-7C3B7E0B095B}" dt="2023-08-14T16:56:50.931" v="800" actId="20577"/>
          <ac:spMkLst>
            <pc:docMk/>
            <pc:sldMk cId="2090854208" sldId="491"/>
            <ac:spMk id="2" creationId="{6ADD971E-7F69-C059-8FD9-46FB87F6A0F9}"/>
          </ac:spMkLst>
        </pc:spChg>
        <pc:spChg chg="mod">
          <ac:chgData name="tien tran" userId="f5c0b7c74de91c7e" providerId="Windows Live" clId="Web-{B207133D-ABFF-439A-8009-7C3B7E0B095B}" dt="2023-08-14T16:55:04.100" v="783" actId="20577"/>
          <ac:spMkLst>
            <pc:docMk/>
            <pc:sldMk cId="2090854208" sldId="491"/>
            <ac:spMk id="3" creationId="{18FF4655-4239-7ED5-921A-F83CD1A03838}"/>
          </ac:spMkLst>
        </pc:spChg>
        <pc:picChg chg="add del mod">
          <ac:chgData name="tien tran" userId="f5c0b7c74de91c7e" providerId="Windows Live" clId="Web-{B207133D-ABFF-439A-8009-7C3B7E0B095B}" dt="2023-08-14T16:55:43.914" v="787"/>
          <ac:picMkLst>
            <pc:docMk/>
            <pc:sldMk cId="2090854208" sldId="491"/>
            <ac:picMk id="5" creationId="{FE65D7AB-18FB-DE8D-DB28-71E66497E0B9}"/>
          </ac:picMkLst>
        </pc:picChg>
        <pc:picChg chg="add mod">
          <ac:chgData name="tien tran" userId="f5c0b7c74de91c7e" providerId="Windows Live" clId="Web-{B207133D-ABFF-439A-8009-7C3B7E0B095B}" dt="2023-08-14T16:56:28.571" v="796" actId="1076"/>
          <ac:picMkLst>
            <pc:docMk/>
            <pc:sldMk cId="2090854208" sldId="491"/>
            <ac:picMk id="6" creationId="{2401DDCD-A061-31F7-46A8-7C2EB1F28BB7}"/>
          </ac:picMkLst>
        </pc:picChg>
        <pc:picChg chg="add mod">
          <ac:chgData name="tien tran" userId="f5c0b7c74de91c7e" providerId="Windows Live" clId="Web-{B207133D-ABFF-439A-8009-7C3B7E0B095B}" dt="2023-08-14T16:56:34.665" v="798" actId="14100"/>
          <ac:picMkLst>
            <pc:docMk/>
            <pc:sldMk cId="2090854208" sldId="491"/>
            <ac:picMk id="7" creationId="{ECF575BE-180B-F804-E92E-F49965E707D1}"/>
          </ac:picMkLst>
        </pc:picChg>
      </pc:sldChg>
      <pc:sldChg chg="addSp modSp new">
        <pc:chgData name="tien tran" userId="f5c0b7c74de91c7e" providerId="Windows Live" clId="Web-{B207133D-ABFF-439A-8009-7C3B7E0B095B}" dt="2023-08-14T17:07:47.814" v="816" actId="14100"/>
        <pc:sldMkLst>
          <pc:docMk/>
          <pc:sldMk cId="2283013235" sldId="492"/>
        </pc:sldMkLst>
        <pc:spChg chg="mod">
          <ac:chgData name="tien tran" userId="f5c0b7c74de91c7e" providerId="Windows Live" clId="Web-{B207133D-ABFF-439A-8009-7C3B7E0B095B}" dt="2023-08-14T17:06:40.952" v="801" actId="20577"/>
          <ac:spMkLst>
            <pc:docMk/>
            <pc:sldMk cId="2283013235" sldId="492"/>
            <ac:spMk id="2" creationId="{498FE57E-7085-74CF-F46B-1707E8684D79}"/>
          </ac:spMkLst>
        </pc:spChg>
        <pc:spChg chg="mod">
          <ac:chgData name="tien tran" userId="f5c0b7c74de91c7e" providerId="Windows Live" clId="Web-{B207133D-ABFF-439A-8009-7C3B7E0B095B}" dt="2023-08-14T17:07:07.234" v="805" actId="20577"/>
          <ac:spMkLst>
            <pc:docMk/>
            <pc:sldMk cId="2283013235" sldId="492"/>
            <ac:spMk id="3" creationId="{D2C8E602-AC27-8FA2-07B1-0FC66941B617}"/>
          </ac:spMkLst>
        </pc:spChg>
        <pc:picChg chg="add mod">
          <ac:chgData name="tien tran" userId="f5c0b7c74de91c7e" providerId="Windows Live" clId="Web-{B207133D-ABFF-439A-8009-7C3B7E0B095B}" dt="2023-08-14T17:07:47.814" v="816" actId="14100"/>
          <ac:picMkLst>
            <pc:docMk/>
            <pc:sldMk cId="2283013235" sldId="492"/>
            <ac:picMk id="5" creationId="{4E6BEBF6-7D58-CD0A-5856-3C99522B3C09}"/>
          </ac:picMkLst>
        </pc:picChg>
        <pc:picChg chg="add mod">
          <ac:chgData name="tien tran" userId="f5c0b7c74de91c7e" providerId="Windows Live" clId="Web-{B207133D-ABFF-439A-8009-7C3B7E0B095B}" dt="2023-08-14T17:07:33.579" v="812" actId="1076"/>
          <ac:picMkLst>
            <pc:docMk/>
            <pc:sldMk cId="2283013235" sldId="492"/>
            <ac:picMk id="6" creationId="{CE8EEEED-6804-1136-E971-0FAE364F1F25}"/>
          </ac:picMkLst>
        </pc:picChg>
      </pc:sldChg>
      <pc:sldChg chg="modSp add replId">
        <pc:chgData name="tien tran" userId="f5c0b7c74de91c7e" providerId="Windows Live" clId="Web-{B207133D-ABFF-439A-8009-7C3B7E0B095B}" dt="2023-08-14T17:10:12.428" v="845" actId="20577"/>
        <pc:sldMkLst>
          <pc:docMk/>
          <pc:sldMk cId="4269224074" sldId="493"/>
        </pc:sldMkLst>
        <pc:spChg chg="mod">
          <ac:chgData name="tien tran" userId="f5c0b7c74de91c7e" providerId="Windows Live" clId="Web-{B207133D-ABFF-439A-8009-7C3B7E0B095B}" dt="2023-08-14T17:10:12.428" v="845" actId="20577"/>
          <ac:spMkLst>
            <pc:docMk/>
            <pc:sldMk cId="4269224074" sldId="493"/>
            <ac:spMk id="3" creationId="{EDC10411-CE3E-DE9B-55F0-CED47B85DBE0}"/>
          </ac:spMkLst>
        </pc:spChg>
      </pc:sldChg>
      <pc:sldChg chg="modSp add replId">
        <pc:chgData name="tien tran" userId="f5c0b7c74de91c7e" providerId="Windows Live" clId="Web-{B207133D-ABFF-439A-8009-7C3B7E0B095B}" dt="2023-08-14T17:10:29.022" v="847" actId="20577"/>
        <pc:sldMkLst>
          <pc:docMk/>
          <pc:sldMk cId="2170628586" sldId="494"/>
        </pc:sldMkLst>
        <pc:spChg chg="mod">
          <ac:chgData name="tien tran" userId="f5c0b7c74de91c7e" providerId="Windows Live" clId="Web-{B207133D-ABFF-439A-8009-7C3B7E0B095B}" dt="2023-08-14T17:10:29.022" v="847" actId="20577"/>
          <ac:spMkLst>
            <pc:docMk/>
            <pc:sldMk cId="2170628586" sldId="494"/>
            <ac:spMk id="3" creationId="{EDC10411-CE3E-DE9B-55F0-CED47B85DBE0}"/>
          </ac:spMkLst>
        </pc:spChg>
      </pc:sldChg>
      <pc:sldChg chg="modSp add replId">
        <pc:chgData name="tien tran" userId="f5c0b7c74de91c7e" providerId="Windows Live" clId="Web-{B207133D-ABFF-439A-8009-7C3B7E0B095B}" dt="2023-08-14T17:10:56.992" v="852" actId="20577"/>
        <pc:sldMkLst>
          <pc:docMk/>
          <pc:sldMk cId="4041993875" sldId="495"/>
        </pc:sldMkLst>
        <pc:spChg chg="mod">
          <ac:chgData name="tien tran" userId="f5c0b7c74de91c7e" providerId="Windows Live" clId="Web-{B207133D-ABFF-439A-8009-7C3B7E0B095B}" dt="2023-08-14T17:10:56.992" v="852" actId="20577"/>
          <ac:spMkLst>
            <pc:docMk/>
            <pc:sldMk cId="4041993875" sldId="495"/>
            <ac:spMk id="3" creationId="{EDC10411-CE3E-DE9B-55F0-CED47B85DBE0}"/>
          </ac:spMkLst>
        </pc:spChg>
      </pc:sldChg>
      <pc:sldChg chg="modSp add replId">
        <pc:chgData name="tien tran" userId="f5c0b7c74de91c7e" providerId="Windows Live" clId="Web-{B207133D-ABFF-439A-8009-7C3B7E0B095B}" dt="2023-08-14T17:11:11.680" v="854" actId="20577"/>
        <pc:sldMkLst>
          <pc:docMk/>
          <pc:sldMk cId="87806020" sldId="496"/>
        </pc:sldMkLst>
        <pc:spChg chg="mod">
          <ac:chgData name="tien tran" userId="f5c0b7c74de91c7e" providerId="Windows Live" clId="Web-{B207133D-ABFF-439A-8009-7C3B7E0B095B}" dt="2023-08-14T17:11:11.680" v="854" actId="20577"/>
          <ac:spMkLst>
            <pc:docMk/>
            <pc:sldMk cId="87806020" sldId="496"/>
            <ac:spMk id="3" creationId="{EDC10411-CE3E-DE9B-55F0-CED47B85DBE0}"/>
          </ac:spMkLst>
        </pc:spChg>
      </pc:sldChg>
      <pc:sldMasterChg chg="add addSldLayout">
        <pc:chgData name="tien tran" userId="f5c0b7c74de91c7e" providerId="Windows Live" clId="Web-{B207133D-ABFF-439A-8009-7C3B7E0B095B}" dt="2023-08-14T16:21:33.088" v="581"/>
        <pc:sldMasterMkLst>
          <pc:docMk/>
          <pc:sldMasterMk cId="0" sldId="2147483648"/>
        </pc:sldMasterMkLst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4171408424" sldId="2147483649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2367808533" sldId="2147483650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1341787651" sldId="2147483651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2365898042" sldId="2147483652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3917652006" sldId="2147483653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4133864394" sldId="2147483654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1310294866" sldId="2147483655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1436292587" sldId="2147483656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2788201342" sldId="2147483657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1863358204" sldId="2147483658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326731915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147B558-7846-4F1D-8DFB-D6CA7E5CD1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bob@someschool.edu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105;p1:notes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00" rIns="91425" bIns="45700"/>
          <a:lstStyle/>
          <a:p>
            <a:pPr>
              <a:spcBef>
                <a:spcPct val="0"/>
              </a:spcBef>
              <a:buSzPts val="1400"/>
            </a:pPr>
            <a:endParaRPr lang="en-US" altLang="en-US"/>
          </a:p>
        </p:txBody>
      </p:sp>
      <p:sp>
        <p:nvSpPr>
          <p:cNvPr id="4099" name="Google Shape;106;p1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SMTP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tục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SMTP </a:t>
            </a:r>
            <a:r>
              <a:rPr lang="en-US" dirty="0" err="1">
                <a:latin typeface="Arial"/>
                <a:cs typeface="Arial"/>
              </a:rPr>
              <a:t>yêu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cầu</a:t>
            </a:r>
            <a:r>
              <a:rPr lang="en-US" dirty="0">
                <a:latin typeface="Arial"/>
                <a:cs typeface="Arial"/>
              </a:rPr>
              <a:t> tin </a:t>
            </a:r>
            <a:r>
              <a:rPr lang="en-US" dirty="0" err="1">
                <a:latin typeface="Arial"/>
                <a:cs typeface="Arial"/>
              </a:rPr>
              <a:t>nhắn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 err="1">
                <a:latin typeface="Arial"/>
                <a:cs typeface="Arial"/>
              </a:rPr>
              <a:t>tiêu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đề</a:t>
            </a:r>
            <a:r>
              <a:rPr lang="en-US" dirty="0">
                <a:latin typeface="Arial"/>
                <a:cs typeface="Arial"/>
              </a:rPr>
              <a:t> &amp; </a:t>
            </a:r>
            <a:r>
              <a:rPr lang="en-US" dirty="0" err="1">
                <a:latin typeface="Arial"/>
                <a:cs typeface="Arial"/>
              </a:rPr>
              <a:t>nội</a:t>
            </a:r>
            <a:r>
              <a:rPr lang="en-US" dirty="0">
                <a:latin typeface="Arial"/>
                <a:cs typeface="Arial"/>
              </a:rPr>
              <a:t> dung) </a:t>
            </a:r>
            <a:r>
              <a:rPr lang="en-US" dirty="0" err="1">
                <a:latin typeface="Arial"/>
                <a:cs typeface="Arial"/>
              </a:rPr>
              <a:t>phải</a:t>
            </a:r>
            <a:r>
              <a:rPr lang="en-US" dirty="0">
                <a:latin typeface="Arial"/>
                <a:cs typeface="Arial"/>
              </a:rPr>
              <a:t> ở </a:t>
            </a:r>
            <a:r>
              <a:rPr lang="en-US" dirty="0" err="1">
                <a:latin typeface="Arial"/>
                <a:cs typeface="Arial"/>
              </a:rPr>
              <a:t>dạng</a:t>
            </a:r>
            <a:r>
              <a:rPr lang="en-US" dirty="0">
                <a:latin typeface="Arial"/>
                <a:cs typeface="Arial"/>
              </a:rPr>
              <a:t> ASCII 7 bit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 SMTP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CRLF.CRLF </a:t>
            </a:r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định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thúc</a:t>
            </a:r>
            <a:r>
              <a:rPr lang="en-US" dirty="0">
                <a:latin typeface="Arial"/>
                <a:cs typeface="Arial"/>
              </a:rPr>
              <a:t> tin </a:t>
            </a:r>
            <a:r>
              <a:rPr lang="en-US" dirty="0" err="1">
                <a:latin typeface="Arial"/>
                <a:cs typeface="Arial"/>
              </a:rPr>
              <a:t>nhắn</a:t>
            </a:r>
            <a:endParaRPr lang="vi-VN" dirty="0" err="1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so </a:t>
            </a:r>
            <a:r>
              <a:rPr lang="en-US" err="1">
                <a:latin typeface="Arial"/>
                <a:cs typeface="Arial"/>
              </a:rPr>
              <a:t>sánh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với</a:t>
            </a:r>
            <a:r>
              <a:rPr lang="en-US">
                <a:latin typeface="Arial"/>
                <a:cs typeface="Arial"/>
              </a:rPr>
              <a:t> HTTP: </a:t>
            </a:r>
          </a:p>
          <a:p>
            <a:r>
              <a:rPr lang="en-US" dirty="0">
                <a:latin typeface="Arial"/>
                <a:cs typeface="Arial"/>
              </a:rPr>
              <a:t> </a:t>
            </a:r>
          </a:p>
          <a:p>
            <a:r>
              <a:rPr lang="en-US">
                <a:latin typeface="Arial"/>
                <a:cs typeface="Arial"/>
              </a:rPr>
              <a:t>HTTP: </a:t>
            </a:r>
            <a:r>
              <a:rPr lang="en-US" err="1">
                <a:latin typeface="Arial"/>
                <a:cs typeface="Arial"/>
              </a:rPr>
              <a:t>kéo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 </a:t>
            </a:r>
          </a:p>
          <a:p>
            <a:r>
              <a:rPr lang="en-US">
                <a:latin typeface="Arial"/>
                <a:cs typeface="Arial"/>
              </a:rPr>
              <a:t>SMTP: </a:t>
            </a:r>
            <a:r>
              <a:rPr lang="en-US" err="1">
                <a:latin typeface="Arial"/>
                <a:cs typeface="Arial"/>
              </a:rPr>
              <a:t>đẩy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 </a:t>
            </a:r>
          </a:p>
          <a:p>
            <a:r>
              <a:rPr lang="en-US" err="1">
                <a:latin typeface="Arial"/>
                <a:cs typeface="Arial"/>
              </a:rPr>
              <a:t>cả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hai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đều</a:t>
            </a:r>
            <a:r>
              <a:rPr lang="en-US">
                <a:latin typeface="Arial"/>
                <a:cs typeface="Arial"/>
              </a:rPr>
              <a:t> có tương tác lệnh/phản hồi ASCII, mã trạng thái </a:t>
            </a:r>
            <a:endParaRPr lang="en-US"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 </a:t>
            </a:r>
          </a:p>
          <a:p>
            <a:r>
              <a:rPr lang="en-US" dirty="0">
                <a:latin typeface="Arial"/>
                <a:cs typeface="Arial"/>
              </a:rPr>
              <a:t>HTTP: </a:t>
            </a:r>
            <a:r>
              <a:rPr lang="en-US" dirty="0" err="1">
                <a:latin typeface="Arial"/>
                <a:cs typeface="Arial"/>
              </a:rPr>
              <a:t>mỗi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tượng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gói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gọn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điệp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hồi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chính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nó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 </a:t>
            </a:r>
          </a:p>
          <a:p>
            <a:r>
              <a:rPr lang="en-US" dirty="0">
                <a:latin typeface="Arial"/>
                <a:cs typeface="Arial"/>
              </a:rPr>
              <a:t>SMTP: </a:t>
            </a:r>
            <a:r>
              <a:rPr lang="en-US" dirty="0" err="1">
                <a:latin typeface="Arial"/>
                <a:cs typeface="Arial"/>
              </a:rPr>
              <a:t>nhiều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tượng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gửi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 tin </a:t>
            </a:r>
            <a:r>
              <a:rPr lang="en-US" dirty="0" err="1">
                <a:latin typeface="Arial"/>
                <a:cs typeface="Arial"/>
              </a:rPr>
              <a:t>nhắn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phần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127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Định </a:t>
            </a:r>
            <a:r>
              <a:rPr lang="en-US" dirty="0" err="1">
                <a:latin typeface="Arial"/>
                <a:cs typeface="Arial"/>
              </a:rPr>
              <a:t>dạng</a:t>
            </a:r>
            <a:r>
              <a:rPr lang="en-US" dirty="0">
                <a:latin typeface="Arial"/>
                <a:cs typeface="Arial"/>
              </a:rPr>
              <a:t> tin </a:t>
            </a:r>
            <a:r>
              <a:rPr lang="en-US" dirty="0" err="1">
                <a:latin typeface="Arial"/>
                <a:cs typeface="Arial"/>
              </a:rPr>
              <a:t>nhắn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thư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SMTP: </a:t>
            </a:r>
            <a:r>
              <a:rPr lang="en-US" dirty="0" err="1">
                <a:latin typeface="Arial"/>
                <a:cs typeface="Arial"/>
              </a:rPr>
              <a:t>giao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thức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trao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đổi</a:t>
            </a:r>
            <a:r>
              <a:rPr lang="en-US" dirty="0">
                <a:latin typeface="Arial"/>
                <a:cs typeface="Arial"/>
              </a:rPr>
              <a:t> email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RFC 822: </a:t>
            </a:r>
            <a:r>
              <a:rPr lang="en-US" dirty="0" err="1">
                <a:latin typeface="Arial"/>
                <a:cs typeface="Arial"/>
              </a:rPr>
              <a:t>chuẩn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định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dạng</a:t>
            </a:r>
            <a:r>
              <a:rPr lang="en-US" dirty="0">
                <a:latin typeface="Arial"/>
                <a:cs typeface="Arial"/>
              </a:rPr>
              <a:t> tin </a:t>
            </a:r>
            <a:r>
              <a:rPr lang="en-US" dirty="0" err="1">
                <a:latin typeface="Arial"/>
                <a:cs typeface="Arial"/>
              </a:rPr>
              <a:t>nhắn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văn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: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dòng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tiêu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đề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ví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</a:t>
            </a:r>
            <a:r>
              <a:rPr lang="en-US" dirty="0">
                <a:latin typeface="Arial"/>
                <a:cs typeface="Arial"/>
              </a:rPr>
              <a:t>: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Tới</a:t>
            </a:r>
            <a:r>
              <a:rPr lang="en-US" dirty="0">
                <a:latin typeface="Arial"/>
                <a:cs typeface="Arial"/>
              </a:rPr>
              <a:t>: </a:t>
            </a:r>
            <a:endParaRPr lang="vi-VN"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Từ</a:t>
            </a:r>
            <a:r>
              <a:rPr lang="en-US" dirty="0">
                <a:latin typeface="Arial"/>
                <a:cs typeface="Arial"/>
              </a:rPr>
              <a:t>: </a:t>
            </a:r>
            <a:endParaRPr lang="vi-VN"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đề</a:t>
            </a:r>
            <a:r>
              <a:rPr lang="en-US" dirty="0">
                <a:latin typeface="Arial"/>
                <a:cs typeface="Arial"/>
              </a:rPr>
              <a:t>: </a:t>
            </a:r>
            <a:endParaRPr lang="vi-VN" dirty="0"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khác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SMTP MAIL FROM, RCPT TO: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lệnh</a:t>
            </a:r>
            <a:r>
              <a:rPr lang="en-US" dirty="0">
                <a:latin typeface="Arial"/>
                <a:cs typeface="Arial"/>
              </a:rPr>
              <a:t>!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Nội</a:t>
            </a:r>
            <a:r>
              <a:rPr lang="en-US" dirty="0">
                <a:latin typeface="Arial"/>
                <a:cs typeface="Arial"/>
              </a:rPr>
              <a:t> dung: “</a:t>
            </a:r>
            <a:r>
              <a:rPr lang="en-US" dirty="0" err="1">
                <a:latin typeface="Arial"/>
                <a:cs typeface="Arial"/>
              </a:rPr>
              <a:t>thông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điệp</a:t>
            </a:r>
            <a:r>
              <a:rPr lang="en-US" dirty="0">
                <a:latin typeface="Arial"/>
                <a:cs typeface="Arial"/>
              </a:rPr>
              <a:t>”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Chỉ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tự</a:t>
            </a:r>
            <a:r>
              <a:rPr lang="en-US" dirty="0">
                <a:latin typeface="Arial"/>
                <a:cs typeface="Arial"/>
              </a:rPr>
              <a:t> ASCII</a:t>
            </a:r>
            <a:endParaRPr lang="vi-VN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2144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Giao </a:t>
            </a:r>
            <a:r>
              <a:rPr lang="en-US" dirty="0" err="1">
                <a:latin typeface="Arial"/>
                <a:cs typeface="Arial"/>
              </a:rPr>
              <a:t>thức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gửi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thư</a:t>
            </a:r>
            <a:r>
              <a:rPr lang="en-US" dirty="0">
                <a:latin typeface="Arial"/>
                <a:cs typeface="Arial"/>
              </a:rPr>
              <a:t>:</a:t>
            </a:r>
            <a:endParaRPr lang="en-US"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gửi</a:t>
            </a:r>
            <a:r>
              <a:rPr lang="en-US" dirty="0">
                <a:latin typeface="Arial"/>
                <a:cs typeface="Arial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Arial"/>
                <a:cs typeface="Arial"/>
              </a:rPr>
              <a:t>SMTP: </a:t>
            </a:r>
            <a:r>
              <a:rPr lang="en-US" err="1">
                <a:latin typeface="Arial"/>
                <a:cs typeface="Arial"/>
              </a:rPr>
              <a:t>gửi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err="1">
                <a:latin typeface="Arial"/>
                <a:cs typeface="Arial"/>
              </a:rPr>
              <a:t>lưu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trữ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người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nhận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nhận</a:t>
            </a:r>
            <a:r>
              <a:rPr lang="en-US" dirty="0">
                <a:latin typeface="Arial"/>
                <a:cs typeface="Arial"/>
              </a:rPr>
              <a:t>: có 3 </a:t>
            </a:r>
            <a:r>
              <a:rPr lang="en-US" dirty="0" err="1">
                <a:latin typeface="Arial"/>
                <a:cs typeface="Arial"/>
              </a:rPr>
              <a:t>giao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thức</a:t>
            </a:r>
            <a:endParaRPr lang="vi-VN" dirty="0" err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Giao </a:t>
            </a:r>
            <a:r>
              <a:rPr lang="en-US" dirty="0" err="1">
                <a:latin typeface="Arial"/>
                <a:cs typeface="Arial"/>
              </a:rPr>
              <a:t>thức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cập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thư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truy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xuất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từ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POP: Post Office Protocol [RFC 1939]: </a:t>
            </a:r>
            <a:r>
              <a:rPr lang="en-US" dirty="0" err="1">
                <a:latin typeface="Arial"/>
                <a:cs typeface="Arial"/>
              </a:rPr>
              <a:t>ủy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quyền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tải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xuống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IMAP: Giao </a:t>
            </a:r>
            <a:r>
              <a:rPr lang="en-US" dirty="0" err="1">
                <a:latin typeface="Arial"/>
                <a:cs typeface="Arial"/>
              </a:rPr>
              <a:t>thức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cập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thư</a:t>
            </a:r>
            <a:r>
              <a:rPr lang="en-US" dirty="0">
                <a:latin typeface="Arial"/>
                <a:cs typeface="Arial"/>
              </a:rPr>
              <a:t> Internet [RFC 1730]: </a:t>
            </a:r>
            <a:r>
              <a:rPr lang="en-US" dirty="0" err="1">
                <a:latin typeface="Arial"/>
                <a:cs typeface="Arial"/>
              </a:rPr>
              <a:t>nhiều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tính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năng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hơn</a:t>
            </a:r>
            <a:r>
              <a:rPr lang="en-US" dirty="0">
                <a:latin typeface="Arial"/>
                <a:cs typeface="Arial"/>
              </a:rPr>
              <a:t>, bao </a:t>
            </a:r>
            <a:r>
              <a:rPr lang="en-US" dirty="0" err="1">
                <a:latin typeface="Arial"/>
                <a:cs typeface="Arial"/>
              </a:rPr>
              <a:t>gồm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thao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tin </a:t>
            </a:r>
            <a:r>
              <a:rPr lang="en-US" dirty="0" err="1">
                <a:latin typeface="Arial"/>
                <a:cs typeface="Arial"/>
              </a:rPr>
              <a:t>nhắn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HTTP: </a:t>
            </a:r>
            <a:r>
              <a:rPr lang="en-US" dirty="0" err="1">
                <a:latin typeface="Arial"/>
                <a:cs typeface="Arial"/>
              </a:rPr>
              <a:t>gmail</a:t>
            </a:r>
            <a:r>
              <a:rPr lang="en-US" dirty="0">
                <a:latin typeface="Arial"/>
                <a:cs typeface="Arial"/>
              </a:rPr>
              <a:t>, Hotmail, Yahoo! Thư, v.v.</a:t>
            </a:r>
            <a:endParaRPr lang="vi-VN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0300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lab setup mail server. </a:t>
            </a:r>
            <a:r>
              <a:rPr lang="en-US" dirty="0" err="1">
                <a:latin typeface="Arial"/>
                <a:cs typeface="Arial"/>
              </a:rPr>
              <a:t>xem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thực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hành</a:t>
            </a:r>
            <a:r>
              <a:rPr lang="en-US" dirty="0">
                <a:latin typeface="Arial"/>
                <a:cs typeface="Arial"/>
              </a:rPr>
              <a:t> setup mail server 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bài</a:t>
            </a:r>
            <a:r>
              <a:rPr lang="en-US" dirty="0">
                <a:latin typeface="Arial"/>
                <a:cs typeface="Arial"/>
              </a:rPr>
              <a:t> lab 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1404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VPN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gì</a:t>
            </a:r>
            <a:r>
              <a:rPr lang="en-US" dirty="0">
                <a:latin typeface="Arial"/>
                <a:cs typeface="Arial"/>
              </a:rPr>
              <a:t>? </a:t>
            </a:r>
            <a:r>
              <a:rPr lang="en-US" dirty="0" err="1">
                <a:latin typeface="Arial"/>
                <a:cs typeface="Arial"/>
              </a:rPr>
              <a:t>Mạng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riêng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ảo</a:t>
            </a:r>
            <a:r>
              <a:rPr lang="en-US" dirty="0">
                <a:latin typeface="Arial"/>
                <a:cs typeface="Arial"/>
              </a:rPr>
              <a:t> (VPN) </a:t>
            </a:r>
            <a:r>
              <a:rPr lang="en-US" dirty="0" err="1">
                <a:latin typeface="Arial"/>
                <a:cs typeface="Arial"/>
              </a:rPr>
              <a:t>cung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cấp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tương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tự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người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dùng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từ</a:t>
            </a:r>
            <a:r>
              <a:rPr lang="en-US" dirty="0">
                <a:latin typeface="Arial"/>
                <a:cs typeface="Arial"/>
              </a:rPr>
              <a:t> xa qua </a:t>
            </a:r>
            <a:r>
              <a:rPr lang="en-US" dirty="0" err="1">
                <a:latin typeface="Arial"/>
                <a:cs typeface="Arial"/>
              </a:rPr>
              <a:t>cơ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tầng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giống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như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họ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qua </a:t>
            </a:r>
            <a:r>
              <a:rPr lang="en-US" dirty="0" err="1">
                <a:latin typeface="Arial"/>
                <a:cs typeface="Arial"/>
              </a:rPr>
              <a:t>mạng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riêng</a:t>
            </a:r>
            <a:r>
              <a:rPr lang="en-US" dirty="0">
                <a:latin typeface="Arial"/>
                <a:cs typeface="Arial"/>
              </a:rPr>
              <a:t>.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80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thay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chỉ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đóng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gói</a:t>
            </a:r>
            <a:r>
              <a:rPr lang="en-US" dirty="0">
                <a:latin typeface="Arial"/>
                <a:cs typeface="Arial"/>
              </a:rPr>
              <a:t> TCP/IP .  VPN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bọc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thêm</a:t>
            </a:r>
            <a:r>
              <a:rPr lang="en-US" dirty="0">
                <a:latin typeface="Arial"/>
                <a:cs typeface="Arial"/>
              </a:rPr>
              <a:t> 1 </a:t>
            </a:r>
            <a:r>
              <a:rPr lang="en-US" dirty="0" err="1">
                <a:latin typeface="Arial"/>
                <a:cs typeface="Arial"/>
              </a:rPr>
              <a:t>lớp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vệ</a:t>
            </a:r>
            <a:r>
              <a:rPr lang="en-US" dirty="0">
                <a:latin typeface="Arial"/>
                <a:cs typeface="Arial"/>
              </a:rPr>
              <a:t> PPP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L2TP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530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Hai </a:t>
            </a:r>
            <a:r>
              <a:rPr lang="en-US" dirty="0" err="1">
                <a:latin typeface="Arial"/>
                <a:cs typeface="Arial"/>
              </a:rPr>
              <a:t>loại</a:t>
            </a:r>
            <a:r>
              <a:rPr lang="en-US" dirty="0">
                <a:latin typeface="Arial"/>
                <a:cs typeface="Arial"/>
              </a:rPr>
              <a:t> VPN: </a:t>
            </a:r>
            <a:endParaRPr lang="vi-VN" dirty="0">
              <a:latin typeface="Arial"/>
              <a:cs typeface="Arial"/>
            </a:endParaRPr>
          </a:p>
          <a:p>
            <a:pPr marL="22860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Arial"/>
                <a:cs typeface="Arial"/>
              </a:rPr>
              <a:t>VPN Site-to-Site: </a:t>
            </a:r>
            <a:endParaRPr lang="vi-VN"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VPN </a:t>
            </a:r>
            <a:r>
              <a:rPr lang="en-US" dirty="0" err="1">
                <a:latin typeface="Arial"/>
                <a:cs typeface="Arial"/>
              </a:rPr>
              <a:t>mạng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nội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bộ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trụ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 ty, </a:t>
            </a:r>
            <a:r>
              <a:rPr lang="en-US" dirty="0" err="1">
                <a:latin typeface="Arial"/>
                <a:cs typeface="Arial"/>
              </a:rPr>
              <a:t>văn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phòng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từ</a:t>
            </a:r>
            <a:r>
              <a:rPr lang="en-US" dirty="0">
                <a:latin typeface="Arial"/>
                <a:cs typeface="Arial"/>
              </a:rPr>
              <a:t> xa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văn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phòng</a:t>
            </a:r>
            <a:r>
              <a:rPr lang="en-US" dirty="0">
                <a:latin typeface="Arial"/>
                <a:cs typeface="Arial"/>
              </a:rPr>
              <a:t> chi </a:t>
            </a:r>
            <a:r>
              <a:rPr lang="en-US" dirty="0" err="1">
                <a:latin typeface="Arial"/>
                <a:cs typeface="Arial"/>
              </a:rPr>
              <a:t>nhánh</a:t>
            </a:r>
            <a:r>
              <a:rPr lang="en-US" dirty="0">
                <a:latin typeface="Arial"/>
                <a:cs typeface="Arial"/>
              </a:rPr>
              <a:t> qua </a:t>
            </a:r>
            <a:r>
              <a:rPr lang="en-US" dirty="0" err="1">
                <a:latin typeface="Arial"/>
                <a:cs typeface="Arial"/>
              </a:rPr>
              <a:t>cơ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tầng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cộng</a:t>
            </a:r>
            <a:r>
              <a:rPr lang="en-US" dirty="0">
                <a:latin typeface="Arial"/>
                <a:cs typeface="Arial"/>
              </a:rPr>
              <a:t>.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VPN Extranet </a:t>
            </a:r>
            <a:r>
              <a:rPr lang="en-US" dirty="0" err="1">
                <a:latin typeface="Arial"/>
                <a:cs typeface="Arial"/>
              </a:rPr>
              <a:t>liên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khách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hàng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nhà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cung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cấp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đối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hoặc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đồng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tâm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nội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bộ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 ty qua </a:t>
            </a:r>
            <a:r>
              <a:rPr lang="en-US" dirty="0" err="1">
                <a:latin typeface="Arial"/>
                <a:cs typeface="Arial"/>
              </a:rPr>
              <a:t>cơ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tầng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cộng</a:t>
            </a:r>
            <a:r>
              <a:rPr lang="en-US" dirty="0">
                <a:latin typeface="Arial"/>
                <a:cs typeface="Arial"/>
              </a:rPr>
              <a:t>.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2. VPN </a:t>
            </a:r>
            <a:r>
              <a:rPr lang="en-US" dirty="0" err="1">
                <a:latin typeface="Arial"/>
                <a:cs typeface="Arial"/>
              </a:rPr>
              <a:t>truy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cập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từ</a:t>
            </a:r>
            <a:r>
              <a:rPr lang="en-US" dirty="0">
                <a:latin typeface="Arial"/>
                <a:cs typeface="Arial"/>
              </a:rPr>
              <a:t> xa: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Kết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nối</a:t>
            </a:r>
            <a:r>
              <a:rPr lang="en-US" dirty="0">
                <a:latin typeface="Arial"/>
                <a:cs typeface="Arial"/>
              </a:rPr>
              <a:t> an </a:t>
            </a:r>
            <a:r>
              <a:rPr lang="en-US" dirty="0" err="1">
                <a:latin typeface="Arial"/>
                <a:cs typeface="Arial"/>
              </a:rPr>
              <a:t>toàn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người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dùng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từ</a:t>
            </a:r>
            <a:r>
              <a:rPr lang="en-US" dirty="0">
                <a:latin typeface="Arial"/>
                <a:cs typeface="Arial"/>
              </a:rPr>
              <a:t> xa, </a:t>
            </a:r>
            <a:r>
              <a:rPr lang="en-US" dirty="0" err="1">
                <a:latin typeface="Arial"/>
                <a:cs typeface="Arial"/>
              </a:rPr>
              <a:t>chẳng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như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người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dùng</a:t>
            </a:r>
            <a:r>
              <a:rPr lang="en-US" dirty="0">
                <a:latin typeface="Arial"/>
                <a:cs typeface="Arial"/>
              </a:rPr>
              <a:t> di </a:t>
            </a:r>
            <a:r>
              <a:rPr lang="en-US" dirty="0" err="1">
                <a:latin typeface="Arial"/>
                <a:cs typeface="Arial"/>
              </a:rPr>
              <a:t>động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người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việc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từ</a:t>
            </a:r>
            <a:r>
              <a:rPr lang="en-US" dirty="0">
                <a:latin typeface="Arial"/>
                <a:cs typeface="Arial"/>
              </a:rPr>
              <a:t> xa,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doanh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nghiệp</a:t>
            </a:r>
            <a:r>
              <a:rPr lang="en-US" dirty="0">
                <a:latin typeface="Arial"/>
                <a:cs typeface="Arial"/>
              </a:rPr>
              <a:t>.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95488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Sites to site VPN. </a:t>
            </a:r>
            <a:r>
              <a:rPr lang="en-US" dirty="0" err="1">
                <a:latin typeface="Calibri"/>
                <a:ea typeface="Calibri"/>
                <a:cs typeface="Calibri"/>
              </a:rPr>
              <a:t>chỉ</a:t>
            </a:r>
            <a:r>
              <a:rPr lang="en-US" dirty="0">
                <a:latin typeface="Calibri"/>
                <a:ea typeface="Calibri"/>
                <a:cs typeface="Calibri"/>
              </a:rPr>
              <a:t>  </a:t>
            </a:r>
            <a:r>
              <a:rPr lang="en-US" dirty="0" err="1">
                <a:latin typeface="Calibri"/>
                <a:ea typeface="Calibri"/>
                <a:cs typeface="Calibri"/>
              </a:rPr>
              <a:t>kết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nối</a:t>
            </a:r>
            <a:r>
              <a:rPr lang="en-US" dirty="0">
                <a:latin typeface="Calibri"/>
                <a:ea typeface="Calibri"/>
                <a:cs typeface="Calibri"/>
              </a:rPr>
              <a:t> site A </a:t>
            </a:r>
            <a:r>
              <a:rPr lang="en-US" dirty="0" err="1">
                <a:latin typeface="Calibri"/>
                <a:ea typeface="Calibri"/>
                <a:cs typeface="Calibri"/>
              </a:rPr>
              <a:t>tới</a:t>
            </a:r>
            <a:r>
              <a:rPr lang="en-US" dirty="0">
                <a:latin typeface="Calibri"/>
                <a:ea typeface="Calibri"/>
                <a:cs typeface="Calibri"/>
              </a:rPr>
              <a:t> site B , </a:t>
            </a:r>
            <a:r>
              <a:rPr lang="en-US" dirty="0" err="1">
                <a:latin typeface="Calibri"/>
                <a:ea typeface="Calibri"/>
                <a:cs typeface="Calibri"/>
              </a:rPr>
              <a:t>không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kết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nối</a:t>
            </a:r>
            <a:r>
              <a:rPr lang="en-US" dirty="0">
                <a:latin typeface="Calibri"/>
                <a:ea typeface="Calibri"/>
                <a:cs typeface="Calibri"/>
              </a:rPr>
              <a:t> 3 </a:t>
            </a:r>
            <a:r>
              <a:rPr lang="en-US" dirty="0" err="1">
                <a:latin typeface="Calibri"/>
                <a:ea typeface="Calibri"/>
                <a:cs typeface="Calibri"/>
              </a:rPr>
              <a:t>điểm</a:t>
            </a:r>
            <a:r>
              <a:rPr lang="en-US" dirty="0">
                <a:latin typeface="Calibri"/>
                <a:ea typeface="Calibri"/>
                <a:cs typeface="Calibri"/>
              </a:rPr>
              <a:t> 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58981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Remote Access VPN: </a:t>
            </a:r>
            <a:r>
              <a:rPr lang="en-US" dirty="0" err="1">
                <a:latin typeface="Calibri"/>
                <a:ea typeface="Calibri"/>
                <a:cs typeface="Calibri"/>
              </a:rPr>
              <a:t>kết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nối</a:t>
            </a:r>
            <a:r>
              <a:rPr lang="en-US" dirty="0">
                <a:latin typeface="Calibri"/>
                <a:ea typeface="Calibri"/>
                <a:cs typeface="Calibri"/>
              </a:rPr>
              <a:t> VPN </a:t>
            </a:r>
            <a:r>
              <a:rPr lang="en-US" dirty="0" err="1">
                <a:latin typeface="Calibri"/>
                <a:ea typeface="Calibri"/>
                <a:cs typeface="Calibri"/>
              </a:rPr>
              <a:t>từ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nhiều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máy</a:t>
            </a:r>
            <a:r>
              <a:rPr lang="en-US" dirty="0">
                <a:latin typeface="Calibri"/>
                <a:ea typeface="Calibri"/>
                <a:cs typeface="Calibri"/>
              </a:rPr>
              <a:t> VPN client ( user) </a:t>
            </a:r>
            <a:r>
              <a:rPr lang="en-US" dirty="0" err="1">
                <a:latin typeface="Calibri"/>
                <a:ea typeface="Calibri"/>
                <a:cs typeface="Calibri"/>
              </a:rPr>
              <a:t>tới</a:t>
            </a:r>
            <a:r>
              <a:rPr lang="en-US" dirty="0">
                <a:latin typeface="Calibri"/>
                <a:ea typeface="Calibri"/>
                <a:cs typeface="Calibri"/>
              </a:rPr>
              <a:t> VPN server. </a:t>
            </a:r>
            <a:r>
              <a:rPr lang="en-US" dirty="0" err="1">
                <a:latin typeface="Calibri"/>
                <a:ea typeface="Calibri"/>
                <a:cs typeface="Calibri"/>
              </a:rPr>
              <a:t>kết</a:t>
            </a:r>
            <a:r>
              <a:rPr lang="en-US" dirty="0">
                <a:latin typeface="Calibri"/>
                <a:ea typeface="Calibri"/>
                <a:cs typeface="Calibri"/>
              </a:rPr>
              <a:t> nối từ nhiều user tới </a:t>
            </a:r>
            <a:r>
              <a:rPr lang="en-US" dirty="0" err="1">
                <a:latin typeface="Calibri"/>
                <a:ea typeface="Calibri"/>
                <a:cs typeface="Calibri"/>
              </a:rPr>
              <a:t>một</a:t>
            </a:r>
            <a:r>
              <a:rPr lang="en-US" dirty="0">
                <a:latin typeface="Calibri"/>
                <a:ea typeface="Calibri"/>
                <a:cs typeface="Calibri"/>
              </a:rPr>
              <a:t> VPN server 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703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lab </a:t>
            </a:r>
            <a:r>
              <a:rPr lang="en-US" dirty="0" err="1">
                <a:latin typeface="Arial"/>
                <a:cs typeface="Arial"/>
              </a:rPr>
              <a:t>thực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hành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cài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đặt</a:t>
            </a:r>
            <a:r>
              <a:rPr lang="en-US" dirty="0">
                <a:latin typeface="Arial"/>
                <a:cs typeface="Arial"/>
              </a:rPr>
              <a:t> VPN. </a:t>
            </a:r>
            <a:r>
              <a:rPr lang="en-US" dirty="0" err="1">
                <a:latin typeface="Arial"/>
                <a:cs typeface="Arial"/>
              </a:rPr>
              <a:t>thực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hành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theo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hướng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dẫn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11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046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Ba </a:t>
            </a:r>
            <a:r>
              <a:rPr lang="en-US" dirty="0" err="1">
                <a:latin typeface="Arial"/>
                <a:cs typeface="Arial"/>
              </a:rPr>
              <a:t>thành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chính</a:t>
            </a:r>
            <a:r>
              <a:rPr lang="en-US" dirty="0">
                <a:latin typeface="Arial"/>
                <a:cs typeface="Arial"/>
              </a:rPr>
              <a:t>: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người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dùng</a:t>
            </a:r>
            <a:r>
              <a:rPr lang="en-US" dirty="0">
                <a:latin typeface="Arial"/>
                <a:cs typeface="Arial"/>
              </a:rPr>
              <a:t> (</a:t>
            </a:r>
            <a:r>
              <a:rPr lang="vi-VN" dirty="0" err="1">
                <a:latin typeface="Arial"/>
                <a:cs typeface="Arial"/>
              </a:rPr>
              <a:t>User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agents</a:t>
            </a:r>
            <a:r>
              <a:rPr lang="vi-VN" dirty="0">
                <a:latin typeface="Arial"/>
                <a:cs typeface="Arial"/>
              </a:rPr>
              <a:t>)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thư</a:t>
            </a:r>
            <a:r>
              <a:rPr lang="en-US" dirty="0">
                <a:latin typeface="Arial"/>
                <a:cs typeface="Arial"/>
              </a:rPr>
              <a:t> (mail server)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Giao </a:t>
            </a:r>
            <a:r>
              <a:rPr lang="en-US" dirty="0" err="1">
                <a:latin typeface="Arial"/>
                <a:cs typeface="Arial"/>
              </a:rPr>
              <a:t>thức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chuyển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thư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giản</a:t>
            </a:r>
            <a:r>
              <a:rPr lang="en-US" dirty="0">
                <a:latin typeface="Arial"/>
                <a:cs typeface="Arial"/>
              </a:rPr>
              <a:t>: SMTP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601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>
                <a:latin typeface="Arial"/>
                <a:cs typeface="Arial"/>
              </a:rPr>
              <a:t>Tác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nhân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người</a:t>
            </a:r>
            <a:r>
              <a:rPr lang="en-US">
                <a:latin typeface="Arial"/>
                <a:cs typeface="Arial"/>
              </a:rPr>
              <a:t> dùng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Arial"/>
                <a:cs typeface="Arial"/>
              </a:rPr>
              <a:t>hay </a:t>
            </a:r>
            <a:r>
              <a:rPr lang="en-US" err="1">
                <a:latin typeface="Arial"/>
                <a:cs typeface="Arial"/>
              </a:rPr>
              <a:t>còn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gọi</a:t>
            </a:r>
            <a:r>
              <a:rPr lang="en-US">
                <a:latin typeface="Arial"/>
                <a:cs typeface="Arial"/>
              </a:rPr>
              <a:t> là “trình đọc thư”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>
                <a:latin typeface="Arial"/>
                <a:cs typeface="Arial"/>
              </a:rPr>
              <a:t>soạn</a:t>
            </a:r>
            <a:r>
              <a:rPr lang="en-US">
                <a:latin typeface="Arial"/>
                <a:cs typeface="Arial"/>
              </a:rPr>
              <a:t>, </a:t>
            </a:r>
            <a:r>
              <a:rPr lang="en-US" err="1">
                <a:latin typeface="Arial"/>
                <a:cs typeface="Arial"/>
              </a:rPr>
              <a:t>chỉnh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sửa</a:t>
            </a:r>
            <a:r>
              <a:rPr lang="en-US">
                <a:latin typeface="Arial"/>
                <a:cs typeface="Arial"/>
              </a:rPr>
              <a:t>, đọc tin nhắn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>
                <a:latin typeface="Arial"/>
                <a:cs typeface="Arial"/>
              </a:rPr>
              <a:t>ví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dụ</a:t>
            </a:r>
            <a:r>
              <a:rPr lang="en-US">
                <a:latin typeface="Arial"/>
                <a:cs typeface="Arial"/>
              </a:rPr>
              <a:t>: Gmail, Outlook, Thunderbird, ứng dụng thư khách iPhone (ứng dụng)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tin </a:t>
            </a:r>
            <a:r>
              <a:rPr lang="en-US" dirty="0" err="1">
                <a:latin typeface="Arial"/>
                <a:cs typeface="Arial"/>
              </a:rPr>
              <a:t>nhắn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đi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đến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chủ</a:t>
            </a:r>
            <a:endParaRPr lang="vi-VN" dirty="0" err="1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7384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>
                <a:latin typeface="Arial"/>
                <a:cs typeface="Arial"/>
              </a:rPr>
              <a:t>Máy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chủ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thư</a:t>
            </a:r>
            <a:r>
              <a:rPr lang="en-US">
                <a:latin typeface="Arial"/>
                <a:cs typeface="Arial"/>
              </a:rPr>
              <a:t>: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hộp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thư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chứa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tin </a:t>
            </a:r>
            <a:r>
              <a:rPr lang="en-US" dirty="0" err="1">
                <a:latin typeface="Arial"/>
                <a:cs typeface="Arial"/>
              </a:rPr>
              <a:t>nhắn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đến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người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dùng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hàng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đợi</a:t>
            </a:r>
            <a:r>
              <a:rPr lang="en-US" dirty="0">
                <a:latin typeface="Arial"/>
                <a:cs typeface="Arial"/>
              </a:rPr>
              <a:t> tin </a:t>
            </a:r>
            <a:r>
              <a:rPr lang="en-US" dirty="0" err="1">
                <a:latin typeface="Arial"/>
                <a:cs typeface="Arial"/>
              </a:rPr>
              <a:t>nhắn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gửi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đi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gửi</a:t>
            </a:r>
            <a:r>
              <a:rPr lang="en-US" dirty="0">
                <a:latin typeface="Arial"/>
                <a:cs typeface="Arial"/>
              </a:rPr>
              <a:t>)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Giao </a:t>
            </a:r>
            <a:r>
              <a:rPr lang="en-US" dirty="0" err="1">
                <a:latin typeface="Arial"/>
                <a:cs typeface="Arial"/>
              </a:rPr>
              <a:t>thức</a:t>
            </a:r>
            <a:r>
              <a:rPr lang="en-US" dirty="0">
                <a:latin typeface="Arial"/>
                <a:cs typeface="Arial"/>
              </a:rPr>
              <a:t> SMTP </a:t>
            </a:r>
            <a:r>
              <a:rPr lang="en-US" dirty="0" err="1">
                <a:latin typeface="Arial"/>
                <a:cs typeface="Arial"/>
              </a:rPr>
              <a:t>giữa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thư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gửi</a:t>
            </a:r>
            <a:r>
              <a:rPr lang="en-US" dirty="0">
                <a:latin typeface="Arial"/>
                <a:cs typeface="Arial"/>
              </a:rPr>
              <a:t> email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khách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hàng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gửi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thư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“server”: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nhận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thư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4880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25 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direct transfer: sending server to receiving server 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three phases of transfer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handshaking (greeting)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transfer of messages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closure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command/response interaction (like HTTP, FTP)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commands: ASCII text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response: status code and phrase </a:t>
            </a:r>
            <a:endParaRPr lang="vi-VN"/>
          </a:p>
          <a:p>
            <a:r>
              <a:rPr lang="en-US" dirty="0"/>
              <a:t>messages must be in 7-bit ASCI 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157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mô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gửi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thư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từ</a:t>
            </a:r>
            <a:r>
              <a:rPr lang="en-US" dirty="0">
                <a:latin typeface="Arial"/>
                <a:cs typeface="Arial"/>
              </a:rPr>
              <a:t> Alice to Bob: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Alice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UA </a:t>
            </a:r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soạn</a:t>
            </a:r>
            <a:r>
              <a:rPr lang="en-US" dirty="0">
                <a:latin typeface="Arial"/>
                <a:cs typeface="Arial"/>
              </a:rPr>
              <a:t> tin </a:t>
            </a:r>
            <a:r>
              <a:rPr lang="en-US" dirty="0" err="1">
                <a:latin typeface="Arial"/>
                <a:cs typeface="Arial"/>
              </a:rPr>
              <a:t>nhắn</a:t>
            </a:r>
            <a:r>
              <a:rPr lang="en-US" dirty="0">
                <a:latin typeface="Arial"/>
                <a:cs typeface="Arial"/>
              </a:rPr>
              <a:t> “</a:t>
            </a:r>
            <a:r>
              <a:rPr lang="en-US" dirty="0" err="1">
                <a:latin typeface="Arial"/>
                <a:cs typeface="Arial"/>
              </a:rPr>
              <a:t>tới</a:t>
            </a:r>
            <a:r>
              <a:rPr lang="en-US" dirty="0">
                <a:latin typeface="Arial"/>
                <a:cs typeface="Arial"/>
              </a:rPr>
              <a:t>” </a:t>
            </a:r>
            <a:r>
              <a:rPr lang="en-US" dirty="0">
                <a:latin typeface="Arial"/>
                <a:cs typeface="Arial"/>
                <a:hlinkClick r:id="rId3"/>
              </a:rPr>
              <a:t>bob@someschool.edu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UA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Alice </a:t>
            </a:r>
            <a:r>
              <a:rPr lang="en-US" dirty="0" err="1">
                <a:latin typeface="Arial"/>
                <a:cs typeface="Arial"/>
              </a:rPr>
              <a:t>gửi</a:t>
            </a:r>
            <a:r>
              <a:rPr lang="en-US" dirty="0">
                <a:latin typeface="Arial"/>
                <a:cs typeface="Arial"/>
              </a:rPr>
              <a:t> tin </a:t>
            </a:r>
            <a:r>
              <a:rPr lang="en-US" dirty="0" err="1">
                <a:latin typeface="Arial"/>
                <a:cs typeface="Arial"/>
              </a:rPr>
              <a:t>nhắn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đến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thư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cô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ấy</a:t>
            </a:r>
            <a:r>
              <a:rPr lang="en-US" dirty="0">
                <a:latin typeface="Arial"/>
                <a:cs typeface="Arial"/>
              </a:rPr>
              <a:t>; tin </a:t>
            </a:r>
            <a:r>
              <a:rPr lang="en-US" dirty="0" err="1">
                <a:latin typeface="Arial"/>
                <a:cs typeface="Arial"/>
              </a:rPr>
              <a:t>nhắn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đặt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hàng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đợi</a:t>
            </a:r>
            <a:r>
              <a:rPr lang="en-US" dirty="0">
                <a:latin typeface="Arial"/>
                <a:cs typeface="Arial"/>
              </a:rPr>
              <a:t> tin </a:t>
            </a:r>
            <a:r>
              <a:rPr lang="en-US" dirty="0" err="1">
                <a:latin typeface="Arial"/>
                <a:cs typeface="Arial"/>
              </a:rPr>
              <a:t>nhắn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Phía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khách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SMTP </a:t>
            </a:r>
            <a:r>
              <a:rPr lang="en-US" dirty="0" err="1">
                <a:latin typeface="Arial"/>
                <a:cs typeface="Arial"/>
              </a:rPr>
              <a:t>mở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nối</a:t>
            </a:r>
            <a:r>
              <a:rPr lang="en-US" dirty="0">
                <a:latin typeface="Arial"/>
                <a:cs typeface="Arial"/>
              </a:rPr>
              <a:t> TCP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thư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Bob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khách</a:t>
            </a:r>
            <a:r>
              <a:rPr lang="en-US" dirty="0">
                <a:latin typeface="Arial"/>
                <a:cs typeface="Arial"/>
              </a:rPr>
              <a:t> SMTP </a:t>
            </a:r>
            <a:r>
              <a:rPr lang="en-US" dirty="0" err="1">
                <a:latin typeface="Arial"/>
                <a:cs typeface="Arial"/>
              </a:rPr>
              <a:t>gửi</a:t>
            </a:r>
            <a:r>
              <a:rPr lang="en-US" dirty="0">
                <a:latin typeface="Arial"/>
                <a:cs typeface="Arial"/>
              </a:rPr>
              <a:t> tin </a:t>
            </a:r>
            <a:r>
              <a:rPr lang="en-US" dirty="0" err="1">
                <a:latin typeface="Arial"/>
                <a:cs typeface="Arial"/>
              </a:rPr>
              <a:t>nhắn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Alice qua </a:t>
            </a:r>
            <a:r>
              <a:rPr lang="en-US" dirty="0" err="1">
                <a:latin typeface="Arial"/>
                <a:cs typeface="Arial"/>
              </a:rPr>
              <a:t>kết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nối</a:t>
            </a:r>
            <a:r>
              <a:rPr lang="en-US" dirty="0">
                <a:latin typeface="Arial"/>
                <a:cs typeface="Arial"/>
              </a:rPr>
              <a:t> TCP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thư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Bob </a:t>
            </a:r>
            <a:r>
              <a:rPr lang="en-US" dirty="0" err="1">
                <a:latin typeface="Arial"/>
                <a:cs typeface="Arial"/>
              </a:rPr>
              <a:t>đặt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thư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hộp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thư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Bob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Bob </a:t>
            </a:r>
            <a:r>
              <a:rPr lang="en-US" dirty="0" err="1">
                <a:latin typeface="Arial"/>
                <a:cs typeface="Arial"/>
              </a:rPr>
              <a:t>gọi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người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dùng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đọc</a:t>
            </a:r>
            <a:r>
              <a:rPr lang="en-US" dirty="0">
                <a:latin typeface="Arial"/>
                <a:cs typeface="Arial"/>
              </a:rPr>
              <a:t> tin </a:t>
            </a:r>
            <a:r>
              <a:rPr lang="en-US" dirty="0" err="1">
                <a:latin typeface="Arial"/>
                <a:cs typeface="Arial"/>
              </a:rPr>
              <a:t>nhắn</a:t>
            </a:r>
            <a:endParaRPr lang="vi-VN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3796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alibri"/>
                <a:ea typeface="Calibri"/>
                <a:cs typeface="Calibri"/>
              </a:rPr>
              <a:t>Bản</a:t>
            </a:r>
            <a:r>
              <a:rPr lang="en-US" dirty="0">
                <a:latin typeface="Calibri"/>
                <a:ea typeface="Calibri"/>
                <a:cs typeface="Calibri"/>
              </a:rPr>
              <a:t> tin </a:t>
            </a:r>
            <a:r>
              <a:rPr lang="en-US" dirty="0" err="1">
                <a:latin typeface="Calibri"/>
                <a:ea typeface="Calibri"/>
                <a:cs typeface="Calibri"/>
              </a:rPr>
              <a:t>mẫu</a:t>
            </a:r>
            <a:r>
              <a:rPr lang="en-US" dirty="0">
                <a:latin typeface="Calibri"/>
                <a:ea typeface="Calibri"/>
                <a:cs typeface="Calibri"/>
              </a:rPr>
              <a:t> SMTP 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7261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nhập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lệnh</a:t>
            </a:r>
            <a:r>
              <a:rPr lang="en-US" dirty="0">
                <a:latin typeface="Arial"/>
                <a:cs typeface="Arial"/>
              </a:rPr>
              <a:t> HELO, MAIL FROM, RCPT TO, DATA, QUIT </a:t>
            </a:r>
            <a:endParaRPr lang="vi-VN"/>
          </a:p>
          <a:p>
            <a:r>
              <a:rPr lang="en-US" dirty="0">
                <a:latin typeface="Arial"/>
                <a:cs typeface="Arial"/>
              </a:rPr>
              <a:t>ở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phép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gửi</a:t>
            </a:r>
            <a:r>
              <a:rPr lang="en-US" dirty="0">
                <a:latin typeface="Arial"/>
                <a:cs typeface="Arial"/>
              </a:rPr>
              <a:t> email </a:t>
            </a:r>
            <a:r>
              <a:rPr lang="en-US" dirty="0" err="1">
                <a:latin typeface="Arial"/>
                <a:cs typeface="Arial"/>
              </a:rPr>
              <a:t>mà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email (</a:t>
            </a:r>
            <a:r>
              <a:rPr lang="en-US" dirty="0" err="1">
                <a:latin typeface="Arial"/>
                <a:cs typeface="Arial"/>
              </a:rPr>
              <a:t>trình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đọc</a:t>
            </a:r>
            <a:r>
              <a:rPr lang="en-US" dirty="0">
                <a:latin typeface="Arial"/>
                <a:cs typeface="Arial"/>
              </a:rPr>
              <a:t>) </a:t>
            </a:r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300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3F8B88-1805-4940-96C2-E50883BB8D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5875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7A4D36-9C66-6A00-40A0-6E7526CE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BC28AEB-8DEB-5F9C-1E1E-515E680C4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5841" y="1795869"/>
            <a:ext cx="5458559" cy="4245566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B409606E-58AC-0964-EEF9-4AE92C80B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8720" y="1795869"/>
            <a:ext cx="5458561" cy="4245566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340C14B-C251-BE81-890C-3B63276C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39F201C-D48F-E267-F999-0EF759B9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207A1EF-6D81-6FB0-BF47-3661B87C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8CC50A-BB1B-4920-93EF-75EE6C219E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9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1EB76EB-6E16-C079-9AE9-18A3BA7E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365798"/>
            <a:ext cx="10515839" cy="1324939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7B15CF1-36D9-D5EE-789E-D7B406403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041" y="1680657"/>
            <a:ext cx="515903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F892F76-3555-8E6C-1B3E-08F85476C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041" y="2504424"/>
            <a:ext cx="5159039" cy="3685346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A7CB56FC-6DC9-7E44-DEF5-B2E6D98D3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801" y="1680657"/>
            <a:ext cx="518207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45119375-2373-FE6F-C572-122C1FD09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801" y="2504424"/>
            <a:ext cx="5182079" cy="3685346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B9019B29-4B11-28D8-40E6-A6DB255A6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EB6C33BE-B75A-75FC-B397-F0137301C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A56301D1-0DC7-B0AF-FA7A-FD443F69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6410F6-BB9E-4E22-A7C0-653C8FCC8E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52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C5BE509-579D-E31E-2DFC-461A8F898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B2F28890-7314-9AF6-5D3D-F68BF798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9D9317F-245E-CBCF-E6E4-4CC744C95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9D07CD9-8F6A-5822-20AF-4A3BF373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A2E807-E1D8-4D9A-9083-F3826454A3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64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C45366EA-F51B-E0FF-C82F-3D6D5AC9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DDD03F32-61A4-B849-72EC-C765A977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7FBAB0B-56A5-2873-8A7F-295F698D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02E747-E8DF-4B9B-9E23-955CF992D8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9486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97ACE5-FFBE-A9DB-38C7-29182151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D7F330E-D967-395A-5348-BAC0B322C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F295391-B729-20AC-FCD8-5A0128195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B4933F9-788C-173E-0DC2-BC3596EA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0CA9792-6E6A-B780-8C9C-CD9427C2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22D8CAD-FF0E-192D-0989-3AF80788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358F24-40FD-4585-A2F3-99A3C15FBF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92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84EE71A-F9FF-C03B-C994-760B35518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B4A7A68A-2FFA-3728-0140-0E8EE38E4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 marL="0" indent="0">
              <a:buNone/>
              <a:defRPr sz="2903"/>
            </a:lvl1pPr>
            <a:lvl2pPr marL="414772" indent="0">
              <a:buNone/>
              <a:defRPr sz="2540"/>
            </a:lvl2pPr>
            <a:lvl3pPr marL="829544" indent="0">
              <a:buNone/>
              <a:defRPr sz="2177"/>
            </a:lvl3pPr>
            <a:lvl4pPr marL="1244316" indent="0">
              <a:buNone/>
              <a:defRPr sz="1814"/>
            </a:lvl4pPr>
            <a:lvl5pPr marL="1659087" indent="0">
              <a:buNone/>
              <a:defRPr sz="1814"/>
            </a:lvl5pPr>
            <a:lvl6pPr marL="2073859" indent="0">
              <a:buNone/>
              <a:defRPr sz="1814"/>
            </a:lvl6pPr>
            <a:lvl7pPr marL="2488631" indent="0">
              <a:buNone/>
              <a:defRPr sz="1814"/>
            </a:lvl7pPr>
            <a:lvl8pPr marL="2903403" indent="0">
              <a:buNone/>
              <a:defRPr sz="1814"/>
            </a:lvl8pPr>
            <a:lvl9pPr marL="3318175" indent="0">
              <a:buNone/>
              <a:defRPr sz="1814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6323863-31AA-6FD9-F427-0EE60809C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D614CFB-9254-D5A5-4F8E-0A1B20C18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9C8B39A-AEA7-C6E1-DBCC-19C2C1CB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9B3919B-1B84-41EC-5398-42538866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BAA36C-4B3E-4A5E-B3FD-AF8BB962C5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01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B887D58-293E-39AD-44D6-6DD9BDB6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AFF393A-6645-DC75-BBC1-88EB1683D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D239F97-9DE8-0F96-B5C4-3FD0950B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2855EAE-BB87-FB91-8DB0-32E957EA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F96B47D-ED11-CC07-FA3F-CEBAD5C8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FEFD94-BEC4-4C8D-9720-CF83137F5A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58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E07FF17-637E-5285-F6E1-D15FB53F2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26081" y="326915"/>
            <a:ext cx="2830080" cy="5714520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626F8F6C-40C4-C76B-0DB4-F41F9AC50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5841" y="326915"/>
            <a:ext cx="8305920" cy="571452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99AC0D1-867C-B145-C27A-1D63E6BF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58F349C-9CAA-E0C2-D49C-F980BD5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0E98176-97F2-7764-94B6-7D802C89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CB444B-F702-4D66-96B4-0AF4E2FD54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10515600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76952F-4AC3-476E-9CF7-AD77D6AE19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30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4392"/>
            <a:ext cx="10515600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9071" y="1102954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94279F-A213-4E94-9147-41AF49FA2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406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5413"/>
            <a:ext cx="10390716" cy="7016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24743"/>
            <a:ext cx="5080000" cy="460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0" y="1124743"/>
            <a:ext cx="5080000" cy="460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B8CC54-95B2-44C5-A745-8484436EBD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75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44"/>
            <a:ext cx="10390716" cy="5603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10363200" cy="2227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652" y="3429000"/>
            <a:ext cx="10363200" cy="2228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2C0B60-F1FC-4DE9-8A0E-41A6A9D61B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820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6525"/>
            <a:ext cx="10390716" cy="6365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7364" y="990600"/>
            <a:ext cx="5080000" cy="460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674638" y="1025013"/>
            <a:ext cx="5080000" cy="2227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674638" y="3396739"/>
            <a:ext cx="5080000" cy="2228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5C9274-B3C2-4FAF-B66A-676C374AF3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23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C49ED88-19E5-14C3-89D9-652E70186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481" y="1121879"/>
            <a:ext cx="9143040" cy="2387771"/>
          </a:xfrm>
        </p:spPr>
        <p:txBody>
          <a:bodyPr anchor="b"/>
          <a:lstStyle>
            <a:lvl1pPr algn="ctr">
              <a:defRPr sz="5443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9FD2EB6-1AAC-5DCA-56D5-806883559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481" y="3601819"/>
            <a:ext cx="9143040" cy="1656174"/>
          </a:xfrm>
        </p:spPr>
        <p:txBody>
          <a:bodyPr/>
          <a:lstStyle>
            <a:lvl1pPr marL="0" indent="0" algn="ctr">
              <a:buNone/>
              <a:defRPr sz="2177"/>
            </a:lvl1pPr>
            <a:lvl2pPr marL="414772" indent="0" algn="ctr">
              <a:buNone/>
              <a:defRPr sz="1814"/>
            </a:lvl2pPr>
            <a:lvl3pPr marL="829544" indent="0" algn="ctr">
              <a:buNone/>
              <a:defRPr sz="1633"/>
            </a:lvl3pPr>
            <a:lvl4pPr marL="1244316" indent="0" algn="ctr">
              <a:buNone/>
              <a:defRPr sz="1452"/>
            </a:lvl4pPr>
            <a:lvl5pPr marL="1659087" indent="0" algn="ctr">
              <a:buNone/>
              <a:defRPr sz="1452"/>
            </a:lvl5pPr>
            <a:lvl6pPr marL="2073859" indent="0" algn="ctr">
              <a:buNone/>
              <a:defRPr sz="1452"/>
            </a:lvl6pPr>
            <a:lvl7pPr marL="2488631" indent="0" algn="ctr">
              <a:buNone/>
              <a:defRPr sz="1452"/>
            </a:lvl7pPr>
            <a:lvl8pPr marL="2903403" indent="0" algn="ctr">
              <a:buNone/>
              <a:defRPr sz="1452"/>
            </a:lvl8pPr>
            <a:lvl9pPr marL="3318175" indent="0" algn="ctr">
              <a:buNone/>
              <a:defRPr sz="1452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1679D41-25DB-BA1F-AFD8-D622E2FFF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EB8A6E5-248E-57AA-8459-24CEDFAA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233A360-3201-4F13-5930-841A2F33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58483E-8081-4A17-B6F1-90E9334013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0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9DBC6A8-4626-3B90-DA60-6917A6A76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28C95DB-5FE5-5445-D647-5DA6F70A3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7AE070A-FDB4-31AF-292E-CBFE0759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817BE54-E937-7A80-848A-B270E2C9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2DA11C7-6C58-2CC7-ADD0-85295E3A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6E5E122-FF0B-44FC-8DF9-A350DF2B8BB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0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7A5B2E3-A93A-D683-90E6-3556862B3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61" y="1709460"/>
            <a:ext cx="10515839" cy="2852939"/>
          </a:xfrm>
        </p:spPr>
        <p:txBody>
          <a:bodyPr anchor="b"/>
          <a:lstStyle>
            <a:lvl1pPr>
              <a:defRPr sz="5443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9008007-136C-A375-5AE4-046A58B38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361" y="4589763"/>
            <a:ext cx="10515839" cy="1499197"/>
          </a:xfrm>
        </p:spPr>
        <p:txBody>
          <a:bodyPr/>
          <a:lstStyle>
            <a:lvl1pPr marL="0" indent="0">
              <a:buNone/>
              <a:defRPr sz="2177">
                <a:solidFill>
                  <a:schemeClr val="tx1">
                    <a:tint val="75000"/>
                  </a:schemeClr>
                </a:solidFill>
              </a:defRPr>
            </a:lvl1pPr>
            <a:lvl2pPr marL="414772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2pPr>
            <a:lvl3pPr marL="829544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3pPr>
            <a:lvl4pPr marL="1244316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4pPr>
            <a:lvl5pPr marL="1659087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5pPr>
            <a:lvl6pPr marL="2073859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6pPr>
            <a:lvl7pPr marL="2488631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7pPr>
            <a:lvl8pPr marL="2903403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8pPr>
            <a:lvl9pPr marL="3318175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D5CC2D5-2FB9-E68A-EA90-071029BB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2E7D266-50D9-51F9-DE35-88A16C46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1515F62-3F2D-8375-2C02-00E1D17E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776991-7AD9-44BC-B3DD-5E785A2E4D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8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Graphical user interface, text, application, email&#10;&#10;Description automatically generated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12192000" cy="68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36525"/>
            <a:ext cx="10515600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1313" y="1252538"/>
            <a:ext cx="10515600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745908-3D73-48EF-8338-0BE20F42461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317500" y="6356350"/>
            <a:ext cx="1422400" cy="35401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US" sz="1700" b="1">
                <a:solidFill>
                  <a:schemeClr val="bg1"/>
                </a:solidFill>
              </a:rPr>
              <a:t>FE Program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007AB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ình tự do: Hình 1">
            <a:extLst>
              <a:ext uri="{FF2B5EF4-FFF2-40B4-BE49-F238E27FC236}">
                <a16:creationId xmlns:a16="http://schemas.microsoft.com/office/drawing/2014/main" id="{799E47E1-8B42-0798-5E9C-60FF9B359D1A}"/>
              </a:ext>
            </a:extLst>
          </p:cNvPr>
          <p:cNvSpPr/>
          <p:nvPr/>
        </p:nvSpPr>
        <p:spPr>
          <a:xfrm>
            <a:off x="0" y="163293"/>
            <a:ext cx="11755843" cy="114304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74C3C"/>
          </a:solidFill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1633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3" name="Hình tự do: Hình 2">
            <a:extLst>
              <a:ext uri="{FF2B5EF4-FFF2-40B4-BE49-F238E27FC236}">
                <a16:creationId xmlns:a16="http://schemas.microsoft.com/office/drawing/2014/main" id="{280EEBE0-C755-F114-EF2A-6CBF27970F3E}"/>
              </a:ext>
            </a:extLst>
          </p:cNvPr>
          <p:cNvSpPr/>
          <p:nvPr/>
        </p:nvSpPr>
        <p:spPr>
          <a:xfrm>
            <a:off x="9143433" y="6205124"/>
            <a:ext cx="3047811" cy="4898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74C3C"/>
          </a:solidFill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1633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4" name="Hình tự do: Hình 3">
            <a:extLst>
              <a:ext uri="{FF2B5EF4-FFF2-40B4-BE49-F238E27FC236}">
                <a16:creationId xmlns:a16="http://schemas.microsoft.com/office/drawing/2014/main" id="{ECE0E6FB-D7C4-ACA2-5ECB-4D25A77485A2}"/>
              </a:ext>
            </a:extLst>
          </p:cNvPr>
          <p:cNvSpPr/>
          <p:nvPr/>
        </p:nvSpPr>
        <p:spPr>
          <a:xfrm>
            <a:off x="1088504" y="6205124"/>
            <a:ext cx="7837228" cy="4898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DC3C7"/>
          </a:solidFill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1633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5" name="Hình tự do: Hình 4">
            <a:extLst>
              <a:ext uri="{FF2B5EF4-FFF2-40B4-BE49-F238E27FC236}">
                <a16:creationId xmlns:a16="http://schemas.microsoft.com/office/drawing/2014/main" id="{063490D2-4E4E-52A8-65A8-20E277FC5579}"/>
              </a:ext>
            </a:extLst>
          </p:cNvPr>
          <p:cNvSpPr/>
          <p:nvPr/>
        </p:nvSpPr>
        <p:spPr>
          <a:xfrm>
            <a:off x="217701" y="6205124"/>
            <a:ext cx="653102" cy="4898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1633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6" name="Chỗ dành sẵn cho Tiêu đề 5">
            <a:extLst>
              <a:ext uri="{FF2B5EF4-FFF2-40B4-BE49-F238E27FC236}">
                <a16:creationId xmlns:a16="http://schemas.microsoft.com/office/drawing/2014/main" id="{F7FA0A62-7FD6-803D-92D3-4858DE3D99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5402" y="326585"/>
            <a:ext cx="11320441" cy="8164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/>
          <a:p>
            <a:endParaRPr lang="en-US"/>
          </a:p>
        </p:txBody>
      </p:sp>
      <p:sp>
        <p:nvSpPr>
          <p:cNvPr id="7" name="Chỗ dành sẵn cho Văn bản 6">
            <a:extLst>
              <a:ext uri="{FF2B5EF4-FFF2-40B4-BE49-F238E27FC236}">
                <a16:creationId xmlns:a16="http://schemas.microsoft.com/office/drawing/2014/main" id="{F023207D-2D8D-0BFD-D94D-DC6FB2FFA2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5402" y="1796220"/>
            <a:ext cx="11102740" cy="42456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8" name="Chỗ dành sẵn cho Ngày tháng 7">
            <a:extLst>
              <a:ext uri="{FF2B5EF4-FFF2-40B4-BE49-F238E27FC236}">
                <a16:creationId xmlns:a16="http://schemas.microsoft.com/office/drawing/2014/main" id="{0B1A51B5-0F19-8069-95CF-4480BD2E3DD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9143433" y="6205125"/>
            <a:ext cx="2830110" cy="47322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lvl="0" algn="r" rtl="0" hangingPunct="0">
              <a:buNone/>
              <a:tabLst/>
              <a:defRPr lang="en-US" sz="1633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Chỗ dành sẵn cho Chân trang 8">
            <a:extLst>
              <a:ext uri="{FF2B5EF4-FFF2-40B4-BE49-F238E27FC236}">
                <a16:creationId xmlns:a16="http://schemas.microsoft.com/office/drawing/2014/main" id="{74758F81-E9AB-E69D-D9A0-EDDD0E63B95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306205" y="6205124"/>
            <a:ext cx="3918614" cy="48987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lvl="0" algn="ctr" rtl="0" hangingPunct="0">
              <a:buNone/>
              <a:tabLst/>
              <a:defRPr lang="en-US" sz="1633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Chỗ dành sẵn cho Số hiệu Bản chiếu 9">
            <a:extLst>
              <a:ext uri="{FF2B5EF4-FFF2-40B4-BE49-F238E27FC236}">
                <a16:creationId xmlns:a16="http://schemas.microsoft.com/office/drawing/2014/main" id="{B4B68222-C674-B774-D15D-EBF03961788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17701" y="6205124"/>
            <a:ext cx="653102" cy="489878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lvl="0" algn="ctr" rtl="0" hangingPunct="0">
              <a:buNone/>
              <a:tabLst/>
              <a:defRPr lang="en-US" sz="1633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fld id="{13E49E93-CE87-4279-924C-7C2AEF5ABDE8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hangingPunct="1">
        <a:tabLst/>
        <a:defRPr lang="en-US" sz="2903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rtl="0" hangingPunct="1">
        <a:spcBef>
          <a:spcPts val="0"/>
        </a:spcBef>
        <a:spcAft>
          <a:spcPts val="1036"/>
        </a:spcAft>
        <a:tabLst/>
        <a:defRPr lang="en-US" sz="2359" b="1" i="0" u="none" strike="noStrike" kern="1200" cap="none">
          <a:ln>
            <a:noFill/>
          </a:ln>
          <a:solidFill>
            <a:srgbClr val="1C1C1C"/>
          </a:solidFill>
          <a:latin typeface="Source Sans Pro Semibold" pitchFamily="34"/>
        </a:defRPr>
      </a:lvl1pPr>
      <a:lvl2pPr marL="622158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036930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45170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866473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281245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bob@someschool.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Google Shape;108;p1"/>
          <p:cNvSpPr txBox="1">
            <a:spLocks noChangeArrowheads="1"/>
          </p:cNvSpPr>
          <p:nvPr/>
        </p:nvSpPr>
        <p:spPr bwMode="auto">
          <a:xfrm>
            <a:off x="8382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>
                <a:srgbClr val="E7E6E6"/>
              </a:buClr>
              <a:buSzPts val="1400"/>
              <a:buFontTx/>
              <a:buNone/>
            </a:pPr>
            <a:fld id="{0DB000B6-95C2-40C3-A5A7-0769F4AB75FB}" type="slidenum">
              <a:rPr lang="en-US" altLang="en-US" sz="1800">
                <a:solidFill>
                  <a:srgbClr val="E7E6E6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E7E6E6"/>
                </a:buClr>
                <a:buSzPts val="1400"/>
                <a:buFontTx/>
                <a:buNone/>
              </a:pPr>
              <a:t>1</a:t>
            </a:fld>
            <a:endParaRPr lang="en-US" altLang="en-US" sz="1800">
              <a:latin typeface="Calibri" panose="020F0502020204030204" pitchFamily="34" charset="0"/>
              <a:cs typeface="Tahoma" panose="020B0604030504040204" pitchFamily="34" charset="0"/>
            </a:endParaRPr>
          </a:p>
        </p:txBody>
      </p:sp>
      <p:pic>
        <p:nvPicPr>
          <p:cNvPr id="3076" name="Google Shape;110;p1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13557" r="5000" b="16351"/>
          <a:stretch>
            <a:fillRect/>
          </a:stretch>
        </p:blipFill>
        <p:spPr bwMode="auto">
          <a:xfrm>
            <a:off x="504825" y="258763"/>
            <a:ext cx="39893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5978525" y="3275013"/>
            <a:ext cx="234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3078" name="Rectangle 10"/>
          <p:cNvSpPr>
            <a:spLocks noChangeArrowheads="1"/>
          </p:cNvSpPr>
          <p:nvPr/>
        </p:nvSpPr>
        <p:spPr bwMode="auto">
          <a:xfrm>
            <a:off x="760413" y="1231900"/>
            <a:ext cx="56372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07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500" b="1">
                <a:solidFill>
                  <a:srgbClr val="007ABF"/>
                </a:solidFill>
                <a:latin typeface="Helvetica Neue Medium"/>
                <a:ea typeface="Meiryo" pitchFamily="34" charset="-128"/>
                <a:sym typeface="Helvetica Neue"/>
              </a:rPr>
              <a:t>WAY TO ENTERPRISE</a:t>
            </a:r>
          </a:p>
        </p:txBody>
      </p:sp>
      <p:sp>
        <p:nvSpPr>
          <p:cNvPr id="12" name="Google Shape;90;p9"/>
          <p:cNvSpPr txBox="1">
            <a:spLocks/>
          </p:cNvSpPr>
          <p:nvPr/>
        </p:nvSpPr>
        <p:spPr>
          <a:xfrm>
            <a:off x="1216025" y="2770188"/>
            <a:ext cx="9070975" cy="1317625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 anchor="ctr"/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4900" b="1">
                <a:solidFill>
                  <a:srgbClr val="00A2FF"/>
                </a:solidFill>
                <a:latin typeface="Arial"/>
                <a:ea typeface="Calibri"/>
                <a:cs typeface="Arial"/>
              </a:rPr>
              <a:t>System Software - Day 2 </a:t>
            </a:r>
          </a:p>
        </p:txBody>
      </p:sp>
      <p:sp>
        <p:nvSpPr>
          <p:cNvPr id="3080" name="Slide Number Placeholder 1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80BC2A1-6BDA-4B57-BA3A-52DC4CC1E9F0}" type="slidenum">
              <a:rPr lang="en-US" altLang="en-US">
                <a:latin typeface="Arial" panose="020B0604020202020204" pitchFamily="34" charset="0"/>
              </a:rPr>
              <a:pPr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6847C41-E74F-B027-1719-CFF562BA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SMTP </a:t>
            </a:r>
            <a:r>
              <a:rPr lang="vi-VN" err="1">
                <a:latin typeface="Arial"/>
                <a:cs typeface="Arial"/>
              </a:rPr>
              <a:t>Interaction</a:t>
            </a:r>
            <a:endParaRPr lang="vi-VN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C0C2DE8-CEA8-8052-D924-BEAD6F78E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sz="1200">
                <a:latin typeface="Arial"/>
                <a:cs typeface="Arial"/>
              </a:rPr>
              <a:t>     S: 220 hamburger.edu </a:t>
            </a:r>
          </a:p>
          <a:p>
            <a:pPr marL="0" indent="0">
              <a:buNone/>
            </a:pPr>
            <a:r>
              <a:rPr lang="vi-VN" sz="1200">
                <a:latin typeface="Arial"/>
                <a:cs typeface="Arial"/>
              </a:rPr>
              <a:t>     C: HELO crepes.fr </a:t>
            </a:r>
          </a:p>
          <a:p>
            <a:pPr marL="0" indent="0">
              <a:buNone/>
            </a:pPr>
            <a:r>
              <a:rPr lang="vi-VN" sz="1200">
                <a:latin typeface="Arial"/>
                <a:cs typeface="Arial"/>
              </a:rPr>
              <a:t>     S: 250  Hello crepes.fr, pleased to meet you </a:t>
            </a:r>
          </a:p>
          <a:p>
            <a:pPr marL="0" indent="0">
              <a:buNone/>
            </a:pPr>
            <a:r>
              <a:rPr lang="vi-VN" sz="1200">
                <a:latin typeface="Arial"/>
                <a:cs typeface="Arial"/>
              </a:rPr>
              <a:t>     C: MAIL FROM: &lt;alice@crepes.fr&gt; </a:t>
            </a:r>
          </a:p>
          <a:p>
            <a:pPr marL="0" indent="0">
              <a:buNone/>
            </a:pPr>
            <a:r>
              <a:rPr lang="vi-VN" sz="1200">
                <a:latin typeface="Arial"/>
                <a:cs typeface="Arial"/>
              </a:rPr>
              <a:t>     S: 250 alice@crepes.fr... Sender ok </a:t>
            </a:r>
          </a:p>
          <a:p>
            <a:pPr marL="0" indent="0">
              <a:buNone/>
            </a:pPr>
            <a:r>
              <a:rPr lang="vi-VN" sz="1200">
                <a:latin typeface="Arial"/>
                <a:cs typeface="Arial"/>
              </a:rPr>
              <a:t>     C: RCPT TO: &lt;bob@hamburger.edu&gt; </a:t>
            </a:r>
          </a:p>
          <a:p>
            <a:pPr marL="0" indent="0">
              <a:buNone/>
            </a:pPr>
            <a:r>
              <a:rPr lang="vi-VN" sz="1200">
                <a:latin typeface="Arial"/>
                <a:cs typeface="Arial"/>
              </a:rPr>
              <a:t>     S: 250 bob@hamburger.edu ... </a:t>
            </a:r>
            <a:r>
              <a:rPr lang="vi-VN" sz="1200" err="1">
                <a:latin typeface="Arial"/>
                <a:cs typeface="Arial"/>
              </a:rPr>
              <a:t>Recipient</a:t>
            </a:r>
            <a:r>
              <a:rPr lang="vi-VN" sz="1200">
                <a:latin typeface="Arial"/>
                <a:cs typeface="Arial"/>
              </a:rPr>
              <a:t> </a:t>
            </a:r>
            <a:r>
              <a:rPr lang="vi-VN" sz="1200" err="1">
                <a:latin typeface="Arial"/>
                <a:cs typeface="Arial"/>
              </a:rPr>
              <a:t>ok</a:t>
            </a:r>
            <a:r>
              <a:rPr lang="vi-VN" sz="1200">
                <a:latin typeface="Arial"/>
                <a:cs typeface="Arial"/>
              </a:rPr>
              <a:t> </a:t>
            </a:r>
          </a:p>
          <a:p>
            <a:pPr marL="0" indent="0">
              <a:buNone/>
            </a:pPr>
            <a:r>
              <a:rPr lang="vi-VN" sz="1200">
                <a:latin typeface="Arial"/>
                <a:cs typeface="Arial"/>
              </a:rPr>
              <a:t>     C: DATA </a:t>
            </a:r>
          </a:p>
          <a:p>
            <a:pPr marL="0" indent="0">
              <a:buNone/>
            </a:pPr>
            <a:r>
              <a:rPr lang="vi-VN" sz="1200">
                <a:latin typeface="Arial"/>
                <a:cs typeface="Arial"/>
              </a:rPr>
              <a:t>     S: 354 </a:t>
            </a:r>
            <a:r>
              <a:rPr lang="vi-VN" sz="1200" err="1">
                <a:latin typeface="Arial"/>
                <a:cs typeface="Arial"/>
              </a:rPr>
              <a:t>Enter</a:t>
            </a:r>
            <a:r>
              <a:rPr lang="vi-VN" sz="1200">
                <a:latin typeface="Arial"/>
                <a:cs typeface="Arial"/>
              </a:rPr>
              <a:t> </a:t>
            </a:r>
            <a:r>
              <a:rPr lang="vi-VN" sz="1200" err="1">
                <a:latin typeface="Arial"/>
                <a:cs typeface="Arial"/>
              </a:rPr>
              <a:t>mail</a:t>
            </a:r>
            <a:r>
              <a:rPr lang="vi-VN" sz="1200">
                <a:latin typeface="Arial"/>
                <a:cs typeface="Arial"/>
              </a:rPr>
              <a:t>, </a:t>
            </a:r>
            <a:r>
              <a:rPr lang="vi-VN" sz="1200" err="1">
                <a:latin typeface="Arial"/>
                <a:cs typeface="Arial"/>
              </a:rPr>
              <a:t>end</a:t>
            </a:r>
            <a:r>
              <a:rPr lang="vi-VN" sz="1200">
                <a:latin typeface="Arial"/>
                <a:cs typeface="Arial"/>
              </a:rPr>
              <a:t> </a:t>
            </a:r>
            <a:r>
              <a:rPr lang="vi-VN" sz="1200" err="1">
                <a:latin typeface="Arial"/>
                <a:cs typeface="Arial"/>
              </a:rPr>
              <a:t>with</a:t>
            </a:r>
            <a:r>
              <a:rPr lang="vi-VN" sz="1200">
                <a:latin typeface="Arial"/>
                <a:cs typeface="Arial"/>
              </a:rPr>
              <a:t> "." </a:t>
            </a:r>
            <a:r>
              <a:rPr lang="vi-VN" sz="1200" err="1">
                <a:latin typeface="Arial"/>
                <a:cs typeface="Arial"/>
              </a:rPr>
              <a:t>on</a:t>
            </a:r>
            <a:r>
              <a:rPr lang="vi-VN" sz="1200">
                <a:latin typeface="Arial"/>
                <a:cs typeface="Arial"/>
              </a:rPr>
              <a:t> a </a:t>
            </a:r>
            <a:r>
              <a:rPr lang="vi-VN" sz="1200" err="1">
                <a:latin typeface="Arial"/>
                <a:cs typeface="Arial"/>
              </a:rPr>
              <a:t>line</a:t>
            </a:r>
            <a:r>
              <a:rPr lang="vi-VN" sz="1200">
                <a:latin typeface="Arial"/>
                <a:cs typeface="Arial"/>
              </a:rPr>
              <a:t> </a:t>
            </a:r>
            <a:r>
              <a:rPr lang="vi-VN" sz="1200" err="1">
                <a:latin typeface="Arial"/>
                <a:cs typeface="Arial"/>
              </a:rPr>
              <a:t>by</a:t>
            </a:r>
            <a:r>
              <a:rPr lang="vi-VN" sz="1200">
                <a:latin typeface="Arial"/>
                <a:cs typeface="Arial"/>
              </a:rPr>
              <a:t> </a:t>
            </a:r>
            <a:r>
              <a:rPr lang="vi-VN" sz="1200" err="1">
                <a:latin typeface="Arial"/>
                <a:cs typeface="Arial"/>
              </a:rPr>
              <a:t>itself</a:t>
            </a:r>
            <a:r>
              <a:rPr lang="vi-VN" sz="1200">
                <a:latin typeface="Arial"/>
                <a:cs typeface="Arial"/>
              </a:rPr>
              <a:t> </a:t>
            </a:r>
          </a:p>
          <a:p>
            <a:pPr marL="0" indent="0">
              <a:buNone/>
            </a:pPr>
            <a:r>
              <a:rPr lang="vi-VN" sz="1200">
                <a:latin typeface="Arial"/>
                <a:cs typeface="Arial"/>
              </a:rPr>
              <a:t>     C: Do </a:t>
            </a:r>
            <a:r>
              <a:rPr lang="vi-VN" sz="1200" err="1">
                <a:latin typeface="Arial"/>
                <a:cs typeface="Arial"/>
              </a:rPr>
              <a:t>you</a:t>
            </a:r>
            <a:r>
              <a:rPr lang="vi-VN" sz="1200">
                <a:latin typeface="Arial"/>
                <a:cs typeface="Arial"/>
              </a:rPr>
              <a:t> </a:t>
            </a:r>
            <a:r>
              <a:rPr lang="vi-VN" sz="1200" err="1">
                <a:latin typeface="Arial"/>
                <a:cs typeface="Arial"/>
              </a:rPr>
              <a:t>like</a:t>
            </a:r>
            <a:r>
              <a:rPr lang="vi-VN" sz="1200">
                <a:latin typeface="Arial"/>
                <a:cs typeface="Arial"/>
              </a:rPr>
              <a:t> </a:t>
            </a:r>
            <a:r>
              <a:rPr lang="vi-VN" sz="1200" err="1">
                <a:latin typeface="Arial"/>
                <a:cs typeface="Arial"/>
              </a:rPr>
              <a:t>ketchup</a:t>
            </a:r>
            <a:r>
              <a:rPr lang="vi-VN" sz="1200">
                <a:latin typeface="Arial"/>
                <a:cs typeface="Arial"/>
              </a:rPr>
              <a:t>? </a:t>
            </a:r>
          </a:p>
          <a:p>
            <a:pPr marL="0" indent="0">
              <a:buNone/>
            </a:pPr>
            <a:r>
              <a:rPr lang="vi-VN" sz="1200">
                <a:latin typeface="Arial"/>
                <a:cs typeface="Arial"/>
              </a:rPr>
              <a:t>     C: </a:t>
            </a:r>
            <a:r>
              <a:rPr lang="vi-VN" sz="1200" err="1">
                <a:latin typeface="Arial"/>
                <a:cs typeface="Arial"/>
              </a:rPr>
              <a:t>How</a:t>
            </a:r>
            <a:r>
              <a:rPr lang="vi-VN" sz="1200">
                <a:latin typeface="Arial"/>
                <a:cs typeface="Arial"/>
              </a:rPr>
              <a:t> </a:t>
            </a:r>
            <a:r>
              <a:rPr lang="vi-VN" sz="1200" err="1">
                <a:latin typeface="Arial"/>
                <a:cs typeface="Arial"/>
              </a:rPr>
              <a:t>about</a:t>
            </a:r>
            <a:r>
              <a:rPr lang="vi-VN" sz="1200">
                <a:latin typeface="Arial"/>
                <a:cs typeface="Arial"/>
              </a:rPr>
              <a:t> </a:t>
            </a:r>
            <a:r>
              <a:rPr lang="vi-VN" sz="1200" err="1">
                <a:latin typeface="Arial"/>
                <a:cs typeface="Arial"/>
              </a:rPr>
              <a:t>pickles</a:t>
            </a:r>
            <a:r>
              <a:rPr lang="vi-VN" sz="1200">
                <a:latin typeface="Arial"/>
                <a:cs typeface="Arial"/>
              </a:rPr>
              <a:t>? </a:t>
            </a:r>
          </a:p>
          <a:p>
            <a:pPr marL="0" indent="0">
              <a:buNone/>
            </a:pPr>
            <a:r>
              <a:rPr lang="vi-VN" sz="1200">
                <a:latin typeface="Arial"/>
                <a:cs typeface="Arial"/>
              </a:rPr>
              <a:t>     C: . </a:t>
            </a:r>
          </a:p>
          <a:p>
            <a:pPr marL="0" indent="0">
              <a:buNone/>
            </a:pPr>
            <a:r>
              <a:rPr lang="vi-VN" sz="1200">
                <a:latin typeface="Arial"/>
                <a:cs typeface="Arial"/>
              </a:rPr>
              <a:t>     S: 250 </a:t>
            </a:r>
            <a:r>
              <a:rPr lang="vi-VN" sz="1200" err="1">
                <a:latin typeface="Arial"/>
                <a:cs typeface="Arial"/>
              </a:rPr>
              <a:t>Message</a:t>
            </a:r>
            <a:r>
              <a:rPr lang="vi-VN" sz="1200">
                <a:latin typeface="Arial"/>
                <a:cs typeface="Arial"/>
              </a:rPr>
              <a:t> </a:t>
            </a:r>
            <a:r>
              <a:rPr lang="vi-VN" sz="1200" err="1">
                <a:latin typeface="Arial"/>
                <a:cs typeface="Arial"/>
              </a:rPr>
              <a:t>accepted</a:t>
            </a:r>
            <a:r>
              <a:rPr lang="vi-VN" sz="1200">
                <a:latin typeface="Arial"/>
                <a:cs typeface="Arial"/>
              </a:rPr>
              <a:t> </a:t>
            </a:r>
            <a:r>
              <a:rPr lang="vi-VN" sz="1200" err="1">
                <a:latin typeface="Arial"/>
                <a:cs typeface="Arial"/>
              </a:rPr>
              <a:t>for</a:t>
            </a:r>
            <a:r>
              <a:rPr lang="vi-VN" sz="1200">
                <a:latin typeface="Arial"/>
                <a:cs typeface="Arial"/>
              </a:rPr>
              <a:t> </a:t>
            </a:r>
            <a:r>
              <a:rPr lang="vi-VN" sz="1200" err="1">
                <a:latin typeface="Arial"/>
                <a:cs typeface="Arial"/>
              </a:rPr>
              <a:t>delivery</a:t>
            </a:r>
            <a:r>
              <a:rPr lang="vi-VN" sz="1200">
                <a:latin typeface="Arial"/>
                <a:cs typeface="Arial"/>
              </a:rPr>
              <a:t> </a:t>
            </a:r>
          </a:p>
          <a:p>
            <a:pPr marL="0" indent="0">
              <a:buNone/>
            </a:pPr>
            <a:r>
              <a:rPr lang="vi-VN" sz="1200">
                <a:latin typeface="Arial"/>
                <a:cs typeface="Arial"/>
              </a:rPr>
              <a:t>     C: QUIT </a:t>
            </a:r>
          </a:p>
          <a:p>
            <a:pPr marL="0" indent="0">
              <a:buNone/>
            </a:pPr>
            <a:r>
              <a:rPr lang="vi-VN" sz="1200">
                <a:latin typeface="Arial"/>
                <a:cs typeface="Arial"/>
              </a:rPr>
              <a:t>     S: 221 hamburger.edu </a:t>
            </a:r>
            <a:r>
              <a:rPr lang="vi-VN" sz="1200" err="1">
                <a:latin typeface="Arial"/>
                <a:cs typeface="Arial"/>
              </a:rPr>
              <a:t>closing</a:t>
            </a:r>
            <a:r>
              <a:rPr lang="vi-VN" sz="1200">
                <a:latin typeface="Arial"/>
                <a:cs typeface="Arial"/>
              </a:rPr>
              <a:t> </a:t>
            </a:r>
            <a:r>
              <a:rPr lang="vi-VN" sz="1200" err="1">
                <a:latin typeface="Arial"/>
                <a:cs typeface="Arial"/>
              </a:rPr>
              <a:t>connection</a:t>
            </a:r>
            <a:endParaRPr lang="vi-VN" sz="1200">
              <a:latin typeface="Arial"/>
              <a:cs typeface="Arial"/>
            </a:endParaRPr>
          </a:p>
          <a:p>
            <a:pPr marL="0" indent="0">
              <a:buNone/>
            </a:pPr>
            <a:endParaRPr lang="vi-VN" sz="120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61C185C-A3C3-F0B0-C199-A8A7C09886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6154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7387247-48D4-2F5B-09F9-A3A28D25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SMTP </a:t>
            </a:r>
            <a:r>
              <a:rPr lang="vi-VN" err="1"/>
              <a:t>Interaction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1659C53-DCB8-AC3D-30CA-491E8E53D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2400" b="1">
                <a:latin typeface="Courier New"/>
                <a:cs typeface="Courier New"/>
              </a:rPr>
              <a:t>telnet </a:t>
            </a:r>
            <a:r>
              <a:rPr lang="en-US" sz="2400" b="1" err="1">
                <a:latin typeface="Courier New"/>
                <a:cs typeface="Courier New"/>
              </a:rPr>
              <a:t>servername</a:t>
            </a:r>
            <a:r>
              <a:rPr lang="en-US" sz="2400" b="1">
                <a:latin typeface="Courier New"/>
                <a:cs typeface="Courier New"/>
              </a:rPr>
              <a:t> 25</a:t>
            </a:r>
            <a:endParaRPr lang="en-US" sz="2400">
              <a:latin typeface="Courier New"/>
              <a:cs typeface="Courier New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2400">
                <a:latin typeface="Arial"/>
                <a:cs typeface="Arial"/>
              </a:rPr>
              <a:t>see 220 reply from server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2400">
                <a:latin typeface="Arial"/>
                <a:cs typeface="Arial"/>
              </a:rPr>
              <a:t>enter HELO, MAIL FROM, RCPT TO, DATA, QUIT commands</a:t>
            </a:r>
            <a:r>
              <a:rPr lang="en-US">
                <a:latin typeface="Arial"/>
                <a:cs typeface="Arial"/>
              </a:rPr>
              <a:t> 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2400">
                <a:latin typeface="Arial"/>
                <a:cs typeface="Arial"/>
              </a:rPr>
              <a:t>above lets you send email without using email client (reader)</a:t>
            </a:r>
          </a:p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ACA67D0-A7C2-0D14-40B4-110D353098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7011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35592C5-E647-CF28-053E-83630077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SMTP: </a:t>
            </a:r>
            <a:r>
              <a:rPr lang="vi-VN" err="1">
                <a:latin typeface="Arial"/>
                <a:cs typeface="Arial"/>
              </a:rPr>
              <a:t>final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words</a:t>
            </a:r>
            <a:endParaRPr lang="vi-VN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C78EF3D-603F-EAA6-064F-D0E7C0591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6068704" cy="4351338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2400">
                <a:latin typeface="Arial"/>
                <a:cs typeface="Arial"/>
              </a:rPr>
              <a:t>SMTP uses persistent connections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2400">
                <a:latin typeface="Arial"/>
                <a:cs typeface="Arial"/>
              </a:rPr>
              <a:t>SMTP requires message (header &amp; body) to be in 7-bit ASCII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2400">
                <a:latin typeface="Arial"/>
                <a:cs typeface="Arial"/>
              </a:rPr>
              <a:t>SMTP server uses </a:t>
            </a:r>
            <a:r>
              <a:rPr lang="en-US" sz="2400">
                <a:latin typeface="Courier New"/>
                <a:cs typeface="Courier New"/>
              </a:rPr>
              <a:t>CRLF.CRLF</a:t>
            </a:r>
            <a:r>
              <a:rPr lang="en-US" sz="2400">
                <a:latin typeface="Arial"/>
                <a:cs typeface="Arial"/>
              </a:rPr>
              <a:t> to determine end of message</a:t>
            </a:r>
            <a:endParaRPr lang="vi-VN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77B9B03-7F52-AAC4-4A51-A3F9F95AA4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7A73150-3C4A-CEDA-9078-72EBFFE63BF5}"/>
              </a:ext>
            </a:extLst>
          </p:cNvPr>
          <p:cNvSpPr txBox="1"/>
          <p:nvPr/>
        </p:nvSpPr>
        <p:spPr>
          <a:xfrm>
            <a:off x="6451870" y="959893"/>
            <a:ext cx="5383013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i="1" dirty="0">
                <a:solidFill>
                  <a:srgbClr val="CC0000"/>
                </a:solidFill>
                <a:latin typeface="Arial"/>
                <a:cs typeface="Segoe UI"/>
              </a:rPr>
              <a:t>comparison with HTTP:</a:t>
            </a:r>
            <a:r>
              <a:rPr lang="en-US" sz="2800" dirty="0">
                <a:solidFill>
                  <a:srgbClr val="CC0000"/>
                </a:solidFill>
                <a:latin typeface="Arial"/>
                <a:cs typeface="Segoe UI"/>
              </a:rPr>
              <a:t>​</a:t>
            </a:r>
          </a:p>
          <a:p>
            <a:pPr>
              <a:buChar char="•"/>
            </a:pPr>
            <a:r>
              <a:rPr lang="en-US" sz="2400" dirty="0">
                <a:latin typeface="Arial"/>
                <a:cs typeface="Arial"/>
              </a:rPr>
              <a:t>HTTP: pull​</a:t>
            </a:r>
          </a:p>
          <a:p>
            <a:pPr>
              <a:buChar char="•"/>
            </a:pPr>
            <a:r>
              <a:rPr lang="en-US" sz="2400" dirty="0">
                <a:latin typeface="Arial"/>
                <a:cs typeface="Arial"/>
              </a:rPr>
              <a:t>SMTP: push​</a:t>
            </a:r>
          </a:p>
          <a:p>
            <a:pPr>
              <a:buChar char="•"/>
            </a:pPr>
            <a:r>
              <a:rPr lang="en-US" sz="2400" dirty="0">
                <a:latin typeface="Arial"/>
                <a:cs typeface="Arial"/>
              </a:rPr>
              <a:t>both have ASCII command/ response interaction, status codes​</a:t>
            </a:r>
          </a:p>
          <a:p>
            <a:pPr>
              <a:buChar char="•"/>
            </a:pPr>
            <a:r>
              <a:rPr lang="en-US" sz="2400" dirty="0">
                <a:latin typeface="Arial"/>
                <a:cs typeface="Arial"/>
              </a:rPr>
              <a:t>HTTP: each object encapsulated in its own response msg​</a:t>
            </a:r>
          </a:p>
          <a:p>
            <a:pPr>
              <a:buChar char="•"/>
            </a:pPr>
            <a:r>
              <a:rPr lang="en-US" sz="2400" dirty="0">
                <a:latin typeface="Arial"/>
                <a:cs typeface="Arial"/>
              </a:rPr>
              <a:t>SMTP: multiple objects sent in multipart msg</a:t>
            </a:r>
          </a:p>
        </p:txBody>
      </p:sp>
    </p:spTree>
    <p:extLst>
      <p:ext uri="{BB962C8B-B14F-4D97-AF65-F5344CB8AC3E}">
        <p14:creationId xmlns:p14="http://schemas.microsoft.com/office/powerpoint/2010/main" val="3947549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104FC9B-6DFB-4A14-BF4C-5399AB7D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Mail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message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format</a:t>
            </a:r>
            <a:endParaRPr lang="vi-VN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293FC0C-1BC7-10CF-E06D-A67303ED2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5545541" cy="4351338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2400">
                <a:latin typeface="Arial"/>
                <a:cs typeface="Arial"/>
              </a:rPr>
              <a:t>SMTP: protocol for exchanging email </a:t>
            </a:r>
            <a:r>
              <a:rPr lang="en-US" sz="2400" err="1">
                <a:latin typeface="Arial"/>
                <a:cs typeface="Arial"/>
              </a:rPr>
              <a:t>msgs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2400"/>
              <a:t>RFC 822: standard for text message format: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2400">
                <a:latin typeface="Arial"/>
                <a:cs typeface="Arial"/>
              </a:rPr>
              <a:t>header lines, e.g.,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sz="2000">
                <a:latin typeface="Arial"/>
                <a:cs typeface="Arial"/>
              </a:rPr>
              <a:t>To: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sz="2000">
                <a:latin typeface="Arial"/>
                <a:cs typeface="Arial"/>
              </a:rPr>
              <a:t>From: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sz="2000">
                <a:latin typeface="Arial"/>
                <a:cs typeface="Arial"/>
              </a:rPr>
              <a:t>Subject: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i="1">
                <a:solidFill>
                  <a:srgbClr val="FF0000"/>
                </a:solidFill>
                <a:latin typeface="Arial"/>
                <a:cs typeface="Arial"/>
              </a:rPr>
              <a:t>different</a:t>
            </a:r>
            <a:r>
              <a:rPr lang="en-US" i="1">
                <a:solidFill>
                  <a:srgbClr val="66FFCC"/>
                </a:solidFill>
                <a:latin typeface="Arial"/>
                <a:cs typeface="Arial"/>
              </a:rPr>
              <a:t> </a:t>
            </a:r>
            <a:r>
              <a:rPr lang="en-US" i="1">
                <a:latin typeface="Arial"/>
                <a:cs typeface="Arial"/>
              </a:rPr>
              <a:t>from </a:t>
            </a:r>
            <a:r>
              <a:rPr lang="en-US" sz="2200">
                <a:latin typeface="Arial"/>
                <a:cs typeface="Arial"/>
              </a:rPr>
              <a:t>SMTP MAIL FROM, RCPT TO:</a:t>
            </a:r>
            <a:r>
              <a:rPr lang="en-US">
                <a:latin typeface="Arial"/>
                <a:cs typeface="Arial"/>
              </a:rPr>
              <a:t> commands!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2400">
                <a:latin typeface="Arial"/>
                <a:cs typeface="Arial"/>
              </a:rPr>
              <a:t>Body: the</a:t>
            </a:r>
            <a:r>
              <a:rPr lang="en-US" altLang="ja-JP" sz="2400">
                <a:latin typeface="Arial"/>
                <a:ea typeface="游ゴシック"/>
                <a:cs typeface="Arial"/>
              </a:rPr>
              <a:t> </a:t>
            </a:r>
            <a:r>
              <a:rPr lang="ja-JP" altLang="en-US" sz="2400">
                <a:latin typeface="Arial"/>
                <a:ea typeface="游ゴシック"/>
                <a:cs typeface="Arial"/>
              </a:rPr>
              <a:t>“</a:t>
            </a:r>
            <a:r>
              <a:rPr lang="en-US" sz="2400">
                <a:latin typeface="Arial"/>
                <a:cs typeface="Arial"/>
              </a:rPr>
              <a:t>message</a:t>
            </a:r>
            <a:r>
              <a:rPr lang="ja-JP" altLang="en-US" sz="2400">
                <a:latin typeface="Arial"/>
                <a:ea typeface="游ゴシック"/>
                <a:cs typeface="Arial"/>
              </a:rPr>
              <a:t>”</a:t>
            </a:r>
            <a:r>
              <a:rPr lang="en-US" sz="2400">
                <a:latin typeface="Arial"/>
                <a:cs typeface="Arial"/>
              </a:rPr>
              <a:t> 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sz="2000"/>
              <a:t>ASCII characters only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82867AB-44A9-E6F7-0C0C-9D59DEF3E4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A39760-7A06-2A89-81A8-730782EE2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8131" y="1255404"/>
            <a:ext cx="28321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chemeClr val="bg1"/>
                </a:solidFill>
              </a:rPr>
              <a:t>header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874EB4E-3A5C-9A69-34E1-55AAFD5EE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8131" y="2068204"/>
            <a:ext cx="2832100" cy="17399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chemeClr val="bg1"/>
                </a:solidFill>
              </a:rPr>
              <a:t>body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DBB0038-3852-20CB-1EFB-E73091657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4931" y="1141104"/>
            <a:ext cx="3238500" cy="307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3393EA05-0C39-3FE3-AE11-DDE704ED32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031" y="1522104"/>
            <a:ext cx="1765300" cy="1016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6CCEA2B3-0762-28B6-BF67-4416711E34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09631" y="2690505"/>
            <a:ext cx="1905000" cy="187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BAFD9AA6-1E24-3A23-43CF-FD27B2B928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51431" y="1915804"/>
            <a:ext cx="965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7E54A9E2-97B3-3C97-87E7-9F1D6AF3B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575" y="1714903"/>
            <a:ext cx="13949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</a:pPr>
            <a:r>
              <a:rPr lang="en-US">
                <a:latin typeface="Arial"/>
                <a:ea typeface="ＭＳ Ｐゴシック"/>
                <a:cs typeface="Arial"/>
              </a:rPr>
              <a:t>Blank line</a:t>
            </a:r>
            <a:endParaRPr lang="vi-VN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207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2A45BD8-AE66-6A4C-B416-BBD2BF2D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Mail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access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protocols</a:t>
            </a:r>
            <a:endParaRPr lang="vi-VN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AE2770A-C33A-9339-7197-DA45602A4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>
                <a:solidFill>
                  <a:srgbClr val="000000"/>
                </a:solidFill>
                <a:latin typeface="Arial"/>
                <a:cs typeface="Arial"/>
              </a:rPr>
              <a:t>SMTP: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delivery</a:t>
            </a:r>
            <a:r>
              <a:rPr lang="vi-VN">
                <a:latin typeface="Arial"/>
                <a:cs typeface="Arial"/>
              </a:rPr>
              <a:t>/</a:t>
            </a:r>
            <a:r>
              <a:rPr lang="vi-VN" err="1">
                <a:latin typeface="Arial"/>
                <a:cs typeface="Arial"/>
              </a:rPr>
              <a:t>storage</a:t>
            </a:r>
            <a:r>
              <a:rPr lang="vi-VN">
                <a:latin typeface="Arial"/>
                <a:cs typeface="Arial"/>
              </a:rPr>
              <a:t> to </a:t>
            </a:r>
            <a:r>
              <a:rPr lang="vi-VN" err="1">
                <a:latin typeface="Arial"/>
                <a:cs typeface="Arial"/>
              </a:rPr>
              <a:t>receiver’s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server</a:t>
            </a:r>
          </a:p>
          <a:p>
            <a:r>
              <a:rPr lang="vi-VN" err="1">
                <a:latin typeface="Arial"/>
                <a:cs typeface="Arial"/>
              </a:rPr>
              <a:t>Mail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access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protocol</a:t>
            </a:r>
            <a:r>
              <a:rPr lang="vi-VN">
                <a:latin typeface="Arial"/>
                <a:cs typeface="Arial"/>
              </a:rPr>
              <a:t>: </a:t>
            </a:r>
            <a:r>
              <a:rPr lang="vi-VN" err="1">
                <a:latin typeface="Arial"/>
                <a:cs typeface="Arial"/>
              </a:rPr>
              <a:t>retrieval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from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server</a:t>
            </a:r>
            <a:endParaRPr lang="vi-VN">
              <a:latin typeface="Arial"/>
              <a:cs typeface="Arial"/>
            </a:endParaRPr>
          </a:p>
          <a:p>
            <a:pPr lvl="1"/>
            <a:r>
              <a:rPr lang="vi-VN">
                <a:solidFill>
                  <a:srgbClr val="000000"/>
                </a:solidFill>
                <a:latin typeface="Arial"/>
                <a:cs typeface="Arial"/>
              </a:rPr>
              <a:t>POP: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Post</a:t>
            </a:r>
            <a:r>
              <a:rPr lang="vi-VN">
                <a:latin typeface="Arial"/>
                <a:cs typeface="Arial"/>
              </a:rPr>
              <a:t> Office </a:t>
            </a:r>
            <a:r>
              <a:rPr lang="vi-VN" err="1">
                <a:latin typeface="Arial"/>
                <a:cs typeface="Arial"/>
              </a:rPr>
              <a:t>Protocol</a:t>
            </a:r>
            <a:r>
              <a:rPr lang="vi-VN">
                <a:latin typeface="Arial"/>
                <a:cs typeface="Arial"/>
              </a:rPr>
              <a:t> [RFC 1939]: </a:t>
            </a:r>
            <a:r>
              <a:rPr lang="vi-VN" err="1">
                <a:latin typeface="Arial"/>
                <a:cs typeface="Arial"/>
              </a:rPr>
              <a:t>authorization</a:t>
            </a:r>
            <a:r>
              <a:rPr lang="vi-VN">
                <a:latin typeface="Arial"/>
                <a:cs typeface="Arial"/>
              </a:rPr>
              <a:t>, </a:t>
            </a:r>
            <a:r>
              <a:rPr lang="vi-VN" err="1">
                <a:latin typeface="Arial"/>
                <a:cs typeface="Arial"/>
              </a:rPr>
              <a:t>download</a:t>
            </a:r>
            <a:r>
              <a:rPr lang="vi-VN">
                <a:latin typeface="Arial"/>
                <a:cs typeface="Arial"/>
              </a:rPr>
              <a:t> </a:t>
            </a:r>
          </a:p>
          <a:p>
            <a:pPr lvl="1"/>
            <a:r>
              <a:rPr lang="vi-VN">
                <a:solidFill>
                  <a:srgbClr val="000000"/>
                </a:solidFill>
                <a:latin typeface="Arial"/>
                <a:cs typeface="Arial"/>
              </a:rPr>
              <a:t>IMAP: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Internet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Mail</a:t>
            </a:r>
            <a:r>
              <a:rPr lang="vi-VN">
                <a:latin typeface="Arial"/>
                <a:cs typeface="Arial"/>
              </a:rPr>
              <a:t> Access </a:t>
            </a:r>
            <a:r>
              <a:rPr lang="vi-VN" err="1">
                <a:latin typeface="Arial"/>
                <a:cs typeface="Arial"/>
              </a:rPr>
              <a:t>Protocol</a:t>
            </a:r>
            <a:r>
              <a:rPr lang="vi-VN">
                <a:latin typeface="Arial"/>
                <a:cs typeface="Arial"/>
              </a:rPr>
              <a:t> [RFC 1730]: </a:t>
            </a:r>
            <a:r>
              <a:rPr lang="vi-VN" err="1">
                <a:latin typeface="Arial"/>
                <a:cs typeface="Arial"/>
              </a:rPr>
              <a:t>more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features</a:t>
            </a:r>
            <a:r>
              <a:rPr lang="vi-VN">
                <a:latin typeface="Arial"/>
                <a:cs typeface="Arial"/>
              </a:rPr>
              <a:t>, </a:t>
            </a:r>
            <a:r>
              <a:rPr lang="vi-VN" err="1">
                <a:latin typeface="Arial"/>
                <a:cs typeface="Arial"/>
              </a:rPr>
              <a:t>including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manipulation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of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stored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msgs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on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server</a:t>
            </a:r>
          </a:p>
          <a:p>
            <a:pPr lvl="1"/>
            <a:r>
              <a:rPr lang="vi-VN">
                <a:solidFill>
                  <a:srgbClr val="000000"/>
                </a:solidFill>
                <a:latin typeface="Arial"/>
                <a:cs typeface="Arial"/>
              </a:rPr>
              <a:t>HTTP: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gmail</a:t>
            </a:r>
            <a:r>
              <a:rPr lang="vi-VN">
                <a:latin typeface="Arial"/>
                <a:cs typeface="Arial"/>
              </a:rPr>
              <a:t>, Hotmail, </a:t>
            </a:r>
            <a:r>
              <a:rPr lang="vi-VN" err="1">
                <a:latin typeface="Arial"/>
                <a:cs typeface="Arial"/>
              </a:rPr>
              <a:t>Yahoo</a:t>
            </a:r>
            <a:r>
              <a:rPr lang="vi-VN">
                <a:latin typeface="Arial"/>
                <a:cs typeface="Arial"/>
              </a:rPr>
              <a:t>! </a:t>
            </a:r>
            <a:r>
              <a:rPr lang="vi-VN" err="1">
                <a:latin typeface="Arial"/>
                <a:cs typeface="Arial"/>
              </a:rPr>
              <a:t>Mail</a:t>
            </a:r>
            <a:r>
              <a:rPr lang="vi-VN">
                <a:latin typeface="Arial"/>
                <a:cs typeface="Arial"/>
              </a:rPr>
              <a:t>, </a:t>
            </a:r>
            <a:r>
              <a:rPr lang="vi-VN" err="1">
                <a:latin typeface="Arial"/>
                <a:cs typeface="Arial"/>
              </a:rPr>
              <a:t>etc</a:t>
            </a:r>
            <a:r>
              <a:rPr lang="vi-VN">
                <a:latin typeface="Arial"/>
                <a:cs typeface="Arial"/>
              </a:rPr>
              <a:t>.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921151C-8695-7EF9-32F1-7F2B7ABCD7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14</a:t>
            </a:fld>
            <a:endParaRPr lang="en-US" altLang="en-US"/>
          </a:p>
        </p:txBody>
      </p:sp>
      <p:pic>
        <p:nvPicPr>
          <p:cNvPr id="5" name="Hình ảnh 4" descr="Ảnh có chứa văn bản, ảnh chụp màn hình, biểu đồ&#10;&#10;Mô tả được tự động tạo">
            <a:extLst>
              <a:ext uri="{FF2B5EF4-FFF2-40B4-BE49-F238E27FC236}">
                <a16:creationId xmlns:a16="http://schemas.microsoft.com/office/drawing/2014/main" id="{FAA71E97-EFF5-5539-9A64-B6F2F2977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69" y="3650725"/>
            <a:ext cx="10499677" cy="232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69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3D1D6E2-E7EA-5D8B-24A9-E537B1BB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Setup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Mail</a:t>
            </a:r>
            <a:r>
              <a:rPr lang="vi-VN" dirty="0">
                <a:latin typeface="Arial"/>
                <a:cs typeface="Arial"/>
              </a:rPr>
              <a:t> Server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20FAF20-BC88-E54D-D6C7-F7D65A29E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Lab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Setup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mail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server</a:t>
            </a:r>
            <a:endParaRPr lang="vi-VN" dirty="0" err="1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093A317-1F79-2CDF-145D-6EA87F1A9D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3854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E6BBF0-944A-B4B6-EC4C-8D3AA7B6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Mục Lục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356C97B-92D3-569A-CA12-311181485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/>
                <a:cs typeface="Arial"/>
              </a:rPr>
              <a:t>Mail  server</a:t>
            </a:r>
            <a:endParaRPr lang="vi-VN" sz="2400" dirty="0">
              <a:latin typeface="Arial"/>
              <a:cs typeface="Arial"/>
            </a:endParaRPr>
          </a:p>
          <a:p>
            <a:r>
              <a:rPr lang="en-US" sz="2400" dirty="0">
                <a:solidFill>
                  <a:srgbClr val="007ABF"/>
                </a:solidFill>
                <a:latin typeface="Arial"/>
                <a:cs typeface="Arial"/>
              </a:rPr>
              <a:t>VPN server</a:t>
            </a:r>
          </a:p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1AE6FA1-0B27-198F-9D5A-2DF8BC1BFF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0711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B8472C0-AA0E-A674-2C94-5626C8F9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VPNs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2F6032D-7467-EDA3-B0AA-D840A3310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latin typeface="Arial"/>
                <a:cs typeface="Arial"/>
              </a:rPr>
              <a:t>A Virtual Private Network (VPN) provides the same network connectivity for remote users over a public infrastructure as they would have over a private network. </a:t>
            </a:r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101A0F9-CA93-D377-1D44-CABC203D4E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17</a:t>
            </a:fld>
            <a:endParaRPr lang="en-US" altLang="en-US"/>
          </a:p>
        </p:txBody>
      </p:sp>
      <p:pic>
        <p:nvPicPr>
          <p:cNvPr id="6" name="Hình ảnh 5" descr="Ảnh có chứa văn bản, ảnh chụp màn hình, biểu đồ, thiết kế&#10;&#10;Mô tả được tự động tạo">
            <a:extLst>
              <a:ext uri="{FF2B5EF4-FFF2-40B4-BE49-F238E27FC236}">
                <a16:creationId xmlns:a16="http://schemas.microsoft.com/office/drawing/2014/main" id="{B0A74EB1-EA1B-2EFE-4ABF-4D39DD963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399" y="1682253"/>
            <a:ext cx="6604686" cy="433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35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828FE9E-26D4-08EF-9D5F-5FE24B50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VPN </a:t>
            </a:r>
            <a:r>
              <a:rPr lang="vi-VN" dirty="0" err="1">
                <a:latin typeface="Arial"/>
                <a:cs typeface="Arial"/>
              </a:rPr>
              <a:t>Packet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Encapsulation</a:t>
            </a:r>
            <a:endParaRPr lang="vi-VN" dirty="0" err="1"/>
          </a:p>
        </p:txBody>
      </p:sp>
      <p:pic>
        <p:nvPicPr>
          <p:cNvPr id="5" name="Chỗ dành sẵn cho Nội dung 4" descr="Ảnh có chứa văn bản, ảnh chụp màn hình, biểu đồ&#10;&#10;Mô tả được tự động tạo">
            <a:extLst>
              <a:ext uri="{FF2B5EF4-FFF2-40B4-BE49-F238E27FC236}">
                <a16:creationId xmlns:a16="http://schemas.microsoft.com/office/drawing/2014/main" id="{85E729FC-AE33-3B88-62A9-2D35C8A31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1385" y="922638"/>
            <a:ext cx="8899396" cy="5267797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23FF527-FE1E-055D-B02A-B536CA6A7E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5733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945DF12-F016-7BBB-37FC-25D297EB1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Two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Types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of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VPNs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CF0CF0C-3202-27B9-33FC-FD42B508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ts val="1480"/>
              </a:spcBef>
              <a:spcAft>
                <a:spcPts val="0"/>
              </a:spcAft>
            </a:pPr>
            <a:r>
              <a:rPr lang="en-US" sz="2200" dirty="0">
                <a:latin typeface="Arial"/>
                <a:cs typeface="Arial"/>
              </a:rPr>
              <a:t>Site-to-Site VPNs: </a:t>
            </a:r>
          </a:p>
          <a:p>
            <a:pPr lvl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>
                <a:latin typeface="Arial"/>
                <a:cs typeface="Arial"/>
              </a:rPr>
              <a:t>Intranet VPNs connect corporate headquarters, remote offices, and branch offices over a public infrastructure. </a:t>
            </a:r>
          </a:p>
          <a:p>
            <a:pPr lvl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>
                <a:latin typeface="Arial"/>
                <a:cs typeface="Arial"/>
              </a:rPr>
              <a:t>Extranet VPNs link customers, suppliers, partners, or communities of interest to a corporate Intranet over a public infrastructure.</a:t>
            </a:r>
          </a:p>
          <a:p>
            <a:pPr>
              <a:lnSpc>
                <a:spcPct val="95000"/>
              </a:lnSpc>
              <a:spcBef>
                <a:spcPts val="1480"/>
              </a:spcBef>
              <a:spcAft>
                <a:spcPts val="0"/>
              </a:spcAft>
            </a:pPr>
            <a:r>
              <a:rPr lang="en-US" sz="2200" dirty="0">
                <a:latin typeface="Arial"/>
                <a:cs typeface="Arial"/>
              </a:rPr>
              <a:t>Remote Access VPNs:</a:t>
            </a:r>
          </a:p>
          <a:p>
            <a:pPr lvl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>
                <a:latin typeface="Arial"/>
                <a:cs typeface="Arial"/>
              </a:rPr>
              <a:t>Which securely connect remote users, such as mobile users and telecommuters, to the enterprise. 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468C844-5A20-3135-88E1-BCA9A9D03B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341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Mục đích bài học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366713" y="1066800"/>
            <a:ext cx="10377487" cy="460851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sz="2400" err="1">
                <a:latin typeface="Arial"/>
                <a:cs typeface="Arial"/>
              </a:rPr>
              <a:t>Tìm</a:t>
            </a:r>
            <a:r>
              <a:rPr lang="en-US" altLang="en-US" sz="2400">
                <a:latin typeface="Arial"/>
                <a:cs typeface="Arial"/>
              </a:rPr>
              <a:t> </a:t>
            </a:r>
            <a:r>
              <a:rPr lang="en-US" altLang="en-US" sz="2400" err="1">
                <a:latin typeface="Arial"/>
                <a:cs typeface="Arial"/>
              </a:rPr>
              <a:t>hiểu</a:t>
            </a:r>
            <a:r>
              <a:rPr lang="en-US" altLang="en-US" sz="2400">
                <a:latin typeface="Arial"/>
                <a:cs typeface="Arial"/>
              </a:rPr>
              <a:t> </a:t>
            </a:r>
            <a:r>
              <a:rPr lang="en-US" altLang="en-US" sz="2400" err="1">
                <a:latin typeface="Arial"/>
                <a:cs typeface="Arial"/>
              </a:rPr>
              <a:t>về</a:t>
            </a:r>
            <a:r>
              <a:rPr lang="en-US" altLang="en-US" sz="2400">
                <a:latin typeface="Arial"/>
                <a:cs typeface="Arial"/>
              </a:rPr>
              <a:t> </a:t>
            </a:r>
            <a:r>
              <a:rPr lang="en-US" altLang="en-US" sz="2400" err="1">
                <a:latin typeface="Arial"/>
                <a:cs typeface="Arial"/>
              </a:rPr>
              <a:t>kiến</a:t>
            </a:r>
            <a:r>
              <a:rPr lang="en-US" altLang="en-US" sz="2400">
                <a:latin typeface="Arial"/>
                <a:cs typeface="Arial"/>
              </a:rPr>
              <a:t> </a:t>
            </a:r>
            <a:r>
              <a:rPr lang="en-US" altLang="en-US" sz="2400" err="1">
                <a:latin typeface="Arial"/>
                <a:cs typeface="Arial"/>
              </a:rPr>
              <a:t>thức</a:t>
            </a:r>
            <a:r>
              <a:rPr lang="en-US" altLang="en-US" sz="2400">
                <a:latin typeface="Arial"/>
                <a:cs typeface="Arial"/>
              </a:rPr>
              <a:t> </a:t>
            </a:r>
            <a:r>
              <a:rPr lang="en-US" altLang="en-US" sz="2400" err="1">
                <a:latin typeface="Arial"/>
                <a:cs typeface="Arial"/>
              </a:rPr>
              <a:t>cơ</a:t>
            </a:r>
            <a:r>
              <a:rPr lang="en-US" altLang="en-US" sz="2400">
                <a:latin typeface="Arial"/>
                <a:cs typeface="Arial"/>
              </a:rPr>
              <a:t> </a:t>
            </a:r>
            <a:r>
              <a:rPr lang="en-US" altLang="en-US" sz="2400" err="1">
                <a:latin typeface="Arial"/>
                <a:cs typeface="Arial"/>
              </a:rPr>
              <a:t>bản</a:t>
            </a:r>
            <a:r>
              <a:rPr lang="en-US" altLang="en-US" sz="2400">
                <a:latin typeface="Arial"/>
                <a:cs typeface="Arial"/>
              </a:rPr>
              <a:t> </a:t>
            </a:r>
            <a:r>
              <a:rPr lang="en-US" altLang="en-US" sz="2400" err="1">
                <a:latin typeface="Arial"/>
                <a:cs typeface="Arial"/>
              </a:rPr>
              <a:t>về</a:t>
            </a:r>
            <a:r>
              <a:rPr lang="en-US" altLang="en-US" sz="2400">
                <a:latin typeface="Arial"/>
                <a:cs typeface="Arial"/>
              </a:rPr>
              <a:t> </a:t>
            </a:r>
            <a:r>
              <a:rPr lang="en-US" sz="2400">
                <a:latin typeface="Arial"/>
                <a:cs typeface="Arial"/>
              </a:rPr>
              <a:t>Mail server </a:t>
            </a:r>
            <a:r>
              <a:rPr lang="en-US" sz="2400" err="1">
                <a:latin typeface="Arial"/>
                <a:cs typeface="Arial"/>
              </a:rPr>
              <a:t>và</a:t>
            </a:r>
            <a:r>
              <a:rPr lang="en-US" sz="2400">
                <a:latin typeface="Arial"/>
                <a:cs typeface="Arial"/>
              </a:rPr>
              <a:t> VPN server</a:t>
            </a:r>
            <a:endParaRPr lang="en-US" altLang="en-US" sz="2400"/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err="1">
                <a:latin typeface="Arial"/>
                <a:cs typeface="Arial"/>
              </a:rPr>
              <a:t>Thực</a:t>
            </a:r>
            <a:r>
              <a:rPr lang="en-US" sz="2400">
                <a:latin typeface="Arial"/>
                <a:cs typeface="Arial"/>
              </a:rPr>
              <a:t> </a:t>
            </a:r>
            <a:r>
              <a:rPr lang="en-US" sz="2400" err="1">
                <a:latin typeface="Arial"/>
                <a:cs typeface="Arial"/>
              </a:rPr>
              <a:t>hành</a:t>
            </a:r>
            <a:r>
              <a:rPr lang="en-US" sz="2400">
                <a:latin typeface="Arial"/>
                <a:cs typeface="Arial"/>
              </a:rPr>
              <a:t> </a:t>
            </a:r>
            <a:r>
              <a:rPr lang="en-US" sz="2400" err="1">
                <a:latin typeface="Arial"/>
                <a:cs typeface="Arial"/>
              </a:rPr>
              <a:t>cài</a:t>
            </a:r>
            <a:r>
              <a:rPr lang="en-US" sz="2400">
                <a:latin typeface="Arial"/>
                <a:cs typeface="Arial"/>
              </a:rPr>
              <a:t> </a:t>
            </a:r>
            <a:r>
              <a:rPr lang="en-US" sz="2400" err="1">
                <a:latin typeface="Arial"/>
                <a:cs typeface="Arial"/>
              </a:rPr>
              <a:t>đặt</a:t>
            </a:r>
            <a:r>
              <a:rPr lang="en-US" sz="2400">
                <a:latin typeface="Arial"/>
                <a:cs typeface="Arial"/>
              </a:rPr>
              <a:t> </a:t>
            </a:r>
            <a:r>
              <a:rPr lang="en-US" sz="2400" err="1">
                <a:latin typeface="Arial"/>
                <a:cs typeface="Arial"/>
              </a:rPr>
              <a:t>và</a:t>
            </a:r>
            <a:r>
              <a:rPr lang="en-US" sz="2400">
                <a:latin typeface="Arial"/>
                <a:cs typeface="Arial"/>
              </a:rPr>
              <a:t> </a:t>
            </a:r>
            <a:r>
              <a:rPr lang="en-US" sz="2400" err="1">
                <a:latin typeface="Arial"/>
                <a:cs typeface="Arial"/>
              </a:rPr>
              <a:t>cấu</a:t>
            </a:r>
            <a:r>
              <a:rPr lang="en-US" sz="2400">
                <a:latin typeface="Arial"/>
                <a:cs typeface="Arial"/>
              </a:rPr>
              <a:t> </a:t>
            </a:r>
            <a:r>
              <a:rPr lang="en-US" sz="2400" err="1">
                <a:latin typeface="Arial"/>
                <a:cs typeface="Arial"/>
              </a:rPr>
              <a:t>hình</a:t>
            </a:r>
            <a:r>
              <a:rPr lang="en-US" sz="2400">
                <a:latin typeface="Arial"/>
                <a:cs typeface="Arial"/>
              </a:rPr>
              <a:t> Mail server </a:t>
            </a:r>
            <a:r>
              <a:rPr lang="en-US" sz="2400" err="1">
                <a:latin typeface="Arial"/>
                <a:cs typeface="Arial"/>
              </a:rPr>
              <a:t>và</a:t>
            </a:r>
            <a:r>
              <a:rPr lang="en-US" sz="2400">
                <a:latin typeface="Arial"/>
                <a:cs typeface="Arial"/>
              </a:rPr>
              <a:t> VPN server</a:t>
            </a:r>
            <a:endParaRPr lang="en-US" altLang="en-US" sz="2400"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  <a:defRPr/>
            </a:pPr>
            <a:endParaRPr lang="en-US" sz="2400">
              <a:latin typeface="Arial"/>
              <a:cs typeface="Arial"/>
            </a:endParaRP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endParaRPr lang="en-US" altLang="en-US" sz="2400"/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7FD1382-1725-4100-9564-AA7E108D6367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247E0F5-C403-3413-AD55-E5E7E30D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Site</a:t>
            </a:r>
            <a:r>
              <a:rPr lang="vi-VN" dirty="0">
                <a:latin typeface="Arial"/>
                <a:cs typeface="Arial"/>
              </a:rPr>
              <a:t>-to-</a:t>
            </a:r>
            <a:r>
              <a:rPr lang="vi-VN" dirty="0" err="1">
                <a:latin typeface="Arial"/>
                <a:cs typeface="Arial"/>
              </a:rPr>
              <a:t>Site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VPNs</a:t>
            </a:r>
            <a:endParaRPr lang="vi-VN" dirty="0" err="1"/>
          </a:p>
        </p:txBody>
      </p:sp>
      <p:pic>
        <p:nvPicPr>
          <p:cNvPr id="5" name="Chỗ dành sẵn cho Nội dung 4" descr="Ảnh có chứa biểu đồ, ảnh chụp màn hình, thiết kế&#10;&#10;Mô tả được tự động tạo">
            <a:extLst>
              <a:ext uri="{FF2B5EF4-FFF2-40B4-BE49-F238E27FC236}">
                <a16:creationId xmlns:a16="http://schemas.microsoft.com/office/drawing/2014/main" id="{7BB93B06-9F0D-2674-9F20-5B9F14DA0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8932" y="963827"/>
            <a:ext cx="9451436" cy="5072148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A2D5D26-448D-33ED-B74A-019C0E9EF3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8722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5D45F50-A08D-2ED5-8B6A-4BC44EEE7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Remote</a:t>
            </a:r>
            <a:r>
              <a:rPr lang="vi-VN" dirty="0">
                <a:latin typeface="Arial"/>
                <a:cs typeface="Arial"/>
              </a:rPr>
              <a:t> Access </a:t>
            </a:r>
            <a:r>
              <a:rPr lang="vi-VN" dirty="0" err="1">
                <a:latin typeface="Arial"/>
                <a:cs typeface="Arial"/>
              </a:rPr>
              <a:t>VPNs</a:t>
            </a:r>
            <a:r>
              <a:rPr lang="vi-VN" dirty="0">
                <a:latin typeface="Arial"/>
                <a:cs typeface="Arial"/>
              </a:rPr>
              <a:t> </a:t>
            </a:r>
          </a:p>
        </p:txBody>
      </p:sp>
      <p:pic>
        <p:nvPicPr>
          <p:cNvPr id="5" name="Chỗ dành sẵn cho Nội dung 4" descr="Ảnh có chứa văn bản, biểu đồ, vòng tròn, bản đồ&#10;&#10;Mô tả được tự động tạo">
            <a:extLst>
              <a:ext uri="{FF2B5EF4-FFF2-40B4-BE49-F238E27FC236}">
                <a16:creationId xmlns:a16="http://schemas.microsoft.com/office/drawing/2014/main" id="{1FE1276B-4A27-D256-61CD-92C86A496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4703" y="963827"/>
            <a:ext cx="7740679" cy="5144229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B423E45-DB61-18C3-B260-B764908133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0463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5A476FB-D195-6757-D1B4-66FBA14B0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Setup</a:t>
            </a:r>
            <a:r>
              <a:rPr lang="vi-VN" dirty="0">
                <a:latin typeface="Arial"/>
                <a:cs typeface="Arial"/>
              </a:rPr>
              <a:t> VPN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D0E325B-0615-3EB2-39FC-CA5986D36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Lab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Setup</a:t>
            </a:r>
            <a:r>
              <a:rPr lang="vi-VN" dirty="0">
                <a:latin typeface="Arial"/>
                <a:cs typeface="Arial"/>
              </a:rPr>
              <a:t> VPN</a:t>
            </a:r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E2675F4-E7FA-7EFC-5133-13424F6064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6680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826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10515600" cy="4351338"/>
          </a:xfrm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en-US">
                <a:latin typeface="Arial"/>
                <a:cs typeface="Arial"/>
              </a:rPr>
              <a:t>Thank You</a:t>
            </a:r>
            <a:endParaRPr lang="vi-VN"/>
          </a:p>
          <a:p>
            <a:pPr lvl="1" eaLnBrk="1" hangingPunct="1"/>
            <a:endParaRPr lang="en-US" altLang="en-US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282628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E0F9531-D025-4152-AFAB-57015ECE408D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E6BBF0-944A-B4B6-EC4C-8D3AA7B6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Mục Lục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356C97B-92D3-569A-CA12-311181485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latin typeface="Arial"/>
                <a:cs typeface="Arial"/>
              </a:rPr>
              <a:t>Mail  server</a:t>
            </a:r>
            <a:endParaRPr lang="vi-VN" sz="2400">
              <a:latin typeface="Arial"/>
              <a:cs typeface="Arial"/>
            </a:endParaRPr>
          </a:p>
          <a:p>
            <a:r>
              <a:rPr lang="en-US" sz="2400">
                <a:latin typeface="Arial"/>
                <a:cs typeface="Arial"/>
              </a:rPr>
              <a:t>VPN server</a:t>
            </a:r>
          </a:p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1AE6FA1-0B27-198F-9D5A-2DF8BC1BFF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58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E6BBF0-944A-B4B6-EC4C-8D3AA7B6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Mục Lục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356C97B-92D3-569A-CA12-311181485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solidFill>
                  <a:srgbClr val="007ABF"/>
                </a:solidFill>
                <a:latin typeface="Arial"/>
                <a:cs typeface="Arial"/>
              </a:rPr>
              <a:t>Mail  server</a:t>
            </a:r>
            <a:endParaRPr lang="vi-VN" sz="240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z="2400">
                <a:latin typeface="Arial"/>
                <a:cs typeface="Arial"/>
              </a:rPr>
              <a:t>VPN server</a:t>
            </a:r>
          </a:p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1AE6FA1-0B27-198F-9D5A-2DF8BC1BFF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3366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2DB353D-F1AD-1B1A-764A-661322F8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Mail</a:t>
            </a:r>
            <a:r>
              <a:rPr lang="vi-VN">
                <a:latin typeface="Arial"/>
                <a:cs typeface="Arial"/>
              </a:rPr>
              <a:t> Server</a:t>
            </a:r>
            <a:endParaRPr lang="vi-VN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ED544F2-D4A9-4A72-2DAB-B9F8D66E2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Three</a:t>
            </a:r>
            <a:r>
              <a:rPr lang="vi-V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major</a:t>
            </a:r>
            <a:r>
              <a:rPr lang="vi-V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components</a:t>
            </a:r>
            <a:r>
              <a:rPr lang="vi-VN">
                <a:solidFill>
                  <a:srgbClr val="000000"/>
                </a:solidFill>
                <a:latin typeface="Arial"/>
                <a:cs typeface="Arial"/>
              </a:rPr>
              <a:t>: </a:t>
            </a:r>
          </a:p>
          <a:p>
            <a:pPr lvl="1"/>
            <a:r>
              <a:rPr lang="vi-VN" err="1">
                <a:latin typeface="Arial"/>
                <a:cs typeface="Arial"/>
              </a:rPr>
              <a:t>User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agents</a:t>
            </a:r>
            <a:r>
              <a:rPr lang="vi-VN">
                <a:latin typeface="Arial"/>
                <a:cs typeface="Arial"/>
              </a:rPr>
              <a:t> </a:t>
            </a:r>
          </a:p>
          <a:p>
            <a:pPr lvl="1"/>
            <a:r>
              <a:rPr lang="vi-VN" err="1">
                <a:latin typeface="Arial"/>
                <a:cs typeface="Arial"/>
              </a:rPr>
              <a:t>Mail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servers</a:t>
            </a:r>
            <a:r>
              <a:rPr lang="vi-VN">
                <a:latin typeface="Arial"/>
                <a:cs typeface="Arial"/>
              </a:rPr>
              <a:t> </a:t>
            </a:r>
          </a:p>
          <a:p>
            <a:pPr lvl="1"/>
            <a:r>
              <a:rPr lang="vi-VN" err="1">
                <a:latin typeface="Arial"/>
                <a:cs typeface="Arial"/>
              </a:rPr>
              <a:t>Simple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mail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transfer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protocol</a:t>
            </a:r>
            <a:r>
              <a:rPr lang="vi-VN">
                <a:latin typeface="Arial"/>
                <a:cs typeface="Arial"/>
              </a:rPr>
              <a:t>: SMTP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7A80B79-3C44-87EC-EB22-1682BA942C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5</a:t>
            </a:fld>
            <a:endParaRPr lang="en-US" altLang="en-US"/>
          </a:p>
        </p:txBody>
      </p:sp>
      <p:pic>
        <p:nvPicPr>
          <p:cNvPr id="5" name="Hình ảnh 4" descr="Ảnh có chứa văn bản, ảnh chụp màn hình, máy tính, biểu đồ&#10;&#10;Mô tả được tự động tạo">
            <a:extLst>
              <a:ext uri="{FF2B5EF4-FFF2-40B4-BE49-F238E27FC236}">
                <a16:creationId xmlns:a16="http://schemas.microsoft.com/office/drawing/2014/main" id="{62A48F9C-35B4-C45B-9707-9AC457D61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136" y="770983"/>
            <a:ext cx="3707175" cy="520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06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B8BA177-58A1-E45B-2257-2DE1599A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/>
              <a:t>Mail</a:t>
            </a:r>
            <a:r>
              <a:rPr lang="vi-VN"/>
              <a:t> Server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711D6BE-B0C9-B8A1-9B50-6A729F01D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User</a:t>
            </a:r>
            <a:r>
              <a:rPr lang="vi-VN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Agent</a:t>
            </a:r>
            <a:endParaRPr lang="vi-VN">
              <a:solidFill>
                <a:srgbClr val="007ABF"/>
              </a:solidFill>
              <a:latin typeface="Arial"/>
              <a:cs typeface="Arial"/>
            </a:endParaRPr>
          </a:p>
          <a:p>
            <a:pPr lvl="1"/>
            <a:r>
              <a:rPr lang="vi-VN" err="1">
                <a:latin typeface="Arial"/>
                <a:cs typeface="Arial"/>
              </a:rPr>
              <a:t>a.k.a</a:t>
            </a:r>
            <a:r>
              <a:rPr lang="vi-VN">
                <a:latin typeface="Arial"/>
                <a:cs typeface="Arial"/>
              </a:rPr>
              <a:t>. “</a:t>
            </a:r>
            <a:r>
              <a:rPr lang="vi-VN" err="1">
                <a:latin typeface="Arial"/>
                <a:cs typeface="Arial"/>
              </a:rPr>
              <a:t>mail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reader</a:t>
            </a:r>
            <a:r>
              <a:rPr lang="vi-VN">
                <a:latin typeface="Arial"/>
                <a:cs typeface="Arial"/>
              </a:rPr>
              <a:t>”</a:t>
            </a:r>
            <a:endParaRPr lang="vi-VN"/>
          </a:p>
          <a:p>
            <a:pPr lvl="1"/>
            <a:r>
              <a:rPr lang="vi-VN" err="1">
                <a:latin typeface="Arial"/>
                <a:cs typeface="Arial"/>
              </a:rPr>
              <a:t>composing</a:t>
            </a:r>
            <a:r>
              <a:rPr lang="vi-VN">
                <a:latin typeface="Arial"/>
                <a:cs typeface="Arial"/>
              </a:rPr>
              <a:t>, </a:t>
            </a:r>
            <a:r>
              <a:rPr lang="vi-VN" err="1">
                <a:latin typeface="Arial"/>
                <a:cs typeface="Arial"/>
              </a:rPr>
              <a:t>editing</a:t>
            </a:r>
            <a:r>
              <a:rPr lang="vi-VN">
                <a:latin typeface="Arial"/>
                <a:cs typeface="Arial"/>
              </a:rPr>
              <a:t>, </a:t>
            </a:r>
            <a:r>
              <a:rPr lang="vi-VN" err="1">
                <a:latin typeface="Arial"/>
                <a:cs typeface="Arial"/>
              </a:rPr>
              <a:t>reading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mail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messages</a:t>
            </a:r>
            <a:endParaRPr lang="vi-VN">
              <a:latin typeface="Arial"/>
              <a:cs typeface="Arial"/>
            </a:endParaRPr>
          </a:p>
          <a:p>
            <a:pPr lvl="1"/>
            <a:r>
              <a:rPr lang="vi-VN" err="1">
                <a:latin typeface="Arial"/>
                <a:cs typeface="Arial"/>
              </a:rPr>
              <a:t>e.g</a:t>
            </a:r>
            <a:r>
              <a:rPr lang="vi-VN">
                <a:latin typeface="Arial"/>
                <a:cs typeface="Arial"/>
              </a:rPr>
              <a:t>., </a:t>
            </a:r>
            <a:r>
              <a:rPr lang="vi-VN" err="1">
                <a:latin typeface="Arial"/>
                <a:cs typeface="Arial"/>
              </a:rPr>
              <a:t>Gmail</a:t>
            </a:r>
            <a:r>
              <a:rPr lang="vi-VN">
                <a:latin typeface="Arial"/>
                <a:cs typeface="Arial"/>
              </a:rPr>
              <a:t>, Outlook, </a:t>
            </a:r>
            <a:r>
              <a:rPr lang="vi-VN" err="1">
                <a:latin typeface="Arial"/>
                <a:cs typeface="Arial"/>
              </a:rPr>
              <a:t>Thunderbird</a:t>
            </a:r>
            <a:r>
              <a:rPr lang="vi-VN">
                <a:latin typeface="Arial"/>
                <a:cs typeface="Arial"/>
              </a:rPr>
              <a:t>, </a:t>
            </a:r>
            <a:r>
              <a:rPr lang="vi-VN" err="1">
                <a:latin typeface="Arial"/>
                <a:cs typeface="Arial"/>
              </a:rPr>
              <a:t>iPhone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mail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client</a:t>
            </a:r>
            <a:r>
              <a:rPr lang="vi-VN">
                <a:latin typeface="Arial"/>
                <a:cs typeface="Arial"/>
              </a:rPr>
              <a:t> (</a:t>
            </a:r>
            <a:r>
              <a:rPr lang="vi-VN" err="1">
                <a:latin typeface="Arial"/>
                <a:cs typeface="Arial"/>
              </a:rPr>
              <a:t>app</a:t>
            </a:r>
            <a:r>
              <a:rPr lang="vi-VN">
                <a:latin typeface="Arial"/>
                <a:cs typeface="Arial"/>
              </a:rPr>
              <a:t>)</a:t>
            </a:r>
            <a:endParaRPr lang="vi-VN"/>
          </a:p>
          <a:p>
            <a:pPr lvl="1"/>
            <a:r>
              <a:rPr lang="vi-VN" err="1">
                <a:latin typeface="Arial"/>
                <a:cs typeface="Arial"/>
              </a:rPr>
              <a:t>outgoing</a:t>
            </a:r>
            <a:r>
              <a:rPr lang="vi-VN">
                <a:latin typeface="Arial"/>
                <a:cs typeface="Arial"/>
              </a:rPr>
              <a:t>, </a:t>
            </a:r>
            <a:r>
              <a:rPr lang="vi-VN" err="1">
                <a:latin typeface="Arial"/>
                <a:cs typeface="Arial"/>
              </a:rPr>
              <a:t>incoming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messages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stored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server</a:t>
            </a:r>
          </a:p>
          <a:p>
            <a:endParaRPr lang="vi-VN" sz="2400" err="1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D673648-94DF-DC87-6FCB-D1B2F0BCC1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2050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98B0640-D2AA-78EA-2959-64D38B5A5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/>
              <a:t>Mail</a:t>
            </a:r>
            <a:r>
              <a:rPr lang="vi-VN"/>
              <a:t> Server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3BCEE42-E98D-A995-3BFA-06509A902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Mail</a:t>
            </a:r>
            <a:r>
              <a:rPr lang="vi-VN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servers</a:t>
            </a:r>
            <a:r>
              <a:rPr lang="vi-VN">
                <a:solidFill>
                  <a:srgbClr val="007ABF"/>
                </a:solidFill>
                <a:latin typeface="Arial"/>
                <a:cs typeface="Arial"/>
              </a:rPr>
              <a:t>:</a:t>
            </a:r>
          </a:p>
          <a:p>
            <a:pPr lvl="1"/>
            <a:r>
              <a:rPr lang="vi-VN" b="1" err="1">
                <a:solidFill>
                  <a:srgbClr val="000000"/>
                </a:solidFill>
                <a:latin typeface="Arial"/>
                <a:cs typeface="Arial"/>
              </a:rPr>
              <a:t>mailbox</a:t>
            </a:r>
            <a:r>
              <a:rPr lang="vi-VN" b="1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contains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incoming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messages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for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user</a:t>
            </a:r>
            <a:endParaRPr lang="vi-VN">
              <a:latin typeface="Arial"/>
              <a:cs typeface="Arial"/>
            </a:endParaRPr>
          </a:p>
          <a:p>
            <a:pPr lvl="1"/>
            <a:r>
              <a:rPr lang="vi-VN" b="1" err="1">
                <a:solidFill>
                  <a:srgbClr val="000000"/>
                </a:solidFill>
                <a:latin typeface="Arial"/>
                <a:cs typeface="Arial"/>
              </a:rPr>
              <a:t>message</a:t>
            </a:r>
            <a:r>
              <a:rPr lang="vi-VN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b="1" err="1">
                <a:solidFill>
                  <a:srgbClr val="000000"/>
                </a:solidFill>
                <a:latin typeface="Arial"/>
                <a:cs typeface="Arial"/>
              </a:rPr>
              <a:t>queu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of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outgoing</a:t>
            </a:r>
            <a:r>
              <a:rPr lang="vi-VN">
                <a:latin typeface="Arial"/>
                <a:cs typeface="Arial"/>
              </a:rPr>
              <a:t> (to be </a:t>
            </a:r>
            <a:r>
              <a:rPr lang="vi-VN" err="1">
                <a:latin typeface="Arial"/>
                <a:cs typeface="Arial"/>
              </a:rPr>
              <a:t>sent</a:t>
            </a:r>
            <a:r>
              <a:rPr lang="vi-VN">
                <a:latin typeface="Arial"/>
                <a:cs typeface="Arial"/>
              </a:rPr>
              <a:t>) </a:t>
            </a:r>
            <a:r>
              <a:rPr lang="vi-VN" err="1">
                <a:latin typeface="Arial"/>
                <a:cs typeface="Arial"/>
              </a:rPr>
              <a:t>mail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messages</a:t>
            </a:r>
            <a:endParaRPr lang="vi-VN">
              <a:latin typeface="Arial"/>
              <a:cs typeface="Arial"/>
            </a:endParaRPr>
          </a:p>
          <a:p>
            <a:pPr lvl="1"/>
            <a:r>
              <a:rPr lang="vi-VN" b="1">
                <a:solidFill>
                  <a:srgbClr val="000000"/>
                </a:solidFill>
                <a:latin typeface="Arial"/>
                <a:cs typeface="Arial"/>
              </a:rPr>
              <a:t>SMTP </a:t>
            </a:r>
            <a:r>
              <a:rPr lang="vi-VN" b="1" err="1">
                <a:solidFill>
                  <a:srgbClr val="000000"/>
                </a:solidFill>
                <a:latin typeface="Arial"/>
                <a:cs typeface="Arial"/>
              </a:rPr>
              <a:t>protocol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between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mail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servers</a:t>
            </a:r>
            <a:r>
              <a:rPr lang="vi-VN">
                <a:latin typeface="Arial"/>
                <a:cs typeface="Arial"/>
              </a:rPr>
              <a:t> to </a:t>
            </a:r>
            <a:r>
              <a:rPr lang="vi-VN" err="1">
                <a:latin typeface="Arial"/>
                <a:cs typeface="Arial"/>
              </a:rPr>
              <a:t>send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email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messages</a:t>
            </a:r>
            <a:endParaRPr lang="vi-VN">
              <a:latin typeface="Arial"/>
              <a:cs typeface="Arial"/>
            </a:endParaRPr>
          </a:p>
          <a:p>
            <a:pPr lvl="2"/>
            <a:r>
              <a:rPr lang="vi-VN" err="1">
                <a:latin typeface="Arial"/>
                <a:cs typeface="Arial"/>
              </a:rPr>
              <a:t>client</a:t>
            </a:r>
            <a:r>
              <a:rPr lang="vi-VN">
                <a:latin typeface="Arial"/>
                <a:cs typeface="Arial"/>
              </a:rPr>
              <a:t>: </a:t>
            </a:r>
            <a:r>
              <a:rPr lang="vi-VN" err="1">
                <a:latin typeface="Arial"/>
                <a:cs typeface="Arial"/>
              </a:rPr>
              <a:t>sending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mail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server</a:t>
            </a:r>
            <a:endParaRPr lang="vi-VN">
              <a:latin typeface="Arial"/>
              <a:cs typeface="Arial"/>
            </a:endParaRPr>
          </a:p>
          <a:p>
            <a:pPr lvl="2"/>
            <a:r>
              <a:rPr lang="vi-VN">
                <a:latin typeface="Arial"/>
                <a:cs typeface="Arial"/>
              </a:rPr>
              <a:t>“</a:t>
            </a:r>
            <a:r>
              <a:rPr lang="vi-VN" err="1">
                <a:latin typeface="Arial"/>
                <a:cs typeface="Arial"/>
              </a:rPr>
              <a:t>server</a:t>
            </a:r>
            <a:r>
              <a:rPr lang="vi-VN">
                <a:latin typeface="Arial"/>
                <a:cs typeface="Arial"/>
              </a:rPr>
              <a:t>”: </a:t>
            </a:r>
            <a:r>
              <a:rPr lang="vi-VN" err="1">
                <a:latin typeface="Arial"/>
                <a:cs typeface="Arial"/>
              </a:rPr>
              <a:t>receiving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mail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server</a:t>
            </a:r>
            <a:endParaRPr lang="vi-VN">
              <a:latin typeface="Arial"/>
              <a:cs typeface="Arial"/>
            </a:endParaRPr>
          </a:p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0434127-2C3B-FCE8-E2A9-B7040143C0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939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E1CC1FF-A5BC-4FF0-E403-53469ADC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SMTP </a:t>
            </a:r>
            <a:r>
              <a:rPr lang="vi-VN" err="1">
                <a:latin typeface="Arial"/>
                <a:cs typeface="Arial"/>
              </a:rPr>
              <a:t>protocol</a:t>
            </a:r>
            <a:endParaRPr lang="vi-VN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89F5D8A-04A9-A82E-CE92-BF3D43061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>
                <a:latin typeface="Arial"/>
                <a:cs typeface="Arial"/>
              </a:rPr>
              <a:t>uses TCP to reliably transfer email message from client to server, port 25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>
                <a:latin typeface="Arial"/>
                <a:cs typeface="Arial"/>
              </a:rPr>
              <a:t>direct transfer: sending server to receiving server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>
                <a:latin typeface="Arial"/>
                <a:cs typeface="Arial"/>
              </a:rPr>
              <a:t>three phases of transfer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>
                <a:latin typeface="Arial"/>
                <a:cs typeface="Arial"/>
              </a:rPr>
              <a:t>handshaking (greeting)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>
                <a:latin typeface="Arial"/>
                <a:cs typeface="Arial"/>
              </a:rPr>
              <a:t>transfer of messages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>
                <a:latin typeface="Arial"/>
                <a:cs typeface="Arial"/>
              </a:rPr>
              <a:t>closure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>
                <a:latin typeface="Arial"/>
                <a:cs typeface="Arial"/>
              </a:rPr>
              <a:t>command/response interaction (like </a:t>
            </a:r>
            <a:r>
              <a:rPr lang="en-US" sz="2400">
                <a:latin typeface="Arial"/>
                <a:cs typeface="Arial"/>
              </a:rPr>
              <a:t>HTTP, FTP</a:t>
            </a:r>
            <a:r>
              <a:rPr lang="en-US">
                <a:latin typeface="Arial"/>
                <a:cs typeface="Arial"/>
              </a:rPr>
              <a:t>)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  <a:latin typeface="Arial"/>
                <a:cs typeface="Arial"/>
              </a:rPr>
              <a:t>commands:</a:t>
            </a:r>
            <a:r>
              <a:rPr lang="en-US">
                <a:latin typeface="Arial"/>
                <a:cs typeface="Arial"/>
              </a:rPr>
              <a:t> ASCII text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  <a:latin typeface="Arial"/>
                <a:cs typeface="Arial"/>
              </a:rPr>
              <a:t>response:</a:t>
            </a:r>
            <a:r>
              <a:rPr lang="en-US">
                <a:latin typeface="Arial"/>
                <a:cs typeface="Arial"/>
              </a:rPr>
              <a:t> status code and phrase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>
                <a:latin typeface="Arial"/>
                <a:cs typeface="Arial"/>
              </a:rPr>
              <a:t>messages must be in 7-bit ASCI</a:t>
            </a:r>
          </a:p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4BEDD71-D7B7-152F-D240-CA088704F6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477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0335384-0664-4ACB-B894-A9A52C14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Sends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mail</a:t>
            </a:r>
            <a:r>
              <a:rPr lang="vi-VN">
                <a:latin typeface="Arial"/>
                <a:cs typeface="Arial"/>
              </a:rPr>
              <a:t>: </a:t>
            </a:r>
            <a:r>
              <a:rPr lang="vi-VN" err="1">
                <a:latin typeface="Arial"/>
                <a:cs typeface="Arial"/>
              </a:rPr>
              <a:t>Alice</a:t>
            </a:r>
            <a:r>
              <a:rPr lang="vi-VN">
                <a:latin typeface="Arial"/>
                <a:cs typeface="Arial"/>
              </a:rPr>
              <a:t> to </a:t>
            </a:r>
            <a:r>
              <a:rPr lang="vi-VN" err="1">
                <a:latin typeface="Arial"/>
                <a:cs typeface="Arial"/>
              </a:rPr>
              <a:t>Bob</a:t>
            </a:r>
            <a:endParaRPr lang="vi-VN">
              <a:latin typeface="Arial"/>
              <a:cs typeface="Arial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E9251B5-4B9D-E670-991A-4FC97BDF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85000"/>
              </a:lnSpc>
              <a:spcBef>
                <a:spcPct val="20000"/>
              </a:spcBef>
              <a:buAutoNum type="arabicPeriod"/>
            </a:pPr>
            <a:r>
              <a:rPr lang="en-US" sz="2200">
                <a:latin typeface="Arial"/>
                <a:cs typeface="Arial"/>
              </a:rPr>
              <a:t>Alice uses UA to compose message</a:t>
            </a:r>
            <a:r>
              <a:rPr lang="en-US" altLang="ja-JP" sz="2200">
                <a:latin typeface="Arial"/>
                <a:ea typeface="游ゴシック"/>
                <a:cs typeface="Arial"/>
              </a:rPr>
              <a:t> </a:t>
            </a:r>
            <a:r>
              <a:rPr lang="ja-JP" altLang="en-US" sz="2200">
                <a:latin typeface="Arial"/>
                <a:ea typeface="游ゴシック"/>
                <a:cs typeface="Arial"/>
              </a:rPr>
              <a:t>“</a:t>
            </a:r>
            <a:r>
              <a:rPr lang="en-US" sz="2200">
                <a:latin typeface="Arial"/>
                <a:cs typeface="Arial"/>
              </a:rPr>
              <a:t>to</a:t>
            </a:r>
            <a:r>
              <a:rPr lang="ja-JP" altLang="en-US" sz="2200">
                <a:latin typeface="Arial"/>
                <a:ea typeface="游ゴシック"/>
                <a:cs typeface="Arial"/>
              </a:rPr>
              <a:t>”</a:t>
            </a:r>
            <a:r>
              <a:rPr lang="en-US" sz="2200">
                <a:latin typeface="Arial"/>
                <a:cs typeface="Arial"/>
              </a:rPr>
              <a:t> </a:t>
            </a:r>
            <a:r>
              <a:rPr lang="en-US" sz="2200">
                <a:latin typeface="Courier New"/>
                <a:cs typeface="Courier New"/>
                <a:hlinkClick r:id="rId3"/>
              </a:rPr>
              <a:t>bob@someschool.edu</a:t>
            </a:r>
            <a:endParaRPr lang="en-US" sz="2200">
              <a:latin typeface="Courier New"/>
              <a:cs typeface="Courier New"/>
            </a:endParaRP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AutoNum type="arabicPeriod"/>
            </a:pPr>
            <a:r>
              <a:rPr lang="en-US" sz="2200">
                <a:latin typeface="Arial"/>
                <a:cs typeface="Arial"/>
              </a:rPr>
              <a:t>Alice</a:t>
            </a:r>
            <a:r>
              <a:rPr lang="ja-JP" altLang="en-US" sz="2200">
                <a:latin typeface="Arial"/>
                <a:ea typeface="游ゴシック"/>
                <a:cs typeface="Arial"/>
              </a:rPr>
              <a:t>’</a:t>
            </a:r>
            <a:r>
              <a:rPr lang="en-US" sz="2200">
                <a:latin typeface="Arial"/>
                <a:cs typeface="Arial"/>
              </a:rPr>
              <a:t>s UA sends message to her mail server; message placed in message queue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AutoNum type="arabicPeriod"/>
            </a:pPr>
            <a:r>
              <a:rPr lang="en-US" sz="2200">
                <a:latin typeface="Arial"/>
                <a:cs typeface="Arial"/>
              </a:rPr>
              <a:t>client side of SMTP opens TCP connection with Bob</a:t>
            </a:r>
            <a:r>
              <a:rPr lang="ja-JP" altLang="en-US" sz="2200">
                <a:latin typeface="Arial"/>
                <a:ea typeface="游ゴシック"/>
                <a:cs typeface="Arial"/>
              </a:rPr>
              <a:t>’</a:t>
            </a:r>
            <a:r>
              <a:rPr lang="en-US" sz="2200">
                <a:latin typeface="Arial"/>
                <a:cs typeface="Arial"/>
              </a:rPr>
              <a:t>s mail server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AutoNum type="arabicPeriod"/>
            </a:pPr>
            <a:r>
              <a:rPr lang="en-US" sz="2200">
                <a:latin typeface="Arial"/>
                <a:cs typeface="Arial"/>
              </a:rPr>
              <a:t>SMTP client sends Alice</a:t>
            </a:r>
            <a:r>
              <a:rPr lang="ja-JP" altLang="en-US" sz="2200">
                <a:latin typeface="Arial"/>
                <a:ea typeface="游ゴシック"/>
                <a:cs typeface="Arial"/>
              </a:rPr>
              <a:t>’</a:t>
            </a:r>
            <a:r>
              <a:rPr lang="en-US" sz="2200">
                <a:latin typeface="Arial"/>
                <a:cs typeface="Arial"/>
              </a:rPr>
              <a:t>s message over the TCP connection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AutoNum type="arabicPeriod"/>
            </a:pPr>
            <a:r>
              <a:rPr lang="en-US" sz="2200">
                <a:latin typeface="Arial"/>
                <a:cs typeface="Arial"/>
              </a:rPr>
              <a:t>Bob</a:t>
            </a:r>
            <a:r>
              <a:rPr lang="ja-JP" altLang="en-US" sz="2200">
                <a:latin typeface="Arial"/>
                <a:ea typeface="游ゴシック"/>
                <a:cs typeface="Arial"/>
              </a:rPr>
              <a:t>’</a:t>
            </a:r>
            <a:r>
              <a:rPr lang="en-US" sz="2200">
                <a:latin typeface="Arial"/>
                <a:cs typeface="Arial"/>
              </a:rPr>
              <a:t>s mail server places the message in Bob</a:t>
            </a:r>
            <a:r>
              <a:rPr lang="ja-JP" altLang="en-US" sz="2200">
                <a:latin typeface="Arial"/>
                <a:ea typeface="游ゴシック"/>
                <a:cs typeface="Arial"/>
              </a:rPr>
              <a:t>’</a:t>
            </a:r>
            <a:r>
              <a:rPr lang="en-US" sz="2200">
                <a:latin typeface="Arial"/>
                <a:cs typeface="Arial"/>
              </a:rPr>
              <a:t>s mailbox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AutoNum type="arabicPeriod"/>
            </a:pPr>
            <a:r>
              <a:rPr lang="en-US" sz="2200">
                <a:latin typeface="Arial"/>
                <a:cs typeface="Arial"/>
              </a:rPr>
              <a:t>Bob invokes his user agent to read message</a:t>
            </a:r>
            <a:endParaRPr lang="en-US">
              <a:latin typeface="Arial"/>
              <a:cs typeface="Arial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sz="220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5E71280-F0B4-1903-C059-8A88B9E3B6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9</a:t>
            </a:fld>
            <a:endParaRPr lang="en-US" altLang="en-US"/>
          </a:p>
        </p:txBody>
      </p:sp>
      <p:pic>
        <p:nvPicPr>
          <p:cNvPr id="5" name="Hình ảnh 4" descr="Ảnh có chứa văn bản, biểu đồ, ảnh chụp màn hình, hình mẫu&#10;&#10;Mô tả được tự động tạo">
            <a:extLst>
              <a:ext uri="{FF2B5EF4-FFF2-40B4-BE49-F238E27FC236}">
                <a16:creationId xmlns:a16="http://schemas.microsoft.com/office/drawing/2014/main" id="{B88C6AEE-782C-E43A-803D-926E68DA9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91" y="3552740"/>
            <a:ext cx="10294961" cy="250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08351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lizar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Màn hình rộng</PresentationFormat>
  <Slides>23</Slides>
  <Notes>19</Notes>
  <HiddenSlides>0</HiddenSlides>
  <ScaleCrop>false</ScaleCrop>
  <HeadingPairs>
    <vt:vector size="4" baseType="variant">
      <vt:variant>
        <vt:lpstr>Chủ đề</vt:lpstr>
      </vt:variant>
      <vt:variant>
        <vt:i4>2</vt:i4>
      </vt:variant>
      <vt:variant>
        <vt:lpstr>Tiêu đề Bản chiếu</vt:lpstr>
      </vt:variant>
      <vt:variant>
        <vt:i4>23</vt:i4>
      </vt:variant>
    </vt:vector>
  </HeadingPairs>
  <TitlesOfParts>
    <vt:vector size="25" baseType="lpstr">
      <vt:lpstr>Blends</vt:lpstr>
      <vt:lpstr>Alizarin</vt:lpstr>
      <vt:lpstr>Bản trình bày PowerPoint</vt:lpstr>
      <vt:lpstr>Mục đích bài học</vt:lpstr>
      <vt:lpstr>Mục Lục</vt:lpstr>
      <vt:lpstr>Mục Lục</vt:lpstr>
      <vt:lpstr>Mail Server</vt:lpstr>
      <vt:lpstr>Mail Server</vt:lpstr>
      <vt:lpstr>Mail Server</vt:lpstr>
      <vt:lpstr>SMTP protocol</vt:lpstr>
      <vt:lpstr>Sends mail: Alice to Bob</vt:lpstr>
      <vt:lpstr>SMTP Interaction</vt:lpstr>
      <vt:lpstr>SMTP Interaction</vt:lpstr>
      <vt:lpstr>SMTP: final words</vt:lpstr>
      <vt:lpstr>Mail message format</vt:lpstr>
      <vt:lpstr>Mail access protocols</vt:lpstr>
      <vt:lpstr>Setup Mail Server</vt:lpstr>
      <vt:lpstr>Mục Lục</vt:lpstr>
      <vt:lpstr>VPNs</vt:lpstr>
      <vt:lpstr>VPN Packet Encapsulation</vt:lpstr>
      <vt:lpstr>Two Types of VPNs</vt:lpstr>
      <vt:lpstr>Site-to-Site VPNs</vt:lpstr>
      <vt:lpstr>Remote Access VPNs </vt:lpstr>
      <vt:lpstr>Setup VPN</vt:lpstr>
      <vt:lpstr>Bản trình bày PowerPoint</vt:lpstr>
    </vt:vector>
  </TitlesOfParts>
  <Company>SOFTECH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YWC</dc:creator>
  <cp:revision>119</cp:revision>
  <cp:lastPrinted>1601-01-01T00:00:00Z</cp:lastPrinted>
  <dcterms:created xsi:type="dcterms:W3CDTF">2005-08-06T12:02:07Z</dcterms:created>
  <dcterms:modified xsi:type="dcterms:W3CDTF">2023-10-19T10:02:30Z</dcterms:modified>
</cp:coreProperties>
</file>