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648" r:id="rId2"/>
  </p:sldMasterIdLst>
  <p:notesMasterIdLst>
    <p:notesMasterId r:id="rId32"/>
  </p:notesMasterIdLst>
  <p:sldIdLst>
    <p:sldId id="404" r:id="rId3"/>
    <p:sldId id="257" r:id="rId4"/>
    <p:sldId id="405" r:id="rId5"/>
    <p:sldId id="433" r:id="rId6"/>
    <p:sldId id="408" r:id="rId7"/>
    <p:sldId id="412" r:id="rId8"/>
    <p:sldId id="422" r:id="rId9"/>
    <p:sldId id="423" r:id="rId10"/>
    <p:sldId id="424" r:id="rId11"/>
    <p:sldId id="425" r:id="rId12"/>
    <p:sldId id="421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34" r:id="rId22"/>
    <p:sldId id="427" r:id="rId23"/>
    <p:sldId id="429" r:id="rId24"/>
    <p:sldId id="430" r:id="rId25"/>
    <p:sldId id="431" r:id="rId26"/>
    <p:sldId id="432" r:id="rId27"/>
    <p:sldId id="435" r:id="rId28"/>
    <p:sldId id="436" r:id="rId29"/>
    <p:sldId id="437" r:id="rId30"/>
    <p:sldId id="393" r:id="rId3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9DF25-F86B-4516-B1CD-61488FF2DB07}" v="27" dt="2023-10-19T10:33:05.417"/>
    <p1510:client id="{07566498-44F8-4639-A8CA-2B4C0AD1D51C}" v="720" dt="2023-08-04T03:00:58.814"/>
    <p1510:client id="{0BFD4720-1AC8-4196-B141-AB7287C126FF}" v="62" dt="2023-08-17T03:00:12.176"/>
    <p1510:client id="{11F2CECC-3273-4AE8-A998-71AC8E71EEE6}" v="88" dt="2023-08-17T10:06:57.269"/>
    <p1510:client id="{1E8EF9DC-5EA4-425E-9953-1ABDFB2097F3}" v="277" dt="2023-08-04T15:18:07.729"/>
    <p1510:client id="{2DE31246-FFA2-4D39-975F-4642863E00F1}" v="649" dt="2023-08-21T16:28:28.638"/>
    <p1510:client id="{3AAA18D7-E9B9-4C48-8D46-116428D15A3B}" v="83" dt="2023-08-13T15:23:18.660"/>
    <p1510:client id="{77B620F4-A598-441B-96C5-A9BDBD509DA2}" v="131" dt="2023-08-17T17:26:23.203"/>
    <p1510:client id="{80F5F2B2-4FC9-4BEC-A52E-FC150A3B612A}" v="62" dt="2023-08-21T16:47:18.840"/>
    <p1510:client id="{95F3361D-C8B6-4539-9751-C940094FFCF0}" v="418" dt="2023-08-16T10:05:12.850"/>
    <p1510:client id="{9D64138F-CCCA-4C59-B418-8B9B3CD3166D}" v="76" dt="2023-08-17T05:16:57.752"/>
    <p1510:client id="{9E70ACEF-D056-4163-BCFE-BBC41C23118D}" v="152" dt="2023-08-17T10:36:25.946"/>
    <p1510:client id="{A1417D89-5671-4CC6-AA32-6782580E67BF}" v="627" dt="2023-08-12T03:27:20.764"/>
    <p1510:client id="{A44A8A2B-26F0-4566-AD1C-5749E4A192F3}" v="304" dt="2023-08-11T16:58:37.691"/>
    <p1510:client id="{B207133D-ABFF-439A-8009-7C3B7E0B095B}" v="916" dt="2023-08-14T17:11:51.447"/>
    <p1510:client id="{D15DC498-EE4A-40E4-B29F-9389025554B4}" v="619" dt="2023-08-10T10:18:45.718"/>
    <p1510:client id="{E07B9685-5A37-4A97-880C-EB79A1BA2E04}" v="360" dt="2023-08-16T17:35:18.186"/>
    <p1510:client id="{F077D0EA-C2B9-4BB7-B815-13DA4F31E4CE}" v="2" dt="2023-08-21T16:30:57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B207133D-ABFF-439A-8009-7C3B7E0B095B}"/>
    <pc:docChg chg="addSld delSld modSld sldOrd addMainMaster">
      <pc:chgData name="tien tran" userId="f5c0b7c74de91c7e" providerId="Windows Live" clId="Web-{B207133D-ABFF-439A-8009-7C3B7E0B095B}" dt="2023-08-14T17:11:51.447" v="861" actId="1076"/>
      <pc:docMkLst>
        <pc:docMk/>
      </pc:docMkLst>
      <pc:sldChg chg="modSp">
        <pc:chgData name="tien tran" userId="f5c0b7c74de91c7e" providerId="Windows Live" clId="Web-{B207133D-ABFF-439A-8009-7C3B7E0B095B}" dt="2023-08-14T17:09:10.270" v="836" actId="20577"/>
        <pc:sldMkLst>
          <pc:docMk/>
          <pc:sldMk cId="0" sldId="257"/>
        </pc:sldMkLst>
        <pc:spChg chg="mod">
          <ac:chgData name="tien tran" userId="f5c0b7c74de91c7e" providerId="Windows Live" clId="Web-{B207133D-ABFF-439A-8009-7C3B7E0B095B}" dt="2023-08-14T17:09:10.270" v="83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 del">
        <pc:chgData name="tien tran" userId="f5c0b7c74de91c7e" providerId="Windows Live" clId="Web-{B207133D-ABFF-439A-8009-7C3B7E0B095B}" dt="2023-08-14T17:10:40.554" v="848"/>
        <pc:sldMkLst>
          <pc:docMk/>
          <pc:sldMk cId="127468970" sldId="408"/>
        </pc:sldMkLst>
        <pc:spChg chg="mod">
          <ac:chgData name="tien tran" userId="f5c0b7c74de91c7e" providerId="Windows Live" clId="Web-{B207133D-ABFF-439A-8009-7C3B7E0B095B}" dt="2023-08-14T17:09:23.848" v="83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B207133D-ABFF-439A-8009-7C3B7E0B095B}" dt="2023-08-14T15:33:01.877" v="258"/>
        <pc:sldMkLst>
          <pc:docMk/>
          <pc:sldMk cId="3729329251" sldId="433"/>
        </pc:sldMkLst>
      </pc:sldChg>
      <pc:sldChg chg="del">
        <pc:chgData name="tien tran" userId="f5c0b7c74de91c7e" providerId="Windows Live" clId="Web-{B207133D-ABFF-439A-8009-7C3B7E0B095B}" dt="2023-08-14T15:33:01.095" v="257"/>
        <pc:sldMkLst>
          <pc:docMk/>
          <pc:sldMk cId="3101371877" sldId="434"/>
        </pc:sldMkLst>
      </pc:sldChg>
      <pc:sldChg chg="del">
        <pc:chgData name="tien tran" userId="f5c0b7c74de91c7e" providerId="Windows Live" clId="Web-{B207133D-ABFF-439A-8009-7C3B7E0B095B}" dt="2023-08-14T15:32:52.486" v="246"/>
        <pc:sldMkLst>
          <pc:docMk/>
          <pc:sldMk cId="2338905664" sldId="435"/>
        </pc:sldMkLst>
      </pc:sldChg>
      <pc:sldChg chg="del">
        <pc:chgData name="tien tran" userId="f5c0b7c74de91c7e" providerId="Windows Live" clId="Web-{B207133D-ABFF-439A-8009-7C3B7E0B095B}" dt="2023-08-14T15:33:02.533" v="259"/>
        <pc:sldMkLst>
          <pc:docMk/>
          <pc:sldMk cId="3101003691" sldId="437"/>
        </pc:sldMkLst>
      </pc:sldChg>
      <pc:sldChg chg="del">
        <pc:chgData name="tien tran" userId="f5c0b7c74de91c7e" providerId="Windows Live" clId="Web-{B207133D-ABFF-439A-8009-7C3B7E0B095B}" dt="2023-08-14T15:33:04.517" v="262"/>
        <pc:sldMkLst>
          <pc:docMk/>
          <pc:sldMk cId="3484366298" sldId="439"/>
        </pc:sldMkLst>
      </pc:sldChg>
      <pc:sldChg chg="del">
        <pc:chgData name="tien tran" userId="f5c0b7c74de91c7e" providerId="Windows Live" clId="Web-{B207133D-ABFF-439A-8009-7C3B7E0B095B}" dt="2023-08-14T15:32:33.094" v="234"/>
        <pc:sldMkLst>
          <pc:docMk/>
          <pc:sldMk cId="2898175485" sldId="442"/>
        </pc:sldMkLst>
      </pc:sldChg>
      <pc:sldChg chg="del">
        <pc:chgData name="tien tran" userId="f5c0b7c74de91c7e" providerId="Windows Live" clId="Web-{B207133D-ABFF-439A-8009-7C3B7E0B095B}" dt="2023-08-14T15:32:34.376" v="235"/>
        <pc:sldMkLst>
          <pc:docMk/>
          <pc:sldMk cId="1652033460" sldId="443"/>
        </pc:sldMkLst>
      </pc:sldChg>
      <pc:sldChg chg="del">
        <pc:chgData name="tien tran" userId="f5c0b7c74de91c7e" providerId="Windows Live" clId="Web-{B207133D-ABFF-439A-8009-7C3B7E0B095B}" dt="2023-08-14T15:32:37.454" v="236"/>
        <pc:sldMkLst>
          <pc:docMk/>
          <pc:sldMk cId="2826315926" sldId="444"/>
        </pc:sldMkLst>
      </pc:sldChg>
      <pc:sldChg chg="del">
        <pc:chgData name="tien tran" userId="f5c0b7c74de91c7e" providerId="Windows Live" clId="Web-{B207133D-ABFF-439A-8009-7C3B7E0B095B}" dt="2023-08-14T15:51:27.696" v="411"/>
        <pc:sldMkLst>
          <pc:docMk/>
          <pc:sldMk cId="3024936694" sldId="445"/>
        </pc:sldMkLst>
      </pc:sldChg>
      <pc:sldChg chg="del">
        <pc:chgData name="tien tran" userId="f5c0b7c74de91c7e" providerId="Windows Live" clId="Web-{B207133D-ABFF-439A-8009-7C3B7E0B095B}" dt="2023-08-14T15:51:29.571" v="412"/>
        <pc:sldMkLst>
          <pc:docMk/>
          <pc:sldMk cId="551425138" sldId="446"/>
        </pc:sldMkLst>
      </pc:sldChg>
      <pc:sldChg chg="del">
        <pc:chgData name="tien tran" userId="f5c0b7c74de91c7e" providerId="Windows Live" clId="Web-{B207133D-ABFF-439A-8009-7C3B7E0B095B}" dt="2023-08-14T15:32:41.923" v="237"/>
        <pc:sldMkLst>
          <pc:docMk/>
          <pc:sldMk cId="1813781525" sldId="447"/>
        </pc:sldMkLst>
      </pc:sldChg>
      <pc:sldChg chg="del">
        <pc:chgData name="tien tran" userId="f5c0b7c74de91c7e" providerId="Windows Live" clId="Web-{B207133D-ABFF-439A-8009-7C3B7E0B095B}" dt="2023-08-14T15:32:43.017" v="238"/>
        <pc:sldMkLst>
          <pc:docMk/>
          <pc:sldMk cId="3637023688" sldId="448"/>
        </pc:sldMkLst>
      </pc:sldChg>
      <pc:sldChg chg="del">
        <pc:chgData name="tien tran" userId="f5c0b7c74de91c7e" providerId="Windows Live" clId="Web-{B207133D-ABFF-439A-8009-7C3B7E0B095B}" dt="2023-08-14T15:32:45.626" v="241"/>
        <pc:sldMkLst>
          <pc:docMk/>
          <pc:sldMk cId="3418892251" sldId="449"/>
        </pc:sldMkLst>
      </pc:sldChg>
      <pc:sldChg chg="del">
        <pc:chgData name="tien tran" userId="f5c0b7c74de91c7e" providerId="Windows Live" clId="Web-{B207133D-ABFF-439A-8009-7C3B7E0B095B}" dt="2023-08-14T15:32:46.439" v="242"/>
        <pc:sldMkLst>
          <pc:docMk/>
          <pc:sldMk cId="2960016461" sldId="450"/>
        </pc:sldMkLst>
      </pc:sldChg>
      <pc:sldChg chg="del">
        <pc:chgData name="tien tran" userId="f5c0b7c74de91c7e" providerId="Windows Live" clId="Web-{B207133D-ABFF-439A-8009-7C3B7E0B095B}" dt="2023-08-14T15:32:50.579" v="244"/>
        <pc:sldMkLst>
          <pc:docMk/>
          <pc:sldMk cId="3782154446" sldId="451"/>
        </pc:sldMkLst>
      </pc:sldChg>
      <pc:sldChg chg="del">
        <pc:chgData name="tien tran" userId="f5c0b7c74de91c7e" providerId="Windows Live" clId="Web-{B207133D-ABFF-439A-8009-7C3B7E0B095B}" dt="2023-08-14T15:32:55.314" v="250"/>
        <pc:sldMkLst>
          <pc:docMk/>
          <pc:sldMk cId="2205607508" sldId="452"/>
        </pc:sldMkLst>
      </pc:sldChg>
      <pc:sldChg chg="del">
        <pc:chgData name="tien tran" userId="f5c0b7c74de91c7e" providerId="Windows Live" clId="Web-{B207133D-ABFF-439A-8009-7C3B7E0B095B}" dt="2023-08-14T15:32:52.064" v="245"/>
        <pc:sldMkLst>
          <pc:docMk/>
          <pc:sldMk cId="4278724821" sldId="453"/>
        </pc:sldMkLst>
      </pc:sldChg>
      <pc:sldChg chg="del">
        <pc:chgData name="tien tran" userId="f5c0b7c74de91c7e" providerId="Windows Live" clId="Web-{B207133D-ABFF-439A-8009-7C3B7E0B095B}" dt="2023-08-14T15:32:47.501" v="243"/>
        <pc:sldMkLst>
          <pc:docMk/>
          <pc:sldMk cId="2018105247" sldId="454"/>
        </pc:sldMkLst>
      </pc:sldChg>
      <pc:sldChg chg="del">
        <pc:chgData name="tien tran" userId="f5c0b7c74de91c7e" providerId="Windows Live" clId="Web-{B207133D-ABFF-439A-8009-7C3B7E0B095B}" dt="2023-08-14T15:32:53.595" v="247"/>
        <pc:sldMkLst>
          <pc:docMk/>
          <pc:sldMk cId="462244606" sldId="455"/>
        </pc:sldMkLst>
      </pc:sldChg>
      <pc:sldChg chg="del">
        <pc:chgData name="tien tran" userId="f5c0b7c74de91c7e" providerId="Windows Live" clId="Web-{B207133D-ABFF-439A-8009-7C3B7E0B095B}" dt="2023-08-14T15:32:53.626" v="248"/>
        <pc:sldMkLst>
          <pc:docMk/>
          <pc:sldMk cId="2490307678" sldId="456"/>
        </pc:sldMkLst>
      </pc:sldChg>
      <pc:sldChg chg="del">
        <pc:chgData name="tien tran" userId="f5c0b7c74de91c7e" providerId="Windows Live" clId="Web-{B207133D-ABFF-439A-8009-7C3B7E0B095B}" dt="2023-08-14T15:32:53.767" v="249"/>
        <pc:sldMkLst>
          <pc:docMk/>
          <pc:sldMk cId="2453985259" sldId="457"/>
        </pc:sldMkLst>
      </pc:sldChg>
      <pc:sldChg chg="del">
        <pc:chgData name="tien tran" userId="f5c0b7c74de91c7e" providerId="Windows Live" clId="Web-{B207133D-ABFF-439A-8009-7C3B7E0B095B}" dt="2023-08-14T15:32:56.283" v="251"/>
        <pc:sldMkLst>
          <pc:docMk/>
          <pc:sldMk cId="1691876928" sldId="458"/>
        </pc:sldMkLst>
      </pc:sldChg>
      <pc:sldChg chg="del">
        <pc:chgData name="tien tran" userId="f5c0b7c74de91c7e" providerId="Windows Live" clId="Web-{B207133D-ABFF-439A-8009-7C3B7E0B095B}" dt="2023-08-14T15:32:57.095" v="252"/>
        <pc:sldMkLst>
          <pc:docMk/>
          <pc:sldMk cId="1592320012" sldId="459"/>
        </pc:sldMkLst>
      </pc:sldChg>
      <pc:sldChg chg="del">
        <pc:chgData name="tien tran" userId="f5c0b7c74de91c7e" providerId="Windows Live" clId="Web-{B207133D-ABFF-439A-8009-7C3B7E0B095B}" dt="2023-08-14T15:32:58.502" v="254"/>
        <pc:sldMkLst>
          <pc:docMk/>
          <pc:sldMk cId="4272214377" sldId="460"/>
        </pc:sldMkLst>
      </pc:sldChg>
      <pc:sldChg chg="del">
        <pc:chgData name="tien tran" userId="f5c0b7c74de91c7e" providerId="Windows Live" clId="Web-{B207133D-ABFF-439A-8009-7C3B7E0B095B}" dt="2023-08-14T15:32:57.673" v="253"/>
        <pc:sldMkLst>
          <pc:docMk/>
          <pc:sldMk cId="506047178" sldId="461"/>
        </pc:sldMkLst>
      </pc:sldChg>
      <pc:sldChg chg="del">
        <pc:chgData name="tien tran" userId="f5c0b7c74de91c7e" providerId="Windows Live" clId="Web-{B207133D-ABFF-439A-8009-7C3B7E0B095B}" dt="2023-08-14T15:33:03.580" v="261"/>
        <pc:sldMkLst>
          <pc:docMk/>
          <pc:sldMk cId="3053965576" sldId="462"/>
        </pc:sldMkLst>
      </pc:sldChg>
      <pc:sldChg chg="del">
        <pc:chgData name="tien tran" userId="f5c0b7c74de91c7e" providerId="Windows Live" clId="Web-{B207133D-ABFF-439A-8009-7C3B7E0B095B}" dt="2023-08-14T15:33:00.220" v="256"/>
        <pc:sldMkLst>
          <pc:docMk/>
          <pc:sldMk cId="2855095161" sldId="463"/>
        </pc:sldMkLst>
      </pc:sldChg>
      <pc:sldChg chg="del">
        <pc:chgData name="tien tran" userId="f5c0b7c74de91c7e" providerId="Windows Live" clId="Web-{B207133D-ABFF-439A-8009-7C3B7E0B095B}" dt="2023-08-14T15:32:58.861" v="255"/>
        <pc:sldMkLst>
          <pc:docMk/>
          <pc:sldMk cId="3314620272" sldId="464"/>
        </pc:sldMkLst>
      </pc:sldChg>
      <pc:sldChg chg="del">
        <pc:chgData name="tien tran" userId="f5c0b7c74de91c7e" providerId="Windows Live" clId="Web-{B207133D-ABFF-439A-8009-7C3B7E0B095B}" dt="2023-08-14T15:33:05.392" v="263"/>
        <pc:sldMkLst>
          <pc:docMk/>
          <pc:sldMk cId="2372846115" sldId="465"/>
        </pc:sldMkLst>
      </pc:sldChg>
      <pc:sldChg chg="del">
        <pc:chgData name="tien tran" userId="f5c0b7c74de91c7e" providerId="Windows Live" clId="Web-{B207133D-ABFF-439A-8009-7C3B7E0B095B}" dt="2023-08-14T15:33:05.408" v="264"/>
        <pc:sldMkLst>
          <pc:docMk/>
          <pc:sldMk cId="3801038533" sldId="466"/>
        </pc:sldMkLst>
      </pc:sldChg>
      <pc:sldChg chg="del">
        <pc:chgData name="tien tran" userId="f5c0b7c74de91c7e" providerId="Windows Live" clId="Web-{B207133D-ABFF-439A-8009-7C3B7E0B095B}" dt="2023-08-14T15:33:06.533" v="265"/>
        <pc:sldMkLst>
          <pc:docMk/>
          <pc:sldMk cId="3937768751" sldId="467"/>
        </pc:sldMkLst>
      </pc:sldChg>
      <pc:sldChg chg="del">
        <pc:chgData name="tien tran" userId="f5c0b7c74de91c7e" providerId="Windows Live" clId="Web-{B207133D-ABFF-439A-8009-7C3B7E0B095B}" dt="2023-08-14T15:33:07.455" v="266"/>
        <pc:sldMkLst>
          <pc:docMk/>
          <pc:sldMk cId="1562207590" sldId="468"/>
        </pc:sldMkLst>
      </pc:sldChg>
      <pc:sldChg chg="del">
        <pc:chgData name="tien tran" userId="f5c0b7c74de91c7e" providerId="Windows Live" clId="Web-{B207133D-ABFF-439A-8009-7C3B7E0B095B}" dt="2023-08-14T15:33:08.314" v="267"/>
        <pc:sldMkLst>
          <pc:docMk/>
          <pc:sldMk cId="842645735" sldId="469"/>
        </pc:sldMkLst>
      </pc:sldChg>
      <pc:sldChg chg="del">
        <pc:chgData name="tien tran" userId="f5c0b7c74de91c7e" providerId="Windows Live" clId="Web-{B207133D-ABFF-439A-8009-7C3B7E0B095B}" dt="2023-08-14T15:33:08.627" v="268"/>
        <pc:sldMkLst>
          <pc:docMk/>
          <pc:sldMk cId="784413137" sldId="470"/>
        </pc:sldMkLst>
      </pc:sldChg>
      <pc:sldChg chg="del">
        <pc:chgData name="tien tran" userId="f5c0b7c74de91c7e" providerId="Windows Live" clId="Web-{B207133D-ABFF-439A-8009-7C3B7E0B095B}" dt="2023-08-14T15:33:09.611" v="269"/>
        <pc:sldMkLst>
          <pc:docMk/>
          <pc:sldMk cId="3113586915" sldId="471"/>
        </pc:sldMkLst>
      </pc:sldChg>
      <pc:sldChg chg="del">
        <pc:chgData name="tien tran" userId="f5c0b7c74de91c7e" providerId="Windows Live" clId="Web-{B207133D-ABFF-439A-8009-7C3B7E0B095B}" dt="2023-08-14T15:33:10.424" v="270"/>
        <pc:sldMkLst>
          <pc:docMk/>
          <pc:sldMk cId="2919658375" sldId="472"/>
        </pc:sldMkLst>
      </pc:sldChg>
      <pc:sldChg chg="del">
        <pc:chgData name="tien tran" userId="f5c0b7c74de91c7e" providerId="Windows Live" clId="Web-{B207133D-ABFF-439A-8009-7C3B7E0B095B}" dt="2023-08-14T17:09:58.834" v="843"/>
        <pc:sldMkLst>
          <pc:docMk/>
          <pc:sldMk cId="777188218" sldId="474"/>
        </pc:sldMkLst>
      </pc:sldChg>
      <pc:sldChg chg="modSp">
        <pc:chgData name="tien tran" userId="f5c0b7c74de91c7e" providerId="Windows Live" clId="Web-{B207133D-ABFF-439A-8009-7C3B7E0B095B}" dt="2023-08-14T17:09:55.224" v="842" actId="20577"/>
        <pc:sldMkLst>
          <pc:docMk/>
          <pc:sldMk cId="1653844099" sldId="475"/>
        </pc:sldMkLst>
        <pc:spChg chg="mod">
          <ac:chgData name="tien tran" userId="f5c0b7c74de91c7e" providerId="Windows Live" clId="Web-{B207133D-ABFF-439A-8009-7C3B7E0B095B}" dt="2023-08-14T17:09:55.224" v="842" actId="20577"/>
          <ac:spMkLst>
            <pc:docMk/>
            <pc:sldMk cId="1653844099" sldId="475"/>
            <ac:spMk id="2" creationId="{801CD9B4-B708-DD20-DB32-BC66E871AF2C}"/>
          </ac:spMkLst>
        </pc:spChg>
      </pc:sldChg>
      <pc:sldChg chg="del">
        <pc:chgData name="tien tran" userId="f5c0b7c74de91c7e" providerId="Windows Live" clId="Web-{B207133D-ABFF-439A-8009-7C3B7E0B095B}" dt="2023-08-14T15:32:44.673" v="240"/>
        <pc:sldMkLst>
          <pc:docMk/>
          <pc:sldMk cId="2612855592" sldId="476"/>
        </pc:sldMkLst>
      </pc:sldChg>
      <pc:sldChg chg="del">
        <pc:chgData name="tien tran" userId="f5c0b7c74de91c7e" providerId="Windows Live" clId="Web-{B207133D-ABFF-439A-8009-7C3B7E0B095B}" dt="2023-08-14T15:32:43.985" v="239"/>
        <pc:sldMkLst>
          <pc:docMk/>
          <pc:sldMk cId="1664006776" sldId="477"/>
        </pc:sldMkLst>
      </pc:sldChg>
      <pc:sldChg chg="del">
        <pc:chgData name="tien tran" userId="f5c0b7c74de91c7e" providerId="Windows Live" clId="Web-{B207133D-ABFF-439A-8009-7C3B7E0B095B}" dt="2023-08-14T15:33:02.595" v="260"/>
        <pc:sldMkLst>
          <pc:docMk/>
          <pc:sldMk cId="151422651" sldId="478"/>
        </pc:sldMkLst>
      </pc:sldChg>
      <pc:sldChg chg="addSp delSp modSp">
        <pc:chgData name="tien tran" userId="f5c0b7c74de91c7e" providerId="Windows Live" clId="Web-{B207133D-ABFF-439A-8009-7C3B7E0B095B}" dt="2023-08-14T15:41:28.472" v="332" actId="20577"/>
        <pc:sldMkLst>
          <pc:docMk/>
          <pc:sldMk cId="778069119" sldId="479"/>
        </pc:sldMkLst>
        <pc:spChg chg="add del mod">
          <ac:chgData name="tien tran" userId="f5c0b7c74de91c7e" providerId="Windows Live" clId="Web-{B207133D-ABFF-439A-8009-7C3B7E0B095B}" dt="2023-08-14T15:41:28.472" v="332" actId="20577"/>
          <ac:spMkLst>
            <pc:docMk/>
            <pc:sldMk cId="778069119" sldId="479"/>
            <ac:spMk id="3" creationId="{18690DFD-B7C9-76AD-D381-2934337371E1}"/>
          </ac:spMkLst>
        </pc:spChg>
        <pc:picChg chg="add del mod ord">
          <ac:chgData name="tien tran" userId="f5c0b7c74de91c7e" providerId="Windows Live" clId="Web-{B207133D-ABFF-439A-8009-7C3B7E0B095B}" dt="2023-08-14T15:39:06.046" v="274"/>
          <ac:picMkLst>
            <pc:docMk/>
            <pc:sldMk cId="778069119" sldId="479"/>
            <ac:picMk id="5" creationId="{8587590B-2B50-AF8A-55A9-8C88359EE7E5}"/>
          </ac:picMkLst>
        </pc:picChg>
        <pc:picChg chg="add mod">
          <ac:chgData name="tien tran" userId="f5c0b7c74de91c7e" providerId="Windows Live" clId="Web-{B207133D-ABFF-439A-8009-7C3B7E0B095B}" dt="2023-08-14T15:41:13.722" v="329" actId="1076"/>
          <ac:picMkLst>
            <pc:docMk/>
            <pc:sldMk cId="778069119" sldId="479"/>
            <ac:picMk id="6" creationId="{9EEB9CAC-7040-B6C9-8D6F-0DE2D54B1F5E}"/>
          </ac:picMkLst>
        </pc:picChg>
      </pc:sldChg>
      <pc:sldChg chg="addSp modSp new ord">
        <pc:chgData name="tien tran" userId="f5c0b7c74de91c7e" providerId="Windows Live" clId="Web-{B207133D-ABFF-439A-8009-7C3B7E0B095B}" dt="2023-08-14T17:10:45.570" v="849"/>
        <pc:sldMkLst>
          <pc:docMk/>
          <pc:sldMk cId="981139034" sldId="480"/>
        </pc:sldMkLst>
        <pc:spChg chg="mod">
          <ac:chgData name="tien tran" userId="f5c0b7c74de91c7e" providerId="Windows Live" clId="Web-{B207133D-ABFF-439A-8009-7C3B7E0B095B}" dt="2023-08-14T14:06:35.713" v="4" actId="20577"/>
          <ac:spMkLst>
            <pc:docMk/>
            <pc:sldMk cId="981139034" sldId="480"/>
            <ac:spMk id="2" creationId="{04D38C4E-E8C2-9B25-CDB0-E7FF874E09C0}"/>
          </ac:spMkLst>
        </pc:spChg>
        <pc:spChg chg="mod">
          <ac:chgData name="tien tran" userId="f5c0b7c74de91c7e" providerId="Windows Live" clId="Web-{B207133D-ABFF-439A-8009-7C3B7E0B095B}" dt="2023-08-14T14:16:27.684" v="35" actId="20577"/>
          <ac:spMkLst>
            <pc:docMk/>
            <pc:sldMk cId="981139034" sldId="480"/>
            <ac:spMk id="3" creationId="{E5BDF213-A8AB-2096-6116-9B978369A57D}"/>
          </ac:spMkLst>
        </pc:spChg>
        <pc:picChg chg="add mod">
          <ac:chgData name="tien tran" userId="f5c0b7c74de91c7e" providerId="Windows Live" clId="Web-{B207133D-ABFF-439A-8009-7C3B7E0B095B}" dt="2023-08-14T15:58:11.351" v="421" actId="1076"/>
          <ac:picMkLst>
            <pc:docMk/>
            <pc:sldMk cId="981139034" sldId="480"/>
            <ac:picMk id="5" creationId="{C4BACD51-1C53-76E1-3CED-DA6D69D246B7}"/>
          </ac:picMkLst>
        </pc:picChg>
        <pc:picChg chg="add mod">
          <ac:chgData name="tien tran" userId="f5c0b7c74de91c7e" providerId="Windows Live" clId="Web-{B207133D-ABFF-439A-8009-7C3B7E0B095B}" dt="2023-08-14T15:58:18.445" v="423" actId="1076"/>
          <ac:picMkLst>
            <pc:docMk/>
            <pc:sldMk cId="981139034" sldId="480"/>
            <ac:picMk id="6" creationId="{81828728-0A45-DD6C-9BF0-08C397AAECE5}"/>
          </ac:picMkLst>
        </pc:picChg>
      </pc:sldChg>
      <pc:sldChg chg="addSp modSp new">
        <pc:chgData name="tien tran" userId="f5c0b7c74de91c7e" providerId="Windows Live" clId="Web-{B207133D-ABFF-439A-8009-7C3B7E0B095B}" dt="2023-08-14T15:31:22.686" v="212" actId="20577"/>
        <pc:sldMkLst>
          <pc:docMk/>
          <pc:sldMk cId="897445705" sldId="481"/>
        </pc:sldMkLst>
        <pc:spChg chg="mod">
          <ac:chgData name="tien tran" userId="f5c0b7c74de91c7e" providerId="Windows Live" clId="Web-{B207133D-ABFF-439A-8009-7C3B7E0B095B}" dt="2023-08-14T14:16:36.637" v="39" actId="20577"/>
          <ac:spMkLst>
            <pc:docMk/>
            <pc:sldMk cId="897445705" sldId="481"/>
            <ac:spMk id="2" creationId="{10E371E0-8483-E6A5-2798-45DCC51038B5}"/>
          </ac:spMkLst>
        </pc:spChg>
        <pc:spChg chg="mod">
          <ac:chgData name="tien tran" userId="f5c0b7c74de91c7e" providerId="Windows Live" clId="Web-{B207133D-ABFF-439A-8009-7C3B7E0B095B}" dt="2023-08-14T15:31:22.686" v="212" actId="20577"/>
          <ac:spMkLst>
            <pc:docMk/>
            <pc:sldMk cId="897445705" sldId="481"/>
            <ac:spMk id="3" creationId="{712FE2B6-4ABF-91C5-C403-CFA5D719E232}"/>
          </ac:spMkLst>
        </pc:spChg>
        <pc:picChg chg="add mod">
          <ac:chgData name="tien tran" userId="f5c0b7c74de91c7e" providerId="Windows Live" clId="Web-{B207133D-ABFF-439A-8009-7C3B7E0B095B}" dt="2023-08-14T15:27:59.101" v="208" actId="1076"/>
          <ac:picMkLst>
            <pc:docMk/>
            <pc:sldMk cId="897445705" sldId="481"/>
            <ac:picMk id="5" creationId="{B9CFCF29-39B0-75A7-22BA-E7442A34B8AF}"/>
          </ac:picMkLst>
        </pc:picChg>
      </pc:sldChg>
      <pc:sldChg chg="addSp modSp new">
        <pc:chgData name="tien tran" userId="f5c0b7c74de91c7e" providerId="Windows Live" clId="Web-{B207133D-ABFF-439A-8009-7C3B7E0B095B}" dt="2023-08-14T15:00:09.996" v="90" actId="1076"/>
        <pc:sldMkLst>
          <pc:docMk/>
          <pc:sldMk cId="862058020" sldId="482"/>
        </pc:sldMkLst>
        <pc:spChg chg="mod">
          <ac:chgData name="tien tran" userId="f5c0b7c74de91c7e" providerId="Windows Live" clId="Web-{B207133D-ABFF-439A-8009-7C3B7E0B095B}" dt="2023-08-14T14:18:50.438" v="47" actId="20577"/>
          <ac:spMkLst>
            <pc:docMk/>
            <pc:sldMk cId="862058020" sldId="482"/>
            <ac:spMk id="2" creationId="{642674F1-2BF6-D83F-0373-36250A4B06CC}"/>
          </ac:spMkLst>
        </pc:spChg>
        <pc:spChg chg="mod">
          <ac:chgData name="tien tran" userId="f5c0b7c74de91c7e" providerId="Windows Live" clId="Web-{B207133D-ABFF-439A-8009-7C3B7E0B095B}" dt="2023-08-14T15:00:00.917" v="86" actId="20577"/>
          <ac:spMkLst>
            <pc:docMk/>
            <pc:sldMk cId="862058020" sldId="482"/>
            <ac:spMk id="3" creationId="{F0969A4E-4B7C-9246-338A-2E41A3111F58}"/>
          </ac:spMkLst>
        </pc:spChg>
        <pc:picChg chg="add mod">
          <ac:chgData name="tien tran" userId="f5c0b7c74de91c7e" providerId="Windows Live" clId="Web-{B207133D-ABFF-439A-8009-7C3B7E0B095B}" dt="2023-08-14T15:00:09.996" v="90" actId="1076"/>
          <ac:picMkLst>
            <pc:docMk/>
            <pc:sldMk cId="862058020" sldId="482"/>
            <ac:picMk id="5" creationId="{950DA93C-5DF8-D8C5-4E61-3A164620BEE5}"/>
          </ac:picMkLst>
        </pc:picChg>
      </pc:sldChg>
      <pc:sldChg chg="addSp modSp new">
        <pc:chgData name="tien tran" userId="f5c0b7c74de91c7e" providerId="Windows Live" clId="Web-{B207133D-ABFF-439A-8009-7C3B7E0B095B}" dt="2023-08-14T15:21:32.525" v="201" actId="20577"/>
        <pc:sldMkLst>
          <pc:docMk/>
          <pc:sldMk cId="1433311710" sldId="483"/>
        </pc:sldMkLst>
        <pc:spChg chg="mod">
          <ac:chgData name="tien tran" userId="f5c0b7c74de91c7e" providerId="Windows Live" clId="Web-{B207133D-ABFF-439A-8009-7C3B7E0B095B}" dt="2023-08-14T14:44:46.901" v="52" actId="20577"/>
          <ac:spMkLst>
            <pc:docMk/>
            <pc:sldMk cId="1433311710" sldId="483"/>
            <ac:spMk id="2" creationId="{0B271909-12B8-B7B3-B0E3-50D6B72E0E05}"/>
          </ac:spMkLst>
        </pc:spChg>
        <pc:spChg chg="mod">
          <ac:chgData name="tien tran" userId="f5c0b7c74de91c7e" providerId="Windows Live" clId="Web-{B207133D-ABFF-439A-8009-7C3B7E0B095B}" dt="2023-08-14T15:21:32.525" v="201" actId="20577"/>
          <ac:spMkLst>
            <pc:docMk/>
            <pc:sldMk cId="1433311710" sldId="483"/>
            <ac:spMk id="3" creationId="{90820BB6-C61D-C697-5F33-9B70CEB7C9C9}"/>
          </ac:spMkLst>
        </pc:spChg>
        <pc:picChg chg="add mod">
          <ac:chgData name="tien tran" userId="f5c0b7c74de91c7e" providerId="Windows Live" clId="Web-{B207133D-ABFF-439A-8009-7C3B7E0B095B}" dt="2023-08-14T15:17:29.501" v="195" actId="1076"/>
          <ac:picMkLst>
            <pc:docMk/>
            <pc:sldMk cId="1433311710" sldId="483"/>
            <ac:picMk id="5" creationId="{EAE3E51D-98EE-1F63-379F-BB9FCE67B3BB}"/>
          </ac:picMkLst>
        </pc:picChg>
      </pc:sldChg>
      <pc:sldChg chg="modSp new ord">
        <pc:chgData name="tien tran" userId="f5c0b7c74de91c7e" providerId="Windows Live" clId="Web-{B207133D-ABFF-439A-8009-7C3B7E0B095B}" dt="2023-08-14T15:32:26.032" v="233"/>
        <pc:sldMkLst>
          <pc:docMk/>
          <pc:sldMk cId="1196033171" sldId="484"/>
        </pc:sldMkLst>
        <pc:spChg chg="mod">
          <ac:chgData name="tien tran" userId="f5c0b7c74de91c7e" providerId="Windows Live" clId="Web-{B207133D-ABFF-439A-8009-7C3B7E0B095B}" dt="2023-08-14T15:32:11.203" v="232" actId="20577"/>
          <ac:spMkLst>
            <pc:docMk/>
            <pc:sldMk cId="1196033171" sldId="484"/>
            <ac:spMk id="2" creationId="{4BCEBF12-9EA6-7246-30A0-19B482BDF226}"/>
          </ac:spMkLst>
        </pc:spChg>
        <pc:spChg chg="mod">
          <ac:chgData name="tien tran" userId="f5c0b7c74de91c7e" providerId="Windows Live" clId="Web-{B207133D-ABFF-439A-8009-7C3B7E0B095B}" dt="2023-08-14T15:32:03.437" v="227" actId="20577"/>
          <ac:spMkLst>
            <pc:docMk/>
            <pc:sldMk cId="1196033171" sldId="484"/>
            <ac:spMk id="3" creationId="{FA96D767-1D6A-C40F-B2BB-DD47AB15A64F}"/>
          </ac:spMkLst>
        </pc:spChg>
      </pc:sldChg>
      <pc:sldChg chg="addSp delSp modSp new">
        <pc:chgData name="tien tran" userId="f5c0b7c74de91c7e" providerId="Windows Live" clId="Web-{B207133D-ABFF-439A-8009-7C3B7E0B095B}" dt="2023-08-14T15:46:44.780" v="410" actId="14100"/>
        <pc:sldMkLst>
          <pc:docMk/>
          <pc:sldMk cId="4255792222" sldId="485"/>
        </pc:sldMkLst>
        <pc:spChg chg="mod">
          <ac:chgData name="tien tran" userId="f5c0b7c74de91c7e" providerId="Windows Live" clId="Web-{B207133D-ABFF-439A-8009-7C3B7E0B095B}" dt="2023-08-14T15:42:05.099" v="333" actId="20577"/>
          <ac:spMkLst>
            <pc:docMk/>
            <pc:sldMk cId="4255792222" sldId="485"/>
            <ac:spMk id="2" creationId="{ED829C33-B854-1B88-A4C5-6CE85B57259D}"/>
          </ac:spMkLst>
        </pc:spChg>
        <pc:spChg chg="mod">
          <ac:chgData name="tien tran" userId="f5c0b7c74de91c7e" providerId="Windows Live" clId="Web-{B207133D-ABFF-439A-8009-7C3B7E0B095B}" dt="2023-08-14T15:44:00.306" v="391" actId="20577"/>
          <ac:spMkLst>
            <pc:docMk/>
            <pc:sldMk cId="4255792222" sldId="485"/>
            <ac:spMk id="3" creationId="{EAD3CB2B-B09F-7A41-D552-7E04B54A750B}"/>
          </ac:spMkLst>
        </pc:spChg>
        <pc:picChg chg="add del mod">
          <ac:chgData name="tien tran" userId="f5c0b7c74de91c7e" providerId="Windows Live" clId="Web-{B207133D-ABFF-439A-8009-7C3B7E0B095B}" dt="2023-08-14T15:45:39.903" v="402"/>
          <ac:picMkLst>
            <pc:docMk/>
            <pc:sldMk cId="4255792222" sldId="485"/>
            <ac:picMk id="5" creationId="{2889F5D3-72B3-A2DB-B6B2-7E76AF7E594D}"/>
          </ac:picMkLst>
        </pc:picChg>
        <pc:picChg chg="add mod">
          <ac:chgData name="tien tran" userId="f5c0b7c74de91c7e" providerId="Windows Live" clId="Web-{B207133D-ABFF-439A-8009-7C3B7E0B095B}" dt="2023-08-14T15:46:38.952" v="408" actId="1076"/>
          <ac:picMkLst>
            <pc:docMk/>
            <pc:sldMk cId="4255792222" sldId="485"/>
            <ac:picMk id="6" creationId="{D7A1183E-6F91-B2AB-A68E-D1B6D72EA3CB}"/>
          </ac:picMkLst>
        </pc:picChg>
        <pc:picChg chg="add mod">
          <ac:chgData name="tien tran" userId="f5c0b7c74de91c7e" providerId="Windows Live" clId="Web-{B207133D-ABFF-439A-8009-7C3B7E0B095B}" dt="2023-08-14T15:46:44.780" v="410" actId="14100"/>
          <ac:picMkLst>
            <pc:docMk/>
            <pc:sldMk cId="4255792222" sldId="485"/>
            <ac:picMk id="7" creationId="{F1B364A9-1A5B-44A8-E03E-B2AA5DC52D7B}"/>
          </ac:picMkLst>
        </pc:picChg>
      </pc:sldChg>
      <pc:sldChg chg="addSp modSp new">
        <pc:chgData name="tien tran" userId="f5c0b7c74de91c7e" providerId="Windows Live" clId="Web-{B207133D-ABFF-439A-8009-7C3B7E0B095B}" dt="2023-08-14T16:05:21.022" v="546" actId="1076"/>
        <pc:sldMkLst>
          <pc:docMk/>
          <pc:sldMk cId="2538643407" sldId="486"/>
        </pc:sldMkLst>
        <pc:spChg chg="mod">
          <ac:chgData name="tien tran" userId="f5c0b7c74de91c7e" providerId="Windows Live" clId="Web-{B207133D-ABFF-439A-8009-7C3B7E0B095B}" dt="2023-08-14T15:51:39.915" v="416" actId="20577"/>
          <ac:spMkLst>
            <pc:docMk/>
            <pc:sldMk cId="2538643407" sldId="486"/>
            <ac:spMk id="2" creationId="{85C4C1EF-1067-92A1-1F2D-5F191FD7EF2F}"/>
          </ac:spMkLst>
        </pc:spChg>
        <pc:spChg chg="mod">
          <ac:chgData name="tien tran" userId="f5c0b7c74de91c7e" providerId="Windows Live" clId="Web-{B207133D-ABFF-439A-8009-7C3B7E0B095B}" dt="2023-08-14T16:05:14.741" v="543" actId="20577"/>
          <ac:spMkLst>
            <pc:docMk/>
            <pc:sldMk cId="2538643407" sldId="486"/>
            <ac:spMk id="3" creationId="{9543AB70-B0D2-F713-A7AF-2A4AD1B4EA78}"/>
          </ac:spMkLst>
        </pc:spChg>
        <pc:picChg chg="add mod">
          <ac:chgData name="tien tran" userId="f5c0b7c74de91c7e" providerId="Windows Live" clId="Web-{B207133D-ABFF-439A-8009-7C3B7E0B095B}" dt="2023-08-14T16:05:21.022" v="546" actId="1076"/>
          <ac:picMkLst>
            <pc:docMk/>
            <pc:sldMk cId="2538643407" sldId="486"/>
            <ac:picMk id="5" creationId="{2B451EA4-4EE3-5A55-E637-CC77F6555034}"/>
          </ac:picMkLst>
        </pc:picChg>
      </pc:sldChg>
      <pc:sldChg chg="addSp modSp new">
        <pc:chgData name="tien tran" userId="f5c0b7c74de91c7e" providerId="Windows Live" clId="Web-{B207133D-ABFF-439A-8009-7C3B7E0B095B}" dt="2023-08-14T16:26:15.129" v="630" actId="20577"/>
        <pc:sldMkLst>
          <pc:docMk/>
          <pc:sldMk cId="1485422491" sldId="487"/>
        </pc:sldMkLst>
        <pc:spChg chg="mod">
          <ac:chgData name="tien tran" userId="f5c0b7c74de91c7e" providerId="Windows Live" clId="Web-{B207133D-ABFF-439A-8009-7C3B7E0B095B}" dt="2023-08-14T16:13:45.712" v="548"/>
          <ac:spMkLst>
            <pc:docMk/>
            <pc:sldMk cId="1485422491" sldId="487"/>
            <ac:spMk id="2" creationId="{D39EDC47-34ED-BA3F-8F36-218EBA7FCBB6}"/>
          </ac:spMkLst>
        </pc:spChg>
        <pc:spChg chg="mod">
          <ac:chgData name="tien tran" userId="f5c0b7c74de91c7e" providerId="Windows Live" clId="Web-{B207133D-ABFF-439A-8009-7C3B7E0B095B}" dt="2023-08-14T16:26:15.129" v="630" actId="20577"/>
          <ac:spMkLst>
            <pc:docMk/>
            <pc:sldMk cId="1485422491" sldId="487"/>
            <ac:spMk id="3" creationId="{808BE8A5-E2BF-A374-8DB8-456A1FE216E8}"/>
          </ac:spMkLst>
        </pc:spChg>
        <pc:picChg chg="add mod">
          <ac:chgData name="tien tran" userId="f5c0b7c74de91c7e" providerId="Windows Live" clId="Web-{B207133D-ABFF-439A-8009-7C3B7E0B095B}" dt="2023-08-14T16:24:22.781" v="616" actId="1076"/>
          <ac:picMkLst>
            <pc:docMk/>
            <pc:sldMk cId="1485422491" sldId="487"/>
            <ac:picMk id="5" creationId="{4D8E80F7-2A5C-5375-2C90-D95A22A6A3BD}"/>
          </ac:picMkLst>
        </pc:picChg>
        <pc:picChg chg="add mod">
          <ac:chgData name="tien tran" userId="f5c0b7c74de91c7e" providerId="Windows Live" clId="Web-{B207133D-ABFF-439A-8009-7C3B7E0B095B}" dt="2023-08-14T16:24:20.125" v="615" actId="14100"/>
          <ac:picMkLst>
            <pc:docMk/>
            <pc:sldMk cId="1485422491" sldId="487"/>
            <ac:picMk id="6" creationId="{1D37FA28-A401-A660-39EF-0D3910F04A2A}"/>
          </ac:picMkLst>
        </pc:picChg>
      </pc:sldChg>
      <pc:sldChg chg="add del">
        <pc:chgData name="tien tran" userId="f5c0b7c74de91c7e" providerId="Windows Live" clId="Web-{B207133D-ABFF-439A-8009-7C3B7E0B095B}" dt="2023-08-14T16:21:40.447" v="582"/>
        <pc:sldMkLst>
          <pc:docMk/>
          <pc:sldMk cId="60124349" sldId="488"/>
        </pc:sldMkLst>
      </pc:sldChg>
      <pc:sldChg chg="modSp new">
        <pc:chgData name="tien tran" userId="f5c0b7c74de91c7e" providerId="Windows Live" clId="Web-{B207133D-ABFF-439A-8009-7C3B7E0B095B}" dt="2023-08-14T16:33:46.113" v="654" actId="20577"/>
        <pc:sldMkLst>
          <pc:docMk/>
          <pc:sldMk cId="4225636501" sldId="488"/>
        </pc:sldMkLst>
        <pc:spChg chg="mod">
          <ac:chgData name="tien tran" userId="f5c0b7c74de91c7e" providerId="Windows Live" clId="Web-{B207133D-ABFF-439A-8009-7C3B7E0B095B}" dt="2023-08-14T16:24:57.595" v="618" actId="20577"/>
          <ac:spMkLst>
            <pc:docMk/>
            <pc:sldMk cId="4225636501" sldId="488"/>
            <ac:spMk id="2" creationId="{41C9B1E8-07E9-1E01-C639-96E7D9B63E99}"/>
          </ac:spMkLst>
        </pc:spChg>
        <pc:spChg chg="mod">
          <ac:chgData name="tien tran" userId="f5c0b7c74de91c7e" providerId="Windows Live" clId="Web-{B207133D-ABFF-439A-8009-7C3B7E0B095B}" dt="2023-08-14T16:33:46.113" v="654" actId="20577"/>
          <ac:spMkLst>
            <pc:docMk/>
            <pc:sldMk cId="4225636501" sldId="488"/>
            <ac:spMk id="3" creationId="{0902563E-754F-2D41-BEB1-77CD3015A0BE}"/>
          </ac:spMkLst>
        </pc:spChg>
      </pc:sldChg>
      <pc:sldChg chg="addSp modSp new">
        <pc:chgData name="tien tran" userId="f5c0b7c74de91c7e" providerId="Windows Live" clId="Web-{B207133D-ABFF-439A-8009-7C3B7E0B095B}" dt="2023-08-14T17:11:51.447" v="861" actId="1076"/>
        <pc:sldMkLst>
          <pc:docMk/>
          <pc:sldMk cId="3272408540" sldId="489"/>
        </pc:sldMkLst>
        <pc:spChg chg="mod">
          <ac:chgData name="tien tran" userId="f5c0b7c74de91c7e" providerId="Windows Live" clId="Web-{B207133D-ABFF-439A-8009-7C3B7E0B095B}" dt="2023-08-14T16:54:13.879" v="757" actId="20577"/>
          <ac:spMkLst>
            <pc:docMk/>
            <pc:sldMk cId="3272408540" sldId="489"/>
            <ac:spMk id="2" creationId="{270BF4C2-D55A-EF0F-C4EF-E6A73564A88E}"/>
          </ac:spMkLst>
        </pc:spChg>
        <pc:spChg chg="mod">
          <ac:chgData name="tien tran" userId="f5c0b7c74de91c7e" providerId="Windows Live" clId="Web-{B207133D-ABFF-439A-8009-7C3B7E0B095B}" dt="2023-08-14T17:11:30.415" v="856" actId="20577"/>
          <ac:spMkLst>
            <pc:docMk/>
            <pc:sldMk cId="3272408540" sldId="489"/>
            <ac:spMk id="3" creationId="{7A5AD41E-EC2B-E7FA-E20A-71EC4D1B48CB}"/>
          </ac:spMkLst>
        </pc:spChg>
        <pc:picChg chg="add mod">
          <ac:chgData name="tien tran" userId="f5c0b7c74de91c7e" providerId="Windows Live" clId="Web-{B207133D-ABFF-439A-8009-7C3B7E0B095B}" dt="2023-08-14T17:11:51.447" v="861" actId="1076"/>
          <ac:picMkLst>
            <pc:docMk/>
            <pc:sldMk cId="3272408540" sldId="489"/>
            <ac:picMk id="5" creationId="{4AC74833-D44C-6EEA-17F7-1F9D4E74D40A}"/>
          </ac:picMkLst>
        </pc:picChg>
      </pc:sldChg>
      <pc:sldChg chg="addSp delSp modSp new del">
        <pc:chgData name="tien tran" userId="f5c0b7c74de91c7e" providerId="Windows Live" clId="Web-{B207133D-ABFF-439A-8009-7C3B7E0B095B}" dt="2023-08-14T17:07:59.064" v="817"/>
        <pc:sldMkLst>
          <pc:docMk/>
          <pc:sldMk cId="1773969772" sldId="490"/>
        </pc:sldMkLst>
        <pc:spChg chg="mod">
          <ac:chgData name="tien tran" userId="f5c0b7c74de91c7e" providerId="Windows Live" clId="Web-{B207133D-ABFF-439A-8009-7C3B7E0B095B}" dt="2023-08-14T16:54:11.113" v="748" actId="20577"/>
          <ac:spMkLst>
            <pc:docMk/>
            <pc:sldMk cId="1773969772" sldId="490"/>
            <ac:spMk id="2" creationId="{5E04FD42-CDAF-68F6-9870-D427273CE89D}"/>
          </ac:spMkLst>
        </pc:spChg>
        <pc:spChg chg="del">
          <ac:chgData name="tien tran" userId="f5c0b7c74de91c7e" providerId="Windows Live" clId="Web-{B207133D-ABFF-439A-8009-7C3B7E0B095B}" dt="2023-08-14T16:53:09.783" v="694"/>
          <ac:spMkLst>
            <pc:docMk/>
            <pc:sldMk cId="1773969772" sldId="490"/>
            <ac:spMk id="3" creationId="{1380893F-FF1D-DB82-30FC-83AD5DBBC891}"/>
          </ac:spMkLst>
        </pc:spChg>
        <pc:spChg chg="add del mod">
          <ac:chgData name="tien tran" userId="f5c0b7c74de91c7e" providerId="Windows Live" clId="Web-{B207133D-ABFF-439A-8009-7C3B7E0B095B}" dt="2023-08-14T16:54:08.285" v="746"/>
          <ac:spMkLst>
            <pc:docMk/>
            <pc:sldMk cId="1773969772" sldId="490"/>
            <ac:spMk id="6" creationId="{A78964A7-A426-495B-ED41-ED13C1CDE797}"/>
          </ac:spMkLst>
        </pc:spChg>
        <pc:spChg chg="add del mod">
          <ac:chgData name="tien tran" userId="f5c0b7c74de91c7e" providerId="Windows Live" clId="Web-{B207133D-ABFF-439A-8009-7C3B7E0B095B}" dt="2023-08-14T16:54:02.160" v="727"/>
          <ac:spMkLst>
            <pc:docMk/>
            <pc:sldMk cId="1773969772" sldId="490"/>
            <ac:spMk id="8" creationId="{5E0B54B7-A574-D98F-7C06-E3F6A03AF753}"/>
          </ac:spMkLst>
        </pc:spChg>
        <pc:picChg chg="add del mod ord">
          <ac:chgData name="tien tran" userId="f5c0b7c74de91c7e" providerId="Windows Live" clId="Web-{B207133D-ABFF-439A-8009-7C3B7E0B095B}" dt="2023-08-14T16:54:09.660" v="747" actId="1076"/>
          <ac:picMkLst>
            <pc:docMk/>
            <pc:sldMk cId="1773969772" sldId="490"/>
            <ac:picMk id="5" creationId="{799AC5B8-5BAE-3C55-76EE-D7DED0950C7B}"/>
          </ac:picMkLst>
        </pc:picChg>
      </pc:sldChg>
      <pc:sldChg chg="addSp delSp modSp new">
        <pc:chgData name="tien tran" userId="f5c0b7c74de91c7e" providerId="Windows Live" clId="Web-{B207133D-ABFF-439A-8009-7C3B7E0B095B}" dt="2023-08-14T16:56:50.931" v="800" actId="20577"/>
        <pc:sldMkLst>
          <pc:docMk/>
          <pc:sldMk cId="2090854208" sldId="491"/>
        </pc:sldMkLst>
        <pc:spChg chg="mod">
          <ac:chgData name="tien tran" userId="f5c0b7c74de91c7e" providerId="Windows Live" clId="Web-{B207133D-ABFF-439A-8009-7C3B7E0B095B}" dt="2023-08-14T16:56:50.931" v="800" actId="20577"/>
          <ac:spMkLst>
            <pc:docMk/>
            <pc:sldMk cId="2090854208" sldId="491"/>
            <ac:spMk id="2" creationId="{6ADD971E-7F69-C059-8FD9-46FB87F6A0F9}"/>
          </ac:spMkLst>
        </pc:spChg>
        <pc:spChg chg="mod">
          <ac:chgData name="tien tran" userId="f5c0b7c74de91c7e" providerId="Windows Live" clId="Web-{B207133D-ABFF-439A-8009-7C3B7E0B095B}" dt="2023-08-14T16:55:04.100" v="783" actId="20577"/>
          <ac:spMkLst>
            <pc:docMk/>
            <pc:sldMk cId="2090854208" sldId="491"/>
            <ac:spMk id="3" creationId="{18FF4655-4239-7ED5-921A-F83CD1A03838}"/>
          </ac:spMkLst>
        </pc:spChg>
        <pc:picChg chg="add del mod">
          <ac:chgData name="tien tran" userId="f5c0b7c74de91c7e" providerId="Windows Live" clId="Web-{B207133D-ABFF-439A-8009-7C3B7E0B095B}" dt="2023-08-14T16:55:43.914" v="787"/>
          <ac:picMkLst>
            <pc:docMk/>
            <pc:sldMk cId="2090854208" sldId="491"/>
            <ac:picMk id="5" creationId="{FE65D7AB-18FB-DE8D-DB28-71E66497E0B9}"/>
          </ac:picMkLst>
        </pc:picChg>
        <pc:picChg chg="add mod">
          <ac:chgData name="tien tran" userId="f5c0b7c74de91c7e" providerId="Windows Live" clId="Web-{B207133D-ABFF-439A-8009-7C3B7E0B095B}" dt="2023-08-14T16:56:28.571" v="796" actId="1076"/>
          <ac:picMkLst>
            <pc:docMk/>
            <pc:sldMk cId="2090854208" sldId="491"/>
            <ac:picMk id="6" creationId="{2401DDCD-A061-31F7-46A8-7C2EB1F28BB7}"/>
          </ac:picMkLst>
        </pc:picChg>
        <pc:picChg chg="add mod">
          <ac:chgData name="tien tran" userId="f5c0b7c74de91c7e" providerId="Windows Live" clId="Web-{B207133D-ABFF-439A-8009-7C3B7E0B095B}" dt="2023-08-14T16:56:34.665" v="798" actId="14100"/>
          <ac:picMkLst>
            <pc:docMk/>
            <pc:sldMk cId="2090854208" sldId="491"/>
            <ac:picMk id="7" creationId="{ECF575BE-180B-F804-E92E-F49965E707D1}"/>
          </ac:picMkLst>
        </pc:picChg>
      </pc:sldChg>
      <pc:sldChg chg="addSp modSp new">
        <pc:chgData name="tien tran" userId="f5c0b7c74de91c7e" providerId="Windows Live" clId="Web-{B207133D-ABFF-439A-8009-7C3B7E0B095B}" dt="2023-08-14T17:07:47.814" v="816" actId="14100"/>
        <pc:sldMkLst>
          <pc:docMk/>
          <pc:sldMk cId="2283013235" sldId="492"/>
        </pc:sldMkLst>
        <pc:spChg chg="mod">
          <ac:chgData name="tien tran" userId="f5c0b7c74de91c7e" providerId="Windows Live" clId="Web-{B207133D-ABFF-439A-8009-7C3B7E0B095B}" dt="2023-08-14T17:06:40.952" v="801" actId="20577"/>
          <ac:spMkLst>
            <pc:docMk/>
            <pc:sldMk cId="2283013235" sldId="492"/>
            <ac:spMk id="2" creationId="{498FE57E-7085-74CF-F46B-1707E8684D79}"/>
          </ac:spMkLst>
        </pc:spChg>
        <pc:spChg chg="mod">
          <ac:chgData name="tien tran" userId="f5c0b7c74de91c7e" providerId="Windows Live" clId="Web-{B207133D-ABFF-439A-8009-7C3B7E0B095B}" dt="2023-08-14T17:07:07.234" v="805" actId="20577"/>
          <ac:spMkLst>
            <pc:docMk/>
            <pc:sldMk cId="2283013235" sldId="492"/>
            <ac:spMk id="3" creationId="{D2C8E602-AC27-8FA2-07B1-0FC66941B617}"/>
          </ac:spMkLst>
        </pc:spChg>
        <pc:picChg chg="add mod">
          <ac:chgData name="tien tran" userId="f5c0b7c74de91c7e" providerId="Windows Live" clId="Web-{B207133D-ABFF-439A-8009-7C3B7E0B095B}" dt="2023-08-14T17:07:47.814" v="816" actId="14100"/>
          <ac:picMkLst>
            <pc:docMk/>
            <pc:sldMk cId="2283013235" sldId="492"/>
            <ac:picMk id="5" creationId="{4E6BEBF6-7D58-CD0A-5856-3C99522B3C09}"/>
          </ac:picMkLst>
        </pc:picChg>
        <pc:picChg chg="add mod">
          <ac:chgData name="tien tran" userId="f5c0b7c74de91c7e" providerId="Windows Live" clId="Web-{B207133D-ABFF-439A-8009-7C3B7E0B095B}" dt="2023-08-14T17:07:33.579" v="812" actId="1076"/>
          <ac:picMkLst>
            <pc:docMk/>
            <pc:sldMk cId="2283013235" sldId="492"/>
            <ac:picMk id="6" creationId="{CE8EEEED-6804-1136-E971-0FAE364F1F25}"/>
          </ac:picMkLst>
        </pc:picChg>
      </pc:sldChg>
      <pc:sldChg chg="modSp add replId">
        <pc:chgData name="tien tran" userId="f5c0b7c74de91c7e" providerId="Windows Live" clId="Web-{B207133D-ABFF-439A-8009-7C3B7E0B095B}" dt="2023-08-14T17:10:12.428" v="845" actId="20577"/>
        <pc:sldMkLst>
          <pc:docMk/>
          <pc:sldMk cId="4269224074" sldId="493"/>
        </pc:sldMkLst>
        <pc:spChg chg="mod">
          <ac:chgData name="tien tran" userId="f5c0b7c74de91c7e" providerId="Windows Live" clId="Web-{B207133D-ABFF-439A-8009-7C3B7E0B095B}" dt="2023-08-14T17:10:12.428" v="845" actId="20577"/>
          <ac:spMkLst>
            <pc:docMk/>
            <pc:sldMk cId="4269224074" sldId="493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29.022" v="847" actId="20577"/>
        <pc:sldMkLst>
          <pc:docMk/>
          <pc:sldMk cId="2170628586" sldId="494"/>
        </pc:sldMkLst>
        <pc:spChg chg="mod">
          <ac:chgData name="tien tran" userId="f5c0b7c74de91c7e" providerId="Windows Live" clId="Web-{B207133D-ABFF-439A-8009-7C3B7E0B095B}" dt="2023-08-14T17:10:29.022" v="847" actId="20577"/>
          <ac:spMkLst>
            <pc:docMk/>
            <pc:sldMk cId="2170628586" sldId="494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56.992" v="852" actId="20577"/>
        <pc:sldMkLst>
          <pc:docMk/>
          <pc:sldMk cId="4041993875" sldId="495"/>
        </pc:sldMkLst>
        <pc:spChg chg="mod">
          <ac:chgData name="tien tran" userId="f5c0b7c74de91c7e" providerId="Windows Live" clId="Web-{B207133D-ABFF-439A-8009-7C3B7E0B095B}" dt="2023-08-14T17:10:56.992" v="852" actId="20577"/>
          <ac:spMkLst>
            <pc:docMk/>
            <pc:sldMk cId="4041993875" sldId="495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1:11.680" v="854" actId="20577"/>
        <pc:sldMkLst>
          <pc:docMk/>
          <pc:sldMk cId="87806020" sldId="496"/>
        </pc:sldMkLst>
        <pc:spChg chg="mod">
          <ac:chgData name="tien tran" userId="f5c0b7c74de91c7e" providerId="Windows Live" clId="Web-{B207133D-ABFF-439A-8009-7C3B7E0B095B}" dt="2023-08-14T17:11:11.680" v="854" actId="20577"/>
          <ac:spMkLst>
            <pc:docMk/>
            <pc:sldMk cId="87806020" sldId="496"/>
            <ac:spMk id="3" creationId="{EDC10411-CE3E-DE9B-55F0-CED47B85DBE0}"/>
          </ac:spMkLst>
        </pc:spChg>
      </pc:sldChg>
      <pc:sldMasterChg chg="add addSldLayout">
        <pc:chgData name="tien tran" userId="f5c0b7c74de91c7e" providerId="Windows Live" clId="Web-{B207133D-ABFF-439A-8009-7C3B7E0B095B}" dt="2023-08-14T16:21:33.088" v="581"/>
        <pc:sldMasterMkLst>
          <pc:docMk/>
          <pc:sldMasterMk cId="0" sldId="2147483648"/>
        </pc:sldMasterMkLst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71408424" sldId="2147483649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7808533" sldId="2147483650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41787651" sldId="2147483651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5898042" sldId="2147483652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917652006" sldId="2147483653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33864394" sldId="2147483654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10294866" sldId="2147483655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436292587" sldId="2147483656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788201342" sldId="2147483657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863358204" sldId="2147483658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26731915" sldId="2147483659"/>
          </pc:sldLayoutMkLst>
        </pc:sldLayoutChg>
      </pc:sldMasterChg>
    </pc:docChg>
  </pc:docChgLst>
  <pc:docChgLst>
    <pc:chgData name="tien tran" userId="f5c0b7c74de91c7e" providerId="Windows Live" clId="Web-{9D64138F-CCCA-4C59-B418-8B9B3CD3166D}"/>
    <pc:docChg chg="addSld delSld modSld sldOrd">
      <pc:chgData name="tien tran" userId="f5c0b7c74de91c7e" providerId="Windows Live" clId="Web-{9D64138F-CCCA-4C59-B418-8B9B3CD3166D}" dt="2023-08-17T05:16:57.752" v="71" actId="20577"/>
      <pc:docMkLst>
        <pc:docMk/>
      </pc:docMkLst>
      <pc:sldChg chg="del">
        <pc:chgData name="tien tran" userId="f5c0b7c74de91c7e" providerId="Windows Live" clId="Web-{9D64138F-CCCA-4C59-B418-8B9B3CD3166D}" dt="2023-08-17T05:07:26.549" v="2"/>
        <pc:sldMkLst>
          <pc:docMk/>
          <pc:sldMk cId="2747466786" sldId="407"/>
        </pc:sldMkLst>
      </pc:sldChg>
      <pc:sldChg chg="del">
        <pc:chgData name="tien tran" userId="f5c0b7c74de91c7e" providerId="Windows Live" clId="Web-{9D64138F-CCCA-4C59-B418-8B9B3CD3166D}" dt="2023-08-17T05:09:08.255" v="10"/>
        <pc:sldMkLst>
          <pc:docMk/>
          <pc:sldMk cId="4253745965" sldId="409"/>
        </pc:sldMkLst>
      </pc:sldChg>
      <pc:sldChg chg="del">
        <pc:chgData name="tien tran" userId="f5c0b7c74de91c7e" providerId="Windows Live" clId="Web-{9D64138F-CCCA-4C59-B418-8B9B3CD3166D}" dt="2023-08-17T05:15:41.547" v="62"/>
        <pc:sldMkLst>
          <pc:docMk/>
          <pc:sldMk cId="2149380132" sldId="425"/>
        </pc:sldMkLst>
      </pc:sldChg>
      <pc:sldChg chg="del">
        <pc:chgData name="tien tran" userId="f5c0b7c74de91c7e" providerId="Windows Live" clId="Web-{9D64138F-CCCA-4C59-B418-8B9B3CD3166D}" dt="2023-08-17T05:13:44.669" v="12"/>
        <pc:sldMkLst>
          <pc:docMk/>
          <pc:sldMk cId="3993050468" sldId="426"/>
        </pc:sldMkLst>
      </pc:sldChg>
      <pc:sldChg chg="del">
        <pc:chgData name="tien tran" userId="f5c0b7c74de91c7e" providerId="Windows Live" clId="Web-{9D64138F-CCCA-4C59-B418-8B9B3CD3166D}" dt="2023-08-17T05:13:36.981" v="11"/>
        <pc:sldMkLst>
          <pc:docMk/>
          <pc:sldMk cId="599323709" sldId="428"/>
        </pc:sldMkLst>
      </pc:sldChg>
      <pc:sldChg chg="modSp">
        <pc:chgData name="tien tran" userId="f5c0b7c74de91c7e" providerId="Windows Live" clId="Web-{9D64138F-CCCA-4C59-B418-8B9B3CD3166D}" dt="2023-08-17T05:16:57.752" v="71" actId="20577"/>
        <pc:sldMkLst>
          <pc:docMk/>
          <pc:sldMk cId="4200024976" sldId="429"/>
        </pc:sldMkLst>
        <pc:spChg chg="mod">
          <ac:chgData name="tien tran" userId="f5c0b7c74de91c7e" providerId="Windows Live" clId="Web-{9D64138F-CCCA-4C59-B418-8B9B3CD3166D}" dt="2023-08-17T05:16:57.752" v="71" actId="20577"/>
          <ac:spMkLst>
            <pc:docMk/>
            <pc:sldMk cId="4200024976" sldId="429"/>
            <ac:spMk id="3" creationId="{6B970A72-EEC7-8346-DD48-6E4CE776E929}"/>
          </ac:spMkLst>
        </pc:spChg>
      </pc:sldChg>
      <pc:sldChg chg="modSp add replId">
        <pc:chgData name="tien tran" userId="f5c0b7c74de91c7e" providerId="Windows Live" clId="Web-{9D64138F-CCCA-4C59-B418-8B9B3CD3166D}" dt="2023-08-17T05:07:24.831" v="1" actId="20577"/>
        <pc:sldMkLst>
          <pc:docMk/>
          <pc:sldMk cId="1901521596" sldId="430"/>
        </pc:sldMkLst>
        <pc:spChg chg="mod">
          <ac:chgData name="tien tran" userId="f5c0b7c74de91c7e" providerId="Windows Live" clId="Web-{9D64138F-CCCA-4C59-B418-8B9B3CD3166D}" dt="2023-08-17T05:07:24.831" v="1" actId="20577"/>
          <ac:spMkLst>
            <pc:docMk/>
            <pc:sldMk cId="1901521596" sldId="43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9D64138F-CCCA-4C59-B418-8B9B3CD3166D}" dt="2023-08-17T05:08:37.629" v="7"/>
        <pc:sldMkLst>
          <pc:docMk/>
          <pc:sldMk cId="1624655443" sldId="431"/>
        </pc:sldMkLst>
        <pc:spChg chg="mod">
          <ac:chgData name="tien tran" userId="f5c0b7c74de91c7e" providerId="Windows Live" clId="Web-{9D64138F-CCCA-4C59-B418-8B9B3CD3166D}" dt="2023-08-17T05:08:17.926" v="6" actId="20577"/>
          <ac:spMkLst>
            <pc:docMk/>
            <pc:sldMk cId="1624655443" sldId="43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8:08.660" v="5" actId="20577"/>
        <pc:sldMkLst>
          <pc:docMk/>
          <pc:sldMk cId="1455101434" sldId="432"/>
        </pc:sldMkLst>
        <pc:spChg chg="mod">
          <ac:chgData name="tien tran" userId="f5c0b7c74de91c7e" providerId="Windows Live" clId="Web-{9D64138F-CCCA-4C59-B418-8B9B3CD3166D}" dt="2023-08-17T05:08:08.660" v="5" actId="20577"/>
          <ac:spMkLst>
            <pc:docMk/>
            <pc:sldMk cId="1455101434" sldId="43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9:05.599" v="9" actId="20577"/>
        <pc:sldMkLst>
          <pc:docMk/>
          <pc:sldMk cId="1579608146" sldId="433"/>
        </pc:sldMkLst>
        <pc:spChg chg="mod">
          <ac:chgData name="tien tran" userId="f5c0b7c74de91c7e" providerId="Windows Live" clId="Web-{9D64138F-CCCA-4C59-B418-8B9B3CD3166D}" dt="2023-08-17T05:09:05.599" v="9" actId="20577"/>
          <ac:spMkLst>
            <pc:docMk/>
            <pc:sldMk cId="1579608146" sldId="433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1E8EF9DC-5EA4-425E-9953-1ABDFB2097F3}"/>
    <pc:docChg chg="addSld delSld modSld">
      <pc:chgData name="tien tran" userId="f5c0b7c74de91c7e" providerId="Windows Live" clId="Web-{1E8EF9DC-5EA4-425E-9953-1ABDFB2097F3}" dt="2023-08-04T15:18:07.729" v="284" actId="20577"/>
      <pc:docMkLst>
        <pc:docMk/>
      </pc:docMkLst>
      <pc:sldChg chg="modNotes">
        <pc:chgData name="tien tran" userId="f5c0b7c74de91c7e" providerId="Windows Live" clId="Web-{1E8EF9DC-5EA4-425E-9953-1ABDFB2097F3}" dt="2023-08-04T14:37:56.611" v="2"/>
        <pc:sldMkLst>
          <pc:docMk/>
          <pc:sldMk cId="0" sldId="257"/>
        </pc:sldMkLst>
      </pc:sldChg>
      <pc:sldChg chg="modNotes">
        <pc:chgData name="tien tran" userId="f5c0b7c74de91c7e" providerId="Windows Live" clId="Web-{1E8EF9DC-5EA4-425E-9953-1ABDFB2097F3}" dt="2023-08-04T14:50:59.811" v="19"/>
        <pc:sldMkLst>
          <pc:docMk/>
          <pc:sldMk cId="1642895426" sldId="407"/>
        </pc:sldMkLst>
      </pc:sldChg>
      <pc:sldChg chg="modSp new modNotes">
        <pc:chgData name="tien tran" userId="f5c0b7c74de91c7e" providerId="Windows Live" clId="Web-{1E8EF9DC-5EA4-425E-9953-1ABDFB2097F3}" dt="2023-08-04T15:15:41.616" v="225" actId="20577"/>
        <pc:sldMkLst>
          <pc:docMk/>
          <pc:sldMk cId="1338927439" sldId="411"/>
        </pc:sldMkLst>
        <pc:spChg chg="mod">
          <ac:chgData name="tien tran" userId="f5c0b7c74de91c7e" providerId="Windows Live" clId="Web-{1E8EF9DC-5EA4-425E-9953-1ABDFB2097F3}" dt="2023-08-04T14:41:55.026" v="12" actId="20577"/>
          <ac:spMkLst>
            <pc:docMk/>
            <pc:sldMk cId="1338927439" sldId="411"/>
            <ac:spMk id="2" creationId="{30357637-E3C3-E19E-7C9D-5382AB750A2B}"/>
          </ac:spMkLst>
        </pc:spChg>
        <pc:spChg chg="mod">
          <ac:chgData name="tien tran" userId="f5c0b7c74de91c7e" providerId="Windows Live" clId="Web-{1E8EF9DC-5EA4-425E-9953-1ABDFB2097F3}" dt="2023-08-04T15:15:41.616" v="225" actId="20577"/>
          <ac:spMkLst>
            <pc:docMk/>
            <pc:sldMk cId="1338927439" sldId="411"/>
            <ac:spMk id="3" creationId="{C900DF86-2FB5-4E1D-8EDB-8BDD1FB4ACA4}"/>
          </ac:spMkLst>
        </pc:spChg>
      </pc:sldChg>
      <pc:sldChg chg="modSp new">
        <pc:chgData name="tien tran" userId="f5c0b7c74de91c7e" providerId="Windows Live" clId="Web-{1E8EF9DC-5EA4-425E-9953-1ABDFB2097F3}" dt="2023-08-04T15:18:07.729" v="284" actId="20577"/>
        <pc:sldMkLst>
          <pc:docMk/>
          <pc:sldMk cId="610090152" sldId="412"/>
        </pc:sldMkLst>
        <pc:spChg chg="mod">
          <ac:chgData name="tien tran" userId="f5c0b7c74de91c7e" providerId="Windows Live" clId="Web-{1E8EF9DC-5EA4-425E-9953-1ABDFB2097F3}" dt="2023-08-04T15:16:17.256" v="237" actId="20577"/>
          <ac:spMkLst>
            <pc:docMk/>
            <pc:sldMk cId="610090152" sldId="412"/>
            <ac:spMk id="2" creationId="{34BA921E-21A0-1E80-60A4-69F160F27C97}"/>
          </ac:spMkLst>
        </pc:spChg>
        <pc:spChg chg="mod">
          <ac:chgData name="tien tran" userId="f5c0b7c74de91c7e" providerId="Windows Live" clId="Web-{1E8EF9DC-5EA4-425E-9953-1ABDFB2097F3}" dt="2023-08-04T15:18:07.729" v="284" actId="20577"/>
          <ac:spMkLst>
            <pc:docMk/>
            <pc:sldMk cId="610090152" sldId="412"/>
            <ac:spMk id="3" creationId="{65EF62E1-3A68-2759-4F79-8481E0CAD645}"/>
          </ac:spMkLst>
        </pc:spChg>
      </pc:sldChg>
      <pc:sldChg chg="modSp new del">
        <pc:chgData name="tien tran" userId="f5c0b7c74de91c7e" providerId="Windows Live" clId="Web-{1E8EF9DC-5EA4-425E-9953-1ABDFB2097F3}" dt="2023-08-04T15:15:43.036" v="226"/>
        <pc:sldMkLst>
          <pc:docMk/>
          <pc:sldMk cId="762551238" sldId="413"/>
        </pc:sldMkLst>
        <pc:spChg chg="mod">
          <ac:chgData name="tien tran" userId="f5c0b7c74de91c7e" providerId="Windows Live" clId="Web-{1E8EF9DC-5EA4-425E-9953-1ABDFB2097F3}" dt="2023-08-04T15:07:21.518" v="204" actId="20577"/>
          <ac:spMkLst>
            <pc:docMk/>
            <pc:sldMk cId="762551238" sldId="413"/>
            <ac:spMk id="2" creationId="{73F071EC-2E4C-4577-B9B4-83E9D22B10C4}"/>
          </ac:spMkLst>
        </pc:spChg>
      </pc:sldChg>
      <pc:sldChg chg="modSp new del">
        <pc:chgData name="tien tran" userId="f5c0b7c74de91c7e" providerId="Windows Live" clId="Web-{1E8EF9DC-5EA4-425E-9953-1ABDFB2097F3}" dt="2023-08-04T15:15:46.192" v="227"/>
        <pc:sldMkLst>
          <pc:docMk/>
          <pc:sldMk cId="1881031138" sldId="414"/>
        </pc:sldMkLst>
        <pc:spChg chg="mod">
          <ac:chgData name="tien tran" userId="f5c0b7c74de91c7e" providerId="Windows Live" clId="Web-{1E8EF9DC-5EA4-425E-9953-1ABDFB2097F3}" dt="2023-08-04T15:09:23.147" v="213" actId="20577"/>
          <ac:spMkLst>
            <pc:docMk/>
            <pc:sldMk cId="1881031138" sldId="414"/>
            <ac:spMk id="2" creationId="{A1C4CAA4-71C7-77A4-A640-252FE09BCF24}"/>
          </ac:spMkLst>
        </pc:spChg>
      </pc:sldChg>
    </pc:docChg>
  </pc:docChgLst>
  <pc:docChgLst>
    <pc:chgData name="tien tran" userId="f5c0b7c74de91c7e" providerId="Windows Live" clId="Web-{11F2CECC-3273-4AE8-A998-71AC8E71EEE6}"/>
    <pc:docChg chg="addSld delSld modSld">
      <pc:chgData name="tien tran" userId="f5c0b7c74de91c7e" providerId="Windows Live" clId="Web-{11F2CECC-3273-4AE8-A998-71AC8E71EEE6}" dt="2023-08-17T10:06:54.003" v="73" actId="20577"/>
      <pc:docMkLst>
        <pc:docMk/>
      </pc:docMkLst>
      <pc:sldChg chg="modSp">
        <pc:chgData name="tien tran" userId="f5c0b7c74de91c7e" providerId="Windows Live" clId="Web-{11F2CECC-3273-4AE8-A998-71AC8E71EEE6}" dt="2023-08-17T10:01:28.246" v="5" actId="20577"/>
        <pc:sldMkLst>
          <pc:docMk/>
          <pc:sldMk cId="0" sldId="257"/>
        </pc:sldMkLst>
        <pc:spChg chg="mod">
          <ac:chgData name="tien tran" userId="f5c0b7c74de91c7e" providerId="Windows Live" clId="Web-{11F2CECC-3273-4AE8-A998-71AC8E71EEE6}" dt="2023-08-17T10:01:28.246" v="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0:58.855" v="0" actId="20577"/>
        <pc:sldMkLst>
          <pc:docMk/>
          <pc:sldMk cId="0" sldId="404"/>
        </pc:sldMkLst>
        <pc:spChg chg="mod">
          <ac:chgData name="tien tran" userId="f5c0b7c74de91c7e" providerId="Windows Live" clId="Web-{11F2CECC-3273-4AE8-A998-71AC8E71EEE6}" dt="2023-08-17T10:00:58.855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1:53.809" v="9" actId="20577"/>
        <pc:sldMkLst>
          <pc:docMk/>
          <pc:sldMk cId="788580868" sldId="405"/>
        </pc:sldMkLst>
        <pc:spChg chg="mod">
          <ac:chgData name="tien tran" userId="f5c0b7c74de91c7e" providerId="Windows Live" clId="Web-{11F2CECC-3273-4AE8-A998-71AC8E71EEE6}" dt="2023-08-17T10:01:53.809" v="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11F2CECC-3273-4AE8-A998-71AC8E71EEE6}" dt="2023-08-17T10:02:09.231" v="35" actId="20577"/>
        <pc:sldMkLst>
          <pc:docMk/>
          <pc:sldMk cId="1463366700" sldId="406"/>
        </pc:sldMkLst>
        <pc:spChg chg="mod">
          <ac:chgData name="tien tran" userId="f5c0b7c74de91c7e" providerId="Windows Live" clId="Web-{11F2CECC-3273-4AE8-A998-71AC8E71EEE6}" dt="2023-08-17T10:02:09.231" v="35" actId="20577"/>
          <ac:spMkLst>
            <pc:docMk/>
            <pc:sldMk cId="1463366700" sldId="406"/>
            <ac:spMk id="3" creationId="{3356C97B-92D3-569A-CA12-3111814852CA}"/>
          </ac:spMkLst>
        </pc:spChg>
      </pc:sldChg>
      <pc:sldChg chg="del">
        <pc:chgData name="tien tran" userId="f5c0b7c74de91c7e" providerId="Windows Live" clId="Web-{11F2CECC-3273-4AE8-A998-71AC8E71EEE6}" dt="2023-08-17T10:01:58.950" v="20"/>
        <pc:sldMkLst>
          <pc:docMk/>
          <pc:sldMk cId="3809411529" sldId="406"/>
        </pc:sldMkLst>
      </pc:sldChg>
      <pc:sldChg chg="modSp new">
        <pc:chgData name="tien tran" userId="f5c0b7c74de91c7e" providerId="Windows Live" clId="Web-{11F2CECC-3273-4AE8-A998-71AC8E71EEE6}" dt="2023-08-17T10:05:42.486" v="58" actId="20577"/>
        <pc:sldMkLst>
          <pc:docMk/>
          <pc:sldMk cId="3660406098" sldId="407"/>
        </pc:sldMkLst>
        <pc:spChg chg="mod">
          <ac:chgData name="tien tran" userId="f5c0b7c74de91c7e" providerId="Windows Live" clId="Web-{11F2CECC-3273-4AE8-A998-71AC8E71EEE6}" dt="2023-08-17T10:05:42.486" v="58" actId="20577"/>
          <ac:spMkLst>
            <pc:docMk/>
            <pc:sldMk cId="3660406098" sldId="407"/>
            <ac:spMk id="2" creationId="{12DB353D-F1AD-1B1A-764A-661322F89B80}"/>
          </ac:spMkLst>
        </pc:spChg>
        <pc:spChg chg="mod">
          <ac:chgData name="tien tran" userId="f5c0b7c74de91c7e" providerId="Windows Live" clId="Web-{11F2CECC-3273-4AE8-A998-71AC8E71EEE6}" dt="2023-08-17T10:04:16.484" v="49" actId="20577"/>
          <ac:spMkLst>
            <pc:docMk/>
            <pc:sldMk cId="3660406098" sldId="407"/>
            <ac:spMk id="3" creationId="{2ED544F2-D4A9-4A72-2DAB-B9F8D66E2583}"/>
          </ac:spMkLst>
        </pc:spChg>
      </pc:sldChg>
      <pc:sldChg chg="modSp new">
        <pc:chgData name="tien tran" userId="f5c0b7c74de91c7e" providerId="Windows Live" clId="Web-{11F2CECC-3273-4AE8-A998-71AC8E71EEE6}" dt="2023-08-17T10:06:51.300" v="72" actId="20577"/>
        <pc:sldMkLst>
          <pc:docMk/>
          <pc:sldMk cId="2602050151" sldId="408"/>
        </pc:sldMkLst>
        <pc:spChg chg="mod">
          <ac:chgData name="tien tran" userId="f5c0b7c74de91c7e" providerId="Windows Live" clId="Web-{11F2CECC-3273-4AE8-A998-71AC8E71EEE6}" dt="2023-08-17T10:06:51.300" v="72" actId="20577"/>
          <ac:spMkLst>
            <pc:docMk/>
            <pc:sldMk cId="2602050151" sldId="408"/>
            <ac:spMk id="2" creationId="{2B8BA177-58A1-E45B-2257-2DE1599A8928}"/>
          </ac:spMkLst>
        </pc:spChg>
        <pc:spChg chg="mod">
          <ac:chgData name="tien tran" userId="f5c0b7c74de91c7e" providerId="Windows Live" clId="Web-{11F2CECC-3273-4AE8-A998-71AC8E71EEE6}" dt="2023-08-17T10:06:10.596" v="63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del">
        <pc:chgData name="tien tran" userId="f5c0b7c74de91c7e" providerId="Windows Live" clId="Web-{11F2CECC-3273-4AE8-A998-71AC8E71EEE6}" dt="2023-08-17T10:01:58.950" v="16"/>
        <pc:sldMkLst>
          <pc:docMk/>
          <pc:sldMk cId="3901513261" sldId="408"/>
        </pc:sldMkLst>
      </pc:sldChg>
      <pc:sldChg chg="modSp new">
        <pc:chgData name="tien tran" userId="f5c0b7c74de91c7e" providerId="Windows Live" clId="Web-{11F2CECC-3273-4AE8-A998-71AC8E71EEE6}" dt="2023-08-17T10:06:54.003" v="73" actId="20577"/>
        <pc:sldMkLst>
          <pc:docMk/>
          <pc:sldMk cId="3789391455" sldId="409"/>
        </pc:sldMkLst>
        <pc:spChg chg="mod">
          <ac:chgData name="tien tran" userId="f5c0b7c74de91c7e" providerId="Windows Live" clId="Web-{11F2CECC-3273-4AE8-A998-71AC8E71EEE6}" dt="2023-08-17T10:06:54.003" v="73" actId="20577"/>
          <ac:spMkLst>
            <pc:docMk/>
            <pc:sldMk cId="3789391455" sldId="409"/>
            <ac:spMk id="2" creationId="{998B0640-D2AA-78EA-2959-64D38B5A5018}"/>
          </ac:spMkLst>
        </pc:spChg>
        <pc:spChg chg="mod">
          <ac:chgData name="tien tran" userId="f5c0b7c74de91c7e" providerId="Windows Live" clId="Web-{11F2CECC-3273-4AE8-A998-71AC8E71EEE6}" dt="2023-08-17T10:06:44.441" v="7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del">
        <pc:chgData name="tien tran" userId="f5c0b7c74de91c7e" providerId="Windows Live" clId="Web-{11F2CECC-3273-4AE8-A998-71AC8E71EEE6}" dt="2023-08-17T10:01:58.966" v="31"/>
        <pc:sldMkLst>
          <pc:docMk/>
          <pc:sldMk cId="2644373391" sldId="410"/>
        </pc:sldMkLst>
      </pc:sldChg>
      <pc:sldChg chg="del">
        <pc:chgData name="tien tran" userId="f5c0b7c74de91c7e" providerId="Windows Live" clId="Web-{11F2CECC-3273-4AE8-A998-71AC8E71EEE6}" dt="2023-08-17T10:01:58.966" v="30"/>
        <pc:sldMkLst>
          <pc:docMk/>
          <pc:sldMk cId="4218981463" sldId="411"/>
        </pc:sldMkLst>
      </pc:sldChg>
      <pc:sldChg chg="del">
        <pc:chgData name="tien tran" userId="f5c0b7c74de91c7e" providerId="Windows Live" clId="Web-{11F2CECC-3273-4AE8-A998-71AC8E71EEE6}" dt="2023-08-17T10:01:58.966" v="29"/>
        <pc:sldMkLst>
          <pc:docMk/>
          <pc:sldMk cId="1626651305" sldId="412"/>
        </pc:sldMkLst>
      </pc:sldChg>
      <pc:sldChg chg="del">
        <pc:chgData name="tien tran" userId="f5c0b7c74de91c7e" providerId="Windows Live" clId="Web-{11F2CECC-3273-4AE8-A998-71AC8E71EEE6}" dt="2023-08-17T10:01:58.966" v="28"/>
        <pc:sldMkLst>
          <pc:docMk/>
          <pc:sldMk cId="2309922409" sldId="413"/>
        </pc:sldMkLst>
      </pc:sldChg>
      <pc:sldChg chg="del">
        <pc:chgData name="tien tran" userId="f5c0b7c74de91c7e" providerId="Windows Live" clId="Web-{11F2CECC-3273-4AE8-A998-71AC8E71EEE6}" dt="2023-08-17T10:01:58.966" v="27"/>
        <pc:sldMkLst>
          <pc:docMk/>
          <pc:sldMk cId="131171583" sldId="414"/>
        </pc:sldMkLst>
      </pc:sldChg>
      <pc:sldChg chg="del">
        <pc:chgData name="tien tran" userId="f5c0b7c74de91c7e" providerId="Windows Live" clId="Web-{11F2CECC-3273-4AE8-A998-71AC8E71EEE6}" dt="2023-08-17T10:01:58.966" v="26"/>
        <pc:sldMkLst>
          <pc:docMk/>
          <pc:sldMk cId="3791806459" sldId="415"/>
        </pc:sldMkLst>
      </pc:sldChg>
      <pc:sldChg chg="del">
        <pc:chgData name="tien tran" userId="f5c0b7c74de91c7e" providerId="Windows Live" clId="Web-{11F2CECC-3273-4AE8-A998-71AC8E71EEE6}" dt="2023-08-17T10:01:58.966" v="25"/>
        <pc:sldMkLst>
          <pc:docMk/>
          <pc:sldMk cId="2641359384" sldId="416"/>
        </pc:sldMkLst>
      </pc:sldChg>
      <pc:sldChg chg="del">
        <pc:chgData name="tien tran" userId="f5c0b7c74de91c7e" providerId="Windows Live" clId="Web-{11F2CECC-3273-4AE8-A998-71AC8E71EEE6}" dt="2023-08-17T10:01:58.966" v="23"/>
        <pc:sldMkLst>
          <pc:docMk/>
          <pc:sldMk cId="852925712" sldId="417"/>
        </pc:sldMkLst>
      </pc:sldChg>
      <pc:sldChg chg="del">
        <pc:chgData name="tien tran" userId="f5c0b7c74de91c7e" providerId="Windows Live" clId="Web-{11F2CECC-3273-4AE8-A998-71AC8E71EEE6}" dt="2023-08-17T10:01:58.950" v="22"/>
        <pc:sldMkLst>
          <pc:docMk/>
          <pc:sldMk cId="2456829666" sldId="418"/>
        </pc:sldMkLst>
      </pc:sldChg>
      <pc:sldChg chg="del">
        <pc:chgData name="tien tran" userId="f5c0b7c74de91c7e" providerId="Windows Live" clId="Web-{11F2CECC-3273-4AE8-A998-71AC8E71EEE6}" dt="2023-08-17T10:01:58.950" v="21"/>
        <pc:sldMkLst>
          <pc:docMk/>
          <pc:sldMk cId="3558047907" sldId="419"/>
        </pc:sldMkLst>
      </pc:sldChg>
      <pc:sldChg chg="del">
        <pc:chgData name="tien tran" userId="f5c0b7c74de91c7e" providerId="Windows Live" clId="Web-{11F2CECC-3273-4AE8-A998-71AC8E71EEE6}" dt="2023-08-17T10:01:58.950" v="19"/>
        <pc:sldMkLst>
          <pc:docMk/>
          <pc:sldMk cId="3310607425" sldId="420"/>
        </pc:sldMkLst>
      </pc:sldChg>
      <pc:sldChg chg="del">
        <pc:chgData name="tien tran" userId="f5c0b7c74de91c7e" providerId="Windows Live" clId="Web-{11F2CECC-3273-4AE8-A998-71AC8E71EEE6}" dt="2023-08-17T10:01:58.950" v="18"/>
        <pc:sldMkLst>
          <pc:docMk/>
          <pc:sldMk cId="1213704486" sldId="421"/>
        </pc:sldMkLst>
      </pc:sldChg>
      <pc:sldChg chg="del">
        <pc:chgData name="tien tran" userId="f5c0b7c74de91c7e" providerId="Windows Live" clId="Web-{11F2CECC-3273-4AE8-A998-71AC8E71EEE6}" dt="2023-08-17T10:01:58.950" v="15"/>
        <pc:sldMkLst>
          <pc:docMk/>
          <pc:sldMk cId="3144263657" sldId="422"/>
        </pc:sldMkLst>
      </pc:sldChg>
      <pc:sldChg chg="del">
        <pc:chgData name="tien tran" userId="f5c0b7c74de91c7e" providerId="Windows Live" clId="Web-{11F2CECC-3273-4AE8-A998-71AC8E71EEE6}" dt="2023-08-17T10:01:58.950" v="14"/>
        <pc:sldMkLst>
          <pc:docMk/>
          <pc:sldMk cId="2719859703" sldId="423"/>
        </pc:sldMkLst>
      </pc:sldChg>
      <pc:sldChg chg="del">
        <pc:chgData name="tien tran" userId="f5c0b7c74de91c7e" providerId="Windows Live" clId="Web-{11F2CECC-3273-4AE8-A998-71AC8E71EEE6}" dt="2023-08-17T10:01:58.950" v="13"/>
        <pc:sldMkLst>
          <pc:docMk/>
          <pc:sldMk cId="2792897587" sldId="424"/>
        </pc:sldMkLst>
      </pc:sldChg>
      <pc:sldChg chg="del">
        <pc:chgData name="tien tran" userId="f5c0b7c74de91c7e" providerId="Windows Live" clId="Web-{11F2CECC-3273-4AE8-A998-71AC8E71EEE6}" dt="2023-08-17T10:01:58.950" v="11"/>
        <pc:sldMkLst>
          <pc:docMk/>
          <pc:sldMk cId="709523244" sldId="427"/>
        </pc:sldMkLst>
      </pc:sldChg>
      <pc:sldChg chg="del">
        <pc:chgData name="tien tran" userId="f5c0b7c74de91c7e" providerId="Windows Live" clId="Web-{11F2CECC-3273-4AE8-A998-71AC8E71EEE6}" dt="2023-08-17T10:01:58.934" v="10"/>
        <pc:sldMkLst>
          <pc:docMk/>
          <pc:sldMk cId="4200024976" sldId="429"/>
        </pc:sldMkLst>
      </pc:sldChg>
      <pc:sldChg chg="del">
        <pc:chgData name="tien tran" userId="f5c0b7c74de91c7e" providerId="Windows Live" clId="Web-{11F2CECC-3273-4AE8-A998-71AC8E71EEE6}" dt="2023-08-17T10:01:58.966" v="32"/>
        <pc:sldMkLst>
          <pc:docMk/>
          <pc:sldMk cId="1901521596" sldId="430"/>
        </pc:sldMkLst>
      </pc:sldChg>
      <pc:sldChg chg="del">
        <pc:chgData name="tien tran" userId="f5c0b7c74de91c7e" providerId="Windows Live" clId="Web-{11F2CECC-3273-4AE8-A998-71AC8E71EEE6}" dt="2023-08-17T10:01:58.950" v="17"/>
        <pc:sldMkLst>
          <pc:docMk/>
          <pc:sldMk cId="1624655443" sldId="431"/>
        </pc:sldMkLst>
      </pc:sldChg>
      <pc:sldChg chg="del">
        <pc:chgData name="tien tran" userId="f5c0b7c74de91c7e" providerId="Windows Live" clId="Web-{11F2CECC-3273-4AE8-A998-71AC8E71EEE6}" dt="2023-08-17T10:01:58.966" v="24"/>
        <pc:sldMkLst>
          <pc:docMk/>
          <pc:sldMk cId="1455101434" sldId="432"/>
        </pc:sldMkLst>
      </pc:sldChg>
      <pc:sldChg chg="del">
        <pc:chgData name="tien tran" userId="f5c0b7c74de91c7e" providerId="Windows Live" clId="Web-{11F2CECC-3273-4AE8-A998-71AC8E71EEE6}" dt="2023-08-17T10:01:58.950" v="12"/>
        <pc:sldMkLst>
          <pc:docMk/>
          <pc:sldMk cId="1579608146" sldId="433"/>
        </pc:sldMkLst>
      </pc:sldChg>
    </pc:docChg>
  </pc:docChgLst>
  <pc:docChgLst>
    <pc:chgData name="tien tran" userId="f5c0b7c74de91c7e" providerId="Windows Live" clId="Web-{0BFD4720-1AC8-4196-B141-AB7287C126FF}"/>
    <pc:docChg chg="addSld modSld">
      <pc:chgData name="tien tran" userId="f5c0b7c74de91c7e" providerId="Windows Live" clId="Web-{0BFD4720-1AC8-4196-B141-AB7287C126FF}" dt="2023-08-17T03:00:12.176" v="60" actId="20577"/>
      <pc:docMkLst>
        <pc:docMk/>
      </pc:docMkLst>
      <pc:sldChg chg="modSp">
        <pc:chgData name="tien tran" userId="f5c0b7c74de91c7e" providerId="Windows Live" clId="Web-{0BFD4720-1AC8-4196-B141-AB7287C126FF}" dt="2023-08-17T03:00:12.176" v="60" actId="20577"/>
        <pc:sldMkLst>
          <pc:docMk/>
          <pc:sldMk cId="3310607425" sldId="420"/>
        </pc:sldMkLst>
        <pc:spChg chg="mod">
          <ac:chgData name="tien tran" userId="f5c0b7c74de91c7e" providerId="Windows Live" clId="Web-{0BFD4720-1AC8-4196-B141-AB7287C126FF}" dt="2023-08-17T03:00:12.176" v="6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modSp new">
        <pc:chgData name="tien tran" userId="f5c0b7c74de91c7e" providerId="Windows Live" clId="Web-{0BFD4720-1AC8-4196-B141-AB7287C126FF}" dt="2023-08-17T01:46:32.687" v="51" actId="20577"/>
        <pc:sldMkLst>
          <pc:docMk/>
          <pc:sldMk cId="4200024976" sldId="429"/>
        </pc:sldMkLst>
        <pc:spChg chg="mod">
          <ac:chgData name="tien tran" userId="f5c0b7c74de91c7e" providerId="Windows Live" clId="Web-{0BFD4720-1AC8-4196-B141-AB7287C126FF}" dt="2023-08-17T01:45:39.139" v="1" actId="20577"/>
          <ac:spMkLst>
            <pc:docMk/>
            <pc:sldMk cId="4200024976" sldId="429"/>
            <ac:spMk id="2" creationId="{2CDA7CFF-3A35-4D78-6373-28D9BBE035A6}"/>
          </ac:spMkLst>
        </pc:spChg>
        <pc:spChg chg="mod">
          <ac:chgData name="tien tran" userId="f5c0b7c74de91c7e" providerId="Windows Live" clId="Web-{0BFD4720-1AC8-4196-B141-AB7287C126FF}" dt="2023-08-17T01:46:32.687" v="51" actId="20577"/>
          <ac:spMkLst>
            <pc:docMk/>
            <pc:sldMk cId="4200024976" sldId="429"/>
            <ac:spMk id="3" creationId="{6B970A72-EEC7-8346-DD48-6E4CE776E929}"/>
          </ac:spMkLst>
        </pc:spChg>
      </pc:sldChg>
    </pc:docChg>
  </pc:docChgLst>
  <pc:docChgLst>
    <pc:chgData name="tien tran" userId="f5c0b7c74de91c7e" providerId="Windows Live" clId="Web-{E07B9685-5A37-4A97-880C-EB79A1BA2E04}"/>
    <pc:docChg chg="addSld modSld sldOrd">
      <pc:chgData name="tien tran" userId="f5c0b7c74de91c7e" providerId="Windows Live" clId="Web-{E07B9685-5A37-4A97-880C-EB79A1BA2E04}" dt="2023-08-16T17:35:18.186" v="341" actId="14100"/>
      <pc:docMkLst>
        <pc:docMk/>
      </pc:docMkLst>
      <pc:sldChg chg="addSp modSp ord">
        <pc:chgData name="tien tran" userId="f5c0b7c74de91c7e" providerId="Windows Live" clId="Web-{E07B9685-5A37-4A97-880C-EB79A1BA2E04}" dt="2023-08-16T16:06:15.416" v="37"/>
        <pc:sldMkLst>
          <pc:docMk/>
          <pc:sldMk cId="3809411529" sldId="406"/>
        </pc:sldMkLst>
        <pc:spChg chg="mod">
          <ac:chgData name="tien tran" userId="f5c0b7c74de91c7e" providerId="Windows Live" clId="Web-{E07B9685-5A37-4A97-880C-EB79A1BA2E04}" dt="2023-08-16T16:00:22.158" v="20" actId="20577"/>
          <ac:spMkLst>
            <pc:docMk/>
            <pc:sldMk cId="3809411529" sldId="406"/>
            <ac:spMk id="3" creationId="{6D6A09B8-C1C5-1477-774B-A2B1DE717F31}"/>
          </ac:spMkLst>
        </pc:spChg>
        <pc:picChg chg="add mod">
          <ac:chgData name="tien tran" userId="f5c0b7c74de91c7e" providerId="Windows Live" clId="Web-{E07B9685-5A37-4A97-880C-EB79A1BA2E04}" dt="2023-08-16T16:00:32.611" v="25" actId="14100"/>
          <ac:picMkLst>
            <pc:docMk/>
            <pc:sldMk cId="3809411529" sldId="406"/>
            <ac:picMk id="5" creationId="{4F1FCDCE-0006-1ADB-2F92-F43570B32FB5}"/>
          </ac:picMkLst>
        </pc:picChg>
      </pc:sldChg>
      <pc:sldChg chg="modSp ord">
        <pc:chgData name="tien tran" userId="f5c0b7c74de91c7e" providerId="Windows Live" clId="Web-{E07B9685-5A37-4A97-880C-EB79A1BA2E04}" dt="2023-08-16T16:38:44.289" v="123" actId="20577"/>
        <pc:sldMkLst>
          <pc:docMk/>
          <pc:sldMk cId="3901513261" sldId="408"/>
        </pc:sldMkLst>
        <pc:spChg chg="mod">
          <ac:chgData name="tien tran" userId="f5c0b7c74de91c7e" providerId="Windows Live" clId="Web-{E07B9685-5A37-4A97-880C-EB79A1BA2E04}" dt="2023-08-16T16:38:44.289" v="123" actId="20577"/>
          <ac:spMkLst>
            <pc:docMk/>
            <pc:sldMk cId="3901513261" sldId="408"/>
            <ac:spMk id="3" creationId="{6D6A09B8-C1C5-1477-774B-A2B1DE717F31}"/>
          </ac:spMkLst>
        </pc:spChg>
      </pc:sldChg>
      <pc:sldChg chg="modSp new">
        <pc:chgData name="tien tran" userId="f5c0b7c74de91c7e" providerId="Windows Live" clId="Web-{E07B9685-5A37-4A97-880C-EB79A1BA2E04}" dt="2023-08-16T16:06:11.213" v="36" actId="20577"/>
        <pc:sldMkLst>
          <pc:docMk/>
          <pc:sldMk cId="852925712" sldId="417"/>
        </pc:sldMkLst>
        <pc:spChg chg="mod">
          <ac:chgData name="tien tran" userId="f5c0b7c74de91c7e" providerId="Windows Live" clId="Web-{E07B9685-5A37-4A97-880C-EB79A1BA2E04}" dt="2023-08-16T16:06:11.213" v="36" actId="20577"/>
          <ac:spMkLst>
            <pc:docMk/>
            <pc:sldMk cId="852925712" sldId="417"/>
            <ac:spMk id="2" creationId="{90A4E298-E3FD-17A1-5623-3B335D845E9D}"/>
          </ac:spMkLst>
        </pc:spChg>
        <pc:spChg chg="mod">
          <ac:chgData name="tien tran" userId="f5c0b7c74de91c7e" providerId="Windows Live" clId="Web-{E07B9685-5A37-4A97-880C-EB79A1BA2E04}" dt="2023-08-16T16:04:43.992" v="30" actId="14100"/>
          <ac:spMkLst>
            <pc:docMk/>
            <pc:sldMk cId="852925712" sldId="417"/>
            <ac:spMk id="3" creationId="{701E4571-6A74-98A2-006B-1C0AC401B58C}"/>
          </ac:spMkLst>
        </pc:spChg>
      </pc:sldChg>
      <pc:sldChg chg="modSp new">
        <pc:chgData name="tien tran" userId="f5c0b7c74de91c7e" providerId="Windows Live" clId="Web-{E07B9685-5A37-4A97-880C-EB79A1BA2E04}" dt="2023-08-16T16:10:01.906" v="52" actId="20577"/>
        <pc:sldMkLst>
          <pc:docMk/>
          <pc:sldMk cId="2456829666" sldId="418"/>
        </pc:sldMkLst>
        <pc:spChg chg="mod">
          <ac:chgData name="tien tran" userId="f5c0b7c74de91c7e" providerId="Windows Live" clId="Web-{E07B9685-5A37-4A97-880C-EB79A1BA2E04}" dt="2023-08-16T16:09:44.343" v="48" actId="20577"/>
          <ac:spMkLst>
            <pc:docMk/>
            <pc:sldMk cId="2456829666" sldId="418"/>
            <ac:spMk id="2" creationId="{067F93BA-54EC-41D4-F6D3-219A7A5E5E59}"/>
          </ac:spMkLst>
        </pc:spChg>
        <pc:spChg chg="mod">
          <ac:chgData name="tien tran" userId="f5c0b7c74de91c7e" providerId="Windows Live" clId="Web-{E07B9685-5A37-4A97-880C-EB79A1BA2E04}" dt="2023-08-16T16:10:01.906" v="52" actId="20577"/>
          <ac:spMkLst>
            <pc:docMk/>
            <pc:sldMk cId="2456829666" sldId="418"/>
            <ac:spMk id="3" creationId="{F3C7D23C-D045-DD7C-CDCB-D743E87CF84C}"/>
          </ac:spMkLst>
        </pc:spChg>
      </pc:sldChg>
      <pc:sldChg chg="addSp modSp new">
        <pc:chgData name="tien tran" userId="f5c0b7c74de91c7e" providerId="Windows Live" clId="Web-{E07B9685-5A37-4A97-880C-EB79A1BA2E04}" dt="2023-08-16T16:11:44.096" v="63" actId="20577"/>
        <pc:sldMkLst>
          <pc:docMk/>
          <pc:sldMk cId="3558047907" sldId="419"/>
        </pc:sldMkLst>
        <pc:spChg chg="mod">
          <ac:chgData name="tien tran" userId="f5c0b7c74de91c7e" providerId="Windows Live" clId="Web-{E07B9685-5A37-4A97-880C-EB79A1BA2E04}" dt="2023-08-16T16:11:44.096" v="63" actId="20577"/>
          <ac:spMkLst>
            <pc:docMk/>
            <pc:sldMk cId="3558047907" sldId="419"/>
            <ac:spMk id="2" creationId="{0C6BDB97-0F40-7F5D-1548-D8E0A376714F}"/>
          </ac:spMkLst>
        </pc:spChg>
        <pc:spChg chg="mod">
          <ac:chgData name="tien tran" userId="f5c0b7c74de91c7e" providerId="Windows Live" clId="Web-{E07B9685-5A37-4A97-880C-EB79A1BA2E04}" dt="2023-08-16T16:10:49.063" v="55" actId="20577"/>
          <ac:spMkLst>
            <pc:docMk/>
            <pc:sldMk cId="3558047907" sldId="419"/>
            <ac:spMk id="3" creationId="{51CB860C-EC8E-5401-5F18-FADDD5D1F23D}"/>
          </ac:spMkLst>
        </pc:spChg>
        <pc:picChg chg="add mod">
          <ac:chgData name="tien tran" userId="f5c0b7c74de91c7e" providerId="Windows Live" clId="Web-{E07B9685-5A37-4A97-880C-EB79A1BA2E04}" dt="2023-08-16T16:10:59.220" v="57" actId="1076"/>
          <ac:picMkLst>
            <pc:docMk/>
            <pc:sldMk cId="3558047907" sldId="419"/>
            <ac:picMk id="5" creationId="{58B7BA5E-0683-8A53-F16F-6CFDF970B847}"/>
          </ac:picMkLst>
        </pc:picChg>
      </pc:sldChg>
      <pc:sldChg chg="modSp new">
        <pc:chgData name="tien tran" userId="f5c0b7c74de91c7e" providerId="Windows Live" clId="Web-{E07B9685-5A37-4A97-880C-EB79A1BA2E04}" dt="2023-08-16T16:13:44.739" v="80" actId="20577"/>
        <pc:sldMkLst>
          <pc:docMk/>
          <pc:sldMk cId="3310607425" sldId="420"/>
        </pc:sldMkLst>
        <pc:spChg chg="mod">
          <ac:chgData name="tien tran" userId="f5c0b7c74de91c7e" providerId="Windows Live" clId="Web-{E07B9685-5A37-4A97-880C-EB79A1BA2E04}" dt="2023-08-16T16:13:02.582" v="70" actId="20577"/>
          <ac:spMkLst>
            <pc:docMk/>
            <pc:sldMk cId="3310607425" sldId="420"/>
            <ac:spMk id="2" creationId="{13F723F9-2D42-45B2-4F30-E5CDC1218E78}"/>
          </ac:spMkLst>
        </pc:spChg>
        <pc:spChg chg="mod">
          <ac:chgData name="tien tran" userId="f5c0b7c74de91c7e" providerId="Windows Live" clId="Web-{E07B9685-5A37-4A97-880C-EB79A1BA2E04}" dt="2023-08-16T16:13:44.739" v="8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addSp modSp new">
        <pc:chgData name="tien tran" userId="f5c0b7c74de91c7e" providerId="Windows Live" clId="Web-{E07B9685-5A37-4A97-880C-EB79A1BA2E04}" dt="2023-08-16T16:19:15.778" v="119" actId="14100"/>
        <pc:sldMkLst>
          <pc:docMk/>
          <pc:sldMk cId="1213704486" sldId="421"/>
        </pc:sldMkLst>
        <pc:spChg chg="mod">
          <ac:chgData name="tien tran" userId="f5c0b7c74de91c7e" providerId="Windows Live" clId="Web-{E07B9685-5A37-4A97-880C-EB79A1BA2E04}" dt="2023-08-16T16:14:04.552" v="85" actId="20577"/>
          <ac:spMkLst>
            <pc:docMk/>
            <pc:sldMk cId="1213704486" sldId="421"/>
            <ac:spMk id="2" creationId="{45913BE7-4A93-0A1E-9CFA-780D28F571D8}"/>
          </ac:spMkLst>
        </pc:spChg>
        <pc:spChg chg="mod">
          <ac:chgData name="tien tran" userId="f5c0b7c74de91c7e" providerId="Windows Live" clId="Web-{E07B9685-5A37-4A97-880C-EB79A1BA2E04}" dt="2023-08-16T16:18:48.684" v="115" actId="20577"/>
          <ac:spMkLst>
            <pc:docMk/>
            <pc:sldMk cId="1213704486" sldId="421"/>
            <ac:spMk id="3" creationId="{1D9ACED5-C095-027D-5359-7B8A46E32FC8}"/>
          </ac:spMkLst>
        </pc:spChg>
        <pc:picChg chg="add mod">
          <ac:chgData name="tien tran" userId="f5c0b7c74de91c7e" providerId="Windows Live" clId="Web-{E07B9685-5A37-4A97-880C-EB79A1BA2E04}" dt="2023-08-16T16:19:15.778" v="119" actId="14100"/>
          <ac:picMkLst>
            <pc:docMk/>
            <pc:sldMk cId="1213704486" sldId="421"/>
            <ac:picMk id="5" creationId="{3914A51E-5127-903B-9810-65179576BC5A}"/>
          </ac:picMkLst>
        </pc:picChg>
      </pc:sldChg>
      <pc:sldChg chg="addSp delSp modSp new">
        <pc:chgData name="tien tran" userId="f5c0b7c74de91c7e" providerId="Windows Live" clId="Web-{E07B9685-5A37-4A97-880C-EB79A1BA2E04}" dt="2023-08-16T16:40:52.339" v="136" actId="14100"/>
        <pc:sldMkLst>
          <pc:docMk/>
          <pc:sldMk cId="3144263657" sldId="422"/>
        </pc:sldMkLst>
        <pc:spChg chg="mod">
          <ac:chgData name="tien tran" userId="f5c0b7c74de91c7e" providerId="Windows Live" clId="Web-{E07B9685-5A37-4A97-880C-EB79A1BA2E04}" dt="2023-08-16T16:39:14.399" v="128" actId="20577"/>
          <ac:spMkLst>
            <pc:docMk/>
            <pc:sldMk cId="3144263657" sldId="422"/>
            <ac:spMk id="2" creationId="{8A76FCF1-369E-0A1A-E23B-05A12F85D77F}"/>
          </ac:spMkLst>
        </pc:spChg>
        <pc:spChg chg="del">
          <ac:chgData name="tien tran" userId="f5c0b7c74de91c7e" providerId="Windows Live" clId="Web-{E07B9685-5A37-4A97-880C-EB79A1BA2E04}" dt="2023-08-16T16:40:17.088" v="129"/>
          <ac:spMkLst>
            <pc:docMk/>
            <pc:sldMk cId="3144263657" sldId="422"/>
            <ac:spMk id="3" creationId="{52F6FC47-71BA-0FD0-D78A-9D661ED6CA9C}"/>
          </ac:spMkLst>
        </pc:spChg>
        <pc:picChg chg="add mod ord">
          <ac:chgData name="tien tran" userId="f5c0b7c74de91c7e" providerId="Windows Live" clId="Web-{E07B9685-5A37-4A97-880C-EB79A1BA2E04}" dt="2023-08-16T16:40:22.026" v="131" actId="1076"/>
          <ac:picMkLst>
            <pc:docMk/>
            <pc:sldMk cId="3144263657" sldId="422"/>
            <ac:picMk id="5" creationId="{275D0CF4-77F5-BC34-F7F9-D5962C8BE7B7}"/>
          </ac:picMkLst>
        </pc:picChg>
        <pc:picChg chg="add mod">
          <ac:chgData name="tien tran" userId="f5c0b7c74de91c7e" providerId="Windows Live" clId="Web-{E07B9685-5A37-4A97-880C-EB79A1BA2E04}" dt="2023-08-16T16:40:52.339" v="136" actId="14100"/>
          <ac:picMkLst>
            <pc:docMk/>
            <pc:sldMk cId="3144263657" sldId="422"/>
            <ac:picMk id="6" creationId="{9EA22ACF-7739-CB96-7939-466524D074C5}"/>
          </ac:picMkLst>
        </pc:picChg>
      </pc:sldChg>
      <pc:sldChg chg="addSp delSp modSp new">
        <pc:chgData name="tien tran" userId="f5c0b7c74de91c7e" providerId="Windows Live" clId="Web-{E07B9685-5A37-4A97-880C-EB79A1BA2E04}" dt="2023-08-16T16:49:01.632" v="210"/>
        <pc:sldMkLst>
          <pc:docMk/>
          <pc:sldMk cId="2719859703" sldId="423"/>
        </pc:sldMkLst>
        <pc:spChg chg="mod">
          <ac:chgData name="tien tran" userId="f5c0b7c74de91c7e" providerId="Windows Live" clId="Web-{E07B9685-5A37-4A97-880C-EB79A1BA2E04}" dt="2023-08-16T16:43:26.983" v="146" actId="20577"/>
          <ac:spMkLst>
            <pc:docMk/>
            <pc:sldMk cId="2719859703" sldId="423"/>
            <ac:spMk id="2" creationId="{54E3FCC9-1B10-5037-72E3-9FD752F601EE}"/>
          </ac:spMkLst>
        </pc:spChg>
        <pc:spChg chg="add del mod">
          <ac:chgData name="tien tran" userId="f5c0b7c74de91c7e" providerId="Windows Live" clId="Web-{E07B9685-5A37-4A97-880C-EB79A1BA2E04}" dt="2023-08-16T16:48:58.632" v="208" actId="20577"/>
          <ac:spMkLst>
            <pc:docMk/>
            <pc:sldMk cId="2719859703" sldId="423"/>
            <ac:spMk id="3" creationId="{0491BC95-4368-24C5-C47B-C6B153F860DB}"/>
          </ac:spMkLst>
        </pc:spChg>
        <pc:picChg chg="add del mod ord">
          <ac:chgData name="tien tran" userId="f5c0b7c74de91c7e" providerId="Windows Live" clId="Web-{E07B9685-5A37-4A97-880C-EB79A1BA2E04}" dt="2023-08-16T16:43:22.577" v="145"/>
          <ac:picMkLst>
            <pc:docMk/>
            <pc:sldMk cId="2719859703" sldId="423"/>
            <ac:picMk id="5" creationId="{CFEBE843-D693-BCED-4F6D-16AEA966B270}"/>
          </ac:picMkLst>
        </pc:picChg>
        <pc:picChg chg="add mod">
          <ac:chgData name="tien tran" userId="f5c0b7c74de91c7e" providerId="Windows Live" clId="Web-{E07B9685-5A37-4A97-880C-EB79A1BA2E04}" dt="2023-08-16T16:48:10.162" v="194" actId="1076"/>
          <ac:picMkLst>
            <pc:docMk/>
            <pc:sldMk cId="2719859703" sldId="423"/>
            <ac:picMk id="6" creationId="{7A72F5BA-4CFE-2F42-E90C-FE033BC3BA3E}"/>
          </ac:picMkLst>
        </pc:picChg>
        <pc:picChg chg="add mod">
          <ac:chgData name="tien tran" userId="f5c0b7c74de91c7e" providerId="Windows Live" clId="Web-{E07B9685-5A37-4A97-880C-EB79A1BA2E04}" dt="2023-08-16T16:48:14.115" v="195" actId="14100"/>
          <ac:picMkLst>
            <pc:docMk/>
            <pc:sldMk cId="2719859703" sldId="423"/>
            <ac:picMk id="7" creationId="{F4D842A6-2191-4D69-2C4E-66F588D5834F}"/>
          </ac:picMkLst>
        </pc:picChg>
        <pc:picChg chg="add del mod">
          <ac:chgData name="tien tran" userId="f5c0b7c74de91c7e" providerId="Windows Live" clId="Web-{E07B9685-5A37-4A97-880C-EB79A1BA2E04}" dt="2023-08-16T16:49:01.632" v="210"/>
          <ac:picMkLst>
            <pc:docMk/>
            <pc:sldMk cId="2719859703" sldId="423"/>
            <ac:picMk id="8" creationId="{2830E3DE-E9E1-326D-A431-0218150BD761}"/>
          </ac:picMkLst>
        </pc:picChg>
        <pc:picChg chg="add del mod">
          <ac:chgData name="tien tran" userId="f5c0b7c74de91c7e" providerId="Windows Live" clId="Web-{E07B9685-5A37-4A97-880C-EB79A1BA2E04}" dt="2023-08-16T16:49:00.444" v="209"/>
          <ac:picMkLst>
            <pc:docMk/>
            <pc:sldMk cId="2719859703" sldId="423"/>
            <ac:picMk id="9" creationId="{AC499162-1567-7430-45B9-02B7C8302806}"/>
          </ac:picMkLst>
        </pc:picChg>
      </pc:sldChg>
      <pc:sldChg chg="delSp modSp add replId">
        <pc:chgData name="tien tran" userId="f5c0b7c74de91c7e" providerId="Windows Live" clId="Web-{E07B9685-5A37-4A97-880C-EB79A1BA2E04}" dt="2023-08-16T16:48:53.257" v="207" actId="20577"/>
        <pc:sldMkLst>
          <pc:docMk/>
          <pc:sldMk cId="2792897587" sldId="424"/>
        </pc:sldMkLst>
        <pc:spChg chg="mod">
          <ac:chgData name="tien tran" userId="f5c0b7c74de91c7e" providerId="Windows Live" clId="Web-{E07B9685-5A37-4A97-880C-EB79A1BA2E04}" dt="2023-08-16T16:48:53.257" v="207" actId="20577"/>
          <ac:spMkLst>
            <pc:docMk/>
            <pc:sldMk cId="2792897587" sldId="424"/>
            <ac:spMk id="3" creationId="{0491BC95-4368-24C5-C47B-C6B153F860DB}"/>
          </ac:spMkLst>
        </pc:spChg>
        <pc:picChg chg="del">
          <ac:chgData name="tien tran" userId="f5c0b7c74de91c7e" providerId="Windows Live" clId="Web-{E07B9685-5A37-4A97-880C-EB79A1BA2E04}" dt="2023-08-16T16:48:25.959" v="197"/>
          <ac:picMkLst>
            <pc:docMk/>
            <pc:sldMk cId="2792897587" sldId="424"/>
            <ac:picMk id="6" creationId="{7A72F5BA-4CFE-2F42-E90C-FE033BC3BA3E}"/>
          </ac:picMkLst>
        </pc:picChg>
        <pc:picChg chg="del">
          <ac:chgData name="tien tran" userId="f5c0b7c74de91c7e" providerId="Windows Live" clId="Web-{E07B9685-5A37-4A97-880C-EB79A1BA2E04}" dt="2023-08-16T16:48:27.537" v="198"/>
          <ac:picMkLst>
            <pc:docMk/>
            <pc:sldMk cId="2792897587" sldId="424"/>
            <ac:picMk id="7" creationId="{F4D842A6-2191-4D69-2C4E-66F588D5834F}"/>
          </ac:picMkLst>
        </pc:picChg>
        <pc:picChg chg="mod">
          <ac:chgData name="tien tran" userId="f5c0b7c74de91c7e" providerId="Windows Live" clId="Web-{E07B9685-5A37-4A97-880C-EB79A1BA2E04}" dt="2023-08-16T16:48:41.241" v="204" actId="1076"/>
          <ac:picMkLst>
            <pc:docMk/>
            <pc:sldMk cId="2792897587" sldId="424"/>
            <ac:picMk id="8" creationId="{2830E3DE-E9E1-326D-A431-0218150BD761}"/>
          </ac:picMkLst>
        </pc:picChg>
        <pc:picChg chg="mod">
          <ac:chgData name="tien tran" userId="f5c0b7c74de91c7e" providerId="Windows Live" clId="Web-{E07B9685-5A37-4A97-880C-EB79A1BA2E04}" dt="2023-08-16T16:48:43.522" v="205" actId="1076"/>
          <ac:picMkLst>
            <pc:docMk/>
            <pc:sldMk cId="2792897587" sldId="424"/>
            <ac:picMk id="9" creationId="{AC499162-1567-7430-45B9-02B7C8302806}"/>
          </ac:picMkLst>
        </pc:picChg>
      </pc:sldChg>
      <pc:sldChg chg="modSp new">
        <pc:chgData name="tien tran" userId="f5c0b7c74de91c7e" providerId="Windows Live" clId="Web-{E07B9685-5A37-4A97-880C-EB79A1BA2E04}" dt="2023-08-16T17:16:40.260" v="263" actId="20577"/>
        <pc:sldMkLst>
          <pc:docMk/>
          <pc:sldMk cId="2149380132" sldId="425"/>
        </pc:sldMkLst>
        <pc:spChg chg="mod">
          <ac:chgData name="tien tran" userId="f5c0b7c74de91c7e" providerId="Windows Live" clId="Web-{E07B9685-5A37-4A97-880C-EB79A1BA2E04}" dt="2023-08-16T17:15:46.415" v="229" actId="20577"/>
          <ac:spMkLst>
            <pc:docMk/>
            <pc:sldMk cId="2149380132" sldId="425"/>
            <ac:spMk id="2" creationId="{8DB6D118-B373-4AF2-4DF0-94781A7AA6BA}"/>
          </ac:spMkLst>
        </pc:spChg>
        <pc:spChg chg="mod">
          <ac:chgData name="tien tran" userId="f5c0b7c74de91c7e" providerId="Windows Live" clId="Web-{E07B9685-5A37-4A97-880C-EB79A1BA2E04}" dt="2023-08-16T17:16:40.260" v="263" actId="20577"/>
          <ac:spMkLst>
            <pc:docMk/>
            <pc:sldMk cId="2149380132" sldId="425"/>
            <ac:spMk id="3" creationId="{A5B9A8D0-28CC-9BAA-DD0A-837B01261193}"/>
          </ac:spMkLst>
        </pc:spChg>
      </pc:sldChg>
      <pc:sldChg chg="modSp new">
        <pc:chgData name="tien tran" userId="f5c0b7c74de91c7e" providerId="Windows Live" clId="Web-{E07B9685-5A37-4A97-880C-EB79A1BA2E04}" dt="2023-08-16T17:16:57.745" v="274" actId="20577"/>
        <pc:sldMkLst>
          <pc:docMk/>
          <pc:sldMk cId="3993050468" sldId="426"/>
        </pc:sldMkLst>
        <pc:spChg chg="mod">
          <ac:chgData name="tien tran" userId="f5c0b7c74de91c7e" providerId="Windows Live" clId="Web-{E07B9685-5A37-4A97-880C-EB79A1BA2E04}" dt="2023-08-16T17:16:57.745" v="274" actId="20577"/>
          <ac:spMkLst>
            <pc:docMk/>
            <pc:sldMk cId="3993050468" sldId="426"/>
            <ac:spMk id="2" creationId="{AF3878A8-CFA3-224D-0260-DF363A12EB83}"/>
          </ac:spMkLst>
        </pc:spChg>
      </pc:sldChg>
      <pc:sldChg chg="addSp delSp modSp new">
        <pc:chgData name="tien tran" userId="f5c0b7c74de91c7e" providerId="Windows Live" clId="Web-{E07B9685-5A37-4A97-880C-EB79A1BA2E04}" dt="2023-08-16T17:35:18.186" v="341" actId="14100"/>
        <pc:sldMkLst>
          <pc:docMk/>
          <pc:sldMk cId="709523244" sldId="427"/>
        </pc:sldMkLst>
        <pc:spChg chg="mod">
          <ac:chgData name="tien tran" userId="f5c0b7c74de91c7e" providerId="Windows Live" clId="Web-{E07B9685-5A37-4A97-880C-EB79A1BA2E04}" dt="2023-08-16T17:22:57.444" v="286" actId="20577"/>
          <ac:spMkLst>
            <pc:docMk/>
            <pc:sldMk cId="709523244" sldId="427"/>
            <ac:spMk id="2" creationId="{3159BCFE-21B6-B07D-B08E-F8BAC3479EDB}"/>
          </ac:spMkLst>
        </pc:spChg>
        <pc:spChg chg="mod">
          <ac:chgData name="tien tran" userId="f5c0b7c74de91c7e" providerId="Windows Live" clId="Web-{E07B9685-5A37-4A97-880C-EB79A1BA2E04}" dt="2023-08-16T17:31:36.679" v="328" actId="20577"/>
          <ac:spMkLst>
            <pc:docMk/>
            <pc:sldMk cId="709523244" sldId="427"/>
            <ac:spMk id="3" creationId="{36C8DE30-46F9-B4AB-5855-3E95E4DC7F63}"/>
          </ac:spMkLst>
        </pc:spChg>
        <pc:picChg chg="add del mod">
          <ac:chgData name="tien tran" userId="f5c0b7c74de91c7e" providerId="Windows Live" clId="Web-{E07B9685-5A37-4A97-880C-EB79A1BA2E04}" dt="2023-08-16T17:35:13.561" v="339"/>
          <ac:picMkLst>
            <pc:docMk/>
            <pc:sldMk cId="709523244" sldId="427"/>
            <ac:picMk id="5" creationId="{EC4C1B42-96FE-1CEF-B9F5-C95EE0797C79}"/>
          </ac:picMkLst>
        </pc:picChg>
        <pc:picChg chg="add mod">
          <ac:chgData name="tien tran" userId="f5c0b7c74de91c7e" providerId="Windows Live" clId="Web-{E07B9685-5A37-4A97-880C-EB79A1BA2E04}" dt="2023-08-16T17:35:18.186" v="341" actId="14100"/>
          <ac:picMkLst>
            <pc:docMk/>
            <pc:sldMk cId="709523244" sldId="427"/>
            <ac:picMk id="6" creationId="{5EF260F7-C14A-7065-90C8-5953DAB36488}"/>
          </ac:picMkLst>
        </pc:picChg>
      </pc:sldChg>
      <pc:sldChg chg="new">
        <pc:chgData name="tien tran" userId="f5c0b7c74de91c7e" providerId="Windows Live" clId="Web-{E07B9685-5A37-4A97-880C-EB79A1BA2E04}" dt="2023-08-16T17:23:40.211" v="299"/>
        <pc:sldMkLst>
          <pc:docMk/>
          <pc:sldMk cId="599323709" sldId="428"/>
        </pc:sldMkLst>
      </pc:sldChg>
    </pc:docChg>
  </pc:docChgLst>
  <pc:docChgLst>
    <pc:chgData name="tien tran" userId="f5c0b7c74de91c7e" providerId="Windows Live" clId="Web-{77B620F4-A598-441B-96C5-A9BDBD509DA2}"/>
    <pc:docChg chg="addSld modSld">
      <pc:chgData name="tien tran" userId="f5c0b7c74de91c7e" providerId="Windows Live" clId="Web-{77B620F4-A598-441B-96C5-A9BDBD509DA2}" dt="2023-08-17T17:26:21" v="116" actId="20577"/>
      <pc:docMkLst>
        <pc:docMk/>
      </pc:docMkLst>
      <pc:sldChg chg="modSp add replId">
        <pc:chgData name="tien tran" userId="f5c0b7c74de91c7e" providerId="Windows Live" clId="Web-{77B620F4-A598-441B-96C5-A9BDBD509DA2}" dt="2023-08-17T16:51:33.455" v="2" actId="20577"/>
        <pc:sldMkLst>
          <pc:docMk/>
          <pc:sldMk cId="3010711365" sldId="417"/>
        </pc:sldMkLst>
        <pc:spChg chg="mod">
          <ac:chgData name="tien tran" userId="f5c0b7c74de91c7e" providerId="Windows Live" clId="Web-{77B620F4-A598-441B-96C5-A9BDBD509DA2}" dt="2023-08-17T16:51:33.455" v="2" actId="20577"/>
          <ac:spMkLst>
            <pc:docMk/>
            <pc:sldMk cId="3010711365" sldId="417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7B620F4-A598-441B-96C5-A9BDBD509DA2}" dt="2023-08-17T16:57:34.734" v="11" actId="20577"/>
        <pc:sldMkLst>
          <pc:docMk/>
          <pc:sldMk cId="983419855" sldId="418"/>
        </pc:sldMkLst>
        <pc:spChg chg="mod">
          <ac:chgData name="tien tran" userId="f5c0b7c74de91c7e" providerId="Windows Live" clId="Web-{77B620F4-A598-441B-96C5-A9BDBD509DA2}" dt="2023-08-17T16:57:34.734" v="11" actId="20577"/>
          <ac:spMkLst>
            <pc:docMk/>
            <pc:sldMk cId="983419855" sldId="418"/>
            <ac:spMk id="2" creationId="{F945DF12-F016-7BBB-37FC-25D297EB1D68}"/>
          </ac:spMkLst>
        </pc:spChg>
        <pc:spChg chg="mod">
          <ac:chgData name="tien tran" userId="f5c0b7c74de91c7e" providerId="Windows Live" clId="Web-{77B620F4-A598-441B-96C5-A9BDBD509DA2}" dt="2023-08-17T16:57:28.187" v="5" actId="20577"/>
          <ac:spMkLst>
            <pc:docMk/>
            <pc:sldMk cId="983419855" sldId="418"/>
            <ac:spMk id="3" creationId="{0CF0CF0C-3202-27B9-33FC-FD42B5083BB1}"/>
          </ac:spMkLst>
        </pc:spChg>
      </pc:sldChg>
      <pc:sldChg chg="addSp delSp modSp new">
        <pc:chgData name="tien tran" userId="f5c0b7c74de91c7e" providerId="Windows Live" clId="Web-{77B620F4-A598-441B-96C5-A9BDBD509DA2}" dt="2023-08-17T17:11:11.045" v="71" actId="14100"/>
        <pc:sldMkLst>
          <pc:docMk/>
          <pc:sldMk cId="1586435821" sldId="419"/>
        </pc:sldMkLst>
        <pc:spChg chg="mod">
          <ac:chgData name="tien tran" userId="f5c0b7c74de91c7e" providerId="Windows Live" clId="Web-{77B620F4-A598-441B-96C5-A9BDBD509DA2}" dt="2023-08-17T17:02:06.697" v="39" actId="20577"/>
          <ac:spMkLst>
            <pc:docMk/>
            <pc:sldMk cId="1586435821" sldId="419"/>
            <ac:spMk id="2" creationId="{2B8472C0-AA0E-A674-2C94-5626C8F9E77B}"/>
          </ac:spMkLst>
        </pc:spChg>
        <pc:spChg chg="mod">
          <ac:chgData name="tien tran" userId="f5c0b7c74de91c7e" providerId="Windows Live" clId="Web-{77B620F4-A598-441B-96C5-A9BDBD509DA2}" dt="2023-08-17T17:11:04.685" v="69" actId="20577"/>
          <ac:spMkLst>
            <pc:docMk/>
            <pc:sldMk cId="1586435821" sldId="419"/>
            <ac:spMk id="3" creationId="{E2F6032D-7467-EDA3-B0AA-D840A3310B98}"/>
          </ac:spMkLst>
        </pc:spChg>
        <pc:picChg chg="add del mod">
          <ac:chgData name="tien tran" userId="f5c0b7c74de91c7e" providerId="Windows Live" clId="Web-{77B620F4-A598-441B-96C5-A9BDBD509DA2}" dt="2023-08-17T17:10:42.138" v="60"/>
          <ac:picMkLst>
            <pc:docMk/>
            <pc:sldMk cId="1586435821" sldId="419"/>
            <ac:picMk id="5" creationId="{BC95ADC5-D7F1-747F-CF0B-4823E7B8E126}"/>
          </ac:picMkLst>
        </pc:picChg>
        <pc:picChg chg="add mod">
          <ac:chgData name="tien tran" userId="f5c0b7c74de91c7e" providerId="Windows Live" clId="Web-{77B620F4-A598-441B-96C5-A9BDBD509DA2}" dt="2023-08-17T17:11:11.045" v="71" actId="14100"/>
          <ac:picMkLst>
            <pc:docMk/>
            <pc:sldMk cId="1586435821" sldId="419"/>
            <ac:picMk id="6" creationId="{B0A74EB1-EA1B-2EFE-4ABF-4D39DD963497}"/>
          </ac:picMkLst>
        </pc:picChg>
      </pc:sldChg>
      <pc:sldChg chg="addSp delSp modSp new">
        <pc:chgData name="tien tran" userId="f5c0b7c74de91c7e" providerId="Windows Live" clId="Web-{77B620F4-A598-441B-96C5-A9BDBD509DA2}" dt="2023-08-17T16:58:54.971" v="24" actId="1076"/>
        <pc:sldMkLst>
          <pc:docMk/>
          <pc:sldMk cId="1518722634" sldId="420"/>
        </pc:sldMkLst>
        <pc:spChg chg="mod">
          <ac:chgData name="tien tran" userId="f5c0b7c74de91c7e" providerId="Windows Live" clId="Web-{77B620F4-A598-441B-96C5-A9BDBD509DA2}" dt="2023-08-17T16:58:49.252" v="22" actId="20577"/>
          <ac:spMkLst>
            <pc:docMk/>
            <pc:sldMk cId="1518722634" sldId="420"/>
            <ac:spMk id="2" creationId="{3247E0F5-C403-3413-AD55-E5E7E30DC0EC}"/>
          </ac:spMkLst>
        </pc:spChg>
        <pc:spChg chg="del">
          <ac:chgData name="tien tran" userId="f5c0b7c74de91c7e" providerId="Windows Live" clId="Web-{77B620F4-A598-441B-96C5-A9BDBD509DA2}" dt="2023-08-17T16:58:29.048" v="14"/>
          <ac:spMkLst>
            <pc:docMk/>
            <pc:sldMk cId="1518722634" sldId="420"/>
            <ac:spMk id="3" creationId="{29A7594B-976F-8E47-FFF0-8E8C7046550F}"/>
          </ac:spMkLst>
        </pc:spChg>
        <pc:picChg chg="add mod ord">
          <ac:chgData name="tien tran" userId="f5c0b7c74de91c7e" providerId="Windows Live" clId="Web-{77B620F4-A598-441B-96C5-A9BDBD509DA2}" dt="2023-08-17T16:58:54.971" v="24" actId="1076"/>
          <ac:picMkLst>
            <pc:docMk/>
            <pc:sldMk cId="1518722634" sldId="420"/>
            <ac:picMk id="5" creationId="{7BB93B06-9F0D-2674-9F20-5B9F14DA0651}"/>
          </ac:picMkLst>
        </pc:picChg>
      </pc:sldChg>
      <pc:sldChg chg="addSp delSp modSp new">
        <pc:chgData name="tien tran" userId="f5c0b7c74de91c7e" providerId="Windows Live" clId="Web-{77B620F4-A598-441B-96C5-A9BDBD509DA2}" dt="2023-08-17T17:00:50.773" v="32" actId="20577"/>
        <pc:sldMkLst>
          <pc:docMk/>
          <pc:sldMk cId="1760463339" sldId="421"/>
        </pc:sldMkLst>
        <pc:spChg chg="mod">
          <ac:chgData name="tien tran" userId="f5c0b7c74de91c7e" providerId="Windows Live" clId="Web-{77B620F4-A598-441B-96C5-A9BDBD509DA2}" dt="2023-08-17T17:00:50.773" v="32" actId="20577"/>
          <ac:spMkLst>
            <pc:docMk/>
            <pc:sldMk cId="1760463339" sldId="421"/>
            <ac:spMk id="2" creationId="{B5D45F50-A08D-2ED5-8B6A-4BC44EEE78E8}"/>
          </ac:spMkLst>
        </pc:spChg>
        <pc:spChg chg="del">
          <ac:chgData name="tien tran" userId="f5c0b7c74de91c7e" providerId="Windows Live" clId="Web-{77B620F4-A598-441B-96C5-A9BDBD509DA2}" dt="2023-08-17T17:00:37.413" v="26"/>
          <ac:spMkLst>
            <pc:docMk/>
            <pc:sldMk cId="1760463339" sldId="421"/>
            <ac:spMk id="3" creationId="{322A13C1-C9F0-BE08-F2B0-7E831B68EE4B}"/>
          </ac:spMkLst>
        </pc:spChg>
        <pc:picChg chg="add mod ord">
          <ac:chgData name="tien tran" userId="f5c0b7c74de91c7e" providerId="Windows Live" clId="Web-{77B620F4-A598-441B-96C5-A9BDBD509DA2}" dt="2023-08-17T17:00:40.897" v="28" actId="1076"/>
          <ac:picMkLst>
            <pc:docMk/>
            <pc:sldMk cId="1760463339" sldId="421"/>
            <ac:picMk id="5" creationId="{1FE1276B-4A27-D256-61CD-92C86A4962FF}"/>
          </ac:picMkLst>
        </pc:picChg>
      </pc:sldChg>
      <pc:sldChg chg="addSp delSp modSp new">
        <pc:chgData name="tien tran" userId="f5c0b7c74de91c7e" providerId="Windows Live" clId="Web-{77B620F4-A598-441B-96C5-A9BDBD509DA2}" dt="2023-08-17T17:04:45.766" v="56" actId="14100"/>
        <pc:sldMkLst>
          <pc:docMk/>
          <pc:sldMk cId="2535733958" sldId="422"/>
        </pc:sldMkLst>
        <pc:spChg chg="mod">
          <ac:chgData name="tien tran" userId="f5c0b7c74de91c7e" providerId="Windows Live" clId="Web-{77B620F4-A598-441B-96C5-A9BDBD509DA2}" dt="2023-08-17T17:04:40.812" v="53" actId="20577"/>
          <ac:spMkLst>
            <pc:docMk/>
            <pc:sldMk cId="2535733958" sldId="422"/>
            <ac:spMk id="2" creationId="{C828FE9E-26D4-08EF-9D5F-5FE24B501C26}"/>
          </ac:spMkLst>
        </pc:spChg>
        <pc:spChg chg="del mod">
          <ac:chgData name="tien tran" userId="f5c0b7c74de91c7e" providerId="Windows Live" clId="Web-{77B620F4-A598-441B-96C5-A9BDBD509DA2}" dt="2023-08-17T17:04:41.828" v="54"/>
          <ac:spMkLst>
            <pc:docMk/>
            <pc:sldMk cId="2535733958" sldId="422"/>
            <ac:spMk id="3" creationId="{62FE6E5F-D5ED-2E80-5C59-5CAB12918957}"/>
          </ac:spMkLst>
        </pc:spChg>
        <pc:picChg chg="add mod ord">
          <ac:chgData name="tien tran" userId="f5c0b7c74de91c7e" providerId="Windows Live" clId="Web-{77B620F4-A598-441B-96C5-A9BDBD509DA2}" dt="2023-08-17T17:04:45.766" v="56" actId="14100"/>
          <ac:picMkLst>
            <pc:docMk/>
            <pc:sldMk cId="2535733958" sldId="422"/>
            <ac:picMk id="5" creationId="{85E729FC-AE33-3B88-62A9-2D35C8A3116A}"/>
          </ac:picMkLst>
        </pc:picChg>
      </pc:sldChg>
      <pc:sldChg chg="modSp new">
        <pc:chgData name="tien tran" userId="f5c0b7c74de91c7e" providerId="Windows Live" clId="Web-{77B620F4-A598-441B-96C5-A9BDBD509DA2}" dt="2023-08-17T17:18:40.046" v="94" actId="20577"/>
        <pc:sldMkLst>
          <pc:docMk/>
          <pc:sldMk cId="1063854284" sldId="423"/>
        </pc:sldMkLst>
        <pc:spChg chg="mod">
          <ac:chgData name="tien tran" userId="f5c0b7c74de91c7e" providerId="Windows Live" clId="Web-{77B620F4-A598-441B-96C5-A9BDBD509DA2}" dt="2023-08-17T17:18:28.576" v="80" actId="20577"/>
          <ac:spMkLst>
            <pc:docMk/>
            <pc:sldMk cId="1063854284" sldId="423"/>
            <ac:spMk id="2" creationId="{B3D1D6E2-E7EA-5D8B-24A9-E537B1BB79E4}"/>
          </ac:spMkLst>
        </pc:spChg>
        <pc:spChg chg="mod">
          <ac:chgData name="tien tran" userId="f5c0b7c74de91c7e" providerId="Windows Live" clId="Web-{77B620F4-A598-441B-96C5-A9BDBD509DA2}" dt="2023-08-17T17:18:40.046" v="94" actId="20577"/>
          <ac:spMkLst>
            <pc:docMk/>
            <pc:sldMk cId="1063854284" sldId="423"/>
            <ac:spMk id="3" creationId="{920FAF20-BC88-E54D-D6C7-F7D65A29E307}"/>
          </ac:spMkLst>
        </pc:spChg>
      </pc:sldChg>
      <pc:sldChg chg="modSp new">
        <pc:chgData name="tien tran" userId="f5c0b7c74de91c7e" providerId="Windows Live" clId="Web-{77B620F4-A598-441B-96C5-A9BDBD509DA2}" dt="2023-08-17T17:26:21" v="116" actId="20577"/>
        <pc:sldMkLst>
          <pc:docMk/>
          <pc:sldMk cId="716680431" sldId="424"/>
        </pc:sldMkLst>
        <pc:spChg chg="mod">
          <ac:chgData name="tien tran" userId="f5c0b7c74de91c7e" providerId="Windows Live" clId="Web-{77B620F4-A598-441B-96C5-A9BDBD509DA2}" dt="2023-08-17T17:19:00.093" v="109" actId="20577"/>
          <ac:spMkLst>
            <pc:docMk/>
            <pc:sldMk cId="716680431" sldId="424"/>
            <ac:spMk id="2" creationId="{95A476FB-D195-6757-D1B4-66FBA14B023D}"/>
          </ac:spMkLst>
        </pc:spChg>
        <pc:spChg chg="mod">
          <ac:chgData name="tien tran" userId="f5c0b7c74de91c7e" providerId="Windows Live" clId="Web-{77B620F4-A598-441B-96C5-A9BDBD509DA2}" dt="2023-08-17T17:26:21" v="116" actId="20577"/>
          <ac:spMkLst>
            <pc:docMk/>
            <pc:sldMk cId="716680431" sldId="424"/>
            <ac:spMk id="3" creationId="{6D0E325B-0615-3EB2-39FC-CA5986D36AB5}"/>
          </ac:spMkLst>
        </pc:spChg>
      </pc:sldChg>
    </pc:docChg>
  </pc:docChgLst>
  <pc:docChgLst>
    <pc:chgData name="tien tran" userId="f5c0b7c74de91c7e" providerId="Windows Live" clId="Web-{9E70ACEF-D056-4163-BCFE-BBC41C23118D}"/>
    <pc:docChg chg="addSld modSld">
      <pc:chgData name="tien tran" userId="f5c0b7c74de91c7e" providerId="Windows Live" clId="Web-{9E70ACEF-D056-4163-BCFE-BBC41C23118D}" dt="2023-08-17T10:36:25.696" v="124" actId="20577"/>
      <pc:docMkLst>
        <pc:docMk/>
      </pc:docMkLst>
      <pc:sldChg chg="modSp">
        <pc:chgData name="tien tran" userId="f5c0b7c74de91c7e" providerId="Windows Live" clId="Web-{9E70ACEF-D056-4163-BCFE-BBC41C23118D}" dt="2023-08-17T10:09:42.759" v="0" actId="20577"/>
        <pc:sldMkLst>
          <pc:docMk/>
          <pc:sldMk cId="0" sldId="404"/>
        </pc:sldMkLst>
        <pc:spChg chg="mod">
          <ac:chgData name="tien tran" userId="f5c0b7c74de91c7e" providerId="Windows Live" clId="Web-{9E70ACEF-D056-4163-BCFE-BBC41C23118D}" dt="2023-08-17T10:09:42.759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9E70ACEF-D056-4163-BCFE-BBC41C23118D}" dt="2023-08-17T10:10:41.736" v="3" actId="14100"/>
        <pc:sldMkLst>
          <pc:docMk/>
          <pc:sldMk cId="3660406098" sldId="407"/>
        </pc:sldMkLst>
        <pc:picChg chg="add mod">
          <ac:chgData name="tien tran" userId="f5c0b7c74de91c7e" providerId="Windows Live" clId="Web-{9E70ACEF-D056-4163-BCFE-BBC41C23118D}" dt="2023-08-17T10:10:41.736" v="3" actId="14100"/>
          <ac:picMkLst>
            <pc:docMk/>
            <pc:sldMk cId="3660406098" sldId="407"/>
            <ac:picMk id="5" creationId="{62A48F9C-35B4-C45B-9707-9AC457D61FD5}"/>
          </ac:picMkLst>
        </pc:picChg>
      </pc:sldChg>
      <pc:sldChg chg="modSp">
        <pc:chgData name="tien tran" userId="f5c0b7c74de91c7e" providerId="Windows Live" clId="Web-{9E70ACEF-D056-4163-BCFE-BBC41C23118D}" dt="2023-08-17T10:10:42.017" v="5" actId="20577"/>
        <pc:sldMkLst>
          <pc:docMk/>
          <pc:sldMk cId="2602050151" sldId="408"/>
        </pc:sldMkLst>
        <pc:spChg chg="mod">
          <ac:chgData name="tien tran" userId="f5c0b7c74de91c7e" providerId="Windows Live" clId="Web-{9E70ACEF-D056-4163-BCFE-BBC41C23118D}" dt="2023-08-17T10:10:42.017" v="5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modSp">
        <pc:chgData name="tien tran" userId="f5c0b7c74de91c7e" providerId="Windows Live" clId="Web-{9E70ACEF-D056-4163-BCFE-BBC41C23118D}" dt="2023-08-17T10:11:07.034" v="11" actId="20577"/>
        <pc:sldMkLst>
          <pc:docMk/>
          <pc:sldMk cId="3789391455" sldId="409"/>
        </pc:sldMkLst>
        <pc:spChg chg="mod">
          <ac:chgData name="tien tran" userId="f5c0b7c74de91c7e" providerId="Windows Live" clId="Web-{9E70ACEF-D056-4163-BCFE-BBC41C23118D}" dt="2023-08-17T10:11:07.034" v="1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addSp modSp new">
        <pc:chgData name="tien tran" userId="f5c0b7c74de91c7e" providerId="Windows Live" clId="Web-{9E70ACEF-D056-4163-BCFE-BBC41C23118D}" dt="2023-08-17T10:34:56.131" v="104" actId="1076"/>
        <pc:sldMkLst>
          <pc:docMk/>
          <pc:sldMk cId="2527207537" sldId="410"/>
        </pc:sldMkLst>
        <pc:spChg chg="mod">
          <ac:chgData name="tien tran" userId="f5c0b7c74de91c7e" providerId="Windows Live" clId="Web-{9E70ACEF-D056-4163-BCFE-BBC41C23118D}" dt="2023-08-17T10:33:21.377" v="86" actId="20577"/>
          <ac:spMkLst>
            <pc:docMk/>
            <pc:sldMk cId="2527207537" sldId="410"/>
            <ac:spMk id="2" creationId="{B104FC9B-6DFB-4A14-BF4C-5399AB7D951F}"/>
          </ac:spMkLst>
        </pc:spChg>
        <pc:spChg chg="mod">
          <ac:chgData name="tien tran" userId="f5c0b7c74de91c7e" providerId="Windows Live" clId="Web-{9E70ACEF-D056-4163-BCFE-BBC41C23118D}" dt="2023-08-17T10:33:26.456" v="89" actId="14100"/>
          <ac:spMkLst>
            <pc:docMk/>
            <pc:sldMk cId="2527207537" sldId="410"/>
            <ac:spMk id="3" creationId="{1293FC0C-1BC7-10CF-E06D-A67303ED2B02}"/>
          </ac:spMkLst>
        </pc:spChg>
        <pc:spChg chg="add mod">
          <ac:chgData name="tien tran" userId="f5c0b7c74de91c7e" providerId="Windows Live" clId="Web-{9E70ACEF-D056-4163-BCFE-BBC41C23118D}" dt="2023-08-17T10:34:32.349" v="91" actId="1076"/>
          <ac:spMkLst>
            <pc:docMk/>
            <pc:sldMk cId="2527207537" sldId="410"/>
            <ac:spMk id="5" creationId="{84A39760-7A06-2A89-81A8-730782EE20C1}"/>
          </ac:spMkLst>
        </pc:spChg>
        <pc:spChg chg="add mod">
          <ac:chgData name="tien tran" userId="f5c0b7c74de91c7e" providerId="Windows Live" clId="Web-{9E70ACEF-D056-4163-BCFE-BBC41C23118D}" dt="2023-08-17T10:34:32.364" v="92" actId="1076"/>
          <ac:spMkLst>
            <pc:docMk/>
            <pc:sldMk cId="2527207537" sldId="410"/>
            <ac:spMk id="6" creationId="{E874EB4E-3A5C-9A69-34E1-55AAFD5EEEC6}"/>
          </ac:spMkLst>
        </pc:spChg>
        <pc:spChg chg="add mod">
          <ac:chgData name="tien tran" userId="f5c0b7c74de91c7e" providerId="Windows Live" clId="Web-{9E70ACEF-D056-4163-BCFE-BBC41C23118D}" dt="2023-08-17T10:34:32.380" v="93" actId="1076"/>
          <ac:spMkLst>
            <pc:docMk/>
            <pc:sldMk cId="2527207537" sldId="410"/>
            <ac:spMk id="7" creationId="{BDBB0038-3852-20CB-1EFB-E730916572E0}"/>
          </ac:spMkLst>
        </pc:spChg>
        <pc:spChg chg="add mod">
          <ac:chgData name="tien tran" userId="f5c0b7c74de91c7e" providerId="Windows Live" clId="Web-{9E70ACEF-D056-4163-BCFE-BBC41C23118D}" dt="2023-08-17T10:34:32.380" v="94" actId="1076"/>
          <ac:spMkLst>
            <pc:docMk/>
            <pc:sldMk cId="2527207537" sldId="410"/>
            <ac:spMk id="8" creationId="{3393EA05-0C39-3FE3-AE11-DDE704ED3288}"/>
          </ac:spMkLst>
        </pc:spChg>
        <pc:spChg chg="add mod">
          <ac:chgData name="tien tran" userId="f5c0b7c74de91c7e" providerId="Windows Live" clId="Web-{9E70ACEF-D056-4163-BCFE-BBC41C23118D}" dt="2023-08-17T10:34:32.395" v="95" actId="1076"/>
          <ac:spMkLst>
            <pc:docMk/>
            <pc:sldMk cId="2527207537" sldId="410"/>
            <ac:spMk id="9" creationId="{6CCEA2B3-0762-28B6-BF67-4416711E347E}"/>
          </ac:spMkLst>
        </pc:spChg>
        <pc:spChg chg="add mod">
          <ac:chgData name="tien tran" userId="f5c0b7c74de91c7e" providerId="Windows Live" clId="Web-{9E70ACEF-D056-4163-BCFE-BBC41C23118D}" dt="2023-08-17T10:34:32.411" v="96" actId="1076"/>
          <ac:spMkLst>
            <pc:docMk/>
            <pc:sldMk cId="2527207537" sldId="410"/>
            <ac:spMk id="10" creationId="{BAFD9AA6-1E24-3A23-43CF-FD27B2B928F5}"/>
          </ac:spMkLst>
        </pc:spChg>
        <pc:spChg chg="add mod">
          <ac:chgData name="tien tran" userId="f5c0b7c74de91c7e" providerId="Windows Live" clId="Web-{9E70ACEF-D056-4163-BCFE-BBC41C23118D}" dt="2023-08-17T10:34:56.131" v="104" actId="1076"/>
          <ac:spMkLst>
            <pc:docMk/>
            <pc:sldMk cId="2527207537" sldId="410"/>
            <ac:spMk id="11" creationId="{7E54A9E2-97B3-3C97-87E7-9F1D6AF3B880}"/>
          </ac:spMkLst>
        </pc:spChg>
      </pc:sldChg>
      <pc:sldChg chg="modSp new">
        <pc:chgData name="tien tran" userId="f5c0b7c74de91c7e" providerId="Windows Live" clId="Web-{9E70ACEF-D056-4163-BCFE-BBC41C23118D}" dt="2023-08-17T10:14:04.399" v="19" actId="20577"/>
        <pc:sldMkLst>
          <pc:docMk/>
          <pc:sldMk cId="3940477622" sldId="411"/>
        </pc:sldMkLst>
        <pc:spChg chg="mod">
          <ac:chgData name="tien tran" userId="f5c0b7c74de91c7e" providerId="Windows Live" clId="Web-{9E70ACEF-D056-4163-BCFE-BBC41C23118D}" dt="2023-08-17T10:13:56.571" v="17" actId="20577"/>
          <ac:spMkLst>
            <pc:docMk/>
            <pc:sldMk cId="3940477622" sldId="411"/>
            <ac:spMk id="2" creationId="{8E1CC1FF-A5BC-4FF0-E403-53469ADCA331}"/>
          </ac:spMkLst>
        </pc:spChg>
        <pc:spChg chg="mod">
          <ac:chgData name="tien tran" userId="f5c0b7c74de91c7e" providerId="Windows Live" clId="Web-{9E70ACEF-D056-4163-BCFE-BBC41C23118D}" dt="2023-08-17T10:14:04.399" v="19" actId="20577"/>
          <ac:spMkLst>
            <pc:docMk/>
            <pc:sldMk cId="3940477622" sldId="411"/>
            <ac:spMk id="3" creationId="{B89F5D8A-04A9-A82E-CE92-BF3D43061FB8}"/>
          </ac:spMkLst>
        </pc:spChg>
      </pc:sldChg>
      <pc:sldChg chg="addSp modSp new">
        <pc:chgData name="tien tran" userId="f5c0b7c74de91c7e" providerId="Windows Live" clId="Web-{9E70ACEF-D056-4163-BCFE-BBC41C23118D}" dt="2023-08-17T10:15:58.903" v="48" actId="1076"/>
        <pc:sldMkLst>
          <pc:docMk/>
          <pc:sldMk cId="3652108351" sldId="412"/>
        </pc:sldMkLst>
        <pc:spChg chg="mod">
          <ac:chgData name="tien tran" userId="f5c0b7c74de91c7e" providerId="Windows Live" clId="Web-{9E70ACEF-D056-4163-BCFE-BBC41C23118D}" dt="2023-08-17T10:14:49.948" v="30" actId="20577"/>
          <ac:spMkLst>
            <pc:docMk/>
            <pc:sldMk cId="3652108351" sldId="412"/>
            <ac:spMk id="2" creationId="{20335384-0664-4ACB-B894-A9A52C148156}"/>
          </ac:spMkLst>
        </pc:spChg>
        <pc:spChg chg="mod">
          <ac:chgData name="tien tran" userId="f5c0b7c74de91c7e" providerId="Windows Live" clId="Web-{9E70ACEF-D056-4163-BCFE-BBC41C23118D}" dt="2023-08-17T10:15:28.559" v="42" actId="20577"/>
          <ac:spMkLst>
            <pc:docMk/>
            <pc:sldMk cId="3652108351" sldId="412"/>
            <ac:spMk id="3" creationId="{EE9251B5-4B9D-E670-991A-4FC97BDFEBE4}"/>
          </ac:spMkLst>
        </pc:spChg>
        <pc:picChg chg="add mod">
          <ac:chgData name="tien tran" userId="f5c0b7c74de91c7e" providerId="Windows Live" clId="Web-{9E70ACEF-D056-4163-BCFE-BBC41C23118D}" dt="2023-08-17T10:15:58.903" v="48" actId="1076"/>
          <ac:picMkLst>
            <pc:docMk/>
            <pc:sldMk cId="3652108351" sldId="412"/>
            <ac:picMk id="5" creationId="{B88C6AEE-782C-E43A-803D-926E68DA9534}"/>
          </ac:picMkLst>
        </pc:picChg>
      </pc:sldChg>
      <pc:sldChg chg="modSp new">
        <pc:chgData name="tien tran" userId="f5c0b7c74de91c7e" providerId="Windows Live" clId="Web-{9E70ACEF-D056-4163-BCFE-BBC41C23118D}" dt="2023-08-17T10:31:15.889" v="62" actId="20577"/>
        <pc:sldMkLst>
          <pc:docMk/>
          <pc:sldMk cId="3516154146" sldId="413"/>
        </pc:sldMkLst>
        <pc:spChg chg="mod">
          <ac:chgData name="tien tran" userId="f5c0b7c74de91c7e" providerId="Windows Live" clId="Web-{9E70ACEF-D056-4163-BCFE-BBC41C23118D}" dt="2023-08-17T10:31:15.889" v="62" actId="20577"/>
          <ac:spMkLst>
            <pc:docMk/>
            <pc:sldMk cId="3516154146" sldId="413"/>
            <ac:spMk id="2" creationId="{86847C41-E74F-B027-1719-CFF562BA0239}"/>
          </ac:spMkLst>
        </pc:spChg>
        <pc:spChg chg="mod">
          <ac:chgData name="tien tran" userId="f5c0b7c74de91c7e" providerId="Windows Live" clId="Web-{9E70ACEF-D056-4163-BCFE-BBC41C23118D}" dt="2023-08-17T10:30:56.044" v="60" actId="20577"/>
          <ac:spMkLst>
            <pc:docMk/>
            <pc:sldMk cId="3516154146" sldId="413"/>
            <ac:spMk id="3" creationId="{9C0C2DE8-CEA8-8052-D924-BEAD6F78E410}"/>
          </ac:spMkLst>
        </pc:spChg>
      </pc:sldChg>
      <pc:sldChg chg="modSp new">
        <pc:chgData name="tien tran" userId="f5c0b7c74de91c7e" providerId="Windows Live" clId="Web-{9E70ACEF-D056-4163-BCFE-BBC41C23118D}" dt="2023-08-17T10:31:46.218" v="68" actId="20577"/>
        <pc:sldMkLst>
          <pc:docMk/>
          <pc:sldMk cId="2117011898" sldId="414"/>
        </pc:sldMkLst>
        <pc:spChg chg="mod">
          <ac:chgData name="tien tran" userId="f5c0b7c74de91c7e" providerId="Windows Live" clId="Web-{9E70ACEF-D056-4163-BCFE-BBC41C23118D}" dt="2023-08-17T10:31:29.155" v="64" actId="20577"/>
          <ac:spMkLst>
            <pc:docMk/>
            <pc:sldMk cId="2117011898" sldId="414"/>
            <ac:spMk id="2" creationId="{C7387247-48D4-2F5B-09F9-A3A28D255B41}"/>
          </ac:spMkLst>
        </pc:spChg>
        <pc:spChg chg="mod">
          <ac:chgData name="tien tran" userId="f5c0b7c74de91c7e" providerId="Windows Live" clId="Web-{9E70ACEF-D056-4163-BCFE-BBC41C23118D}" dt="2023-08-17T10:31:46.218" v="68" actId="20577"/>
          <ac:spMkLst>
            <pc:docMk/>
            <pc:sldMk cId="2117011898" sldId="414"/>
            <ac:spMk id="3" creationId="{71659C53-DCB8-AC3D-30CA-491E8E53D548}"/>
          </ac:spMkLst>
        </pc:spChg>
      </pc:sldChg>
      <pc:sldChg chg="addSp modSp new">
        <pc:chgData name="tien tran" userId="f5c0b7c74de91c7e" providerId="Windows Live" clId="Web-{9E70ACEF-D056-4163-BCFE-BBC41C23118D}" dt="2023-08-17T10:33:01.424" v="82" actId="20577"/>
        <pc:sldMkLst>
          <pc:docMk/>
          <pc:sldMk cId="3947549238" sldId="415"/>
        </pc:sldMkLst>
        <pc:spChg chg="mod">
          <ac:chgData name="tien tran" userId="f5c0b7c74de91c7e" providerId="Windows Live" clId="Web-{9E70ACEF-D056-4163-BCFE-BBC41C23118D}" dt="2023-08-17T10:33:01.424" v="82" actId="20577"/>
          <ac:spMkLst>
            <pc:docMk/>
            <pc:sldMk cId="3947549238" sldId="415"/>
            <ac:spMk id="2" creationId="{E35592C5-E647-CF28-053E-836300771C6F}"/>
          </ac:spMkLst>
        </pc:spChg>
        <pc:spChg chg="mod">
          <ac:chgData name="tien tran" userId="f5c0b7c74de91c7e" providerId="Windows Live" clId="Web-{9E70ACEF-D056-4163-BCFE-BBC41C23118D}" dt="2023-08-17T10:32:25.860" v="77" actId="14100"/>
          <ac:spMkLst>
            <pc:docMk/>
            <pc:sldMk cId="3947549238" sldId="415"/>
            <ac:spMk id="3" creationId="{AC78EF3D-603F-EAA6-064F-D0E7C0591227}"/>
          </ac:spMkLst>
        </pc:spChg>
        <pc:spChg chg="add mod">
          <ac:chgData name="tien tran" userId="f5c0b7c74de91c7e" providerId="Windows Live" clId="Web-{9E70ACEF-D056-4163-BCFE-BBC41C23118D}" dt="2023-08-17T10:32:37.516" v="78" actId="20577"/>
          <ac:spMkLst>
            <pc:docMk/>
            <pc:sldMk cId="3947549238" sldId="415"/>
            <ac:spMk id="5" creationId="{77A73150-3C4A-CEDA-9078-72EBFFE63BF5}"/>
          </ac:spMkLst>
        </pc:spChg>
      </pc:sldChg>
      <pc:sldChg chg="addSp modSp new">
        <pc:chgData name="tien tran" userId="f5c0b7c74de91c7e" providerId="Windows Live" clId="Web-{9E70ACEF-D056-4163-BCFE-BBC41C23118D}" dt="2023-08-17T10:36:25.696" v="124" actId="20577"/>
        <pc:sldMkLst>
          <pc:docMk/>
          <pc:sldMk cId="1904369537" sldId="416"/>
        </pc:sldMkLst>
        <pc:spChg chg="mod">
          <ac:chgData name="tien tran" userId="f5c0b7c74de91c7e" providerId="Windows Live" clId="Web-{9E70ACEF-D056-4163-BCFE-BBC41C23118D}" dt="2023-08-17T10:36:25.696" v="124" actId="20577"/>
          <ac:spMkLst>
            <pc:docMk/>
            <pc:sldMk cId="1904369537" sldId="416"/>
            <ac:spMk id="2" creationId="{12A45BD8-AE66-6A4C-B416-BBD2BF2D75AC}"/>
          </ac:spMkLst>
        </pc:spChg>
        <pc:spChg chg="mod">
          <ac:chgData name="tien tran" userId="f5c0b7c74de91c7e" providerId="Windows Live" clId="Web-{9E70ACEF-D056-4163-BCFE-BBC41C23118D}" dt="2023-08-17T10:36:08.524" v="116" actId="20577"/>
          <ac:spMkLst>
            <pc:docMk/>
            <pc:sldMk cId="1904369537" sldId="416"/>
            <ac:spMk id="3" creationId="{EAE2770A-C33A-9339-7197-DA45602A4449}"/>
          </ac:spMkLst>
        </pc:spChg>
        <pc:picChg chg="add mod">
          <ac:chgData name="tien tran" userId="f5c0b7c74de91c7e" providerId="Windows Live" clId="Web-{9E70ACEF-D056-4163-BCFE-BBC41C23118D}" dt="2023-08-17T10:36:15.227" v="120" actId="1076"/>
          <ac:picMkLst>
            <pc:docMk/>
            <pc:sldMk cId="1904369537" sldId="416"/>
            <ac:picMk id="5" creationId="{FAA71E97-EFF5-5539-9A64-B6F2F29776DC}"/>
          </ac:picMkLst>
        </pc:picChg>
      </pc:sldChg>
    </pc:docChg>
  </pc:docChgLst>
  <pc:docChgLst>
    <pc:chgData name="tien tran" userId="f5c0b7c74de91c7e" providerId="Windows Live" clId="Web-{80F5F2B2-4FC9-4BEC-A52E-FC150A3B612A}"/>
    <pc:docChg chg="addSld delSld modSld">
      <pc:chgData name="tien tran" userId="f5c0b7c74de91c7e" providerId="Windows Live" clId="Web-{80F5F2B2-4FC9-4BEC-A52E-FC150A3B612A}" dt="2023-08-21T16:47:18.824" v="55" actId="1076"/>
      <pc:docMkLst>
        <pc:docMk/>
      </pc:docMkLst>
      <pc:sldChg chg="modSp">
        <pc:chgData name="tien tran" userId="f5c0b7c74de91c7e" providerId="Windows Live" clId="Web-{80F5F2B2-4FC9-4BEC-A52E-FC150A3B612A}" dt="2023-08-21T16:43:54.973" v="2" actId="20577"/>
        <pc:sldMkLst>
          <pc:docMk/>
          <pc:sldMk cId="788580868" sldId="405"/>
        </pc:sldMkLst>
        <pc:spChg chg="mod">
          <ac:chgData name="tien tran" userId="f5c0b7c74de91c7e" providerId="Windows Live" clId="Web-{80F5F2B2-4FC9-4BEC-A52E-FC150A3B612A}" dt="2023-08-21T16:43:54.973" v="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0F5F2B2-4FC9-4BEC-A52E-FC150A3B612A}" dt="2023-08-21T16:43:59.036" v="4"/>
        <pc:sldMkLst>
          <pc:docMk/>
          <pc:sldMk cId="2663525571" sldId="407"/>
        </pc:sldMkLst>
      </pc:sldChg>
      <pc:sldChg chg="addSp delSp modSp">
        <pc:chgData name="tien tran" userId="f5c0b7c74de91c7e" providerId="Windows Live" clId="Web-{80F5F2B2-4FC9-4BEC-A52E-FC150A3B612A}" dt="2023-08-21T16:44:24.646" v="13"/>
        <pc:sldMkLst>
          <pc:docMk/>
          <pc:sldMk cId="895728183" sldId="420"/>
        </pc:sldMkLst>
        <pc:spChg chg="add del mod">
          <ac:chgData name="tien tran" userId="f5c0b7c74de91c7e" providerId="Windows Live" clId="Web-{80F5F2B2-4FC9-4BEC-A52E-FC150A3B612A}" dt="2023-08-21T16:44:18.552" v="9"/>
          <ac:spMkLst>
            <pc:docMk/>
            <pc:sldMk cId="895728183" sldId="420"/>
            <ac:spMk id="5" creationId="{6B914FCD-CAE6-850F-6186-F2D252D2EAEB}"/>
          </ac:spMkLst>
        </pc:spChg>
        <pc:spChg chg="add del mod">
          <ac:chgData name="tien tran" userId="f5c0b7c74de91c7e" providerId="Windows Live" clId="Web-{80F5F2B2-4FC9-4BEC-A52E-FC150A3B612A}" dt="2023-08-21T16:44:24.646" v="13"/>
          <ac:spMkLst>
            <pc:docMk/>
            <pc:sldMk cId="895728183" sldId="420"/>
            <ac:spMk id="7" creationId="{6F1B7842-1282-E2C0-3C12-A6F9259FA1F5}"/>
          </ac:spMkLst>
        </pc:spChg>
      </pc:sldChg>
      <pc:sldChg chg="del">
        <pc:chgData name="tien tran" userId="f5c0b7c74de91c7e" providerId="Windows Live" clId="Web-{80F5F2B2-4FC9-4BEC-A52E-FC150A3B612A}" dt="2023-08-21T16:44:37.100" v="15"/>
        <pc:sldMkLst>
          <pc:docMk/>
          <pc:sldMk cId="3113556542" sldId="426"/>
        </pc:sldMkLst>
      </pc:sldChg>
      <pc:sldChg chg="modSp add replId">
        <pc:chgData name="tien tran" userId="f5c0b7c74de91c7e" providerId="Windows Live" clId="Web-{80F5F2B2-4FC9-4BEC-A52E-FC150A3B612A}" dt="2023-08-21T16:44:06.927" v="5" actId="20577"/>
        <pc:sldMkLst>
          <pc:docMk/>
          <pc:sldMk cId="2414390265" sldId="433"/>
        </pc:sldMkLst>
        <pc:spChg chg="mod">
          <ac:chgData name="tien tran" userId="f5c0b7c74de91c7e" providerId="Windows Live" clId="Web-{80F5F2B2-4FC9-4BEC-A52E-FC150A3B612A}" dt="2023-08-21T16:44:06.927" v="5" actId="20577"/>
          <ac:spMkLst>
            <pc:docMk/>
            <pc:sldMk cId="2414390265" sldId="43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40.991" v="17" actId="20577"/>
        <pc:sldMkLst>
          <pc:docMk/>
          <pc:sldMk cId="2753533307" sldId="434"/>
        </pc:sldMkLst>
        <pc:spChg chg="mod">
          <ac:chgData name="tien tran" userId="f5c0b7c74de91c7e" providerId="Windows Live" clId="Web-{80F5F2B2-4FC9-4BEC-A52E-FC150A3B612A}" dt="2023-08-21T16:44:40.991" v="17" actId="20577"/>
          <ac:spMkLst>
            <pc:docMk/>
            <pc:sldMk cId="2753533307" sldId="434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50.944" v="19" actId="20577"/>
        <pc:sldMkLst>
          <pc:docMk/>
          <pc:sldMk cId="1928873527" sldId="435"/>
        </pc:sldMkLst>
        <pc:spChg chg="mod">
          <ac:chgData name="tien tran" userId="f5c0b7c74de91c7e" providerId="Windows Live" clId="Web-{80F5F2B2-4FC9-4BEC-A52E-FC150A3B612A}" dt="2023-08-21T16:44:50.944" v="19" actId="20577"/>
          <ac:spMkLst>
            <pc:docMk/>
            <pc:sldMk cId="1928873527" sldId="435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80F5F2B2-4FC9-4BEC-A52E-FC150A3B612A}" dt="2023-08-21T16:45:58.978" v="38" actId="14100"/>
        <pc:sldMkLst>
          <pc:docMk/>
          <pc:sldMk cId="1220979766" sldId="436"/>
        </pc:sldMkLst>
        <pc:spChg chg="mod">
          <ac:chgData name="tien tran" userId="f5c0b7c74de91c7e" providerId="Windows Live" clId="Web-{80F5F2B2-4FC9-4BEC-A52E-FC150A3B612A}" dt="2023-08-21T16:45:45.618" v="34" actId="20577"/>
          <ac:spMkLst>
            <pc:docMk/>
            <pc:sldMk cId="1220979766" sldId="436"/>
            <ac:spMk id="2" creationId="{F6AE332E-66FF-1E7A-9562-6498843318FC}"/>
          </ac:spMkLst>
        </pc:spChg>
        <pc:spChg chg="mod">
          <ac:chgData name="tien tran" userId="f5c0b7c74de91c7e" providerId="Windows Live" clId="Web-{80F5F2B2-4FC9-4BEC-A52E-FC150A3B612A}" dt="2023-08-21T16:45:29.555" v="29" actId="14100"/>
          <ac:spMkLst>
            <pc:docMk/>
            <pc:sldMk cId="1220979766" sldId="436"/>
            <ac:spMk id="3" creationId="{0FFEA7BD-341A-7BA2-6938-B1CC948ACD74}"/>
          </ac:spMkLst>
        </pc:spChg>
        <pc:picChg chg="add mod">
          <ac:chgData name="tien tran" userId="f5c0b7c74de91c7e" providerId="Windows Live" clId="Web-{80F5F2B2-4FC9-4BEC-A52E-FC150A3B612A}" dt="2023-08-21T16:45:58.978" v="38" actId="14100"/>
          <ac:picMkLst>
            <pc:docMk/>
            <pc:sldMk cId="1220979766" sldId="436"/>
            <ac:picMk id="5" creationId="{90A9F858-D76B-83F1-86EC-C92A1BC4DE95}"/>
          </ac:picMkLst>
        </pc:picChg>
      </pc:sldChg>
      <pc:sldChg chg="addSp delSp modSp add replId">
        <pc:chgData name="tien tran" userId="f5c0b7c74de91c7e" providerId="Windows Live" clId="Web-{80F5F2B2-4FC9-4BEC-A52E-FC150A3B612A}" dt="2023-08-21T16:47:18.824" v="55" actId="1076"/>
        <pc:sldMkLst>
          <pc:docMk/>
          <pc:sldMk cId="4147969683" sldId="437"/>
        </pc:sldMkLst>
        <pc:spChg chg="mod">
          <ac:chgData name="tien tran" userId="f5c0b7c74de91c7e" providerId="Windows Live" clId="Web-{80F5F2B2-4FC9-4BEC-A52E-FC150A3B612A}" dt="2023-08-21T16:47:11.152" v="53" actId="20577"/>
          <ac:spMkLst>
            <pc:docMk/>
            <pc:sldMk cId="4147969683" sldId="437"/>
            <ac:spMk id="3" creationId="{0FFEA7BD-341A-7BA2-6938-B1CC948ACD74}"/>
          </ac:spMkLst>
        </pc:spChg>
        <pc:picChg chg="del">
          <ac:chgData name="tien tran" userId="f5c0b7c74de91c7e" providerId="Windows Live" clId="Web-{80F5F2B2-4FC9-4BEC-A52E-FC150A3B612A}" dt="2023-08-21T16:46:17.791" v="40"/>
          <ac:picMkLst>
            <pc:docMk/>
            <pc:sldMk cId="4147969683" sldId="437"/>
            <ac:picMk id="5" creationId="{90A9F858-D76B-83F1-86EC-C92A1BC4DE95}"/>
          </ac:picMkLst>
        </pc:picChg>
        <pc:picChg chg="add mod">
          <ac:chgData name="tien tran" userId="f5c0b7c74de91c7e" providerId="Windows Live" clId="Web-{80F5F2B2-4FC9-4BEC-A52E-FC150A3B612A}" dt="2023-08-21T16:47:18.824" v="55" actId="1076"/>
          <ac:picMkLst>
            <pc:docMk/>
            <pc:sldMk cId="4147969683" sldId="437"/>
            <ac:picMk id="6" creationId="{D03CEAF5-FCC2-DBA2-4203-B00808A22975}"/>
          </ac:picMkLst>
        </pc:picChg>
      </pc:sldChg>
    </pc:docChg>
  </pc:docChgLst>
  <pc:docChgLst>
    <pc:chgData name="tien tran" userId="f5c0b7c74de91c7e" providerId="Windows Live" clId="Web-{D15DC498-EE4A-40E4-B29F-9389025554B4}"/>
    <pc:docChg chg="addSld delSld modSld sldOrd addMainMaster delMainMaster">
      <pc:chgData name="tien tran" userId="f5c0b7c74de91c7e" providerId="Windows Live" clId="Web-{D15DC498-EE4A-40E4-B29F-9389025554B4}" dt="2023-08-10T10:18:45.718" v="540" actId="20577"/>
      <pc:docMkLst>
        <pc:docMk/>
      </pc:docMkLst>
      <pc:sldChg chg="modSp">
        <pc:chgData name="tien tran" userId="f5c0b7c74de91c7e" providerId="Windows Live" clId="Web-{D15DC498-EE4A-40E4-B29F-9389025554B4}" dt="2023-08-10T09:32:41.210" v="500" actId="20577"/>
        <pc:sldMkLst>
          <pc:docMk/>
          <pc:sldMk cId="0" sldId="257"/>
        </pc:sldMkLst>
        <pc:spChg chg="mod">
          <ac:chgData name="tien tran" userId="f5c0b7c74de91c7e" providerId="Windows Live" clId="Web-{D15DC498-EE4A-40E4-B29F-9389025554B4}" dt="2023-08-10T09:32:41.210" v="50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7.512" v="0"/>
        <pc:sldMkLst>
          <pc:docMk/>
          <pc:sldMk cId="0" sldId="260"/>
        </pc:sldMkLst>
      </pc:sldChg>
      <pc:sldChg chg="modSp">
        <pc:chgData name="tien tran" userId="f5c0b7c74de91c7e" providerId="Windows Live" clId="Web-{D15DC498-EE4A-40E4-B29F-9389025554B4}" dt="2023-08-10T09:30:19.469" v="471" actId="20577"/>
        <pc:sldMkLst>
          <pc:docMk/>
          <pc:sldMk cId="0" sldId="404"/>
        </pc:sldMkLst>
        <pc:spChg chg="mod">
          <ac:chgData name="tien tran" userId="f5c0b7c74de91c7e" providerId="Windows Live" clId="Web-{D15DC498-EE4A-40E4-B29F-9389025554B4}" dt="2023-08-10T09:30:19.469" v="47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8.450" v="1"/>
        <pc:sldMkLst>
          <pc:docMk/>
          <pc:sldMk cId="2189927006" sldId="405"/>
        </pc:sldMkLst>
      </pc:sldChg>
      <pc:sldChg chg="del">
        <pc:chgData name="tien tran" userId="f5c0b7c74de91c7e" providerId="Windows Live" clId="Web-{D15DC498-EE4A-40E4-B29F-9389025554B4}" dt="2023-08-10T05:22:08.650" v="70"/>
        <pc:sldMkLst>
          <pc:docMk/>
          <pc:sldMk cId="1642895426" sldId="407"/>
        </pc:sldMkLst>
      </pc:sldChg>
      <pc:sldChg chg="modSp add ord replId">
        <pc:chgData name="tien tran" userId="f5c0b7c74de91c7e" providerId="Windows Live" clId="Web-{D15DC498-EE4A-40E4-B29F-9389025554B4}" dt="2023-08-10T09:31:16.237" v="481"/>
        <pc:sldMkLst>
          <pc:docMk/>
          <pc:sldMk cId="127468970" sldId="408"/>
        </pc:sldMkLst>
        <pc:spChg chg="mod">
          <ac:chgData name="tien tran" userId="f5c0b7c74de91c7e" providerId="Windows Live" clId="Web-{D15DC498-EE4A-40E4-B29F-9389025554B4}" dt="2023-08-10T04:51:33.188" v="11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D15DC498-EE4A-40E4-B29F-9389025554B4}" dt="2023-08-10T09:29:44.624" v="452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31.512" v="3"/>
        <pc:sldMkLst>
          <pc:docMk/>
          <pc:sldMk cId="1994670862" sldId="408"/>
        </pc:sldMkLst>
      </pc:sldChg>
      <pc:sldChg chg="add del">
        <pc:chgData name="tien tran" userId="f5c0b7c74de91c7e" providerId="Windows Live" clId="Web-{D15DC498-EE4A-40E4-B29F-9389025554B4}" dt="2023-08-10T05:15:26.076" v="17"/>
        <pc:sldMkLst>
          <pc:docMk/>
          <pc:sldMk cId="2871557930" sldId="409"/>
        </pc:sldMkLst>
      </pc:sldChg>
      <pc:sldChg chg="del">
        <pc:chgData name="tien tran" userId="f5c0b7c74de91c7e" providerId="Windows Live" clId="Web-{D15DC498-EE4A-40E4-B29F-9389025554B4}" dt="2023-08-10T04:49:30.137" v="2"/>
        <pc:sldMkLst>
          <pc:docMk/>
          <pc:sldMk cId="3855648825" sldId="409"/>
        </pc:sldMkLst>
      </pc:sldChg>
      <pc:sldChg chg="addSp delSp modSp add replId addAnim delAnim">
        <pc:chgData name="tien tran" userId="f5c0b7c74de91c7e" providerId="Windows Live" clId="Web-{D15DC498-EE4A-40E4-B29F-9389025554B4}" dt="2023-08-10T05:16:48.656" v="35" actId="1076"/>
        <pc:sldMkLst>
          <pc:docMk/>
          <pc:sldMk cId="4092728141" sldId="409"/>
        </pc:sldMkLst>
        <pc:spChg chg="mod">
          <ac:chgData name="tien tran" userId="f5c0b7c74de91c7e" providerId="Windows Live" clId="Web-{D15DC498-EE4A-40E4-B29F-9389025554B4}" dt="2023-08-10T05:15:57.123" v="24" actId="20577"/>
          <ac:spMkLst>
            <pc:docMk/>
            <pc:sldMk cId="4092728141" sldId="409"/>
            <ac:spMk id="5122" creationId="{00000000-0000-0000-0000-000000000000}"/>
          </ac:spMkLst>
        </pc:spChg>
        <pc:spChg chg="add del mod">
          <ac:chgData name="tien tran" userId="f5c0b7c74de91c7e" providerId="Windows Live" clId="Web-{D15DC498-EE4A-40E4-B29F-9389025554B4}" dt="2023-08-10T05:16:13.702" v="27"/>
          <ac:spMkLst>
            <pc:docMk/>
            <pc:sldMk cId="4092728141" sldId="409"/>
            <ac:spMk id="190467" creationId="{00000000-0000-0000-0000-000000000000}"/>
          </ac:spMkLst>
        </pc:spChg>
        <pc:graphicFrameChg chg="add del mod ord modGraphic">
          <ac:chgData name="tien tran" userId="f5c0b7c74de91c7e" providerId="Windows Live" clId="Web-{D15DC498-EE4A-40E4-B29F-9389025554B4}" dt="2023-08-10T05:16:07.202" v="26"/>
          <ac:graphicFrameMkLst>
            <pc:docMk/>
            <pc:sldMk cId="4092728141" sldId="409"/>
            <ac:graphicFrameMk id="3" creationId="{3F73029D-DE25-3B35-FC92-D364BF3D9A97}"/>
          </ac:graphicFrameMkLst>
        </pc:graphicFrameChg>
        <pc:graphicFrameChg chg="add mod ord modGraphic">
          <ac:chgData name="tien tran" userId="f5c0b7c74de91c7e" providerId="Windows Live" clId="Web-{D15DC498-EE4A-40E4-B29F-9389025554B4}" dt="2023-08-10T05:16:48.656" v="35" actId="1076"/>
          <ac:graphicFrameMkLst>
            <pc:docMk/>
            <pc:sldMk cId="4092728141" sldId="409"/>
            <ac:graphicFrameMk id="5" creationId="{C4A54BA4-0508-A090-4386-A6AABD6F8123}"/>
          </ac:graphicFrameMkLst>
        </pc:graphicFrameChg>
      </pc:sldChg>
      <pc:sldChg chg="add del">
        <pc:chgData name="tien tran" userId="f5c0b7c74de91c7e" providerId="Windows Live" clId="Web-{D15DC498-EE4A-40E4-B29F-9389025554B4}" dt="2023-08-10T05:15:26.076" v="16"/>
        <pc:sldMkLst>
          <pc:docMk/>
          <pc:sldMk cId="197589947" sldId="410"/>
        </pc:sldMkLst>
      </pc:sldChg>
      <pc:sldChg chg="modSp new ord modNotes">
        <pc:chgData name="tien tran" userId="f5c0b7c74de91c7e" providerId="Windows Live" clId="Web-{D15DC498-EE4A-40E4-B29F-9389025554B4}" dt="2023-08-10T09:08:14.584" v="341"/>
        <pc:sldMkLst>
          <pc:docMk/>
          <pc:sldMk cId="783779802" sldId="410"/>
        </pc:sldMkLst>
        <pc:spChg chg="mod">
          <ac:chgData name="tien tran" userId="f5c0b7c74de91c7e" providerId="Windows Live" clId="Web-{D15DC498-EE4A-40E4-B29F-9389025554B4}" dt="2023-08-10T05:27:26.113" v="119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D15DC498-EE4A-40E4-B29F-9389025554B4}" dt="2023-08-10T05:29:41.820" v="147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D15DC498-EE4A-40E4-B29F-9389025554B4}" dt="2023-08-10T04:49:32.044" v="4"/>
        <pc:sldMkLst>
          <pc:docMk/>
          <pc:sldMk cId="3067185355" sldId="410"/>
        </pc:sldMkLst>
      </pc:sldChg>
      <pc:sldChg chg="add del">
        <pc:chgData name="tien tran" userId="f5c0b7c74de91c7e" providerId="Windows Live" clId="Web-{D15DC498-EE4A-40E4-B29F-9389025554B4}" dt="2023-08-10T05:15:26.076" v="15"/>
        <pc:sldMkLst>
          <pc:docMk/>
          <pc:sldMk cId="767287494" sldId="411"/>
        </pc:sldMkLst>
      </pc:sldChg>
      <pc:sldChg chg="del">
        <pc:chgData name="tien tran" userId="f5c0b7c74de91c7e" providerId="Windows Live" clId="Web-{D15DC498-EE4A-40E4-B29F-9389025554B4}" dt="2023-08-10T04:49:32.981" v="5"/>
        <pc:sldMkLst>
          <pc:docMk/>
          <pc:sldMk cId="1338927439" sldId="411"/>
        </pc:sldMkLst>
      </pc:sldChg>
      <pc:sldChg chg="modSp new del">
        <pc:chgData name="tien tran" userId="f5c0b7c74de91c7e" providerId="Windows Live" clId="Web-{D15DC498-EE4A-40E4-B29F-9389025554B4}" dt="2023-08-10T09:21:15.415" v="348"/>
        <pc:sldMkLst>
          <pc:docMk/>
          <pc:sldMk cId="2290035733" sldId="411"/>
        </pc:sldMkLst>
        <pc:spChg chg="mod">
          <ac:chgData name="tien tran" userId="f5c0b7c74de91c7e" providerId="Windows Live" clId="Web-{D15DC498-EE4A-40E4-B29F-9389025554B4}" dt="2023-08-10T05:18:35.113" v="67" actId="20577"/>
          <ac:spMkLst>
            <pc:docMk/>
            <pc:sldMk cId="2290035733" sldId="411"/>
            <ac:spMk id="2" creationId="{5ECE65CB-1DA8-1316-D2EA-BB8812716CD6}"/>
          </ac:spMkLst>
        </pc:spChg>
        <pc:spChg chg="mod">
          <ac:chgData name="tien tran" userId="f5c0b7c74de91c7e" providerId="Windows Live" clId="Web-{D15DC498-EE4A-40E4-B29F-9389025554B4}" dt="2023-08-10T05:18:46.879" v="69" actId="20577"/>
          <ac:spMkLst>
            <pc:docMk/>
            <pc:sldMk cId="2290035733" sldId="411"/>
            <ac:spMk id="3" creationId="{A199BCFB-89CA-5313-B01B-8C6DA05C322B}"/>
          </ac:spMkLst>
        </pc:spChg>
      </pc:sldChg>
      <pc:sldChg chg="del">
        <pc:chgData name="tien tran" userId="f5c0b7c74de91c7e" providerId="Windows Live" clId="Web-{D15DC498-EE4A-40E4-B29F-9389025554B4}" dt="2023-08-10T04:49:33.747" v="6"/>
        <pc:sldMkLst>
          <pc:docMk/>
          <pc:sldMk cId="610090152" sldId="412"/>
        </pc:sldMkLst>
      </pc:sldChg>
      <pc:sldChg chg="modSp new modNotes">
        <pc:chgData name="tien tran" userId="f5c0b7c74de91c7e" providerId="Windows Live" clId="Web-{D15DC498-EE4A-40E4-B29F-9389025554B4}" dt="2023-08-10T09:08:22.788" v="343"/>
        <pc:sldMkLst>
          <pc:docMk/>
          <pc:sldMk cId="3339784644" sldId="412"/>
        </pc:sldMkLst>
        <pc:spChg chg="mod">
          <ac:chgData name="tien tran" userId="f5c0b7c74de91c7e" providerId="Windows Live" clId="Web-{D15DC498-EE4A-40E4-B29F-9389025554B4}" dt="2023-08-10T05:27:47.254" v="124" actId="20577"/>
          <ac:spMkLst>
            <pc:docMk/>
            <pc:sldMk cId="3339784644" sldId="412"/>
            <ac:spMk id="2" creationId="{393A8453-EC2A-34FC-87EC-A0355F2C7C6B}"/>
          </ac:spMkLst>
        </pc:spChg>
        <pc:spChg chg="mod">
          <ac:chgData name="tien tran" userId="f5c0b7c74de91c7e" providerId="Windows Live" clId="Web-{D15DC498-EE4A-40E4-B29F-9389025554B4}" dt="2023-08-10T05:30:10.931" v="149" actId="20577"/>
          <ac:spMkLst>
            <pc:docMk/>
            <pc:sldMk cId="3339784644" sldId="412"/>
            <ac:spMk id="3" creationId="{BF779970-2383-B336-1028-E371C9585296}"/>
          </ac:spMkLst>
        </pc:spChg>
      </pc:sldChg>
      <pc:sldChg chg="modSp new">
        <pc:chgData name="tien tran" userId="f5c0b7c74de91c7e" providerId="Windows Live" clId="Web-{D15DC498-EE4A-40E4-B29F-9389025554B4}" dt="2023-08-10T05:31:43.605" v="179" actId="20577"/>
        <pc:sldMkLst>
          <pc:docMk/>
          <pc:sldMk cId="3181141262" sldId="413"/>
        </pc:sldMkLst>
        <pc:spChg chg="mod">
          <ac:chgData name="tien tran" userId="f5c0b7c74de91c7e" providerId="Windows Live" clId="Web-{D15DC498-EE4A-40E4-B29F-9389025554B4}" dt="2023-08-10T05:30:29.744" v="155" actId="20577"/>
          <ac:spMkLst>
            <pc:docMk/>
            <pc:sldMk cId="3181141262" sldId="413"/>
            <ac:spMk id="2" creationId="{F9A7EB6C-AB7E-AF0A-FE00-290ECE6B4E1E}"/>
          </ac:spMkLst>
        </pc:spChg>
        <pc:spChg chg="mod">
          <ac:chgData name="tien tran" userId="f5c0b7c74de91c7e" providerId="Windows Live" clId="Web-{D15DC498-EE4A-40E4-B29F-9389025554B4}" dt="2023-08-10T05:31:43.605" v="179" actId="20577"/>
          <ac:spMkLst>
            <pc:docMk/>
            <pc:sldMk cId="3181141262" sldId="413"/>
            <ac:spMk id="3" creationId="{55F6906A-8760-2F65-E7D5-ACE48B862D75}"/>
          </ac:spMkLst>
        </pc:spChg>
      </pc:sldChg>
      <pc:sldChg chg="modSp new modNotes">
        <pc:chgData name="tien tran" userId="f5c0b7c74de91c7e" providerId="Windows Live" clId="Web-{D15DC498-EE4A-40E4-B29F-9389025554B4}" dt="2023-08-10T09:08:33.538" v="345"/>
        <pc:sldMkLst>
          <pc:docMk/>
          <pc:sldMk cId="3444204200" sldId="414"/>
        </pc:sldMkLst>
        <pc:spChg chg="mod">
          <ac:chgData name="tien tran" userId="f5c0b7c74de91c7e" providerId="Windows Live" clId="Web-{D15DC498-EE4A-40E4-B29F-9389025554B4}" dt="2023-08-10T06:33:51.824" v="184" actId="20577"/>
          <ac:spMkLst>
            <pc:docMk/>
            <pc:sldMk cId="3444204200" sldId="414"/>
            <ac:spMk id="2" creationId="{27CA9A72-1A6C-EA27-5F8A-21BCE06986C3}"/>
          </ac:spMkLst>
        </pc:spChg>
        <pc:spChg chg="mod">
          <ac:chgData name="tien tran" userId="f5c0b7c74de91c7e" providerId="Windows Live" clId="Web-{D15DC498-EE4A-40E4-B29F-9389025554B4}" dt="2023-08-10T06:34:18.778" v="188" actId="20577"/>
          <ac:spMkLst>
            <pc:docMk/>
            <pc:sldMk cId="3444204200" sldId="414"/>
            <ac:spMk id="3" creationId="{774C7AB8-29EB-809A-E68B-CB7362553CAE}"/>
          </ac:spMkLst>
        </pc:spChg>
      </pc:sldChg>
      <pc:sldChg chg="addSp modSp new modNotes">
        <pc:chgData name="tien tran" userId="f5c0b7c74de91c7e" providerId="Windows Live" clId="Web-{D15DC498-EE4A-40E4-B29F-9389025554B4}" dt="2023-08-10T09:20:58.492" v="347"/>
        <pc:sldMkLst>
          <pc:docMk/>
          <pc:sldMk cId="3272650938" sldId="415"/>
        </pc:sldMkLst>
        <pc:spChg chg="mod">
          <ac:chgData name="tien tran" userId="f5c0b7c74de91c7e" providerId="Windows Live" clId="Web-{D15DC498-EE4A-40E4-B29F-9389025554B4}" dt="2023-08-10T06:34:46.716" v="193" actId="20577"/>
          <ac:spMkLst>
            <pc:docMk/>
            <pc:sldMk cId="3272650938" sldId="415"/>
            <ac:spMk id="2" creationId="{3F1969E4-308F-23D7-E25C-F2F8FFF2538F}"/>
          </ac:spMkLst>
        </pc:spChg>
        <pc:spChg chg="mod">
          <ac:chgData name="tien tran" userId="f5c0b7c74de91c7e" providerId="Windows Live" clId="Web-{D15DC498-EE4A-40E4-B29F-9389025554B4}" dt="2023-08-10T06:34:53.451" v="195" actId="20577"/>
          <ac:spMkLst>
            <pc:docMk/>
            <pc:sldMk cId="3272650938" sldId="415"/>
            <ac:spMk id="3" creationId="{7B1F9CFE-8B93-6682-E295-222898D18FBD}"/>
          </ac:spMkLst>
        </pc:spChg>
        <pc:picChg chg="add mod">
          <ac:chgData name="tien tran" userId="f5c0b7c74de91c7e" providerId="Windows Live" clId="Web-{D15DC498-EE4A-40E4-B29F-9389025554B4}" dt="2023-08-10T06:34:59.529" v="198" actId="14100"/>
          <ac:picMkLst>
            <pc:docMk/>
            <pc:sldMk cId="3272650938" sldId="415"/>
            <ac:picMk id="5" creationId="{7982A788-6499-5D84-1133-969D1CBC0793}"/>
          </ac:picMkLst>
        </pc:picChg>
      </pc:sldChg>
      <pc:sldChg chg="modSp new">
        <pc:chgData name="tien tran" userId="f5c0b7c74de91c7e" providerId="Windows Live" clId="Web-{D15DC498-EE4A-40E4-B29F-9389025554B4}" dt="2023-08-10T06:35:33.249" v="207" actId="20577"/>
        <pc:sldMkLst>
          <pc:docMk/>
          <pc:sldMk cId="1460951728" sldId="416"/>
        </pc:sldMkLst>
        <pc:spChg chg="mod">
          <ac:chgData name="tien tran" userId="f5c0b7c74de91c7e" providerId="Windows Live" clId="Web-{D15DC498-EE4A-40E4-B29F-9389025554B4}" dt="2023-08-10T06:35:22.514" v="203" actId="20577"/>
          <ac:spMkLst>
            <pc:docMk/>
            <pc:sldMk cId="1460951728" sldId="416"/>
            <ac:spMk id="2" creationId="{CB403188-D867-B525-7746-EE80A04A67AA}"/>
          </ac:spMkLst>
        </pc:spChg>
        <pc:spChg chg="mod">
          <ac:chgData name="tien tran" userId="f5c0b7c74de91c7e" providerId="Windows Live" clId="Web-{D15DC498-EE4A-40E4-B29F-9389025554B4}" dt="2023-08-10T06:35:33.249" v="207" actId="20577"/>
          <ac:spMkLst>
            <pc:docMk/>
            <pc:sldMk cId="1460951728" sldId="416"/>
            <ac:spMk id="3" creationId="{A16A8D72-4391-3D72-C88F-C66CA37FF84E}"/>
          </ac:spMkLst>
        </pc:spChg>
      </pc:sldChg>
      <pc:sldChg chg="modSp new">
        <pc:chgData name="tien tran" userId="f5c0b7c74de91c7e" providerId="Windows Live" clId="Web-{D15DC498-EE4A-40E4-B29F-9389025554B4}" dt="2023-08-10T06:45:44.076" v="289" actId="20577"/>
        <pc:sldMkLst>
          <pc:docMk/>
          <pc:sldMk cId="276252559" sldId="417"/>
        </pc:sldMkLst>
        <pc:spChg chg="mod">
          <ac:chgData name="tien tran" userId="f5c0b7c74de91c7e" providerId="Windows Live" clId="Web-{D15DC498-EE4A-40E4-B29F-9389025554B4}" dt="2023-08-10T06:45:36.339" v="286" actId="20577"/>
          <ac:spMkLst>
            <pc:docMk/>
            <pc:sldMk cId="276252559" sldId="417"/>
            <ac:spMk id="2" creationId="{43C5C36D-6F62-13F1-0DF8-4BB15A4F517C}"/>
          </ac:spMkLst>
        </pc:spChg>
        <pc:spChg chg="mod">
          <ac:chgData name="tien tran" userId="f5c0b7c74de91c7e" providerId="Windows Live" clId="Web-{D15DC498-EE4A-40E4-B29F-9389025554B4}" dt="2023-08-10T06:45:44.076" v="289" actId="20577"/>
          <ac:spMkLst>
            <pc:docMk/>
            <pc:sldMk cId="276252559" sldId="417"/>
            <ac:spMk id="3" creationId="{652BC72E-FB2E-DA81-4129-27B24C9D6613}"/>
          </ac:spMkLst>
        </pc:spChg>
      </pc:sldChg>
      <pc:sldChg chg="add del">
        <pc:chgData name="tien tran" userId="f5c0b7c74de91c7e" providerId="Windows Live" clId="Web-{D15DC498-EE4A-40E4-B29F-9389025554B4}" dt="2023-08-10T06:38:01.361" v="249"/>
        <pc:sldMkLst>
          <pc:docMk/>
          <pc:sldMk cId="2113658747" sldId="417"/>
        </pc:sldMkLst>
      </pc:sldChg>
      <pc:sldChg chg="add del">
        <pc:chgData name="tien tran" userId="f5c0b7c74de91c7e" providerId="Windows Live" clId="Web-{D15DC498-EE4A-40E4-B29F-9389025554B4}" dt="2023-08-10T06:38:01.345" v="248"/>
        <pc:sldMkLst>
          <pc:docMk/>
          <pc:sldMk cId="475254412" sldId="418"/>
        </pc:sldMkLst>
      </pc:sldChg>
      <pc:sldChg chg="new add del">
        <pc:chgData name="tien tran" userId="f5c0b7c74de91c7e" providerId="Windows Live" clId="Web-{D15DC498-EE4A-40E4-B29F-9389025554B4}" dt="2023-08-10T09:31:34.316" v="486"/>
        <pc:sldMkLst>
          <pc:docMk/>
          <pc:sldMk cId="4032163897" sldId="418"/>
        </pc:sldMkLst>
      </pc:sldChg>
      <pc:sldChg chg="add del">
        <pc:chgData name="tien tran" userId="f5c0b7c74de91c7e" providerId="Windows Live" clId="Web-{D15DC498-EE4A-40E4-B29F-9389025554B4}" dt="2023-08-10T06:38:01.345" v="247"/>
        <pc:sldMkLst>
          <pc:docMk/>
          <pc:sldMk cId="1491629864" sldId="419"/>
        </pc:sldMkLst>
      </pc:sldChg>
      <pc:sldChg chg="modSp new">
        <pc:chgData name="tien tran" userId="f5c0b7c74de91c7e" providerId="Windows Live" clId="Web-{D15DC498-EE4A-40E4-B29F-9389025554B4}" dt="2023-08-10T06:47:07.981" v="308" actId="20577"/>
        <pc:sldMkLst>
          <pc:docMk/>
          <pc:sldMk cId="4113484281" sldId="419"/>
        </pc:sldMkLst>
        <pc:spChg chg="mod">
          <ac:chgData name="tien tran" userId="f5c0b7c74de91c7e" providerId="Windows Live" clId="Web-{D15DC498-EE4A-40E4-B29F-9389025554B4}" dt="2023-08-10T06:47:07.981" v="308" actId="20577"/>
          <ac:spMkLst>
            <pc:docMk/>
            <pc:sldMk cId="4113484281" sldId="419"/>
            <ac:spMk id="2" creationId="{BB76B3A3-6A35-8911-50A3-58AD958ADD60}"/>
          </ac:spMkLst>
        </pc:spChg>
        <pc:spChg chg="mod">
          <ac:chgData name="tien tran" userId="f5c0b7c74de91c7e" providerId="Windows Live" clId="Web-{D15DC498-EE4A-40E4-B29F-9389025554B4}" dt="2023-08-10T06:46:17.886" v="295" actId="20577"/>
          <ac:spMkLst>
            <pc:docMk/>
            <pc:sldMk cId="4113484281" sldId="419"/>
            <ac:spMk id="3" creationId="{3B8A8A82-EF44-BC75-B8FD-56DE0897D90D}"/>
          </ac:spMkLst>
        </pc:spChg>
      </pc:sldChg>
      <pc:sldChg chg="modSp new">
        <pc:chgData name="tien tran" userId="f5c0b7c74de91c7e" providerId="Windows Live" clId="Web-{D15DC498-EE4A-40E4-B29F-9389025554B4}" dt="2023-08-10T06:46:50.918" v="307" actId="20577"/>
        <pc:sldMkLst>
          <pc:docMk/>
          <pc:sldMk cId="731796846" sldId="420"/>
        </pc:sldMkLst>
        <pc:spChg chg="mod">
          <ac:chgData name="tien tran" userId="f5c0b7c74de91c7e" providerId="Windows Live" clId="Web-{D15DC498-EE4A-40E4-B29F-9389025554B4}" dt="2023-08-10T06:46:36.621" v="303" actId="20577"/>
          <ac:spMkLst>
            <pc:docMk/>
            <pc:sldMk cId="731796846" sldId="420"/>
            <ac:spMk id="2" creationId="{20CDD454-FADB-9F04-D79A-45646AA6C6B2}"/>
          </ac:spMkLst>
        </pc:spChg>
        <pc:spChg chg="mod">
          <ac:chgData name="tien tran" userId="f5c0b7c74de91c7e" providerId="Windows Live" clId="Web-{D15DC498-EE4A-40E4-B29F-9389025554B4}" dt="2023-08-10T06:46:50.918" v="307" actId="20577"/>
          <ac:spMkLst>
            <pc:docMk/>
            <pc:sldMk cId="731796846" sldId="420"/>
            <ac:spMk id="3" creationId="{1AFED418-D046-F62D-4E2D-8C738372E59F}"/>
          </ac:spMkLst>
        </pc:spChg>
      </pc:sldChg>
      <pc:sldChg chg="add del">
        <pc:chgData name="tien tran" userId="f5c0b7c74de91c7e" providerId="Windows Live" clId="Web-{D15DC498-EE4A-40E4-B29F-9389025554B4}" dt="2023-08-10T06:38:01.345" v="246"/>
        <pc:sldMkLst>
          <pc:docMk/>
          <pc:sldMk cId="2186506547" sldId="420"/>
        </pc:sldMkLst>
      </pc:sldChg>
      <pc:sldChg chg="add del">
        <pc:chgData name="tien tran" userId="f5c0b7c74de91c7e" providerId="Windows Live" clId="Web-{D15DC498-EE4A-40E4-B29F-9389025554B4}" dt="2023-08-10T06:38:01.345" v="245"/>
        <pc:sldMkLst>
          <pc:docMk/>
          <pc:sldMk cId="2231621182" sldId="421"/>
        </pc:sldMkLst>
      </pc:sldChg>
      <pc:sldChg chg="modSp new">
        <pc:chgData name="tien tran" userId="f5c0b7c74de91c7e" providerId="Windows Live" clId="Web-{D15DC498-EE4A-40E4-B29F-9389025554B4}" dt="2023-08-10T06:47:47.622" v="321" actId="20577"/>
        <pc:sldMkLst>
          <pc:docMk/>
          <pc:sldMk cId="2598830094" sldId="421"/>
        </pc:sldMkLst>
        <pc:spChg chg="mod">
          <ac:chgData name="tien tran" userId="f5c0b7c74de91c7e" providerId="Windows Live" clId="Web-{D15DC498-EE4A-40E4-B29F-9389025554B4}" dt="2023-08-10T06:47:32.169" v="313" actId="20577"/>
          <ac:spMkLst>
            <pc:docMk/>
            <pc:sldMk cId="2598830094" sldId="421"/>
            <ac:spMk id="2" creationId="{FE88A9BA-5E47-3A05-EAA7-E2D3F13ABA62}"/>
          </ac:spMkLst>
        </pc:spChg>
        <pc:spChg chg="mod">
          <ac:chgData name="tien tran" userId="f5c0b7c74de91c7e" providerId="Windows Live" clId="Web-{D15DC498-EE4A-40E4-B29F-9389025554B4}" dt="2023-08-10T06:47:47.622" v="321" actId="20577"/>
          <ac:spMkLst>
            <pc:docMk/>
            <pc:sldMk cId="2598830094" sldId="421"/>
            <ac:spMk id="3" creationId="{CC02702F-7F0C-93A6-9285-1C87AA94D9A4}"/>
          </ac:spMkLst>
        </pc:spChg>
      </pc:sldChg>
      <pc:sldChg chg="add del">
        <pc:chgData name="tien tran" userId="f5c0b7c74de91c7e" providerId="Windows Live" clId="Web-{D15DC498-EE4A-40E4-B29F-9389025554B4}" dt="2023-08-10T06:38:01.345" v="244"/>
        <pc:sldMkLst>
          <pc:docMk/>
          <pc:sldMk cId="1866235890" sldId="422"/>
        </pc:sldMkLst>
      </pc:sldChg>
      <pc:sldChg chg="modSp new del">
        <pc:chgData name="tien tran" userId="f5c0b7c74de91c7e" providerId="Windows Live" clId="Web-{D15DC498-EE4A-40E4-B29F-9389025554B4}" dt="2023-08-10T10:15:21.619" v="501"/>
        <pc:sldMkLst>
          <pc:docMk/>
          <pc:sldMk cId="2564473940" sldId="422"/>
        </pc:sldMkLst>
        <pc:spChg chg="mod">
          <ac:chgData name="tien tran" userId="f5c0b7c74de91c7e" providerId="Windows Live" clId="Web-{D15DC498-EE4A-40E4-B29F-9389025554B4}" dt="2023-08-10T06:49:07.327" v="326" actId="20577"/>
          <ac:spMkLst>
            <pc:docMk/>
            <pc:sldMk cId="2564473940" sldId="422"/>
            <ac:spMk id="2" creationId="{2B520525-86D1-45F9-B04F-32211E09B24F}"/>
          </ac:spMkLst>
        </pc:spChg>
        <pc:spChg chg="mod">
          <ac:chgData name="tien tran" userId="f5c0b7c74de91c7e" providerId="Windows Live" clId="Web-{D15DC498-EE4A-40E4-B29F-9389025554B4}" dt="2023-08-10T06:49:22.531" v="330" actId="20577"/>
          <ac:spMkLst>
            <pc:docMk/>
            <pc:sldMk cId="2564473940" sldId="422"/>
            <ac:spMk id="3" creationId="{74CD2C99-DF2A-0D5B-C69C-607B524BCB47}"/>
          </ac:spMkLst>
        </pc:spChg>
      </pc:sldChg>
      <pc:sldChg chg="modSp new">
        <pc:chgData name="tien tran" userId="f5c0b7c74de91c7e" providerId="Windows Live" clId="Web-{D15DC498-EE4A-40E4-B29F-9389025554B4}" dt="2023-08-10T06:49:48.719" v="339" actId="20577"/>
        <pc:sldMkLst>
          <pc:docMk/>
          <pc:sldMk cId="920688791" sldId="423"/>
        </pc:sldMkLst>
        <pc:spChg chg="mod">
          <ac:chgData name="tien tran" userId="f5c0b7c74de91c7e" providerId="Windows Live" clId="Web-{D15DC498-EE4A-40E4-B29F-9389025554B4}" dt="2023-08-10T06:49:43.047" v="335" actId="20577"/>
          <ac:spMkLst>
            <pc:docMk/>
            <pc:sldMk cId="920688791" sldId="423"/>
            <ac:spMk id="2" creationId="{FA709099-9C03-20E8-4453-4888D961D0DF}"/>
          </ac:spMkLst>
        </pc:spChg>
        <pc:spChg chg="mod">
          <ac:chgData name="tien tran" userId="f5c0b7c74de91c7e" providerId="Windows Live" clId="Web-{D15DC498-EE4A-40E4-B29F-9389025554B4}" dt="2023-08-10T06:49:48.719" v="339" actId="20577"/>
          <ac:spMkLst>
            <pc:docMk/>
            <pc:sldMk cId="920688791" sldId="423"/>
            <ac:spMk id="3" creationId="{19622F19-3A99-91E0-C319-327EB9C57037}"/>
          </ac:spMkLst>
        </pc:spChg>
      </pc:sldChg>
      <pc:sldChg chg="add del">
        <pc:chgData name="tien tran" userId="f5c0b7c74de91c7e" providerId="Windows Live" clId="Web-{D15DC498-EE4A-40E4-B29F-9389025554B4}" dt="2023-08-10T06:38:01.329" v="243"/>
        <pc:sldMkLst>
          <pc:docMk/>
          <pc:sldMk cId="2419640013" sldId="423"/>
        </pc:sldMkLst>
      </pc:sldChg>
      <pc:sldChg chg="add del">
        <pc:chgData name="tien tran" userId="f5c0b7c74de91c7e" providerId="Windows Live" clId="Web-{D15DC498-EE4A-40E4-B29F-9389025554B4}" dt="2023-08-10T06:37:59.251" v="242"/>
        <pc:sldMkLst>
          <pc:docMk/>
          <pc:sldMk cId="552454638" sldId="424"/>
        </pc:sldMkLst>
      </pc:sldChg>
      <pc:sldChg chg="add del replId">
        <pc:chgData name="tien tran" userId="f5c0b7c74de91c7e" providerId="Windows Live" clId="Web-{D15DC498-EE4A-40E4-B29F-9389025554B4}" dt="2023-08-10T09:31:40.285" v="488"/>
        <pc:sldMkLst>
          <pc:docMk/>
          <pc:sldMk cId="2234374530" sldId="424"/>
        </pc:sldMkLst>
      </pc:sldChg>
      <pc:sldChg chg="add del">
        <pc:chgData name="tien tran" userId="f5c0b7c74de91c7e" providerId="Windows Live" clId="Web-{D15DC498-EE4A-40E4-B29F-9389025554B4}" dt="2023-08-10T06:37:59.251" v="241"/>
        <pc:sldMkLst>
          <pc:docMk/>
          <pc:sldMk cId="1206831523" sldId="425"/>
        </pc:sldMkLst>
      </pc:sldChg>
      <pc:sldChg chg="modSp add ord replId">
        <pc:chgData name="tien tran" userId="f5c0b7c74de91c7e" providerId="Windows Live" clId="Web-{D15DC498-EE4A-40E4-B29F-9389025554B4}" dt="2023-08-10T10:18:45.718" v="540" actId="20577"/>
        <pc:sldMkLst>
          <pc:docMk/>
          <pc:sldMk cId="2531436333" sldId="425"/>
        </pc:sldMkLst>
        <pc:spChg chg="mod">
          <ac:chgData name="tien tran" userId="f5c0b7c74de91c7e" providerId="Windows Live" clId="Web-{D15DC498-EE4A-40E4-B29F-9389025554B4}" dt="2023-08-10T09:25:10.315" v="378" actId="20577"/>
          <ac:spMkLst>
            <pc:docMk/>
            <pc:sldMk cId="2531436333" sldId="425"/>
            <ac:spMk id="2" creationId="{46B3D94D-7071-5916-66B5-E139289976E8}"/>
          </ac:spMkLst>
        </pc:spChg>
        <pc:spChg chg="mod">
          <ac:chgData name="tien tran" userId="f5c0b7c74de91c7e" providerId="Windows Live" clId="Web-{D15DC498-EE4A-40E4-B29F-9389025554B4}" dt="2023-08-10T10:18:45.718" v="540" actId="20577"/>
          <ac:spMkLst>
            <pc:docMk/>
            <pc:sldMk cId="2531436333" sldId="425"/>
            <ac:spMk id="3" creationId="{21C96401-A90B-33E2-675F-7E11F01A4186}"/>
          </ac:spMkLst>
        </pc:spChg>
      </pc:sldChg>
      <pc:sldChg chg="modSp add replId">
        <pc:chgData name="tien tran" userId="f5c0b7c74de91c7e" providerId="Windows Live" clId="Web-{D15DC498-EE4A-40E4-B29F-9389025554B4}" dt="2023-08-10T10:18:11.232" v="533" actId="20577"/>
        <pc:sldMkLst>
          <pc:docMk/>
          <pc:sldMk cId="2777785407" sldId="426"/>
        </pc:sldMkLst>
        <pc:spChg chg="mod">
          <ac:chgData name="tien tran" userId="f5c0b7c74de91c7e" providerId="Windows Live" clId="Web-{D15DC498-EE4A-40E4-B29F-9389025554B4}" dt="2023-08-10T10:18:11.232" v="533" actId="20577"/>
          <ac:spMkLst>
            <pc:docMk/>
            <pc:sldMk cId="2777785407" sldId="426"/>
            <ac:spMk id="3" creationId="{21C96401-A90B-33E2-675F-7E11F01A4186}"/>
          </ac:spMkLst>
        </pc:spChg>
      </pc:sldChg>
      <pc:sldChg chg="add del">
        <pc:chgData name="tien tran" userId="f5c0b7c74de91c7e" providerId="Windows Live" clId="Web-{D15DC498-EE4A-40E4-B29F-9389025554B4}" dt="2023-08-10T06:37:59.251" v="240"/>
        <pc:sldMkLst>
          <pc:docMk/>
          <pc:sldMk cId="3180629017" sldId="426"/>
        </pc:sldMkLst>
      </pc:sldChg>
      <pc:sldChg chg="new del">
        <pc:chgData name="tien tran" userId="f5c0b7c74de91c7e" providerId="Windows Live" clId="Web-{D15DC498-EE4A-40E4-B29F-9389025554B4}" dt="2023-08-10T09:29:52.593" v="454"/>
        <pc:sldMkLst>
          <pc:docMk/>
          <pc:sldMk cId="2158942923" sldId="427"/>
        </pc:sldMkLst>
      </pc:sldChg>
      <pc:sldChg chg="add del">
        <pc:chgData name="tien tran" userId="f5c0b7c74de91c7e" providerId="Windows Live" clId="Web-{D15DC498-EE4A-40E4-B29F-9389025554B4}" dt="2023-08-10T06:37:59.251" v="239"/>
        <pc:sldMkLst>
          <pc:docMk/>
          <pc:sldMk cId="3579643518" sldId="427"/>
        </pc:sldMkLst>
      </pc:sldChg>
      <pc:sldChg chg="modSp add replId">
        <pc:chgData name="tien tran" userId="f5c0b7c74de91c7e" providerId="Windows Live" clId="Web-{D15DC498-EE4A-40E4-B29F-9389025554B4}" dt="2023-08-10T09:30:45.517" v="474" actId="20577"/>
        <pc:sldMkLst>
          <pc:docMk/>
          <pc:sldMk cId="4230782466" sldId="427"/>
        </pc:sldMkLst>
        <pc:spChg chg="mod">
          <ac:chgData name="tien tran" userId="f5c0b7c74de91c7e" providerId="Windows Live" clId="Web-{D15DC498-EE4A-40E4-B29F-9389025554B4}" dt="2023-08-10T09:30:45.517" v="474" actId="20577"/>
          <ac:spMkLst>
            <pc:docMk/>
            <pc:sldMk cId="4230782466" sldId="427"/>
            <ac:spMk id="190467" creationId="{00000000-0000-0000-0000-000000000000}"/>
          </ac:spMkLst>
        </pc:spChg>
      </pc:sldChg>
      <pc:sldChg chg="add del replId">
        <pc:chgData name="tien tran" userId="f5c0b7c74de91c7e" providerId="Windows Live" clId="Web-{D15DC498-EE4A-40E4-B29F-9389025554B4}" dt="2023-08-10T09:31:25.082" v="483"/>
        <pc:sldMkLst>
          <pc:docMk/>
          <pc:sldMk cId="1413831631" sldId="428"/>
        </pc:sldMkLst>
      </pc:sldChg>
      <pc:sldChg chg="add del">
        <pc:chgData name="tien tran" userId="f5c0b7c74de91c7e" providerId="Windows Live" clId="Web-{D15DC498-EE4A-40E4-B29F-9389025554B4}" dt="2023-08-10T06:37:59.236" v="238"/>
        <pc:sldMkLst>
          <pc:docMk/>
          <pc:sldMk cId="3857207034" sldId="428"/>
        </pc:sldMkLst>
      </pc:sldChg>
      <pc:sldChg chg="modSp add replId">
        <pc:chgData name="tien tran" userId="f5c0b7c74de91c7e" providerId="Windows Live" clId="Web-{D15DC498-EE4A-40E4-B29F-9389025554B4}" dt="2023-08-10T09:31:33.894" v="485" actId="20577"/>
        <pc:sldMkLst>
          <pc:docMk/>
          <pc:sldMk cId="2677565605" sldId="429"/>
        </pc:sldMkLst>
        <pc:spChg chg="mod">
          <ac:chgData name="tien tran" userId="f5c0b7c74de91c7e" providerId="Windows Live" clId="Web-{D15DC498-EE4A-40E4-B29F-9389025554B4}" dt="2023-08-10T09:31:33.894" v="485" actId="20577"/>
          <ac:spMkLst>
            <pc:docMk/>
            <pc:sldMk cId="2677565605" sldId="429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7"/>
        <pc:sldMkLst>
          <pc:docMk/>
          <pc:sldMk cId="3127186477" sldId="429"/>
        </pc:sldMkLst>
      </pc:sldChg>
      <pc:sldChg chg="modSp add replId">
        <pc:chgData name="tien tran" userId="f5c0b7c74de91c7e" providerId="Windows Live" clId="Web-{D15DC498-EE4A-40E4-B29F-9389025554B4}" dt="2023-08-10T09:31:44.676" v="490" actId="20577"/>
        <pc:sldMkLst>
          <pc:docMk/>
          <pc:sldMk cId="594343117" sldId="430"/>
        </pc:sldMkLst>
        <pc:spChg chg="mod">
          <ac:chgData name="tien tran" userId="f5c0b7c74de91c7e" providerId="Windows Live" clId="Web-{D15DC498-EE4A-40E4-B29F-9389025554B4}" dt="2023-08-10T09:31:44.676" v="490" actId="20577"/>
          <ac:spMkLst>
            <pc:docMk/>
            <pc:sldMk cId="594343117" sldId="430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6"/>
        <pc:sldMkLst>
          <pc:docMk/>
          <pc:sldMk cId="1416157620" sldId="430"/>
        </pc:sldMkLst>
      </pc:sldChg>
      <pc:sldChg chg="add del">
        <pc:chgData name="tien tran" userId="f5c0b7c74de91c7e" providerId="Windows Live" clId="Web-{D15DC498-EE4A-40E4-B29F-9389025554B4}" dt="2023-08-10T06:37:57.845" v="235"/>
        <pc:sldMkLst>
          <pc:docMk/>
          <pc:sldMk cId="3020842490" sldId="431"/>
        </pc:sldMkLst>
      </pc:sldChg>
      <pc:sldChg chg="add del">
        <pc:chgData name="tien tran" userId="f5c0b7c74de91c7e" providerId="Windows Live" clId="Web-{D15DC498-EE4A-40E4-B29F-9389025554B4}" dt="2023-08-10T06:37:57.845" v="234"/>
        <pc:sldMkLst>
          <pc:docMk/>
          <pc:sldMk cId="3326588892" sldId="432"/>
        </pc:sldMkLst>
      </pc:sldChg>
      <pc:sldChg chg="add del">
        <pc:chgData name="tien tran" userId="f5c0b7c74de91c7e" providerId="Windows Live" clId="Web-{D15DC498-EE4A-40E4-B29F-9389025554B4}" dt="2023-08-10T06:37:57.845" v="233"/>
        <pc:sldMkLst>
          <pc:docMk/>
          <pc:sldMk cId="1078825393" sldId="433"/>
        </pc:sldMkLst>
      </pc:sldChg>
      <pc:sldChg chg="add del">
        <pc:chgData name="tien tran" userId="f5c0b7c74de91c7e" providerId="Windows Live" clId="Web-{D15DC498-EE4A-40E4-B29F-9389025554B4}" dt="2023-08-10T06:37:57.845" v="232"/>
        <pc:sldMkLst>
          <pc:docMk/>
          <pc:sldMk cId="3693741230" sldId="434"/>
        </pc:sldMkLst>
      </pc:sldChg>
      <pc:sldChg chg="add del">
        <pc:chgData name="tien tran" userId="f5c0b7c74de91c7e" providerId="Windows Live" clId="Web-{D15DC498-EE4A-40E4-B29F-9389025554B4}" dt="2023-08-10T06:37:57.845" v="231"/>
        <pc:sldMkLst>
          <pc:docMk/>
          <pc:sldMk cId="1712906500" sldId="435"/>
        </pc:sldMkLst>
      </pc:sldChg>
      <pc:sldChg chg="add del">
        <pc:chgData name="tien tran" userId="f5c0b7c74de91c7e" providerId="Windows Live" clId="Web-{D15DC498-EE4A-40E4-B29F-9389025554B4}" dt="2023-08-10T06:37:57.845" v="230"/>
        <pc:sldMkLst>
          <pc:docMk/>
          <pc:sldMk cId="3461071229" sldId="436"/>
        </pc:sldMkLst>
      </pc:sldChg>
      <pc:sldChg chg="add del">
        <pc:chgData name="tien tran" userId="f5c0b7c74de91c7e" providerId="Windows Live" clId="Web-{D15DC498-EE4A-40E4-B29F-9389025554B4}" dt="2023-08-10T06:37:57.829" v="229"/>
        <pc:sldMkLst>
          <pc:docMk/>
          <pc:sldMk cId="3681916877" sldId="437"/>
        </pc:sldMkLst>
      </pc:sldChg>
      <pc:sldMasterChg chg="add del addSldLayout delSldLayout">
        <pc:chgData name="tien tran" userId="f5c0b7c74de91c7e" providerId="Windows Live" clId="Web-{D15DC498-EE4A-40E4-B29F-9389025554B4}" dt="2023-08-10T06:38:01.361" v="249"/>
        <pc:sldMasterMkLst>
          <pc:docMk/>
          <pc:sldMasterMk cId="0" sldId="2147483648"/>
        </pc:sldMasterMkLst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71408424" sldId="2147483649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7808533" sldId="2147483650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41787651" sldId="2147483651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5898042" sldId="2147483652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917652006" sldId="2147483653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33864394" sldId="2147483654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10294866" sldId="2147483655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436292587" sldId="2147483656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788201342" sldId="2147483657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863358204" sldId="2147483658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26731915" sldId="214748365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1007231" sldId="214748384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349925658" sldId="2147483845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840056244" sldId="2147483846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43207930" sldId="2147483847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049260596" sldId="2147483848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04512799" sldId="214748384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993433536" sldId="2147483850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2645664984" sldId="2147483851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64563326" sldId="2147483852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4067802724" sldId="2147483853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348155558" sldId="214748385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854874113" sldId="2147483855"/>
          </pc:sldLayoutMkLst>
        </pc:sldLayoutChg>
      </pc:sldMasterChg>
    </pc:docChg>
  </pc:docChgLst>
  <pc:docChgLst>
    <pc:chgData name="tien tran" userId="f5c0b7c74de91c7e" providerId="Windows Live" clId="Web-{95F3361D-C8B6-4539-9751-C940094FFCF0}"/>
    <pc:docChg chg="addSld delSld modSld">
      <pc:chgData name="tien tran" userId="f5c0b7c74de91c7e" providerId="Windows Live" clId="Web-{95F3361D-C8B6-4539-9751-C940094FFCF0}" dt="2023-08-16T10:05:12.850" v="393" actId="20577"/>
      <pc:docMkLst>
        <pc:docMk/>
      </pc:docMkLst>
      <pc:sldChg chg="modSp">
        <pc:chgData name="tien tran" userId="f5c0b7c74de91c7e" providerId="Windows Live" clId="Web-{95F3361D-C8B6-4539-9751-C940094FFCF0}" dt="2023-08-16T08:51:41.392" v="62" actId="20577"/>
        <pc:sldMkLst>
          <pc:docMk/>
          <pc:sldMk cId="0" sldId="257"/>
        </pc:sldMkLst>
        <pc:spChg chg="mod">
          <ac:chgData name="tien tran" userId="f5c0b7c74de91c7e" providerId="Windows Live" clId="Web-{95F3361D-C8B6-4539-9751-C940094FFCF0}" dt="2023-08-16T08:51:41.392" v="6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95F3361D-C8B6-4539-9751-C940094FFCF0}" dt="2023-08-16T08:00:56.746" v="6" actId="20577"/>
        <pc:sldMkLst>
          <pc:docMk/>
          <pc:sldMk cId="0" sldId="404"/>
        </pc:sldMkLst>
        <pc:spChg chg="mod">
          <ac:chgData name="tien tran" userId="f5c0b7c74de91c7e" providerId="Windows Live" clId="Web-{95F3361D-C8B6-4539-9751-C940094FFCF0}" dt="2023-08-16T08:00:56.74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 new">
        <pc:chgData name="tien tran" userId="f5c0b7c74de91c7e" providerId="Windows Live" clId="Web-{95F3361D-C8B6-4539-9751-C940094FFCF0}" dt="2023-08-16T08:52:21.534" v="73" actId="20577"/>
        <pc:sldMkLst>
          <pc:docMk/>
          <pc:sldMk cId="788580868" sldId="405"/>
        </pc:sldMkLst>
        <pc:spChg chg="mod">
          <ac:chgData name="tien tran" userId="f5c0b7c74de91c7e" providerId="Windows Live" clId="Web-{95F3361D-C8B6-4539-9751-C940094FFCF0}" dt="2023-08-16T08:01:36.965" v="27" actId="20577"/>
          <ac:spMkLst>
            <pc:docMk/>
            <pc:sldMk cId="788580868" sldId="405"/>
            <ac:spMk id="2" creationId="{23E6BBF0-944A-B4B6-EC4C-8D3AA7B6D3B4}"/>
          </ac:spMkLst>
        </pc:spChg>
        <pc:spChg chg="mod">
          <ac:chgData name="tien tran" userId="f5c0b7c74de91c7e" providerId="Windows Live" clId="Web-{95F3361D-C8B6-4539-9751-C940094FFCF0}" dt="2023-08-16T08:52:21.534" v="73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95F3361D-C8B6-4539-9751-C940094FFCF0}" dt="2023-08-16T09:08:30.583" v="82" actId="20577"/>
        <pc:sldMkLst>
          <pc:docMk/>
          <pc:sldMk cId="3809411529" sldId="406"/>
        </pc:sldMkLst>
        <pc:spChg chg="mod">
          <ac:chgData name="tien tran" userId="f5c0b7c74de91c7e" providerId="Windows Live" clId="Web-{95F3361D-C8B6-4539-9751-C940094FFCF0}" dt="2023-08-16T09:08:30.583" v="82" actId="20577"/>
          <ac:spMkLst>
            <pc:docMk/>
            <pc:sldMk cId="3809411529" sldId="406"/>
            <ac:spMk id="2" creationId="{6B03B3DA-1BB8-6D83-3748-9BB4DA3E23E3}"/>
          </ac:spMkLst>
        </pc:spChg>
      </pc:sldChg>
      <pc:sldChg chg="addSp delSp modSp new">
        <pc:chgData name="tien tran" userId="f5c0b7c74de91c7e" providerId="Windows Live" clId="Web-{95F3361D-C8B6-4539-9751-C940094FFCF0}" dt="2023-08-16T09:59:57.092" v="236"/>
        <pc:sldMkLst>
          <pc:docMk/>
          <pc:sldMk cId="2747466786" sldId="407"/>
        </pc:sldMkLst>
        <pc:spChg chg="mod">
          <ac:chgData name="tien tran" userId="f5c0b7c74de91c7e" providerId="Windows Live" clId="Web-{95F3361D-C8B6-4539-9751-C940094FFCF0}" dt="2023-08-16T08:52:34.847" v="78" actId="20577"/>
          <ac:spMkLst>
            <pc:docMk/>
            <pc:sldMk cId="2747466786" sldId="407"/>
            <ac:spMk id="2" creationId="{A585513D-FF62-9849-1406-B32930FCDC84}"/>
          </ac:spMkLst>
        </pc:spChg>
        <pc:spChg chg="del">
          <ac:chgData name="tien tran" userId="f5c0b7c74de91c7e" providerId="Windows Live" clId="Web-{95F3361D-C8B6-4539-9751-C940094FFCF0}" dt="2023-08-16T09:59:46.076" v="234"/>
          <ac:spMkLst>
            <pc:docMk/>
            <pc:sldMk cId="2747466786" sldId="407"/>
            <ac:spMk id="3" creationId="{4BAB2C0F-5AEC-F064-D0C6-E91F0DB1789E}"/>
          </ac:spMkLst>
        </pc:spChg>
        <pc:spChg chg="add mod">
          <ac:chgData name="tien tran" userId="f5c0b7c74de91c7e" providerId="Windows Live" clId="Web-{95F3361D-C8B6-4539-9751-C940094FFCF0}" dt="2023-08-16T09:59:57.092" v="236"/>
          <ac:spMkLst>
            <pc:docMk/>
            <pc:sldMk cId="2747466786" sldId="407"/>
            <ac:spMk id="7" creationId="{DBAEF120-503D-8E8F-01A0-E108B38C6DE2}"/>
          </ac:spMkLst>
        </pc:spChg>
        <pc:picChg chg="add del mod ord">
          <ac:chgData name="tien tran" userId="f5c0b7c74de91c7e" providerId="Windows Live" clId="Web-{95F3361D-C8B6-4539-9751-C940094FFCF0}" dt="2023-08-16T09:59:57.092" v="236"/>
          <ac:picMkLst>
            <pc:docMk/>
            <pc:sldMk cId="2747466786" sldId="407"/>
            <ac:picMk id="5" creationId="{A7CF6561-8BE3-D058-FD26-ECE59B6FE7F7}"/>
          </ac:picMkLst>
        </pc:picChg>
      </pc:sldChg>
      <pc:sldChg chg="modSp add replId">
        <pc:chgData name="tien tran" userId="f5c0b7c74de91c7e" providerId="Windows Live" clId="Web-{95F3361D-C8B6-4539-9751-C940094FFCF0}" dt="2023-08-16T09:08:39.130" v="86" actId="20577"/>
        <pc:sldMkLst>
          <pc:docMk/>
          <pc:sldMk cId="3901513261" sldId="408"/>
        </pc:sldMkLst>
        <pc:spChg chg="mod">
          <ac:chgData name="tien tran" userId="f5c0b7c74de91c7e" providerId="Windows Live" clId="Web-{95F3361D-C8B6-4539-9751-C940094FFCF0}" dt="2023-08-16T09:08:39.130" v="86" actId="20577"/>
          <ac:spMkLst>
            <pc:docMk/>
            <pc:sldMk cId="3901513261" sldId="408"/>
            <ac:spMk id="2" creationId="{6B03B3DA-1BB8-6D83-3748-9BB4DA3E23E3}"/>
          </ac:spMkLst>
        </pc:spChg>
      </pc:sldChg>
      <pc:sldChg chg="modSp new">
        <pc:chgData name="tien tran" userId="f5c0b7c74de91c7e" providerId="Windows Live" clId="Web-{95F3361D-C8B6-4539-9751-C940094FFCF0}" dt="2023-08-16T09:09:13.787" v="107" actId="20577"/>
        <pc:sldMkLst>
          <pc:docMk/>
          <pc:sldMk cId="4253745965" sldId="409"/>
        </pc:sldMkLst>
        <pc:spChg chg="mod">
          <ac:chgData name="tien tran" userId="f5c0b7c74de91c7e" providerId="Windows Live" clId="Web-{95F3361D-C8B6-4539-9751-C940094FFCF0}" dt="2023-08-16T09:09:13.787" v="107" actId="20577"/>
          <ac:spMkLst>
            <pc:docMk/>
            <pc:sldMk cId="4253745965" sldId="409"/>
            <ac:spMk id="2" creationId="{46CCD4F4-A841-27CD-F275-B7AF583F69A7}"/>
          </ac:spMkLst>
        </pc:spChg>
      </pc:sldChg>
      <pc:sldChg chg="addSp modSp new">
        <pc:chgData name="tien tran" userId="f5c0b7c74de91c7e" providerId="Windows Live" clId="Web-{95F3361D-C8B6-4539-9751-C940094FFCF0}" dt="2023-08-16T10:00:09.967" v="240" actId="1076"/>
        <pc:sldMkLst>
          <pc:docMk/>
          <pc:sldMk cId="2644373391" sldId="410"/>
        </pc:sldMkLst>
        <pc:spChg chg="mod">
          <ac:chgData name="tien tran" userId="f5c0b7c74de91c7e" providerId="Windows Live" clId="Web-{95F3361D-C8B6-4539-9751-C940094FFCF0}" dt="2023-08-16T09:20:26.077" v="129" actId="20577"/>
          <ac:spMkLst>
            <pc:docMk/>
            <pc:sldMk cId="2644373391" sldId="410"/>
            <ac:spMk id="2" creationId="{26CF3B86-905E-77C3-86F4-A95253758E5C}"/>
          </ac:spMkLst>
        </pc:spChg>
        <pc:spChg chg="mod">
          <ac:chgData name="tien tran" userId="f5c0b7c74de91c7e" providerId="Windows Live" clId="Web-{95F3361D-C8B6-4539-9751-C940094FFCF0}" dt="2023-08-16T09:20:22.280" v="125" actId="20577"/>
          <ac:spMkLst>
            <pc:docMk/>
            <pc:sldMk cId="2644373391" sldId="410"/>
            <ac:spMk id="3" creationId="{9FDBA578-AC0C-5BB3-EC31-9FCC12D173EB}"/>
          </ac:spMkLst>
        </pc:spChg>
        <pc:picChg chg="add mod">
          <ac:chgData name="tien tran" userId="f5c0b7c74de91c7e" providerId="Windows Live" clId="Web-{95F3361D-C8B6-4539-9751-C940094FFCF0}" dt="2023-08-16T10:00:09.967" v="240" actId="1076"/>
          <ac:picMkLst>
            <pc:docMk/>
            <pc:sldMk cId="2644373391" sldId="410"/>
            <ac:picMk id="5" creationId="{DB21F779-D5DE-6A6A-35F8-4509DDDE1645}"/>
          </ac:picMkLst>
        </pc:picChg>
      </pc:sldChg>
      <pc:sldChg chg="addSp modSp new">
        <pc:chgData name="tien tran" userId="f5c0b7c74de91c7e" providerId="Windows Live" clId="Web-{95F3361D-C8B6-4539-9751-C940094FFCF0}" dt="2023-08-16T09:40:49.486" v="140" actId="20577"/>
        <pc:sldMkLst>
          <pc:docMk/>
          <pc:sldMk cId="4218981463" sldId="411"/>
        </pc:sldMkLst>
        <pc:spChg chg="mod">
          <ac:chgData name="tien tran" userId="f5c0b7c74de91c7e" providerId="Windows Live" clId="Web-{95F3361D-C8B6-4539-9751-C940094FFCF0}" dt="2023-08-16T09:40:49.486" v="140" actId="20577"/>
          <ac:spMkLst>
            <pc:docMk/>
            <pc:sldMk cId="4218981463" sldId="411"/>
            <ac:spMk id="2" creationId="{A4B75A05-3A7A-854E-32CF-63AAB3A7933D}"/>
          </ac:spMkLst>
        </pc:spChg>
        <pc:spChg chg="mod">
          <ac:chgData name="tien tran" userId="f5c0b7c74de91c7e" providerId="Windows Live" clId="Web-{95F3361D-C8B6-4539-9751-C940094FFCF0}" dt="2023-08-16T09:22:20.971" v="132" actId="20577"/>
          <ac:spMkLst>
            <pc:docMk/>
            <pc:sldMk cId="4218981463" sldId="411"/>
            <ac:spMk id="3" creationId="{B26A1B97-AFC5-99ED-2607-2CE7018DB459}"/>
          </ac:spMkLst>
        </pc:spChg>
        <pc:picChg chg="add mod">
          <ac:chgData name="tien tran" userId="f5c0b7c74de91c7e" providerId="Windows Live" clId="Web-{95F3361D-C8B6-4539-9751-C940094FFCF0}" dt="2023-08-16T09:40:30.080" v="137" actId="1076"/>
          <ac:picMkLst>
            <pc:docMk/>
            <pc:sldMk cId="4218981463" sldId="411"/>
            <ac:picMk id="5" creationId="{C724BDE0-0150-B3CD-EE71-1DF87CA762CD}"/>
          </ac:picMkLst>
        </pc:picChg>
      </pc:sldChg>
      <pc:sldChg chg="addSp delSp modSp new">
        <pc:chgData name="tien tran" userId="f5c0b7c74de91c7e" providerId="Windows Live" clId="Web-{95F3361D-C8B6-4539-9751-C940094FFCF0}" dt="2023-08-16T09:43:07.146" v="151" actId="14100"/>
        <pc:sldMkLst>
          <pc:docMk/>
          <pc:sldMk cId="1626651305" sldId="412"/>
        </pc:sldMkLst>
        <pc:spChg chg="mod">
          <ac:chgData name="tien tran" userId="f5c0b7c74de91c7e" providerId="Windows Live" clId="Web-{95F3361D-C8B6-4539-9751-C940094FFCF0}" dt="2023-08-16T09:40:58.705" v="144" actId="20577"/>
          <ac:spMkLst>
            <pc:docMk/>
            <pc:sldMk cId="1626651305" sldId="412"/>
            <ac:spMk id="2" creationId="{2AF0A240-A8D6-5E0F-B603-BBC09029FDD5}"/>
          </ac:spMkLst>
        </pc:spChg>
        <pc:spChg chg="del">
          <ac:chgData name="tien tran" userId="f5c0b7c74de91c7e" providerId="Windows Live" clId="Web-{95F3361D-C8B6-4539-9751-C940094FFCF0}" dt="2023-08-16T09:42:21.567" v="145"/>
          <ac:spMkLst>
            <pc:docMk/>
            <pc:sldMk cId="1626651305" sldId="412"/>
            <ac:spMk id="3" creationId="{344F242E-1ED4-4546-38D3-028A9236DC7D}"/>
          </ac:spMkLst>
        </pc:spChg>
        <pc:spChg chg="add del mod">
          <ac:chgData name="tien tran" userId="f5c0b7c74de91c7e" providerId="Windows Live" clId="Web-{95F3361D-C8B6-4539-9751-C940094FFCF0}" dt="2023-08-16T09:42:56.177" v="149"/>
          <ac:spMkLst>
            <pc:docMk/>
            <pc:sldMk cId="1626651305" sldId="412"/>
            <ac:spMk id="7" creationId="{FBCAA7D3-7D2A-C3B2-9B38-3928E32AA874}"/>
          </ac:spMkLst>
        </pc:spChg>
        <pc:picChg chg="add del mod ord">
          <ac:chgData name="tien tran" userId="f5c0b7c74de91c7e" providerId="Windows Live" clId="Web-{95F3361D-C8B6-4539-9751-C940094FFCF0}" dt="2023-08-16T09:42:35.645" v="148"/>
          <ac:picMkLst>
            <pc:docMk/>
            <pc:sldMk cId="1626651305" sldId="412"/>
            <ac:picMk id="5" creationId="{B4040063-C7D7-CC24-ACE5-3BB7EAD19B47}"/>
          </ac:picMkLst>
        </pc:picChg>
        <pc:picChg chg="add mod ord">
          <ac:chgData name="tien tran" userId="f5c0b7c74de91c7e" providerId="Windows Live" clId="Web-{95F3361D-C8B6-4539-9751-C940094FFCF0}" dt="2023-08-16T09:43:07.146" v="151" actId="14100"/>
          <ac:picMkLst>
            <pc:docMk/>
            <pc:sldMk cId="1626651305" sldId="412"/>
            <ac:picMk id="8" creationId="{946ADBF7-542A-4AC8-ECC5-035ECA87175C}"/>
          </ac:picMkLst>
        </pc:picChg>
      </pc:sldChg>
      <pc:sldChg chg="modSp new">
        <pc:chgData name="tien tran" userId="f5c0b7c74de91c7e" providerId="Windows Live" clId="Web-{95F3361D-C8B6-4539-9751-C940094FFCF0}" dt="2023-08-16T09:50:18.719" v="191" actId="20577"/>
        <pc:sldMkLst>
          <pc:docMk/>
          <pc:sldMk cId="2309922409" sldId="413"/>
        </pc:sldMkLst>
        <pc:spChg chg="mod">
          <ac:chgData name="tien tran" userId="f5c0b7c74de91c7e" providerId="Windows Live" clId="Web-{95F3361D-C8B6-4539-9751-C940094FFCF0}" dt="2023-08-16T09:50:18.719" v="191" actId="20577"/>
          <ac:spMkLst>
            <pc:docMk/>
            <pc:sldMk cId="2309922409" sldId="413"/>
            <ac:spMk id="2" creationId="{2FC504BB-0B06-9BD0-A63C-0A190ADD3777}"/>
          </ac:spMkLst>
        </pc:spChg>
        <pc:spChg chg="mod">
          <ac:chgData name="tien tran" userId="f5c0b7c74de91c7e" providerId="Windows Live" clId="Web-{95F3361D-C8B6-4539-9751-C940094FFCF0}" dt="2023-08-16T09:48:06.653" v="156" actId="20577"/>
          <ac:spMkLst>
            <pc:docMk/>
            <pc:sldMk cId="2309922409" sldId="413"/>
            <ac:spMk id="3" creationId="{3BD1BD9D-0AF2-9C39-3533-4B7A5279C8D6}"/>
          </ac:spMkLst>
        </pc:spChg>
      </pc:sldChg>
      <pc:sldChg chg="modSp new">
        <pc:chgData name="tien tran" userId="f5c0b7c74de91c7e" providerId="Windows Live" clId="Web-{95F3361D-C8B6-4539-9751-C940094FFCF0}" dt="2023-08-16T09:51:25.002" v="203" actId="20577"/>
        <pc:sldMkLst>
          <pc:docMk/>
          <pc:sldMk cId="131171583" sldId="414"/>
        </pc:sldMkLst>
        <pc:spChg chg="mod">
          <ac:chgData name="tien tran" userId="f5c0b7c74de91c7e" providerId="Windows Live" clId="Web-{95F3361D-C8B6-4539-9751-C940094FFCF0}" dt="2023-08-16T09:50:15.375" v="186" actId="20577"/>
          <ac:spMkLst>
            <pc:docMk/>
            <pc:sldMk cId="131171583" sldId="414"/>
            <ac:spMk id="2" creationId="{EC230918-1F2D-47A4-80D2-88FA1F82CAAB}"/>
          </ac:spMkLst>
        </pc:spChg>
        <pc:spChg chg="mod">
          <ac:chgData name="tien tran" userId="f5c0b7c74de91c7e" providerId="Windows Live" clId="Web-{95F3361D-C8B6-4539-9751-C940094FFCF0}" dt="2023-08-16T09:51:25.002" v="203" actId="20577"/>
          <ac:spMkLst>
            <pc:docMk/>
            <pc:sldMk cId="131171583" sldId="414"/>
            <ac:spMk id="3" creationId="{AB579498-C85E-BE63-53AF-D0B67EFB93E8}"/>
          </ac:spMkLst>
        </pc:spChg>
      </pc:sldChg>
      <pc:sldChg chg="addSp modSp new">
        <pc:chgData name="tien tran" userId="f5c0b7c74de91c7e" providerId="Windows Live" clId="Web-{95F3361D-C8B6-4539-9751-C940094FFCF0}" dt="2023-08-16T09:58:19.183" v="233" actId="1076"/>
        <pc:sldMkLst>
          <pc:docMk/>
          <pc:sldMk cId="3791806459" sldId="415"/>
        </pc:sldMkLst>
        <pc:spChg chg="mod">
          <ac:chgData name="tien tran" userId="f5c0b7c74de91c7e" providerId="Windows Live" clId="Web-{95F3361D-C8B6-4539-9751-C940094FFCF0}" dt="2023-08-16T09:52:11.300" v="216" actId="20577"/>
          <ac:spMkLst>
            <pc:docMk/>
            <pc:sldMk cId="3791806459" sldId="415"/>
            <ac:spMk id="2" creationId="{1C526797-A95D-C9DF-DA6A-6417C98995E1}"/>
          </ac:spMkLst>
        </pc:spChg>
        <pc:spChg chg="mod">
          <ac:chgData name="tien tran" userId="f5c0b7c74de91c7e" providerId="Windows Live" clId="Web-{95F3361D-C8B6-4539-9751-C940094FFCF0}" dt="2023-08-16T09:58:10.183" v="229" actId="20577"/>
          <ac:spMkLst>
            <pc:docMk/>
            <pc:sldMk cId="3791806459" sldId="415"/>
            <ac:spMk id="3" creationId="{C0CB50BC-9CE9-B07C-516D-904783F8A626}"/>
          </ac:spMkLst>
        </pc:spChg>
        <pc:picChg chg="add mod">
          <ac:chgData name="tien tran" userId="f5c0b7c74de91c7e" providerId="Windows Live" clId="Web-{95F3361D-C8B6-4539-9751-C940094FFCF0}" dt="2023-08-16T09:58:19.183" v="233" actId="1076"/>
          <ac:picMkLst>
            <pc:docMk/>
            <pc:sldMk cId="3791806459" sldId="415"/>
            <ac:picMk id="5" creationId="{C9EC0CA1-DF70-B6E9-8250-B8840049CE74}"/>
          </ac:picMkLst>
        </pc:picChg>
      </pc:sldChg>
      <pc:sldChg chg="modSp new">
        <pc:chgData name="tien tran" userId="f5c0b7c74de91c7e" providerId="Windows Live" clId="Web-{95F3361D-C8B6-4539-9751-C940094FFCF0}" dt="2023-08-16T10:05:12.850" v="393" actId="20577"/>
        <pc:sldMkLst>
          <pc:docMk/>
          <pc:sldMk cId="2641359384" sldId="416"/>
        </pc:sldMkLst>
        <pc:spChg chg="mod">
          <ac:chgData name="tien tran" userId="f5c0b7c74de91c7e" providerId="Windows Live" clId="Web-{95F3361D-C8B6-4539-9751-C940094FFCF0}" dt="2023-08-16T10:01:14.813" v="245" actId="20577"/>
          <ac:spMkLst>
            <pc:docMk/>
            <pc:sldMk cId="2641359384" sldId="416"/>
            <ac:spMk id="2" creationId="{B3F64A6B-7591-C73F-9C6E-4A12421C1340}"/>
          </ac:spMkLst>
        </pc:spChg>
        <pc:spChg chg="mod">
          <ac:chgData name="tien tran" userId="f5c0b7c74de91c7e" providerId="Windows Live" clId="Web-{95F3361D-C8B6-4539-9751-C940094FFCF0}" dt="2023-08-16T10:05:12.850" v="393" actId="20577"/>
          <ac:spMkLst>
            <pc:docMk/>
            <pc:sldMk cId="2641359384" sldId="416"/>
            <ac:spMk id="3" creationId="{B845F2F8-0A2A-127E-63F1-1C4D7C184B37}"/>
          </ac:spMkLst>
        </pc:spChg>
      </pc:sldChg>
      <pc:sldChg chg="del">
        <pc:chgData name="tien tran" userId="f5c0b7c74de91c7e" providerId="Windows Live" clId="Web-{95F3361D-C8B6-4539-9751-C940094FFCF0}" dt="2023-08-16T08:01:05.590" v="7"/>
        <pc:sldMkLst>
          <pc:docMk/>
          <pc:sldMk cId="1653844099" sldId="475"/>
        </pc:sldMkLst>
      </pc:sldChg>
      <pc:sldChg chg="del">
        <pc:chgData name="tien tran" userId="f5c0b7c74de91c7e" providerId="Windows Live" clId="Web-{95F3361D-C8B6-4539-9751-C940094FFCF0}" dt="2023-08-16T08:01:07.715" v="9"/>
        <pc:sldMkLst>
          <pc:docMk/>
          <pc:sldMk cId="778069119" sldId="479"/>
        </pc:sldMkLst>
      </pc:sldChg>
      <pc:sldChg chg="del">
        <pc:chgData name="tien tran" userId="f5c0b7c74de91c7e" providerId="Windows Live" clId="Web-{95F3361D-C8B6-4539-9751-C940094FFCF0}" dt="2023-08-16T08:01:13.137" v="12"/>
        <pc:sldMkLst>
          <pc:docMk/>
          <pc:sldMk cId="981139034" sldId="480"/>
        </pc:sldMkLst>
      </pc:sldChg>
      <pc:sldChg chg="del">
        <pc:chgData name="tien tran" userId="f5c0b7c74de91c7e" providerId="Windows Live" clId="Web-{95F3361D-C8B6-4539-9751-C940094FFCF0}" dt="2023-08-16T08:01:13.137" v="13"/>
        <pc:sldMkLst>
          <pc:docMk/>
          <pc:sldMk cId="897445705" sldId="481"/>
        </pc:sldMkLst>
      </pc:sldChg>
      <pc:sldChg chg="del">
        <pc:chgData name="tien tran" userId="f5c0b7c74de91c7e" providerId="Windows Live" clId="Web-{95F3361D-C8B6-4539-9751-C940094FFCF0}" dt="2023-08-16T08:01:13.137" v="11"/>
        <pc:sldMkLst>
          <pc:docMk/>
          <pc:sldMk cId="862058020" sldId="482"/>
        </pc:sldMkLst>
      </pc:sldChg>
      <pc:sldChg chg="del">
        <pc:chgData name="tien tran" userId="f5c0b7c74de91c7e" providerId="Windows Live" clId="Web-{95F3361D-C8B6-4539-9751-C940094FFCF0}" dt="2023-08-16T08:01:13.137" v="10"/>
        <pc:sldMkLst>
          <pc:docMk/>
          <pc:sldMk cId="1433311710" sldId="483"/>
        </pc:sldMkLst>
      </pc:sldChg>
      <pc:sldChg chg="del">
        <pc:chgData name="tien tran" userId="f5c0b7c74de91c7e" providerId="Windows Live" clId="Web-{95F3361D-C8B6-4539-9751-C940094FFCF0}" dt="2023-08-16T08:01:18.621" v="21"/>
        <pc:sldMkLst>
          <pc:docMk/>
          <pc:sldMk cId="1196033171" sldId="484"/>
        </pc:sldMkLst>
      </pc:sldChg>
      <pc:sldChg chg="del">
        <pc:chgData name="tien tran" userId="f5c0b7c74de91c7e" providerId="Windows Live" clId="Web-{95F3361D-C8B6-4539-9751-C940094FFCF0}" dt="2023-08-16T08:01:13.152" v="15"/>
        <pc:sldMkLst>
          <pc:docMk/>
          <pc:sldMk cId="4255792222" sldId="485"/>
        </pc:sldMkLst>
      </pc:sldChg>
      <pc:sldChg chg="del">
        <pc:chgData name="tien tran" userId="f5c0b7c74de91c7e" providerId="Windows Live" clId="Web-{95F3361D-C8B6-4539-9751-C940094FFCF0}" dt="2023-08-16T08:01:18.621" v="19"/>
        <pc:sldMkLst>
          <pc:docMk/>
          <pc:sldMk cId="2538643407" sldId="486"/>
        </pc:sldMkLst>
      </pc:sldChg>
      <pc:sldChg chg="del">
        <pc:chgData name="tien tran" userId="f5c0b7c74de91c7e" providerId="Windows Live" clId="Web-{95F3361D-C8B6-4539-9751-C940094FFCF0}" dt="2023-08-16T08:01:18.621" v="17"/>
        <pc:sldMkLst>
          <pc:docMk/>
          <pc:sldMk cId="1485422491" sldId="487"/>
        </pc:sldMkLst>
      </pc:sldChg>
      <pc:sldChg chg="del">
        <pc:chgData name="tien tran" userId="f5c0b7c74de91c7e" providerId="Windows Live" clId="Web-{95F3361D-C8B6-4539-9751-C940094FFCF0}" dt="2023-08-16T08:01:18.621" v="16"/>
        <pc:sldMkLst>
          <pc:docMk/>
          <pc:sldMk cId="4225636501" sldId="488"/>
        </pc:sldMkLst>
      </pc:sldChg>
      <pc:sldChg chg="del">
        <pc:chgData name="tien tran" userId="f5c0b7c74de91c7e" providerId="Windows Live" clId="Web-{95F3361D-C8B6-4539-9751-C940094FFCF0}" dt="2023-08-16T08:01:21.527" v="24"/>
        <pc:sldMkLst>
          <pc:docMk/>
          <pc:sldMk cId="3272408540" sldId="489"/>
        </pc:sldMkLst>
      </pc:sldChg>
      <pc:sldChg chg="del">
        <pc:chgData name="tien tran" userId="f5c0b7c74de91c7e" providerId="Windows Live" clId="Web-{95F3361D-C8B6-4539-9751-C940094FFCF0}" dt="2023-08-16T08:01:21.527" v="23"/>
        <pc:sldMkLst>
          <pc:docMk/>
          <pc:sldMk cId="2090854208" sldId="491"/>
        </pc:sldMkLst>
      </pc:sldChg>
      <pc:sldChg chg="del">
        <pc:chgData name="tien tran" userId="f5c0b7c74de91c7e" providerId="Windows Live" clId="Web-{95F3361D-C8B6-4539-9751-C940094FFCF0}" dt="2023-08-16T08:01:21.527" v="22"/>
        <pc:sldMkLst>
          <pc:docMk/>
          <pc:sldMk cId="2283013235" sldId="492"/>
        </pc:sldMkLst>
      </pc:sldChg>
      <pc:sldChg chg="del">
        <pc:chgData name="tien tran" userId="f5c0b7c74de91c7e" providerId="Windows Live" clId="Web-{95F3361D-C8B6-4539-9751-C940094FFCF0}" dt="2023-08-16T08:01:06.512" v="8"/>
        <pc:sldMkLst>
          <pc:docMk/>
          <pc:sldMk cId="4269224074" sldId="493"/>
        </pc:sldMkLst>
      </pc:sldChg>
      <pc:sldChg chg="del">
        <pc:chgData name="tien tran" userId="f5c0b7c74de91c7e" providerId="Windows Live" clId="Web-{95F3361D-C8B6-4539-9751-C940094FFCF0}" dt="2023-08-16T08:01:13.137" v="14"/>
        <pc:sldMkLst>
          <pc:docMk/>
          <pc:sldMk cId="2170628586" sldId="494"/>
        </pc:sldMkLst>
      </pc:sldChg>
      <pc:sldChg chg="del">
        <pc:chgData name="tien tran" userId="f5c0b7c74de91c7e" providerId="Windows Live" clId="Web-{95F3361D-C8B6-4539-9751-C940094FFCF0}" dt="2023-08-16T08:01:18.621" v="20"/>
        <pc:sldMkLst>
          <pc:docMk/>
          <pc:sldMk cId="4041993875" sldId="495"/>
        </pc:sldMkLst>
      </pc:sldChg>
      <pc:sldChg chg="del">
        <pc:chgData name="tien tran" userId="f5c0b7c74de91c7e" providerId="Windows Live" clId="Web-{95F3361D-C8B6-4539-9751-C940094FFCF0}" dt="2023-08-16T08:01:18.621" v="18"/>
        <pc:sldMkLst>
          <pc:docMk/>
          <pc:sldMk cId="87806020" sldId="496"/>
        </pc:sldMkLst>
      </pc:sldChg>
    </pc:docChg>
  </pc:docChgLst>
  <pc:docChgLst>
    <pc:chgData name="tien tran" userId="f5c0b7c74de91c7e" providerId="Windows Live" clId="Web-{3AAA18D7-E9B9-4C48-8D46-116428D15A3B}"/>
    <pc:docChg chg="addSld modSld">
      <pc:chgData name="tien tran" userId="f5c0b7c74de91c7e" providerId="Windows Live" clId="Web-{3AAA18D7-E9B9-4C48-8D46-116428D15A3B}" dt="2023-08-13T15:23:18.660" v="75" actId="1076"/>
      <pc:docMkLst>
        <pc:docMk/>
      </pc:docMkLst>
      <pc:sldChg chg="modSp">
        <pc:chgData name="tien tran" userId="f5c0b7c74de91c7e" providerId="Windows Live" clId="Web-{3AAA18D7-E9B9-4C48-8D46-116428D15A3B}" dt="2023-08-13T14:52:31.436" v="6" actId="20577"/>
        <pc:sldMkLst>
          <pc:docMk/>
          <pc:sldMk cId="0" sldId="404"/>
        </pc:sldMkLst>
        <pc:spChg chg="mod">
          <ac:chgData name="tien tran" userId="f5c0b7c74de91c7e" providerId="Windows Live" clId="Web-{3AAA18D7-E9B9-4C48-8D46-116428D15A3B}" dt="2023-08-13T14:52:31.43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3AAA18D7-E9B9-4C48-8D46-116428D15A3B}" dt="2023-08-13T15:18:22.091" v="9" actId="20577"/>
        <pc:sldMkLst>
          <pc:docMk/>
          <pc:sldMk cId="127468970" sldId="408"/>
        </pc:sldMkLst>
        <pc:spChg chg="mod">
          <ac:chgData name="tien tran" userId="f5c0b7c74de91c7e" providerId="Windows Live" clId="Web-{3AAA18D7-E9B9-4C48-8D46-116428D15A3B}" dt="2023-08-13T15:18:22.091" v="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addSp modSp">
        <pc:chgData name="tien tran" userId="f5c0b7c74de91c7e" providerId="Windows Live" clId="Web-{3AAA18D7-E9B9-4C48-8D46-116428D15A3B}" dt="2023-08-13T15:23:18.660" v="75" actId="1076"/>
        <pc:sldMkLst>
          <pc:docMk/>
          <pc:sldMk cId="1653844099" sldId="475"/>
        </pc:sldMkLst>
        <pc:spChg chg="mod">
          <ac:chgData name="tien tran" userId="f5c0b7c74de91c7e" providerId="Windows Live" clId="Web-{3AAA18D7-E9B9-4C48-8D46-116428D15A3B}" dt="2023-08-13T15:21:07.001" v="54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3AAA18D7-E9B9-4C48-8D46-116428D15A3B}" dt="2023-08-13T15:21:01.360" v="52" actId="20577"/>
          <ac:spMkLst>
            <pc:docMk/>
            <pc:sldMk cId="1653844099" sldId="475"/>
            <ac:spMk id="3" creationId="{EDC10411-CE3E-DE9B-55F0-CED47B85DBE0}"/>
          </ac:spMkLst>
        </pc:spChg>
        <pc:picChg chg="add mod">
          <ac:chgData name="tien tran" userId="f5c0b7c74de91c7e" providerId="Windows Live" clId="Web-{3AAA18D7-E9B9-4C48-8D46-116428D15A3B}" dt="2023-08-13T15:23:18.660" v="75" actId="1076"/>
          <ac:picMkLst>
            <pc:docMk/>
            <pc:sldMk cId="1653844099" sldId="475"/>
            <ac:picMk id="5" creationId="{1568AD64-0D94-577F-D1C8-8766CDEFFB27}"/>
          </ac:picMkLst>
        </pc:picChg>
        <pc:picChg chg="add mod">
          <ac:chgData name="tien tran" userId="f5c0b7c74de91c7e" providerId="Windows Live" clId="Web-{3AAA18D7-E9B9-4C48-8D46-116428D15A3B}" dt="2023-08-13T15:23:16.722" v="74" actId="1076"/>
          <ac:picMkLst>
            <pc:docMk/>
            <pc:sldMk cId="1653844099" sldId="475"/>
            <ac:picMk id="6" creationId="{F0A05E54-132C-A73E-E622-61714755C7D5}"/>
          </ac:picMkLst>
        </pc:picChg>
      </pc:sldChg>
      <pc:sldChg chg="modSp new">
        <pc:chgData name="tien tran" userId="f5c0b7c74de91c7e" providerId="Windows Live" clId="Web-{3AAA18D7-E9B9-4C48-8D46-116428D15A3B}" dt="2023-08-13T15:21:30.439" v="66" actId="20577"/>
        <pc:sldMkLst>
          <pc:docMk/>
          <pc:sldMk cId="778069119" sldId="479"/>
        </pc:sldMkLst>
        <pc:spChg chg="mod">
          <ac:chgData name="tien tran" userId="f5c0b7c74de91c7e" providerId="Windows Live" clId="Web-{3AAA18D7-E9B9-4C48-8D46-116428D15A3B}" dt="2023-08-13T15:21:30.439" v="66" actId="20577"/>
          <ac:spMkLst>
            <pc:docMk/>
            <pc:sldMk cId="778069119" sldId="479"/>
            <ac:spMk id="2" creationId="{11AC15C4-D74A-A66E-2750-5CB185B69918}"/>
          </ac:spMkLst>
        </pc:spChg>
      </pc:sldChg>
    </pc:docChg>
  </pc:docChgLst>
  <pc:docChgLst>
    <pc:chgData name="tien tran" userId="f5c0b7c74de91c7e" providerId="Windows Live" clId="Web-{0459DF25-F86B-4516-B1CD-61488FF2DB07}"/>
    <pc:docChg chg="modSld">
      <pc:chgData name="tien tran" userId="f5c0b7c74de91c7e" providerId="Windows Live" clId="Web-{0459DF25-F86B-4516-B1CD-61488FF2DB07}" dt="2023-10-19T10:33:14.371" v="477"/>
      <pc:docMkLst>
        <pc:docMk/>
      </pc:docMkLst>
      <pc:sldChg chg="modNotes">
        <pc:chgData name="tien tran" userId="f5c0b7c74de91c7e" providerId="Windows Live" clId="Web-{0459DF25-F86B-4516-B1CD-61488FF2DB07}" dt="2023-10-19T10:09:16.544" v="1"/>
        <pc:sldMkLst>
          <pc:docMk/>
          <pc:sldMk cId="2709408231" sldId="408"/>
        </pc:sldMkLst>
      </pc:sldChg>
      <pc:sldChg chg="modNotes">
        <pc:chgData name="tien tran" userId="f5c0b7c74de91c7e" providerId="Windows Live" clId="Web-{0459DF25-F86B-4516-B1CD-61488FF2DB07}" dt="2023-10-19T10:11:30.907" v="94"/>
        <pc:sldMkLst>
          <pc:docMk/>
          <pc:sldMk cId="512060376" sldId="412"/>
        </pc:sldMkLst>
      </pc:sldChg>
      <pc:sldChg chg="modNotes">
        <pc:chgData name="tien tran" userId="f5c0b7c74de91c7e" providerId="Windows Live" clId="Web-{0459DF25-F86B-4516-B1CD-61488FF2DB07}" dt="2023-10-19T10:17:07.574" v="121"/>
        <pc:sldMkLst>
          <pc:docMk/>
          <pc:sldMk cId="3598585796" sldId="413"/>
        </pc:sldMkLst>
      </pc:sldChg>
      <pc:sldChg chg="modNotes">
        <pc:chgData name="tien tran" userId="f5c0b7c74de91c7e" providerId="Windows Live" clId="Web-{0459DF25-F86B-4516-B1CD-61488FF2DB07}" dt="2023-10-19T10:19:42.282" v="351"/>
        <pc:sldMkLst>
          <pc:docMk/>
          <pc:sldMk cId="2915945378" sldId="414"/>
        </pc:sldMkLst>
      </pc:sldChg>
      <pc:sldChg chg="modNotes">
        <pc:chgData name="tien tran" userId="f5c0b7c74de91c7e" providerId="Windows Live" clId="Web-{0459DF25-F86B-4516-B1CD-61488FF2DB07}" dt="2023-10-19T10:20:21.768" v="355"/>
        <pc:sldMkLst>
          <pc:docMk/>
          <pc:sldMk cId="3593061153" sldId="415"/>
        </pc:sldMkLst>
      </pc:sldChg>
      <pc:sldChg chg="modNotes">
        <pc:chgData name="tien tran" userId="f5c0b7c74de91c7e" providerId="Windows Live" clId="Web-{0459DF25-F86B-4516-B1CD-61488FF2DB07}" dt="2023-10-19T10:23:56.806" v="435"/>
        <pc:sldMkLst>
          <pc:docMk/>
          <pc:sldMk cId="1466030112" sldId="416"/>
        </pc:sldMkLst>
      </pc:sldChg>
      <pc:sldChg chg="modNotes">
        <pc:chgData name="tien tran" userId="f5c0b7c74de91c7e" providerId="Windows Live" clId="Web-{0459DF25-F86B-4516-B1CD-61488FF2DB07}" dt="2023-10-19T10:24:15.682" v="437"/>
        <pc:sldMkLst>
          <pc:docMk/>
          <pc:sldMk cId="3904775112" sldId="417"/>
        </pc:sldMkLst>
      </pc:sldChg>
      <pc:sldChg chg="modNotes">
        <pc:chgData name="tien tran" userId="f5c0b7c74de91c7e" providerId="Windows Live" clId="Web-{0459DF25-F86B-4516-B1CD-61488FF2DB07}" dt="2023-10-19T10:24:27.666" v="439"/>
        <pc:sldMkLst>
          <pc:docMk/>
          <pc:sldMk cId="3070120434" sldId="418"/>
        </pc:sldMkLst>
      </pc:sldChg>
      <pc:sldChg chg="modNotes">
        <pc:chgData name="tien tran" userId="f5c0b7c74de91c7e" providerId="Windows Live" clId="Web-{0459DF25-F86B-4516-B1CD-61488FF2DB07}" dt="2023-10-19T10:24:37.886" v="441"/>
        <pc:sldMkLst>
          <pc:docMk/>
          <pc:sldMk cId="3527705418" sldId="419"/>
        </pc:sldMkLst>
      </pc:sldChg>
      <pc:sldChg chg="modNotes">
        <pc:chgData name="tien tran" userId="f5c0b7c74de91c7e" providerId="Windows Live" clId="Web-{0459DF25-F86B-4516-B1CD-61488FF2DB07}" dt="2023-10-19T10:24:47.589" v="443"/>
        <pc:sldMkLst>
          <pc:docMk/>
          <pc:sldMk cId="895728183" sldId="420"/>
        </pc:sldMkLst>
      </pc:sldChg>
      <pc:sldChg chg="modNotes">
        <pc:chgData name="tien tran" userId="f5c0b7c74de91c7e" providerId="Windows Live" clId="Web-{0459DF25-F86B-4516-B1CD-61488FF2DB07}" dt="2023-10-19T10:14:09.772" v="96"/>
        <pc:sldMkLst>
          <pc:docMk/>
          <pc:sldMk cId="154524789" sldId="423"/>
        </pc:sldMkLst>
      </pc:sldChg>
      <pc:sldChg chg="modNotes">
        <pc:chgData name="tien tran" userId="f5c0b7c74de91c7e" providerId="Windows Live" clId="Web-{0459DF25-F86B-4516-B1CD-61488FF2DB07}" dt="2023-10-19T10:14:37.929" v="102"/>
        <pc:sldMkLst>
          <pc:docMk/>
          <pc:sldMk cId="938141744" sldId="424"/>
        </pc:sldMkLst>
      </pc:sldChg>
      <pc:sldChg chg="modNotes">
        <pc:chgData name="tien tran" userId="f5c0b7c74de91c7e" providerId="Windows Live" clId="Web-{0459DF25-F86B-4516-B1CD-61488FF2DB07}" dt="2023-10-19T10:16:42.136" v="119"/>
        <pc:sldMkLst>
          <pc:docMk/>
          <pc:sldMk cId="4062370833" sldId="425"/>
        </pc:sldMkLst>
      </pc:sldChg>
      <pc:sldChg chg="modNotes">
        <pc:chgData name="tien tran" userId="f5c0b7c74de91c7e" providerId="Windows Live" clId="Web-{0459DF25-F86B-4516-B1CD-61488FF2DB07}" dt="2023-10-19T10:25:04.027" v="445"/>
        <pc:sldMkLst>
          <pc:docMk/>
          <pc:sldMk cId="1029625018" sldId="427"/>
        </pc:sldMkLst>
      </pc:sldChg>
      <pc:sldChg chg="modNotes">
        <pc:chgData name="tien tran" userId="f5c0b7c74de91c7e" providerId="Windows Live" clId="Web-{0459DF25-F86B-4516-B1CD-61488FF2DB07}" dt="2023-10-19T10:25:12.902" v="447"/>
        <pc:sldMkLst>
          <pc:docMk/>
          <pc:sldMk cId="2411115162" sldId="429"/>
        </pc:sldMkLst>
      </pc:sldChg>
      <pc:sldChg chg="modNotes">
        <pc:chgData name="tien tran" userId="f5c0b7c74de91c7e" providerId="Windows Live" clId="Web-{0459DF25-F86B-4516-B1CD-61488FF2DB07}" dt="2023-10-19T10:25:25.575" v="449"/>
        <pc:sldMkLst>
          <pc:docMk/>
          <pc:sldMk cId="3304206282" sldId="430"/>
        </pc:sldMkLst>
      </pc:sldChg>
      <pc:sldChg chg="modNotes">
        <pc:chgData name="tien tran" userId="f5c0b7c74de91c7e" providerId="Windows Live" clId="Web-{0459DF25-F86B-4516-B1CD-61488FF2DB07}" dt="2023-10-19T10:25:41.372" v="453"/>
        <pc:sldMkLst>
          <pc:docMk/>
          <pc:sldMk cId="2275248243" sldId="431"/>
        </pc:sldMkLst>
      </pc:sldChg>
      <pc:sldChg chg="modNotes">
        <pc:chgData name="tien tran" userId="f5c0b7c74de91c7e" providerId="Windows Live" clId="Web-{0459DF25-F86B-4516-B1CD-61488FF2DB07}" dt="2023-10-19T10:25:51.263" v="455"/>
        <pc:sldMkLst>
          <pc:docMk/>
          <pc:sldMk cId="2716242005" sldId="432"/>
        </pc:sldMkLst>
      </pc:sldChg>
      <pc:sldChg chg="modNotes">
        <pc:chgData name="tien tran" userId="f5c0b7c74de91c7e" providerId="Windows Live" clId="Web-{0459DF25-F86B-4516-B1CD-61488FF2DB07}" dt="2023-10-19T10:26:08.045" v="457"/>
        <pc:sldMkLst>
          <pc:docMk/>
          <pc:sldMk cId="1220979766" sldId="436"/>
        </pc:sldMkLst>
      </pc:sldChg>
      <pc:sldChg chg="modNotes">
        <pc:chgData name="tien tran" userId="f5c0b7c74de91c7e" providerId="Windows Live" clId="Web-{0459DF25-F86B-4516-B1CD-61488FF2DB07}" dt="2023-10-19T10:33:14.371" v="477"/>
        <pc:sldMkLst>
          <pc:docMk/>
          <pc:sldMk cId="4147969683" sldId="437"/>
        </pc:sldMkLst>
      </pc:sldChg>
    </pc:docChg>
  </pc:docChgLst>
  <pc:docChgLst>
    <pc:chgData name="tien tran" userId="f5c0b7c74de91c7e" providerId="Windows Live" clId="Web-{2DE31246-FFA2-4D39-975F-4642863E00F1}"/>
    <pc:docChg chg="addSld delSld modSld sldOrd">
      <pc:chgData name="tien tran" userId="f5c0b7c74de91c7e" providerId="Windows Live" clId="Web-{2DE31246-FFA2-4D39-975F-4642863E00F1}" dt="2023-08-21T16:28:28.638" v="590" actId="20577"/>
      <pc:docMkLst>
        <pc:docMk/>
      </pc:docMkLst>
      <pc:sldChg chg="modSp">
        <pc:chgData name="tien tran" userId="f5c0b7c74de91c7e" providerId="Windows Live" clId="Web-{2DE31246-FFA2-4D39-975F-4642863E00F1}" dt="2023-08-21T14:45:51.235" v="32" actId="20577"/>
        <pc:sldMkLst>
          <pc:docMk/>
          <pc:sldMk cId="0" sldId="257"/>
        </pc:sldMkLst>
        <pc:spChg chg="mod">
          <ac:chgData name="tien tran" userId="f5c0b7c74de91c7e" providerId="Windows Live" clId="Web-{2DE31246-FFA2-4D39-975F-4642863E00F1}" dt="2023-08-21T14:45:51.235" v="3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2DE31246-FFA2-4D39-975F-4642863E00F1}" dt="2023-08-21T16:28:28.638" v="590" actId="20577"/>
        <pc:sldMkLst>
          <pc:docMk/>
          <pc:sldMk cId="788580868" sldId="405"/>
        </pc:sldMkLst>
        <pc:spChg chg="mod">
          <ac:chgData name="tien tran" userId="f5c0b7c74de91c7e" providerId="Windows Live" clId="Web-{2DE31246-FFA2-4D39-975F-4642863E00F1}" dt="2023-08-21T16:28:28.638" v="590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2DE31246-FFA2-4D39-975F-4642863E00F1}" dt="2023-08-21T14:46:24.799" v="40"/>
        <pc:sldMkLst>
          <pc:docMk/>
          <pc:sldMk cId="978426024" sldId="406"/>
        </pc:sldMkLst>
      </pc:sldChg>
      <pc:sldChg chg="del">
        <pc:chgData name="tien tran" userId="f5c0b7c74de91c7e" providerId="Windows Live" clId="Web-{2DE31246-FFA2-4D39-975F-4642863E00F1}" dt="2023-08-21T14:39:55.134" v="18"/>
        <pc:sldMkLst>
          <pc:docMk/>
          <pc:sldMk cId="1463366700" sldId="406"/>
        </pc:sldMkLst>
      </pc:sldChg>
      <pc:sldChg chg="modSp add replId">
        <pc:chgData name="tien tran" userId="f5c0b7c74de91c7e" providerId="Windows Live" clId="Web-{2DE31246-FFA2-4D39-975F-4642863E00F1}" dt="2023-08-21T14:46:22.221" v="39" actId="20577"/>
        <pc:sldMkLst>
          <pc:docMk/>
          <pc:sldMk cId="2663525571" sldId="407"/>
        </pc:sldMkLst>
        <pc:spChg chg="mod">
          <ac:chgData name="tien tran" userId="f5c0b7c74de91c7e" providerId="Windows Live" clId="Web-{2DE31246-FFA2-4D39-975F-4642863E00F1}" dt="2023-08-21T14:46:22.221" v="39" actId="20577"/>
          <ac:spMkLst>
            <pc:docMk/>
            <pc:sldMk cId="2663525571" sldId="407"/>
            <ac:spMk id="3" creationId="{3356C97B-92D3-569A-CA12-3111814852CA}"/>
          </ac:spMkLst>
        </pc:spChg>
      </pc:sldChg>
      <pc:sldChg chg="del">
        <pc:chgData name="tien tran" userId="f5c0b7c74de91c7e" providerId="Windows Live" clId="Web-{2DE31246-FFA2-4D39-975F-4642863E00F1}" dt="2023-08-21T14:39:51.462" v="17"/>
        <pc:sldMkLst>
          <pc:docMk/>
          <pc:sldMk cId="3660406098" sldId="407"/>
        </pc:sldMkLst>
      </pc:sldChg>
      <pc:sldChg chg="del">
        <pc:chgData name="tien tran" userId="f5c0b7c74de91c7e" providerId="Windows Live" clId="Web-{2DE31246-FFA2-4D39-975F-4642863E00F1}" dt="2023-08-21T14:39:51.462" v="16"/>
        <pc:sldMkLst>
          <pc:docMk/>
          <pc:sldMk cId="2602050151" sldId="408"/>
        </pc:sldMkLst>
      </pc:sldChg>
      <pc:sldChg chg="modSp new">
        <pc:chgData name="tien tran" userId="f5c0b7c74de91c7e" providerId="Windows Live" clId="Web-{2DE31246-FFA2-4D39-975F-4642863E00F1}" dt="2023-08-21T14:55:30.686" v="48" actId="20577"/>
        <pc:sldMkLst>
          <pc:docMk/>
          <pc:sldMk cId="2709408231" sldId="408"/>
        </pc:sldMkLst>
        <pc:spChg chg="mod">
          <ac:chgData name="tien tran" userId="f5c0b7c74de91c7e" providerId="Windows Live" clId="Web-{2DE31246-FFA2-4D39-975F-4642863E00F1}" dt="2023-08-21T14:55:30.686" v="48" actId="20577"/>
          <ac:spMkLst>
            <pc:docMk/>
            <pc:sldMk cId="2709408231" sldId="408"/>
            <ac:spMk id="2" creationId="{17DB8531-5F1F-032B-1E89-367CFC50943F}"/>
          </ac:spMkLst>
        </pc:spChg>
        <pc:spChg chg="mod">
          <ac:chgData name="tien tran" userId="f5c0b7c74de91c7e" providerId="Windows Live" clId="Web-{2DE31246-FFA2-4D39-975F-4642863E00F1}" dt="2023-08-21T14:55:25.545" v="43" actId="20577"/>
          <ac:spMkLst>
            <pc:docMk/>
            <pc:sldMk cId="2709408231" sldId="408"/>
            <ac:spMk id="3" creationId="{194C1CD9-9B88-E359-60B3-080F8A4280EE}"/>
          </ac:spMkLst>
        </pc:spChg>
      </pc:sldChg>
      <pc:sldChg chg="modSp new del">
        <pc:chgData name="tien tran" userId="f5c0b7c74de91c7e" providerId="Windows Live" clId="Web-{2DE31246-FFA2-4D39-975F-4642863E00F1}" dt="2023-08-21T15:30:18.873" v="332"/>
        <pc:sldMkLst>
          <pc:docMk/>
          <pc:sldMk cId="381929131" sldId="409"/>
        </pc:sldMkLst>
        <pc:spChg chg="mod">
          <ac:chgData name="tien tran" userId="f5c0b7c74de91c7e" providerId="Windows Live" clId="Web-{2DE31246-FFA2-4D39-975F-4642863E00F1}" dt="2023-08-21T14:56:04.905" v="55" actId="20577"/>
          <ac:spMkLst>
            <pc:docMk/>
            <pc:sldMk cId="381929131" sldId="409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7:41.267" v="68" actId="20577"/>
          <ac:spMkLst>
            <pc:docMk/>
            <pc:sldMk cId="381929131" sldId="409"/>
            <ac:spMk id="3" creationId="{C298B487-7203-2FCE-114D-D419977C0984}"/>
          </ac:spMkLst>
        </pc:spChg>
      </pc:sldChg>
      <pc:sldChg chg="del">
        <pc:chgData name="tien tran" userId="f5c0b7c74de91c7e" providerId="Windows Live" clId="Web-{2DE31246-FFA2-4D39-975F-4642863E00F1}" dt="2023-08-21T14:39:51.462" v="15"/>
        <pc:sldMkLst>
          <pc:docMk/>
          <pc:sldMk cId="3789391455" sldId="409"/>
        </pc:sldMkLst>
      </pc:sldChg>
      <pc:sldChg chg="del">
        <pc:chgData name="tien tran" userId="f5c0b7c74de91c7e" providerId="Windows Live" clId="Web-{2DE31246-FFA2-4D39-975F-4642863E00F1}" dt="2023-08-21T14:39:51.462" v="9"/>
        <pc:sldMkLst>
          <pc:docMk/>
          <pc:sldMk cId="2527207537" sldId="410"/>
        </pc:sldMkLst>
      </pc:sldChg>
      <pc:sldChg chg="modSp add del replId">
        <pc:chgData name="tien tran" userId="f5c0b7c74de91c7e" providerId="Windows Live" clId="Web-{2DE31246-FFA2-4D39-975F-4642863E00F1}" dt="2023-08-21T15:30:20.763" v="333"/>
        <pc:sldMkLst>
          <pc:docMk/>
          <pc:sldMk cId="3678058873" sldId="410"/>
        </pc:sldMkLst>
        <pc:spChg chg="mod">
          <ac:chgData name="tien tran" userId="f5c0b7c74de91c7e" providerId="Windows Live" clId="Web-{2DE31246-FFA2-4D39-975F-4642863E00F1}" dt="2023-08-21T14:59:32.113" v="99"/>
          <ac:spMkLst>
            <pc:docMk/>
            <pc:sldMk cId="3678058873" sldId="410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8:49.612" v="82" actId="20577"/>
          <ac:spMkLst>
            <pc:docMk/>
            <pc:sldMk cId="3678058873" sldId="410"/>
            <ac:spMk id="3" creationId="{C298B487-7203-2FCE-114D-D419977C0984}"/>
          </ac:spMkLst>
        </pc:spChg>
      </pc:sldChg>
      <pc:sldChg chg="modSp new del">
        <pc:chgData name="tien tran" userId="f5c0b7c74de91c7e" providerId="Windows Live" clId="Web-{2DE31246-FFA2-4D39-975F-4642863E00F1}" dt="2023-08-21T15:30:22.732" v="334"/>
        <pc:sldMkLst>
          <pc:docMk/>
          <pc:sldMk cId="1402459297" sldId="411"/>
        </pc:sldMkLst>
        <pc:spChg chg="mod">
          <ac:chgData name="tien tran" userId="f5c0b7c74de91c7e" providerId="Windows Live" clId="Web-{2DE31246-FFA2-4D39-975F-4642863E00F1}" dt="2023-08-21T15:00:04.160" v="111" actId="20577"/>
          <ac:spMkLst>
            <pc:docMk/>
            <pc:sldMk cId="1402459297" sldId="411"/>
            <ac:spMk id="2" creationId="{997D17A2-5470-C862-4876-C64F0C59C4D2}"/>
          </ac:spMkLst>
        </pc:spChg>
        <pc:spChg chg="mod">
          <ac:chgData name="tien tran" userId="f5c0b7c74de91c7e" providerId="Windows Live" clId="Web-{2DE31246-FFA2-4D39-975F-4642863E00F1}" dt="2023-08-21T15:13:15.834" v="113" actId="20577"/>
          <ac:spMkLst>
            <pc:docMk/>
            <pc:sldMk cId="1402459297" sldId="411"/>
            <ac:spMk id="3" creationId="{FA6A8F2D-4DAA-5277-3694-391DCE9E00DA}"/>
          </ac:spMkLst>
        </pc:spChg>
      </pc:sldChg>
      <pc:sldChg chg="del">
        <pc:chgData name="tien tran" userId="f5c0b7c74de91c7e" providerId="Windows Live" clId="Web-{2DE31246-FFA2-4D39-975F-4642863E00F1}" dt="2023-08-21T14:39:51.462" v="14"/>
        <pc:sldMkLst>
          <pc:docMk/>
          <pc:sldMk cId="3940477622" sldId="411"/>
        </pc:sldMkLst>
      </pc:sldChg>
      <pc:sldChg chg="addSp delSp modSp new ord">
        <pc:chgData name="tien tran" userId="f5c0b7c74de91c7e" providerId="Windows Live" clId="Web-{2DE31246-FFA2-4D39-975F-4642863E00F1}" dt="2023-08-21T15:53:18.982" v="428"/>
        <pc:sldMkLst>
          <pc:docMk/>
          <pc:sldMk cId="512060376" sldId="412"/>
        </pc:sldMkLst>
        <pc:spChg chg="mod">
          <ac:chgData name="tien tran" userId="f5c0b7c74de91c7e" providerId="Windows Live" clId="Web-{2DE31246-FFA2-4D39-975F-4642863E00F1}" dt="2023-08-21T15:14:09.710" v="124" actId="20577"/>
          <ac:spMkLst>
            <pc:docMk/>
            <pc:sldMk cId="512060376" sldId="412"/>
            <ac:spMk id="2" creationId="{1F874732-F5BE-67CA-E14D-B2ECA22AE659}"/>
          </ac:spMkLst>
        </pc:spChg>
        <pc:spChg chg="del">
          <ac:chgData name="tien tran" userId="f5c0b7c74de91c7e" providerId="Windows Live" clId="Web-{2DE31246-FFA2-4D39-975F-4642863E00F1}" dt="2023-08-21T15:13:47.601" v="117"/>
          <ac:spMkLst>
            <pc:docMk/>
            <pc:sldMk cId="512060376" sldId="412"/>
            <ac:spMk id="3" creationId="{CF4A509A-842F-FCAD-1A10-B3523AF9EC6D}"/>
          </ac:spMkLst>
        </pc:spChg>
        <pc:spChg chg="add mod">
          <ac:chgData name="tien tran" userId="f5c0b7c74de91c7e" providerId="Windows Live" clId="Web-{2DE31246-FFA2-4D39-975F-4642863E00F1}" dt="2023-08-21T15:16:47.480" v="207" actId="14100"/>
          <ac:spMkLst>
            <pc:docMk/>
            <pc:sldMk cId="512060376" sldId="412"/>
            <ac:spMk id="7" creationId="{D56D4DF9-17A3-0685-2DF9-68574134D879}"/>
          </ac:spMkLst>
        </pc:spChg>
        <pc:picChg chg="add mod ord">
          <ac:chgData name="tien tran" userId="f5c0b7c74de91c7e" providerId="Windows Live" clId="Web-{2DE31246-FFA2-4D39-975F-4642863E00F1}" dt="2023-08-21T15:16:49.917" v="209" actId="1076"/>
          <ac:picMkLst>
            <pc:docMk/>
            <pc:sldMk cId="512060376" sldId="412"/>
            <ac:picMk id="5" creationId="{0CF52459-8290-2A3C-1D6D-7633227994A3}"/>
          </ac:picMkLst>
        </pc:picChg>
      </pc:sldChg>
      <pc:sldChg chg="del">
        <pc:chgData name="tien tran" userId="f5c0b7c74de91c7e" providerId="Windows Live" clId="Web-{2DE31246-FFA2-4D39-975F-4642863E00F1}" dt="2023-08-21T14:39:51.462" v="13"/>
        <pc:sldMkLst>
          <pc:docMk/>
          <pc:sldMk cId="3652108351" sldId="412"/>
        </pc:sldMkLst>
      </pc:sldChg>
      <pc:sldChg chg="add del replId">
        <pc:chgData name="tien tran" userId="f5c0b7c74de91c7e" providerId="Windows Live" clId="Web-{2DE31246-FFA2-4D39-975F-4642863E00F1}" dt="2023-08-21T15:13:25.131" v="115"/>
        <pc:sldMkLst>
          <pc:docMk/>
          <pc:sldMk cId="4287293454" sldId="412"/>
        </pc:sldMkLst>
      </pc:sldChg>
      <pc:sldChg chg="del">
        <pc:chgData name="tien tran" userId="f5c0b7c74de91c7e" providerId="Windows Live" clId="Web-{2DE31246-FFA2-4D39-975F-4642863E00F1}" dt="2023-08-21T14:39:51.462" v="12"/>
        <pc:sldMkLst>
          <pc:docMk/>
          <pc:sldMk cId="3516154146" sldId="413"/>
        </pc:sldMkLst>
      </pc:sldChg>
      <pc:sldChg chg="modSp new">
        <pc:chgData name="tien tran" userId="f5c0b7c74de91c7e" providerId="Windows Live" clId="Web-{2DE31246-FFA2-4D39-975F-4642863E00F1}" dt="2023-08-21T15:20:09.734" v="220" actId="20577"/>
        <pc:sldMkLst>
          <pc:docMk/>
          <pc:sldMk cId="3598585796" sldId="413"/>
        </pc:sldMkLst>
        <pc:spChg chg="mod">
          <ac:chgData name="tien tran" userId="f5c0b7c74de91c7e" providerId="Windows Live" clId="Web-{2DE31246-FFA2-4D39-975F-4642863E00F1}" dt="2023-08-21T15:20:09.734" v="220" actId="20577"/>
          <ac:spMkLst>
            <pc:docMk/>
            <pc:sldMk cId="3598585796" sldId="413"/>
            <ac:spMk id="2" creationId="{71C87CA1-CF29-B5B3-B3A8-0D64A088B47B}"/>
          </ac:spMkLst>
        </pc:spChg>
        <pc:spChg chg="mod">
          <ac:chgData name="tien tran" userId="f5c0b7c74de91c7e" providerId="Windows Live" clId="Web-{2DE31246-FFA2-4D39-975F-4642863E00F1}" dt="2023-08-21T15:20:04.921" v="217" actId="20577"/>
          <ac:spMkLst>
            <pc:docMk/>
            <pc:sldMk cId="3598585796" sldId="413"/>
            <ac:spMk id="3" creationId="{D0391C47-616C-C84A-A7AD-FFCC1F8C91D3}"/>
          </ac:spMkLst>
        </pc:spChg>
      </pc:sldChg>
      <pc:sldChg chg="del">
        <pc:chgData name="tien tran" userId="f5c0b7c74de91c7e" providerId="Windows Live" clId="Web-{2DE31246-FFA2-4D39-975F-4642863E00F1}" dt="2023-08-21T14:39:51.462" v="11"/>
        <pc:sldMkLst>
          <pc:docMk/>
          <pc:sldMk cId="2117011898" sldId="414"/>
        </pc:sldMkLst>
      </pc:sldChg>
      <pc:sldChg chg="addSp modSp new">
        <pc:chgData name="tien tran" userId="f5c0b7c74de91c7e" providerId="Windows Live" clId="Web-{2DE31246-FFA2-4D39-975F-4642863E00F1}" dt="2023-08-21T15:23:31.848" v="259" actId="1076"/>
        <pc:sldMkLst>
          <pc:docMk/>
          <pc:sldMk cId="2915945378" sldId="414"/>
        </pc:sldMkLst>
        <pc:spChg chg="mod">
          <ac:chgData name="tien tran" userId="f5c0b7c74de91c7e" providerId="Windows Live" clId="Web-{2DE31246-FFA2-4D39-975F-4642863E00F1}" dt="2023-08-21T15:20:57.876" v="227" actId="20577"/>
          <ac:spMkLst>
            <pc:docMk/>
            <pc:sldMk cId="2915945378" sldId="414"/>
            <ac:spMk id="2" creationId="{6685D89C-5871-E771-F64A-043E200679DF}"/>
          </ac:spMkLst>
        </pc:spChg>
        <pc:spChg chg="mod">
          <ac:chgData name="tien tran" userId="f5c0b7c74de91c7e" providerId="Windows Live" clId="Web-{2DE31246-FFA2-4D39-975F-4642863E00F1}" dt="2023-08-21T15:23:28.520" v="258" actId="20577"/>
          <ac:spMkLst>
            <pc:docMk/>
            <pc:sldMk cId="2915945378" sldId="414"/>
            <ac:spMk id="3" creationId="{EA1A36C1-0B29-6FCC-C20A-0CE430C554BE}"/>
          </ac:spMkLst>
        </pc:spChg>
        <pc:picChg chg="add mod">
          <ac:chgData name="tien tran" userId="f5c0b7c74de91c7e" providerId="Windows Live" clId="Web-{2DE31246-FFA2-4D39-975F-4642863E00F1}" dt="2023-08-21T15:23:31.848" v="259" actId="1076"/>
          <ac:picMkLst>
            <pc:docMk/>
            <pc:sldMk cId="2915945378" sldId="414"/>
            <ac:picMk id="5" creationId="{7C5132F0-6923-0FCE-E390-32F6AE88807A}"/>
          </ac:picMkLst>
        </pc:picChg>
      </pc:sldChg>
      <pc:sldChg chg="add del replId">
        <pc:chgData name="tien tran" userId="f5c0b7c74de91c7e" providerId="Windows Live" clId="Web-{2DE31246-FFA2-4D39-975F-4642863E00F1}" dt="2023-08-21T15:25:10.053" v="261"/>
        <pc:sldMkLst>
          <pc:docMk/>
          <pc:sldMk cId="2508985201" sldId="415"/>
        </pc:sldMkLst>
      </pc:sldChg>
      <pc:sldChg chg="addSp modSp new">
        <pc:chgData name="tien tran" userId="f5c0b7c74de91c7e" providerId="Windows Live" clId="Web-{2DE31246-FFA2-4D39-975F-4642863E00F1}" dt="2023-08-21T15:27:13.415" v="298" actId="1076"/>
        <pc:sldMkLst>
          <pc:docMk/>
          <pc:sldMk cId="3593061153" sldId="415"/>
        </pc:sldMkLst>
        <pc:spChg chg="mod">
          <ac:chgData name="tien tran" userId="f5c0b7c74de91c7e" providerId="Windows Live" clId="Web-{2DE31246-FFA2-4D39-975F-4642863E00F1}" dt="2023-08-21T15:25:19.725" v="266" actId="20577"/>
          <ac:spMkLst>
            <pc:docMk/>
            <pc:sldMk cId="3593061153" sldId="415"/>
            <ac:spMk id="2" creationId="{CD81BC0B-A644-BCA1-7C24-FF68902AC17F}"/>
          </ac:spMkLst>
        </pc:spChg>
        <pc:spChg chg="mod">
          <ac:chgData name="tien tran" userId="f5c0b7c74de91c7e" providerId="Windows Live" clId="Web-{2DE31246-FFA2-4D39-975F-4642863E00F1}" dt="2023-08-21T15:26:34.602" v="288" actId="20577"/>
          <ac:spMkLst>
            <pc:docMk/>
            <pc:sldMk cId="3593061153" sldId="415"/>
            <ac:spMk id="3" creationId="{A0DABCD2-ED22-D557-06BD-079E21E520DC}"/>
          </ac:spMkLst>
        </pc:spChg>
        <pc:picChg chg="add mod">
          <ac:chgData name="tien tran" userId="f5c0b7c74de91c7e" providerId="Windows Live" clId="Web-{2DE31246-FFA2-4D39-975F-4642863E00F1}" dt="2023-08-21T15:27:13.415" v="298" actId="1076"/>
          <ac:picMkLst>
            <pc:docMk/>
            <pc:sldMk cId="3593061153" sldId="415"/>
            <ac:picMk id="5" creationId="{B84B6D29-EFC6-BBB2-92E7-1C42A1515338}"/>
          </ac:picMkLst>
        </pc:picChg>
        <pc:picChg chg="add mod">
          <ac:chgData name="tien tran" userId="f5c0b7c74de91c7e" providerId="Windows Live" clId="Web-{2DE31246-FFA2-4D39-975F-4642863E00F1}" dt="2023-08-21T15:26:59.493" v="293" actId="14100"/>
          <ac:picMkLst>
            <pc:docMk/>
            <pc:sldMk cId="3593061153" sldId="415"/>
            <ac:picMk id="6" creationId="{3110A9ED-4C4F-C5A7-36B5-F4D20FC37689}"/>
          </ac:picMkLst>
        </pc:picChg>
      </pc:sldChg>
      <pc:sldChg chg="del">
        <pc:chgData name="tien tran" userId="f5c0b7c74de91c7e" providerId="Windows Live" clId="Web-{2DE31246-FFA2-4D39-975F-4642863E00F1}" dt="2023-08-21T14:39:51.462" v="10"/>
        <pc:sldMkLst>
          <pc:docMk/>
          <pc:sldMk cId="3947549238" sldId="415"/>
        </pc:sldMkLst>
      </pc:sldChg>
      <pc:sldChg chg="addSp modSp new">
        <pc:chgData name="tien tran" userId="f5c0b7c74de91c7e" providerId="Windows Live" clId="Web-{2DE31246-FFA2-4D39-975F-4642863E00F1}" dt="2023-08-21T15:28:23.261" v="313" actId="1076"/>
        <pc:sldMkLst>
          <pc:docMk/>
          <pc:sldMk cId="1466030112" sldId="416"/>
        </pc:sldMkLst>
        <pc:spChg chg="mod">
          <ac:chgData name="tien tran" userId="f5c0b7c74de91c7e" providerId="Windows Live" clId="Web-{2DE31246-FFA2-4D39-975F-4642863E00F1}" dt="2023-08-21T15:27:41.260" v="304" actId="20577"/>
          <ac:spMkLst>
            <pc:docMk/>
            <pc:sldMk cId="1466030112" sldId="416"/>
            <ac:spMk id="2" creationId="{5E6E61C3-6BD9-BE6A-75C1-2C176027EB4F}"/>
          </ac:spMkLst>
        </pc:spChg>
        <pc:spChg chg="mod">
          <ac:chgData name="tien tran" userId="f5c0b7c74de91c7e" providerId="Windows Live" clId="Web-{2DE31246-FFA2-4D39-975F-4642863E00F1}" dt="2023-08-21T15:28:14.745" v="309" actId="20577"/>
          <ac:spMkLst>
            <pc:docMk/>
            <pc:sldMk cId="1466030112" sldId="416"/>
            <ac:spMk id="3" creationId="{2B750F4D-4C99-4F20-624C-3081564C2AEE}"/>
          </ac:spMkLst>
        </pc:spChg>
        <pc:picChg chg="add mod">
          <ac:chgData name="tien tran" userId="f5c0b7c74de91c7e" providerId="Windows Live" clId="Web-{2DE31246-FFA2-4D39-975F-4642863E00F1}" dt="2023-08-21T15:28:23.261" v="313" actId="1076"/>
          <ac:picMkLst>
            <pc:docMk/>
            <pc:sldMk cId="1466030112" sldId="416"/>
            <ac:picMk id="5" creationId="{8B4A19FF-62AA-040F-9496-EED29C31E508}"/>
          </ac:picMkLst>
        </pc:picChg>
      </pc:sldChg>
      <pc:sldChg chg="del">
        <pc:chgData name="tien tran" userId="f5c0b7c74de91c7e" providerId="Windows Live" clId="Web-{2DE31246-FFA2-4D39-975F-4642863E00F1}" dt="2023-08-21T14:39:51.462" v="8"/>
        <pc:sldMkLst>
          <pc:docMk/>
          <pc:sldMk cId="1904369537" sldId="416"/>
        </pc:sldMkLst>
      </pc:sldChg>
      <pc:sldChg chg="del">
        <pc:chgData name="tien tran" userId="f5c0b7c74de91c7e" providerId="Windows Live" clId="Web-{2DE31246-FFA2-4D39-975F-4642863E00F1}" dt="2023-08-21T14:39:51.462" v="6"/>
        <pc:sldMkLst>
          <pc:docMk/>
          <pc:sldMk cId="3010711365" sldId="417"/>
        </pc:sldMkLst>
      </pc:sldChg>
      <pc:sldChg chg="addSp modSp new">
        <pc:chgData name="tien tran" userId="f5c0b7c74de91c7e" providerId="Windows Live" clId="Web-{2DE31246-FFA2-4D39-975F-4642863E00F1}" dt="2023-08-21T15:30:07.482" v="331" actId="1076"/>
        <pc:sldMkLst>
          <pc:docMk/>
          <pc:sldMk cId="3904775112" sldId="417"/>
        </pc:sldMkLst>
        <pc:spChg chg="mod">
          <ac:chgData name="tien tran" userId="f5c0b7c74de91c7e" providerId="Windows Live" clId="Web-{2DE31246-FFA2-4D39-975F-4642863E00F1}" dt="2023-08-21T15:30:04.622" v="330" actId="20577"/>
          <ac:spMkLst>
            <pc:docMk/>
            <pc:sldMk cId="3904775112" sldId="417"/>
            <ac:spMk id="2" creationId="{24468495-984F-2232-84F4-CAA373CF0D81}"/>
          </ac:spMkLst>
        </pc:spChg>
        <pc:spChg chg="mod">
          <ac:chgData name="tien tran" userId="f5c0b7c74de91c7e" providerId="Windows Live" clId="Web-{2DE31246-FFA2-4D39-975F-4642863E00F1}" dt="2023-08-21T15:29:50.872" v="325" actId="20577"/>
          <ac:spMkLst>
            <pc:docMk/>
            <pc:sldMk cId="3904775112" sldId="417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0:07.482" v="331" actId="1076"/>
          <ac:picMkLst>
            <pc:docMk/>
            <pc:sldMk cId="3904775112" sldId="417"/>
            <ac:picMk id="5" creationId="{13FF9C10-35AC-42D5-8953-25F59C1C6F63}"/>
          </ac:picMkLst>
        </pc:picChg>
      </pc:sldChg>
      <pc:sldChg chg="del">
        <pc:chgData name="tien tran" userId="f5c0b7c74de91c7e" providerId="Windows Live" clId="Web-{2DE31246-FFA2-4D39-975F-4642863E00F1}" dt="2023-08-21T14:39:51.446" v="3"/>
        <pc:sldMkLst>
          <pc:docMk/>
          <pc:sldMk cId="983419855" sldId="418"/>
        </pc:sldMkLst>
      </pc:sldChg>
      <pc:sldChg chg="addSp delSp modSp add replId">
        <pc:chgData name="tien tran" userId="f5c0b7c74de91c7e" providerId="Windows Live" clId="Web-{2DE31246-FFA2-4D39-975F-4642863E00F1}" dt="2023-08-21T15:32:04.406" v="349" actId="20577"/>
        <pc:sldMkLst>
          <pc:docMk/>
          <pc:sldMk cId="3070120434" sldId="418"/>
        </pc:sldMkLst>
        <pc:spChg chg="mod">
          <ac:chgData name="tien tran" userId="f5c0b7c74de91c7e" providerId="Windows Live" clId="Web-{2DE31246-FFA2-4D39-975F-4642863E00F1}" dt="2023-08-21T15:32:04.406" v="349" actId="20577"/>
          <ac:spMkLst>
            <pc:docMk/>
            <pc:sldMk cId="3070120434" sldId="418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0:40.779" v="340"/>
          <ac:picMkLst>
            <pc:docMk/>
            <pc:sldMk cId="3070120434" sldId="418"/>
            <ac:picMk id="5" creationId="{13FF9C10-35AC-42D5-8953-25F59C1C6F63}"/>
          </ac:picMkLst>
        </pc:picChg>
        <pc:picChg chg="add mod">
          <ac:chgData name="tien tran" userId="f5c0b7c74de91c7e" providerId="Windows Live" clId="Web-{2DE31246-FFA2-4D39-975F-4642863E00F1}" dt="2023-08-21T15:30:52.451" v="343" actId="14100"/>
          <ac:picMkLst>
            <pc:docMk/>
            <pc:sldMk cId="3070120434" sldId="418"/>
            <ac:picMk id="6" creationId="{0EF11592-66CB-6D94-B209-AA10F9379F7F}"/>
          </ac:picMkLst>
        </pc:picChg>
      </pc:sldChg>
      <pc:sldChg chg="del">
        <pc:chgData name="tien tran" userId="f5c0b7c74de91c7e" providerId="Windows Live" clId="Web-{2DE31246-FFA2-4D39-975F-4642863E00F1}" dt="2023-08-21T14:39:51.462" v="5"/>
        <pc:sldMkLst>
          <pc:docMk/>
          <pc:sldMk cId="1586435821" sldId="419"/>
        </pc:sldMkLst>
      </pc:sldChg>
      <pc:sldChg chg="addSp delSp modSp add replId">
        <pc:chgData name="tien tran" userId="f5c0b7c74de91c7e" providerId="Windows Live" clId="Web-{2DE31246-FFA2-4D39-975F-4642863E00F1}" dt="2023-08-21T15:34:40.206" v="364" actId="1076"/>
        <pc:sldMkLst>
          <pc:docMk/>
          <pc:sldMk cId="3527705418" sldId="419"/>
        </pc:sldMkLst>
        <pc:spChg chg="mod">
          <ac:chgData name="tien tran" userId="f5c0b7c74de91c7e" providerId="Windows Live" clId="Web-{2DE31246-FFA2-4D39-975F-4642863E00F1}" dt="2023-08-21T15:34:38.597" v="363" actId="20577"/>
          <ac:spMkLst>
            <pc:docMk/>
            <pc:sldMk cId="3527705418" sldId="419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4:40.206" v="364" actId="1076"/>
          <ac:picMkLst>
            <pc:docMk/>
            <pc:sldMk cId="3527705418" sldId="419"/>
            <ac:picMk id="5" creationId="{07DA12F2-FAF0-EC3F-ED28-58AAC667A543}"/>
          </ac:picMkLst>
        </pc:picChg>
        <pc:picChg chg="del">
          <ac:chgData name="tien tran" userId="f5c0b7c74de91c7e" providerId="Windows Live" clId="Web-{2DE31246-FFA2-4D39-975F-4642863E00F1}" dt="2023-08-21T15:32:32.860" v="355"/>
          <ac:picMkLst>
            <pc:docMk/>
            <pc:sldMk cId="3527705418" sldId="419"/>
            <ac:picMk id="6" creationId="{0EF11592-66CB-6D94-B209-AA10F9379F7F}"/>
          </ac:picMkLst>
        </pc:picChg>
      </pc:sldChg>
      <pc:sldChg chg="addSp delSp modSp add replId">
        <pc:chgData name="tien tran" userId="f5c0b7c74de91c7e" providerId="Windows Live" clId="Web-{2DE31246-FFA2-4D39-975F-4642863E00F1}" dt="2023-08-21T15:38:18.149" v="377" actId="20577"/>
        <pc:sldMkLst>
          <pc:docMk/>
          <pc:sldMk cId="895728183" sldId="420"/>
        </pc:sldMkLst>
        <pc:spChg chg="mod">
          <ac:chgData name="tien tran" userId="f5c0b7c74de91c7e" providerId="Windows Live" clId="Web-{2DE31246-FFA2-4D39-975F-4642863E00F1}" dt="2023-08-21T15:38:18.149" v="377" actId="20577"/>
          <ac:spMkLst>
            <pc:docMk/>
            <pc:sldMk cId="895728183" sldId="420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4:56.629" v="370"/>
          <ac:picMkLst>
            <pc:docMk/>
            <pc:sldMk cId="895728183" sldId="420"/>
            <ac:picMk id="5" creationId="{07DA12F2-FAF0-EC3F-ED28-58AAC667A543}"/>
          </ac:picMkLst>
        </pc:picChg>
        <pc:picChg chg="add mod">
          <ac:chgData name="tien tran" userId="f5c0b7c74de91c7e" providerId="Windows Live" clId="Web-{2DE31246-FFA2-4D39-975F-4642863E00F1}" dt="2023-08-21T15:35:11.613" v="373" actId="14100"/>
          <ac:picMkLst>
            <pc:docMk/>
            <pc:sldMk cId="895728183" sldId="420"/>
            <ac:picMk id="6" creationId="{ABD64968-7D2F-75F8-029C-96E369B54B83}"/>
          </ac:picMkLst>
        </pc:picChg>
      </pc:sldChg>
      <pc:sldChg chg="del">
        <pc:chgData name="tien tran" userId="f5c0b7c74de91c7e" providerId="Windows Live" clId="Web-{2DE31246-FFA2-4D39-975F-4642863E00F1}" dt="2023-08-21T14:39:51.446" v="2"/>
        <pc:sldMkLst>
          <pc:docMk/>
          <pc:sldMk cId="1518722634" sldId="420"/>
        </pc:sldMkLst>
      </pc:sldChg>
      <pc:sldChg chg="del">
        <pc:chgData name="tien tran" userId="f5c0b7c74de91c7e" providerId="Windows Live" clId="Web-{2DE31246-FFA2-4D39-975F-4642863E00F1}" dt="2023-08-21T14:39:51.446" v="1"/>
        <pc:sldMkLst>
          <pc:docMk/>
          <pc:sldMk cId="1760463339" sldId="421"/>
        </pc:sldMkLst>
      </pc:sldChg>
      <pc:sldChg chg="modSp new">
        <pc:chgData name="tien tran" userId="f5c0b7c74de91c7e" providerId="Windows Live" clId="Web-{2DE31246-FFA2-4D39-975F-4642863E00F1}" dt="2023-08-21T15:44:30.032" v="382" actId="20577"/>
        <pc:sldMkLst>
          <pc:docMk/>
          <pc:sldMk cId="3957972949" sldId="421"/>
        </pc:sldMkLst>
        <pc:spChg chg="mod">
          <ac:chgData name="tien tran" userId="f5c0b7c74de91c7e" providerId="Windows Live" clId="Web-{2DE31246-FFA2-4D39-975F-4642863E00F1}" dt="2023-08-21T15:44:30.032" v="382" actId="20577"/>
          <ac:spMkLst>
            <pc:docMk/>
            <pc:sldMk cId="3957972949" sldId="421"/>
            <ac:spMk id="2" creationId="{F0D2D283-DC68-58BB-BE25-4E6766BF665A}"/>
          </ac:spMkLst>
        </pc:spChg>
      </pc:sldChg>
      <pc:sldChg chg="del">
        <pc:chgData name="tien tran" userId="f5c0b7c74de91c7e" providerId="Windows Live" clId="Web-{2DE31246-FFA2-4D39-975F-4642863E00F1}" dt="2023-08-21T14:39:51.462" v="4"/>
        <pc:sldMkLst>
          <pc:docMk/>
          <pc:sldMk cId="2535733958" sldId="422"/>
        </pc:sldMkLst>
      </pc:sldChg>
      <pc:sldChg chg="modSp new ord">
        <pc:chgData name="tien tran" userId="f5c0b7c74de91c7e" providerId="Windows Live" clId="Web-{2DE31246-FFA2-4D39-975F-4642863E00F1}" dt="2023-08-21T15:55:56.876" v="453"/>
        <pc:sldMkLst>
          <pc:docMk/>
          <pc:sldMk cId="3269925904" sldId="422"/>
        </pc:sldMkLst>
        <pc:spChg chg="mod">
          <ac:chgData name="tien tran" userId="f5c0b7c74de91c7e" providerId="Windows Live" clId="Web-{2DE31246-FFA2-4D39-975F-4642863E00F1}" dt="2023-08-21T15:45:00.267" v="393" actId="20577"/>
          <ac:spMkLst>
            <pc:docMk/>
            <pc:sldMk cId="3269925904" sldId="422"/>
            <ac:spMk id="2" creationId="{B6A9EBAD-504A-1BED-3856-0C2C33F467B8}"/>
          </ac:spMkLst>
        </pc:spChg>
        <pc:spChg chg="mod">
          <ac:chgData name="tien tran" userId="f5c0b7c74de91c7e" providerId="Windows Live" clId="Web-{2DE31246-FFA2-4D39-975F-4642863E00F1}" dt="2023-08-21T15:47:10.833" v="395" actId="20577"/>
          <ac:spMkLst>
            <pc:docMk/>
            <pc:sldMk cId="3269925904" sldId="422"/>
            <ac:spMk id="3" creationId="{F25B7A78-0A83-6515-C7CE-96935E83F435}"/>
          </ac:spMkLst>
        </pc:spChg>
      </pc:sldChg>
      <pc:sldChg chg="addSp delSp modSp new">
        <pc:chgData name="tien tran" userId="f5c0b7c74de91c7e" providerId="Windows Live" clId="Web-{2DE31246-FFA2-4D39-975F-4642863E00F1}" dt="2023-08-21T15:49:07.758" v="424" actId="1076"/>
        <pc:sldMkLst>
          <pc:docMk/>
          <pc:sldMk cId="154524789" sldId="423"/>
        </pc:sldMkLst>
        <pc:spChg chg="mod">
          <ac:chgData name="tien tran" userId="f5c0b7c74de91c7e" providerId="Windows Live" clId="Web-{2DE31246-FFA2-4D39-975F-4642863E00F1}" dt="2023-08-21T15:47:25.052" v="400" actId="20577"/>
          <ac:spMkLst>
            <pc:docMk/>
            <pc:sldMk cId="154524789" sldId="423"/>
            <ac:spMk id="2" creationId="{7C7B2616-8B73-B122-9DAB-3EC9E0C1BB3D}"/>
          </ac:spMkLst>
        </pc:spChg>
        <pc:spChg chg="del mod">
          <ac:chgData name="tien tran" userId="f5c0b7c74de91c7e" providerId="Windows Live" clId="Web-{2DE31246-FFA2-4D39-975F-4642863E00F1}" dt="2023-08-21T15:49:02.429" v="421"/>
          <ac:spMkLst>
            <pc:docMk/>
            <pc:sldMk cId="154524789" sldId="423"/>
            <ac:spMk id="3" creationId="{F3C65F5E-AFD2-971D-59AE-81DFBC5701B0}"/>
          </ac:spMkLst>
        </pc:spChg>
        <pc:picChg chg="add mod ord">
          <ac:chgData name="tien tran" userId="f5c0b7c74de91c7e" providerId="Windows Live" clId="Web-{2DE31246-FFA2-4D39-975F-4642863E00F1}" dt="2023-08-21T15:49:07.758" v="424" actId="1076"/>
          <ac:picMkLst>
            <pc:docMk/>
            <pc:sldMk cId="154524789" sldId="423"/>
            <ac:picMk id="5" creationId="{2F7A0515-EAA5-96C0-E6BE-C08D3E91C0FB}"/>
          </ac:picMkLst>
        </pc:picChg>
      </pc:sldChg>
      <pc:sldChg chg="del">
        <pc:chgData name="tien tran" userId="f5c0b7c74de91c7e" providerId="Windows Live" clId="Web-{2DE31246-FFA2-4D39-975F-4642863E00F1}" dt="2023-08-21T14:39:51.462" v="7"/>
        <pc:sldMkLst>
          <pc:docMk/>
          <pc:sldMk cId="1063854284" sldId="423"/>
        </pc:sldMkLst>
      </pc:sldChg>
      <pc:sldChg chg="del">
        <pc:chgData name="tien tran" userId="f5c0b7c74de91c7e" providerId="Windows Live" clId="Web-{2DE31246-FFA2-4D39-975F-4642863E00F1}" dt="2023-08-21T14:39:51.446" v="0"/>
        <pc:sldMkLst>
          <pc:docMk/>
          <pc:sldMk cId="716680431" sldId="424"/>
        </pc:sldMkLst>
      </pc:sldChg>
      <pc:sldChg chg="modSp add replId">
        <pc:chgData name="tien tran" userId="f5c0b7c74de91c7e" providerId="Windows Live" clId="Web-{2DE31246-FFA2-4D39-975F-4642863E00F1}" dt="2023-08-21T15:47:57.756" v="407" actId="20577"/>
        <pc:sldMkLst>
          <pc:docMk/>
          <pc:sldMk cId="938141744" sldId="424"/>
        </pc:sldMkLst>
        <pc:spChg chg="mod">
          <ac:chgData name="tien tran" userId="f5c0b7c74de91c7e" providerId="Windows Live" clId="Web-{2DE31246-FFA2-4D39-975F-4642863E00F1}" dt="2023-08-21T15:47:57.756" v="407" actId="20577"/>
          <ac:spMkLst>
            <pc:docMk/>
            <pc:sldMk cId="938141744" sldId="424"/>
            <ac:spMk id="3" creationId="{F3C65F5E-AFD2-971D-59AE-81DFBC5701B0}"/>
          </ac:spMkLst>
        </pc:spChg>
      </pc:sldChg>
      <pc:sldChg chg="addSp modSp new">
        <pc:chgData name="tien tran" userId="f5c0b7c74de91c7e" providerId="Windows Live" clId="Web-{2DE31246-FFA2-4D39-975F-4642863E00F1}" dt="2023-08-21T15:55:31.704" v="452" actId="1076"/>
        <pc:sldMkLst>
          <pc:docMk/>
          <pc:sldMk cId="4062370833" sldId="425"/>
        </pc:sldMkLst>
        <pc:spChg chg="mod">
          <ac:chgData name="tien tran" userId="f5c0b7c74de91c7e" providerId="Windows Live" clId="Web-{2DE31246-FFA2-4D39-975F-4642863E00F1}" dt="2023-08-21T15:53:41.623" v="437" actId="20577"/>
          <ac:spMkLst>
            <pc:docMk/>
            <pc:sldMk cId="4062370833" sldId="425"/>
            <ac:spMk id="2" creationId="{2DDBFEB6-A026-10FF-9636-F0D2F3C8F2D4}"/>
          </ac:spMkLst>
        </pc:spChg>
        <pc:spChg chg="mod">
          <ac:chgData name="tien tran" userId="f5c0b7c74de91c7e" providerId="Windows Live" clId="Web-{2DE31246-FFA2-4D39-975F-4642863E00F1}" dt="2023-08-21T15:55:30.704" v="451" actId="20577"/>
          <ac:spMkLst>
            <pc:docMk/>
            <pc:sldMk cId="4062370833" sldId="425"/>
            <ac:spMk id="3" creationId="{992548B2-508B-A3E3-9440-34BB4B11AC1F}"/>
          </ac:spMkLst>
        </pc:spChg>
        <pc:picChg chg="add mod">
          <ac:chgData name="tien tran" userId="f5c0b7c74de91c7e" providerId="Windows Live" clId="Web-{2DE31246-FFA2-4D39-975F-4642863E00F1}" dt="2023-08-21T15:55:31.704" v="452" actId="1076"/>
          <ac:picMkLst>
            <pc:docMk/>
            <pc:sldMk cId="4062370833" sldId="425"/>
            <ac:picMk id="5" creationId="{540DA134-5F47-7F3B-C5B4-6804D670E0D4}"/>
          </ac:picMkLst>
        </pc:picChg>
      </pc:sldChg>
      <pc:sldChg chg="modSp add replId">
        <pc:chgData name="tien tran" userId="f5c0b7c74de91c7e" providerId="Windows Live" clId="Web-{2DE31246-FFA2-4D39-975F-4642863E00F1}" dt="2023-08-21T15:56:20.986" v="455" actId="20577"/>
        <pc:sldMkLst>
          <pc:docMk/>
          <pc:sldMk cId="3113556542" sldId="426"/>
        </pc:sldMkLst>
        <pc:spChg chg="mod">
          <ac:chgData name="tien tran" userId="f5c0b7c74de91c7e" providerId="Windows Live" clId="Web-{2DE31246-FFA2-4D39-975F-4642863E00F1}" dt="2023-08-21T15:56:20.986" v="455" actId="20577"/>
          <ac:spMkLst>
            <pc:docMk/>
            <pc:sldMk cId="3113556542" sldId="426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2DE31246-FFA2-4D39-975F-4642863E00F1}" dt="2023-08-21T16:18:42.516" v="507" actId="20577"/>
        <pc:sldMkLst>
          <pc:docMk/>
          <pc:sldMk cId="1029625018" sldId="427"/>
        </pc:sldMkLst>
        <pc:spChg chg="mod">
          <ac:chgData name="tien tran" userId="f5c0b7c74de91c7e" providerId="Windows Live" clId="Web-{2DE31246-FFA2-4D39-975F-4642863E00F1}" dt="2023-08-21T16:17:03.514" v="480" actId="20577"/>
          <ac:spMkLst>
            <pc:docMk/>
            <pc:sldMk cId="1029625018" sldId="427"/>
            <ac:spMk id="2" creationId="{2775BB7B-ED2B-3291-3B4D-F99349BC1DF3}"/>
          </ac:spMkLst>
        </pc:spChg>
        <pc:spChg chg="mod">
          <ac:chgData name="tien tran" userId="f5c0b7c74de91c7e" providerId="Windows Live" clId="Web-{2DE31246-FFA2-4D39-975F-4642863E00F1}" dt="2023-08-21T16:18:42.516" v="507" actId="20577"/>
          <ac:spMkLst>
            <pc:docMk/>
            <pc:sldMk cId="1029625018" sldId="427"/>
            <ac:spMk id="3" creationId="{BCC92BF4-FBA0-B115-8EE9-0CDC6AE10BBE}"/>
          </ac:spMkLst>
        </pc:spChg>
        <pc:picChg chg="add mod">
          <ac:chgData name="tien tran" userId="f5c0b7c74de91c7e" providerId="Windows Live" clId="Web-{2DE31246-FFA2-4D39-975F-4642863E00F1}" dt="2023-08-21T16:18:07.203" v="503" actId="14100"/>
          <ac:picMkLst>
            <pc:docMk/>
            <pc:sldMk cId="1029625018" sldId="427"/>
            <ac:picMk id="5" creationId="{5EBED9AC-63EE-F197-0BF1-CD7CBD73C936}"/>
          </ac:picMkLst>
        </pc:picChg>
      </pc:sldChg>
      <pc:sldChg chg="new del">
        <pc:chgData name="tien tran" userId="f5c0b7c74de91c7e" providerId="Windows Live" clId="Web-{2DE31246-FFA2-4D39-975F-4642863E00F1}" dt="2023-08-21T16:26:18.636" v="589"/>
        <pc:sldMkLst>
          <pc:docMk/>
          <pc:sldMk cId="651521591" sldId="428"/>
        </pc:sldMkLst>
      </pc:sldChg>
      <pc:sldChg chg="addSp modSp new">
        <pc:chgData name="tien tran" userId="f5c0b7c74de91c7e" providerId="Windows Live" clId="Web-{2DE31246-FFA2-4D39-975F-4642863E00F1}" dt="2023-08-21T16:21:03.363" v="531" actId="1076"/>
        <pc:sldMkLst>
          <pc:docMk/>
          <pc:sldMk cId="2411115162" sldId="429"/>
        </pc:sldMkLst>
        <pc:spChg chg="mod">
          <ac:chgData name="tien tran" userId="f5c0b7c74de91c7e" providerId="Windows Live" clId="Web-{2DE31246-FFA2-4D39-975F-4642863E00F1}" dt="2023-08-21T16:19:09.001" v="513" actId="20577"/>
          <ac:spMkLst>
            <pc:docMk/>
            <pc:sldMk cId="2411115162" sldId="429"/>
            <ac:spMk id="2" creationId="{B94540C1-EB7E-A8C6-18DB-3B30665AA36B}"/>
          </ac:spMkLst>
        </pc:spChg>
        <pc:spChg chg="mod">
          <ac:chgData name="tien tran" userId="f5c0b7c74de91c7e" providerId="Windows Live" clId="Web-{2DE31246-FFA2-4D39-975F-4642863E00F1}" dt="2023-08-21T16:20:57.941" v="527" actId="20577"/>
          <ac:spMkLst>
            <pc:docMk/>
            <pc:sldMk cId="2411115162" sldId="429"/>
            <ac:spMk id="3" creationId="{1C2F4CAA-73B7-B8A3-E645-91EC6F76358C}"/>
          </ac:spMkLst>
        </pc:spChg>
        <pc:picChg chg="add mod">
          <ac:chgData name="tien tran" userId="f5c0b7c74de91c7e" providerId="Windows Live" clId="Web-{2DE31246-FFA2-4D39-975F-4642863E00F1}" dt="2023-08-21T16:21:03.363" v="531" actId="1076"/>
          <ac:picMkLst>
            <pc:docMk/>
            <pc:sldMk cId="2411115162" sldId="429"/>
            <ac:picMk id="5" creationId="{87061AD5-AE1A-455D-7902-D6850FFDD329}"/>
          </ac:picMkLst>
        </pc:picChg>
      </pc:sldChg>
      <pc:sldChg chg="addSp modSp new">
        <pc:chgData name="tien tran" userId="f5c0b7c74de91c7e" providerId="Windows Live" clId="Web-{2DE31246-FFA2-4D39-975F-4642863E00F1}" dt="2023-08-21T16:23:27.116" v="554" actId="14100"/>
        <pc:sldMkLst>
          <pc:docMk/>
          <pc:sldMk cId="3304206282" sldId="430"/>
        </pc:sldMkLst>
        <pc:spChg chg="mod">
          <ac:chgData name="tien tran" userId="f5c0b7c74de91c7e" providerId="Windows Live" clId="Web-{2DE31246-FFA2-4D39-975F-4642863E00F1}" dt="2023-08-21T16:21:19.879" v="536" actId="20577"/>
          <ac:spMkLst>
            <pc:docMk/>
            <pc:sldMk cId="3304206282" sldId="430"/>
            <ac:spMk id="2" creationId="{1CA0E050-CF7C-CF35-72AE-AC58D86C35D0}"/>
          </ac:spMkLst>
        </pc:spChg>
        <pc:spChg chg="mod">
          <ac:chgData name="tien tran" userId="f5c0b7c74de91c7e" providerId="Windows Live" clId="Web-{2DE31246-FFA2-4D39-975F-4642863E00F1}" dt="2023-08-21T16:23:18.178" v="550" actId="20577"/>
          <ac:spMkLst>
            <pc:docMk/>
            <pc:sldMk cId="3304206282" sldId="430"/>
            <ac:spMk id="3" creationId="{91937570-7427-B309-003D-D7AC32BF171C}"/>
          </ac:spMkLst>
        </pc:spChg>
        <pc:picChg chg="add mod">
          <ac:chgData name="tien tran" userId="f5c0b7c74de91c7e" providerId="Windows Live" clId="Web-{2DE31246-FFA2-4D39-975F-4642863E00F1}" dt="2023-08-21T16:23:27.116" v="554" actId="14100"/>
          <ac:picMkLst>
            <pc:docMk/>
            <pc:sldMk cId="3304206282" sldId="430"/>
            <ac:picMk id="5" creationId="{FBC30871-4DDB-226E-F743-8178C5330C69}"/>
          </ac:picMkLst>
        </pc:picChg>
      </pc:sldChg>
      <pc:sldChg chg="addSp modSp new">
        <pc:chgData name="tien tran" userId="f5c0b7c74de91c7e" providerId="Windows Live" clId="Web-{2DE31246-FFA2-4D39-975F-4642863E00F1}" dt="2023-08-21T16:24:48.665" v="573" actId="20577"/>
        <pc:sldMkLst>
          <pc:docMk/>
          <pc:sldMk cId="2275248243" sldId="431"/>
        </pc:sldMkLst>
        <pc:spChg chg="mod">
          <ac:chgData name="tien tran" userId="f5c0b7c74de91c7e" providerId="Windows Live" clId="Web-{2DE31246-FFA2-4D39-975F-4642863E00F1}" dt="2023-08-21T16:23:44.585" v="560" actId="20577"/>
          <ac:spMkLst>
            <pc:docMk/>
            <pc:sldMk cId="2275248243" sldId="431"/>
            <ac:spMk id="2" creationId="{68D85DD8-A922-779F-9E1F-7F165B9CD5F0}"/>
          </ac:spMkLst>
        </pc:spChg>
        <pc:spChg chg="mod">
          <ac:chgData name="tien tran" userId="f5c0b7c74de91c7e" providerId="Windows Live" clId="Web-{2DE31246-FFA2-4D39-975F-4642863E00F1}" dt="2023-08-21T16:24:48.665" v="573" actId="20577"/>
          <ac:spMkLst>
            <pc:docMk/>
            <pc:sldMk cId="2275248243" sldId="431"/>
            <ac:spMk id="3" creationId="{66EABC45-3FBA-26EB-10F3-042CDBC2DF06}"/>
          </ac:spMkLst>
        </pc:spChg>
        <pc:picChg chg="add mod">
          <ac:chgData name="tien tran" userId="f5c0b7c74de91c7e" providerId="Windows Live" clId="Web-{2DE31246-FFA2-4D39-975F-4642863E00F1}" dt="2023-08-21T16:24:33.821" v="571" actId="1076"/>
          <ac:picMkLst>
            <pc:docMk/>
            <pc:sldMk cId="2275248243" sldId="431"/>
            <ac:picMk id="5" creationId="{560AA093-84A5-72A8-4B50-017891E11B19}"/>
          </ac:picMkLst>
        </pc:picChg>
      </pc:sldChg>
      <pc:sldChg chg="addSp modSp new">
        <pc:chgData name="tien tran" userId="f5c0b7c74de91c7e" providerId="Windows Live" clId="Web-{2DE31246-FFA2-4D39-975F-4642863E00F1}" dt="2023-08-21T16:26:15.245" v="588" actId="14100"/>
        <pc:sldMkLst>
          <pc:docMk/>
          <pc:sldMk cId="2716242005" sldId="432"/>
        </pc:sldMkLst>
        <pc:spChg chg="mod">
          <ac:chgData name="tien tran" userId="f5c0b7c74de91c7e" providerId="Windows Live" clId="Web-{2DE31246-FFA2-4D39-975F-4642863E00F1}" dt="2023-08-21T16:25:51.354" v="581" actId="20577"/>
          <ac:spMkLst>
            <pc:docMk/>
            <pc:sldMk cId="2716242005" sldId="432"/>
            <ac:spMk id="2" creationId="{473891FF-C1B4-0CE8-BA8B-F58989440E1D}"/>
          </ac:spMkLst>
        </pc:spChg>
        <pc:spChg chg="mod">
          <ac:chgData name="tien tran" userId="f5c0b7c74de91c7e" providerId="Windows Live" clId="Web-{2DE31246-FFA2-4D39-975F-4642863E00F1}" dt="2023-08-21T16:26:11.073" v="585" actId="20577"/>
          <ac:spMkLst>
            <pc:docMk/>
            <pc:sldMk cId="2716242005" sldId="432"/>
            <ac:spMk id="3" creationId="{7AF4E199-C257-02DD-C563-387961724B82}"/>
          </ac:spMkLst>
        </pc:spChg>
        <pc:picChg chg="add mod">
          <ac:chgData name="tien tran" userId="f5c0b7c74de91c7e" providerId="Windows Live" clId="Web-{2DE31246-FFA2-4D39-975F-4642863E00F1}" dt="2023-08-21T16:26:15.245" v="588" actId="14100"/>
          <ac:picMkLst>
            <pc:docMk/>
            <pc:sldMk cId="2716242005" sldId="432"/>
            <ac:picMk id="5" creationId="{29AF6B77-3606-9F20-D8F3-041FB4646B9E}"/>
          </ac:picMkLst>
        </pc:picChg>
      </pc:sldChg>
    </pc:docChg>
  </pc:docChgLst>
  <pc:docChgLst>
    <pc:chgData name="tien tran" userId="f5c0b7c74de91c7e" providerId="Windows Live" clId="Web-{F077D0EA-C2B9-4BB7-B815-13DA4F31E4CE}"/>
    <pc:docChg chg="modSld">
      <pc:chgData name="tien tran" userId="f5c0b7c74de91c7e" providerId="Windows Live" clId="Web-{F077D0EA-C2B9-4BB7-B815-13DA4F31E4CE}" dt="2023-08-21T16:30:57.928" v="1" actId="20577"/>
      <pc:docMkLst>
        <pc:docMk/>
      </pc:docMkLst>
      <pc:sldChg chg="modSp">
        <pc:chgData name="tien tran" userId="f5c0b7c74de91c7e" providerId="Windows Live" clId="Web-{F077D0EA-C2B9-4BB7-B815-13DA4F31E4CE}" dt="2023-08-21T16:30:57.928" v="1" actId="20577"/>
        <pc:sldMkLst>
          <pc:docMk/>
          <pc:sldMk cId="0" sldId="257"/>
        </pc:sldMkLst>
        <pc:spChg chg="mod">
          <ac:chgData name="tien tran" userId="f5c0b7c74de91c7e" providerId="Windows Live" clId="Web-{F077D0EA-C2B9-4BB7-B815-13DA4F31E4CE}" dt="2023-08-21T16:30:57.928" v="1" actId="20577"/>
          <ac:spMkLst>
            <pc:docMk/>
            <pc:sldMk cId="0" sldId="257"/>
            <ac:spMk id="190467" creationId="{00000000-0000-0000-0000-000000000000}"/>
          </ac:spMkLst>
        </pc:spChg>
      </pc:sldChg>
    </pc:docChg>
  </pc:docChgLst>
  <pc:docChgLst>
    <pc:chgData name="tien tran" userId="f5c0b7c74de91c7e" providerId="Windows Live" clId="Web-{A44A8A2B-26F0-4566-AD1C-5749E4A192F3}"/>
    <pc:docChg chg="addSld delSld modSld sldOrd">
      <pc:chgData name="tien tran" userId="f5c0b7c74de91c7e" providerId="Windows Live" clId="Web-{A44A8A2B-26F0-4566-AD1C-5749E4A192F3}" dt="2023-08-11T16:58:37.691" v="247" actId="20577"/>
      <pc:docMkLst>
        <pc:docMk/>
      </pc:docMkLst>
      <pc:sldChg chg="modSp">
        <pc:chgData name="tien tran" userId="f5c0b7c74de91c7e" providerId="Windows Live" clId="Web-{A44A8A2B-26F0-4566-AD1C-5749E4A192F3}" dt="2023-08-11T15:05:21.767" v="26" actId="20577"/>
        <pc:sldMkLst>
          <pc:docMk/>
          <pc:sldMk cId="0" sldId="257"/>
        </pc:sldMkLst>
        <pc:spChg chg="mod">
          <ac:chgData name="tien tran" userId="f5c0b7c74de91c7e" providerId="Windows Live" clId="Web-{A44A8A2B-26F0-4566-AD1C-5749E4A192F3}" dt="2023-08-11T15:05:21.767" v="2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5:01:47.119" v="2" actId="20577"/>
        <pc:sldMkLst>
          <pc:docMk/>
          <pc:sldMk cId="0" sldId="404"/>
        </pc:sldMkLst>
        <pc:spChg chg="mod">
          <ac:chgData name="tien tran" userId="f5c0b7c74de91c7e" providerId="Windows Live" clId="Web-{A44A8A2B-26F0-4566-AD1C-5749E4A192F3}" dt="2023-08-11T15:01:47.119" v="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6:58:20.972" v="241" actId="20577"/>
        <pc:sldMkLst>
          <pc:docMk/>
          <pc:sldMk cId="127468970" sldId="408"/>
        </pc:sldMkLst>
        <pc:spChg chg="mod">
          <ac:chgData name="tien tran" userId="f5c0b7c74de91c7e" providerId="Windows Live" clId="Web-{A44A8A2B-26F0-4566-AD1C-5749E4A192F3}" dt="2023-08-11T16:58:20.972" v="24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A44A8A2B-26F0-4566-AD1C-5749E4A192F3}" dt="2023-08-11T16:43:36.428" v="219"/>
        <pc:sldMkLst>
          <pc:docMk/>
          <pc:sldMk cId="4092728141" sldId="409"/>
        </pc:sldMkLst>
      </pc:sldChg>
      <pc:sldChg chg="modSp">
        <pc:chgData name="tien tran" userId="f5c0b7c74de91c7e" providerId="Windows Live" clId="Web-{A44A8A2B-26F0-4566-AD1C-5749E4A192F3}" dt="2023-08-11T16:28:06.346" v="60" actId="20577"/>
        <pc:sldMkLst>
          <pc:docMk/>
          <pc:sldMk cId="783779802" sldId="410"/>
        </pc:sldMkLst>
        <pc:spChg chg="mod">
          <ac:chgData name="tien tran" userId="f5c0b7c74de91c7e" providerId="Windows Live" clId="Web-{A44A8A2B-26F0-4566-AD1C-5749E4A192F3}" dt="2023-08-11T16:28:06.346" v="60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A44A8A2B-26F0-4566-AD1C-5749E4A192F3}" dt="2023-08-11T16:27:43.643" v="50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A44A8A2B-26F0-4566-AD1C-5749E4A192F3}" dt="2023-08-11T16:43:15.818" v="205"/>
        <pc:sldMkLst>
          <pc:docMk/>
          <pc:sldMk cId="3339784644" sldId="412"/>
        </pc:sldMkLst>
      </pc:sldChg>
      <pc:sldChg chg="del">
        <pc:chgData name="tien tran" userId="f5c0b7c74de91c7e" providerId="Windows Live" clId="Web-{A44A8A2B-26F0-4566-AD1C-5749E4A192F3}" dt="2023-08-11T16:43:16.662" v="206"/>
        <pc:sldMkLst>
          <pc:docMk/>
          <pc:sldMk cId="3181141262" sldId="413"/>
        </pc:sldMkLst>
      </pc:sldChg>
      <pc:sldChg chg="del">
        <pc:chgData name="tien tran" userId="f5c0b7c74de91c7e" providerId="Windows Live" clId="Web-{A44A8A2B-26F0-4566-AD1C-5749E4A192F3}" dt="2023-08-11T16:43:17.646" v="207"/>
        <pc:sldMkLst>
          <pc:docMk/>
          <pc:sldMk cId="3444204200" sldId="414"/>
        </pc:sldMkLst>
      </pc:sldChg>
      <pc:sldChg chg="del">
        <pc:chgData name="tien tran" userId="f5c0b7c74de91c7e" providerId="Windows Live" clId="Web-{A44A8A2B-26F0-4566-AD1C-5749E4A192F3}" dt="2023-08-11T16:43:18.646" v="208"/>
        <pc:sldMkLst>
          <pc:docMk/>
          <pc:sldMk cId="3272650938" sldId="415"/>
        </pc:sldMkLst>
      </pc:sldChg>
      <pc:sldChg chg="del">
        <pc:chgData name="tien tran" userId="f5c0b7c74de91c7e" providerId="Windows Live" clId="Web-{A44A8A2B-26F0-4566-AD1C-5749E4A192F3}" dt="2023-08-11T16:43:19.490" v="209"/>
        <pc:sldMkLst>
          <pc:docMk/>
          <pc:sldMk cId="1460951728" sldId="416"/>
        </pc:sldMkLst>
      </pc:sldChg>
      <pc:sldChg chg="del">
        <pc:chgData name="tien tran" userId="f5c0b7c74de91c7e" providerId="Windows Live" clId="Web-{A44A8A2B-26F0-4566-AD1C-5749E4A192F3}" dt="2023-08-11T16:43:24.818" v="214"/>
        <pc:sldMkLst>
          <pc:docMk/>
          <pc:sldMk cId="276252559" sldId="417"/>
        </pc:sldMkLst>
      </pc:sldChg>
      <pc:sldChg chg="del">
        <pc:chgData name="tien tran" userId="f5c0b7c74de91c7e" providerId="Windows Live" clId="Web-{A44A8A2B-26F0-4566-AD1C-5749E4A192F3}" dt="2023-08-11T16:43:26.834" v="216"/>
        <pc:sldMkLst>
          <pc:docMk/>
          <pc:sldMk cId="4113484281" sldId="419"/>
        </pc:sldMkLst>
      </pc:sldChg>
      <pc:sldChg chg="del">
        <pc:chgData name="tien tran" userId="f5c0b7c74de91c7e" providerId="Windows Live" clId="Web-{A44A8A2B-26F0-4566-AD1C-5749E4A192F3}" dt="2023-08-11T16:43:25.865" v="215"/>
        <pc:sldMkLst>
          <pc:docMk/>
          <pc:sldMk cId="731796846" sldId="420"/>
        </pc:sldMkLst>
      </pc:sldChg>
      <pc:sldChg chg="del">
        <pc:chgData name="tien tran" userId="f5c0b7c74de91c7e" providerId="Windows Live" clId="Web-{A44A8A2B-26F0-4566-AD1C-5749E4A192F3}" dt="2023-08-11T16:43:27.631" v="217"/>
        <pc:sldMkLst>
          <pc:docMk/>
          <pc:sldMk cId="2598830094" sldId="421"/>
        </pc:sldMkLst>
      </pc:sldChg>
      <pc:sldChg chg="del">
        <pc:chgData name="tien tran" userId="f5c0b7c74de91c7e" providerId="Windows Live" clId="Web-{A44A8A2B-26F0-4566-AD1C-5749E4A192F3}" dt="2023-08-11T16:43:30.037" v="218"/>
        <pc:sldMkLst>
          <pc:docMk/>
          <pc:sldMk cId="920688791" sldId="423"/>
        </pc:sldMkLst>
      </pc:sldChg>
      <pc:sldChg chg="del">
        <pc:chgData name="tien tran" userId="f5c0b7c74de91c7e" providerId="Windows Live" clId="Web-{A44A8A2B-26F0-4566-AD1C-5749E4A192F3}" dt="2023-08-11T16:43:22.584" v="212"/>
        <pc:sldMkLst>
          <pc:docMk/>
          <pc:sldMk cId="2531436333" sldId="425"/>
        </pc:sldMkLst>
      </pc:sldChg>
      <pc:sldChg chg="del">
        <pc:chgData name="tien tran" userId="f5c0b7c74de91c7e" providerId="Windows Live" clId="Web-{A44A8A2B-26F0-4566-AD1C-5749E4A192F3}" dt="2023-08-11T16:43:21.584" v="211"/>
        <pc:sldMkLst>
          <pc:docMk/>
          <pc:sldMk cId="2777785407" sldId="426"/>
        </pc:sldMkLst>
      </pc:sldChg>
      <pc:sldChg chg="addSp delSp modSp del">
        <pc:chgData name="tien tran" userId="f5c0b7c74de91c7e" providerId="Windows Live" clId="Web-{A44A8A2B-26F0-4566-AD1C-5749E4A192F3}" dt="2023-08-11T16:43:38.600" v="220"/>
        <pc:sldMkLst>
          <pc:docMk/>
          <pc:sldMk cId="4230782466" sldId="427"/>
        </pc:sldMkLst>
        <pc:spChg chg="add mod">
          <ac:chgData name="tien tran" userId="f5c0b7c74de91c7e" providerId="Windows Live" clId="Web-{A44A8A2B-26F0-4566-AD1C-5749E4A192F3}" dt="2023-08-11T16:25:09.310" v="38"/>
          <ac:spMkLst>
            <pc:docMk/>
            <pc:sldMk cId="4230782466" sldId="427"/>
            <ac:spMk id="2" creationId="{B826DEA8-6655-EB7C-309F-6BEF7F2727E7}"/>
          </ac:spMkLst>
        </pc:spChg>
        <pc:spChg chg="add mod">
          <ac:chgData name="tien tran" userId="f5c0b7c74de91c7e" providerId="Windows Live" clId="Web-{A44A8A2B-26F0-4566-AD1C-5749E4A192F3}" dt="2023-08-11T16:25:13.872" v="40"/>
          <ac:spMkLst>
            <pc:docMk/>
            <pc:sldMk cId="4230782466" sldId="427"/>
            <ac:spMk id="3" creationId="{6BF2C25F-B94D-269A-8DDF-291F9006A453}"/>
          </ac:spMkLst>
        </pc:spChg>
        <pc:spChg chg="add mod">
          <ac:chgData name="tien tran" userId="f5c0b7c74de91c7e" providerId="Windows Live" clId="Web-{A44A8A2B-26F0-4566-AD1C-5749E4A192F3}" dt="2023-08-11T16:25:35.607" v="42"/>
          <ac:spMkLst>
            <pc:docMk/>
            <pc:sldMk cId="4230782466" sldId="427"/>
            <ac:spMk id="4" creationId="{3BEBC62D-F3A8-D3FB-DA55-C8A45FF4B8D2}"/>
          </ac:spMkLst>
        </pc:spChg>
        <pc:spChg chg="add mod">
          <ac:chgData name="tien tran" userId="f5c0b7c74de91c7e" providerId="Windows Live" clId="Web-{A44A8A2B-26F0-4566-AD1C-5749E4A192F3}" dt="2023-08-11T16:26:51.110" v="44"/>
          <ac:spMkLst>
            <pc:docMk/>
            <pc:sldMk cId="4230782466" sldId="427"/>
            <ac:spMk id="5" creationId="{5A1E6729-F39E-11F5-DBCA-8C37C9A5B282}"/>
          </ac:spMkLst>
        </pc:spChg>
        <pc:spChg chg="add del mod">
          <ac:chgData name="tien tran" userId="f5c0b7c74de91c7e" providerId="Windows Live" clId="Web-{A44A8A2B-26F0-4566-AD1C-5749E4A192F3}" dt="2023-08-11T16:27:04.532" v="47"/>
          <ac:spMkLst>
            <pc:docMk/>
            <pc:sldMk cId="4230782466" sldId="427"/>
            <ac:spMk id="6" creationId="{DACE127B-3413-5CD4-3DC9-AEA4C29F1C02}"/>
          </ac:spMkLst>
        </pc:spChg>
      </pc:sldChg>
      <pc:sldChg chg="del">
        <pc:chgData name="tien tran" userId="f5c0b7c74de91c7e" providerId="Windows Live" clId="Web-{A44A8A2B-26F0-4566-AD1C-5749E4A192F3}" dt="2023-08-11T16:43:20.552" v="210"/>
        <pc:sldMkLst>
          <pc:docMk/>
          <pc:sldMk cId="2677565605" sldId="429"/>
        </pc:sldMkLst>
      </pc:sldChg>
      <pc:sldChg chg="del">
        <pc:chgData name="tien tran" userId="f5c0b7c74de91c7e" providerId="Windows Live" clId="Web-{A44A8A2B-26F0-4566-AD1C-5749E4A192F3}" dt="2023-08-11T16:43:23.740" v="213"/>
        <pc:sldMkLst>
          <pc:docMk/>
          <pc:sldMk cId="594343117" sldId="430"/>
        </pc:sldMkLst>
      </pc:sldChg>
      <pc:sldChg chg="modSp new">
        <pc:chgData name="tien tran" userId="f5c0b7c74de91c7e" providerId="Windows Live" clId="Web-{A44A8A2B-26F0-4566-AD1C-5749E4A192F3}" dt="2023-08-11T16:28:31.253" v="67" actId="20577"/>
        <pc:sldMkLst>
          <pc:docMk/>
          <pc:sldMk cId="3250509918" sldId="431"/>
        </pc:sldMkLst>
        <pc:spChg chg="mod">
          <ac:chgData name="tien tran" userId="f5c0b7c74de91c7e" providerId="Windows Live" clId="Web-{A44A8A2B-26F0-4566-AD1C-5749E4A192F3}" dt="2023-08-11T16:28:28.300" v="65" actId="20577"/>
          <ac:spMkLst>
            <pc:docMk/>
            <pc:sldMk cId="3250509918" sldId="431"/>
            <ac:spMk id="2" creationId="{B5359ED0-718E-A0AA-CB7E-891559FAC949}"/>
          </ac:spMkLst>
        </pc:spChg>
        <pc:spChg chg="mod">
          <ac:chgData name="tien tran" userId="f5c0b7c74de91c7e" providerId="Windows Live" clId="Web-{A44A8A2B-26F0-4566-AD1C-5749E4A192F3}" dt="2023-08-11T16:28:31.253" v="67" actId="20577"/>
          <ac:spMkLst>
            <pc:docMk/>
            <pc:sldMk cId="3250509918" sldId="431"/>
            <ac:spMk id="3" creationId="{CAB0D2D6-D372-9C9D-7C0B-A7923FC9EF70}"/>
          </ac:spMkLst>
        </pc:spChg>
      </pc:sldChg>
      <pc:sldChg chg="modSp new">
        <pc:chgData name="tien tran" userId="f5c0b7c74de91c7e" providerId="Windows Live" clId="Web-{A44A8A2B-26F0-4566-AD1C-5749E4A192F3}" dt="2023-08-11T16:29:13.052" v="78" actId="20577"/>
        <pc:sldMkLst>
          <pc:docMk/>
          <pc:sldMk cId="2651737697" sldId="432"/>
        </pc:sldMkLst>
        <pc:spChg chg="mod">
          <ac:chgData name="tien tran" userId="f5c0b7c74de91c7e" providerId="Windows Live" clId="Web-{A44A8A2B-26F0-4566-AD1C-5749E4A192F3}" dt="2023-08-11T16:28:52.004" v="74" actId="20577"/>
          <ac:spMkLst>
            <pc:docMk/>
            <pc:sldMk cId="2651737697" sldId="432"/>
            <ac:spMk id="2" creationId="{442925E2-9624-AED9-FE3F-8328F4E87CF8}"/>
          </ac:spMkLst>
        </pc:spChg>
        <pc:spChg chg="mod">
          <ac:chgData name="tien tran" userId="f5c0b7c74de91c7e" providerId="Windows Live" clId="Web-{A44A8A2B-26F0-4566-AD1C-5749E4A192F3}" dt="2023-08-11T16:29:13.052" v="78" actId="20577"/>
          <ac:spMkLst>
            <pc:docMk/>
            <pc:sldMk cId="2651737697" sldId="432"/>
            <ac:spMk id="3" creationId="{4AD1D639-AFC7-F368-D606-680995DE614A}"/>
          </ac:spMkLst>
        </pc:spChg>
      </pc:sldChg>
      <pc:sldChg chg="modSp new">
        <pc:chgData name="tien tran" userId="f5c0b7c74de91c7e" providerId="Windows Live" clId="Web-{A44A8A2B-26F0-4566-AD1C-5749E4A192F3}" dt="2023-08-11T16:30:08.663" v="88" actId="20577"/>
        <pc:sldMkLst>
          <pc:docMk/>
          <pc:sldMk cId="3729329251" sldId="433"/>
        </pc:sldMkLst>
        <pc:spChg chg="mod">
          <ac:chgData name="tien tran" userId="f5c0b7c74de91c7e" providerId="Windows Live" clId="Web-{A44A8A2B-26F0-4566-AD1C-5749E4A192F3}" dt="2023-08-11T16:29:26.364" v="86" actId="20577"/>
          <ac:spMkLst>
            <pc:docMk/>
            <pc:sldMk cId="3729329251" sldId="433"/>
            <ac:spMk id="2" creationId="{D457742E-7801-7204-FB1C-EC61754B98AB}"/>
          </ac:spMkLst>
        </pc:spChg>
        <pc:spChg chg="mod">
          <ac:chgData name="tien tran" userId="f5c0b7c74de91c7e" providerId="Windows Live" clId="Web-{A44A8A2B-26F0-4566-AD1C-5749E4A192F3}" dt="2023-08-11T16:30:08.663" v="88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new">
        <pc:chgData name="tien tran" userId="f5c0b7c74de91c7e" providerId="Windows Live" clId="Web-{A44A8A2B-26F0-4566-AD1C-5749E4A192F3}" dt="2023-08-11T16:30:32.335" v="97" actId="20577"/>
        <pc:sldMkLst>
          <pc:docMk/>
          <pc:sldMk cId="3101371877" sldId="434"/>
        </pc:sldMkLst>
        <pc:spChg chg="mod">
          <ac:chgData name="tien tran" userId="f5c0b7c74de91c7e" providerId="Windows Live" clId="Web-{A44A8A2B-26F0-4566-AD1C-5749E4A192F3}" dt="2023-08-11T16:30:19.975" v="95" actId="20577"/>
          <ac:spMkLst>
            <pc:docMk/>
            <pc:sldMk cId="3101371877" sldId="434"/>
            <ac:spMk id="2" creationId="{3AA7D6B1-F23D-FEBD-BC6C-C27AA41D6693}"/>
          </ac:spMkLst>
        </pc:spChg>
        <pc:spChg chg="mod">
          <ac:chgData name="tien tran" userId="f5c0b7c74de91c7e" providerId="Windows Live" clId="Web-{A44A8A2B-26F0-4566-AD1C-5749E4A192F3}" dt="2023-08-11T16:30:32.335" v="97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new">
        <pc:chgData name="tien tran" userId="f5c0b7c74de91c7e" providerId="Windows Live" clId="Web-{A44A8A2B-26F0-4566-AD1C-5749E4A192F3}" dt="2023-08-11T16:30:54.352" v="106" actId="20577"/>
        <pc:sldMkLst>
          <pc:docMk/>
          <pc:sldMk cId="2338905664" sldId="435"/>
        </pc:sldMkLst>
        <pc:spChg chg="mod">
          <ac:chgData name="tien tran" userId="f5c0b7c74de91c7e" providerId="Windows Live" clId="Web-{A44A8A2B-26F0-4566-AD1C-5749E4A192F3}" dt="2023-08-11T16:30:54.352" v="106" actId="20577"/>
          <ac:spMkLst>
            <pc:docMk/>
            <pc:sldMk cId="2338905664" sldId="435"/>
            <ac:spMk id="2" creationId="{FDC24EE8-B8D8-8FB4-FBA8-26095F0817D7}"/>
          </ac:spMkLst>
        </pc:spChg>
        <pc:spChg chg="mod">
          <ac:chgData name="tien tran" userId="f5c0b7c74de91c7e" providerId="Windows Live" clId="Web-{A44A8A2B-26F0-4566-AD1C-5749E4A192F3}" dt="2023-08-11T16:30:49.695" v="104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modSp new ord">
        <pc:chgData name="tien tran" userId="f5c0b7c74de91c7e" providerId="Windows Live" clId="Web-{A44A8A2B-26F0-4566-AD1C-5749E4A192F3}" dt="2023-08-11T16:43:06.208" v="204"/>
        <pc:sldMkLst>
          <pc:docMk/>
          <pc:sldMk cId="1372066555" sldId="436"/>
        </pc:sldMkLst>
        <pc:spChg chg="mod">
          <ac:chgData name="tien tran" userId="f5c0b7c74de91c7e" providerId="Windows Live" clId="Web-{A44A8A2B-26F0-4566-AD1C-5749E4A192F3}" dt="2023-08-11T16:31:28.446" v="117" actId="20577"/>
          <ac:spMkLst>
            <pc:docMk/>
            <pc:sldMk cId="1372066555" sldId="436"/>
            <ac:spMk id="2" creationId="{4EF76633-C890-9611-E363-3B11065A10A3}"/>
          </ac:spMkLst>
        </pc:spChg>
        <pc:spChg chg="mod">
          <ac:chgData name="tien tran" userId="f5c0b7c74de91c7e" providerId="Windows Live" clId="Web-{A44A8A2B-26F0-4566-AD1C-5749E4A192F3}" dt="2023-08-11T16:31:38.728" v="121" actId="20577"/>
          <ac:spMkLst>
            <pc:docMk/>
            <pc:sldMk cId="1372066555" sldId="436"/>
            <ac:spMk id="3" creationId="{0BA6F128-FBDE-198C-17DE-B7EADAAD48F2}"/>
          </ac:spMkLst>
        </pc:spChg>
      </pc:sldChg>
      <pc:sldChg chg="addSp delSp modSp new">
        <pc:chgData name="tien tran" userId="f5c0b7c74de91c7e" providerId="Windows Live" clId="Web-{A44A8A2B-26F0-4566-AD1C-5749E4A192F3}" dt="2023-08-11T16:34:20.878" v="147" actId="1076"/>
        <pc:sldMkLst>
          <pc:docMk/>
          <pc:sldMk cId="3101003691" sldId="437"/>
        </pc:sldMkLst>
        <pc:spChg chg="mod">
          <ac:chgData name="tien tran" userId="f5c0b7c74de91c7e" providerId="Windows Live" clId="Web-{A44A8A2B-26F0-4566-AD1C-5749E4A192F3}" dt="2023-08-11T16:32:48.855" v="132" actId="20577"/>
          <ac:spMkLst>
            <pc:docMk/>
            <pc:sldMk cId="3101003691" sldId="437"/>
            <ac:spMk id="2" creationId="{B0965FAB-AF51-AF2A-0E27-90124A4ED4BC}"/>
          </ac:spMkLst>
        </pc:spChg>
        <pc:spChg chg="del">
          <ac:chgData name="tien tran" userId="f5c0b7c74de91c7e" providerId="Windows Live" clId="Web-{A44A8A2B-26F0-4566-AD1C-5749E4A192F3}" dt="2023-08-11T16:32:50.652" v="133"/>
          <ac:spMkLst>
            <pc:docMk/>
            <pc:sldMk cId="3101003691" sldId="437"/>
            <ac:spMk id="3" creationId="{E0171B49-FDFA-2967-D958-3698FDFEA42D}"/>
          </ac:spMkLst>
        </pc:spChg>
        <pc:spChg chg="add mod">
          <ac:chgData name="tien tran" userId="f5c0b7c74de91c7e" providerId="Windows Live" clId="Web-{A44A8A2B-26F0-4566-AD1C-5749E4A192F3}" dt="2023-08-11T16:32:50.683" v="135"/>
          <ac:spMkLst>
            <pc:docMk/>
            <pc:sldMk cId="3101003691" sldId="437"/>
            <ac:spMk id="7" creationId="{90D81DE6-6EEC-588C-2D23-4BAE7102223A}"/>
          </ac:spMkLst>
        </pc:spChg>
        <pc:graphicFrameChg chg="add mod ord modGraphic">
          <ac:chgData name="tien tran" userId="f5c0b7c74de91c7e" providerId="Windows Live" clId="Web-{A44A8A2B-26F0-4566-AD1C-5749E4A192F3}" dt="2023-08-11T16:34:20.878" v="147" actId="1076"/>
          <ac:graphicFrameMkLst>
            <pc:docMk/>
            <pc:sldMk cId="3101003691" sldId="437"/>
            <ac:graphicFrameMk id="6" creationId="{0B58C2F5-C412-048C-7E07-513E4FB486D4}"/>
          </ac:graphicFrameMkLst>
        </pc:graphicFrameChg>
      </pc:sldChg>
      <pc:sldChg chg="modSp new">
        <pc:chgData name="tien tran" userId="f5c0b7c74de91c7e" providerId="Windows Live" clId="Web-{A44A8A2B-26F0-4566-AD1C-5749E4A192F3}" dt="2023-08-11T16:37:27.883" v="158" actId="20577"/>
        <pc:sldMkLst>
          <pc:docMk/>
          <pc:sldMk cId="224160701" sldId="438"/>
        </pc:sldMkLst>
        <pc:spChg chg="mod">
          <ac:chgData name="tien tran" userId="f5c0b7c74de91c7e" providerId="Windows Live" clId="Web-{A44A8A2B-26F0-4566-AD1C-5749E4A192F3}" dt="2023-08-11T16:37:24.149" v="156" actId="20577"/>
          <ac:spMkLst>
            <pc:docMk/>
            <pc:sldMk cId="224160701" sldId="438"/>
            <ac:spMk id="2" creationId="{813AEB2A-FF83-CEFA-79D5-20B87F2958F8}"/>
          </ac:spMkLst>
        </pc:spChg>
        <pc:spChg chg="mod">
          <ac:chgData name="tien tran" userId="f5c0b7c74de91c7e" providerId="Windows Live" clId="Web-{A44A8A2B-26F0-4566-AD1C-5749E4A192F3}" dt="2023-08-11T16:37:27.883" v="158" actId="20577"/>
          <ac:spMkLst>
            <pc:docMk/>
            <pc:sldMk cId="224160701" sldId="438"/>
            <ac:spMk id="3" creationId="{24AED7E3-00A5-C6D5-D8C7-08FCF6249F0A}"/>
          </ac:spMkLst>
        </pc:spChg>
      </pc:sldChg>
      <pc:sldChg chg="add del replId">
        <pc:chgData name="tien tran" userId="f5c0b7c74de91c7e" providerId="Windows Live" clId="Web-{A44A8A2B-26F0-4566-AD1C-5749E4A192F3}" dt="2023-08-11T16:36:58.445" v="149"/>
        <pc:sldMkLst>
          <pc:docMk/>
          <pc:sldMk cId="355801258" sldId="438"/>
        </pc:sldMkLst>
      </pc:sldChg>
      <pc:sldChg chg="add del replId">
        <pc:chgData name="tien tran" userId="f5c0b7c74de91c7e" providerId="Windows Live" clId="Web-{A44A8A2B-26F0-4566-AD1C-5749E4A192F3}" dt="2023-08-11T16:37:32.352" v="160"/>
        <pc:sldMkLst>
          <pc:docMk/>
          <pc:sldMk cId="1801710830" sldId="439"/>
        </pc:sldMkLst>
      </pc:sldChg>
      <pc:sldChg chg="addSp delSp modSp new">
        <pc:chgData name="tien tran" userId="f5c0b7c74de91c7e" providerId="Windows Live" clId="Web-{A44A8A2B-26F0-4566-AD1C-5749E4A192F3}" dt="2023-08-11T16:38:25.495" v="175" actId="1076"/>
        <pc:sldMkLst>
          <pc:docMk/>
          <pc:sldMk cId="3484366298" sldId="439"/>
        </pc:sldMkLst>
        <pc:spChg chg="mod">
          <ac:chgData name="tien tran" userId="f5c0b7c74de91c7e" providerId="Windows Live" clId="Web-{A44A8A2B-26F0-4566-AD1C-5749E4A192F3}" dt="2023-08-11T16:37:59.697" v="169" actId="20577"/>
          <ac:spMkLst>
            <pc:docMk/>
            <pc:sldMk cId="3484366298" sldId="439"/>
            <ac:spMk id="2" creationId="{7B695BC0-7088-BEB4-2A64-91ABB90C94FF}"/>
          </ac:spMkLst>
        </pc:spChg>
        <pc:spChg chg="mod">
          <ac:chgData name="tien tran" userId="f5c0b7c74de91c7e" providerId="Windows Live" clId="Web-{A44A8A2B-26F0-4566-AD1C-5749E4A192F3}" dt="2023-08-11T16:38:05.807" v="171" actId="20577"/>
          <ac:spMkLst>
            <pc:docMk/>
            <pc:sldMk cId="3484366298" sldId="439"/>
            <ac:spMk id="3" creationId="{39D4A3ED-2C6A-121C-04ED-8417E33A2B32}"/>
          </ac:spMkLst>
        </pc:spChg>
        <pc:picChg chg="add del mod">
          <ac:chgData name="tien tran" userId="f5c0b7c74de91c7e" providerId="Windows Live" clId="Web-{A44A8A2B-26F0-4566-AD1C-5749E4A192F3}" dt="2023-08-11T16:38:08.354" v="173"/>
          <ac:picMkLst>
            <pc:docMk/>
            <pc:sldMk cId="3484366298" sldId="439"/>
            <ac:picMk id="5" creationId="{D6138FD0-1B46-C8FD-6380-5DA929DC75C3}"/>
          </ac:picMkLst>
        </pc:picChg>
        <pc:picChg chg="add mod">
          <ac:chgData name="tien tran" userId="f5c0b7c74de91c7e" providerId="Windows Live" clId="Web-{A44A8A2B-26F0-4566-AD1C-5749E4A192F3}" dt="2023-08-11T16:38:25.495" v="175" actId="1076"/>
          <ac:picMkLst>
            <pc:docMk/>
            <pc:sldMk cId="3484366298" sldId="439"/>
            <ac:picMk id="6" creationId="{2E631124-C992-A2D6-3C69-E11D25719B18}"/>
          </ac:picMkLst>
        </pc:picChg>
      </pc:sldChg>
      <pc:sldChg chg="addSp delSp modSp new">
        <pc:chgData name="tien tran" userId="f5c0b7c74de91c7e" providerId="Windows Live" clId="Web-{A44A8A2B-26F0-4566-AD1C-5749E4A192F3}" dt="2023-08-11T16:42:26.926" v="202"/>
        <pc:sldMkLst>
          <pc:docMk/>
          <pc:sldMk cId="4180499317" sldId="440"/>
        </pc:sldMkLst>
        <pc:spChg chg="mod">
          <ac:chgData name="tien tran" userId="f5c0b7c74de91c7e" providerId="Windows Live" clId="Web-{A44A8A2B-26F0-4566-AD1C-5749E4A192F3}" dt="2023-08-11T16:40:33.140" v="182" actId="20577"/>
          <ac:spMkLst>
            <pc:docMk/>
            <pc:sldMk cId="4180499317" sldId="440"/>
            <ac:spMk id="2" creationId="{BB8B7C0F-CF21-BA61-FBE4-74FC3A1561BC}"/>
          </ac:spMkLst>
        </pc:spChg>
        <pc:spChg chg="add del mod">
          <ac:chgData name="tien tran" userId="f5c0b7c74de91c7e" providerId="Windows Live" clId="Web-{A44A8A2B-26F0-4566-AD1C-5749E4A192F3}" dt="2023-08-11T16:41:24.096" v="196" actId="20577"/>
          <ac:spMkLst>
            <pc:docMk/>
            <pc:sldMk cId="4180499317" sldId="440"/>
            <ac:spMk id="3" creationId="{C4D0B61A-BEF0-B002-0E0A-464E2B7286A3}"/>
          </ac:spMkLst>
        </pc:spChg>
        <pc:spChg chg="add del mod">
          <ac:chgData name="tien tran" userId="f5c0b7c74de91c7e" providerId="Windows Live" clId="Web-{A44A8A2B-26F0-4566-AD1C-5749E4A192F3}" dt="2023-08-11T16:40:48.703" v="189"/>
          <ac:spMkLst>
            <pc:docMk/>
            <pc:sldMk cId="4180499317" sldId="440"/>
            <ac:spMk id="6" creationId="{356A4E4E-75B0-0859-76AA-DF7299B8CAA2}"/>
          </ac:spMkLst>
        </pc:spChg>
        <pc:spChg chg="add del mod">
          <ac:chgData name="tien tran" userId="f5c0b7c74de91c7e" providerId="Windows Live" clId="Web-{A44A8A2B-26F0-4566-AD1C-5749E4A192F3}" dt="2023-08-11T16:42:26.926" v="201"/>
          <ac:spMkLst>
            <pc:docMk/>
            <pc:sldMk cId="4180499317" sldId="440"/>
            <ac:spMk id="8" creationId="{5845C610-E7A3-169D-659E-9AA238B40DE4}"/>
          </ac:spMkLst>
        </pc:spChg>
        <pc:picChg chg="add del mod ord">
          <ac:chgData name="tien tran" userId="f5c0b7c74de91c7e" providerId="Windows Live" clId="Web-{A44A8A2B-26F0-4566-AD1C-5749E4A192F3}" dt="2023-08-11T16:40:48.703" v="190"/>
          <ac:picMkLst>
            <pc:docMk/>
            <pc:sldMk cId="4180499317" sldId="440"/>
            <ac:picMk id="5" creationId="{DF90CC74-6270-5B6C-DA4F-8C3B3837D97D}"/>
          </ac:picMkLst>
        </pc:picChg>
        <pc:picChg chg="add del mod">
          <ac:chgData name="tien tran" userId="f5c0b7c74de91c7e" providerId="Windows Live" clId="Web-{A44A8A2B-26F0-4566-AD1C-5749E4A192F3}" dt="2023-08-11T16:42:26.926" v="202"/>
          <ac:picMkLst>
            <pc:docMk/>
            <pc:sldMk cId="4180499317" sldId="440"/>
            <ac:picMk id="7" creationId="{B72AAA31-7D3B-A583-FC89-907C839D19BB}"/>
          </ac:picMkLst>
        </pc:picChg>
      </pc:sldChg>
      <pc:sldChg chg="add replId">
        <pc:chgData name="tien tran" userId="f5c0b7c74de91c7e" providerId="Windows Live" clId="Web-{A44A8A2B-26F0-4566-AD1C-5749E4A192F3}" dt="2023-08-11T16:58:24.581" v="242"/>
        <pc:sldMkLst>
          <pc:docMk/>
          <pc:sldMk cId="2242944023" sldId="441"/>
        </pc:sldMkLst>
      </pc:sldChg>
      <pc:sldChg chg="modSp new">
        <pc:chgData name="tien tran" userId="f5c0b7c74de91c7e" providerId="Windows Live" clId="Web-{A44A8A2B-26F0-4566-AD1C-5749E4A192F3}" dt="2023-08-11T16:58:37.691" v="247" actId="20577"/>
        <pc:sldMkLst>
          <pc:docMk/>
          <pc:sldMk cId="2898175485" sldId="442"/>
        </pc:sldMkLst>
        <pc:spChg chg="mod">
          <ac:chgData name="tien tran" userId="f5c0b7c74de91c7e" providerId="Windows Live" clId="Web-{A44A8A2B-26F0-4566-AD1C-5749E4A192F3}" dt="2023-08-11T16:58:37.691" v="247" actId="20577"/>
          <ac:spMkLst>
            <pc:docMk/>
            <pc:sldMk cId="2898175485" sldId="442"/>
            <ac:spMk id="3" creationId="{2B3B8F1D-96D6-8CC2-E5CE-D07573285CD8}"/>
          </ac:spMkLst>
        </pc:spChg>
      </pc:sldChg>
    </pc:docChg>
  </pc:docChgLst>
  <pc:docChgLst>
    <pc:chgData name="tien tran" userId="f5c0b7c74de91c7e" providerId="Windows Live" clId="Web-{A1417D89-5671-4CC6-AA32-6782580E67BF}"/>
    <pc:docChg chg="addSld delSld modSld sldOrd">
      <pc:chgData name="tien tran" userId="f5c0b7c74de91c7e" providerId="Windows Live" clId="Web-{A1417D89-5671-4CC6-AA32-6782580E67BF}" dt="2023-08-12T03:27:13.311" v="498"/>
      <pc:docMkLst>
        <pc:docMk/>
      </pc:docMkLst>
      <pc:sldChg chg="modSp">
        <pc:chgData name="tien tran" userId="f5c0b7c74de91c7e" providerId="Windows Live" clId="Web-{A1417D89-5671-4CC6-AA32-6782580E67BF}" dt="2023-08-12T03:20:08.471" v="424" actId="20577"/>
        <pc:sldMkLst>
          <pc:docMk/>
          <pc:sldMk cId="0" sldId="257"/>
        </pc:sldMkLst>
        <pc:spChg chg="mod">
          <ac:chgData name="tien tran" userId="f5c0b7c74de91c7e" providerId="Windows Live" clId="Web-{A1417D89-5671-4CC6-AA32-6782580E67BF}" dt="2023-08-12T03:20:08.471" v="424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ord">
        <pc:chgData name="tien tran" userId="f5c0b7c74de91c7e" providerId="Windows Live" clId="Web-{A1417D89-5671-4CC6-AA32-6782580E67BF}" dt="2023-08-12T03:27:13.311" v="498"/>
        <pc:sldMkLst>
          <pc:docMk/>
          <pc:sldMk cId="127468970" sldId="408"/>
        </pc:sldMkLst>
        <pc:spChg chg="add del mod">
          <ac:chgData name="tien tran" userId="f5c0b7c74de91c7e" providerId="Windows Live" clId="Web-{A1417D89-5671-4CC6-AA32-6782580E67BF}" dt="2023-08-12T03:21:59.364" v="468"/>
          <ac:spMkLst>
            <pc:docMk/>
            <pc:sldMk cId="127468970" sldId="408"/>
            <ac:spMk id="2" creationId="{3C6DE243-04CD-5FA8-0FA1-C818848EFDBD}"/>
          </ac:spMkLst>
        </pc:spChg>
        <pc:spChg chg="mod">
          <ac:chgData name="tien tran" userId="f5c0b7c74de91c7e" providerId="Windows Live" clId="Web-{A1417D89-5671-4CC6-AA32-6782580E67BF}" dt="2023-08-12T03:21:50.661" v="464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A1417D89-5671-4CC6-AA32-6782580E67BF}" dt="2023-08-12T03:21:27.442" v="45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 ord">
        <pc:chgData name="tien tran" userId="f5c0b7c74de91c7e" providerId="Windows Live" clId="Web-{A1417D89-5671-4CC6-AA32-6782580E67BF}" dt="2023-08-12T03:01:45.157" v="307"/>
        <pc:sldMkLst>
          <pc:docMk/>
          <pc:sldMk cId="783779802" sldId="410"/>
        </pc:sldMkLst>
      </pc:sldChg>
      <pc:sldChg chg="del ord">
        <pc:chgData name="tien tran" userId="f5c0b7c74de91c7e" providerId="Windows Live" clId="Web-{A1417D89-5671-4CC6-AA32-6782580E67BF}" dt="2023-08-12T03:01:47.111" v="308"/>
        <pc:sldMkLst>
          <pc:docMk/>
          <pc:sldMk cId="3250509918" sldId="431"/>
        </pc:sldMkLst>
      </pc:sldChg>
      <pc:sldChg chg="del">
        <pc:chgData name="tien tran" userId="f5c0b7c74de91c7e" providerId="Windows Live" clId="Web-{A1417D89-5671-4CC6-AA32-6782580E67BF}" dt="2023-08-12T03:01:43.501" v="306"/>
        <pc:sldMkLst>
          <pc:docMk/>
          <pc:sldMk cId="2651737697" sldId="432"/>
        </pc:sldMkLst>
      </pc:sldChg>
      <pc:sldChg chg="modSp ord">
        <pc:chgData name="tien tran" userId="f5c0b7c74de91c7e" providerId="Windows Live" clId="Web-{A1417D89-5671-4CC6-AA32-6782580E67BF}" dt="2023-08-12T03:00:06.608" v="291" actId="20577"/>
        <pc:sldMkLst>
          <pc:docMk/>
          <pc:sldMk cId="3729329251" sldId="433"/>
        </pc:sldMkLst>
        <pc:spChg chg="mod">
          <ac:chgData name="tien tran" userId="f5c0b7c74de91c7e" providerId="Windows Live" clId="Web-{A1417D89-5671-4CC6-AA32-6782580E67BF}" dt="2023-08-12T03:00:06.608" v="291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ord">
        <pc:chgData name="tien tran" userId="f5c0b7c74de91c7e" providerId="Windows Live" clId="Web-{A1417D89-5671-4CC6-AA32-6782580E67BF}" dt="2023-08-12T03:00:10.373" v="292"/>
        <pc:sldMkLst>
          <pc:docMk/>
          <pc:sldMk cId="3101371877" sldId="434"/>
        </pc:sldMkLst>
        <pc:spChg chg="mod">
          <ac:chgData name="tien tran" userId="f5c0b7c74de91c7e" providerId="Windows Live" clId="Web-{A1417D89-5671-4CC6-AA32-6782580E67BF}" dt="2023-08-12T03:00:02.920" v="289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ord">
        <pc:chgData name="tien tran" userId="f5c0b7c74de91c7e" providerId="Windows Live" clId="Web-{A1417D89-5671-4CC6-AA32-6782580E67BF}" dt="2023-08-12T02:30:00.875" v="165" actId="20577"/>
        <pc:sldMkLst>
          <pc:docMk/>
          <pc:sldMk cId="2338905664" sldId="435"/>
        </pc:sldMkLst>
        <pc:spChg chg="mod">
          <ac:chgData name="tien tran" userId="f5c0b7c74de91c7e" providerId="Windows Live" clId="Web-{A1417D89-5671-4CC6-AA32-6782580E67BF}" dt="2023-08-12T02:30:00.875" v="165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del">
        <pc:chgData name="tien tran" userId="f5c0b7c74de91c7e" providerId="Windows Live" clId="Web-{A1417D89-5671-4CC6-AA32-6782580E67BF}" dt="2023-08-12T03:01:48.986" v="309"/>
        <pc:sldMkLst>
          <pc:docMk/>
          <pc:sldMk cId="1372066555" sldId="436"/>
        </pc:sldMkLst>
      </pc:sldChg>
      <pc:sldChg chg="del">
        <pc:chgData name="tien tran" userId="f5c0b7c74de91c7e" providerId="Windows Live" clId="Web-{A1417D89-5671-4CC6-AA32-6782580E67BF}" dt="2023-08-12T03:01:52.126" v="310"/>
        <pc:sldMkLst>
          <pc:docMk/>
          <pc:sldMk cId="224160701" sldId="438"/>
        </pc:sldMkLst>
      </pc:sldChg>
      <pc:sldChg chg="modSp ord">
        <pc:chgData name="tien tran" userId="f5c0b7c74de91c7e" providerId="Windows Live" clId="Web-{A1417D89-5671-4CC6-AA32-6782580E67BF}" dt="2023-08-12T03:03:37.379" v="315"/>
        <pc:sldMkLst>
          <pc:docMk/>
          <pc:sldMk cId="3484366298" sldId="439"/>
        </pc:sldMkLst>
        <pc:spChg chg="mod">
          <ac:chgData name="tien tran" userId="f5c0b7c74de91c7e" providerId="Windows Live" clId="Web-{A1417D89-5671-4CC6-AA32-6782580E67BF}" dt="2023-08-12T03:02:12.252" v="312" actId="20577"/>
          <ac:spMkLst>
            <pc:docMk/>
            <pc:sldMk cId="3484366298" sldId="439"/>
            <ac:spMk id="3" creationId="{39D4A3ED-2C6A-121C-04ED-8417E33A2B32}"/>
          </ac:spMkLst>
        </pc:spChg>
      </pc:sldChg>
      <pc:sldChg chg="modSp del ord">
        <pc:chgData name="tien tran" userId="f5c0b7c74de91c7e" providerId="Windows Live" clId="Web-{A1417D89-5671-4CC6-AA32-6782580E67BF}" dt="2023-08-12T03:18:51.125" v="414"/>
        <pc:sldMkLst>
          <pc:docMk/>
          <pc:sldMk cId="4180499317" sldId="440"/>
        </pc:sldMkLst>
        <pc:spChg chg="mod">
          <ac:chgData name="tien tran" userId="f5c0b7c74de91c7e" providerId="Windows Live" clId="Web-{A1417D89-5671-4CC6-AA32-6782580E67BF}" dt="2023-08-12T03:06:59.041" v="318" actId="20577"/>
          <ac:spMkLst>
            <pc:docMk/>
            <pc:sldMk cId="4180499317" sldId="440"/>
            <ac:spMk id="2" creationId="{BB8B7C0F-CF21-BA61-FBE4-74FC3A1561BC}"/>
          </ac:spMkLst>
        </pc:spChg>
        <pc:spChg chg="mod">
          <ac:chgData name="tien tran" userId="f5c0b7c74de91c7e" providerId="Windows Live" clId="Web-{A1417D89-5671-4CC6-AA32-6782580E67BF}" dt="2023-08-12T03:02:17.143" v="314" actId="20577"/>
          <ac:spMkLst>
            <pc:docMk/>
            <pc:sldMk cId="4180499317" sldId="440"/>
            <ac:spMk id="3" creationId="{C4D0B61A-BEF0-B002-0E0A-464E2B7286A3}"/>
          </ac:spMkLst>
        </pc:spChg>
      </pc:sldChg>
      <pc:sldChg chg="del">
        <pc:chgData name="tien tran" userId="f5c0b7c74de91c7e" providerId="Windows Live" clId="Web-{A1417D89-5671-4CC6-AA32-6782580E67BF}" dt="2023-08-12T03:26:16.356" v="492"/>
        <pc:sldMkLst>
          <pc:docMk/>
          <pc:sldMk cId="2242944023" sldId="441"/>
        </pc:sldMkLst>
      </pc:sldChg>
      <pc:sldChg chg="modSp">
        <pc:chgData name="tien tran" userId="f5c0b7c74de91c7e" providerId="Windows Live" clId="Web-{A1417D89-5671-4CC6-AA32-6782580E67BF}" dt="2023-08-12T02:08:01.669" v="17" actId="20577"/>
        <pc:sldMkLst>
          <pc:docMk/>
          <pc:sldMk cId="2898175485" sldId="442"/>
        </pc:sldMkLst>
        <pc:spChg chg="mod">
          <ac:chgData name="tien tran" userId="f5c0b7c74de91c7e" providerId="Windows Live" clId="Web-{A1417D89-5671-4CC6-AA32-6782580E67BF}" dt="2023-08-12T02:08:01.669" v="17" actId="20577"/>
          <ac:spMkLst>
            <pc:docMk/>
            <pc:sldMk cId="2898175485" sldId="442"/>
            <ac:spMk id="2" creationId="{A70B3ADC-D771-725D-C803-C030179D92CC}"/>
          </ac:spMkLst>
        </pc:spChg>
        <pc:spChg chg="mod">
          <ac:chgData name="tien tran" userId="f5c0b7c74de91c7e" providerId="Windows Live" clId="Web-{A1417D89-5671-4CC6-AA32-6782580E67BF}" dt="2023-08-12T02:07:47.341" v="13" actId="20577"/>
          <ac:spMkLst>
            <pc:docMk/>
            <pc:sldMk cId="2898175485" sldId="442"/>
            <ac:spMk id="3" creationId="{2B3B8F1D-96D6-8CC2-E5CE-D07573285CD8}"/>
          </ac:spMkLst>
        </pc:spChg>
      </pc:sldChg>
      <pc:sldChg chg="modSp new">
        <pc:chgData name="tien tran" userId="f5c0b7c74de91c7e" providerId="Windows Live" clId="Web-{A1417D89-5671-4CC6-AA32-6782580E67BF}" dt="2023-08-12T02:13:53.510" v="90" actId="20577"/>
        <pc:sldMkLst>
          <pc:docMk/>
          <pc:sldMk cId="1652033460" sldId="443"/>
        </pc:sldMkLst>
        <pc:spChg chg="mod">
          <ac:chgData name="tien tran" userId="f5c0b7c74de91c7e" providerId="Windows Live" clId="Web-{A1417D89-5671-4CC6-AA32-6782580E67BF}" dt="2023-08-12T02:13:53.510" v="90" actId="20577"/>
          <ac:spMkLst>
            <pc:docMk/>
            <pc:sldMk cId="1652033460" sldId="443"/>
            <ac:spMk id="2" creationId="{1E370E8D-256E-6C69-2C3F-70A3749B366B}"/>
          </ac:spMkLst>
        </pc:spChg>
        <pc:spChg chg="mod">
          <ac:chgData name="tien tran" userId="f5c0b7c74de91c7e" providerId="Windows Live" clId="Web-{A1417D89-5671-4CC6-AA32-6782580E67BF}" dt="2023-08-12T02:10:23.956" v="37" actId="20577"/>
          <ac:spMkLst>
            <pc:docMk/>
            <pc:sldMk cId="1652033460" sldId="443"/>
            <ac:spMk id="3" creationId="{4CAF9704-50E6-0539-918A-67DC075BDE1E}"/>
          </ac:spMkLst>
        </pc:spChg>
      </pc:sldChg>
      <pc:sldChg chg="addSp delSp modSp new">
        <pc:chgData name="tien tran" userId="f5c0b7c74de91c7e" providerId="Windows Live" clId="Web-{A1417D89-5671-4CC6-AA32-6782580E67BF}" dt="2023-08-12T02:11:10.098" v="48"/>
        <pc:sldMkLst>
          <pc:docMk/>
          <pc:sldMk cId="2826315926" sldId="444"/>
        </pc:sldMkLst>
        <pc:spChg chg="mod">
          <ac:chgData name="tien tran" userId="f5c0b7c74de91c7e" providerId="Windows Live" clId="Web-{A1417D89-5671-4CC6-AA32-6782580E67BF}" dt="2023-08-12T02:10:40.691" v="42" actId="20577"/>
          <ac:spMkLst>
            <pc:docMk/>
            <pc:sldMk cId="2826315926" sldId="444"/>
            <ac:spMk id="2" creationId="{6F5E82D6-9A05-0B1A-7A95-01F72B4EDE42}"/>
          </ac:spMkLst>
        </pc:spChg>
        <pc:spChg chg="del mod">
          <ac:chgData name="tien tran" userId="f5c0b7c74de91c7e" providerId="Windows Live" clId="Web-{A1417D89-5671-4CC6-AA32-6782580E67BF}" dt="2023-08-12T02:10:46.285" v="44"/>
          <ac:spMkLst>
            <pc:docMk/>
            <pc:sldMk cId="2826315926" sldId="444"/>
            <ac:spMk id="3" creationId="{722C177D-59B1-3549-333F-D61D82AEA95D}"/>
          </ac:spMkLst>
        </pc:spChg>
        <pc:graphicFrameChg chg="add mod ord modGraphic">
          <ac:chgData name="tien tran" userId="f5c0b7c74de91c7e" providerId="Windows Live" clId="Web-{A1417D89-5671-4CC6-AA32-6782580E67BF}" dt="2023-08-12T02:11:10.098" v="48"/>
          <ac:graphicFrameMkLst>
            <pc:docMk/>
            <pc:sldMk cId="2826315926" sldId="444"/>
            <ac:graphicFrameMk id="6" creationId="{509C829C-8812-D2A8-C303-EF3A5070AA1E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2:36.586" v="64" actId="1076"/>
        <pc:sldMkLst>
          <pc:docMk/>
          <pc:sldMk cId="3024936694" sldId="445"/>
        </pc:sldMkLst>
        <pc:spChg chg="mod">
          <ac:chgData name="tien tran" userId="f5c0b7c74de91c7e" providerId="Windows Live" clId="Web-{A1417D89-5671-4CC6-AA32-6782580E67BF}" dt="2023-08-12T02:11:25.849" v="53" actId="20577"/>
          <ac:spMkLst>
            <pc:docMk/>
            <pc:sldMk cId="3024936694" sldId="445"/>
            <ac:spMk id="2" creationId="{6BDED341-3D20-F4EA-4461-562DD86E7583}"/>
          </ac:spMkLst>
        </pc:spChg>
        <pc:spChg chg="del">
          <ac:chgData name="tien tran" userId="f5c0b7c74de91c7e" providerId="Windows Live" clId="Web-{A1417D89-5671-4CC6-AA32-6782580E67BF}" dt="2023-08-12T02:12:05.678" v="58"/>
          <ac:spMkLst>
            <pc:docMk/>
            <pc:sldMk cId="3024936694" sldId="445"/>
            <ac:spMk id="3" creationId="{86B17FF0-5DB2-910E-5B49-8467AFA171AB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5" creationId="{888B6133-B440-E3CB-99FC-9FE4389BDCA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6" creationId="{D51C62A5-165A-B722-6949-3F050AAB48C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7" creationId="{43CF0FC8-1884-4446-817D-958931254072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8" creationId="{75D4E931-9146-2301-F785-C1CEA6D85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9" creationId="{47522F51-0B49-0CEE-0CC1-F9A6B6D51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10" creationId="{F765DF21-DE3B-4B51-AD57-CCDA895AA0D2}"/>
          </ac:spMkLst>
        </pc:spChg>
        <pc:spChg chg="add del">
          <ac:chgData name="tien tran" userId="f5c0b7c74de91c7e" providerId="Windows Live" clId="Web-{A1417D89-5671-4CC6-AA32-6782580E67BF}" dt="2023-08-12T02:12:23.507" v="62"/>
          <ac:spMkLst>
            <pc:docMk/>
            <pc:sldMk cId="3024936694" sldId="445"/>
            <ac:spMk id="15" creationId="{0CDA3890-3D22-FA25-5F50-9821B59EA8D6}"/>
          </ac:spMkLst>
        </pc:spChg>
        <pc:graphicFrameChg chg="add mod ord modGraphic">
          <ac:chgData name="tien tran" userId="f5c0b7c74de91c7e" providerId="Windows Live" clId="Web-{A1417D89-5671-4CC6-AA32-6782580E67BF}" dt="2023-08-12T02:12:05.678" v="58"/>
          <ac:graphicFrameMkLst>
            <pc:docMk/>
            <pc:sldMk cId="3024936694" sldId="445"/>
            <ac:graphicFrameMk id="12" creationId="{217C2C2E-54D1-7E85-295D-1AF345BA487D}"/>
          </ac:graphicFrameMkLst>
        </pc:graphicFrameChg>
        <pc:graphicFrameChg chg="add del mod">
          <ac:chgData name="tien tran" userId="f5c0b7c74de91c7e" providerId="Windows Live" clId="Web-{A1417D89-5671-4CC6-AA32-6782580E67BF}" dt="2023-08-12T02:12:14.772" v="60"/>
          <ac:graphicFrameMkLst>
            <pc:docMk/>
            <pc:sldMk cId="3024936694" sldId="445"/>
            <ac:graphicFrameMk id="14" creationId="{18B47BDF-92D2-3B6D-F0C3-358E5FD4BD81}"/>
          </ac:graphicFrameMkLst>
        </pc:graphicFrameChg>
        <pc:graphicFrameChg chg="add mod">
          <ac:chgData name="tien tran" userId="f5c0b7c74de91c7e" providerId="Windows Live" clId="Web-{A1417D89-5671-4CC6-AA32-6782580E67BF}" dt="2023-08-12T02:12:36.586" v="64" actId="1076"/>
          <ac:graphicFrameMkLst>
            <pc:docMk/>
            <pc:sldMk cId="3024936694" sldId="445"/>
            <ac:graphicFrameMk id="17" creationId="{B52A87FD-5A46-39B6-5B93-D7CE8885F5F7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3:28.931" v="86"/>
        <pc:sldMkLst>
          <pc:docMk/>
          <pc:sldMk cId="551425138" sldId="446"/>
        </pc:sldMkLst>
        <pc:spChg chg="mod">
          <ac:chgData name="tien tran" userId="f5c0b7c74de91c7e" providerId="Windows Live" clId="Web-{A1417D89-5671-4CC6-AA32-6782580E67BF}" dt="2023-08-12T02:13:16.931" v="84" actId="20577"/>
          <ac:spMkLst>
            <pc:docMk/>
            <pc:sldMk cId="551425138" sldId="446"/>
            <ac:spMk id="2" creationId="{C6A9AEFE-6C4B-8519-5B75-1166AF13D22E}"/>
          </ac:spMkLst>
        </pc:spChg>
        <pc:spChg chg="del">
          <ac:chgData name="tien tran" userId="f5c0b7c74de91c7e" providerId="Windows Live" clId="Web-{A1417D89-5671-4CC6-AA32-6782580E67BF}" dt="2023-08-12T02:13:22.056" v="85"/>
          <ac:spMkLst>
            <pc:docMk/>
            <pc:sldMk cId="551425138" sldId="446"/>
            <ac:spMk id="3" creationId="{914AAB16-A328-0BFC-0DEC-3D03489C7536}"/>
          </ac:spMkLst>
        </pc:spChg>
        <pc:graphicFrameChg chg="add mod ord modGraphic">
          <ac:chgData name="tien tran" userId="f5c0b7c74de91c7e" providerId="Windows Live" clId="Web-{A1417D89-5671-4CC6-AA32-6782580E67BF}" dt="2023-08-12T02:13:28.931" v="86"/>
          <ac:graphicFrameMkLst>
            <pc:docMk/>
            <pc:sldMk cId="551425138" sldId="446"/>
            <ac:graphicFrameMk id="6" creationId="{36191D4F-FA0F-0F0B-273A-03846B7A5336}"/>
          </ac:graphicFrameMkLst>
        </pc:graphicFrameChg>
      </pc:sldChg>
      <pc:sldChg chg="modSp new del">
        <pc:chgData name="tien tran" userId="f5c0b7c74de91c7e" providerId="Windows Live" clId="Web-{A1417D89-5671-4CC6-AA32-6782580E67BF}" dt="2023-08-12T02:12:59.633" v="78"/>
        <pc:sldMkLst>
          <pc:docMk/>
          <pc:sldMk cId="1740865547" sldId="446"/>
        </pc:sldMkLst>
        <pc:spChg chg="mod">
          <ac:chgData name="tien tran" userId="f5c0b7c74de91c7e" providerId="Windows Live" clId="Web-{A1417D89-5671-4CC6-AA32-6782580E67BF}" dt="2023-08-12T02:12:58.899" v="77" actId="20577"/>
          <ac:spMkLst>
            <pc:docMk/>
            <pc:sldMk cId="1740865547" sldId="446"/>
            <ac:spMk id="2" creationId="{5D5F7530-C85B-7D73-DE33-00BEC0F9F2DB}"/>
          </ac:spMkLst>
        </pc:spChg>
      </pc:sldChg>
      <pc:sldChg chg="modSp new ord">
        <pc:chgData name="tien tran" userId="f5c0b7c74de91c7e" providerId="Windows Live" clId="Web-{A1417D89-5671-4CC6-AA32-6782580E67BF}" dt="2023-08-12T02:14:52.685" v="98"/>
        <pc:sldMkLst>
          <pc:docMk/>
          <pc:sldMk cId="1813781525" sldId="447"/>
        </pc:sldMkLst>
        <pc:spChg chg="mod">
          <ac:chgData name="tien tran" userId="f5c0b7c74de91c7e" providerId="Windows Live" clId="Web-{A1417D89-5671-4CC6-AA32-6782580E67BF}" dt="2023-08-12T02:13:59.323" v="94" actId="20577"/>
          <ac:spMkLst>
            <pc:docMk/>
            <pc:sldMk cId="1813781525" sldId="447"/>
            <ac:spMk id="2" creationId="{011EF78F-FD56-7E21-0BD9-54EAEC60D00C}"/>
          </ac:spMkLst>
        </pc:spChg>
        <pc:spChg chg="mod">
          <ac:chgData name="tien tran" userId="f5c0b7c74de91c7e" providerId="Windows Live" clId="Web-{A1417D89-5671-4CC6-AA32-6782580E67BF}" dt="2023-08-12T02:14:14.261" v="97" actId="20577"/>
          <ac:spMkLst>
            <pc:docMk/>
            <pc:sldMk cId="1813781525" sldId="447"/>
            <ac:spMk id="3" creationId="{3AB60651-8527-1FF8-481E-DF2B70669FD9}"/>
          </ac:spMkLst>
        </pc:spChg>
      </pc:sldChg>
      <pc:sldChg chg="addSp delSp modSp new">
        <pc:chgData name="tien tran" userId="f5c0b7c74de91c7e" providerId="Windows Live" clId="Web-{A1417D89-5671-4CC6-AA32-6782580E67BF}" dt="2023-08-12T02:15:17.904" v="104"/>
        <pc:sldMkLst>
          <pc:docMk/>
          <pc:sldMk cId="3637023688" sldId="448"/>
        </pc:sldMkLst>
        <pc:spChg chg="mod">
          <ac:chgData name="tien tran" userId="f5c0b7c74de91c7e" providerId="Windows Live" clId="Web-{A1417D89-5671-4CC6-AA32-6782580E67BF}" dt="2023-08-12T02:15:06.013" v="102" actId="20577"/>
          <ac:spMkLst>
            <pc:docMk/>
            <pc:sldMk cId="3637023688" sldId="448"/>
            <ac:spMk id="2" creationId="{427013EA-FCEF-DE5F-7275-D0C5296A8F5D}"/>
          </ac:spMkLst>
        </pc:spChg>
        <pc:spChg chg="del">
          <ac:chgData name="tien tran" userId="f5c0b7c74de91c7e" providerId="Windows Live" clId="Web-{A1417D89-5671-4CC6-AA32-6782580E67BF}" dt="2023-08-12T02:15:11.060" v="103"/>
          <ac:spMkLst>
            <pc:docMk/>
            <pc:sldMk cId="3637023688" sldId="448"/>
            <ac:spMk id="3" creationId="{0D4C2319-6366-9A21-D7EE-94F57C3B7A9C}"/>
          </ac:spMkLst>
        </pc:spChg>
        <pc:graphicFrameChg chg="add mod ord modGraphic">
          <ac:chgData name="tien tran" userId="f5c0b7c74de91c7e" providerId="Windows Live" clId="Web-{A1417D89-5671-4CC6-AA32-6782580E67BF}" dt="2023-08-12T02:15:17.904" v="104"/>
          <ac:graphicFrameMkLst>
            <pc:docMk/>
            <pc:sldMk cId="3637023688" sldId="448"/>
            <ac:graphicFrameMk id="6" creationId="{965C8EF7-44B4-571F-2137-DC44E1A180AA}"/>
          </ac:graphicFrameMkLst>
        </pc:graphicFrameChg>
      </pc:sldChg>
      <pc:sldChg chg="addSp modSp new">
        <pc:chgData name="tien tran" userId="f5c0b7c74de91c7e" providerId="Windows Live" clId="Web-{A1417D89-5671-4CC6-AA32-6782580E67BF}" dt="2023-08-12T02:23:30.048" v="126" actId="1076"/>
        <pc:sldMkLst>
          <pc:docMk/>
          <pc:sldMk cId="3418892251" sldId="449"/>
        </pc:sldMkLst>
        <pc:spChg chg="mod">
          <ac:chgData name="tien tran" userId="f5c0b7c74de91c7e" providerId="Windows Live" clId="Web-{A1417D89-5671-4CC6-AA32-6782580E67BF}" dt="2023-08-12T02:21:21.512" v="113" actId="20577"/>
          <ac:spMkLst>
            <pc:docMk/>
            <pc:sldMk cId="3418892251" sldId="449"/>
            <ac:spMk id="2" creationId="{F0ED439F-6E5C-3CEE-FBD1-D5A4F3F05657}"/>
          </ac:spMkLst>
        </pc:spChg>
        <pc:spChg chg="mod">
          <ac:chgData name="tien tran" userId="f5c0b7c74de91c7e" providerId="Windows Live" clId="Web-{A1417D89-5671-4CC6-AA32-6782580E67BF}" dt="2023-08-12T02:22:58.531" v="119" actId="20577"/>
          <ac:spMkLst>
            <pc:docMk/>
            <pc:sldMk cId="3418892251" sldId="449"/>
            <ac:spMk id="3" creationId="{5FFB7DA0-7A96-7F84-BB84-F8FE908C3826}"/>
          </ac:spMkLst>
        </pc:spChg>
        <pc:picChg chg="add mod">
          <ac:chgData name="tien tran" userId="f5c0b7c74de91c7e" providerId="Windows Live" clId="Web-{A1417D89-5671-4CC6-AA32-6782580E67BF}" dt="2023-08-12T02:23:30.048" v="126" actId="1076"/>
          <ac:picMkLst>
            <pc:docMk/>
            <pc:sldMk cId="3418892251" sldId="449"/>
            <ac:picMk id="5" creationId="{D4DC917B-9704-64DE-8367-A112426E88B3}"/>
          </ac:picMkLst>
        </pc:picChg>
      </pc:sldChg>
      <pc:sldChg chg="addSp delSp modSp add replId">
        <pc:chgData name="tien tran" userId="f5c0b7c74de91c7e" providerId="Windows Live" clId="Web-{A1417D89-5671-4CC6-AA32-6782580E67BF}" dt="2023-08-12T02:25:07.208" v="134" actId="14100"/>
        <pc:sldMkLst>
          <pc:docMk/>
          <pc:sldMk cId="2960016461" sldId="450"/>
        </pc:sldMkLst>
        <pc:spChg chg="mod">
          <ac:chgData name="tien tran" userId="f5c0b7c74de91c7e" providerId="Windows Live" clId="Web-{A1417D89-5671-4CC6-AA32-6782580E67BF}" dt="2023-08-12T02:24:04.127" v="130" actId="20577"/>
          <ac:spMkLst>
            <pc:docMk/>
            <pc:sldMk cId="2960016461" sldId="450"/>
            <ac:spMk id="3" creationId="{5FFB7DA0-7A96-7F84-BB84-F8FE908C3826}"/>
          </ac:spMkLst>
        </pc:spChg>
        <pc:picChg chg="del">
          <ac:chgData name="tien tran" userId="f5c0b7c74de91c7e" providerId="Windows Live" clId="Web-{A1417D89-5671-4CC6-AA32-6782580E67BF}" dt="2023-08-12T02:23:42.877" v="128"/>
          <ac:picMkLst>
            <pc:docMk/>
            <pc:sldMk cId="2960016461" sldId="450"/>
            <ac:picMk id="5" creationId="{D4DC917B-9704-64DE-8367-A112426E88B3}"/>
          </ac:picMkLst>
        </pc:picChg>
        <pc:picChg chg="add mod">
          <ac:chgData name="tien tran" userId="f5c0b7c74de91c7e" providerId="Windows Live" clId="Web-{A1417D89-5671-4CC6-AA32-6782580E67BF}" dt="2023-08-12T02:25:07.208" v="134" actId="14100"/>
          <ac:picMkLst>
            <pc:docMk/>
            <pc:sldMk cId="2960016461" sldId="450"/>
            <ac:picMk id="6" creationId="{56F19943-3792-A412-8ABA-8109C8CBCEF3}"/>
          </ac:picMkLst>
        </pc:picChg>
      </pc:sldChg>
      <pc:sldChg chg="modSp new">
        <pc:chgData name="tien tran" userId="f5c0b7c74de91c7e" providerId="Windows Live" clId="Web-{A1417D89-5671-4CC6-AA32-6782580E67BF}" dt="2023-08-12T02:27:00.212" v="142" actId="20577"/>
        <pc:sldMkLst>
          <pc:docMk/>
          <pc:sldMk cId="3782154446" sldId="451"/>
        </pc:sldMkLst>
        <pc:spChg chg="mod">
          <ac:chgData name="tien tran" userId="f5c0b7c74de91c7e" providerId="Windows Live" clId="Web-{A1417D89-5671-4CC6-AA32-6782580E67BF}" dt="2023-08-12T02:26:51.821" v="138" actId="20577"/>
          <ac:spMkLst>
            <pc:docMk/>
            <pc:sldMk cId="3782154446" sldId="451"/>
            <ac:spMk id="2" creationId="{E9A61B36-EB5C-490D-BAEC-80D784F58EB8}"/>
          </ac:spMkLst>
        </pc:spChg>
        <pc:spChg chg="mod">
          <ac:chgData name="tien tran" userId="f5c0b7c74de91c7e" providerId="Windows Live" clId="Web-{A1417D89-5671-4CC6-AA32-6782580E67BF}" dt="2023-08-12T02:27:00.212" v="142" actId="20577"/>
          <ac:spMkLst>
            <pc:docMk/>
            <pc:sldMk cId="3782154446" sldId="451"/>
            <ac:spMk id="3" creationId="{9D3D2CD3-C04A-97B6-0861-F0D66A05FC6D}"/>
          </ac:spMkLst>
        </pc:spChg>
      </pc:sldChg>
      <pc:sldChg chg="addSp modSp new">
        <pc:chgData name="tien tran" userId="f5c0b7c74de91c7e" providerId="Windows Live" clId="Web-{A1417D89-5671-4CC6-AA32-6782580E67BF}" dt="2023-08-12T02:35:20.652" v="215" actId="1076"/>
        <pc:sldMkLst>
          <pc:docMk/>
          <pc:sldMk cId="2205607508" sldId="452"/>
        </pc:sldMkLst>
        <pc:spChg chg="mod">
          <ac:chgData name="tien tran" userId="f5c0b7c74de91c7e" providerId="Windows Live" clId="Web-{A1417D89-5671-4CC6-AA32-6782580E67BF}" dt="2023-08-12T02:34:56.573" v="211" actId="20577"/>
          <ac:spMkLst>
            <pc:docMk/>
            <pc:sldMk cId="2205607508" sldId="452"/>
            <ac:spMk id="2" creationId="{C3DECE27-60A8-CE58-55D3-4994F0A52FD5}"/>
          </ac:spMkLst>
        </pc:spChg>
        <pc:spChg chg="mod">
          <ac:chgData name="tien tran" userId="f5c0b7c74de91c7e" providerId="Windows Live" clId="Web-{A1417D89-5671-4CC6-AA32-6782580E67BF}" dt="2023-08-12T02:35:10.277" v="213" actId="20577"/>
          <ac:spMkLst>
            <pc:docMk/>
            <pc:sldMk cId="2205607508" sldId="452"/>
            <ac:spMk id="3" creationId="{6CD4EF66-A4F6-0075-D020-6F4E3DC9441F}"/>
          </ac:spMkLst>
        </pc:spChg>
        <pc:graphicFrameChg chg="add mod">
          <ac:chgData name="tien tran" userId="f5c0b7c74de91c7e" providerId="Windows Live" clId="Web-{A1417D89-5671-4CC6-AA32-6782580E67BF}" dt="2023-08-12T02:35:20.652" v="215" actId="1076"/>
          <ac:graphicFrameMkLst>
            <pc:docMk/>
            <pc:sldMk cId="2205607508" sldId="452"/>
            <ac:graphicFrameMk id="6" creationId="{0221D8A2-170B-EC27-6653-CF6D6ADB1561}"/>
          </ac:graphicFrameMkLst>
        </pc:graphicFrameChg>
      </pc:sldChg>
      <pc:sldChg chg="modSp new">
        <pc:chgData name="tien tran" userId="f5c0b7c74de91c7e" providerId="Windows Live" clId="Web-{A1417D89-5671-4CC6-AA32-6782580E67BF}" dt="2023-08-12T02:29:05.451" v="161" actId="20577"/>
        <pc:sldMkLst>
          <pc:docMk/>
          <pc:sldMk cId="4278724821" sldId="453"/>
        </pc:sldMkLst>
        <pc:spChg chg="mod">
          <ac:chgData name="tien tran" userId="f5c0b7c74de91c7e" providerId="Windows Live" clId="Web-{A1417D89-5671-4CC6-AA32-6782580E67BF}" dt="2023-08-12T02:28:52.841" v="159" actId="20577"/>
          <ac:spMkLst>
            <pc:docMk/>
            <pc:sldMk cId="4278724821" sldId="453"/>
            <ac:spMk id="2" creationId="{0F128C51-3870-06E1-65A4-2647023B866F}"/>
          </ac:spMkLst>
        </pc:spChg>
        <pc:spChg chg="mod">
          <ac:chgData name="tien tran" userId="f5c0b7c74de91c7e" providerId="Windows Live" clId="Web-{A1417D89-5671-4CC6-AA32-6782580E67BF}" dt="2023-08-12T02:29:05.451" v="161" actId="20577"/>
          <ac:spMkLst>
            <pc:docMk/>
            <pc:sldMk cId="4278724821" sldId="453"/>
            <ac:spMk id="3" creationId="{8D3DB1A5-2ED6-B1C3-EF28-34D51CE52399}"/>
          </ac:spMkLst>
        </pc:spChg>
      </pc:sldChg>
      <pc:sldChg chg="modSp new">
        <pc:chgData name="tien tran" userId="f5c0b7c74de91c7e" providerId="Windows Live" clId="Web-{A1417D89-5671-4CC6-AA32-6782580E67BF}" dt="2023-08-12T02:28:14.105" v="155" actId="20577"/>
        <pc:sldMkLst>
          <pc:docMk/>
          <pc:sldMk cId="2018105247" sldId="454"/>
        </pc:sldMkLst>
        <pc:spChg chg="mod">
          <ac:chgData name="tien tran" userId="f5c0b7c74de91c7e" providerId="Windows Live" clId="Web-{A1417D89-5671-4CC6-AA32-6782580E67BF}" dt="2023-08-12T02:28:01.949" v="151" actId="20577"/>
          <ac:spMkLst>
            <pc:docMk/>
            <pc:sldMk cId="2018105247" sldId="454"/>
            <ac:spMk id="2" creationId="{464E4975-B9F2-1259-F034-84EB85260DED}"/>
          </ac:spMkLst>
        </pc:spChg>
        <pc:spChg chg="mod">
          <ac:chgData name="tien tran" userId="f5c0b7c74de91c7e" providerId="Windows Live" clId="Web-{A1417D89-5671-4CC6-AA32-6782580E67BF}" dt="2023-08-12T02:28:14.105" v="155" actId="20577"/>
          <ac:spMkLst>
            <pc:docMk/>
            <pc:sldMk cId="2018105247" sldId="454"/>
            <ac:spMk id="3" creationId="{DD03F122-D0B8-7D20-1541-2D1CD71B826C}"/>
          </ac:spMkLst>
        </pc:spChg>
      </pc:sldChg>
      <pc:sldChg chg="modSp new">
        <pc:chgData name="tien tran" userId="f5c0b7c74de91c7e" providerId="Windows Live" clId="Web-{A1417D89-5671-4CC6-AA32-6782580E67BF}" dt="2023-08-12T02:31:35.191" v="179" actId="20577"/>
        <pc:sldMkLst>
          <pc:docMk/>
          <pc:sldMk cId="462244606" sldId="455"/>
        </pc:sldMkLst>
        <pc:spChg chg="mod">
          <ac:chgData name="tien tran" userId="f5c0b7c74de91c7e" providerId="Windows Live" clId="Web-{A1417D89-5671-4CC6-AA32-6782580E67BF}" dt="2023-08-12T02:30:25.423" v="170" actId="20577"/>
          <ac:spMkLst>
            <pc:docMk/>
            <pc:sldMk cId="462244606" sldId="455"/>
            <ac:spMk id="2" creationId="{F87E0FD4-2ADA-CAD7-0025-28CC830A1A11}"/>
          </ac:spMkLst>
        </pc:spChg>
        <pc:spChg chg="mod">
          <ac:chgData name="tien tran" userId="f5c0b7c74de91c7e" providerId="Windows Live" clId="Web-{A1417D89-5671-4CC6-AA32-6782580E67BF}" dt="2023-08-12T02:31:35.191" v="179" actId="20577"/>
          <ac:spMkLst>
            <pc:docMk/>
            <pc:sldMk cId="462244606" sldId="455"/>
            <ac:spMk id="3" creationId="{C94FB708-626B-42A3-0B8A-7575CF6BCA88}"/>
          </ac:spMkLst>
        </pc:spChg>
      </pc:sldChg>
      <pc:sldChg chg="addSp modSp new">
        <pc:chgData name="tien tran" userId="f5c0b7c74de91c7e" providerId="Windows Live" clId="Web-{A1417D89-5671-4CC6-AA32-6782580E67BF}" dt="2023-08-12T02:33:31.898" v="193" actId="1076"/>
        <pc:sldMkLst>
          <pc:docMk/>
          <pc:sldMk cId="2490307678" sldId="456"/>
        </pc:sldMkLst>
        <pc:spChg chg="mod">
          <ac:chgData name="tien tran" userId="f5c0b7c74de91c7e" providerId="Windows Live" clId="Web-{A1417D89-5671-4CC6-AA32-6782580E67BF}" dt="2023-08-12T02:31:47.332" v="183" actId="20577"/>
          <ac:spMkLst>
            <pc:docMk/>
            <pc:sldMk cId="2490307678" sldId="456"/>
            <ac:spMk id="2" creationId="{9A398E8A-AA72-2A8B-F3E4-FEDB6D0B96B4}"/>
          </ac:spMkLst>
        </pc:spChg>
        <pc:spChg chg="mod">
          <ac:chgData name="tien tran" userId="f5c0b7c74de91c7e" providerId="Windows Live" clId="Web-{A1417D89-5671-4CC6-AA32-6782580E67BF}" dt="2023-08-12T02:33:28.429" v="192" actId="14100"/>
          <ac:spMkLst>
            <pc:docMk/>
            <pc:sldMk cId="2490307678" sldId="456"/>
            <ac:spMk id="3" creationId="{FB7CAB0B-F8E0-A551-80BB-FB7B1F8A89F2}"/>
          </ac:spMkLst>
        </pc:spChg>
        <pc:picChg chg="add mod">
          <ac:chgData name="tien tran" userId="f5c0b7c74de91c7e" providerId="Windows Live" clId="Web-{A1417D89-5671-4CC6-AA32-6782580E67BF}" dt="2023-08-12T02:33:31.898" v="193" actId="1076"/>
          <ac:picMkLst>
            <pc:docMk/>
            <pc:sldMk cId="2490307678" sldId="456"/>
            <ac:picMk id="5" creationId="{4409F675-6475-1791-23E6-D139256AA4F1}"/>
          </ac:picMkLst>
        </pc:picChg>
      </pc:sldChg>
      <pc:sldChg chg="modSp new">
        <pc:chgData name="tien tran" userId="f5c0b7c74de91c7e" providerId="Windows Live" clId="Web-{A1417D89-5671-4CC6-AA32-6782580E67BF}" dt="2023-08-12T02:34:38.791" v="203" actId="20577"/>
        <pc:sldMkLst>
          <pc:docMk/>
          <pc:sldMk cId="2453985259" sldId="457"/>
        </pc:sldMkLst>
        <pc:spChg chg="mod">
          <ac:chgData name="tien tran" userId="f5c0b7c74de91c7e" providerId="Windows Live" clId="Web-{A1417D89-5671-4CC6-AA32-6782580E67BF}" dt="2023-08-12T02:34:03.525" v="198" actId="20577"/>
          <ac:spMkLst>
            <pc:docMk/>
            <pc:sldMk cId="2453985259" sldId="457"/>
            <ac:spMk id="2" creationId="{1B46FEFE-5C2A-76E4-7335-8E3D51534DB8}"/>
          </ac:spMkLst>
        </pc:spChg>
        <pc:spChg chg="mod">
          <ac:chgData name="tien tran" userId="f5c0b7c74de91c7e" providerId="Windows Live" clId="Web-{A1417D89-5671-4CC6-AA32-6782580E67BF}" dt="2023-08-12T02:34:38.791" v="203" actId="20577"/>
          <ac:spMkLst>
            <pc:docMk/>
            <pc:sldMk cId="2453985259" sldId="457"/>
            <ac:spMk id="3" creationId="{CDDF6050-4490-3D0E-F7A2-CECC548B15E8}"/>
          </ac:spMkLst>
        </pc:spChg>
      </pc:sldChg>
      <pc:sldChg chg="modSp new">
        <pc:chgData name="tien tran" userId="f5c0b7c74de91c7e" providerId="Windows Live" clId="Web-{A1417D89-5671-4CC6-AA32-6782580E67BF}" dt="2023-08-12T02:37:33.376" v="234" actId="20577"/>
        <pc:sldMkLst>
          <pc:docMk/>
          <pc:sldMk cId="1691876928" sldId="458"/>
        </pc:sldMkLst>
        <pc:spChg chg="mod">
          <ac:chgData name="tien tran" userId="f5c0b7c74de91c7e" providerId="Windows Live" clId="Web-{A1417D89-5671-4CC6-AA32-6782580E67BF}" dt="2023-08-12T02:36:34.968" v="223" actId="20577"/>
          <ac:spMkLst>
            <pc:docMk/>
            <pc:sldMk cId="1691876928" sldId="458"/>
            <ac:spMk id="2" creationId="{A172BC1A-0928-08B6-3C1C-173FA36C3F1D}"/>
          </ac:spMkLst>
        </pc:spChg>
        <pc:spChg chg="mod">
          <ac:chgData name="tien tran" userId="f5c0b7c74de91c7e" providerId="Windows Live" clId="Web-{A1417D89-5671-4CC6-AA32-6782580E67BF}" dt="2023-08-12T02:37:33.376" v="234" actId="20577"/>
          <ac:spMkLst>
            <pc:docMk/>
            <pc:sldMk cId="1691876928" sldId="458"/>
            <ac:spMk id="3" creationId="{61C80EFD-739F-C881-2022-86CF6227F575}"/>
          </ac:spMkLst>
        </pc:spChg>
      </pc:sldChg>
      <pc:sldChg chg="modSp new">
        <pc:chgData name="tien tran" userId="f5c0b7c74de91c7e" providerId="Windows Live" clId="Web-{A1417D89-5671-4CC6-AA32-6782580E67BF}" dt="2023-08-12T02:38:12.471" v="241" actId="20577"/>
        <pc:sldMkLst>
          <pc:docMk/>
          <pc:sldMk cId="1592320012" sldId="459"/>
        </pc:sldMkLst>
        <pc:spChg chg="mod">
          <ac:chgData name="tien tran" userId="f5c0b7c74de91c7e" providerId="Windows Live" clId="Web-{A1417D89-5671-4CC6-AA32-6782580E67BF}" dt="2023-08-12T02:38:09.018" v="239" actId="20577"/>
          <ac:spMkLst>
            <pc:docMk/>
            <pc:sldMk cId="1592320012" sldId="459"/>
            <ac:spMk id="2" creationId="{34245C5D-D141-4ECB-0D5D-23F524C5783A}"/>
          </ac:spMkLst>
        </pc:spChg>
        <pc:spChg chg="mod">
          <ac:chgData name="tien tran" userId="f5c0b7c74de91c7e" providerId="Windows Live" clId="Web-{A1417D89-5671-4CC6-AA32-6782580E67BF}" dt="2023-08-12T02:38:12.471" v="241" actId="20577"/>
          <ac:spMkLst>
            <pc:docMk/>
            <pc:sldMk cId="1592320012" sldId="459"/>
            <ac:spMk id="3" creationId="{6479A5E7-F792-F403-02AF-5948567F408A}"/>
          </ac:spMkLst>
        </pc:spChg>
      </pc:sldChg>
      <pc:sldChg chg="add del replId">
        <pc:chgData name="tien tran" userId="f5c0b7c74de91c7e" providerId="Windows Live" clId="Web-{A1417D89-5671-4CC6-AA32-6782580E67BF}" dt="2023-08-12T02:36:21.498" v="218"/>
        <pc:sldMkLst>
          <pc:docMk/>
          <pc:sldMk cId="3999720367" sldId="459"/>
        </pc:sldMkLst>
      </pc:sldChg>
      <pc:sldChg chg="modSp new">
        <pc:chgData name="tien tran" userId="f5c0b7c74de91c7e" providerId="Windows Live" clId="Web-{A1417D89-5671-4CC6-AA32-6782580E67BF}" dt="2023-08-12T03:01:03.750" v="301" actId="20577"/>
        <pc:sldMkLst>
          <pc:docMk/>
          <pc:sldMk cId="4272214377" sldId="460"/>
        </pc:sldMkLst>
        <pc:spChg chg="mod">
          <ac:chgData name="tien tran" userId="f5c0b7c74de91c7e" providerId="Windows Live" clId="Web-{A1417D89-5671-4CC6-AA32-6782580E67BF}" dt="2023-08-12T02:39:06.004" v="259" actId="20577"/>
          <ac:spMkLst>
            <pc:docMk/>
            <pc:sldMk cId="4272214377" sldId="460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03.750" v="301" actId="20577"/>
          <ac:spMkLst>
            <pc:docMk/>
            <pc:sldMk cId="4272214377" sldId="460"/>
            <ac:spMk id="3" creationId="{6E42C76E-3F1D-E84E-659E-F1C4A867E9ED}"/>
          </ac:spMkLst>
        </pc:spChg>
      </pc:sldChg>
      <pc:sldChg chg="modSp new">
        <pc:chgData name="tien tran" userId="f5c0b7c74de91c7e" providerId="Windows Live" clId="Web-{A1417D89-5671-4CC6-AA32-6782580E67BF}" dt="2023-08-12T03:01:18.422" v="303" actId="20577"/>
        <pc:sldMkLst>
          <pc:docMk/>
          <pc:sldMk cId="506047178" sldId="461"/>
        </pc:sldMkLst>
        <pc:spChg chg="mod">
          <ac:chgData name="tien tran" userId="f5c0b7c74de91c7e" providerId="Windows Live" clId="Web-{A1417D89-5671-4CC6-AA32-6782580E67BF}" dt="2023-08-12T02:38:34.331" v="246" actId="20577"/>
          <ac:spMkLst>
            <pc:docMk/>
            <pc:sldMk cId="506047178" sldId="461"/>
            <ac:spMk id="2" creationId="{4202CEC2-E004-A794-7DE3-246B52FE0486}"/>
          </ac:spMkLst>
        </pc:spChg>
        <pc:spChg chg="mod">
          <ac:chgData name="tien tran" userId="f5c0b7c74de91c7e" providerId="Windows Live" clId="Web-{A1417D89-5671-4CC6-AA32-6782580E67BF}" dt="2023-08-12T03:01:18.422" v="303" actId="20577"/>
          <ac:spMkLst>
            <pc:docMk/>
            <pc:sldMk cId="506047178" sldId="461"/>
            <ac:spMk id="3" creationId="{B47B8C26-4C84-2A54-F960-0BD908D3392C}"/>
          </ac:spMkLst>
        </pc:spChg>
      </pc:sldChg>
      <pc:sldChg chg="modSp add ord replId">
        <pc:chgData name="tien tran" userId="f5c0b7c74de91c7e" providerId="Windows Live" clId="Web-{A1417D89-5671-4CC6-AA32-6782580E67BF}" dt="2023-08-12T03:18:36.608" v="413" actId="20577"/>
        <pc:sldMkLst>
          <pc:docMk/>
          <pc:sldMk cId="3053965576" sldId="462"/>
        </pc:sldMkLst>
        <pc:spChg chg="mod">
          <ac:chgData name="tien tran" userId="f5c0b7c74de91c7e" providerId="Windows Live" clId="Web-{A1417D89-5671-4CC6-AA32-6782580E67BF}" dt="2023-08-12T03:18:36.608" v="413" actId="20577"/>
          <ac:spMkLst>
            <pc:docMk/>
            <pc:sldMk cId="3053965576" sldId="462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18:30.952" v="412" actId="20577"/>
          <ac:spMkLst>
            <pc:docMk/>
            <pc:sldMk cId="3053965576" sldId="462"/>
            <ac:spMk id="3" creationId="{6E42C76E-3F1D-E84E-659E-F1C4A867E9ED}"/>
          </ac:spMkLst>
        </pc:spChg>
      </pc:sldChg>
      <pc:sldChg chg="modSp add replId">
        <pc:chgData name="tien tran" userId="f5c0b7c74de91c7e" providerId="Windows Live" clId="Web-{A1417D89-5671-4CC6-AA32-6782580E67BF}" dt="2023-08-12T02:40:40.133" v="284" actId="20577"/>
        <pc:sldMkLst>
          <pc:docMk/>
          <pc:sldMk cId="2855095161" sldId="463"/>
        </pc:sldMkLst>
        <pc:spChg chg="mod">
          <ac:chgData name="tien tran" userId="f5c0b7c74de91c7e" providerId="Windows Live" clId="Web-{A1417D89-5671-4CC6-AA32-6782580E67BF}" dt="2023-08-12T02:40:14.804" v="275" actId="20577"/>
          <ac:spMkLst>
            <pc:docMk/>
            <pc:sldMk cId="2855095161" sldId="463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2:40:40.133" v="284" actId="20577"/>
          <ac:spMkLst>
            <pc:docMk/>
            <pc:sldMk cId="2855095161" sldId="463"/>
            <ac:spMk id="3" creationId="{6E42C76E-3F1D-E84E-659E-F1C4A867E9ED}"/>
          </ac:spMkLst>
        </pc:spChg>
      </pc:sldChg>
      <pc:sldChg chg="addSp delSp modSp add replId">
        <pc:chgData name="tien tran" userId="f5c0b7c74de91c7e" providerId="Windows Live" clId="Web-{A1417D89-5671-4CC6-AA32-6782580E67BF}" dt="2023-08-12T03:01:30.673" v="305" actId="20577"/>
        <pc:sldMkLst>
          <pc:docMk/>
          <pc:sldMk cId="3314620272" sldId="464"/>
        </pc:sldMkLst>
        <pc:spChg chg="mod">
          <ac:chgData name="tien tran" userId="f5c0b7c74de91c7e" providerId="Windows Live" clId="Web-{A1417D89-5671-4CC6-AA32-6782580E67BF}" dt="2023-08-12T02:39:25.255" v="265" actId="20577"/>
          <ac:spMkLst>
            <pc:docMk/>
            <pc:sldMk cId="3314620272" sldId="464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30.673" v="305" actId="20577"/>
          <ac:spMkLst>
            <pc:docMk/>
            <pc:sldMk cId="3314620272" sldId="464"/>
            <ac:spMk id="3" creationId="{6E42C76E-3F1D-E84E-659E-F1C4A867E9ED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5" creationId="{58FC385A-1E79-D60B-5E10-FDBDFE313062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6" creationId="{7D8D185D-D516-5915-13E3-DBF5C18893B9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7" creationId="{1807AE42-C7F3-D1BA-868B-B3818E0B2178}"/>
          </ac:spMkLst>
        </pc:spChg>
        <pc:graphicFrameChg chg="add mod">
          <ac:chgData name="tien tran" userId="f5c0b7c74de91c7e" providerId="Windows Live" clId="Web-{A1417D89-5671-4CC6-AA32-6782580E67BF}" dt="2023-08-12T02:39:56.569" v="271" actId="1076"/>
          <ac:graphicFrameMkLst>
            <pc:docMk/>
            <pc:sldMk cId="3314620272" sldId="464"/>
            <ac:graphicFrameMk id="9" creationId="{E84FC6A0-8E5A-E2A9-DF4E-966EF02A7D99}"/>
          </ac:graphicFrameMkLst>
        </pc:graphicFrameChg>
      </pc:sldChg>
      <pc:sldChg chg="modSp new">
        <pc:chgData name="tien tran" userId="f5c0b7c74de91c7e" providerId="Windows Live" clId="Web-{A1417D89-5671-4CC6-AA32-6782580E67BF}" dt="2023-08-12T03:08:08.700" v="333" actId="20577"/>
        <pc:sldMkLst>
          <pc:docMk/>
          <pc:sldMk cId="2372846115" sldId="465"/>
        </pc:sldMkLst>
        <pc:spChg chg="mod">
          <ac:chgData name="tien tran" userId="f5c0b7c74de91c7e" providerId="Windows Live" clId="Web-{A1417D89-5671-4CC6-AA32-6782580E67BF}" dt="2023-08-12T03:07:19.605" v="329" actId="20577"/>
          <ac:spMkLst>
            <pc:docMk/>
            <pc:sldMk cId="2372846115" sldId="465"/>
            <ac:spMk id="2" creationId="{B4044E8D-6272-AA6C-850B-CC799EBABBFE}"/>
          </ac:spMkLst>
        </pc:spChg>
        <pc:spChg chg="mod">
          <ac:chgData name="tien tran" userId="f5c0b7c74de91c7e" providerId="Windows Live" clId="Web-{A1417D89-5671-4CC6-AA32-6782580E67BF}" dt="2023-08-12T03:08:08.700" v="333" actId="20577"/>
          <ac:spMkLst>
            <pc:docMk/>
            <pc:sldMk cId="2372846115" sldId="465"/>
            <ac:spMk id="3" creationId="{6A47B44D-15FB-22E3-3239-74E7BF163261}"/>
          </ac:spMkLst>
        </pc:spChg>
      </pc:sldChg>
      <pc:sldChg chg="addSp delSp modSp add replId">
        <pc:chgData name="tien tran" userId="f5c0b7c74de91c7e" providerId="Windows Live" clId="Web-{A1417D89-5671-4CC6-AA32-6782580E67BF}" dt="2023-08-12T03:09:33.733" v="347" actId="1076"/>
        <pc:sldMkLst>
          <pc:docMk/>
          <pc:sldMk cId="3801038533" sldId="466"/>
        </pc:sldMkLst>
        <pc:spChg chg="del mod">
          <ac:chgData name="tien tran" userId="f5c0b7c74de91c7e" providerId="Windows Live" clId="Web-{A1417D89-5671-4CC6-AA32-6782580E67BF}" dt="2023-08-12T03:08:44.701" v="336"/>
          <ac:spMkLst>
            <pc:docMk/>
            <pc:sldMk cId="3801038533" sldId="466"/>
            <ac:spMk id="3" creationId="{6A47B44D-15FB-22E3-3239-74E7BF163261}"/>
          </ac:spMkLst>
        </pc:spChg>
        <pc:picChg chg="add mod ord">
          <ac:chgData name="tien tran" userId="f5c0b7c74de91c7e" providerId="Windows Live" clId="Web-{A1417D89-5671-4CC6-AA32-6782580E67BF}" dt="2023-08-12T03:09:19.717" v="344" actId="1076"/>
          <ac:picMkLst>
            <pc:docMk/>
            <pc:sldMk cId="3801038533" sldId="466"/>
            <ac:picMk id="5" creationId="{D5663B49-922F-1DAB-F1BF-D01B2E4FAC55}"/>
          </ac:picMkLst>
        </pc:picChg>
        <pc:picChg chg="add mod">
          <ac:chgData name="tien tran" userId="f5c0b7c74de91c7e" providerId="Windows Live" clId="Web-{A1417D89-5671-4CC6-AA32-6782580E67BF}" dt="2023-08-12T03:09:33.733" v="347" actId="1076"/>
          <ac:picMkLst>
            <pc:docMk/>
            <pc:sldMk cId="3801038533" sldId="466"/>
            <ac:picMk id="6" creationId="{8C616509-70A5-C5E0-8400-D5CDFB6CA027}"/>
          </ac:picMkLst>
        </pc:picChg>
      </pc:sldChg>
      <pc:sldChg chg="addSp delSp modSp add replId">
        <pc:chgData name="tien tran" userId="f5c0b7c74de91c7e" providerId="Windows Live" clId="Web-{A1417D89-5671-4CC6-AA32-6782580E67BF}" dt="2023-08-12T03:11:23.705" v="366" actId="1076"/>
        <pc:sldMkLst>
          <pc:docMk/>
          <pc:sldMk cId="3937768751" sldId="467"/>
        </pc:sldMkLst>
        <pc:spChg chg="mod">
          <ac:chgData name="tien tran" userId="f5c0b7c74de91c7e" providerId="Windows Live" clId="Web-{A1417D89-5671-4CC6-AA32-6782580E67BF}" dt="2023-08-12T03:10:28.079" v="358" actId="20577"/>
          <ac:spMkLst>
            <pc:docMk/>
            <pc:sldMk cId="3937768751" sldId="467"/>
            <ac:spMk id="2" creationId="{B4044E8D-6272-AA6C-850B-CC799EBABBFE}"/>
          </ac:spMkLst>
        </pc:spChg>
        <pc:spChg chg="add del mod">
          <ac:chgData name="tien tran" userId="f5c0b7c74de91c7e" providerId="Windows Live" clId="Web-{A1417D89-5671-4CC6-AA32-6782580E67BF}" dt="2023-08-12T03:10:47.767" v="361"/>
          <ac:spMkLst>
            <pc:docMk/>
            <pc:sldMk cId="3937768751" sldId="467"/>
            <ac:spMk id="7" creationId="{3A7A1A56-86DA-D43C-A6CB-6F25E8363649}"/>
          </ac:spMkLst>
        </pc:spChg>
        <pc:picChg chg="del">
          <ac:chgData name="tien tran" userId="f5c0b7c74de91c7e" providerId="Windows Live" clId="Web-{A1417D89-5671-4CC6-AA32-6782580E67BF}" dt="2023-08-12T03:10:30.938" v="359"/>
          <ac:picMkLst>
            <pc:docMk/>
            <pc:sldMk cId="3937768751" sldId="467"/>
            <ac:picMk id="5" creationId="{D5663B49-922F-1DAB-F1BF-D01B2E4FAC55}"/>
          </ac:picMkLst>
        </pc:picChg>
        <pc:picChg chg="del">
          <ac:chgData name="tien tran" userId="f5c0b7c74de91c7e" providerId="Windows Live" clId="Web-{A1417D89-5671-4CC6-AA32-6782580E67BF}" dt="2023-08-12T03:10:32.141" v="360"/>
          <ac:picMkLst>
            <pc:docMk/>
            <pc:sldMk cId="3937768751" sldId="467"/>
            <ac:picMk id="6" creationId="{8C616509-70A5-C5E0-8400-D5CDFB6CA027}"/>
          </ac:picMkLst>
        </pc:picChg>
        <pc:picChg chg="add mod ord">
          <ac:chgData name="tien tran" userId="f5c0b7c74de91c7e" providerId="Windows Live" clId="Web-{A1417D89-5671-4CC6-AA32-6782580E67BF}" dt="2023-08-12T03:10:50.626" v="362" actId="1076"/>
          <ac:picMkLst>
            <pc:docMk/>
            <pc:sldMk cId="3937768751" sldId="467"/>
            <ac:picMk id="8" creationId="{A94A608E-F1D7-ABAD-1592-F350E03896AB}"/>
          </ac:picMkLst>
        </pc:picChg>
        <pc:picChg chg="add mod">
          <ac:chgData name="tien tran" userId="f5c0b7c74de91c7e" providerId="Windows Live" clId="Web-{A1417D89-5671-4CC6-AA32-6782580E67BF}" dt="2023-08-12T03:11:23.705" v="366" actId="1076"/>
          <ac:picMkLst>
            <pc:docMk/>
            <pc:sldMk cId="3937768751" sldId="467"/>
            <ac:picMk id="9" creationId="{960A4917-48A4-B3C3-4683-1D39526D7CBB}"/>
          </ac:picMkLst>
        </pc:picChg>
      </pc:sldChg>
      <pc:sldChg chg="modSp new">
        <pc:chgData name="tien tran" userId="f5c0b7c74de91c7e" providerId="Windows Live" clId="Web-{A1417D89-5671-4CC6-AA32-6782580E67BF}" dt="2023-08-12T03:15:17.103" v="373" actId="20577"/>
        <pc:sldMkLst>
          <pc:docMk/>
          <pc:sldMk cId="1562207590" sldId="468"/>
        </pc:sldMkLst>
        <pc:spChg chg="mod">
          <ac:chgData name="tien tran" userId="f5c0b7c74de91c7e" providerId="Windows Live" clId="Web-{A1417D89-5671-4CC6-AA32-6782580E67BF}" dt="2023-08-12T03:14:11.648" v="371" actId="20577"/>
          <ac:spMkLst>
            <pc:docMk/>
            <pc:sldMk cId="1562207590" sldId="468"/>
            <ac:spMk id="2" creationId="{7BDD957D-4589-8C1B-BEC4-330B455BF50A}"/>
          </ac:spMkLst>
        </pc:spChg>
        <pc:spChg chg="mod">
          <ac:chgData name="tien tran" userId="f5c0b7c74de91c7e" providerId="Windows Live" clId="Web-{A1417D89-5671-4CC6-AA32-6782580E67BF}" dt="2023-08-12T03:15:17.103" v="373" actId="20577"/>
          <ac:spMkLst>
            <pc:docMk/>
            <pc:sldMk cId="1562207590" sldId="468"/>
            <ac:spMk id="3" creationId="{348C2CAE-073F-B3D6-05A3-63F966C977E0}"/>
          </ac:spMkLst>
        </pc:spChg>
      </pc:sldChg>
      <pc:sldChg chg="addSp delSp modSp add replId">
        <pc:chgData name="tien tran" userId="f5c0b7c74de91c7e" providerId="Windows Live" clId="Web-{A1417D89-5671-4CC6-AA32-6782580E67BF}" dt="2023-08-12T03:15:32.306" v="379" actId="14100"/>
        <pc:sldMkLst>
          <pc:docMk/>
          <pc:sldMk cId="842645735" sldId="469"/>
        </pc:sldMkLst>
        <pc:spChg chg="del mod">
          <ac:chgData name="tien tran" userId="f5c0b7c74de91c7e" providerId="Windows Live" clId="Web-{A1417D89-5671-4CC6-AA32-6782580E67BF}" dt="2023-08-12T03:15:25.853" v="376"/>
          <ac:spMkLst>
            <pc:docMk/>
            <pc:sldMk cId="842645735" sldId="469"/>
            <ac:spMk id="3" creationId="{348C2CAE-073F-B3D6-05A3-63F966C977E0}"/>
          </ac:spMkLst>
        </pc:spChg>
        <pc:picChg chg="add mod ord">
          <ac:chgData name="tien tran" userId="f5c0b7c74de91c7e" providerId="Windows Live" clId="Web-{A1417D89-5671-4CC6-AA32-6782580E67BF}" dt="2023-08-12T03:15:32.306" v="379" actId="14100"/>
          <ac:picMkLst>
            <pc:docMk/>
            <pc:sldMk cId="842645735" sldId="469"/>
            <ac:picMk id="5" creationId="{20A7C6E9-AE72-7543-F836-BC49396251A7}"/>
          </ac:picMkLst>
        </pc:picChg>
      </pc:sldChg>
      <pc:sldChg chg="modSp new">
        <pc:chgData name="tien tran" userId="f5c0b7c74de91c7e" providerId="Windows Live" clId="Web-{A1417D89-5671-4CC6-AA32-6782580E67BF}" dt="2023-08-12T03:16:08.542" v="393" actId="20577"/>
        <pc:sldMkLst>
          <pc:docMk/>
          <pc:sldMk cId="784413137" sldId="470"/>
        </pc:sldMkLst>
        <pc:spChg chg="mod">
          <ac:chgData name="tien tran" userId="f5c0b7c74de91c7e" providerId="Windows Live" clId="Web-{A1417D89-5671-4CC6-AA32-6782580E67BF}" dt="2023-08-12T03:15:55.869" v="390" actId="20577"/>
          <ac:spMkLst>
            <pc:docMk/>
            <pc:sldMk cId="784413137" sldId="470"/>
            <ac:spMk id="2" creationId="{2097BA7A-FAF8-F965-AF57-CF6319AFBC91}"/>
          </ac:spMkLst>
        </pc:spChg>
        <pc:spChg chg="mod">
          <ac:chgData name="tien tran" userId="f5c0b7c74de91c7e" providerId="Windows Live" clId="Web-{A1417D89-5671-4CC6-AA32-6782580E67BF}" dt="2023-08-12T03:16:08.542" v="393" actId="20577"/>
          <ac:spMkLst>
            <pc:docMk/>
            <pc:sldMk cId="784413137" sldId="470"/>
            <ac:spMk id="3" creationId="{BE861A2F-EF5E-FC42-1CD8-A97BE83D9A15}"/>
          </ac:spMkLst>
        </pc:spChg>
      </pc:sldChg>
      <pc:sldChg chg="addSp modSp add replId">
        <pc:chgData name="tien tran" userId="f5c0b7c74de91c7e" providerId="Windows Live" clId="Web-{A1417D89-5671-4CC6-AA32-6782580E67BF}" dt="2023-08-12T03:17:08.418" v="399" actId="14100"/>
        <pc:sldMkLst>
          <pc:docMk/>
          <pc:sldMk cId="3113586915" sldId="471"/>
        </pc:sldMkLst>
        <pc:spChg chg="mod">
          <ac:chgData name="tien tran" userId="f5c0b7c74de91c7e" providerId="Windows Live" clId="Web-{A1417D89-5671-4CC6-AA32-6782580E67BF}" dt="2023-08-12T03:16:46.887" v="395" actId="20577"/>
          <ac:spMkLst>
            <pc:docMk/>
            <pc:sldMk cId="3113586915" sldId="471"/>
            <ac:spMk id="3" creationId="{BE861A2F-EF5E-FC42-1CD8-A97BE83D9A15}"/>
          </ac:spMkLst>
        </pc:spChg>
        <pc:picChg chg="add mod">
          <ac:chgData name="tien tran" userId="f5c0b7c74de91c7e" providerId="Windows Live" clId="Web-{A1417D89-5671-4CC6-AA32-6782580E67BF}" dt="2023-08-12T03:17:08.418" v="399" actId="14100"/>
          <ac:picMkLst>
            <pc:docMk/>
            <pc:sldMk cId="3113586915" sldId="471"/>
            <ac:picMk id="5" creationId="{06F6616A-0535-2CA0-E072-FB8DE5475B4A}"/>
          </ac:picMkLst>
        </pc:picChg>
      </pc:sldChg>
      <pc:sldChg chg="modSp new">
        <pc:chgData name="tien tran" userId="f5c0b7c74de91c7e" providerId="Windows Live" clId="Web-{A1417D89-5671-4CC6-AA32-6782580E67BF}" dt="2023-08-12T03:18:03.108" v="410" actId="20577"/>
        <pc:sldMkLst>
          <pc:docMk/>
          <pc:sldMk cId="2919658375" sldId="472"/>
        </pc:sldMkLst>
        <pc:spChg chg="mod">
          <ac:chgData name="tien tran" userId="f5c0b7c74de91c7e" providerId="Windows Live" clId="Web-{A1417D89-5671-4CC6-AA32-6782580E67BF}" dt="2023-08-12T03:18:03.108" v="410" actId="20577"/>
          <ac:spMkLst>
            <pc:docMk/>
            <pc:sldMk cId="2919658375" sldId="472"/>
            <ac:spMk id="2" creationId="{AC08B8B9-6330-9FB6-B9A3-9B2BEE7B15BC}"/>
          </ac:spMkLst>
        </pc:spChg>
        <pc:spChg chg="mod">
          <ac:chgData name="tien tran" userId="f5c0b7c74de91c7e" providerId="Windows Live" clId="Web-{A1417D89-5671-4CC6-AA32-6782580E67BF}" dt="2023-08-12T03:17:41.763" v="407" actId="20577"/>
          <ac:spMkLst>
            <pc:docMk/>
            <pc:sldMk cId="2919658375" sldId="472"/>
            <ac:spMk id="3" creationId="{4DA7C5E6-5EF2-F8BF-C723-7C31E683A827}"/>
          </ac:spMkLst>
        </pc:spChg>
      </pc:sldChg>
      <pc:sldChg chg="new del">
        <pc:chgData name="tien tran" userId="f5c0b7c74de91c7e" providerId="Windows Live" clId="Web-{A1417D89-5671-4CC6-AA32-6782580E67BF}" dt="2023-08-12T03:26:42.060" v="494"/>
        <pc:sldMkLst>
          <pc:docMk/>
          <pc:sldMk cId="707813686" sldId="473"/>
        </pc:sldMkLst>
      </pc:sldChg>
      <pc:sldChg chg="modSp add ord replId">
        <pc:chgData name="tien tran" userId="f5c0b7c74de91c7e" providerId="Windows Live" clId="Web-{A1417D89-5671-4CC6-AA32-6782580E67BF}" dt="2023-08-12T03:22:23.115" v="473"/>
        <pc:sldMkLst>
          <pc:docMk/>
          <pc:sldMk cId="777188218" sldId="474"/>
        </pc:sldMkLst>
        <pc:spChg chg="mod">
          <ac:chgData name="tien tran" userId="f5c0b7c74de91c7e" providerId="Windows Live" clId="Web-{A1417D89-5671-4CC6-AA32-6782580E67BF}" dt="2023-08-12T03:22:15.318" v="472" actId="20577"/>
          <ac:spMkLst>
            <pc:docMk/>
            <pc:sldMk cId="777188218" sldId="474"/>
            <ac:spMk id="190467" creationId="{00000000-0000-0000-0000-000000000000}"/>
          </ac:spMkLst>
        </pc:spChg>
      </pc:sldChg>
      <pc:sldChg chg="modSp new">
        <pc:chgData name="tien tran" userId="f5c0b7c74de91c7e" providerId="Windows Live" clId="Web-{A1417D89-5671-4CC6-AA32-6782580E67BF}" dt="2023-08-12T03:24:58.713" v="480" actId="20577"/>
        <pc:sldMkLst>
          <pc:docMk/>
          <pc:sldMk cId="1653844099" sldId="475"/>
        </pc:sldMkLst>
        <pc:spChg chg="mod">
          <ac:chgData name="tien tran" userId="f5c0b7c74de91c7e" providerId="Windows Live" clId="Web-{A1417D89-5671-4CC6-AA32-6782580E67BF}" dt="2023-08-12T03:24:58.713" v="480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A1417D89-5671-4CC6-AA32-6782580E67BF}" dt="2023-08-12T03:24:48.979" v="477" actId="20577"/>
          <ac:spMkLst>
            <pc:docMk/>
            <pc:sldMk cId="1653844099" sldId="475"/>
            <ac:spMk id="3" creationId="{EDC10411-CE3E-DE9B-55F0-CED47B85DBE0}"/>
          </ac:spMkLst>
        </pc:spChg>
      </pc:sldChg>
      <pc:sldChg chg="modSp new">
        <pc:chgData name="tien tran" userId="f5c0b7c74de91c7e" providerId="Windows Live" clId="Web-{A1417D89-5671-4CC6-AA32-6782580E67BF}" dt="2023-08-12T03:26:05.137" v="491" actId="20577"/>
        <pc:sldMkLst>
          <pc:docMk/>
          <pc:sldMk cId="2612855592" sldId="476"/>
        </pc:sldMkLst>
        <pc:spChg chg="mod">
          <ac:chgData name="tien tran" userId="f5c0b7c74de91c7e" providerId="Windows Live" clId="Web-{A1417D89-5671-4CC6-AA32-6782580E67BF}" dt="2023-08-12T03:26:05.137" v="491" actId="20577"/>
          <ac:spMkLst>
            <pc:docMk/>
            <pc:sldMk cId="2612855592" sldId="476"/>
            <ac:spMk id="2" creationId="{F16033D6-9A38-15FD-312F-43142A19E6E4}"/>
          </ac:spMkLst>
        </pc:spChg>
        <pc:spChg chg="mod">
          <ac:chgData name="tien tran" userId="f5c0b7c74de91c7e" providerId="Windows Live" clId="Web-{A1417D89-5671-4CC6-AA32-6782580E67BF}" dt="2023-08-12T03:25:33.652" v="485" actId="20577"/>
          <ac:spMkLst>
            <pc:docMk/>
            <pc:sldMk cId="2612855592" sldId="476"/>
            <ac:spMk id="3" creationId="{F858FA46-C795-316A-0C60-668A38D46962}"/>
          </ac:spMkLst>
        </pc:spChg>
      </pc:sldChg>
      <pc:sldChg chg="modSp add replId">
        <pc:chgData name="tien tran" userId="f5c0b7c74de91c7e" providerId="Windows Live" clId="Web-{A1417D89-5671-4CC6-AA32-6782580E67BF}" dt="2023-08-12T03:25:53.793" v="488" actId="20577"/>
        <pc:sldMkLst>
          <pc:docMk/>
          <pc:sldMk cId="1664006776" sldId="477"/>
        </pc:sldMkLst>
        <pc:spChg chg="mod">
          <ac:chgData name="tien tran" userId="f5c0b7c74de91c7e" providerId="Windows Live" clId="Web-{A1417D89-5671-4CC6-AA32-6782580E67BF}" dt="2023-08-12T03:25:53.793" v="488" actId="20577"/>
          <ac:spMkLst>
            <pc:docMk/>
            <pc:sldMk cId="1664006776" sldId="477"/>
            <ac:spMk id="190467" creationId="{00000000-0000-0000-0000-000000000000}"/>
          </ac:spMkLst>
        </pc:spChg>
      </pc:sldChg>
      <pc:sldChg chg="modSp add replId">
        <pc:chgData name="tien tran" userId="f5c0b7c74de91c7e" providerId="Windows Live" clId="Web-{A1417D89-5671-4CC6-AA32-6782580E67BF}" dt="2023-08-12T03:26:52.888" v="496" actId="20577"/>
        <pc:sldMkLst>
          <pc:docMk/>
          <pc:sldMk cId="151422651" sldId="478"/>
        </pc:sldMkLst>
        <pc:spChg chg="mod">
          <ac:chgData name="tien tran" userId="f5c0b7c74de91c7e" providerId="Windows Live" clId="Web-{A1417D89-5671-4CC6-AA32-6782580E67BF}" dt="2023-08-12T03:26:52.888" v="496" actId="20577"/>
          <ac:spMkLst>
            <pc:docMk/>
            <pc:sldMk cId="151422651" sldId="478"/>
            <ac:spMk id="1904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Tính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năng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của</a:t>
            </a:r>
            <a:r>
              <a:rPr lang="en-US">
                <a:latin typeface="Arial"/>
                <a:cs typeface="Arial"/>
              </a:rPr>
              <a:t> NoSQL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err="1">
                <a:latin typeface="Arial"/>
                <a:cs typeface="Arial"/>
              </a:rPr>
              <a:t>Không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quan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hệ</a:t>
            </a:r>
            <a:endParaRPr lang="en-US" dirty="0" err="1">
              <a:latin typeface="Arial"/>
              <a:cs typeface="Arial"/>
            </a:endParaRPr>
          </a:p>
          <a:p>
            <a:r>
              <a:rPr lang="en-US" err="1">
                <a:latin typeface="Arial"/>
                <a:cs typeface="Arial"/>
              </a:rPr>
              <a:t>Không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có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lược</a:t>
            </a:r>
            <a:r>
              <a:rPr lang="en-US">
                <a:latin typeface="Arial"/>
                <a:cs typeface="Arial"/>
              </a:rPr>
              <a:t> đồ</a:t>
            </a:r>
          </a:p>
          <a:p>
            <a:r>
              <a:rPr lang="en-US" dirty="0">
                <a:latin typeface="Arial"/>
                <a:cs typeface="Arial"/>
              </a:rPr>
              <a:t>API </a:t>
            </a:r>
            <a:r>
              <a:rPr lang="en-US" dirty="0" err="1">
                <a:latin typeface="Arial"/>
                <a:cs typeface="Arial"/>
              </a:rPr>
              <a:t>đơn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phối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5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Các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NoSQL: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phù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toán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Dựa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cặp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khóa-giá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(key-value): </a:t>
            </a:r>
            <a:r>
              <a:rPr lang="en-US" dirty="0" err="1">
                <a:latin typeface="Arial"/>
                <a:cs typeface="Arial"/>
              </a:rPr>
              <a:t>phù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metric ...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hướng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cột</a:t>
            </a:r>
            <a:r>
              <a:rPr lang="en-US" dirty="0">
                <a:latin typeface="Arial"/>
                <a:cs typeface="Arial"/>
              </a:rPr>
              <a:t> : </a:t>
            </a:r>
            <a:r>
              <a:rPr lang="en-US" dirty="0" err="1">
                <a:latin typeface="Arial"/>
                <a:cs typeface="Arial"/>
              </a:rPr>
              <a:t>phụ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 insert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Việc</a:t>
            </a:r>
            <a:r>
              <a:rPr lang="en-US" dirty="0">
                <a:latin typeface="Arial"/>
                <a:cs typeface="Arial"/>
              </a:rPr>
              <a:t> insert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giúp</a:t>
            </a:r>
            <a:r>
              <a:rPr lang="en-US" dirty="0">
                <a:latin typeface="Arial"/>
                <a:cs typeface="Arial"/>
              </a:rPr>
              <a:t> search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tìm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kiếm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. 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Dựa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thị</a:t>
            </a:r>
            <a:r>
              <a:rPr lang="en-US" dirty="0">
                <a:latin typeface="Arial"/>
                <a:cs typeface="Arial"/>
              </a:rPr>
              <a:t> ( graphs) : </a:t>
            </a:r>
            <a:r>
              <a:rPr lang="en-US" dirty="0" err="1">
                <a:latin typeface="Arial"/>
                <a:cs typeface="Arial"/>
              </a:rPr>
              <a:t>mối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con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- con </a:t>
            </a:r>
            <a:r>
              <a:rPr lang="en-US" dirty="0" err="1">
                <a:latin typeface="Arial"/>
                <a:cs typeface="Arial"/>
              </a:rPr>
              <a:t>người</a:t>
            </a:r>
            <a:r>
              <a:rPr lang="en-US" dirty="0">
                <a:latin typeface="Arial"/>
                <a:cs typeface="Arial"/>
              </a:rPr>
              <a:t> (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facebook</a:t>
            </a:r>
            <a:r>
              <a:rPr lang="en-US" dirty="0">
                <a:latin typeface="Arial"/>
                <a:cs typeface="Arial"/>
              </a:rPr>
              <a:t>)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Định </a:t>
            </a:r>
            <a:r>
              <a:rPr lang="en-US" dirty="0" err="1">
                <a:latin typeface="Arial"/>
                <a:cs typeface="Arial"/>
              </a:rPr>
              <a:t>hướng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free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tìm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kiếm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index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745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Dựa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cặp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khóa-giá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trị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cặp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cặp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khóa-giá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dưới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JSON, BLOB (</a:t>
            </a: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lớn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), </a:t>
            </a:r>
            <a:r>
              <a:rPr lang="en-US" dirty="0" err="1">
                <a:latin typeface="Arial"/>
                <a:cs typeface="Arial"/>
              </a:rPr>
              <a:t>chuỗi</a:t>
            </a:r>
            <a:r>
              <a:rPr lang="en-US" dirty="0">
                <a:latin typeface="Arial"/>
                <a:cs typeface="Arial"/>
              </a:rPr>
              <a:t>, v.v.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99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hướng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cột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hướng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cột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NoSQL </a:t>
            </a:r>
            <a:r>
              <a:rPr lang="en-US" dirty="0" err="1">
                <a:latin typeface="Arial"/>
                <a:cs typeface="Arial"/>
              </a:rPr>
              <a:t>dựa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tin </a:t>
            </a:r>
            <a:r>
              <a:rPr lang="en-US" dirty="0" err="1">
                <a:latin typeface="Arial"/>
                <a:cs typeface="Arial"/>
              </a:rPr>
              <a:t>kinh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doanh</a:t>
            </a:r>
            <a:r>
              <a:rPr lang="en-US" dirty="0">
                <a:latin typeface="Arial"/>
                <a:cs typeface="Arial"/>
              </a:rPr>
              <a:t>, CRM, </a:t>
            </a:r>
            <a:r>
              <a:rPr lang="en-US" dirty="0" err="1">
                <a:latin typeface="Arial"/>
                <a:cs typeface="Arial"/>
              </a:rPr>
              <a:t>danh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thẻ</a:t>
            </a:r>
            <a:r>
              <a:rPr lang="en-US" dirty="0">
                <a:latin typeface="Arial"/>
                <a:cs typeface="Arial"/>
              </a:rPr>
              <a:t> Thư </a:t>
            </a:r>
            <a:r>
              <a:rPr lang="en-US" dirty="0" err="1">
                <a:latin typeface="Arial"/>
                <a:cs typeface="Arial"/>
              </a:rPr>
              <a:t>viện</a:t>
            </a:r>
            <a:r>
              <a:rPr lang="en-US" dirty="0">
                <a:latin typeface="Arial"/>
                <a:cs typeface="Arial"/>
              </a:rPr>
              <a:t>,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HBase, Cassandra, HBase, </a:t>
            </a:r>
            <a:r>
              <a:rPr lang="en-US" dirty="0" err="1">
                <a:latin typeface="Arial"/>
                <a:cs typeface="Arial"/>
              </a:rPr>
              <a:t>Hypertable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vấn</a:t>
            </a:r>
            <a:r>
              <a:rPr lang="en-US" dirty="0">
                <a:latin typeface="Arial"/>
                <a:cs typeface="Arial"/>
              </a:rPr>
              <a:t> NoSQL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cột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942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Dựa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thị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biểu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giữa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yếu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hội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hậu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/>
              <a:t>Neo4J, Infinite Graph, </a:t>
            </a:r>
            <a:r>
              <a:rPr lang="en-US" dirty="0" err="1"/>
              <a:t>OrientDB</a:t>
            </a:r>
            <a:r>
              <a:rPr lang="en-US" dirty="0"/>
              <a:t>, </a:t>
            </a:r>
            <a:r>
              <a:rPr lang="en-US" dirty="0" err="1"/>
              <a:t>FlockDB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721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Định </a:t>
            </a:r>
            <a:r>
              <a:rPr lang="en-US" dirty="0" err="1">
                <a:latin typeface="Arial"/>
                <a:cs typeface="Arial"/>
              </a:rPr>
              <a:t>hướng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NoSQL DB </a:t>
            </a:r>
            <a:r>
              <a:rPr lang="en-US" dirty="0" err="1">
                <a:latin typeface="Arial"/>
                <a:cs typeface="Arial"/>
              </a:rPr>
              <a:t>hướng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xuất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dưới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cặp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dưới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Tài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ở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JSON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XML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Amazon </a:t>
            </a:r>
            <a:r>
              <a:rPr lang="en-US" dirty="0" err="1">
                <a:latin typeface="Arial"/>
                <a:cs typeface="Arial"/>
              </a:rPr>
              <a:t>SimpleDB</a:t>
            </a:r>
            <a:r>
              <a:rPr lang="en-US" dirty="0">
                <a:latin typeface="Arial"/>
                <a:cs typeface="Arial"/>
              </a:rPr>
              <a:t>, CouchDB, MongoDB, Riak, Lotus Notes, MongoDB,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DBMS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nguồn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gốc</a:t>
            </a:r>
            <a:r>
              <a:rPr lang="en-US" dirty="0">
                <a:latin typeface="Arial"/>
                <a:cs typeface="Arial"/>
              </a:rPr>
              <a:t> Tài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phổ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biến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957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yếu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bốn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web: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Apache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IIS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Nginx </a:t>
            </a:r>
            <a:endParaRPr lang="vi-VN"/>
          </a:p>
          <a:p>
            <a:r>
              <a:rPr lang="en-US" dirty="0" err="1">
                <a:latin typeface="Arial"/>
                <a:cs typeface="Arial"/>
              </a:rPr>
              <a:t>LiteTốc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902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web Apache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những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web </a:t>
            </a:r>
            <a:r>
              <a:rPr lang="en-US" dirty="0" err="1">
                <a:latin typeface="Arial"/>
                <a:cs typeface="Arial"/>
              </a:rPr>
              <a:t>phổ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bởi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Quỹ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Apache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 Apache </a:t>
            </a:r>
            <a:r>
              <a:rPr lang="en-US" dirty="0" err="1">
                <a:latin typeface="Arial"/>
                <a:cs typeface="Arial"/>
              </a:rPr>
              <a:t>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hầu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Linux, Windows, Unix FreeBSD, Mac OS X, v.v.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nguồn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210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nguồn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Một </a:t>
            </a:r>
            <a:r>
              <a:rPr lang="en-US" dirty="0" err="1">
                <a:latin typeface="Arial"/>
                <a:cs typeface="Arial"/>
              </a:rPr>
              <a:t>sản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phẩm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Microsoft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hỗ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Windows.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315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Nginx</a:t>
            </a:r>
            <a:r>
              <a:rPr lang="vi-VN" dirty="0">
                <a:latin typeface="Arial"/>
                <a:cs typeface="Arial"/>
              </a:rPr>
              <a:t> là máy chủ </a:t>
            </a:r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nguồn mở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68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046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LiteSpeed (LSWS)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web </a:t>
            </a:r>
            <a:r>
              <a:rPr lang="en-US" dirty="0" err="1">
                <a:latin typeface="Arial"/>
                <a:cs typeface="Arial"/>
              </a:rPr>
              <a:t>phổ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thứ</a:t>
            </a:r>
            <a:r>
              <a:rPr lang="en-US" dirty="0">
                <a:latin typeface="Arial"/>
                <a:cs typeface="Arial"/>
              </a:rPr>
              <a:t> 4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internet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web </a:t>
            </a:r>
            <a:r>
              <a:rPr lang="en-US" dirty="0" err="1">
                <a:latin typeface="Arial"/>
                <a:cs typeface="Arial"/>
              </a:rPr>
              <a:t>thương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mại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703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Khôi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nhanh</a:t>
            </a:r>
            <a:r>
              <a:rPr lang="en-US" dirty="0">
                <a:latin typeface="Arial"/>
                <a:cs typeface="Arial"/>
              </a:rPr>
              <a:t> hay </a:t>
            </a:r>
            <a:r>
              <a:rPr lang="en-US" dirty="0" err="1">
                <a:latin typeface="Arial"/>
                <a:cs typeface="Arial"/>
              </a:rPr>
              <a:t>chậm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ảnh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hưởng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quả</a:t>
            </a:r>
            <a:r>
              <a:rPr lang="en-US" dirty="0">
                <a:latin typeface="Arial"/>
                <a:cs typeface="Arial"/>
              </a:rPr>
              <a:t> cam SLA: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RPO: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phục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RTO: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hồi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3563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 4 </a:t>
            </a:r>
            <a:r>
              <a:rPr lang="en-US" dirty="0" err="1">
                <a:latin typeface="Arial"/>
                <a:cs typeface="Arial"/>
              </a:rPr>
              <a:t>Chiến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khắc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: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vi-VN" dirty="0" err="1"/>
              <a:t>Backup</a:t>
            </a:r>
            <a:r>
              <a:rPr lang="vi-VN" dirty="0"/>
              <a:t> </a:t>
            </a:r>
            <a:r>
              <a:rPr lang="vi-VN" dirty="0" err="1"/>
              <a:t>and</a:t>
            </a:r>
            <a:r>
              <a:rPr lang="vi-VN" dirty="0"/>
              <a:t> </a:t>
            </a:r>
            <a:r>
              <a:rPr lang="vi-VN" dirty="0" err="1"/>
              <a:t>Restore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đây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RPO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RTO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bù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chi </a:t>
            </a:r>
            <a:r>
              <a:rPr lang="en-US" dirty="0" err="1">
                <a:latin typeface="Arial"/>
                <a:cs typeface="Arial"/>
              </a:rPr>
              <a:t>phí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thấp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backup data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database </a:t>
            </a:r>
            <a:r>
              <a:rPr lang="en-US" dirty="0" err="1">
                <a:latin typeface="Arial"/>
                <a:cs typeface="Arial"/>
              </a:rPr>
              <a:t>thường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xuyên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restore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họa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vi-VN" dirty="0" err="1"/>
              <a:t>Pilot</a:t>
            </a:r>
            <a:r>
              <a:rPr lang="vi-VN" dirty="0"/>
              <a:t> </a:t>
            </a:r>
            <a:r>
              <a:rPr lang="vi-VN" dirty="0" err="1"/>
              <a:t>Light</a:t>
            </a:r>
            <a:r>
              <a:rPr lang="en-US" dirty="0">
                <a:latin typeface="Arial"/>
                <a:cs typeface="Arial"/>
              </a:rPr>
              <a:t> : </a:t>
            </a:r>
            <a:r>
              <a:rPr lang="en-US" dirty="0" err="1">
                <a:latin typeface="Arial"/>
                <a:cs typeface="Arial"/>
              </a:rPr>
              <a:t>Dựng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nhỏ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bên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cạnh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mục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gặp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sang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phòng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nhỏ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này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nhỏ</a:t>
            </a:r>
            <a:r>
              <a:rPr lang="en-US" dirty="0">
                <a:latin typeface="Arial"/>
                <a:cs typeface="Arial"/>
              </a:rPr>
              <a:t>(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gồm</a:t>
            </a:r>
            <a:r>
              <a:rPr lang="en-US" dirty="0">
                <a:latin typeface="Arial"/>
                <a:cs typeface="Arial"/>
              </a:rPr>
              <a:t> 1 web, 1 </a:t>
            </a: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) </a:t>
            </a:r>
            <a:r>
              <a:rPr lang="en-US" dirty="0" err="1">
                <a:latin typeface="Arial"/>
                <a:cs typeface="Arial"/>
              </a:rPr>
              <a:t>nên</a:t>
            </a:r>
            <a:r>
              <a:rPr lang="en-US" dirty="0">
                <a:latin typeface="Arial"/>
                <a:cs typeface="Arial"/>
              </a:rPr>
              <a:t> chi </a:t>
            </a:r>
            <a:r>
              <a:rPr lang="en-US" dirty="0" err="1">
                <a:latin typeface="Arial"/>
                <a:cs typeface="Arial"/>
              </a:rPr>
              <a:t>phí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thấp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RPO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RTO </a:t>
            </a:r>
            <a:r>
              <a:rPr lang="en-US" dirty="0" err="1">
                <a:latin typeface="Arial"/>
                <a:cs typeface="Arial"/>
              </a:rPr>
              <a:t>cao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 backup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restore.</a:t>
            </a:r>
            <a:endParaRPr lang="en-US"/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vi-VN" dirty="0" err="1">
                <a:latin typeface="Arial"/>
                <a:cs typeface="Arial"/>
              </a:rPr>
              <a:t>Warm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Standby</a:t>
            </a:r>
            <a:r>
              <a:rPr lang="en-US" dirty="0">
                <a:latin typeface="Arial"/>
                <a:cs typeface="Arial"/>
              </a:rPr>
              <a:t> :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dựng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stand by to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chính</a:t>
            </a:r>
            <a:r>
              <a:rPr lang="en-US" dirty="0">
                <a:latin typeface="Arial"/>
                <a:cs typeface="Arial"/>
              </a:rPr>
              <a:t> sang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standby 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chuyển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đổi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. 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nhật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DNS.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routing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LB. </a:t>
            </a:r>
            <a:endParaRPr lang="en-US"/>
          </a:p>
          <a:p>
            <a:endParaRPr lang="en-US" dirty="0">
              <a:latin typeface="Arial"/>
              <a:cs typeface="Arial"/>
            </a:endParaRPr>
          </a:p>
          <a:p>
            <a:r>
              <a:rPr lang="vi-VN">
                <a:latin typeface="Arial"/>
                <a:cs typeface="Arial"/>
              </a:rPr>
              <a:t>Hot Site / Multi Site Active-Active</a:t>
            </a:r>
            <a:r>
              <a:rPr lang="en-US">
                <a:latin typeface="Arial"/>
                <a:cs typeface="Arial"/>
              </a:rPr>
              <a:t> là</a:t>
            </a:r>
            <a:r>
              <a:rPr lang="en-US" dirty="0">
                <a:latin typeface="Arial"/>
                <a:cs typeface="Arial"/>
              </a:rPr>
              <a:t> 2 site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RPO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RTO </a:t>
            </a:r>
            <a:r>
              <a:rPr lang="en-US" dirty="0" err="1">
                <a:latin typeface="Arial"/>
                <a:cs typeface="Arial"/>
              </a:rPr>
              <a:t>thấp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đỏ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mặt</a:t>
            </a:r>
            <a:r>
              <a:rPr lang="en-US" dirty="0">
                <a:latin typeface="Arial"/>
                <a:cs typeface="Arial"/>
              </a:rPr>
              <a:t> chi </a:t>
            </a:r>
            <a:r>
              <a:rPr lang="en-US" dirty="0" err="1">
                <a:latin typeface="Arial"/>
                <a:cs typeface="Arial"/>
              </a:rPr>
              <a:t>phí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. x2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. do 2 site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lúc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dảm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ngay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trường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vị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736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Lịch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sử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của</a:t>
            </a:r>
            <a:r>
              <a:rPr lang="en-US">
                <a:latin typeface="Arial"/>
                <a:cs typeface="Arial"/>
              </a:rPr>
              <a:t> hệ thống cơ sở dữ liệu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Thế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hệ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đầu</a:t>
            </a:r>
            <a:r>
              <a:rPr lang="en-US">
                <a:latin typeface="Arial"/>
                <a:cs typeface="Arial"/>
              </a:rPr>
              <a:t> tiên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Mô </a:t>
            </a:r>
            <a:r>
              <a:rPr lang="en-US" err="1">
                <a:latin typeface="Arial"/>
                <a:cs typeface="Arial"/>
              </a:rPr>
              <a:t>hình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phân</a:t>
            </a:r>
            <a:r>
              <a:rPr lang="en-US">
                <a:latin typeface="Arial"/>
                <a:cs typeface="Arial"/>
              </a:rPr>
              <a:t> cấp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 </a:t>
            </a:r>
            <a:r>
              <a:rPr lang="en-US" err="1">
                <a:latin typeface="Arial"/>
                <a:cs typeface="Arial"/>
              </a:rPr>
              <a:t>Hệ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thống</a:t>
            </a:r>
            <a:r>
              <a:rPr lang="en-US">
                <a:latin typeface="Arial"/>
                <a:cs typeface="Arial"/>
              </a:rPr>
              <a:t> quản lý thông tin (IMS)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Arial"/>
                <a:cs typeface="Arial"/>
              </a:rPr>
              <a:t>Mô </a:t>
            </a:r>
            <a:r>
              <a:rPr lang="en-US" err="1">
                <a:latin typeface="Arial"/>
                <a:cs typeface="Arial"/>
              </a:rPr>
              <a:t>hình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mạng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Hội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ngôn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(CODASYL)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Nhóm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(DBTG)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chế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Chương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vấn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thiểu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thuyết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thứ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hai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Mô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E. R. Codd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DB2, Oracle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Hạn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chế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Mô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chế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thứ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ba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DBMS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tượng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DBMS </a:t>
            </a:r>
            <a:r>
              <a:rPr lang="en-US" dirty="0" err="1">
                <a:latin typeface="Arial"/>
                <a:cs typeface="Arial"/>
              </a:rPr>
              <a:t>hướng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tượng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61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database 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những</a:t>
            </a:r>
            <a:r>
              <a:rPr lang="en-US" dirty="0">
                <a:latin typeface="Arial"/>
                <a:cs typeface="Arial"/>
              </a:rPr>
              <a:t> loại </a:t>
            </a:r>
            <a:r>
              <a:rPr lang="en-US" dirty="0" err="1">
                <a:latin typeface="Arial"/>
                <a:cs typeface="Arial"/>
              </a:rPr>
              <a:t>nào</a:t>
            </a:r>
            <a:r>
              <a:rPr lang="en-US" dirty="0">
                <a:latin typeface="Arial"/>
                <a:cs typeface="Arial"/>
              </a:rPr>
              <a:t>: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 SQL ( 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 2 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r>
              <a:rPr lang="en-US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tích</a:t>
            </a:r>
            <a:r>
              <a:rPr lang="en-US" dirty="0">
                <a:latin typeface="Arial"/>
                <a:cs typeface="Arial"/>
              </a:rPr>
              <a:t> (OLAP):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NoSQL (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4 </a:t>
            </a:r>
            <a:r>
              <a:rPr lang="en-US" dirty="0" err="1">
                <a:latin typeface="Arial"/>
                <a:cs typeface="Arial"/>
              </a:rPr>
              <a:t>loại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Columm</a:t>
            </a:r>
            <a:r>
              <a:rPr lang="en-US" dirty="0">
                <a:latin typeface="Arial"/>
                <a:cs typeface="Arial"/>
              </a:rPr>
              <a:t>-Gia </a:t>
            </a:r>
            <a:r>
              <a:rPr lang="en-US" dirty="0" err="1">
                <a:latin typeface="Arial"/>
                <a:cs typeface="Arial"/>
              </a:rPr>
              <a:t>đình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thị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r>
              <a:rPr lang="en-US" dirty="0" err="1">
                <a:latin typeface="Arial"/>
                <a:cs typeface="Arial"/>
              </a:rPr>
              <a:t>Khóa-giá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trị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03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/>
              <a:t>database SQL Relational: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err="1">
                <a:latin typeface="Arial"/>
                <a:cs typeface="Arial"/>
              </a:rPr>
              <a:t>có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các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hàng</a:t>
            </a:r>
            <a:r>
              <a:rPr lang="en-US">
                <a:latin typeface="Arial"/>
                <a:cs typeface="Arial"/>
              </a:rPr>
              <a:t>, cột tạo thành bảng. và các bảng có quan hệ ràng buộc lẫn nhau. Ví dụ : mysql, postgreSQL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database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phù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nhỏ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dến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gặp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vấn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dề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lớn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252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Các </a:t>
            </a:r>
            <a:r>
              <a:rPr lang="en-US" err="1">
                <a:latin typeface="Arial"/>
                <a:cs typeface="Arial"/>
              </a:rPr>
              <a:t>khái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niệm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mô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hình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quan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hệ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trong</a:t>
            </a:r>
            <a:r>
              <a:rPr lang="en-US">
                <a:latin typeface="Arial"/>
                <a:cs typeface="Arial"/>
              </a:rPr>
              <a:t> DBMS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Bảng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ví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</a:t>
            </a:r>
            <a:r>
              <a:rPr lang="en-US" dirty="0">
                <a:latin typeface="Arial"/>
                <a:cs typeface="Arial"/>
              </a:rPr>
              <a:t>: Sinh </a:t>
            </a:r>
            <a:r>
              <a:rPr lang="en-US" dirty="0" err="1">
                <a:latin typeface="Arial"/>
                <a:cs typeface="Arial"/>
              </a:rPr>
              <a:t>viên_Rollno</a:t>
            </a:r>
            <a:r>
              <a:rPr lang="en-US" dirty="0">
                <a:latin typeface="Arial"/>
                <a:cs typeface="Arial"/>
              </a:rPr>
              <a:t>, NAME, v.v. </a:t>
            </a:r>
            <a:endParaRPr lang="vi-VN" dirty="0"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Bảng</a:t>
            </a:r>
            <a:r>
              <a:rPr lang="en-US" dirty="0">
                <a:latin typeface="Arial"/>
                <a:cs typeface="Arial"/>
              </a:rPr>
              <a:t> – Trong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Quan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ở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bảng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. Một </a:t>
            </a:r>
            <a:r>
              <a:rPr lang="en-US" dirty="0" err="1">
                <a:latin typeface="Arial"/>
                <a:cs typeface="Arial"/>
              </a:rPr>
              <a:t>bảng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cột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Tuple – 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gì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ngoài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bảng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chứa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ghi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Lược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Lược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biểu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Bậc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Tổng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gọi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bậc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Tổng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Bảng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Cột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Cột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biểu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cụ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-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hữu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RDBMS. Các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không</a:t>
            </a:r>
            <a:r>
              <a:rPr lang="en-US" dirty="0">
                <a:latin typeface="Arial"/>
                <a:cs typeface="Arial"/>
              </a:rPr>
              <a:t> bao </a:t>
            </a:r>
            <a:r>
              <a:rPr lang="en-US" dirty="0" err="1">
                <a:latin typeface="Arial"/>
                <a:cs typeface="Arial"/>
              </a:rPr>
              <a:t>giờ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bộ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trùng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lặp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 err="1">
                <a:latin typeface="Arial"/>
                <a:cs typeface="Arial"/>
              </a:rPr>
              <a:t>Mỗi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hai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hoặc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gọi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khóa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Miền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– </a:t>
            </a:r>
            <a:r>
              <a:rPr lang="en-US" dirty="0" err="1">
                <a:latin typeface="Arial"/>
                <a:cs typeface="Arial"/>
              </a:rPr>
              <a:t>Mọi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phạm</a:t>
            </a:r>
            <a:r>
              <a:rPr lang="en-US" dirty="0">
                <a:latin typeface="Arial"/>
                <a:cs typeface="Arial"/>
              </a:rPr>
              <a:t> vi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trước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gọi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miền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thuộc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tính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339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Xử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tuyến</a:t>
            </a:r>
            <a:r>
              <a:rPr lang="en-US" dirty="0">
                <a:latin typeface="Arial"/>
                <a:cs typeface="Arial"/>
              </a:rPr>
              <a:t> (OLAP)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database </a:t>
            </a:r>
            <a:r>
              <a:rPr lang="en-US" err="1">
                <a:latin typeface="Arial"/>
                <a:cs typeface="Arial"/>
              </a:rPr>
              <a:t>phù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số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insert </a:t>
            </a:r>
            <a:r>
              <a:rPr lang="en-US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DB </a:t>
            </a:r>
            <a:r>
              <a:rPr lang="en-US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view </a:t>
            </a:r>
            <a:r>
              <a:rPr lang="en-US" err="1">
                <a:latin typeface="Arial"/>
                <a:cs typeface="Arial"/>
              </a:rPr>
              <a:t>trực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UI </a:t>
            </a:r>
            <a:r>
              <a:rPr lang="en-US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thời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gian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thực</a:t>
            </a:r>
            <a:endParaRPr lang="vi-VN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OLAP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viết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tắt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của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lý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tuyến</a:t>
            </a:r>
            <a:r>
              <a:rPr lang="en-US" dirty="0"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OLAP </a:t>
            </a:r>
            <a:r>
              <a:rPr lang="en-US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nghệ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trích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xuất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xem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kinh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doanh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từ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điểm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.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82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Lịch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NoSQL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1998- Carlo Strozzi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NoSQL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, </a:t>
            </a:r>
            <a:r>
              <a:rPr lang="en-US" dirty="0" err="1"/>
              <a:t>nhẹ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vi-VN" dirty="0" err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2000-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thị</a:t>
            </a:r>
            <a:r>
              <a:rPr lang="en-US" dirty="0">
                <a:latin typeface="Arial"/>
                <a:cs typeface="Arial"/>
              </a:rPr>
              <a:t> Neo4j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mắt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2004- Google </a:t>
            </a:r>
            <a:r>
              <a:rPr lang="en-US" dirty="0" err="1">
                <a:latin typeface="Arial"/>
                <a:cs typeface="Arial"/>
              </a:rPr>
              <a:t>BigTable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mắt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2005- CouchDB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mắt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2007- </a:t>
            </a:r>
            <a:r>
              <a:rPr lang="en-US" dirty="0" err="1">
                <a:latin typeface="Arial"/>
                <a:cs typeface="Arial"/>
              </a:rPr>
              <a:t>Bài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báo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cứu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về</a:t>
            </a:r>
            <a:r>
              <a:rPr lang="en-US" dirty="0">
                <a:latin typeface="Arial"/>
                <a:cs typeface="Arial"/>
              </a:rPr>
              <a:t> Amazon Dynamo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2008- Facebook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nguồn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dự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án</a:t>
            </a:r>
            <a:r>
              <a:rPr lang="en-US" dirty="0">
                <a:latin typeface="Arial"/>
                <a:cs typeface="Arial"/>
              </a:rPr>
              <a:t> Cassandra </a:t>
            </a:r>
            <a:endParaRPr lang="vi-V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2009- Thuật </a:t>
            </a:r>
            <a:r>
              <a:rPr lang="en-US" dirty="0" err="1">
                <a:latin typeface="Arial"/>
                <a:cs typeface="Arial"/>
              </a:rPr>
              <a:t>ngữ</a:t>
            </a:r>
            <a:r>
              <a:rPr lang="en-US" dirty="0">
                <a:latin typeface="Arial"/>
                <a:cs typeface="Arial"/>
              </a:rPr>
              <a:t> NoSQL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  <a:endParaRPr lang="vi-VN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549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Tại </a:t>
            </a:r>
            <a:r>
              <a:rPr lang="en-US" dirty="0" err="1">
                <a:latin typeface="Arial"/>
                <a:cs typeface="Arial"/>
              </a:rPr>
              <a:t>sao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NoSQL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Nó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phù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database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lượng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khổng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lồ</a:t>
            </a:r>
            <a:r>
              <a:rPr lang="en-US" dirty="0">
                <a:latin typeface="Arial"/>
                <a:cs typeface="Arial"/>
              </a:rPr>
              <a:t> (GB &gt; TB data)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đắt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tiền</a:t>
            </a:r>
            <a:r>
              <a:rPr lang="en-US" dirty="0">
                <a:latin typeface="Arial"/>
                <a:cs typeface="Arial"/>
              </a:rPr>
              <a:t>:  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mô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máy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chủ</a:t>
            </a:r>
            <a:endParaRPr lang="vi-VN" dirty="0" err="1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&gt;&gt; </a:t>
            </a:r>
            <a:r>
              <a:rPr lang="en-US" dirty="0" err="1">
                <a:latin typeface="Arial"/>
                <a:cs typeface="Arial"/>
              </a:rPr>
              <a:t>thay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vì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lắp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thêm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ram,cpu,disk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tăng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nguyên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chiềuchiều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dọc</a:t>
            </a:r>
            <a:r>
              <a:rPr lang="en-US" dirty="0">
                <a:latin typeface="Arial"/>
                <a:cs typeface="Arial"/>
              </a:rPr>
              <a:t>,  </a:t>
            </a:r>
            <a:r>
              <a:rPr lang="en-US" dirty="0" err="1">
                <a:latin typeface="Arial"/>
                <a:cs typeface="Arial"/>
              </a:rPr>
              <a:t>thì</a:t>
            </a:r>
            <a:r>
              <a:rPr lang="en-US" dirty="0">
                <a:latin typeface="Arial"/>
                <a:cs typeface="Arial"/>
              </a:rPr>
              <a:t> ta 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cần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đắp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thêm</a:t>
            </a:r>
            <a:r>
              <a:rPr lang="en-US" dirty="0">
                <a:latin typeface="Arial"/>
                <a:cs typeface="Arial"/>
              </a:rPr>
              <a:t> server </a:t>
            </a:r>
            <a:r>
              <a:rPr lang="en-US" dirty="0" err="1">
                <a:latin typeface="Arial"/>
                <a:cs typeface="Arial"/>
              </a:rPr>
              <a:t>dể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tăng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tài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nguyên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theo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chiều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 err="1">
                <a:latin typeface="Arial"/>
                <a:cs typeface="Arial"/>
              </a:rPr>
              <a:t>ngang</a:t>
            </a:r>
            <a:r>
              <a:rPr lang="en-US" dirty="0">
                <a:latin typeface="Arial"/>
                <a:cs typeface="Arial"/>
              </a:rPr>
              <a:t>. 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78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7A4D36-9C66-6A00-40A0-6E7526CE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C28AEB-8DEB-5F9C-1E1E-515E680C4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795869"/>
            <a:ext cx="5458559" cy="42455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409606E-58AC-0964-EEF9-4AE92C80B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8720" y="1795869"/>
            <a:ext cx="5458561" cy="42455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40C14B-C251-BE81-890C-3B63276C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39F201C-D48F-E267-F999-0EF759B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207A1EF-6D81-6FB0-BF47-3661B87C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8CC50A-BB1B-4920-93EF-75EE6C219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EB76EB-6E16-C079-9AE9-18A3BA7E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7B15CF1-36D9-D5EE-789E-D7B40640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F892F76-3555-8E6C-1B3E-08F85476C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7CB56FC-6DC9-7E44-DEF5-B2E6D98D3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5119375-2373-FE6F-C572-122C1FD09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9019B29-4B11-28D8-40E6-A6DB255A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B6C33BE-B75A-75FC-B397-F0137301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56301D1-0DC7-B0AF-FA7A-FD443F69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6410F6-BB9E-4E22-A7C0-653C8FCC8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5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5BE509-579D-E31E-2DFC-461A8F89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2F28890-7314-9AF6-5D3D-F68BF798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9D9317F-245E-CBCF-E6E4-4CC744C9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9D07CD9-8F6A-5822-20AF-4A3BF373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A2E807-E1D8-4D9A-9083-F3826454A3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45366EA-F51B-E0FF-C82F-3D6D5AC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DD03F32-61A4-B849-72EC-C765A977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7FBAB0B-56A5-2873-8A7F-295F698D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02E747-E8DF-4B9B-9E23-955CF992D8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48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97ACE5-FFBE-A9DB-38C7-29182151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7F330E-D967-395A-5348-BAC0B322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F295391-B729-20AC-FCD8-5A012819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B4933F9-788C-173E-0DC2-BC3596EA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0CA9792-6E6A-B780-8C9C-CD9427C2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22D8CAD-FF0E-192D-0989-3AF80788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358F24-40FD-4585-A2F3-99A3C15FBF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9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4EE71A-F9FF-C03B-C994-760B3551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4A7A68A-2FFA-3728-0140-0E8EE38E4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323863-31AA-6FD9-F427-0EE60809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614CFB-9254-D5A5-4F8E-0A1B20C1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9C8B39A-AEA7-C6E1-DBCC-19C2C1CB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9B3919B-1B84-41EC-5398-42538866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BAA36C-4B3E-4A5E-B3FD-AF8BB962C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0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887D58-293E-39AD-44D6-6DD9BDB6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AFF393A-6645-DC75-BBC1-88EB1683D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D239F97-9DE8-0F96-B5C4-3FD0950B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2855EAE-BB87-FB91-8DB0-32E957EA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F96B47D-ED11-CC07-FA3F-CEBAD5C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EFD94-BEC4-4C8D-9720-CF83137F5A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E07FF17-637E-5285-F6E1-D15FB53F2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326915"/>
            <a:ext cx="2830080" cy="571452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26F8F6C-40C4-C76B-0DB4-F41F9AC50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326915"/>
            <a:ext cx="8305920" cy="571452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99AC0D1-867C-B145-C27A-1D63E6BF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8F349C-9CAA-E0C2-D49C-F980BD5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E98176-97F2-7764-94B6-7D802C89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B444B-F702-4D66-96B4-0AF4E2FD54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49ED88-19E5-14C3-89D9-652E70186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9FD2EB6-1AAC-5DCA-56D5-80688355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1679D41-25DB-BA1F-AFD8-D622E2FF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EB8A6E5-248E-57AA-8459-24CEDFAA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33A360-3201-4F13-5930-841A2F3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58483E-8081-4A17-B6F1-90E9334013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DBC6A8-4626-3B90-DA60-6917A6A7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28C95DB-5FE5-5445-D647-5DA6F70A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E070A-FDB4-31AF-292E-CBFE0759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17BE54-E937-7A80-848A-B270E2C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DA11C7-6C58-2CC7-ADD0-85295E3A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E5E122-FF0B-44FC-8DF9-A350DF2B8B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A5B2E3-A93A-D683-90E6-3556862B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9008007-136C-A375-5AE4-046A58B38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D5CC2D5-2FB9-E68A-EA90-071029BB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E7D266-50D9-51F9-DE35-88A16C46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1515F62-3F2D-8375-2C02-00E1D17E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776991-7AD9-44BC-B3DD-5E785A2E4D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ình tự do: Hình 1">
            <a:extLst>
              <a:ext uri="{FF2B5EF4-FFF2-40B4-BE49-F238E27FC236}">
                <a16:creationId xmlns:a16="http://schemas.microsoft.com/office/drawing/2014/main" id="{799E47E1-8B42-0798-5E9C-60FF9B359D1A}"/>
              </a:ext>
            </a:extLst>
          </p:cNvPr>
          <p:cNvSpPr/>
          <p:nvPr/>
        </p:nvSpPr>
        <p:spPr>
          <a:xfrm>
            <a:off x="0" y="163293"/>
            <a:ext cx="11755843" cy="11430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Hình tự do: Hình 2">
            <a:extLst>
              <a:ext uri="{FF2B5EF4-FFF2-40B4-BE49-F238E27FC236}">
                <a16:creationId xmlns:a16="http://schemas.microsoft.com/office/drawing/2014/main" id="{280EEBE0-C755-F114-EF2A-6CBF27970F3E}"/>
              </a:ext>
            </a:extLst>
          </p:cNvPr>
          <p:cNvSpPr/>
          <p:nvPr/>
        </p:nvSpPr>
        <p:spPr>
          <a:xfrm>
            <a:off x="9143433" y="6205124"/>
            <a:ext cx="304781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Hình tự do: Hình 3">
            <a:extLst>
              <a:ext uri="{FF2B5EF4-FFF2-40B4-BE49-F238E27FC236}">
                <a16:creationId xmlns:a16="http://schemas.microsoft.com/office/drawing/2014/main" id="{ECE0E6FB-D7C4-ACA2-5ECB-4D25A77485A2}"/>
              </a:ext>
            </a:extLst>
          </p:cNvPr>
          <p:cNvSpPr/>
          <p:nvPr/>
        </p:nvSpPr>
        <p:spPr>
          <a:xfrm>
            <a:off x="1088504" y="6205124"/>
            <a:ext cx="7837228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5" name="Hình tự do: Hình 4">
            <a:extLst>
              <a:ext uri="{FF2B5EF4-FFF2-40B4-BE49-F238E27FC236}">
                <a16:creationId xmlns:a16="http://schemas.microsoft.com/office/drawing/2014/main" id="{063490D2-4E4E-52A8-65A8-20E277FC5579}"/>
              </a:ext>
            </a:extLst>
          </p:cNvPr>
          <p:cNvSpPr/>
          <p:nvPr/>
        </p:nvSpPr>
        <p:spPr>
          <a:xfrm>
            <a:off x="217701" y="6205124"/>
            <a:ext cx="653102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6" name="Chỗ dành sẵn cho Tiêu đề 5">
            <a:extLst>
              <a:ext uri="{FF2B5EF4-FFF2-40B4-BE49-F238E27FC236}">
                <a16:creationId xmlns:a16="http://schemas.microsoft.com/office/drawing/2014/main" id="{F7FA0A62-7FD6-803D-92D3-4858DE3D9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326585"/>
            <a:ext cx="11320441" cy="8164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US"/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F023207D-2D8D-0BFD-D94D-DC6FB2FFA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796220"/>
            <a:ext cx="11102740" cy="42456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8" name="Chỗ dành sẵn cho Ngày tháng 7">
            <a:extLst>
              <a:ext uri="{FF2B5EF4-FFF2-40B4-BE49-F238E27FC236}">
                <a16:creationId xmlns:a16="http://schemas.microsoft.com/office/drawing/2014/main" id="{0B1A51B5-0F19-8069-95CF-4480BD2E3DD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143433" y="6205125"/>
            <a:ext cx="2830110" cy="47322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Chỗ dành sẵn cho Chân trang 8">
            <a:extLst>
              <a:ext uri="{FF2B5EF4-FFF2-40B4-BE49-F238E27FC236}">
                <a16:creationId xmlns:a16="http://schemas.microsoft.com/office/drawing/2014/main" id="{74758F81-E9AB-E69D-D9A0-EDDD0E63B95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306205" y="6205124"/>
            <a:ext cx="3918614" cy="4898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B4B68222-C674-B774-D15D-EBF0396178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17701" y="6205124"/>
            <a:ext cx="653102" cy="489878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13E49E93-CE87-4279-924C-7C2AEF5ABDE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1">
        <a:tabLst/>
        <a:defRPr lang="en-US" sz="2903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036"/>
        </a:spcAft>
        <a:tabLst/>
        <a:defRPr lang="en-US" sz="2359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1216025" y="2770188"/>
            <a:ext cx="9070975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4900" b="1">
                <a:solidFill>
                  <a:srgbClr val="00A2FF"/>
                </a:solidFill>
                <a:latin typeface="Arial"/>
                <a:ea typeface="Calibri"/>
                <a:cs typeface="Arial"/>
              </a:rPr>
              <a:t>System Software - Day 2 </a:t>
            </a:r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DBFEB6-A026-10FF-9636-F0D2F3C8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Analytical</a:t>
            </a:r>
            <a:r>
              <a:rPr lang="vi-VN" dirty="0">
                <a:latin typeface="Arial"/>
                <a:cs typeface="Arial"/>
              </a:rPr>
              <a:t> (OLAP)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92548B2-508B-A3E3-9440-34BB4B11A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Online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Analytical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Processing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(OLAP)</a:t>
            </a:r>
          </a:p>
          <a:p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OLAP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stands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Online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Analytical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Processing</a:t>
            </a:r>
            <a:endParaRPr lang="vi-VN" sz="1500" dirty="0">
              <a:solidFill>
                <a:srgbClr val="222222"/>
              </a:solidFill>
              <a:latin typeface="Arial"/>
              <a:cs typeface="Arial"/>
            </a:endParaRPr>
          </a:p>
          <a:p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OLAP in 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warehouse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 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a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technology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that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enables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analysts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to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extract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view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business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from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different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points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view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</a:p>
          <a:p>
            <a:endParaRPr lang="vi-VN" sz="1500" dirty="0">
              <a:solidFill>
                <a:srgbClr val="222222"/>
              </a:solidFill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CA73E31-314A-2056-CD3F-18F63049D6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5" name="Hình ảnh 4" descr="Ảnh có chứa văn bản, biểu đồ, hàng, ảnh chụp màn hình&#10;&#10;Mô tả được tự động tạo">
            <a:extLst>
              <a:ext uri="{FF2B5EF4-FFF2-40B4-BE49-F238E27FC236}">
                <a16:creationId xmlns:a16="http://schemas.microsoft.com/office/drawing/2014/main" id="{540DA134-5F47-7F3B-C5B4-6804D670E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363" y="2748186"/>
            <a:ext cx="4003792" cy="341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37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D2D283-DC68-58BB-BE25-4E6766BF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NoSQL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Database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1871208-DD2F-D2B2-DE8C-F332A363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A6A2CD-D069-6EF9-D1FC-24F7E9CD1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97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1C87CA1-CF29-B5B3-B3A8-0D64A088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History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NoSQL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Database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0391C47-616C-C84A-A7AD-FFCC1F8C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1998- </a:t>
            </a:r>
            <a:r>
              <a:rPr lang="vi-VN" dirty="0" err="1">
                <a:latin typeface="Arial"/>
                <a:cs typeface="Arial"/>
              </a:rPr>
              <a:t>Carlo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Strozzi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use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term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NoSQL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for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his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lightweight</a:t>
            </a:r>
            <a:r>
              <a:rPr lang="vi-VN" dirty="0">
                <a:latin typeface="Arial"/>
                <a:cs typeface="Arial"/>
              </a:rPr>
              <a:t>, </a:t>
            </a:r>
            <a:r>
              <a:rPr lang="vi-VN" dirty="0" err="1">
                <a:latin typeface="Arial"/>
                <a:cs typeface="Arial"/>
              </a:rPr>
              <a:t>open-source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relational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database</a:t>
            </a:r>
          </a:p>
          <a:p>
            <a:r>
              <a:rPr lang="vi-VN" dirty="0">
                <a:latin typeface="Arial"/>
                <a:cs typeface="Arial"/>
              </a:rPr>
              <a:t>2000- </a:t>
            </a:r>
            <a:r>
              <a:rPr lang="vi-VN" dirty="0" err="1">
                <a:latin typeface="Arial"/>
                <a:cs typeface="Arial"/>
              </a:rPr>
              <a:t>Graph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database</a:t>
            </a:r>
            <a:r>
              <a:rPr lang="vi-VN" dirty="0">
                <a:latin typeface="Arial"/>
                <a:cs typeface="Arial"/>
              </a:rPr>
              <a:t> Neo4j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launched</a:t>
            </a:r>
            <a:endParaRPr lang="vi-VN" dirty="0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2004- </a:t>
            </a:r>
            <a:r>
              <a:rPr lang="vi-VN" dirty="0" err="1">
                <a:latin typeface="Arial"/>
                <a:cs typeface="Arial"/>
              </a:rPr>
              <a:t>Google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BigTable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launched</a:t>
            </a:r>
          </a:p>
          <a:p>
            <a:r>
              <a:rPr lang="vi-VN" dirty="0">
                <a:latin typeface="Arial"/>
                <a:cs typeface="Arial"/>
              </a:rPr>
              <a:t>2005- </a:t>
            </a:r>
            <a:r>
              <a:rPr lang="vi-VN" dirty="0" err="1">
                <a:latin typeface="Arial"/>
                <a:cs typeface="Arial"/>
              </a:rPr>
              <a:t>CouchDB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launched</a:t>
            </a:r>
          </a:p>
          <a:p>
            <a:r>
              <a:rPr lang="vi-VN" dirty="0">
                <a:latin typeface="Arial"/>
                <a:cs typeface="Arial"/>
              </a:rPr>
              <a:t>2007- The </a:t>
            </a:r>
            <a:r>
              <a:rPr lang="vi-VN" dirty="0" err="1">
                <a:latin typeface="Arial"/>
                <a:cs typeface="Arial"/>
              </a:rPr>
              <a:t>research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paper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Amazon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Dynamo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released</a:t>
            </a:r>
          </a:p>
          <a:p>
            <a:r>
              <a:rPr lang="vi-VN" dirty="0">
                <a:latin typeface="Arial"/>
                <a:cs typeface="Arial"/>
              </a:rPr>
              <a:t>2008- </a:t>
            </a:r>
            <a:r>
              <a:rPr lang="vi-VN" dirty="0" err="1">
                <a:latin typeface="Arial"/>
                <a:cs typeface="Arial"/>
              </a:rPr>
              <a:t>Facebooks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open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sources</a:t>
            </a:r>
            <a:r>
              <a:rPr lang="vi-VN" dirty="0">
                <a:latin typeface="Arial"/>
                <a:cs typeface="Arial"/>
              </a:rPr>
              <a:t> the </a:t>
            </a:r>
            <a:r>
              <a:rPr lang="vi-VN" dirty="0" err="1">
                <a:latin typeface="Arial"/>
                <a:cs typeface="Arial"/>
              </a:rPr>
              <a:t>Cassandra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project</a:t>
            </a:r>
          </a:p>
          <a:p>
            <a:r>
              <a:rPr lang="vi-VN" dirty="0">
                <a:latin typeface="Arial"/>
                <a:cs typeface="Arial"/>
              </a:rPr>
              <a:t>2009- The </a:t>
            </a:r>
            <a:r>
              <a:rPr lang="vi-VN" dirty="0" err="1">
                <a:latin typeface="Arial"/>
                <a:cs typeface="Arial"/>
              </a:rPr>
              <a:t>term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NoSQL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was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reintroduced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9387682-1B88-0F79-F1B8-B0C1E37E24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858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85D89C-5871-E771-F64A-043E2006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Why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NoSQL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1A36C1-0B29-6FCC-C20A-0CE430C5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huge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volumes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data</a:t>
            </a:r>
            <a:endParaRPr lang="vi-VN" dirty="0" err="1">
              <a:solidFill>
                <a:srgbClr val="000000"/>
              </a:solidFill>
            </a:endParaRPr>
          </a:p>
          <a:p>
            <a:pPr lvl="1"/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Scale-up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one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server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expensive</a:t>
            </a:r>
            <a:endParaRPr lang="vi-VN" err="1">
              <a:solidFill>
                <a:srgbClr val="000000"/>
              </a:solidFill>
            </a:endParaRPr>
          </a:p>
          <a:p>
            <a:pPr lvl="1"/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Scale-out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:  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distribute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database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load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multiple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hosts</a:t>
            </a:r>
            <a:endParaRPr lang="vi-VN" err="1">
              <a:solidFill>
                <a:srgbClr val="000000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C5E15A2-C8D0-1482-7980-A86B3DF735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7C5132F0-6923-0FCE-E390-32F6AE88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178" y="3044252"/>
            <a:ext cx="5546607" cy="302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4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81BC0B-A644-BCA1-7C24-FF68902A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Features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NoSQL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0DABCD2-ED22-D557-06BD-079E21E52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Non-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relational</a:t>
            </a:r>
            <a:endParaRPr lang="vi-VN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Schema-free</a:t>
            </a:r>
            <a:endParaRPr lang="vi-VN" dirty="0" err="1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Simple API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Distributed</a:t>
            </a:r>
            <a:br>
              <a:rPr lang="en-US" dirty="0"/>
            </a:br>
            <a:endParaRPr lang="en-US" dirty="0"/>
          </a:p>
          <a:p>
            <a:endParaRPr lang="vi-VN" dirty="0">
              <a:solidFill>
                <a:srgbClr val="000000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716DE70-86F2-2FA7-2116-675E05A15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B84B6D29-EFC6-BBB2-92E7-1C42A151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105" y="1006019"/>
            <a:ext cx="4690533" cy="2240110"/>
          </a:xfrm>
          <a:prstGeom prst="rect">
            <a:avLst/>
          </a:prstGeom>
        </p:spPr>
      </p:pic>
      <p:pic>
        <p:nvPicPr>
          <p:cNvPr id="6" name="Hình ảnh 5" descr="Ảnh có chứa văn bản, ảnh chụp màn hình, Phông chữ, biểu đồ&#10;&#10;Mô tả được tự động tạo">
            <a:extLst>
              <a:ext uri="{FF2B5EF4-FFF2-40B4-BE49-F238E27FC236}">
                <a16:creationId xmlns:a16="http://schemas.microsoft.com/office/drawing/2014/main" id="{3110A9ED-4C4F-C5A7-36B5-F4D20FC37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882" y="3601085"/>
            <a:ext cx="7032977" cy="26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6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E6E61C3-6BD9-BE6A-75C1-2C176027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Types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NoSQL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Databases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750F4D-4C99-4F20-624C-3081564C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Types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NoSQL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Databases</a:t>
            </a:r>
            <a:r>
              <a:rPr lang="vi-VN" dirty="0">
                <a:latin typeface="Arial"/>
                <a:cs typeface="Arial"/>
              </a:rPr>
              <a:t>:</a:t>
            </a:r>
          </a:p>
          <a:p>
            <a:pPr lvl="1"/>
            <a:r>
              <a:rPr lang="vi-VN" err="1">
                <a:latin typeface="Arial"/>
                <a:cs typeface="Arial"/>
              </a:rPr>
              <a:t>Key-value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Pair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Based</a:t>
            </a:r>
            <a:endParaRPr lang="vi-VN" dirty="0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Column-oriented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Graph</a:t>
            </a:r>
            <a:endParaRPr lang="vi-VN" dirty="0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Graphs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based</a:t>
            </a:r>
            <a:endParaRPr lang="vi-VN" dirty="0">
              <a:latin typeface="Arial"/>
              <a:cs typeface="Arial"/>
            </a:endParaRPr>
          </a:p>
          <a:p>
            <a:pPr lvl="1"/>
            <a:r>
              <a:rPr lang="vi-VN" err="1">
                <a:latin typeface="Arial"/>
                <a:cs typeface="Arial"/>
              </a:rPr>
              <a:t>Document-oriented</a:t>
            </a:r>
            <a:endParaRPr lang="vi-VN" dirty="0">
              <a:latin typeface="Arial"/>
              <a:cs typeface="Arial"/>
            </a:endParaRP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FE876BE-28CE-6538-844F-A0A812B6C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5" name="Hình ảnh 4" descr="Ảnh có chứa văn bản, ảnh chụp màn hình, biểu đồ, thiết kế&#10;&#10;Mô tả được tự động tạo">
            <a:extLst>
              <a:ext uri="{FF2B5EF4-FFF2-40B4-BE49-F238E27FC236}">
                <a16:creationId xmlns:a16="http://schemas.microsoft.com/office/drawing/2014/main" id="{8B4A19FF-62AA-040F-9496-EED29C31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18" y="3355769"/>
            <a:ext cx="8397051" cy="26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3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468495-984F-2232-84F4-CAA373CF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Types</a:t>
            </a:r>
            <a:r>
              <a:rPr lang="vi-VN" dirty="0"/>
              <a:t> </a:t>
            </a:r>
            <a:r>
              <a:rPr lang="vi-VN" dirty="0" err="1"/>
              <a:t>of</a:t>
            </a:r>
            <a:r>
              <a:rPr lang="vi-VN" dirty="0"/>
              <a:t> </a:t>
            </a:r>
            <a:r>
              <a:rPr lang="vi-VN" dirty="0" err="1"/>
              <a:t>NoSQL</a:t>
            </a:r>
            <a:r>
              <a:rPr lang="vi-VN" dirty="0"/>
              <a:t> </a:t>
            </a:r>
            <a:r>
              <a:rPr lang="vi-VN" dirty="0" err="1"/>
              <a:t>Databases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0C0BBDC-6D0E-AEE3-9CE2-5A2BF8E1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Key-value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Pair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Based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stored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in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key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/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value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pair</a:t>
            </a:r>
            <a:endParaRPr lang="vi-VN" sz="1500">
              <a:solidFill>
                <a:srgbClr val="222222"/>
              </a:solidFill>
              <a:latin typeface="Arial"/>
              <a:cs typeface="Arial"/>
            </a:endParaRPr>
          </a:p>
          <a:p>
            <a:pPr lvl="1"/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Key-value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pair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storage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databases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store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a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hash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table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where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each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key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unique</a:t>
            </a:r>
            <a:endParaRPr lang="vi-VN" sz="1500">
              <a:solidFill>
                <a:srgbClr val="222222"/>
              </a:solidFill>
              <a:latin typeface="Arial"/>
              <a:cs typeface="Arial"/>
            </a:endParaRPr>
          </a:p>
          <a:p>
            <a:pPr lvl="1"/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value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can be a JSON, BLOB(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Binary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Large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Objects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),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string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etc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6C56984-9AA8-CD4A-2E23-0387B47AE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13FF9C10-35AC-42D5-8953-25F59C1C6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89" y="2649032"/>
            <a:ext cx="4803422" cy="29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75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468495-984F-2232-84F4-CAA373CF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Types</a:t>
            </a:r>
            <a:r>
              <a:rPr lang="vi-VN" dirty="0"/>
              <a:t> </a:t>
            </a:r>
            <a:r>
              <a:rPr lang="vi-VN" dirty="0" err="1"/>
              <a:t>of</a:t>
            </a:r>
            <a:r>
              <a:rPr lang="vi-VN" dirty="0"/>
              <a:t> </a:t>
            </a:r>
            <a:r>
              <a:rPr lang="vi-VN" dirty="0" err="1"/>
              <a:t>NoSQL</a:t>
            </a:r>
            <a:r>
              <a:rPr lang="vi-VN" dirty="0"/>
              <a:t> </a:t>
            </a:r>
            <a:r>
              <a:rPr lang="vi-VN" dirty="0" err="1"/>
              <a:t>Databases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0C0BBDC-6D0E-AEE3-9CE2-5A2BF8E1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Column-oriented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Graph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Column-oriented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databases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work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on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columns</a:t>
            </a:r>
          </a:p>
          <a:p>
            <a:pPr lvl="1"/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Column-based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NoSQL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databases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widely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used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to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manage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warehouses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 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business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intelligence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CRM,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Library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card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catalogs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</a:t>
            </a:r>
          </a:p>
          <a:p>
            <a:pPr lvl="1"/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HBase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Cassandra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HBase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Hypertable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NoSQL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query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examples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column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based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database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6C56984-9AA8-CD4A-2E23-0387B47AE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6" name="Hình ảnh 5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0EF11592-66CB-6D94-B209-AA10F9379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37" y="2909486"/>
            <a:ext cx="3872088" cy="274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20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468495-984F-2232-84F4-CAA373CF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Types</a:t>
            </a:r>
            <a:r>
              <a:rPr lang="vi-VN" dirty="0"/>
              <a:t> </a:t>
            </a:r>
            <a:r>
              <a:rPr lang="vi-VN" dirty="0" err="1"/>
              <a:t>of</a:t>
            </a:r>
            <a:r>
              <a:rPr lang="vi-VN" dirty="0"/>
              <a:t> </a:t>
            </a:r>
            <a:r>
              <a:rPr lang="vi-VN" dirty="0" err="1"/>
              <a:t>NoSQL</a:t>
            </a:r>
            <a:r>
              <a:rPr lang="vi-VN" dirty="0"/>
              <a:t> </a:t>
            </a:r>
            <a:r>
              <a:rPr lang="vi-VN" dirty="0" err="1"/>
              <a:t>Databases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0C0BBDC-6D0E-AEE3-9CE2-5A2BF8E1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Graphs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based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A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graph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type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database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stores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entities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well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the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relations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amongst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those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entities</a:t>
            </a:r>
          </a:p>
          <a:p>
            <a:pPr lvl="1"/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Graph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base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database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mostly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used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social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networks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logistics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spatial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</a:p>
          <a:p>
            <a:pPr lvl="1"/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Neo4J,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Infinite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Graph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OrientDB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FlockDB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some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popular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graph-based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databases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6C56984-9AA8-CD4A-2E23-0387B47AE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5" name="Hình ảnh 4" descr="Ảnh có chứa văn bản, ảnh chụp màn hình, vòng tròn, biểu đồ&#10;&#10;Mô tả được tự động tạo">
            <a:extLst>
              <a:ext uri="{FF2B5EF4-FFF2-40B4-BE49-F238E27FC236}">
                <a16:creationId xmlns:a16="http://schemas.microsoft.com/office/drawing/2014/main" id="{07DA12F2-FAF0-EC3F-ED28-58AAC667A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0" y="2660927"/>
            <a:ext cx="3712162" cy="299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0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4468495-984F-2232-84F4-CAA373CF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Types</a:t>
            </a:r>
            <a:r>
              <a:rPr lang="vi-VN" dirty="0"/>
              <a:t> </a:t>
            </a:r>
            <a:r>
              <a:rPr lang="vi-VN" dirty="0" err="1"/>
              <a:t>of</a:t>
            </a:r>
            <a:r>
              <a:rPr lang="vi-VN" dirty="0"/>
              <a:t> </a:t>
            </a:r>
            <a:r>
              <a:rPr lang="vi-VN" dirty="0" err="1"/>
              <a:t>NoSQL</a:t>
            </a:r>
            <a:r>
              <a:rPr lang="vi-VN" dirty="0"/>
              <a:t> </a:t>
            </a:r>
            <a:r>
              <a:rPr lang="vi-VN" dirty="0" err="1"/>
              <a:t>Databases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0C0BBDC-6D0E-AEE3-9CE2-5A2BF8E1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Document-oriented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Document-Oriented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NoSQL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DB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stores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retrieves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data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a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key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value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pair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but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the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value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part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stored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a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document</a:t>
            </a:r>
          </a:p>
          <a:p>
            <a:pPr lvl="1"/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The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document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stored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in JSON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XML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formats</a:t>
            </a:r>
          </a:p>
          <a:p>
            <a:pPr lvl="1"/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Amazon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SimpleDB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CouchDB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MongoDB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Riak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Lotus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Notes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MongoDB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popular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Document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originated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DBMS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systems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6C56984-9AA8-CD4A-2E23-0387B47AE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6" name="Hình ảnh 5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ABD64968-7D2F-75F8-029C-96E369B54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70" y="3097859"/>
            <a:ext cx="7540977" cy="22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2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Mục đích bài học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 err="1">
                <a:latin typeface="Arial"/>
                <a:cs typeface="Arial"/>
              </a:rPr>
              <a:t>Tìm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hiểu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về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kiến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thức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cơ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bản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về</a:t>
            </a:r>
            <a:r>
              <a:rPr lang="en-US" altLang="en-US" sz="2400" dirty="0">
                <a:latin typeface="Arial"/>
                <a:cs typeface="Arial"/>
              </a:rPr>
              <a:t> Database </a:t>
            </a:r>
            <a:r>
              <a:rPr lang="en-US" sz="2400" dirty="0" err="1">
                <a:latin typeface="Arial"/>
                <a:cs typeface="Arial"/>
              </a:rPr>
              <a:t>và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WebServer</a:t>
            </a:r>
            <a:endParaRPr lang="en-US" altLang="en-US" sz="2400" dirty="0" err="1"/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sz="2400" dirty="0" err="1">
                <a:latin typeface="Arial"/>
                <a:cs typeface="Arial"/>
              </a:rPr>
              <a:t>Thực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hành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cài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đặt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và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cấu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hình</a:t>
            </a:r>
            <a:r>
              <a:rPr lang="en-US" sz="2400" dirty="0">
                <a:latin typeface="Arial"/>
                <a:cs typeface="Arial"/>
              </a:rPr>
              <a:t> Database </a:t>
            </a:r>
            <a:r>
              <a:rPr lang="en-US" sz="2400" dirty="0" err="1">
                <a:latin typeface="Arial"/>
                <a:cs typeface="Arial"/>
              </a:rPr>
              <a:t>và</a:t>
            </a:r>
            <a:r>
              <a:rPr lang="en-US" sz="2400" dirty="0">
                <a:latin typeface="Arial"/>
                <a:cs typeface="Arial"/>
              </a:rPr>
              <a:t> </a:t>
            </a:r>
            <a:r>
              <a:rPr lang="en-US" sz="2400" dirty="0" err="1">
                <a:latin typeface="Arial"/>
                <a:cs typeface="Arial"/>
              </a:rPr>
              <a:t>WebServer</a:t>
            </a:r>
            <a:endParaRPr lang="en-US" sz="2400">
              <a:latin typeface="Arial"/>
              <a:cs typeface="Arial"/>
            </a:endParaRPr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endParaRPr lang="en-US" altLang="en-US" sz="240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Database</a:t>
            </a:r>
            <a:endParaRPr lang="vi-VN" sz="2400" dirty="0">
              <a:latin typeface="Arial"/>
              <a:cs typeface="Arial"/>
            </a:endParaRPr>
          </a:p>
          <a:p>
            <a:r>
              <a:rPr lang="en-US" sz="2400" err="1">
                <a:solidFill>
                  <a:srgbClr val="007ABF"/>
                </a:solidFill>
                <a:latin typeface="Arial"/>
                <a:cs typeface="Arial"/>
              </a:rPr>
              <a:t>WebServer</a:t>
            </a:r>
            <a:endParaRPr lang="en-US" sz="2400">
              <a:solidFill>
                <a:srgbClr val="007ABF"/>
              </a:solidFill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Disaster Recovery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3533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75BB7B-ED2B-3291-3B4D-F99349BC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Types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Servers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C92BF4-FBA0-B115-8EE9-0CDC6AE1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249377" cy="435133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There are mainly four types of web servers:</a:t>
            </a:r>
            <a:endParaRPr lang="en-US" dirty="0"/>
          </a:p>
          <a:p>
            <a:pPr lvl="1"/>
            <a:r>
              <a:rPr lang="en-US" dirty="0">
                <a:latin typeface="Arial"/>
                <a:cs typeface="Arial"/>
              </a:rPr>
              <a:t>Apache </a:t>
            </a:r>
            <a:endParaRPr lang="en-US" dirty="0"/>
          </a:p>
          <a:p>
            <a:pPr lvl="1"/>
            <a:r>
              <a:rPr lang="en-US" dirty="0">
                <a:latin typeface="Arial"/>
                <a:cs typeface="Arial"/>
              </a:rPr>
              <a:t>IIS </a:t>
            </a:r>
          </a:p>
          <a:p>
            <a:pPr lvl="1"/>
            <a:r>
              <a:rPr lang="en-US" dirty="0">
                <a:latin typeface="Arial"/>
                <a:cs typeface="Arial"/>
              </a:rPr>
              <a:t>Nginx </a:t>
            </a:r>
            <a:endParaRPr lang="en-US"/>
          </a:p>
          <a:p>
            <a:pPr lvl="1"/>
            <a:r>
              <a:rPr lang="en-US" dirty="0">
                <a:latin typeface="Arial"/>
                <a:cs typeface="Arial"/>
              </a:rPr>
              <a:t>LiteSpeed</a:t>
            </a:r>
            <a:br>
              <a:rPr lang="en-US" dirty="0"/>
            </a:br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09F9DE5-A870-96C8-CE98-CC29CEAA01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vòng tròn&#10;&#10;Mô tả được tự động tạo">
            <a:extLst>
              <a:ext uri="{FF2B5EF4-FFF2-40B4-BE49-F238E27FC236}">
                <a16:creationId xmlns:a16="http://schemas.microsoft.com/office/drawing/2014/main" id="{5EBED9AC-63EE-F197-0BF1-CD7CBD73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993" y="2270936"/>
            <a:ext cx="7080015" cy="39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2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94540C1-EB7E-A8C6-18DB-3B30665A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Apache</a:t>
            </a:r>
            <a:r>
              <a:rPr lang="vi-VN" dirty="0"/>
              <a:t> </a:t>
            </a:r>
            <a:r>
              <a:rPr lang="vi-VN" dirty="0" err="1"/>
              <a:t>Web</a:t>
            </a:r>
            <a:r>
              <a:rPr lang="vi-VN" dirty="0"/>
              <a:t> Server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C2F4CAA-73B7-B8A3-E645-91EC6F76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Apache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web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server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one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most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popular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web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servers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developed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Apache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Software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Foundation</a:t>
            </a:r>
            <a:endParaRPr lang="vi-VN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Apache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supports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almost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all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operating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systems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such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Linux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, Windows,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Unix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FreeBSD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Mac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OS X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more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Open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source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software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D7B229D-1AE5-7151-06B3-8FAF14DD62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5" name="Hình ảnh 4" descr="Ảnh có chứa bút máy, Dụng cụ viết, văn bản, thiết kế&#10;&#10;Mô tả được tự động tạo">
            <a:extLst>
              <a:ext uri="{FF2B5EF4-FFF2-40B4-BE49-F238E27FC236}">
                <a16:creationId xmlns:a16="http://schemas.microsoft.com/office/drawing/2014/main" id="{87061AD5-AE1A-455D-7902-D6850FFDD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770" y="4332552"/>
            <a:ext cx="4116681" cy="15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15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A0E050-CF7C-CF35-72AE-AC58D86C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IIS </a:t>
            </a:r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Server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937570-7427-B309-003D-D7AC32BF1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Not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an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open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source</a:t>
            </a:r>
            <a:endParaRPr lang="vi-VN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A Microsoft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product</a:t>
            </a:r>
            <a:endParaRPr lang="vi-VN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supports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all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platforms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run Windows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operating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8270676-4D77-D160-EF9F-6B72CB4841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5" name="Hình ảnh 4" descr="Ảnh có chứa Phông chữ, Đồ họa, văn bản, thiết kế đồ họa&#10;&#10;Mô tả được tự động tạo">
            <a:extLst>
              <a:ext uri="{FF2B5EF4-FFF2-40B4-BE49-F238E27FC236}">
                <a16:creationId xmlns:a16="http://schemas.microsoft.com/office/drawing/2014/main" id="{FBC30871-4DDB-226E-F743-8178C5330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697" y="4548923"/>
            <a:ext cx="4398903" cy="171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06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8D85DD8-A922-779F-9E1F-7F165B9C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Nginx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Server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EABC45-3FBA-26EB-10F3-042CDBC2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Nginx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open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source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web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server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7473AD5-372D-0697-90E6-5D1C79279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5" name="Hình ảnh 4" descr="Ảnh có chứa Phông chữ, biểu tượng, Đồ họa, thiết kế đồ họa&#10;&#10;Mô tả được tự động tạo">
            <a:extLst>
              <a:ext uri="{FF2B5EF4-FFF2-40B4-BE49-F238E27FC236}">
                <a16:creationId xmlns:a16="http://schemas.microsoft.com/office/drawing/2014/main" id="{560AA093-84A5-72A8-4B50-017891E11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845" y="4567737"/>
            <a:ext cx="4079051" cy="158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48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3891FF-C1B4-0CE8-BA8B-F5898944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LiteSpeed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Server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F4E199-C257-02DD-C563-387961724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LiteSpeed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(LSWS)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the 4th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popular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web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server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the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internet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a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commercial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web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server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4F98738-BC03-78C2-7911-0611A20AB1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5" name="Hình ảnh 4" descr="Ảnh có chứa biểu tượng, Phông chữ, Đồ họa, thiết kế đồ họa&#10;&#10;Mô tả được tự động tạo">
            <a:extLst>
              <a:ext uri="{FF2B5EF4-FFF2-40B4-BE49-F238E27FC236}">
                <a16:creationId xmlns:a16="http://schemas.microsoft.com/office/drawing/2014/main" id="{29AF6B77-3606-9F20-D8F3-041FB4646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437" y="4577145"/>
            <a:ext cx="4041422" cy="157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242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Database</a:t>
            </a:r>
            <a:endParaRPr lang="vi-VN" sz="2400" dirty="0">
              <a:latin typeface="Arial"/>
              <a:cs typeface="Arial"/>
            </a:endParaRPr>
          </a:p>
          <a:p>
            <a:r>
              <a:rPr lang="en-US" sz="2400" err="1">
                <a:latin typeface="Arial"/>
                <a:cs typeface="Arial"/>
              </a:rPr>
              <a:t>WebServer</a:t>
            </a:r>
            <a:endParaRPr lang="en-US" sz="2400">
              <a:latin typeface="Arial"/>
              <a:cs typeface="Arial"/>
            </a:endParaRPr>
          </a:p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Disaster Recovery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87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AE332E-66FF-1E7A-9562-64988433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Disaster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Recovery</a:t>
            </a:r>
            <a:r>
              <a:rPr lang="vi-VN" dirty="0">
                <a:latin typeface="Arial"/>
                <a:cs typeface="Arial"/>
              </a:rPr>
              <a:t> - Phục hồi thảm họa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FFEA7BD-341A-7BA2-6938-B1CC948A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399896" cy="4351338"/>
          </a:xfrm>
        </p:spPr>
        <p:txBody>
          <a:bodyPr/>
          <a:lstStyle/>
          <a:p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Disaster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Recovery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 nhanh hay chậm sẽ ảnh hưởng đến SLA cam kết:</a:t>
            </a:r>
          </a:p>
          <a:p>
            <a:r>
              <a:rPr lang="vi-VN">
                <a:solidFill>
                  <a:srgbClr val="000000"/>
                </a:solidFill>
                <a:latin typeface="Arial"/>
                <a:cs typeface="Arial"/>
              </a:rPr>
              <a:t>RPO: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Recovery</a:t>
            </a:r>
            <a:r>
              <a:rPr lang="vi-VN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Point</a:t>
            </a:r>
            <a:r>
              <a:rPr lang="vi-VN">
                <a:solidFill>
                  <a:srgbClr val="000000"/>
                </a:solidFill>
                <a:latin typeface="Arial"/>
                <a:cs typeface="Arial"/>
              </a:rPr>
              <a:t> Objective</a:t>
            </a:r>
          </a:p>
          <a:p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RTO: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Recovery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Time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Objective</a:t>
            </a:r>
            <a:endParaRPr lang="vi-VN" dirty="0" err="1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FBEC91D-B63D-6363-3586-7AA3B3650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5" name="Hình ảnh 4" descr="Ảnh có chứa biểu đồ, ảnh chụp màn hình, hàng, Sơ đồ&#10;&#10;Mô tả được tự động tạo">
            <a:extLst>
              <a:ext uri="{FF2B5EF4-FFF2-40B4-BE49-F238E27FC236}">
                <a16:creationId xmlns:a16="http://schemas.microsoft.com/office/drawing/2014/main" id="{90A9F858-D76B-83F1-86EC-C92A1BC4D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34" y="2930616"/>
            <a:ext cx="8124237" cy="270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79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AE332E-66FF-1E7A-9562-64988433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Disaster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Recovery</a:t>
            </a:r>
            <a:r>
              <a:rPr lang="vi-VN" dirty="0">
                <a:latin typeface="Arial"/>
                <a:cs typeface="Arial"/>
              </a:rPr>
              <a:t> - Phục hồi thảm họa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FFEA7BD-341A-7BA2-6938-B1CC948A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00"/>
            <a:ext cx="11399896" cy="4351338"/>
          </a:xfrm>
        </p:spPr>
        <p:txBody>
          <a:bodyPr/>
          <a:lstStyle/>
          <a:p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Disaster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Recovery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dirty="0" err="1">
                <a:solidFill>
                  <a:srgbClr val="000000"/>
                </a:solidFill>
                <a:latin typeface="Arial"/>
                <a:cs typeface="Arial"/>
              </a:rPr>
              <a:t>Strategies</a:t>
            </a:r>
          </a:p>
          <a:p>
            <a:pPr lvl="1"/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Backup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Restore</a:t>
            </a:r>
            <a:endParaRPr lang="vi-VN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Pilot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Light</a:t>
            </a:r>
            <a:endParaRPr lang="vi-VN">
              <a:solidFill>
                <a:srgbClr val="000000"/>
              </a:solidFill>
              <a:latin typeface="Arial"/>
              <a:cs typeface="Arial"/>
            </a:endParaRPr>
          </a:p>
          <a:p>
            <a:pPr lvl="1"/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Warm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Standby</a:t>
            </a:r>
            <a:endParaRPr lang="vi-VN"/>
          </a:p>
          <a:p>
            <a:pPr lvl="1"/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Hot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Site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/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Multi</a:t>
            </a:r>
            <a:r>
              <a:rPr lang="vi-VN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vi-VN" err="1">
                <a:solidFill>
                  <a:srgbClr val="000000"/>
                </a:solidFill>
                <a:latin typeface="Arial"/>
                <a:cs typeface="Arial"/>
              </a:rPr>
              <a:t>Site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Active-Active</a:t>
            </a:r>
            <a:endParaRPr lang="vi-VN"/>
          </a:p>
          <a:p>
            <a:pPr lvl="1"/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FBEC91D-B63D-6363-3586-7AA3B3650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6" name="Hình ảnh 5" descr="Ảnh có chứa văn bản, ảnh chụp màn hình, biểu đồ, Phông chữ&#10;&#10;Mô tả được tự động tạo">
            <a:extLst>
              <a:ext uri="{FF2B5EF4-FFF2-40B4-BE49-F238E27FC236}">
                <a16:creationId xmlns:a16="http://schemas.microsoft.com/office/drawing/2014/main" id="{D03CEAF5-FCC2-DBA2-4203-B00808A2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141" y="3108742"/>
            <a:ext cx="7127051" cy="29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69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>
                <a:latin typeface="Arial"/>
                <a:cs typeface="Arial"/>
              </a:rPr>
              <a:t>Thank You</a:t>
            </a:r>
            <a:endParaRPr lang="vi-VN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Database</a:t>
            </a:r>
            <a:endParaRPr lang="vi-VN" sz="2400" dirty="0">
              <a:latin typeface="Arial"/>
              <a:cs typeface="Arial"/>
            </a:endParaRPr>
          </a:p>
          <a:p>
            <a:r>
              <a:rPr lang="en-US" sz="2400" err="1">
                <a:latin typeface="Arial"/>
                <a:cs typeface="Arial"/>
              </a:rPr>
              <a:t>WebServer</a:t>
            </a:r>
            <a:endParaRPr lang="en-US" sz="240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Disaster Recovery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858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6BBF0-944A-B4B6-EC4C-8D3AA7B6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Arial"/>
                <a:cs typeface="Arial"/>
              </a:rPr>
              <a:t>Mục Lục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56C97B-92D3-569A-CA12-31118148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ABF"/>
                </a:solidFill>
                <a:latin typeface="Arial"/>
                <a:cs typeface="Arial"/>
              </a:rPr>
              <a:t>Database</a:t>
            </a:r>
            <a:endParaRPr lang="vi-VN" sz="2400" dirty="0">
              <a:solidFill>
                <a:srgbClr val="007ABF"/>
              </a:solidFill>
              <a:latin typeface="Arial"/>
              <a:cs typeface="Arial"/>
            </a:endParaRPr>
          </a:p>
          <a:p>
            <a:r>
              <a:rPr lang="en-US" sz="2400" err="1">
                <a:latin typeface="Arial"/>
                <a:cs typeface="Arial"/>
              </a:rPr>
              <a:t>WebServer</a:t>
            </a:r>
            <a:endParaRPr lang="en-US" sz="240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Disaster Recovery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1AE6FA1-0B27-198F-9D5A-2DF8BC1BFF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39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DB8531-5F1F-032B-1E89-367CFC50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History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Database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Systems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4C1CD9-9B88-E359-60B3-080F8A42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>
                <a:solidFill>
                  <a:schemeClr val="hlink"/>
                </a:solidFill>
                <a:latin typeface="Times New Roman"/>
                <a:cs typeface="Times New Roman"/>
              </a:rPr>
              <a:t>First generation</a:t>
            </a:r>
            <a:endParaRPr lang="en-US" sz="1400">
              <a:solidFill>
                <a:srgbClr val="FC0128"/>
              </a:solidFill>
              <a:latin typeface="Times New Roman"/>
              <a:cs typeface="Times New Roman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Times New Roman"/>
                <a:cs typeface="Times New Roman"/>
              </a:rPr>
              <a:t>Hierarchical model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Times New Roman"/>
                <a:cs typeface="Times New Roman"/>
              </a:rPr>
              <a:t> </a:t>
            </a:r>
            <a:r>
              <a:rPr lang="en-US" sz="1400" dirty="0">
                <a:solidFill>
                  <a:schemeClr val="hlink"/>
                </a:solidFill>
                <a:latin typeface="Times New Roman"/>
                <a:cs typeface="Times New Roman"/>
              </a:rPr>
              <a:t>I</a:t>
            </a:r>
            <a:r>
              <a:rPr lang="en-US" sz="1400" dirty="0">
                <a:latin typeface="Times New Roman"/>
                <a:cs typeface="Times New Roman"/>
              </a:rPr>
              <a:t>nformation </a:t>
            </a:r>
            <a:r>
              <a:rPr lang="en-US" sz="1400" dirty="0">
                <a:solidFill>
                  <a:schemeClr val="hlink"/>
                </a:solidFill>
                <a:latin typeface="Times New Roman"/>
                <a:cs typeface="Times New Roman"/>
              </a:rPr>
              <a:t>M</a:t>
            </a:r>
            <a:r>
              <a:rPr lang="en-US" sz="1400" dirty="0">
                <a:latin typeface="Times New Roman"/>
                <a:cs typeface="Times New Roman"/>
              </a:rPr>
              <a:t>anagement </a:t>
            </a:r>
            <a:r>
              <a:rPr lang="en-US" sz="1400" dirty="0">
                <a:solidFill>
                  <a:schemeClr val="hlink"/>
                </a:solidFill>
                <a:latin typeface="Times New Roman"/>
                <a:cs typeface="Times New Roman"/>
              </a:rPr>
              <a:t>S</a:t>
            </a:r>
            <a:r>
              <a:rPr lang="en-US" sz="1400" dirty="0">
                <a:latin typeface="Times New Roman"/>
                <a:cs typeface="Times New Roman"/>
              </a:rPr>
              <a:t>ystem (IMS)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Times New Roman"/>
                <a:cs typeface="Times New Roman"/>
              </a:rPr>
              <a:t>Network model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hlink"/>
                </a:solidFill>
                <a:latin typeface="Times New Roman"/>
                <a:cs typeface="Times New Roman"/>
              </a:rPr>
              <a:t>Co</a:t>
            </a:r>
            <a:r>
              <a:rPr lang="en-US" sz="1400" dirty="0">
                <a:latin typeface="Times New Roman"/>
                <a:cs typeface="Times New Roman"/>
              </a:rPr>
              <a:t>nference on </a:t>
            </a:r>
            <a:r>
              <a:rPr lang="en-US" sz="1400" dirty="0">
                <a:solidFill>
                  <a:schemeClr val="hlink"/>
                </a:solidFill>
                <a:latin typeface="Times New Roman"/>
                <a:cs typeface="Times New Roman"/>
              </a:rPr>
              <a:t>Da</a:t>
            </a:r>
            <a:r>
              <a:rPr lang="en-US" sz="1400" dirty="0">
                <a:latin typeface="Times New Roman"/>
                <a:cs typeface="Times New Roman"/>
              </a:rPr>
              <a:t>ta S</a:t>
            </a:r>
            <a:r>
              <a:rPr lang="en-US" sz="1400" dirty="0">
                <a:solidFill>
                  <a:schemeClr val="hlink"/>
                </a:solidFill>
                <a:latin typeface="Times New Roman"/>
                <a:cs typeface="Times New Roman"/>
              </a:rPr>
              <a:t>y</a:t>
            </a:r>
            <a:r>
              <a:rPr lang="en-US" sz="1400" dirty="0">
                <a:latin typeface="Times New Roman"/>
                <a:cs typeface="Times New Roman"/>
              </a:rPr>
              <a:t>stem Languages (CODASYL)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hlink"/>
                </a:solidFill>
                <a:latin typeface="Times New Roman"/>
                <a:cs typeface="Times New Roman"/>
              </a:rPr>
              <a:t>D</a:t>
            </a:r>
            <a:r>
              <a:rPr lang="en-US" sz="1400" dirty="0">
                <a:latin typeface="Times New Roman"/>
                <a:cs typeface="Times New Roman"/>
              </a:rPr>
              <a:t>ata </a:t>
            </a:r>
            <a:r>
              <a:rPr lang="en-US" sz="1400" dirty="0">
                <a:solidFill>
                  <a:schemeClr val="hlink"/>
                </a:solidFill>
                <a:latin typeface="Times New Roman"/>
                <a:cs typeface="Times New Roman"/>
              </a:rPr>
              <a:t>B</a:t>
            </a:r>
            <a:r>
              <a:rPr lang="en-US" sz="1400" dirty="0">
                <a:latin typeface="Times New Roman"/>
                <a:cs typeface="Times New Roman"/>
              </a:rPr>
              <a:t>ase </a:t>
            </a:r>
            <a:r>
              <a:rPr lang="en-US" sz="1400" dirty="0">
                <a:solidFill>
                  <a:schemeClr val="hlink"/>
                </a:solidFill>
                <a:latin typeface="Times New Roman"/>
                <a:cs typeface="Times New Roman"/>
              </a:rPr>
              <a:t>T</a:t>
            </a:r>
            <a:r>
              <a:rPr lang="en-US" sz="1400" dirty="0">
                <a:latin typeface="Times New Roman"/>
                <a:cs typeface="Times New Roman"/>
              </a:rPr>
              <a:t>ask </a:t>
            </a:r>
            <a:r>
              <a:rPr lang="en-US" sz="1400" dirty="0">
                <a:solidFill>
                  <a:schemeClr val="hlink"/>
                </a:solidFill>
                <a:latin typeface="Times New Roman"/>
                <a:cs typeface="Times New Roman"/>
              </a:rPr>
              <a:t>G</a:t>
            </a:r>
            <a:r>
              <a:rPr lang="en-US" sz="1400" dirty="0">
                <a:latin typeface="Times New Roman"/>
                <a:cs typeface="Times New Roman"/>
              </a:rPr>
              <a:t>roup (DBTG)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Times New Roman"/>
                <a:cs typeface="Times New Roman"/>
              </a:rPr>
              <a:t>Limitation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Times New Roman"/>
                <a:cs typeface="Times New Roman"/>
              </a:rPr>
              <a:t>Complex program for simple query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Times New Roman"/>
                <a:cs typeface="Times New Roman"/>
              </a:rPr>
              <a:t>Minimum data independence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Times New Roman"/>
                <a:cs typeface="Times New Roman"/>
              </a:rPr>
              <a:t>No theoretical foundation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hlink"/>
                </a:solidFill>
                <a:latin typeface="Times New Roman"/>
                <a:cs typeface="Times New Roman"/>
              </a:rPr>
              <a:t>Second generation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Times New Roman"/>
                <a:cs typeface="Times New Roman"/>
              </a:rPr>
              <a:t>Relational model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Times New Roman"/>
                <a:cs typeface="Times New Roman"/>
              </a:rPr>
              <a:t>E. R. Codd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Times New Roman"/>
                <a:cs typeface="Times New Roman"/>
              </a:rPr>
              <a:t>DB2, Oracle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Times New Roman"/>
                <a:cs typeface="Times New Roman"/>
              </a:rPr>
              <a:t>Limitation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Times New Roman"/>
                <a:cs typeface="Times New Roman"/>
              </a:rPr>
              <a:t>Limited data modeling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solidFill>
                  <a:schemeClr val="hlink"/>
                </a:solidFill>
                <a:latin typeface="Times New Roman"/>
                <a:cs typeface="Times New Roman"/>
              </a:rPr>
              <a:t>Third generation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Times New Roman"/>
                <a:cs typeface="Times New Roman"/>
              </a:rPr>
              <a:t>Object-relational DBMS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Times New Roman"/>
                <a:cs typeface="Times New Roman"/>
              </a:rPr>
              <a:t>Object-oriented DBMS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116B76C-8980-5232-EEE0-4FCC2343ED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940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F874732-F5BE-67CA-E14D-B2ECA22A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Type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of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Database</a:t>
            </a:r>
          </a:p>
        </p:txBody>
      </p:sp>
      <p:pic>
        <p:nvPicPr>
          <p:cNvPr id="5" name="Chỗ dành sẵn cho Nội dung 4" descr="Ảnh có chứa văn bản, ảnh chụp màn hình, biểu đồ, thiết kế&#10;&#10;Mô tả được tự động tạo">
            <a:extLst>
              <a:ext uri="{FF2B5EF4-FFF2-40B4-BE49-F238E27FC236}">
                <a16:creationId xmlns:a16="http://schemas.microsoft.com/office/drawing/2014/main" id="{0CF52459-8290-2A3C-1D6D-763322799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0592" y="1165372"/>
            <a:ext cx="7070490" cy="3777897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BDD4305-55DA-B4DC-E383-A782C6AFE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D56D4DF9-17A3-0685-2DF9-68574134D879}"/>
              </a:ext>
            </a:extLst>
          </p:cNvPr>
          <p:cNvSpPr txBox="1">
            <a:spLocks/>
          </p:cNvSpPr>
          <p:nvPr/>
        </p:nvSpPr>
        <p:spPr bwMode="auto">
          <a:xfrm>
            <a:off x="446852" y="1160874"/>
            <a:ext cx="44666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latin typeface="Arial"/>
                <a:cs typeface="Times New Roman"/>
              </a:rPr>
              <a:t>SQL Database</a:t>
            </a:r>
          </a:p>
          <a:p>
            <a:pPr lvl="1" defTabSz="914400">
              <a:lnSpc>
                <a:spcPct val="100000"/>
              </a:lnSpc>
              <a:spcBef>
                <a:spcPct val="20000"/>
              </a:spcBef>
            </a:pPr>
            <a:r>
              <a:rPr lang="en-US" sz="2000" dirty="0">
                <a:latin typeface="Arial"/>
                <a:cs typeface="Times New Roman"/>
              </a:rPr>
              <a:t>Relational</a:t>
            </a:r>
            <a:endParaRPr lang="en-US" sz="2000" dirty="0">
              <a:cs typeface="Times New Roman"/>
            </a:endParaRPr>
          </a:p>
          <a:p>
            <a:pPr lvl="1" defTabSz="914400">
              <a:lnSpc>
                <a:spcPct val="100000"/>
              </a:lnSpc>
              <a:spcBef>
                <a:spcPct val="20000"/>
              </a:spcBef>
            </a:pPr>
            <a:r>
              <a:rPr lang="en-US" sz="2000" dirty="0">
                <a:latin typeface="Arial"/>
                <a:cs typeface="Times New Roman"/>
              </a:rPr>
              <a:t>Analytical (OLAP): </a:t>
            </a:r>
            <a:endParaRPr lang="en-US" sz="2000">
              <a:cs typeface="Times New Roman"/>
            </a:endParaRPr>
          </a:p>
          <a:p>
            <a:pPr defTabSz="914400">
              <a:lnSpc>
                <a:spcPct val="100000"/>
              </a:lnSpc>
              <a:spcBef>
                <a:spcPct val="20000"/>
              </a:spcBef>
            </a:pPr>
            <a:r>
              <a:rPr lang="en-US" sz="2400" dirty="0">
                <a:latin typeface="Arial"/>
                <a:cs typeface="Times New Roman"/>
              </a:rPr>
              <a:t>NoSQL Database</a:t>
            </a:r>
          </a:p>
          <a:p>
            <a:pPr lvl="1" defTabSz="914400">
              <a:lnSpc>
                <a:spcPct val="100000"/>
              </a:lnSpc>
              <a:spcBef>
                <a:spcPct val="20000"/>
              </a:spcBef>
            </a:pPr>
            <a:r>
              <a:rPr lang="en-US" sz="2000" dirty="0" err="1">
                <a:latin typeface="Arial"/>
                <a:cs typeface="Times New Roman"/>
              </a:rPr>
              <a:t>Columm</a:t>
            </a:r>
            <a:r>
              <a:rPr lang="en-US" sz="2000" dirty="0">
                <a:latin typeface="Arial"/>
                <a:cs typeface="Times New Roman"/>
              </a:rPr>
              <a:t>-Family</a:t>
            </a:r>
          </a:p>
          <a:p>
            <a:pPr lvl="1" defTabSz="914400">
              <a:lnSpc>
                <a:spcPct val="100000"/>
              </a:lnSpc>
              <a:spcBef>
                <a:spcPct val="20000"/>
              </a:spcBef>
            </a:pPr>
            <a:r>
              <a:rPr lang="en-US" sz="2000" dirty="0">
                <a:latin typeface="Arial"/>
                <a:cs typeface="Times New Roman"/>
              </a:rPr>
              <a:t>Graph</a:t>
            </a:r>
          </a:p>
          <a:p>
            <a:pPr lvl="1" defTabSz="914400">
              <a:lnSpc>
                <a:spcPct val="100000"/>
              </a:lnSpc>
              <a:spcBef>
                <a:spcPct val="20000"/>
              </a:spcBef>
            </a:pPr>
            <a:r>
              <a:rPr lang="en-US" sz="2000" dirty="0">
                <a:latin typeface="Arial"/>
                <a:cs typeface="Times New Roman"/>
              </a:rPr>
              <a:t>Document</a:t>
            </a:r>
          </a:p>
          <a:p>
            <a:pPr lvl="1" defTabSz="914400">
              <a:lnSpc>
                <a:spcPct val="100000"/>
              </a:lnSpc>
              <a:spcBef>
                <a:spcPct val="20000"/>
              </a:spcBef>
            </a:pPr>
            <a:r>
              <a:rPr lang="en-US" sz="2000" dirty="0">
                <a:latin typeface="Arial"/>
                <a:cs typeface="Times New Roman"/>
              </a:rPr>
              <a:t>Key-values</a:t>
            </a:r>
          </a:p>
          <a:p>
            <a:pPr marL="0" indent="0" defTabSz="914400">
              <a:lnSpc>
                <a:spcPct val="100000"/>
              </a:lnSpc>
              <a:spcBef>
                <a:spcPct val="20000"/>
              </a:spcBef>
              <a:buNone/>
            </a:pPr>
            <a:endParaRPr lang="en-US" sz="2400" dirty="0">
              <a:latin typeface="Arial"/>
              <a:cs typeface="Times New Roman"/>
            </a:endParaRPr>
          </a:p>
          <a:p>
            <a:pPr defTabSz="91440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1206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A9EBAD-504A-1BED-3856-0C2C33F4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SQL </a:t>
            </a:r>
            <a:r>
              <a:rPr lang="vi-VN" dirty="0" err="1">
                <a:latin typeface="Arial"/>
                <a:cs typeface="Arial"/>
              </a:rPr>
              <a:t>Database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25B7A78-0A83-6515-C7CE-96935E83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D34F86C-6720-8258-985C-BEFD9C60B5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 dirty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9925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7B2616-8B73-B122-9DAB-3EC9E0C1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Relational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Model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Concepts</a:t>
            </a:r>
            <a:r>
              <a:rPr lang="vi-VN" dirty="0">
                <a:latin typeface="Arial"/>
                <a:cs typeface="Arial"/>
              </a:rPr>
              <a:t> in DBMS</a:t>
            </a:r>
          </a:p>
        </p:txBody>
      </p:sp>
      <p:pic>
        <p:nvPicPr>
          <p:cNvPr id="5" name="Chỗ dành sẵn cho Nội dung 4" descr="Ảnh có chứa văn bản, ảnh chụp màn hình, Phông chữ, hàng&#10;&#10;Mô tả được tự động tạo">
            <a:extLst>
              <a:ext uri="{FF2B5EF4-FFF2-40B4-BE49-F238E27FC236}">
                <a16:creationId xmlns:a16="http://schemas.microsoft.com/office/drawing/2014/main" id="{2F7A0515-EAA5-96C0-E6BE-C08D3E91C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2851" y="823178"/>
            <a:ext cx="10963157" cy="5139619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247855D-1612-2322-1306-E1DB105FC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2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7B2616-8B73-B122-9DAB-3EC9E0C1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Relational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Model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Concepts</a:t>
            </a:r>
            <a:r>
              <a:rPr lang="vi-VN" dirty="0">
                <a:latin typeface="Arial"/>
                <a:cs typeface="Arial"/>
              </a:rPr>
              <a:t> in DBMS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3C65F5E-AFD2-971D-59AE-81DFBC570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1500" b="1" err="1">
                <a:solidFill>
                  <a:srgbClr val="222222"/>
                </a:solidFill>
                <a:latin typeface="Arial"/>
                <a:cs typeface="Arial"/>
              </a:rPr>
              <a:t>Attribute</a:t>
            </a:r>
            <a:r>
              <a:rPr lang="vi-VN" sz="1500" b="1" dirty="0">
                <a:solidFill>
                  <a:srgbClr val="222222"/>
                </a:solidFill>
                <a:latin typeface="Arial"/>
                <a:cs typeface="Arial"/>
              </a:rPr>
              <a:t>: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 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Each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column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in a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Table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Attributes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the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properties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which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define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a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relation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e.g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.,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Student_Rollno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NAME,etc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r>
              <a:rPr lang="vi-VN" sz="1500" b="1" dirty="0" err="1">
                <a:solidFill>
                  <a:srgbClr val="222222"/>
                </a:solidFill>
                <a:latin typeface="Arial"/>
                <a:cs typeface="Arial"/>
              </a:rPr>
              <a:t>Tables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 – In the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Relational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model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the,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relations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are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saved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in the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table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format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stored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along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its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entities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 A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table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has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two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properties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rows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columns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Rows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represent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records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columns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represent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attributes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endParaRPr lang="vi-VN">
              <a:latin typeface="Arial"/>
              <a:cs typeface="Arial"/>
            </a:endParaRPr>
          </a:p>
          <a:p>
            <a:r>
              <a:rPr lang="vi-VN" sz="1500" b="1" err="1">
                <a:solidFill>
                  <a:srgbClr val="222222"/>
                </a:solidFill>
                <a:latin typeface="Arial"/>
                <a:cs typeface="Arial"/>
              </a:rPr>
              <a:t>Tuple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 –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It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nothing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but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a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single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row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a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table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which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contains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a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single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record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r>
              <a:rPr lang="vi-VN" sz="1500" b="1" dirty="0" err="1">
                <a:solidFill>
                  <a:srgbClr val="222222"/>
                </a:solidFill>
                <a:latin typeface="Arial"/>
                <a:cs typeface="Arial"/>
              </a:rPr>
              <a:t>Relation</a:t>
            </a:r>
            <a:r>
              <a:rPr lang="vi-VN" sz="15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b="1" dirty="0" err="1">
                <a:solidFill>
                  <a:srgbClr val="222222"/>
                </a:solidFill>
                <a:latin typeface="Arial"/>
                <a:cs typeface="Arial"/>
              </a:rPr>
              <a:t>Schema</a:t>
            </a:r>
            <a:r>
              <a:rPr lang="vi-VN" sz="1500" b="1" dirty="0">
                <a:solidFill>
                  <a:srgbClr val="222222"/>
                </a:solidFill>
                <a:latin typeface="Arial"/>
                <a:cs typeface="Arial"/>
              </a:rPr>
              <a:t>: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 A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relaton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schema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represents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the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name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the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relation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with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its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attributes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r>
              <a:rPr lang="vi-VN" sz="1500" b="1" err="1">
                <a:solidFill>
                  <a:srgbClr val="222222"/>
                </a:solidFill>
                <a:latin typeface="Arial"/>
                <a:cs typeface="Arial"/>
              </a:rPr>
              <a:t>Degree</a:t>
            </a:r>
            <a:r>
              <a:rPr lang="vi-VN" sz="1500" b="1" dirty="0">
                <a:solidFill>
                  <a:srgbClr val="222222"/>
                </a:solidFill>
                <a:latin typeface="Arial"/>
                <a:cs typeface="Arial"/>
              </a:rPr>
              <a:t>: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 The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total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number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attributes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which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in the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relation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called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the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degree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the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relation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r>
              <a:rPr lang="vi-VN" sz="1500" b="1" err="1">
                <a:solidFill>
                  <a:srgbClr val="222222"/>
                </a:solidFill>
                <a:latin typeface="Arial"/>
                <a:cs typeface="Arial"/>
              </a:rPr>
              <a:t>Cardinality</a:t>
            </a:r>
            <a:r>
              <a:rPr lang="vi-VN" sz="1500" b="1" dirty="0">
                <a:solidFill>
                  <a:srgbClr val="222222"/>
                </a:solidFill>
                <a:latin typeface="Arial"/>
                <a:cs typeface="Arial"/>
              </a:rPr>
              <a:t>: 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Total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number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rows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present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in the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Table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r>
              <a:rPr lang="vi-VN" sz="1500" b="1" err="1">
                <a:solidFill>
                  <a:srgbClr val="222222"/>
                </a:solidFill>
                <a:latin typeface="Arial"/>
                <a:cs typeface="Arial"/>
              </a:rPr>
              <a:t>Column</a:t>
            </a:r>
            <a:r>
              <a:rPr lang="vi-VN" sz="1500" b="1" dirty="0">
                <a:solidFill>
                  <a:srgbClr val="222222"/>
                </a:solidFill>
                <a:latin typeface="Arial"/>
                <a:cs typeface="Arial"/>
              </a:rPr>
              <a:t>: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 The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column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represents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the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set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values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for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a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specific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attribute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r>
              <a:rPr lang="vi-VN" sz="1500" b="1" err="1">
                <a:solidFill>
                  <a:srgbClr val="222222"/>
                </a:solidFill>
                <a:latin typeface="Arial"/>
                <a:cs typeface="Arial"/>
              </a:rPr>
              <a:t>Relation</a:t>
            </a:r>
            <a:r>
              <a:rPr lang="vi-VN" sz="15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b="1" err="1">
                <a:solidFill>
                  <a:srgbClr val="222222"/>
                </a:solidFill>
                <a:latin typeface="Arial"/>
                <a:cs typeface="Arial"/>
              </a:rPr>
              <a:t>instance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 –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Relation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instance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a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finite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set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of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tuples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in the RDBMS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system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Relation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instances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never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have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duplicate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tuples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r>
              <a:rPr lang="vi-VN" sz="1500" b="1" err="1">
                <a:solidFill>
                  <a:srgbClr val="222222"/>
                </a:solidFill>
                <a:latin typeface="Arial"/>
                <a:cs typeface="Arial"/>
              </a:rPr>
              <a:t>Relation</a:t>
            </a:r>
            <a:r>
              <a:rPr lang="vi-VN" sz="15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b="1" err="1">
                <a:solidFill>
                  <a:srgbClr val="222222"/>
                </a:solidFill>
                <a:latin typeface="Arial"/>
                <a:cs typeface="Arial"/>
              </a:rPr>
              <a:t>key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 –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Every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row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has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one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two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or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multiple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attributes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which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called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relation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err="1">
                <a:solidFill>
                  <a:srgbClr val="222222"/>
                </a:solidFill>
                <a:latin typeface="Arial"/>
                <a:cs typeface="Arial"/>
              </a:rPr>
              <a:t>key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endParaRPr lang="vi-VN" dirty="0">
              <a:latin typeface="Arial"/>
              <a:cs typeface="Arial"/>
            </a:endParaRPr>
          </a:p>
          <a:p>
            <a:r>
              <a:rPr lang="vi-VN" sz="1500" b="1" dirty="0" err="1">
                <a:solidFill>
                  <a:srgbClr val="222222"/>
                </a:solidFill>
                <a:latin typeface="Arial"/>
                <a:cs typeface="Arial"/>
              </a:rPr>
              <a:t>Attribute</a:t>
            </a:r>
            <a:r>
              <a:rPr lang="vi-VN" sz="1500" b="1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b="1" dirty="0" err="1">
                <a:solidFill>
                  <a:srgbClr val="222222"/>
                </a:solidFill>
                <a:latin typeface="Arial"/>
                <a:cs typeface="Arial"/>
              </a:rPr>
              <a:t>domain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 –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Every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attribute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has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some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pre-defined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value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and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scope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which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is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known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as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attribute</a:t>
            </a:r>
            <a:r>
              <a:rPr lang="vi-VN" sz="15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vi-VN" sz="1500" dirty="0" err="1">
                <a:solidFill>
                  <a:srgbClr val="222222"/>
                </a:solidFill>
                <a:latin typeface="Arial"/>
                <a:cs typeface="Arial"/>
              </a:rPr>
              <a:t>domain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247855D-1612-2322-1306-E1DB105FC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14174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iza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Màn hình rộng</PresentationFormat>
  <Slides>29</Slides>
  <Notes>22</Notes>
  <HiddenSlides>0</HiddenSlide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29</vt:i4>
      </vt:variant>
    </vt:vector>
  </HeadingPairs>
  <TitlesOfParts>
    <vt:vector size="31" baseType="lpstr">
      <vt:lpstr>Blends</vt:lpstr>
      <vt:lpstr>Alizarin</vt:lpstr>
      <vt:lpstr>Bản trình bày PowerPoint</vt:lpstr>
      <vt:lpstr>Mục đích bài học</vt:lpstr>
      <vt:lpstr>Mục Lục</vt:lpstr>
      <vt:lpstr>Mục Lục</vt:lpstr>
      <vt:lpstr>History of Database Systems</vt:lpstr>
      <vt:lpstr>Type of Database</vt:lpstr>
      <vt:lpstr>SQL Database</vt:lpstr>
      <vt:lpstr>Relational Model Concepts in DBMS</vt:lpstr>
      <vt:lpstr>Relational Model Concepts in DBMS</vt:lpstr>
      <vt:lpstr>Analytical (OLAP)</vt:lpstr>
      <vt:lpstr>NoSQL Database</vt:lpstr>
      <vt:lpstr>History NoSQL Database</vt:lpstr>
      <vt:lpstr>Why NoSQL</vt:lpstr>
      <vt:lpstr>Features of NoSQL</vt:lpstr>
      <vt:lpstr>Types of NoSQL Databases</vt:lpstr>
      <vt:lpstr>Types of NoSQL Databases</vt:lpstr>
      <vt:lpstr>Types of NoSQL Databases</vt:lpstr>
      <vt:lpstr>Types of NoSQL Databases</vt:lpstr>
      <vt:lpstr>Types of NoSQL Databases</vt:lpstr>
      <vt:lpstr>Mục Lục</vt:lpstr>
      <vt:lpstr>Types of Web Servers</vt:lpstr>
      <vt:lpstr>Apache Web Server</vt:lpstr>
      <vt:lpstr>IIS Web Server</vt:lpstr>
      <vt:lpstr>Nginx Web Server</vt:lpstr>
      <vt:lpstr>LiteSpeed Web Server</vt:lpstr>
      <vt:lpstr>Mục Lục</vt:lpstr>
      <vt:lpstr>Disaster Recovery - Phục hồi thảm họa</vt:lpstr>
      <vt:lpstr>Disaster Recovery - Phục hồi thảm họa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revision>424</cp:revision>
  <cp:lastPrinted>1601-01-01T00:00:00Z</cp:lastPrinted>
  <dcterms:created xsi:type="dcterms:W3CDTF">2005-08-06T12:02:07Z</dcterms:created>
  <dcterms:modified xsi:type="dcterms:W3CDTF">2023-10-19T10:33:19Z</dcterms:modified>
</cp:coreProperties>
</file>