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 id="2147483648" r:id="rId2"/>
  </p:sldMasterIdLst>
  <p:notesMasterIdLst>
    <p:notesMasterId r:id="rId34"/>
  </p:notesMasterIdLst>
  <p:sldIdLst>
    <p:sldId id="404" r:id="rId3"/>
    <p:sldId id="257" r:id="rId4"/>
    <p:sldId id="405" r:id="rId5"/>
    <p:sldId id="408" r:id="rId6"/>
    <p:sldId id="407" r:id="rId7"/>
    <p:sldId id="419" r:id="rId8"/>
    <p:sldId id="409" r:id="rId9"/>
    <p:sldId id="410" r:id="rId10"/>
    <p:sldId id="411" r:id="rId11"/>
    <p:sldId id="412" r:id="rId12"/>
    <p:sldId id="413" r:id="rId13"/>
    <p:sldId id="414" r:id="rId14"/>
    <p:sldId id="415" r:id="rId15"/>
    <p:sldId id="416" r:id="rId16"/>
    <p:sldId id="417" r:id="rId17"/>
    <p:sldId id="418" r:id="rId18"/>
    <p:sldId id="420" r:id="rId19"/>
    <p:sldId id="421" r:id="rId20"/>
    <p:sldId id="422" r:id="rId21"/>
    <p:sldId id="423" r:id="rId22"/>
    <p:sldId id="424" r:id="rId23"/>
    <p:sldId id="425" r:id="rId24"/>
    <p:sldId id="426" r:id="rId25"/>
    <p:sldId id="428" r:id="rId26"/>
    <p:sldId id="429" r:id="rId27"/>
    <p:sldId id="430" r:id="rId28"/>
    <p:sldId id="431" r:id="rId29"/>
    <p:sldId id="432" r:id="rId30"/>
    <p:sldId id="433" r:id="rId31"/>
    <p:sldId id="434" r:id="rId32"/>
    <p:sldId id="393" r:id="rId33"/>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BF"/>
    <a:srgbClr val="E1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66498-44F8-4639-A8CA-2B4C0AD1D51C}" v="720" dt="2023-08-04T03:00:58.814"/>
    <p1510:client id="{0BFD4720-1AC8-4196-B141-AB7287C126FF}" v="62" dt="2023-08-17T03:00:12.176"/>
    <p1510:client id="{11F2CECC-3273-4AE8-A998-71AC8E71EEE6}" v="88" dt="2023-08-17T10:06:57.269"/>
    <p1510:client id="{1D10ED07-1D28-4FFE-B1DE-2953CEA3901E}" v="25" dt="2023-10-20T02:22:43.913"/>
    <p1510:client id="{1E8EF9DC-5EA4-425E-9953-1ABDFB2097F3}" v="277" dt="2023-08-04T15:18:07.729"/>
    <p1510:client id="{27D1D977-7C7F-44D0-A320-CD2F4C5357AA}" v="1" dt="2023-08-23T14:12:15.253"/>
    <p1510:client id="{2DE31246-FFA2-4D39-975F-4642863E00F1}" v="649" dt="2023-08-21T16:28:28.638"/>
    <p1510:client id="{3AAA18D7-E9B9-4C48-8D46-116428D15A3B}" v="83" dt="2023-08-13T15:23:18.660"/>
    <p1510:client id="{77B620F4-A598-441B-96C5-A9BDBD509DA2}" v="131" dt="2023-08-17T17:26:23.203"/>
    <p1510:client id="{796992A6-404F-4F98-9811-BC97A7F4DDCF}" v="1056" dt="2023-08-23T09:31:41.574"/>
    <p1510:client id="{80F5F2B2-4FC9-4BEC-A52E-FC150A3B612A}" v="62" dt="2023-08-21T16:47:18.840"/>
    <p1510:client id="{95F3361D-C8B6-4539-9751-C940094FFCF0}" v="418" dt="2023-08-16T10:05:12.850"/>
    <p1510:client id="{9D64138F-CCCA-4C59-B418-8B9B3CD3166D}" v="76" dt="2023-08-17T05:16:57.752"/>
    <p1510:client id="{9E70ACEF-D056-4163-BCFE-BBC41C23118D}" v="152" dt="2023-08-17T10:36:25.946"/>
    <p1510:client id="{A1417D89-5671-4CC6-AA32-6782580E67BF}" v="627" dt="2023-08-12T03:27:20.764"/>
    <p1510:client id="{A44A8A2B-26F0-4566-AD1C-5749E4A192F3}" v="304" dt="2023-08-11T16:58:37.691"/>
    <p1510:client id="{B207133D-ABFF-439A-8009-7C3B7E0B095B}" v="916" dt="2023-08-14T17:11:51.447"/>
    <p1510:client id="{D15DC498-EE4A-40E4-B29F-9389025554B4}" v="619" dt="2023-08-10T10:18:45.718"/>
    <p1510:client id="{E07B9685-5A37-4A97-880C-EB79A1BA2E04}" v="360" dt="2023-08-16T17:35:18.186"/>
    <p1510:client id="{F077D0EA-C2B9-4BB7-B815-13DA4F31E4CE}" v="2" dt="2023-08-21T16:30:57.928"/>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en tran" userId="f5c0b7c74de91c7e" providerId="Windows Live" clId="Web-{3462C230-5463-4756-8DB2-BEEBD5B73E66}"/>
    <pc:docChg chg="modSld">
      <pc:chgData name="tien tran" userId="f5c0b7c74de91c7e" providerId="Windows Live" clId="Web-{3462C230-5463-4756-8DB2-BEEBD5B73E66}" dt="2023-08-01T09:45:00.024" v="116"/>
      <pc:docMkLst>
        <pc:docMk/>
      </pc:docMkLst>
      <pc:sldChg chg="modNotes">
        <pc:chgData name="tien tran" userId="f5c0b7c74de91c7e" providerId="Windows Live" clId="Web-{3462C230-5463-4756-8DB2-BEEBD5B73E66}" dt="2023-08-01T09:45:00.024" v="116"/>
        <pc:sldMkLst>
          <pc:docMk/>
          <pc:sldMk cId="0" sldId="257"/>
        </pc:sldMkLst>
      </pc:sldChg>
      <pc:sldChg chg="modNotes">
        <pc:chgData name="tien tran" userId="f5c0b7c74de91c7e" providerId="Windows Live" clId="Web-{3462C230-5463-4756-8DB2-BEEBD5B73E66}" dt="2023-08-01T09:43:32.003" v="5"/>
        <pc:sldMkLst>
          <pc:docMk/>
          <pc:sldMk cId="0" sldId="404"/>
        </pc:sldMkLst>
      </pc:sldChg>
    </pc:docChg>
  </pc:docChgLst>
  <pc:docChgLst>
    <pc:chgData name="tien tran" userId="f5c0b7c74de91c7e" providerId="Windows Live" clId="Web-{27D1D977-7C7F-44D0-A320-CD2F4C5357AA}"/>
    <pc:docChg chg="modSld">
      <pc:chgData name="tien tran" userId="f5c0b7c74de91c7e" providerId="Windows Live" clId="Web-{27D1D977-7C7F-44D0-A320-CD2F4C5357AA}" dt="2023-08-23T14:12:15.238" v="0" actId="20577"/>
      <pc:docMkLst>
        <pc:docMk/>
      </pc:docMkLst>
      <pc:sldChg chg="modSp">
        <pc:chgData name="tien tran" userId="f5c0b7c74de91c7e" providerId="Windows Live" clId="Web-{27D1D977-7C7F-44D0-A320-CD2F4C5357AA}" dt="2023-08-23T14:12:15.238" v="0" actId="20577"/>
        <pc:sldMkLst>
          <pc:docMk/>
          <pc:sldMk cId="3112458778" sldId="426"/>
        </pc:sldMkLst>
        <pc:spChg chg="mod">
          <ac:chgData name="tien tran" userId="f5c0b7c74de91c7e" providerId="Windows Live" clId="Web-{27D1D977-7C7F-44D0-A320-CD2F4C5357AA}" dt="2023-08-23T14:12:15.238" v="0" actId="20577"/>
          <ac:spMkLst>
            <pc:docMk/>
            <pc:sldMk cId="3112458778" sldId="426"/>
            <ac:spMk id="3" creationId="{D25BADE3-455A-C62F-8962-6EF84B2FEC37}"/>
          </ac:spMkLst>
        </pc:spChg>
      </pc:sldChg>
    </pc:docChg>
  </pc:docChgLst>
  <pc:docChgLst>
    <pc:chgData name="tien tran" userId="f5c0b7c74de91c7e" providerId="Windows Live" clId="Web-{B207133D-ABFF-439A-8009-7C3B7E0B095B}"/>
    <pc:docChg chg="addSld delSld modSld sldOrd addMainMaster">
      <pc:chgData name="tien tran" userId="f5c0b7c74de91c7e" providerId="Windows Live" clId="Web-{B207133D-ABFF-439A-8009-7C3B7E0B095B}" dt="2023-08-14T17:11:51.447" v="861" actId="1076"/>
      <pc:docMkLst>
        <pc:docMk/>
      </pc:docMkLst>
      <pc:sldChg chg="modSp">
        <pc:chgData name="tien tran" userId="f5c0b7c74de91c7e" providerId="Windows Live" clId="Web-{B207133D-ABFF-439A-8009-7C3B7E0B095B}" dt="2023-08-14T17:09:10.270" v="836" actId="20577"/>
        <pc:sldMkLst>
          <pc:docMk/>
          <pc:sldMk cId="0" sldId="257"/>
        </pc:sldMkLst>
        <pc:spChg chg="mod">
          <ac:chgData name="tien tran" userId="f5c0b7c74de91c7e" providerId="Windows Live" clId="Web-{B207133D-ABFF-439A-8009-7C3B7E0B095B}" dt="2023-08-14T17:09:10.270" v="836" actId="20577"/>
          <ac:spMkLst>
            <pc:docMk/>
            <pc:sldMk cId="0" sldId="257"/>
            <ac:spMk id="190467" creationId="{00000000-0000-0000-0000-000000000000}"/>
          </ac:spMkLst>
        </pc:spChg>
      </pc:sldChg>
      <pc:sldChg chg="modSp del">
        <pc:chgData name="tien tran" userId="f5c0b7c74de91c7e" providerId="Windows Live" clId="Web-{B207133D-ABFF-439A-8009-7C3B7E0B095B}" dt="2023-08-14T17:10:40.554" v="848"/>
        <pc:sldMkLst>
          <pc:docMk/>
          <pc:sldMk cId="127468970" sldId="408"/>
        </pc:sldMkLst>
        <pc:spChg chg="mod">
          <ac:chgData name="tien tran" userId="f5c0b7c74de91c7e" providerId="Windows Live" clId="Web-{B207133D-ABFF-439A-8009-7C3B7E0B095B}" dt="2023-08-14T17:09:23.848" v="839" actId="20577"/>
          <ac:spMkLst>
            <pc:docMk/>
            <pc:sldMk cId="127468970" sldId="408"/>
            <ac:spMk id="190467" creationId="{00000000-0000-0000-0000-000000000000}"/>
          </ac:spMkLst>
        </pc:spChg>
      </pc:sldChg>
      <pc:sldChg chg="del">
        <pc:chgData name="tien tran" userId="f5c0b7c74de91c7e" providerId="Windows Live" clId="Web-{B207133D-ABFF-439A-8009-7C3B7E0B095B}" dt="2023-08-14T15:33:01.877" v="258"/>
        <pc:sldMkLst>
          <pc:docMk/>
          <pc:sldMk cId="3729329251" sldId="433"/>
        </pc:sldMkLst>
      </pc:sldChg>
      <pc:sldChg chg="del">
        <pc:chgData name="tien tran" userId="f5c0b7c74de91c7e" providerId="Windows Live" clId="Web-{B207133D-ABFF-439A-8009-7C3B7E0B095B}" dt="2023-08-14T15:33:01.095" v="257"/>
        <pc:sldMkLst>
          <pc:docMk/>
          <pc:sldMk cId="3101371877" sldId="434"/>
        </pc:sldMkLst>
      </pc:sldChg>
      <pc:sldChg chg="del">
        <pc:chgData name="tien tran" userId="f5c0b7c74de91c7e" providerId="Windows Live" clId="Web-{B207133D-ABFF-439A-8009-7C3B7E0B095B}" dt="2023-08-14T15:32:52.486" v="246"/>
        <pc:sldMkLst>
          <pc:docMk/>
          <pc:sldMk cId="2338905664" sldId="435"/>
        </pc:sldMkLst>
      </pc:sldChg>
      <pc:sldChg chg="del">
        <pc:chgData name="tien tran" userId="f5c0b7c74de91c7e" providerId="Windows Live" clId="Web-{B207133D-ABFF-439A-8009-7C3B7E0B095B}" dt="2023-08-14T15:33:02.533" v="259"/>
        <pc:sldMkLst>
          <pc:docMk/>
          <pc:sldMk cId="3101003691" sldId="437"/>
        </pc:sldMkLst>
      </pc:sldChg>
      <pc:sldChg chg="del">
        <pc:chgData name="tien tran" userId="f5c0b7c74de91c7e" providerId="Windows Live" clId="Web-{B207133D-ABFF-439A-8009-7C3B7E0B095B}" dt="2023-08-14T15:33:04.517" v="262"/>
        <pc:sldMkLst>
          <pc:docMk/>
          <pc:sldMk cId="3484366298" sldId="439"/>
        </pc:sldMkLst>
      </pc:sldChg>
      <pc:sldChg chg="del">
        <pc:chgData name="tien tran" userId="f5c0b7c74de91c7e" providerId="Windows Live" clId="Web-{B207133D-ABFF-439A-8009-7C3B7E0B095B}" dt="2023-08-14T15:32:33.094" v="234"/>
        <pc:sldMkLst>
          <pc:docMk/>
          <pc:sldMk cId="2898175485" sldId="442"/>
        </pc:sldMkLst>
      </pc:sldChg>
      <pc:sldChg chg="del">
        <pc:chgData name="tien tran" userId="f5c0b7c74de91c7e" providerId="Windows Live" clId="Web-{B207133D-ABFF-439A-8009-7C3B7E0B095B}" dt="2023-08-14T15:32:34.376" v="235"/>
        <pc:sldMkLst>
          <pc:docMk/>
          <pc:sldMk cId="1652033460" sldId="443"/>
        </pc:sldMkLst>
      </pc:sldChg>
      <pc:sldChg chg="del">
        <pc:chgData name="tien tran" userId="f5c0b7c74de91c7e" providerId="Windows Live" clId="Web-{B207133D-ABFF-439A-8009-7C3B7E0B095B}" dt="2023-08-14T15:32:37.454" v="236"/>
        <pc:sldMkLst>
          <pc:docMk/>
          <pc:sldMk cId="2826315926" sldId="444"/>
        </pc:sldMkLst>
      </pc:sldChg>
      <pc:sldChg chg="del">
        <pc:chgData name="tien tran" userId="f5c0b7c74de91c7e" providerId="Windows Live" clId="Web-{B207133D-ABFF-439A-8009-7C3B7E0B095B}" dt="2023-08-14T15:51:27.696" v="411"/>
        <pc:sldMkLst>
          <pc:docMk/>
          <pc:sldMk cId="3024936694" sldId="445"/>
        </pc:sldMkLst>
      </pc:sldChg>
      <pc:sldChg chg="del">
        <pc:chgData name="tien tran" userId="f5c0b7c74de91c7e" providerId="Windows Live" clId="Web-{B207133D-ABFF-439A-8009-7C3B7E0B095B}" dt="2023-08-14T15:51:29.571" v="412"/>
        <pc:sldMkLst>
          <pc:docMk/>
          <pc:sldMk cId="551425138" sldId="446"/>
        </pc:sldMkLst>
      </pc:sldChg>
      <pc:sldChg chg="del">
        <pc:chgData name="tien tran" userId="f5c0b7c74de91c7e" providerId="Windows Live" clId="Web-{B207133D-ABFF-439A-8009-7C3B7E0B095B}" dt="2023-08-14T15:32:41.923" v="237"/>
        <pc:sldMkLst>
          <pc:docMk/>
          <pc:sldMk cId="1813781525" sldId="447"/>
        </pc:sldMkLst>
      </pc:sldChg>
      <pc:sldChg chg="del">
        <pc:chgData name="tien tran" userId="f5c0b7c74de91c7e" providerId="Windows Live" clId="Web-{B207133D-ABFF-439A-8009-7C3B7E0B095B}" dt="2023-08-14T15:32:43.017" v="238"/>
        <pc:sldMkLst>
          <pc:docMk/>
          <pc:sldMk cId="3637023688" sldId="448"/>
        </pc:sldMkLst>
      </pc:sldChg>
      <pc:sldChg chg="del">
        <pc:chgData name="tien tran" userId="f5c0b7c74de91c7e" providerId="Windows Live" clId="Web-{B207133D-ABFF-439A-8009-7C3B7E0B095B}" dt="2023-08-14T15:32:45.626" v="241"/>
        <pc:sldMkLst>
          <pc:docMk/>
          <pc:sldMk cId="3418892251" sldId="449"/>
        </pc:sldMkLst>
      </pc:sldChg>
      <pc:sldChg chg="del">
        <pc:chgData name="tien tran" userId="f5c0b7c74de91c7e" providerId="Windows Live" clId="Web-{B207133D-ABFF-439A-8009-7C3B7E0B095B}" dt="2023-08-14T15:32:46.439" v="242"/>
        <pc:sldMkLst>
          <pc:docMk/>
          <pc:sldMk cId="2960016461" sldId="450"/>
        </pc:sldMkLst>
      </pc:sldChg>
      <pc:sldChg chg="del">
        <pc:chgData name="tien tran" userId="f5c0b7c74de91c7e" providerId="Windows Live" clId="Web-{B207133D-ABFF-439A-8009-7C3B7E0B095B}" dt="2023-08-14T15:32:50.579" v="244"/>
        <pc:sldMkLst>
          <pc:docMk/>
          <pc:sldMk cId="3782154446" sldId="451"/>
        </pc:sldMkLst>
      </pc:sldChg>
      <pc:sldChg chg="del">
        <pc:chgData name="tien tran" userId="f5c0b7c74de91c7e" providerId="Windows Live" clId="Web-{B207133D-ABFF-439A-8009-7C3B7E0B095B}" dt="2023-08-14T15:32:55.314" v="250"/>
        <pc:sldMkLst>
          <pc:docMk/>
          <pc:sldMk cId="2205607508" sldId="452"/>
        </pc:sldMkLst>
      </pc:sldChg>
      <pc:sldChg chg="del">
        <pc:chgData name="tien tran" userId="f5c0b7c74de91c7e" providerId="Windows Live" clId="Web-{B207133D-ABFF-439A-8009-7C3B7E0B095B}" dt="2023-08-14T15:32:52.064" v="245"/>
        <pc:sldMkLst>
          <pc:docMk/>
          <pc:sldMk cId="4278724821" sldId="453"/>
        </pc:sldMkLst>
      </pc:sldChg>
      <pc:sldChg chg="del">
        <pc:chgData name="tien tran" userId="f5c0b7c74de91c7e" providerId="Windows Live" clId="Web-{B207133D-ABFF-439A-8009-7C3B7E0B095B}" dt="2023-08-14T15:32:47.501" v="243"/>
        <pc:sldMkLst>
          <pc:docMk/>
          <pc:sldMk cId="2018105247" sldId="454"/>
        </pc:sldMkLst>
      </pc:sldChg>
      <pc:sldChg chg="del">
        <pc:chgData name="tien tran" userId="f5c0b7c74de91c7e" providerId="Windows Live" clId="Web-{B207133D-ABFF-439A-8009-7C3B7E0B095B}" dt="2023-08-14T15:32:53.595" v="247"/>
        <pc:sldMkLst>
          <pc:docMk/>
          <pc:sldMk cId="462244606" sldId="455"/>
        </pc:sldMkLst>
      </pc:sldChg>
      <pc:sldChg chg="del">
        <pc:chgData name="tien tran" userId="f5c0b7c74de91c7e" providerId="Windows Live" clId="Web-{B207133D-ABFF-439A-8009-7C3B7E0B095B}" dt="2023-08-14T15:32:53.626" v="248"/>
        <pc:sldMkLst>
          <pc:docMk/>
          <pc:sldMk cId="2490307678" sldId="456"/>
        </pc:sldMkLst>
      </pc:sldChg>
      <pc:sldChg chg="del">
        <pc:chgData name="tien tran" userId="f5c0b7c74de91c7e" providerId="Windows Live" clId="Web-{B207133D-ABFF-439A-8009-7C3B7E0B095B}" dt="2023-08-14T15:32:53.767" v="249"/>
        <pc:sldMkLst>
          <pc:docMk/>
          <pc:sldMk cId="2453985259" sldId="457"/>
        </pc:sldMkLst>
      </pc:sldChg>
      <pc:sldChg chg="del">
        <pc:chgData name="tien tran" userId="f5c0b7c74de91c7e" providerId="Windows Live" clId="Web-{B207133D-ABFF-439A-8009-7C3B7E0B095B}" dt="2023-08-14T15:32:56.283" v="251"/>
        <pc:sldMkLst>
          <pc:docMk/>
          <pc:sldMk cId="1691876928" sldId="458"/>
        </pc:sldMkLst>
      </pc:sldChg>
      <pc:sldChg chg="del">
        <pc:chgData name="tien tran" userId="f5c0b7c74de91c7e" providerId="Windows Live" clId="Web-{B207133D-ABFF-439A-8009-7C3B7E0B095B}" dt="2023-08-14T15:32:57.095" v="252"/>
        <pc:sldMkLst>
          <pc:docMk/>
          <pc:sldMk cId="1592320012" sldId="459"/>
        </pc:sldMkLst>
      </pc:sldChg>
      <pc:sldChg chg="del">
        <pc:chgData name="tien tran" userId="f5c0b7c74de91c7e" providerId="Windows Live" clId="Web-{B207133D-ABFF-439A-8009-7C3B7E0B095B}" dt="2023-08-14T15:32:58.502" v="254"/>
        <pc:sldMkLst>
          <pc:docMk/>
          <pc:sldMk cId="4272214377" sldId="460"/>
        </pc:sldMkLst>
      </pc:sldChg>
      <pc:sldChg chg="del">
        <pc:chgData name="tien tran" userId="f5c0b7c74de91c7e" providerId="Windows Live" clId="Web-{B207133D-ABFF-439A-8009-7C3B7E0B095B}" dt="2023-08-14T15:32:57.673" v="253"/>
        <pc:sldMkLst>
          <pc:docMk/>
          <pc:sldMk cId="506047178" sldId="461"/>
        </pc:sldMkLst>
      </pc:sldChg>
      <pc:sldChg chg="del">
        <pc:chgData name="tien tran" userId="f5c0b7c74de91c7e" providerId="Windows Live" clId="Web-{B207133D-ABFF-439A-8009-7C3B7E0B095B}" dt="2023-08-14T15:33:03.580" v="261"/>
        <pc:sldMkLst>
          <pc:docMk/>
          <pc:sldMk cId="3053965576" sldId="462"/>
        </pc:sldMkLst>
      </pc:sldChg>
      <pc:sldChg chg="del">
        <pc:chgData name="tien tran" userId="f5c0b7c74de91c7e" providerId="Windows Live" clId="Web-{B207133D-ABFF-439A-8009-7C3B7E0B095B}" dt="2023-08-14T15:33:00.220" v="256"/>
        <pc:sldMkLst>
          <pc:docMk/>
          <pc:sldMk cId="2855095161" sldId="463"/>
        </pc:sldMkLst>
      </pc:sldChg>
      <pc:sldChg chg="del">
        <pc:chgData name="tien tran" userId="f5c0b7c74de91c7e" providerId="Windows Live" clId="Web-{B207133D-ABFF-439A-8009-7C3B7E0B095B}" dt="2023-08-14T15:32:58.861" v="255"/>
        <pc:sldMkLst>
          <pc:docMk/>
          <pc:sldMk cId="3314620272" sldId="464"/>
        </pc:sldMkLst>
      </pc:sldChg>
      <pc:sldChg chg="del">
        <pc:chgData name="tien tran" userId="f5c0b7c74de91c7e" providerId="Windows Live" clId="Web-{B207133D-ABFF-439A-8009-7C3B7E0B095B}" dt="2023-08-14T15:33:05.392" v="263"/>
        <pc:sldMkLst>
          <pc:docMk/>
          <pc:sldMk cId="2372846115" sldId="465"/>
        </pc:sldMkLst>
      </pc:sldChg>
      <pc:sldChg chg="del">
        <pc:chgData name="tien tran" userId="f5c0b7c74de91c7e" providerId="Windows Live" clId="Web-{B207133D-ABFF-439A-8009-7C3B7E0B095B}" dt="2023-08-14T15:33:05.408" v="264"/>
        <pc:sldMkLst>
          <pc:docMk/>
          <pc:sldMk cId="3801038533" sldId="466"/>
        </pc:sldMkLst>
      </pc:sldChg>
      <pc:sldChg chg="del">
        <pc:chgData name="tien tran" userId="f5c0b7c74de91c7e" providerId="Windows Live" clId="Web-{B207133D-ABFF-439A-8009-7C3B7E0B095B}" dt="2023-08-14T15:33:06.533" v="265"/>
        <pc:sldMkLst>
          <pc:docMk/>
          <pc:sldMk cId="3937768751" sldId="467"/>
        </pc:sldMkLst>
      </pc:sldChg>
      <pc:sldChg chg="del">
        <pc:chgData name="tien tran" userId="f5c0b7c74de91c7e" providerId="Windows Live" clId="Web-{B207133D-ABFF-439A-8009-7C3B7E0B095B}" dt="2023-08-14T15:33:07.455" v="266"/>
        <pc:sldMkLst>
          <pc:docMk/>
          <pc:sldMk cId="1562207590" sldId="468"/>
        </pc:sldMkLst>
      </pc:sldChg>
      <pc:sldChg chg="del">
        <pc:chgData name="tien tran" userId="f5c0b7c74de91c7e" providerId="Windows Live" clId="Web-{B207133D-ABFF-439A-8009-7C3B7E0B095B}" dt="2023-08-14T15:33:08.314" v="267"/>
        <pc:sldMkLst>
          <pc:docMk/>
          <pc:sldMk cId="842645735" sldId="469"/>
        </pc:sldMkLst>
      </pc:sldChg>
      <pc:sldChg chg="del">
        <pc:chgData name="tien tran" userId="f5c0b7c74de91c7e" providerId="Windows Live" clId="Web-{B207133D-ABFF-439A-8009-7C3B7E0B095B}" dt="2023-08-14T15:33:08.627" v="268"/>
        <pc:sldMkLst>
          <pc:docMk/>
          <pc:sldMk cId="784413137" sldId="470"/>
        </pc:sldMkLst>
      </pc:sldChg>
      <pc:sldChg chg="del">
        <pc:chgData name="tien tran" userId="f5c0b7c74de91c7e" providerId="Windows Live" clId="Web-{B207133D-ABFF-439A-8009-7C3B7E0B095B}" dt="2023-08-14T15:33:09.611" v="269"/>
        <pc:sldMkLst>
          <pc:docMk/>
          <pc:sldMk cId="3113586915" sldId="471"/>
        </pc:sldMkLst>
      </pc:sldChg>
      <pc:sldChg chg="del">
        <pc:chgData name="tien tran" userId="f5c0b7c74de91c7e" providerId="Windows Live" clId="Web-{B207133D-ABFF-439A-8009-7C3B7E0B095B}" dt="2023-08-14T15:33:10.424" v="270"/>
        <pc:sldMkLst>
          <pc:docMk/>
          <pc:sldMk cId="2919658375" sldId="472"/>
        </pc:sldMkLst>
      </pc:sldChg>
      <pc:sldChg chg="del">
        <pc:chgData name="tien tran" userId="f5c0b7c74de91c7e" providerId="Windows Live" clId="Web-{B207133D-ABFF-439A-8009-7C3B7E0B095B}" dt="2023-08-14T17:09:58.834" v="843"/>
        <pc:sldMkLst>
          <pc:docMk/>
          <pc:sldMk cId="777188218" sldId="474"/>
        </pc:sldMkLst>
      </pc:sldChg>
      <pc:sldChg chg="modSp">
        <pc:chgData name="tien tran" userId="f5c0b7c74de91c7e" providerId="Windows Live" clId="Web-{B207133D-ABFF-439A-8009-7C3B7E0B095B}" dt="2023-08-14T17:09:55.224" v="842" actId="20577"/>
        <pc:sldMkLst>
          <pc:docMk/>
          <pc:sldMk cId="1653844099" sldId="475"/>
        </pc:sldMkLst>
        <pc:spChg chg="mod">
          <ac:chgData name="tien tran" userId="f5c0b7c74de91c7e" providerId="Windows Live" clId="Web-{B207133D-ABFF-439A-8009-7C3B7E0B095B}" dt="2023-08-14T17:09:55.224" v="842" actId="20577"/>
          <ac:spMkLst>
            <pc:docMk/>
            <pc:sldMk cId="1653844099" sldId="475"/>
            <ac:spMk id="2" creationId="{801CD9B4-B708-DD20-DB32-BC66E871AF2C}"/>
          </ac:spMkLst>
        </pc:spChg>
      </pc:sldChg>
      <pc:sldChg chg="del">
        <pc:chgData name="tien tran" userId="f5c0b7c74de91c7e" providerId="Windows Live" clId="Web-{B207133D-ABFF-439A-8009-7C3B7E0B095B}" dt="2023-08-14T15:32:44.673" v="240"/>
        <pc:sldMkLst>
          <pc:docMk/>
          <pc:sldMk cId="2612855592" sldId="476"/>
        </pc:sldMkLst>
      </pc:sldChg>
      <pc:sldChg chg="del">
        <pc:chgData name="tien tran" userId="f5c0b7c74de91c7e" providerId="Windows Live" clId="Web-{B207133D-ABFF-439A-8009-7C3B7E0B095B}" dt="2023-08-14T15:32:43.985" v="239"/>
        <pc:sldMkLst>
          <pc:docMk/>
          <pc:sldMk cId="1664006776" sldId="477"/>
        </pc:sldMkLst>
      </pc:sldChg>
      <pc:sldChg chg="del">
        <pc:chgData name="tien tran" userId="f5c0b7c74de91c7e" providerId="Windows Live" clId="Web-{B207133D-ABFF-439A-8009-7C3B7E0B095B}" dt="2023-08-14T15:33:02.595" v="260"/>
        <pc:sldMkLst>
          <pc:docMk/>
          <pc:sldMk cId="151422651" sldId="478"/>
        </pc:sldMkLst>
      </pc:sldChg>
      <pc:sldChg chg="addSp delSp modSp">
        <pc:chgData name="tien tran" userId="f5c0b7c74de91c7e" providerId="Windows Live" clId="Web-{B207133D-ABFF-439A-8009-7C3B7E0B095B}" dt="2023-08-14T15:41:28.472" v="332" actId="20577"/>
        <pc:sldMkLst>
          <pc:docMk/>
          <pc:sldMk cId="778069119" sldId="479"/>
        </pc:sldMkLst>
        <pc:spChg chg="add del mod">
          <ac:chgData name="tien tran" userId="f5c0b7c74de91c7e" providerId="Windows Live" clId="Web-{B207133D-ABFF-439A-8009-7C3B7E0B095B}" dt="2023-08-14T15:41:28.472" v="332" actId="20577"/>
          <ac:spMkLst>
            <pc:docMk/>
            <pc:sldMk cId="778069119" sldId="479"/>
            <ac:spMk id="3" creationId="{18690DFD-B7C9-76AD-D381-2934337371E1}"/>
          </ac:spMkLst>
        </pc:spChg>
        <pc:picChg chg="add del mod ord">
          <ac:chgData name="tien tran" userId="f5c0b7c74de91c7e" providerId="Windows Live" clId="Web-{B207133D-ABFF-439A-8009-7C3B7E0B095B}" dt="2023-08-14T15:39:06.046" v="274"/>
          <ac:picMkLst>
            <pc:docMk/>
            <pc:sldMk cId="778069119" sldId="479"/>
            <ac:picMk id="5" creationId="{8587590B-2B50-AF8A-55A9-8C88359EE7E5}"/>
          </ac:picMkLst>
        </pc:picChg>
        <pc:picChg chg="add mod">
          <ac:chgData name="tien tran" userId="f5c0b7c74de91c7e" providerId="Windows Live" clId="Web-{B207133D-ABFF-439A-8009-7C3B7E0B095B}" dt="2023-08-14T15:41:13.722" v="329" actId="1076"/>
          <ac:picMkLst>
            <pc:docMk/>
            <pc:sldMk cId="778069119" sldId="479"/>
            <ac:picMk id="6" creationId="{9EEB9CAC-7040-B6C9-8D6F-0DE2D54B1F5E}"/>
          </ac:picMkLst>
        </pc:picChg>
      </pc:sldChg>
      <pc:sldChg chg="addSp modSp new ord">
        <pc:chgData name="tien tran" userId="f5c0b7c74de91c7e" providerId="Windows Live" clId="Web-{B207133D-ABFF-439A-8009-7C3B7E0B095B}" dt="2023-08-14T17:10:45.570" v="849"/>
        <pc:sldMkLst>
          <pc:docMk/>
          <pc:sldMk cId="981139034" sldId="480"/>
        </pc:sldMkLst>
        <pc:spChg chg="mod">
          <ac:chgData name="tien tran" userId="f5c0b7c74de91c7e" providerId="Windows Live" clId="Web-{B207133D-ABFF-439A-8009-7C3B7E0B095B}" dt="2023-08-14T14:06:35.713" v="4" actId="20577"/>
          <ac:spMkLst>
            <pc:docMk/>
            <pc:sldMk cId="981139034" sldId="480"/>
            <ac:spMk id="2" creationId="{04D38C4E-E8C2-9B25-CDB0-E7FF874E09C0}"/>
          </ac:spMkLst>
        </pc:spChg>
        <pc:spChg chg="mod">
          <ac:chgData name="tien tran" userId="f5c0b7c74de91c7e" providerId="Windows Live" clId="Web-{B207133D-ABFF-439A-8009-7C3B7E0B095B}" dt="2023-08-14T14:16:27.684" v="35" actId="20577"/>
          <ac:spMkLst>
            <pc:docMk/>
            <pc:sldMk cId="981139034" sldId="480"/>
            <ac:spMk id="3" creationId="{E5BDF213-A8AB-2096-6116-9B978369A57D}"/>
          </ac:spMkLst>
        </pc:spChg>
        <pc:picChg chg="add mod">
          <ac:chgData name="tien tran" userId="f5c0b7c74de91c7e" providerId="Windows Live" clId="Web-{B207133D-ABFF-439A-8009-7C3B7E0B095B}" dt="2023-08-14T15:58:11.351" v="421" actId="1076"/>
          <ac:picMkLst>
            <pc:docMk/>
            <pc:sldMk cId="981139034" sldId="480"/>
            <ac:picMk id="5" creationId="{C4BACD51-1C53-76E1-3CED-DA6D69D246B7}"/>
          </ac:picMkLst>
        </pc:picChg>
        <pc:picChg chg="add mod">
          <ac:chgData name="tien tran" userId="f5c0b7c74de91c7e" providerId="Windows Live" clId="Web-{B207133D-ABFF-439A-8009-7C3B7E0B095B}" dt="2023-08-14T15:58:18.445" v="423" actId="1076"/>
          <ac:picMkLst>
            <pc:docMk/>
            <pc:sldMk cId="981139034" sldId="480"/>
            <ac:picMk id="6" creationId="{81828728-0A45-DD6C-9BF0-08C397AAECE5}"/>
          </ac:picMkLst>
        </pc:picChg>
      </pc:sldChg>
      <pc:sldChg chg="addSp modSp new">
        <pc:chgData name="tien tran" userId="f5c0b7c74de91c7e" providerId="Windows Live" clId="Web-{B207133D-ABFF-439A-8009-7C3B7E0B095B}" dt="2023-08-14T15:31:22.686" v="212" actId="20577"/>
        <pc:sldMkLst>
          <pc:docMk/>
          <pc:sldMk cId="897445705" sldId="481"/>
        </pc:sldMkLst>
        <pc:spChg chg="mod">
          <ac:chgData name="tien tran" userId="f5c0b7c74de91c7e" providerId="Windows Live" clId="Web-{B207133D-ABFF-439A-8009-7C3B7E0B095B}" dt="2023-08-14T14:16:36.637" v="39" actId="20577"/>
          <ac:spMkLst>
            <pc:docMk/>
            <pc:sldMk cId="897445705" sldId="481"/>
            <ac:spMk id="2" creationId="{10E371E0-8483-E6A5-2798-45DCC51038B5}"/>
          </ac:spMkLst>
        </pc:spChg>
        <pc:spChg chg="mod">
          <ac:chgData name="tien tran" userId="f5c0b7c74de91c7e" providerId="Windows Live" clId="Web-{B207133D-ABFF-439A-8009-7C3B7E0B095B}" dt="2023-08-14T15:31:22.686" v="212" actId="20577"/>
          <ac:spMkLst>
            <pc:docMk/>
            <pc:sldMk cId="897445705" sldId="481"/>
            <ac:spMk id="3" creationId="{712FE2B6-4ABF-91C5-C403-CFA5D719E232}"/>
          </ac:spMkLst>
        </pc:spChg>
        <pc:picChg chg="add mod">
          <ac:chgData name="tien tran" userId="f5c0b7c74de91c7e" providerId="Windows Live" clId="Web-{B207133D-ABFF-439A-8009-7C3B7E0B095B}" dt="2023-08-14T15:27:59.101" v="208" actId="1076"/>
          <ac:picMkLst>
            <pc:docMk/>
            <pc:sldMk cId="897445705" sldId="481"/>
            <ac:picMk id="5" creationId="{B9CFCF29-39B0-75A7-22BA-E7442A34B8AF}"/>
          </ac:picMkLst>
        </pc:picChg>
      </pc:sldChg>
      <pc:sldChg chg="addSp modSp new">
        <pc:chgData name="tien tran" userId="f5c0b7c74de91c7e" providerId="Windows Live" clId="Web-{B207133D-ABFF-439A-8009-7C3B7E0B095B}" dt="2023-08-14T15:00:09.996" v="90" actId="1076"/>
        <pc:sldMkLst>
          <pc:docMk/>
          <pc:sldMk cId="862058020" sldId="482"/>
        </pc:sldMkLst>
        <pc:spChg chg="mod">
          <ac:chgData name="tien tran" userId="f5c0b7c74de91c7e" providerId="Windows Live" clId="Web-{B207133D-ABFF-439A-8009-7C3B7E0B095B}" dt="2023-08-14T14:18:50.438" v="47" actId="20577"/>
          <ac:spMkLst>
            <pc:docMk/>
            <pc:sldMk cId="862058020" sldId="482"/>
            <ac:spMk id="2" creationId="{642674F1-2BF6-D83F-0373-36250A4B06CC}"/>
          </ac:spMkLst>
        </pc:spChg>
        <pc:spChg chg="mod">
          <ac:chgData name="tien tran" userId="f5c0b7c74de91c7e" providerId="Windows Live" clId="Web-{B207133D-ABFF-439A-8009-7C3B7E0B095B}" dt="2023-08-14T15:00:00.917" v="86" actId="20577"/>
          <ac:spMkLst>
            <pc:docMk/>
            <pc:sldMk cId="862058020" sldId="482"/>
            <ac:spMk id="3" creationId="{F0969A4E-4B7C-9246-338A-2E41A3111F58}"/>
          </ac:spMkLst>
        </pc:spChg>
        <pc:picChg chg="add mod">
          <ac:chgData name="tien tran" userId="f5c0b7c74de91c7e" providerId="Windows Live" clId="Web-{B207133D-ABFF-439A-8009-7C3B7E0B095B}" dt="2023-08-14T15:00:09.996" v="90" actId="1076"/>
          <ac:picMkLst>
            <pc:docMk/>
            <pc:sldMk cId="862058020" sldId="482"/>
            <ac:picMk id="5" creationId="{950DA93C-5DF8-D8C5-4E61-3A164620BEE5}"/>
          </ac:picMkLst>
        </pc:picChg>
      </pc:sldChg>
      <pc:sldChg chg="addSp modSp new">
        <pc:chgData name="tien tran" userId="f5c0b7c74de91c7e" providerId="Windows Live" clId="Web-{B207133D-ABFF-439A-8009-7C3B7E0B095B}" dt="2023-08-14T15:21:32.525" v="201" actId="20577"/>
        <pc:sldMkLst>
          <pc:docMk/>
          <pc:sldMk cId="1433311710" sldId="483"/>
        </pc:sldMkLst>
        <pc:spChg chg="mod">
          <ac:chgData name="tien tran" userId="f5c0b7c74de91c7e" providerId="Windows Live" clId="Web-{B207133D-ABFF-439A-8009-7C3B7E0B095B}" dt="2023-08-14T14:44:46.901" v="52" actId="20577"/>
          <ac:spMkLst>
            <pc:docMk/>
            <pc:sldMk cId="1433311710" sldId="483"/>
            <ac:spMk id="2" creationId="{0B271909-12B8-B7B3-B0E3-50D6B72E0E05}"/>
          </ac:spMkLst>
        </pc:spChg>
        <pc:spChg chg="mod">
          <ac:chgData name="tien tran" userId="f5c0b7c74de91c7e" providerId="Windows Live" clId="Web-{B207133D-ABFF-439A-8009-7C3B7E0B095B}" dt="2023-08-14T15:21:32.525" v="201" actId="20577"/>
          <ac:spMkLst>
            <pc:docMk/>
            <pc:sldMk cId="1433311710" sldId="483"/>
            <ac:spMk id="3" creationId="{90820BB6-C61D-C697-5F33-9B70CEB7C9C9}"/>
          </ac:spMkLst>
        </pc:spChg>
        <pc:picChg chg="add mod">
          <ac:chgData name="tien tran" userId="f5c0b7c74de91c7e" providerId="Windows Live" clId="Web-{B207133D-ABFF-439A-8009-7C3B7E0B095B}" dt="2023-08-14T15:17:29.501" v="195" actId="1076"/>
          <ac:picMkLst>
            <pc:docMk/>
            <pc:sldMk cId="1433311710" sldId="483"/>
            <ac:picMk id="5" creationId="{EAE3E51D-98EE-1F63-379F-BB9FCE67B3BB}"/>
          </ac:picMkLst>
        </pc:picChg>
      </pc:sldChg>
      <pc:sldChg chg="modSp new ord">
        <pc:chgData name="tien tran" userId="f5c0b7c74de91c7e" providerId="Windows Live" clId="Web-{B207133D-ABFF-439A-8009-7C3B7E0B095B}" dt="2023-08-14T15:32:26.032" v="233"/>
        <pc:sldMkLst>
          <pc:docMk/>
          <pc:sldMk cId="1196033171" sldId="484"/>
        </pc:sldMkLst>
        <pc:spChg chg="mod">
          <ac:chgData name="tien tran" userId="f5c0b7c74de91c7e" providerId="Windows Live" clId="Web-{B207133D-ABFF-439A-8009-7C3B7E0B095B}" dt="2023-08-14T15:32:11.203" v="232" actId="20577"/>
          <ac:spMkLst>
            <pc:docMk/>
            <pc:sldMk cId="1196033171" sldId="484"/>
            <ac:spMk id="2" creationId="{4BCEBF12-9EA6-7246-30A0-19B482BDF226}"/>
          </ac:spMkLst>
        </pc:spChg>
        <pc:spChg chg="mod">
          <ac:chgData name="tien tran" userId="f5c0b7c74de91c7e" providerId="Windows Live" clId="Web-{B207133D-ABFF-439A-8009-7C3B7E0B095B}" dt="2023-08-14T15:32:03.437" v="227" actId="20577"/>
          <ac:spMkLst>
            <pc:docMk/>
            <pc:sldMk cId="1196033171" sldId="484"/>
            <ac:spMk id="3" creationId="{FA96D767-1D6A-C40F-B2BB-DD47AB15A64F}"/>
          </ac:spMkLst>
        </pc:spChg>
      </pc:sldChg>
      <pc:sldChg chg="addSp delSp modSp new">
        <pc:chgData name="tien tran" userId="f5c0b7c74de91c7e" providerId="Windows Live" clId="Web-{B207133D-ABFF-439A-8009-7C3B7E0B095B}" dt="2023-08-14T15:46:44.780" v="410" actId="14100"/>
        <pc:sldMkLst>
          <pc:docMk/>
          <pc:sldMk cId="4255792222" sldId="485"/>
        </pc:sldMkLst>
        <pc:spChg chg="mod">
          <ac:chgData name="tien tran" userId="f5c0b7c74de91c7e" providerId="Windows Live" clId="Web-{B207133D-ABFF-439A-8009-7C3B7E0B095B}" dt="2023-08-14T15:42:05.099" v="333" actId="20577"/>
          <ac:spMkLst>
            <pc:docMk/>
            <pc:sldMk cId="4255792222" sldId="485"/>
            <ac:spMk id="2" creationId="{ED829C33-B854-1B88-A4C5-6CE85B57259D}"/>
          </ac:spMkLst>
        </pc:spChg>
        <pc:spChg chg="mod">
          <ac:chgData name="tien tran" userId="f5c0b7c74de91c7e" providerId="Windows Live" clId="Web-{B207133D-ABFF-439A-8009-7C3B7E0B095B}" dt="2023-08-14T15:44:00.306" v="391" actId="20577"/>
          <ac:spMkLst>
            <pc:docMk/>
            <pc:sldMk cId="4255792222" sldId="485"/>
            <ac:spMk id="3" creationId="{EAD3CB2B-B09F-7A41-D552-7E04B54A750B}"/>
          </ac:spMkLst>
        </pc:spChg>
        <pc:picChg chg="add del mod">
          <ac:chgData name="tien tran" userId="f5c0b7c74de91c7e" providerId="Windows Live" clId="Web-{B207133D-ABFF-439A-8009-7C3B7E0B095B}" dt="2023-08-14T15:45:39.903" v="402"/>
          <ac:picMkLst>
            <pc:docMk/>
            <pc:sldMk cId="4255792222" sldId="485"/>
            <ac:picMk id="5" creationId="{2889F5D3-72B3-A2DB-B6B2-7E76AF7E594D}"/>
          </ac:picMkLst>
        </pc:picChg>
        <pc:picChg chg="add mod">
          <ac:chgData name="tien tran" userId="f5c0b7c74de91c7e" providerId="Windows Live" clId="Web-{B207133D-ABFF-439A-8009-7C3B7E0B095B}" dt="2023-08-14T15:46:38.952" v="408" actId="1076"/>
          <ac:picMkLst>
            <pc:docMk/>
            <pc:sldMk cId="4255792222" sldId="485"/>
            <ac:picMk id="6" creationId="{D7A1183E-6F91-B2AB-A68E-D1B6D72EA3CB}"/>
          </ac:picMkLst>
        </pc:picChg>
        <pc:picChg chg="add mod">
          <ac:chgData name="tien tran" userId="f5c0b7c74de91c7e" providerId="Windows Live" clId="Web-{B207133D-ABFF-439A-8009-7C3B7E0B095B}" dt="2023-08-14T15:46:44.780" v="410" actId="14100"/>
          <ac:picMkLst>
            <pc:docMk/>
            <pc:sldMk cId="4255792222" sldId="485"/>
            <ac:picMk id="7" creationId="{F1B364A9-1A5B-44A8-E03E-B2AA5DC52D7B}"/>
          </ac:picMkLst>
        </pc:picChg>
      </pc:sldChg>
      <pc:sldChg chg="addSp modSp new">
        <pc:chgData name="tien tran" userId="f5c0b7c74de91c7e" providerId="Windows Live" clId="Web-{B207133D-ABFF-439A-8009-7C3B7E0B095B}" dt="2023-08-14T16:05:21.022" v="546" actId="1076"/>
        <pc:sldMkLst>
          <pc:docMk/>
          <pc:sldMk cId="2538643407" sldId="486"/>
        </pc:sldMkLst>
        <pc:spChg chg="mod">
          <ac:chgData name="tien tran" userId="f5c0b7c74de91c7e" providerId="Windows Live" clId="Web-{B207133D-ABFF-439A-8009-7C3B7E0B095B}" dt="2023-08-14T15:51:39.915" v="416" actId="20577"/>
          <ac:spMkLst>
            <pc:docMk/>
            <pc:sldMk cId="2538643407" sldId="486"/>
            <ac:spMk id="2" creationId="{85C4C1EF-1067-92A1-1F2D-5F191FD7EF2F}"/>
          </ac:spMkLst>
        </pc:spChg>
        <pc:spChg chg="mod">
          <ac:chgData name="tien tran" userId="f5c0b7c74de91c7e" providerId="Windows Live" clId="Web-{B207133D-ABFF-439A-8009-7C3B7E0B095B}" dt="2023-08-14T16:05:14.741" v="543" actId="20577"/>
          <ac:spMkLst>
            <pc:docMk/>
            <pc:sldMk cId="2538643407" sldId="486"/>
            <ac:spMk id="3" creationId="{9543AB70-B0D2-F713-A7AF-2A4AD1B4EA78}"/>
          </ac:spMkLst>
        </pc:spChg>
        <pc:picChg chg="add mod">
          <ac:chgData name="tien tran" userId="f5c0b7c74de91c7e" providerId="Windows Live" clId="Web-{B207133D-ABFF-439A-8009-7C3B7E0B095B}" dt="2023-08-14T16:05:21.022" v="546" actId="1076"/>
          <ac:picMkLst>
            <pc:docMk/>
            <pc:sldMk cId="2538643407" sldId="486"/>
            <ac:picMk id="5" creationId="{2B451EA4-4EE3-5A55-E637-CC77F6555034}"/>
          </ac:picMkLst>
        </pc:picChg>
      </pc:sldChg>
      <pc:sldChg chg="addSp modSp new">
        <pc:chgData name="tien tran" userId="f5c0b7c74de91c7e" providerId="Windows Live" clId="Web-{B207133D-ABFF-439A-8009-7C3B7E0B095B}" dt="2023-08-14T16:26:15.129" v="630" actId="20577"/>
        <pc:sldMkLst>
          <pc:docMk/>
          <pc:sldMk cId="1485422491" sldId="487"/>
        </pc:sldMkLst>
        <pc:spChg chg="mod">
          <ac:chgData name="tien tran" userId="f5c0b7c74de91c7e" providerId="Windows Live" clId="Web-{B207133D-ABFF-439A-8009-7C3B7E0B095B}" dt="2023-08-14T16:13:45.712" v="548"/>
          <ac:spMkLst>
            <pc:docMk/>
            <pc:sldMk cId="1485422491" sldId="487"/>
            <ac:spMk id="2" creationId="{D39EDC47-34ED-BA3F-8F36-218EBA7FCBB6}"/>
          </ac:spMkLst>
        </pc:spChg>
        <pc:spChg chg="mod">
          <ac:chgData name="tien tran" userId="f5c0b7c74de91c7e" providerId="Windows Live" clId="Web-{B207133D-ABFF-439A-8009-7C3B7E0B095B}" dt="2023-08-14T16:26:15.129" v="630" actId="20577"/>
          <ac:spMkLst>
            <pc:docMk/>
            <pc:sldMk cId="1485422491" sldId="487"/>
            <ac:spMk id="3" creationId="{808BE8A5-E2BF-A374-8DB8-456A1FE216E8}"/>
          </ac:spMkLst>
        </pc:spChg>
        <pc:picChg chg="add mod">
          <ac:chgData name="tien tran" userId="f5c0b7c74de91c7e" providerId="Windows Live" clId="Web-{B207133D-ABFF-439A-8009-7C3B7E0B095B}" dt="2023-08-14T16:24:22.781" v="616" actId="1076"/>
          <ac:picMkLst>
            <pc:docMk/>
            <pc:sldMk cId="1485422491" sldId="487"/>
            <ac:picMk id="5" creationId="{4D8E80F7-2A5C-5375-2C90-D95A22A6A3BD}"/>
          </ac:picMkLst>
        </pc:picChg>
        <pc:picChg chg="add mod">
          <ac:chgData name="tien tran" userId="f5c0b7c74de91c7e" providerId="Windows Live" clId="Web-{B207133D-ABFF-439A-8009-7C3B7E0B095B}" dt="2023-08-14T16:24:20.125" v="615" actId="14100"/>
          <ac:picMkLst>
            <pc:docMk/>
            <pc:sldMk cId="1485422491" sldId="487"/>
            <ac:picMk id="6" creationId="{1D37FA28-A401-A660-39EF-0D3910F04A2A}"/>
          </ac:picMkLst>
        </pc:picChg>
      </pc:sldChg>
      <pc:sldChg chg="add del">
        <pc:chgData name="tien tran" userId="f5c0b7c74de91c7e" providerId="Windows Live" clId="Web-{B207133D-ABFF-439A-8009-7C3B7E0B095B}" dt="2023-08-14T16:21:40.447" v="582"/>
        <pc:sldMkLst>
          <pc:docMk/>
          <pc:sldMk cId="60124349" sldId="488"/>
        </pc:sldMkLst>
      </pc:sldChg>
      <pc:sldChg chg="modSp new">
        <pc:chgData name="tien tran" userId="f5c0b7c74de91c7e" providerId="Windows Live" clId="Web-{B207133D-ABFF-439A-8009-7C3B7E0B095B}" dt="2023-08-14T16:33:46.113" v="654" actId="20577"/>
        <pc:sldMkLst>
          <pc:docMk/>
          <pc:sldMk cId="4225636501" sldId="488"/>
        </pc:sldMkLst>
        <pc:spChg chg="mod">
          <ac:chgData name="tien tran" userId="f5c0b7c74de91c7e" providerId="Windows Live" clId="Web-{B207133D-ABFF-439A-8009-7C3B7E0B095B}" dt="2023-08-14T16:24:57.595" v="618" actId="20577"/>
          <ac:spMkLst>
            <pc:docMk/>
            <pc:sldMk cId="4225636501" sldId="488"/>
            <ac:spMk id="2" creationId="{41C9B1E8-07E9-1E01-C639-96E7D9B63E99}"/>
          </ac:spMkLst>
        </pc:spChg>
        <pc:spChg chg="mod">
          <ac:chgData name="tien tran" userId="f5c0b7c74de91c7e" providerId="Windows Live" clId="Web-{B207133D-ABFF-439A-8009-7C3B7E0B095B}" dt="2023-08-14T16:33:46.113" v="654" actId="20577"/>
          <ac:spMkLst>
            <pc:docMk/>
            <pc:sldMk cId="4225636501" sldId="488"/>
            <ac:spMk id="3" creationId="{0902563E-754F-2D41-BEB1-77CD3015A0BE}"/>
          </ac:spMkLst>
        </pc:spChg>
      </pc:sldChg>
      <pc:sldChg chg="addSp modSp new">
        <pc:chgData name="tien tran" userId="f5c0b7c74de91c7e" providerId="Windows Live" clId="Web-{B207133D-ABFF-439A-8009-7C3B7E0B095B}" dt="2023-08-14T17:11:51.447" v="861" actId="1076"/>
        <pc:sldMkLst>
          <pc:docMk/>
          <pc:sldMk cId="3272408540" sldId="489"/>
        </pc:sldMkLst>
        <pc:spChg chg="mod">
          <ac:chgData name="tien tran" userId="f5c0b7c74de91c7e" providerId="Windows Live" clId="Web-{B207133D-ABFF-439A-8009-7C3B7E0B095B}" dt="2023-08-14T16:54:13.879" v="757" actId="20577"/>
          <ac:spMkLst>
            <pc:docMk/>
            <pc:sldMk cId="3272408540" sldId="489"/>
            <ac:spMk id="2" creationId="{270BF4C2-D55A-EF0F-C4EF-E6A73564A88E}"/>
          </ac:spMkLst>
        </pc:spChg>
        <pc:spChg chg="mod">
          <ac:chgData name="tien tran" userId="f5c0b7c74de91c7e" providerId="Windows Live" clId="Web-{B207133D-ABFF-439A-8009-7C3B7E0B095B}" dt="2023-08-14T17:11:30.415" v="856" actId="20577"/>
          <ac:spMkLst>
            <pc:docMk/>
            <pc:sldMk cId="3272408540" sldId="489"/>
            <ac:spMk id="3" creationId="{7A5AD41E-EC2B-E7FA-E20A-71EC4D1B48CB}"/>
          </ac:spMkLst>
        </pc:spChg>
        <pc:picChg chg="add mod">
          <ac:chgData name="tien tran" userId="f5c0b7c74de91c7e" providerId="Windows Live" clId="Web-{B207133D-ABFF-439A-8009-7C3B7E0B095B}" dt="2023-08-14T17:11:51.447" v="861" actId="1076"/>
          <ac:picMkLst>
            <pc:docMk/>
            <pc:sldMk cId="3272408540" sldId="489"/>
            <ac:picMk id="5" creationId="{4AC74833-D44C-6EEA-17F7-1F9D4E74D40A}"/>
          </ac:picMkLst>
        </pc:picChg>
      </pc:sldChg>
      <pc:sldChg chg="addSp delSp modSp new del">
        <pc:chgData name="tien tran" userId="f5c0b7c74de91c7e" providerId="Windows Live" clId="Web-{B207133D-ABFF-439A-8009-7C3B7E0B095B}" dt="2023-08-14T17:07:59.064" v="817"/>
        <pc:sldMkLst>
          <pc:docMk/>
          <pc:sldMk cId="1773969772" sldId="490"/>
        </pc:sldMkLst>
        <pc:spChg chg="mod">
          <ac:chgData name="tien tran" userId="f5c0b7c74de91c7e" providerId="Windows Live" clId="Web-{B207133D-ABFF-439A-8009-7C3B7E0B095B}" dt="2023-08-14T16:54:11.113" v="748" actId="20577"/>
          <ac:spMkLst>
            <pc:docMk/>
            <pc:sldMk cId="1773969772" sldId="490"/>
            <ac:spMk id="2" creationId="{5E04FD42-CDAF-68F6-9870-D427273CE89D}"/>
          </ac:spMkLst>
        </pc:spChg>
        <pc:spChg chg="del">
          <ac:chgData name="tien tran" userId="f5c0b7c74de91c7e" providerId="Windows Live" clId="Web-{B207133D-ABFF-439A-8009-7C3B7E0B095B}" dt="2023-08-14T16:53:09.783" v="694"/>
          <ac:spMkLst>
            <pc:docMk/>
            <pc:sldMk cId="1773969772" sldId="490"/>
            <ac:spMk id="3" creationId="{1380893F-FF1D-DB82-30FC-83AD5DBBC891}"/>
          </ac:spMkLst>
        </pc:spChg>
        <pc:spChg chg="add del mod">
          <ac:chgData name="tien tran" userId="f5c0b7c74de91c7e" providerId="Windows Live" clId="Web-{B207133D-ABFF-439A-8009-7C3B7E0B095B}" dt="2023-08-14T16:54:08.285" v="746"/>
          <ac:spMkLst>
            <pc:docMk/>
            <pc:sldMk cId="1773969772" sldId="490"/>
            <ac:spMk id="6" creationId="{A78964A7-A426-495B-ED41-ED13C1CDE797}"/>
          </ac:spMkLst>
        </pc:spChg>
        <pc:spChg chg="add del mod">
          <ac:chgData name="tien tran" userId="f5c0b7c74de91c7e" providerId="Windows Live" clId="Web-{B207133D-ABFF-439A-8009-7C3B7E0B095B}" dt="2023-08-14T16:54:02.160" v="727"/>
          <ac:spMkLst>
            <pc:docMk/>
            <pc:sldMk cId="1773969772" sldId="490"/>
            <ac:spMk id="8" creationId="{5E0B54B7-A574-D98F-7C06-E3F6A03AF753}"/>
          </ac:spMkLst>
        </pc:spChg>
        <pc:picChg chg="add del mod ord">
          <ac:chgData name="tien tran" userId="f5c0b7c74de91c7e" providerId="Windows Live" clId="Web-{B207133D-ABFF-439A-8009-7C3B7E0B095B}" dt="2023-08-14T16:54:09.660" v="747" actId="1076"/>
          <ac:picMkLst>
            <pc:docMk/>
            <pc:sldMk cId="1773969772" sldId="490"/>
            <ac:picMk id="5" creationId="{799AC5B8-5BAE-3C55-76EE-D7DED0950C7B}"/>
          </ac:picMkLst>
        </pc:picChg>
      </pc:sldChg>
      <pc:sldChg chg="addSp delSp modSp new">
        <pc:chgData name="tien tran" userId="f5c0b7c74de91c7e" providerId="Windows Live" clId="Web-{B207133D-ABFF-439A-8009-7C3B7E0B095B}" dt="2023-08-14T16:56:50.931" v="800" actId="20577"/>
        <pc:sldMkLst>
          <pc:docMk/>
          <pc:sldMk cId="2090854208" sldId="491"/>
        </pc:sldMkLst>
        <pc:spChg chg="mod">
          <ac:chgData name="tien tran" userId="f5c0b7c74de91c7e" providerId="Windows Live" clId="Web-{B207133D-ABFF-439A-8009-7C3B7E0B095B}" dt="2023-08-14T16:56:50.931" v="800" actId="20577"/>
          <ac:spMkLst>
            <pc:docMk/>
            <pc:sldMk cId="2090854208" sldId="491"/>
            <ac:spMk id="2" creationId="{6ADD971E-7F69-C059-8FD9-46FB87F6A0F9}"/>
          </ac:spMkLst>
        </pc:spChg>
        <pc:spChg chg="mod">
          <ac:chgData name="tien tran" userId="f5c0b7c74de91c7e" providerId="Windows Live" clId="Web-{B207133D-ABFF-439A-8009-7C3B7E0B095B}" dt="2023-08-14T16:55:04.100" v="783" actId="20577"/>
          <ac:spMkLst>
            <pc:docMk/>
            <pc:sldMk cId="2090854208" sldId="491"/>
            <ac:spMk id="3" creationId="{18FF4655-4239-7ED5-921A-F83CD1A03838}"/>
          </ac:spMkLst>
        </pc:spChg>
        <pc:picChg chg="add del mod">
          <ac:chgData name="tien tran" userId="f5c0b7c74de91c7e" providerId="Windows Live" clId="Web-{B207133D-ABFF-439A-8009-7C3B7E0B095B}" dt="2023-08-14T16:55:43.914" v="787"/>
          <ac:picMkLst>
            <pc:docMk/>
            <pc:sldMk cId="2090854208" sldId="491"/>
            <ac:picMk id="5" creationId="{FE65D7AB-18FB-DE8D-DB28-71E66497E0B9}"/>
          </ac:picMkLst>
        </pc:picChg>
        <pc:picChg chg="add mod">
          <ac:chgData name="tien tran" userId="f5c0b7c74de91c7e" providerId="Windows Live" clId="Web-{B207133D-ABFF-439A-8009-7C3B7E0B095B}" dt="2023-08-14T16:56:28.571" v="796" actId="1076"/>
          <ac:picMkLst>
            <pc:docMk/>
            <pc:sldMk cId="2090854208" sldId="491"/>
            <ac:picMk id="6" creationId="{2401DDCD-A061-31F7-46A8-7C2EB1F28BB7}"/>
          </ac:picMkLst>
        </pc:picChg>
        <pc:picChg chg="add mod">
          <ac:chgData name="tien tran" userId="f5c0b7c74de91c7e" providerId="Windows Live" clId="Web-{B207133D-ABFF-439A-8009-7C3B7E0B095B}" dt="2023-08-14T16:56:34.665" v="798" actId="14100"/>
          <ac:picMkLst>
            <pc:docMk/>
            <pc:sldMk cId="2090854208" sldId="491"/>
            <ac:picMk id="7" creationId="{ECF575BE-180B-F804-E92E-F49965E707D1}"/>
          </ac:picMkLst>
        </pc:picChg>
      </pc:sldChg>
      <pc:sldChg chg="addSp modSp new">
        <pc:chgData name="tien tran" userId="f5c0b7c74de91c7e" providerId="Windows Live" clId="Web-{B207133D-ABFF-439A-8009-7C3B7E0B095B}" dt="2023-08-14T17:07:47.814" v="816" actId="14100"/>
        <pc:sldMkLst>
          <pc:docMk/>
          <pc:sldMk cId="2283013235" sldId="492"/>
        </pc:sldMkLst>
        <pc:spChg chg="mod">
          <ac:chgData name="tien tran" userId="f5c0b7c74de91c7e" providerId="Windows Live" clId="Web-{B207133D-ABFF-439A-8009-7C3B7E0B095B}" dt="2023-08-14T17:06:40.952" v="801" actId="20577"/>
          <ac:spMkLst>
            <pc:docMk/>
            <pc:sldMk cId="2283013235" sldId="492"/>
            <ac:spMk id="2" creationId="{498FE57E-7085-74CF-F46B-1707E8684D79}"/>
          </ac:spMkLst>
        </pc:spChg>
        <pc:spChg chg="mod">
          <ac:chgData name="tien tran" userId="f5c0b7c74de91c7e" providerId="Windows Live" clId="Web-{B207133D-ABFF-439A-8009-7C3B7E0B095B}" dt="2023-08-14T17:07:07.234" v="805" actId="20577"/>
          <ac:spMkLst>
            <pc:docMk/>
            <pc:sldMk cId="2283013235" sldId="492"/>
            <ac:spMk id="3" creationId="{D2C8E602-AC27-8FA2-07B1-0FC66941B617}"/>
          </ac:spMkLst>
        </pc:spChg>
        <pc:picChg chg="add mod">
          <ac:chgData name="tien tran" userId="f5c0b7c74de91c7e" providerId="Windows Live" clId="Web-{B207133D-ABFF-439A-8009-7C3B7E0B095B}" dt="2023-08-14T17:07:47.814" v="816" actId="14100"/>
          <ac:picMkLst>
            <pc:docMk/>
            <pc:sldMk cId="2283013235" sldId="492"/>
            <ac:picMk id="5" creationId="{4E6BEBF6-7D58-CD0A-5856-3C99522B3C09}"/>
          </ac:picMkLst>
        </pc:picChg>
        <pc:picChg chg="add mod">
          <ac:chgData name="tien tran" userId="f5c0b7c74de91c7e" providerId="Windows Live" clId="Web-{B207133D-ABFF-439A-8009-7C3B7E0B095B}" dt="2023-08-14T17:07:33.579" v="812" actId="1076"/>
          <ac:picMkLst>
            <pc:docMk/>
            <pc:sldMk cId="2283013235" sldId="492"/>
            <ac:picMk id="6" creationId="{CE8EEEED-6804-1136-E971-0FAE364F1F25}"/>
          </ac:picMkLst>
        </pc:picChg>
      </pc:sldChg>
      <pc:sldChg chg="modSp add replId">
        <pc:chgData name="tien tran" userId="f5c0b7c74de91c7e" providerId="Windows Live" clId="Web-{B207133D-ABFF-439A-8009-7C3B7E0B095B}" dt="2023-08-14T17:10:12.428" v="845" actId="20577"/>
        <pc:sldMkLst>
          <pc:docMk/>
          <pc:sldMk cId="4269224074" sldId="493"/>
        </pc:sldMkLst>
        <pc:spChg chg="mod">
          <ac:chgData name="tien tran" userId="f5c0b7c74de91c7e" providerId="Windows Live" clId="Web-{B207133D-ABFF-439A-8009-7C3B7E0B095B}" dt="2023-08-14T17:10:12.428" v="845" actId="20577"/>
          <ac:spMkLst>
            <pc:docMk/>
            <pc:sldMk cId="4269224074" sldId="493"/>
            <ac:spMk id="3" creationId="{EDC10411-CE3E-DE9B-55F0-CED47B85DBE0}"/>
          </ac:spMkLst>
        </pc:spChg>
      </pc:sldChg>
      <pc:sldChg chg="modSp add replId">
        <pc:chgData name="tien tran" userId="f5c0b7c74de91c7e" providerId="Windows Live" clId="Web-{B207133D-ABFF-439A-8009-7C3B7E0B095B}" dt="2023-08-14T17:10:29.022" v="847" actId="20577"/>
        <pc:sldMkLst>
          <pc:docMk/>
          <pc:sldMk cId="2170628586" sldId="494"/>
        </pc:sldMkLst>
        <pc:spChg chg="mod">
          <ac:chgData name="tien tran" userId="f5c0b7c74de91c7e" providerId="Windows Live" clId="Web-{B207133D-ABFF-439A-8009-7C3B7E0B095B}" dt="2023-08-14T17:10:29.022" v="847" actId="20577"/>
          <ac:spMkLst>
            <pc:docMk/>
            <pc:sldMk cId="2170628586" sldId="494"/>
            <ac:spMk id="3" creationId="{EDC10411-CE3E-DE9B-55F0-CED47B85DBE0}"/>
          </ac:spMkLst>
        </pc:spChg>
      </pc:sldChg>
      <pc:sldChg chg="modSp add replId">
        <pc:chgData name="tien tran" userId="f5c0b7c74de91c7e" providerId="Windows Live" clId="Web-{B207133D-ABFF-439A-8009-7C3B7E0B095B}" dt="2023-08-14T17:10:56.992" v="852" actId="20577"/>
        <pc:sldMkLst>
          <pc:docMk/>
          <pc:sldMk cId="4041993875" sldId="495"/>
        </pc:sldMkLst>
        <pc:spChg chg="mod">
          <ac:chgData name="tien tran" userId="f5c0b7c74de91c7e" providerId="Windows Live" clId="Web-{B207133D-ABFF-439A-8009-7C3B7E0B095B}" dt="2023-08-14T17:10:56.992" v="852" actId="20577"/>
          <ac:spMkLst>
            <pc:docMk/>
            <pc:sldMk cId="4041993875" sldId="495"/>
            <ac:spMk id="3" creationId="{EDC10411-CE3E-DE9B-55F0-CED47B85DBE0}"/>
          </ac:spMkLst>
        </pc:spChg>
      </pc:sldChg>
      <pc:sldChg chg="modSp add replId">
        <pc:chgData name="tien tran" userId="f5c0b7c74de91c7e" providerId="Windows Live" clId="Web-{B207133D-ABFF-439A-8009-7C3B7E0B095B}" dt="2023-08-14T17:11:11.680" v="854" actId="20577"/>
        <pc:sldMkLst>
          <pc:docMk/>
          <pc:sldMk cId="87806020" sldId="496"/>
        </pc:sldMkLst>
        <pc:spChg chg="mod">
          <ac:chgData name="tien tran" userId="f5c0b7c74de91c7e" providerId="Windows Live" clId="Web-{B207133D-ABFF-439A-8009-7C3B7E0B095B}" dt="2023-08-14T17:11:11.680" v="854" actId="20577"/>
          <ac:spMkLst>
            <pc:docMk/>
            <pc:sldMk cId="87806020" sldId="496"/>
            <ac:spMk id="3" creationId="{EDC10411-CE3E-DE9B-55F0-CED47B85DBE0}"/>
          </ac:spMkLst>
        </pc:spChg>
      </pc:sldChg>
      <pc:sldMasterChg chg="add addSldLayout">
        <pc:chgData name="tien tran" userId="f5c0b7c74de91c7e" providerId="Windows Live" clId="Web-{B207133D-ABFF-439A-8009-7C3B7E0B095B}" dt="2023-08-14T16:21:33.088" v="581"/>
        <pc:sldMasterMkLst>
          <pc:docMk/>
          <pc:sldMasterMk cId="0" sldId="2147483648"/>
        </pc:sldMasterMkLst>
        <pc:sldLayoutChg chg="add">
          <pc:chgData name="tien tran" userId="f5c0b7c74de91c7e" providerId="Windows Live" clId="Web-{B207133D-ABFF-439A-8009-7C3B7E0B095B}" dt="2023-08-14T16:21:33.088" v="581"/>
          <pc:sldLayoutMkLst>
            <pc:docMk/>
            <pc:sldMasterMk cId="0" sldId="2147483648"/>
            <pc:sldLayoutMk cId="4171408424" sldId="2147483649"/>
          </pc:sldLayoutMkLst>
        </pc:sldLayoutChg>
        <pc:sldLayoutChg chg="add">
          <pc:chgData name="tien tran" userId="f5c0b7c74de91c7e" providerId="Windows Live" clId="Web-{B207133D-ABFF-439A-8009-7C3B7E0B095B}" dt="2023-08-14T16:21:33.088" v="581"/>
          <pc:sldLayoutMkLst>
            <pc:docMk/>
            <pc:sldMasterMk cId="0" sldId="2147483648"/>
            <pc:sldLayoutMk cId="2367808533" sldId="2147483650"/>
          </pc:sldLayoutMkLst>
        </pc:sldLayoutChg>
        <pc:sldLayoutChg chg="add">
          <pc:chgData name="tien tran" userId="f5c0b7c74de91c7e" providerId="Windows Live" clId="Web-{B207133D-ABFF-439A-8009-7C3B7E0B095B}" dt="2023-08-14T16:21:33.088" v="581"/>
          <pc:sldLayoutMkLst>
            <pc:docMk/>
            <pc:sldMasterMk cId="0" sldId="2147483648"/>
            <pc:sldLayoutMk cId="1341787651" sldId="2147483651"/>
          </pc:sldLayoutMkLst>
        </pc:sldLayoutChg>
        <pc:sldLayoutChg chg="add">
          <pc:chgData name="tien tran" userId="f5c0b7c74de91c7e" providerId="Windows Live" clId="Web-{B207133D-ABFF-439A-8009-7C3B7E0B095B}" dt="2023-08-14T16:21:33.088" v="581"/>
          <pc:sldLayoutMkLst>
            <pc:docMk/>
            <pc:sldMasterMk cId="0" sldId="2147483648"/>
            <pc:sldLayoutMk cId="2365898042" sldId="2147483652"/>
          </pc:sldLayoutMkLst>
        </pc:sldLayoutChg>
        <pc:sldLayoutChg chg="add">
          <pc:chgData name="tien tran" userId="f5c0b7c74de91c7e" providerId="Windows Live" clId="Web-{B207133D-ABFF-439A-8009-7C3B7E0B095B}" dt="2023-08-14T16:21:33.088" v="581"/>
          <pc:sldLayoutMkLst>
            <pc:docMk/>
            <pc:sldMasterMk cId="0" sldId="2147483648"/>
            <pc:sldLayoutMk cId="3917652006" sldId="2147483653"/>
          </pc:sldLayoutMkLst>
        </pc:sldLayoutChg>
        <pc:sldLayoutChg chg="add">
          <pc:chgData name="tien tran" userId="f5c0b7c74de91c7e" providerId="Windows Live" clId="Web-{B207133D-ABFF-439A-8009-7C3B7E0B095B}" dt="2023-08-14T16:21:33.088" v="581"/>
          <pc:sldLayoutMkLst>
            <pc:docMk/>
            <pc:sldMasterMk cId="0" sldId="2147483648"/>
            <pc:sldLayoutMk cId="4133864394" sldId="2147483654"/>
          </pc:sldLayoutMkLst>
        </pc:sldLayoutChg>
        <pc:sldLayoutChg chg="add">
          <pc:chgData name="tien tran" userId="f5c0b7c74de91c7e" providerId="Windows Live" clId="Web-{B207133D-ABFF-439A-8009-7C3B7E0B095B}" dt="2023-08-14T16:21:33.088" v="581"/>
          <pc:sldLayoutMkLst>
            <pc:docMk/>
            <pc:sldMasterMk cId="0" sldId="2147483648"/>
            <pc:sldLayoutMk cId="1310294866" sldId="2147483655"/>
          </pc:sldLayoutMkLst>
        </pc:sldLayoutChg>
        <pc:sldLayoutChg chg="add">
          <pc:chgData name="tien tran" userId="f5c0b7c74de91c7e" providerId="Windows Live" clId="Web-{B207133D-ABFF-439A-8009-7C3B7E0B095B}" dt="2023-08-14T16:21:33.088" v="581"/>
          <pc:sldLayoutMkLst>
            <pc:docMk/>
            <pc:sldMasterMk cId="0" sldId="2147483648"/>
            <pc:sldLayoutMk cId="1436292587" sldId="2147483656"/>
          </pc:sldLayoutMkLst>
        </pc:sldLayoutChg>
        <pc:sldLayoutChg chg="add">
          <pc:chgData name="tien tran" userId="f5c0b7c74de91c7e" providerId="Windows Live" clId="Web-{B207133D-ABFF-439A-8009-7C3B7E0B095B}" dt="2023-08-14T16:21:33.088" v="581"/>
          <pc:sldLayoutMkLst>
            <pc:docMk/>
            <pc:sldMasterMk cId="0" sldId="2147483648"/>
            <pc:sldLayoutMk cId="2788201342" sldId="2147483657"/>
          </pc:sldLayoutMkLst>
        </pc:sldLayoutChg>
        <pc:sldLayoutChg chg="add">
          <pc:chgData name="tien tran" userId="f5c0b7c74de91c7e" providerId="Windows Live" clId="Web-{B207133D-ABFF-439A-8009-7C3B7E0B095B}" dt="2023-08-14T16:21:33.088" v="581"/>
          <pc:sldLayoutMkLst>
            <pc:docMk/>
            <pc:sldMasterMk cId="0" sldId="2147483648"/>
            <pc:sldLayoutMk cId="1863358204" sldId="2147483658"/>
          </pc:sldLayoutMkLst>
        </pc:sldLayoutChg>
        <pc:sldLayoutChg chg="add">
          <pc:chgData name="tien tran" userId="f5c0b7c74de91c7e" providerId="Windows Live" clId="Web-{B207133D-ABFF-439A-8009-7C3B7E0B095B}" dt="2023-08-14T16:21:33.088" v="581"/>
          <pc:sldLayoutMkLst>
            <pc:docMk/>
            <pc:sldMasterMk cId="0" sldId="2147483648"/>
            <pc:sldLayoutMk cId="326731915" sldId="2147483659"/>
          </pc:sldLayoutMkLst>
        </pc:sldLayoutChg>
      </pc:sldMasterChg>
    </pc:docChg>
  </pc:docChgLst>
  <pc:docChgLst>
    <pc:chgData name="tien tran" userId="f5c0b7c74de91c7e" providerId="Windows Live" clId="Web-{07566498-44F8-4639-A8CA-2B4C0AD1D51C}"/>
    <pc:docChg chg="addSld delSld modSld sldOrd">
      <pc:chgData name="tien tran" userId="f5c0b7c74de91c7e" providerId="Windows Live" clId="Web-{07566498-44F8-4639-A8CA-2B4C0AD1D51C}" dt="2023-08-04T03:00:58.252" v="714" actId="20577"/>
      <pc:docMkLst>
        <pc:docMk/>
      </pc:docMkLst>
      <pc:sldChg chg="modSp">
        <pc:chgData name="tien tran" userId="f5c0b7c74de91c7e" providerId="Windows Live" clId="Web-{07566498-44F8-4639-A8CA-2B4C0AD1D51C}" dt="2023-08-04T02:59:38.624" v="682" actId="20577"/>
        <pc:sldMkLst>
          <pc:docMk/>
          <pc:sldMk cId="0" sldId="257"/>
        </pc:sldMkLst>
        <pc:spChg chg="mod">
          <ac:chgData name="tien tran" userId="f5c0b7c74de91c7e" providerId="Windows Live" clId="Web-{07566498-44F8-4639-A8CA-2B4C0AD1D51C}" dt="2023-08-04T02:59:38.624" v="682" actId="20577"/>
          <ac:spMkLst>
            <pc:docMk/>
            <pc:sldMk cId="0" sldId="257"/>
            <ac:spMk id="190467" creationId="{00000000-0000-0000-0000-000000000000}"/>
          </ac:spMkLst>
        </pc:spChg>
      </pc:sldChg>
      <pc:sldChg chg="addSp delSp modSp modNotes">
        <pc:chgData name="tien tran" userId="f5c0b7c74de91c7e" providerId="Windows Live" clId="Web-{07566498-44F8-4639-A8CA-2B4C0AD1D51C}" dt="2023-08-04T02:08:09.493" v="318"/>
        <pc:sldMkLst>
          <pc:docMk/>
          <pc:sldMk cId="0" sldId="260"/>
        </pc:sldMkLst>
        <pc:spChg chg="mod">
          <ac:chgData name="tien tran" userId="f5c0b7c74de91c7e" providerId="Windows Live" clId="Web-{07566498-44F8-4639-A8CA-2B4C0AD1D51C}" dt="2023-08-04T01:50:12.187" v="176" actId="20577"/>
          <ac:spMkLst>
            <pc:docMk/>
            <pc:sldMk cId="0" sldId="260"/>
            <ac:spMk id="6146" creationId="{00000000-0000-0000-0000-000000000000}"/>
          </ac:spMkLst>
        </pc:spChg>
        <pc:spChg chg="del mod">
          <ac:chgData name="tien tran" userId="f5c0b7c74de91c7e" providerId="Windows Live" clId="Web-{07566498-44F8-4639-A8CA-2B4C0AD1D51C}" dt="2023-08-04T02:00:33.585" v="181"/>
          <ac:spMkLst>
            <pc:docMk/>
            <pc:sldMk cId="0" sldId="260"/>
            <ac:spMk id="8197" creationId="{00000000-0000-0000-0000-000000000000}"/>
          </ac:spMkLst>
        </pc:spChg>
        <pc:picChg chg="add mod ord">
          <ac:chgData name="tien tran" userId="f5c0b7c74de91c7e" providerId="Windows Live" clId="Web-{07566498-44F8-4639-A8CA-2B4C0AD1D51C}" dt="2023-08-04T02:00:44.882" v="184" actId="14100"/>
          <ac:picMkLst>
            <pc:docMk/>
            <pc:sldMk cId="0" sldId="260"/>
            <ac:picMk id="2" creationId="{1D46DADA-B102-409B-AFAD-717BFCA4B57F}"/>
          </ac:picMkLst>
        </pc:picChg>
      </pc:sldChg>
      <pc:sldChg chg="del">
        <pc:chgData name="tien tran" userId="f5c0b7c74de91c7e" providerId="Windows Live" clId="Web-{07566498-44F8-4639-A8CA-2B4C0AD1D51C}" dt="2023-08-04T02:56:39.383" v="657"/>
        <pc:sldMkLst>
          <pc:docMk/>
          <pc:sldMk cId="0" sldId="261"/>
        </pc:sldMkLst>
      </pc:sldChg>
      <pc:sldChg chg="del">
        <pc:chgData name="tien tran" userId="f5c0b7c74de91c7e" providerId="Windows Live" clId="Web-{07566498-44F8-4639-A8CA-2B4C0AD1D51C}" dt="2023-08-04T02:56:37.429" v="656"/>
        <pc:sldMkLst>
          <pc:docMk/>
          <pc:sldMk cId="0" sldId="263"/>
        </pc:sldMkLst>
      </pc:sldChg>
      <pc:sldChg chg="del">
        <pc:chgData name="tien tran" userId="f5c0b7c74de91c7e" providerId="Windows Live" clId="Web-{07566498-44F8-4639-A8CA-2B4C0AD1D51C}" dt="2023-08-03T09:03:02.392" v="134"/>
        <pc:sldMkLst>
          <pc:docMk/>
          <pc:sldMk cId="0" sldId="264"/>
        </pc:sldMkLst>
      </pc:sldChg>
      <pc:sldChg chg="del">
        <pc:chgData name="tien tran" userId="f5c0b7c74de91c7e" providerId="Windows Live" clId="Web-{07566498-44F8-4639-A8CA-2B4C0AD1D51C}" dt="2023-08-03T09:03:02.392" v="133"/>
        <pc:sldMkLst>
          <pc:docMk/>
          <pc:sldMk cId="0" sldId="265"/>
        </pc:sldMkLst>
      </pc:sldChg>
      <pc:sldChg chg="del">
        <pc:chgData name="tien tran" userId="f5c0b7c74de91c7e" providerId="Windows Live" clId="Web-{07566498-44F8-4639-A8CA-2B4C0AD1D51C}" dt="2023-08-03T09:03:02.392" v="131"/>
        <pc:sldMkLst>
          <pc:docMk/>
          <pc:sldMk cId="0" sldId="266"/>
        </pc:sldMkLst>
      </pc:sldChg>
      <pc:sldChg chg="del">
        <pc:chgData name="tien tran" userId="f5c0b7c74de91c7e" providerId="Windows Live" clId="Web-{07566498-44F8-4639-A8CA-2B4C0AD1D51C}" dt="2023-08-03T09:03:02.392" v="130"/>
        <pc:sldMkLst>
          <pc:docMk/>
          <pc:sldMk cId="0" sldId="267"/>
        </pc:sldMkLst>
      </pc:sldChg>
      <pc:sldChg chg="del">
        <pc:chgData name="tien tran" userId="f5c0b7c74de91c7e" providerId="Windows Live" clId="Web-{07566498-44F8-4639-A8CA-2B4C0AD1D51C}" dt="2023-08-03T09:03:02.392" v="129"/>
        <pc:sldMkLst>
          <pc:docMk/>
          <pc:sldMk cId="0" sldId="268"/>
        </pc:sldMkLst>
      </pc:sldChg>
      <pc:sldChg chg="del">
        <pc:chgData name="tien tran" userId="f5c0b7c74de91c7e" providerId="Windows Live" clId="Web-{07566498-44F8-4639-A8CA-2B4C0AD1D51C}" dt="2023-08-03T09:03:02.392" v="128"/>
        <pc:sldMkLst>
          <pc:docMk/>
          <pc:sldMk cId="0" sldId="269"/>
        </pc:sldMkLst>
      </pc:sldChg>
      <pc:sldChg chg="del">
        <pc:chgData name="tien tran" userId="f5c0b7c74de91c7e" providerId="Windows Live" clId="Web-{07566498-44F8-4639-A8CA-2B4C0AD1D51C}" dt="2023-08-03T09:01:58.890" v="0"/>
        <pc:sldMkLst>
          <pc:docMk/>
          <pc:sldMk cId="0" sldId="270"/>
        </pc:sldMkLst>
      </pc:sldChg>
      <pc:sldChg chg="del">
        <pc:chgData name="tien tran" userId="f5c0b7c74de91c7e" providerId="Windows Live" clId="Web-{07566498-44F8-4639-A8CA-2B4C0AD1D51C}" dt="2023-08-03T09:02:00.656" v="1"/>
        <pc:sldMkLst>
          <pc:docMk/>
          <pc:sldMk cId="0" sldId="271"/>
        </pc:sldMkLst>
      </pc:sldChg>
      <pc:sldChg chg="del">
        <pc:chgData name="tien tran" userId="f5c0b7c74de91c7e" providerId="Windows Live" clId="Web-{07566498-44F8-4639-A8CA-2B4C0AD1D51C}" dt="2023-08-03T09:03:02.377" v="127"/>
        <pc:sldMkLst>
          <pc:docMk/>
          <pc:sldMk cId="0" sldId="272"/>
        </pc:sldMkLst>
      </pc:sldChg>
      <pc:sldChg chg="del">
        <pc:chgData name="tien tran" userId="f5c0b7c74de91c7e" providerId="Windows Live" clId="Web-{07566498-44F8-4639-A8CA-2B4C0AD1D51C}" dt="2023-08-03T09:03:02.377" v="126"/>
        <pc:sldMkLst>
          <pc:docMk/>
          <pc:sldMk cId="0" sldId="273"/>
        </pc:sldMkLst>
      </pc:sldChg>
      <pc:sldChg chg="del">
        <pc:chgData name="tien tran" userId="f5c0b7c74de91c7e" providerId="Windows Live" clId="Web-{07566498-44F8-4639-A8CA-2B4C0AD1D51C}" dt="2023-08-03T09:03:02.377" v="125"/>
        <pc:sldMkLst>
          <pc:docMk/>
          <pc:sldMk cId="0" sldId="274"/>
        </pc:sldMkLst>
      </pc:sldChg>
      <pc:sldChg chg="del">
        <pc:chgData name="tien tran" userId="f5c0b7c74de91c7e" providerId="Windows Live" clId="Web-{07566498-44F8-4639-A8CA-2B4C0AD1D51C}" dt="2023-08-03T09:03:02.377" v="124"/>
        <pc:sldMkLst>
          <pc:docMk/>
          <pc:sldMk cId="0" sldId="275"/>
        </pc:sldMkLst>
      </pc:sldChg>
      <pc:sldChg chg="del">
        <pc:chgData name="tien tran" userId="f5c0b7c74de91c7e" providerId="Windows Live" clId="Web-{07566498-44F8-4639-A8CA-2B4C0AD1D51C}" dt="2023-08-03T09:03:02.377" v="123"/>
        <pc:sldMkLst>
          <pc:docMk/>
          <pc:sldMk cId="0" sldId="276"/>
        </pc:sldMkLst>
      </pc:sldChg>
      <pc:sldChg chg="del">
        <pc:chgData name="tien tran" userId="f5c0b7c74de91c7e" providerId="Windows Live" clId="Web-{07566498-44F8-4639-A8CA-2B4C0AD1D51C}" dt="2023-08-03T09:03:02.377" v="122"/>
        <pc:sldMkLst>
          <pc:docMk/>
          <pc:sldMk cId="0" sldId="277"/>
        </pc:sldMkLst>
      </pc:sldChg>
      <pc:sldChg chg="del">
        <pc:chgData name="tien tran" userId="f5c0b7c74de91c7e" providerId="Windows Live" clId="Web-{07566498-44F8-4639-A8CA-2B4C0AD1D51C}" dt="2023-08-03T09:02:51.829" v="121"/>
        <pc:sldMkLst>
          <pc:docMk/>
          <pc:sldMk cId="0" sldId="278"/>
        </pc:sldMkLst>
      </pc:sldChg>
      <pc:sldChg chg="del">
        <pc:chgData name="tien tran" userId="f5c0b7c74de91c7e" providerId="Windows Live" clId="Web-{07566498-44F8-4639-A8CA-2B4C0AD1D51C}" dt="2023-08-03T09:02:51.829" v="120"/>
        <pc:sldMkLst>
          <pc:docMk/>
          <pc:sldMk cId="0" sldId="279"/>
        </pc:sldMkLst>
      </pc:sldChg>
      <pc:sldChg chg="del">
        <pc:chgData name="tien tran" userId="f5c0b7c74de91c7e" providerId="Windows Live" clId="Web-{07566498-44F8-4639-A8CA-2B4C0AD1D51C}" dt="2023-08-03T09:02:51.829" v="119"/>
        <pc:sldMkLst>
          <pc:docMk/>
          <pc:sldMk cId="0" sldId="280"/>
        </pc:sldMkLst>
      </pc:sldChg>
      <pc:sldChg chg="del">
        <pc:chgData name="tien tran" userId="f5c0b7c74de91c7e" providerId="Windows Live" clId="Web-{07566498-44F8-4639-A8CA-2B4C0AD1D51C}" dt="2023-08-03T09:02:51.829" v="118"/>
        <pc:sldMkLst>
          <pc:docMk/>
          <pc:sldMk cId="0" sldId="281"/>
        </pc:sldMkLst>
      </pc:sldChg>
      <pc:sldChg chg="del">
        <pc:chgData name="tien tran" userId="f5c0b7c74de91c7e" providerId="Windows Live" clId="Web-{07566498-44F8-4639-A8CA-2B4C0AD1D51C}" dt="2023-08-03T09:02:21" v="20"/>
        <pc:sldMkLst>
          <pc:docMk/>
          <pc:sldMk cId="0" sldId="282"/>
        </pc:sldMkLst>
      </pc:sldChg>
      <pc:sldChg chg="del">
        <pc:chgData name="tien tran" userId="f5c0b7c74de91c7e" providerId="Windows Live" clId="Web-{07566498-44F8-4639-A8CA-2B4C0AD1D51C}" dt="2023-08-03T09:02:21" v="19"/>
        <pc:sldMkLst>
          <pc:docMk/>
          <pc:sldMk cId="0" sldId="283"/>
        </pc:sldMkLst>
      </pc:sldChg>
      <pc:sldChg chg="del">
        <pc:chgData name="tien tran" userId="f5c0b7c74de91c7e" providerId="Windows Live" clId="Web-{07566498-44F8-4639-A8CA-2B4C0AD1D51C}" dt="2023-08-03T09:02:21" v="18"/>
        <pc:sldMkLst>
          <pc:docMk/>
          <pc:sldMk cId="0" sldId="284"/>
        </pc:sldMkLst>
      </pc:sldChg>
      <pc:sldChg chg="del">
        <pc:chgData name="tien tran" userId="f5c0b7c74de91c7e" providerId="Windows Live" clId="Web-{07566498-44F8-4639-A8CA-2B4C0AD1D51C}" dt="2023-08-03T09:02:21" v="17"/>
        <pc:sldMkLst>
          <pc:docMk/>
          <pc:sldMk cId="0" sldId="285"/>
        </pc:sldMkLst>
      </pc:sldChg>
      <pc:sldChg chg="del">
        <pc:chgData name="tien tran" userId="f5c0b7c74de91c7e" providerId="Windows Live" clId="Web-{07566498-44F8-4639-A8CA-2B4C0AD1D51C}" dt="2023-08-03T09:02:20.985" v="16"/>
        <pc:sldMkLst>
          <pc:docMk/>
          <pc:sldMk cId="0" sldId="286"/>
        </pc:sldMkLst>
      </pc:sldChg>
      <pc:sldChg chg="del">
        <pc:chgData name="tien tran" userId="f5c0b7c74de91c7e" providerId="Windows Live" clId="Web-{07566498-44F8-4639-A8CA-2B4C0AD1D51C}" dt="2023-08-03T09:02:20.985" v="15"/>
        <pc:sldMkLst>
          <pc:docMk/>
          <pc:sldMk cId="0" sldId="287"/>
        </pc:sldMkLst>
      </pc:sldChg>
      <pc:sldChg chg="del">
        <pc:chgData name="tien tran" userId="f5c0b7c74de91c7e" providerId="Windows Live" clId="Web-{07566498-44F8-4639-A8CA-2B4C0AD1D51C}" dt="2023-08-03T09:02:20.985" v="14"/>
        <pc:sldMkLst>
          <pc:docMk/>
          <pc:sldMk cId="0" sldId="288"/>
        </pc:sldMkLst>
      </pc:sldChg>
      <pc:sldChg chg="del">
        <pc:chgData name="tien tran" userId="f5c0b7c74de91c7e" providerId="Windows Live" clId="Web-{07566498-44F8-4639-A8CA-2B4C0AD1D51C}" dt="2023-08-03T09:02:20.985" v="13"/>
        <pc:sldMkLst>
          <pc:docMk/>
          <pc:sldMk cId="0" sldId="289"/>
        </pc:sldMkLst>
      </pc:sldChg>
      <pc:sldChg chg="del">
        <pc:chgData name="tien tran" userId="f5c0b7c74de91c7e" providerId="Windows Live" clId="Web-{07566498-44F8-4639-A8CA-2B4C0AD1D51C}" dt="2023-08-03T09:02:20.969" v="12"/>
        <pc:sldMkLst>
          <pc:docMk/>
          <pc:sldMk cId="0" sldId="290"/>
        </pc:sldMkLst>
      </pc:sldChg>
      <pc:sldChg chg="del">
        <pc:chgData name="tien tran" userId="f5c0b7c74de91c7e" providerId="Windows Live" clId="Web-{07566498-44F8-4639-A8CA-2B4C0AD1D51C}" dt="2023-08-03T09:02:20.969" v="11"/>
        <pc:sldMkLst>
          <pc:docMk/>
          <pc:sldMk cId="0" sldId="291"/>
        </pc:sldMkLst>
      </pc:sldChg>
      <pc:sldChg chg="del">
        <pc:chgData name="tien tran" userId="f5c0b7c74de91c7e" providerId="Windows Live" clId="Web-{07566498-44F8-4639-A8CA-2B4C0AD1D51C}" dt="2023-08-03T09:02:20.969" v="10"/>
        <pc:sldMkLst>
          <pc:docMk/>
          <pc:sldMk cId="0" sldId="292"/>
        </pc:sldMkLst>
      </pc:sldChg>
      <pc:sldChg chg="del">
        <pc:chgData name="tien tran" userId="f5c0b7c74de91c7e" providerId="Windows Live" clId="Web-{07566498-44F8-4639-A8CA-2B4C0AD1D51C}" dt="2023-08-03T09:02:20.969" v="9"/>
        <pc:sldMkLst>
          <pc:docMk/>
          <pc:sldMk cId="0" sldId="293"/>
        </pc:sldMkLst>
      </pc:sldChg>
      <pc:sldChg chg="del">
        <pc:chgData name="tien tran" userId="f5c0b7c74de91c7e" providerId="Windows Live" clId="Web-{07566498-44F8-4639-A8CA-2B4C0AD1D51C}" dt="2023-08-03T09:02:20.953" v="8"/>
        <pc:sldMkLst>
          <pc:docMk/>
          <pc:sldMk cId="0" sldId="294"/>
        </pc:sldMkLst>
      </pc:sldChg>
      <pc:sldChg chg="del">
        <pc:chgData name="tien tran" userId="f5c0b7c74de91c7e" providerId="Windows Live" clId="Web-{07566498-44F8-4639-A8CA-2B4C0AD1D51C}" dt="2023-08-03T09:02:20.953" v="7"/>
        <pc:sldMkLst>
          <pc:docMk/>
          <pc:sldMk cId="0" sldId="295"/>
        </pc:sldMkLst>
      </pc:sldChg>
      <pc:sldChg chg="del">
        <pc:chgData name="tien tran" userId="f5c0b7c74de91c7e" providerId="Windows Live" clId="Web-{07566498-44F8-4639-A8CA-2B4C0AD1D51C}" dt="2023-08-03T09:02:20.953" v="6"/>
        <pc:sldMkLst>
          <pc:docMk/>
          <pc:sldMk cId="0" sldId="296"/>
        </pc:sldMkLst>
      </pc:sldChg>
      <pc:sldChg chg="del">
        <pc:chgData name="tien tran" userId="f5c0b7c74de91c7e" providerId="Windows Live" clId="Web-{07566498-44F8-4639-A8CA-2B4C0AD1D51C}" dt="2023-08-03T09:02:20.953" v="5"/>
        <pc:sldMkLst>
          <pc:docMk/>
          <pc:sldMk cId="0" sldId="297"/>
        </pc:sldMkLst>
      </pc:sldChg>
      <pc:sldChg chg="del">
        <pc:chgData name="tien tran" userId="f5c0b7c74de91c7e" providerId="Windows Live" clId="Web-{07566498-44F8-4639-A8CA-2B4C0AD1D51C}" dt="2023-08-03T09:02:20.938" v="4"/>
        <pc:sldMkLst>
          <pc:docMk/>
          <pc:sldMk cId="0" sldId="298"/>
        </pc:sldMkLst>
      </pc:sldChg>
      <pc:sldChg chg="del">
        <pc:chgData name="tien tran" userId="f5c0b7c74de91c7e" providerId="Windows Live" clId="Web-{07566498-44F8-4639-A8CA-2B4C0AD1D51C}" dt="2023-08-03T09:02:20.938" v="3"/>
        <pc:sldMkLst>
          <pc:docMk/>
          <pc:sldMk cId="0" sldId="299"/>
        </pc:sldMkLst>
      </pc:sldChg>
      <pc:sldChg chg="del">
        <pc:chgData name="tien tran" userId="f5c0b7c74de91c7e" providerId="Windows Live" clId="Web-{07566498-44F8-4639-A8CA-2B4C0AD1D51C}" dt="2023-08-03T09:02:20.938" v="2"/>
        <pc:sldMkLst>
          <pc:docMk/>
          <pc:sldMk cId="0" sldId="300"/>
        </pc:sldMkLst>
      </pc:sldChg>
      <pc:sldChg chg="del">
        <pc:chgData name="tien tran" userId="f5c0b7c74de91c7e" providerId="Windows Live" clId="Web-{07566498-44F8-4639-A8CA-2B4C0AD1D51C}" dt="2023-08-03T09:02:51.829" v="117"/>
        <pc:sldMkLst>
          <pc:docMk/>
          <pc:sldMk cId="0" sldId="301"/>
        </pc:sldMkLst>
      </pc:sldChg>
      <pc:sldChg chg="del">
        <pc:chgData name="tien tran" userId="f5c0b7c74de91c7e" providerId="Windows Live" clId="Web-{07566498-44F8-4639-A8CA-2B4C0AD1D51C}" dt="2023-08-03T09:02:51.814" v="116"/>
        <pc:sldMkLst>
          <pc:docMk/>
          <pc:sldMk cId="0" sldId="302"/>
        </pc:sldMkLst>
      </pc:sldChg>
      <pc:sldChg chg="del">
        <pc:chgData name="tien tran" userId="f5c0b7c74de91c7e" providerId="Windows Live" clId="Web-{07566498-44F8-4639-A8CA-2B4C0AD1D51C}" dt="2023-08-03T09:02:51.814" v="115"/>
        <pc:sldMkLst>
          <pc:docMk/>
          <pc:sldMk cId="0" sldId="303"/>
        </pc:sldMkLst>
      </pc:sldChg>
      <pc:sldChg chg="del">
        <pc:chgData name="tien tran" userId="f5c0b7c74de91c7e" providerId="Windows Live" clId="Web-{07566498-44F8-4639-A8CA-2B4C0AD1D51C}" dt="2023-08-03T09:02:51.814" v="114"/>
        <pc:sldMkLst>
          <pc:docMk/>
          <pc:sldMk cId="0" sldId="304"/>
        </pc:sldMkLst>
      </pc:sldChg>
      <pc:sldChg chg="del">
        <pc:chgData name="tien tran" userId="f5c0b7c74de91c7e" providerId="Windows Live" clId="Web-{07566498-44F8-4639-A8CA-2B4C0AD1D51C}" dt="2023-08-03T09:02:51.814" v="111"/>
        <pc:sldMkLst>
          <pc:docMk/>
          <pc:sldMk cId="0" sldId="305"/>
        </pc:sldMkLst>
      </pc:sldChg>
      <pc:sldChg chg="del">
        <pc:chgData name="tien tran" userId="f5c0b7c74de91c7e" providerId="Windows Live" clId="Web-{07566498-44F8-4639-A8CA-2B4C0AD1D51C}" dt="2023-08-03T09:02:51.814" v="109"/>
        <pc:sldMkLst>
          <pc:docMk/>
          <pc:sldMk cId="0" sldId="306"/>
        </pc:sldMkLst>
      </pc:sldChg>
      <pc:sldChg chg="del">
        <pc:chgData name="tien tran" userId="f5c0b7c74de91c7e" providerId="Windows Live" clId="Web-{07566498-44F8-4639-A8CA-2B4C0AD1D51C}" dt="2023-08-03T09:02:51.814" v="108"/>
        <pc:sldMkLst>
          <pc:docMk/>
          <pc:sldMk cId="0" sldId="307"/>
        </pc:sldMkLst>
      </pc:sldChg>
      <pc:sldChg chg="del">
        <pc:chgData name="tien tran" userId="f5c0b7c74de91c7e" providerId="Windows Live" clId="Web-{07566498-44F8-4639-A8CA-2B4C0AD1D51C}" dt="2023-08-03T09:02:51.798" v="106"/>
        <pc:sldMkLst>
          <pc:docMk/>
          <pc:sldMk cId="0" sldId="308"/>
        </pc:sldMkLst>
      </pc:sldChg>
      <pc:sldChg chg="del">
        <pc:chgData name="tien tran" userId="f5c0b7c74de91c7e" providerId="Windows Live" clId="Web-{07566498-44F8-4639-A8CA-2B4C0AD1D51C}" dt="2023-08-03T09:02:42.360" v="99"/>
        <pc:sldMkLst>
          <pc:docMk/>
          <pc:sldMk cId="0" sldId="309"/>
        </pc:sldMkLst>
      </pc:sldChg>
      <pc:sldChg chg="del">
        <pc:chgData name="tien tran" userId="f5c0b7c74de91c7e" providerId="Windows Live" clId="Web-{07566498-44F8-4639-A8CA-2B4C0AD1D51C}" dt="2023-08-03T09:02:42.360" v="98"/>
        <pc:sldMkLst>
          <pc:docMk/>
          <pc:sldMk cId="0" sldId="310"/>
        </pc:sldMkLst>
      </pc:sldChg>
      <pc:sldChg chg="del">
        <pc:chgData name="tien tran" userId="f5c0b7c74de91c7e" providerId="Windows Live" clId="Web-{07566498-44F8-4639-A8CA-2B4C0AD1D51C}" dt="2023-08-03T09:02:42.360" v="97"/>
        <pc:sldMkLst>
          <pc:docMk/>
          <pc:sldMk cId="0" sldId="311"/>
        </pc:sldMkLst>
      </pc:sldChg>
      <pc:sldChg chg="del">
        <pc:chgData name="tien tran" userId="f5c0b7c74de91c7e" providerId="Windows Live" clId="Web-{07566498-44F8-4639-A8CA-2B4C0AD1D51C}" dt="2023-08-03T09:02:42.345" v="96"/>
        <pc:sldMkLst>
          <pc:docMk/>
          <pc:sldMk cId="0" sldId="312"/>
        </pc:sldMkLst>
      </pc:sldChg>
      <pc:sldChg chg="del">
        <pc:chgData name="tien tran" userId="f5c0b7c74de91c7e" providerId="Windows Live" clId="Web-{07566498-44F8-4639-A8CA-2B4C0AD1D51C}" dt="2023-08-03T09:02:42.345" v="95"/>
        <pc:sldMkLst>
          <pc:docMk/>
          <pc:sldMk cId="0" sldId="313"/>
        </pc:sldMkLst>
      </pc:sldChg>
      <pc:sldChg chg="del">
        <pc:chgData name="tien tran" userId="f5c0b7c74de91c7e" providerId="Windows Live" clId="Web-{07566498-44F8-4639-A8CA-2B4C0AD1D51C}" dt="2023-08-03T09:02:42.345" v="94"/>
        <pc:sldMkLst>
          <pc:docMk/>
          <pc:sldMk cId="0" sldId="314"/>
        </pc:sldMkLst>
      </pc:sldChg>
      <pc:sldChg chg="del">
        <pc:chgData name="tien tran" userId="f5c0b7c74de91c7e" providerId="Windows Live" clId="Web-{07566498-44F8-4639-A8CA-2B4C0AD1D51C}" dt="2023-08-03T09:02:42.345" v="93"/>
        <pc:sldMkLst>
          <pc:docMk/>
          <pc:sldMk cId="0" sldId="315"/>
        </pc:sldMkLst>
      </pc:sldChg>
      <pc:sldChg chg="del">
        <pc:chgData name="tien tran" userId="f5c0b7c74de91c7e" providerId="Windows Live" clId="Web-{07566498-44F8-4639-A8CA-2B4C0AD1D51C}" dt="2023-08-03T09:02:42.345" v="92"/>
        <pc:sldMkLst>
          <pc:docMk/>
          <pc:sldMk cId="0" sldId="316"/>
        </pc:sldMkLst>
      </pc:sldChg>
      <pc:sldChg chg="del">
        <pc:chgData name="tien tran" userId="f5c0b7c74de91c7e" providerId="Windows Live" clId="Web-{07566498-44F8-4639-A8CA-2B4C0AD1D51C}" dt="2023-08-03T09:02:42.345" v="91"/>
        <pc:sldMkLst>
          <pc:docMk/>
          <pc:sldMk cId="0" sldId="317"/>
        </pc:sldMkLst>
      </pc:sldChg>
      <pc:sldChg chg="del">
        <pc:chgData name="tien tran" userId="f5c0b7c74de91c7e" providerId="Windows Live" clId="Web-{07566498-44F8-4639-A8CA-2B4C0AD1D51C}" dt="2023-08-03T09:02:42.345" v="90"/>
        <pc:sldMkLst>
          <pc:docMk/>
          <pc:sldMk cId="0" sldId="318"/>
        </pc:sldMkLst>
      </pc:sldChg>
      <pc:sldChg chg="del">
        <pc:chgData name="tien tran" userId="f5c0b7c74de91c7e" providerId="Windows Live" clId="Web-{07566498-44F8-4639-A8CA-2B4C0AD1D51C}" dt="2023-08-03T09:02:42.345" v="89"/>
        <pc:sldMkLst>
          <pc:docMk/>
          <pc:sldMk cId="0" sldId="319"/>
        </pc:sldMkLst>
      </pc:sldChg>
      <pc:sldChg chg="del">
        <pc:chgData name="tien tran" userId="f5c0b7c74de91c7e" providerId="Windows Live" clId="Web-{07566498-44F8-4639-A8CA-2B4C0AD1D51C}" dt="2023-08-03T09:02:42.345" v="88"/>
        <pc:sldMkLst>
          <pc:docMk/>
          <pc:sldMk cId="0" sldId="320"/>
        </pc:sldMkLst>
      </pc:sldChg>
      <pc:sldChg chg="del">
        <pc:chgData name="tien tran" userId="f5c0b7c74de91c7e" providerId="Windows Live" clId="Web-{07566498-44F8-4639-A8CA-2B4C0AD1D51C}" dt="2023-08-03T09:02:42.329" v="87"/>
        <pc:sldMkLst>
          <pc:docMk/>
          <pc:sldMk cId="0" sldId="321"/>
        </pc:sldMkLst>
      </pc:sldChg>
      <pc:sldChg chg="del">
        <pc:chgData name="tien tran" userId="f5c0b7c74de91c7e" providerId="Windows Live" clId="Web-{07566498-44F8-4639-A8CA-2B4C0AD1D51C}" dt="2023-08-03T09:02:42.329" v="84"/>
        <pc:sldMkLst>
          <pc:docMk/>
          <pc:sldMk cId="0" sldId="322"/>
        </pc:sldMkLst>
      </pc:sldChg>
      <pc:sldChg chg="del">
        <pc:chgData name="tien tran" userId="f5c0b7c74de91c7e" providerId="Windows Live" clId="Web-{07566498-44F8-4639-A8CA-2B4C0AD1D51C}" dt="2023-08-03T09:02:42.329" v="83"/>
        <pc:sldMkLst>
          <pc:docMk/>
          <pc:sldMk cId="0" sldId="323"/>
        </pc:sldMkLst>
      </pc:sldChg>
      <pc:sldChg chg="del">
        <pc:chgData name="tien tran" userId="f5c0b7c74de91c7e" providerId="Windows Live" clId="Web-{07566498-44F8-4639-A8CA-2B4C0AD1D51C}" dt="2023-08-03T09:02:42.329" v="82"/>
        <pc:sldMkLst>
          <pc:docMk/>
          <pc:sldMk cId="0" sldId="324"/>
        </pc:sldMkLst>
      </pc:sldChg>
      <pc:sldChg chg="del">
        <pc:chgData name="tien tran" userId="f5c0b7c74de91c7e" providerId="Windows Live" clId="Web-{07566498-44F8-4639-A8CA-2B4C0AD1D51C}" dt="2023-08-03T09:02:42.329" v="81"/>
        <pc:sldMkLst>
          <pc:docMk/>
          <pc:sldMk cId="0" sldId="325"/>
        </pc:sldMkLst>
      </pc:sldChg>
      <pc:sldChg chg="del">
        <pc:chgData name="tien tran" userId="f5c0b7c74de91c7e" providerId="Windows Live" clId="Web-{07566498-44F8-4639-A8CA-2B4C0AD1D51C}" dt="2023-08-03T09:02:42.329" v="80"/>
        <pc:sldMkLst>
          <pc:docMk/>
          <pc:sldMk cId="0" sldId="326"/>
        </pc:sldMkLst>
      </pc:sldChg>
      <pc:sldChg chg="del">
        <pc:chgData name="tien tran" userId="f5c0b7c74de91c7e" providerId="Windows Live" clId="Web-{07566498-44F8-4639-A8CA-2B4C0AD1D51C}" dt="2023-08-03T09:02:42.329" v="78"/>
        <pc:sldMkLst>
          <pc:docMk/>
          <pc:sldMk cId="0" sldId="327"/>
        </pc:sldMkLst>
      </pc:sldChg>
      <pc:sldChg chg="del">
        <pc:chgData name="tien tran" userId="f5c0b7c74de91c7e" providerId="Windows Live" clId="Web-{07566498-44F8-4639-A8CA-2B4C0AD1D51C}" dt="2023-08-03T09:02:42.313" v="77"/>
        <pc:sldMkLst>
          <pc:docMk/>
          <pc:sldMk cId="0" sldId="328"/>
        </pc:sldMkLst>
      </pc:sldChg>
      <pc:sldChg chg="del">
        <pc:chgData name="tien tran" userId="f5c0b7c74de91c7e" providerId="Windows Live" clId="Web-{07566498-44F8-4639-A8CA-2B4C0AD1D51C}" dt="2023-08-03T09:02:42.313" v="76"/>
        <pc:sldMkLst>
          <pc:docMk/>
          <pc:sldMk cId="0" sldId="329"/>
        </pc:sldMkLst>
      </pc:sldChg>
      <pc:sldChg chg="del">
        <pc:chgData name="tien tran" userId="f5c0b7c74de91c7e" providerId="Windows Live" clId="Web-{07566498-44F8-4639-A8CA-2B4C0AD1D51C}" dt="2023-08-03T09:02:42.313" v="75"/>
        <pc:sldMkLst>
          <pc:docMk/>
          <pc:sldMk cId="0" sldId="330"/>
        </pc:sldMkLst>
      </pc:sldChg>
      <pc:sldChg chg="del">
        <pc:chgData name="tien tran" userId="f5c0b7c74de91c7e" providerId="Windows Live" clId="Web-{07566498-44F8-4639-A8CA-2B4C0AD1D51C}" dt="2023-08-03T09:02:42.313" v="74"/>
        <pc:sldMkLst>
          <pc:docMk/>
          <pc:sldMk cId="0" sldId="331"/>
        </pc:sldMkLst>
      </pc:sldChg>
      <pc:sldChg chg="del">
        <pc:chgData name="tien tran" userId="f5c0b7c74de91c7e" providerId="Windows Live" clId="Web-{07566498-44F8-4639-A8CA-2B4C0AD1D51C}" dt="2023-08-03T09:02:42.313" v="73"/>
        <pc:sldMkLst>
          <pc:docMk/>
          <pc:sldMk cId="0" sldId="332"/>
        </pc:sldMkLst>
      </pc:sldChg>
      <pc:sldChg chg="del">
        <pc:chgData name="tien tran" userId="f5c0b7c74de91c7e" providerId="Windows Live" clId="Web-{07566498-44F8-4639-A8CA-2B4C0AD1D51C}" dt="2023-08-03T09:02:42.313" v="72"/>
        <pc:sldMkLst>
          <pc:docMk/>
          <pc:sldMk cId="0" sldId="333"/>
        </pc:sldMkLst>
      </pc:sldChg>
      <pc:sldChg chg="del">
        <pc:chgData name="tien tran" userId="f5c0b7c74de91c7e" providerId="Windows Live" clId="Web-{07566498-44F8-4639-A8CA-2B4C0AD1D51C}" dt="2023-08-03T09:02:42.313" v="71"/>
        <pc:sldMkLst>
          <pc:docMk/>
          <pc:sldMk cId="0" sldId="334"/>
        </pc:sldMkLst>
      </pc:sldChg>
      <pc:sldChg chg="del">
        <pc:chgData name="tien tran" userId="f5c0b7c74de91c7e" providerId="Windows Live" clId="Web-{07566498-44F8-4639-A8CA-2B4C0AD1D51C}" dt="2023-08-03T09:02:42.313" v="70"/>
        <pc:sldMkLst>
          <pc:docMk/>
          <pc:sldMk cId="0" sldId="335"/>
        </pc:sldMkLst>
      </pc:sldChg>
      <pc:sldChg chg="del">
        <pc:chgData name="tien tran" userId="f5c0b7c74de91c7e" providerId="Windows Live" clId="Web-{07566498-44F8-4639-A8CA-2B4C0AD1D51C}" dt="2023-08-03T09:02:42.313" v="69"/>
        <pc:sldMkLst>
          <pc:docMk/>
          <pc:sldMk cId="0" sldId="336"/>
        </pc:sldMkLst>
      </pc:sldChg>
      <pc:sldChg chg="del">
        <pc:chgData name="tien tran" userId="f5c0b7c74de91c7e" providerId="Windows Live" clId="Web-{07566498-44F8-4639-A8CA-2B4C0AD1D51C}" dt="2023-08-03T09:02:42.313" v="68"/>
        <pc:sldMkLst>
          <pc:docMk/>
          <pc:sldMk cId="0" sldId="337"/>
        </pc:sldMkLst>
      </pc:sldChg>
      <pc:sldChg chg="del">
        <pc:chgData name="tien tran" userId="f5c0b7c74de91c7e" providerId="Windows Live" clId="Web-{07566498-44F8-4639-A8CA-2B4C0AD1D51C}" dt="2023-08-03T09:02:42.298" v="66"/>
        <pc:sldMkLst>
          <pc:docMk/>
          <pc:sldMk cId="0" sldId="338"/>
        </pc:sldMkLst>
      </pc:sldChg>
      <pc:sldChg chg="del">
        <pc:chgData name="tien tran" userId="f5c0b7c74de91c7e" providerId="Windows Live" clId="Web-{07566498-44F8-4639-A8CA-2B4C0AD1D51C}" dt="2023-08-03T09:02:42.298" v="65"/>
        <pc:sldMkLst>
          <pc:docMk/>
          <pc:sldMk cId="0" sldId="339"/>
        </pc:sldMkLst>
      </pc:sldChg>
      <pc:sldChg chg="del">
        <pc:chgData name="tien tran" userId="f5c0b7c74de91c7e" providerId="Windows Live" clId="Web-{07566498-44F8-4639-A8CA-2B4C0AD1D51C}" dt="2023-08-03T09:02:42.298" v="64"/>
        <pc:sldMkLst>
          <pc:docMk/>
          <pc:sldMk cId="0" sldId="340"/>
        </pc:sldMkLst>
      </pc:sldChg>
      <pc:sldChg chg="del">
        <pc:chgData name="tien tran" userId="f5c0b7c74de91c7e" providerId="Windows Live" clId="Web-{07566498-44F8-4639-A8CA-2B4C0AD1D51C}" dt="2023-08-03T09:02:42.298" v="63"/>
        <pc:sldMkLst>
          <pc:docMk/>
          <pc:sldMk cId="0" sldId="341"/>
        </pc:sldMkLst>
      </pc:sldChg>
      <pc:sldChg chg="del">
        <pc:chgData name="tien tran" userId="f5c0b7c74de91c7e" providerId="Windows Live" clId="Web-{07566498-44F8-4639-A8CA-2B4C0AD1D51C}" dt="2023-08-03T09:02:42.298" v="62"/>
        <pc:sldMkLst>
          <pc:docMk/>
          <pc:sldMk cId="0" sldId="342"/>
        </pc:sldMkLst>
      </pc:sldChg>
      <pc:sldChg chg="del">
        <pc:chgData name="tien tran" userId="f5c0b7c74de91c7e" providerId="Windows Live" clId="Web-{07566498-44F8-4639-A8CA-2B4C0AD1D51C}" dt="2023-08-03T09:02:42.298" v="61"/>
        <pc:sldMkLst>
          <pc:docMk/>
          <pc:sldMk cId="0" sldId="343"/>
        </pc:sldMkLst>
      </pc:sldChg>
      <pc:sldChg chg="del">
        <pc:chgData name="tien tran" userId="f5c0b7c74de91c7e" providerId="Windows Live" clId="Web-{07566498-44F8-4639-A8CA-2B4C0AD1D51C}" dt="2023-08-03T09:02:42.298" v="60"/>
        <pc:sldMkLst>
          <pc:docMk/>
          <pc:sldMk cId="0" sldId="344"/>
        </pc:sldMkLst>
      </pc:sldChg>
      <pc:sldChg chg="del">
        <pc:chgData name="tien tran" userId="f5c0b7c74de91c7e" providerId="Windows Live" clId="Web-{07566498-44F8-4639-A8CA-2B4C0AD1D51C}" dt="2023-08-03T09:02:42.298" v="59"/>
        <pc:sldMkLst>
          <pc:docMk/>
          <pc:sldMk cId="0" sldId="345"/>
        </pc:sldMkLst>
      </pc:sldChg>
      <pc:sldChg chg="del">
        <pc:chgData name="tien tran" userId="f5c0b7c74de91c7e" providerId="Windows Live" clId="Web-{07566498-44F8-4639-A8CA-2B4C0AD1D51C}" dt="2023-08-03T09:02:42.282" v="58"/>
        <pc:sldMkLst>
          <pc:docMk/>
          <pc:sldMk cId="0" sldId="346"/>
        </pc:sldMkLst>
      </pc:sldChg>
      <pc:sldChg chg="del">
        <pc:chgData name="tien tran" userId="f5c0b7c74de91c7e" providerId="Windows Live" clId="Web-{07566498-44F8-4639-A8CA-2B4C0AD1D51C}" dt="2023-08-03T09:02:42.282" v="57"/>
        <pc:sldMkLst>
          <pc:docMk/>
          <pc:sldMk cId="0" sldId="347"/>
        </pc:sldMkLst>
      </pc:sldChg>
      <pc:sldChg chg="del">
        <pc:chgData name="tien tran" userId="f5c0b7c74de91c7e" providerId="Windows Live" clId="Web-{07566498-44F8-4639-A8CA-2B4C0AD1D51C}" dt="2023-08-03T09:02:42.282" v="56"/>
        <pc:sldMkLst>
          <pc:docMk/>
          <pc:sldMk cId="0" sldId="348"/>
        </pc:sldMkLst>
      </pc:sldChg>
      <pc:sldChg chg="del">
        <pc:chgData name="tien tran" userId="f5c0b7c74de91c7e" providerId="Windows Live" clId="Web-{07566498-44F8-4639-A8CA-2B4C0AD1D51C}" dt="2023-08-03T09:02:42.282" v="55"/>
        <pc:sldMkLst>
          <pc:docMk/>
          <pc:sldMk cId="0" sldId="349"/>
        </pc:sldMkLst>
      </pc:sldChg>
      <pc:sldChg chg="del">
        <pc:chgData name="tien tran" userId="f5c0b7c74de91c7e" providerId="Windows Live" clId="Web-{07566498-44F8-4639-A8CA-2B4C0AD1D51C}" dt="2023-08-03T09:02:42.282" v="54"/>
        <pc:sldMkLst>
          <pc:docMk/>
          <pc:sldMk cId="0" sldId="350"/>
        </pc:sldMkLst>
      </pc:sldChg>
      <pc:sldChg chg="del">
        <pc:chgData name="tien tran" userId="f5c0b7c74de91c7e" providerId="Windows Live" clId="Web-{07566498-44F8-4639-A8CA-2B4C0AD1D51C}" dt="2023-08-03T09:02:42.282" v="53"/>
        <pc:sldMkLst>
          <pc:docMk/>
          <pc:sldMk cId="0" sldId="351"/>
        </pc:sldMkLst>
      </pc:sldChg>
      <pc:sldChg chg="del">
        <pc:chgData name="tien tran" userId="f5c0b7c74de91c7e" providerId="Windows Live" clId="Web-{07566498-44F8-4639-A8CA-2B4C0AD1D51C}" dt="2023-08-03T09:02:42.282" v="52"/>
        <pc:sldMkLst>
          <pc:docMk/>
          <pc:sldMk cId="0" sldId="352"/>
        </pc:sldMkLst>
      </pc:sldChg>
      <pc:sldChg chg="del">
        <pc:chgData name="tien tran" userId="f5c0b7c74de91c7e" providerId="Windows Live" clId="Web-{07566498-44F8-4639-A8CA-2B4C0AD1D51C}" dt="2023-08-03T09:02:42.282" v="51"/>
        <pc:sldMkLst>
          <pc:docMk/>
          <pc:sldMk cId="0" sldId="353"/>
        </pc:sldMkLst>
      </pc:sldChg>
      <pc:sldChg chg="del">
        <pc:chgData name="tien tran" userId="f5c0b7c74de91c7e" providerId="Windows Live" clId="Web-{07566498-44F8-4639-A8CA-2B4C0AD1D51C}" dt="2023-08-03T09:02:42.267" v="50"/>
        <pc:sldMkLst>
          <pc:docMk/>
          <pc:sldMk cId="0" sldId="354"/>
        </pc:sldMkLst>
      </pc:sldChg>
      <pc:sldChg chg="del">
        <pc:chgData name="tien tran" userId="f5c0b7c74de91c7e" providerId="Windows Live" clId="Web-{07566498-44F8-4639-A8CA-2B4C0AD1D51C}" dt="2023-08-03T09:02:42.267" v="49"/>
        <pc:sldMkLst>
          <pc:docMk/>
          <pc:sldMk cId="0" sldId="355"/>
        </pc:sldMkLst>
      </pc:sldChg>
      <pc:sldChg chg="del">
        <pc:chgData name="tien tran" userId="f5c0b7c74de91c7e" providerId="Windows Live" clId="Web-{07566498-44F8-4639-A8CA-2B4C0AD1D51C}" dt="2023-08-03T09:02:42.267" v="48"/>
        <pc:sldMkLst>
          <pc:docMk/>
          <pc:sldMk cId="0" sldId="356"/>
        </pc:sldMkLst>
      </pc:sldChg>
      <pc:sldChg chg="del">
        <pc:chgData name="tien tran" userId="f5c0b7c74de91c7e" providerId="Windows Live" clId="Web-{07566498-44F8-4639-A8CA-2B4C0AD1D51C}" dt="2023-08-03T09:02:42.267" v="47"/>
        <pc:sldMkLst>
          <pc:docMk/>
          <pc:sldMk cId="0" sldId="357"/>
        </pc:sldMkLst>
      </pc:sldChg>
      <pc:sldChg chg="del">
        <pc:chgData name="tien tran" userId="f5c0b7c74de91c7e" providerId="Windows Live" clId="Web-{07566498-44F8-4639-A8CA-2B4C0AD1D51C}" dt="2023-08-03T09:02:42.267" v="46"/>
        <pc:sldMkLst>
          <pc:docMk/>
          <pc:sldMk cId="0" sldId="358"/>
        </pc:sldMkLst>
      </pc:sldChg>
      <pc:sldChg chg="del">
        <pc:chgData name="tien tran" userId="f5c0b7c74de91c7e" providerId="Windows Live" clId="Web-{07566498-44F8-4639-A8CA-2B4C0AD1D51C}" dt="2023-08-03T09:02:42.267" v="45"/>
        <pc:sldMkLst>
          <pc:docMk/>
          <pc:sldMk cId="0" sldId="359"/>
        </pc:sldMkLst>
      </pc:sldChg>
      <pc:sldChg chg="del">
        <pc:chgData name="tien tran" userId="f5c0b7c74de91c7e" providerId="Windows Live" clId="Web-{07566498-44F8-4639-A8CA-2B4C0AD1D51C}" dt="2023-08-03T09:02:42.267" v="44"/>
        <pc:sldMkLst>
          <pc:docMk/>
          <pc:sldMk cId="0" sldId="360"/>
        </pc:sldMkLst>
      </pc:sldChg>
      <pc:sldChg chg="del">
        <pc:chgData name="tien tran" userId="f5c0b7c74de91c7e" providerId="Windows Live" clId="Web-{07566498-44F8-4639-A8CA-2B4C0AD1D51C}" dt="2023-08-03T09:02:42.267" v="43"/>
        <pc:sldMkLst>
          <pc:docMk/>
          <pc:sldMk cId="0" sldId="361"/>
        </pc:sldMkLst>
      </pc:sldChg>
      <pc:sldChg chg="del">
        <pc:chgData name="tien tran" userId="f5c0b7c74de91c7e" providerId="Windows Live" clId="Web-{07566498-44F8-4639-A8CA-2B4C0AD1D51C}" dt="2023-08-03T09:02:42.267" v="42"/>
        <pc:sldMkLst>
          <pc:docMk/>
          <pc:sldMk cId="0" sldId="362"/>
        </pc:sldMkLst>
      </pc:sldChg>
      <pc:sldChg chg="del">
        <pc:chgData name="tien tran" userId="f5c0b7c74de91c7e" providerId="Windows Live" clId="Web-{07566498-44F8-4639-A8CA-2B4C0AD1D51C}" dt="2023-08-03T09:02:42.251" v="41"/>
        <pc:sldMkLst>
          <pc:docMk/>
          <pc:sldMk cId="0" sldId="363"/>
        </pc:sldMkLst>
      </pc:sldChg>
      <pc:sldChg chg="del">
        <pc:chgData name="tien tran" userId="f5c0b7c74de91c7e" providerId="Windows Live" clId="Web-{07566498-44F8-4639-A8CA-2B4C0AD1D51C}" dt="2023-08-03T09:02:42.251" v="40"/>
        <pc:sldMkLst>
          <pc:docMk/>
          <pc:sldMk cId="0" sldId="364"/>
        </pc:sldMkLst>
      </pc:sldChg>
      <pc:sldChg chg="del">
        <pc:chgData name="tien tran" userId="f5c0b7c74de91c7e" providerId="Windows Live" clId="Web-{07566498-44F8-4639-A8CA-2B4C0AD1D51C}" dt="2023-08-03T09:02:42.251" v="39"/>
        <pc:sldMkLst>
          <pc:docMk/>
          <pc:sldMk cId="0" sldId="365"/>
        </pc:sldMkLst>
      </pc:sldChg>
      <pc:sldChg chg="del">
        <pc:chgData name="tien tran" userId="f5c0b7c74de91c7e" providerId="Windows Live" clId="Web-{07566498-44F8-4639-A8CA-2B4C0AD1D51C}" dt="2023-08-03T09:02:42.251" v="38"/>
        <pc:sldMkLst>
          <pc:docMk/>
          <pc:sldMk cId="0" sldId="366"/>
        </pc:sldMkLst>
      </pc:sldChg>
      <pc:sldChg chg="del">
        <pc:chgData name="tien tran" userId="f5c0b7c74de91c7e" providerId="Windows Live" clId="Web-{07566498-44F8-4639-A8CA-2B4C0AD1D51C}" dt="2023-08-03T09:02:42.251" v="37"/>
        <pc:sldMkLst>
          <pc:docMk/>
          <pc:sldMk cId="0" sldId="367"/>
        </pc:sldMkLst>
      </pc:sldChg>
      <pc:sldChg chg="del">
        <pc:chgData name="tien tran" userId="f5c0b7c74de91c7e" providerId="Windows Live" clId="Web-{07566498-44F8-4639-A8CA-2B4C0AD1D51C}" dt="2023-08-03T09:02:42.251" v="36"/>
        <pc:sldMkLst>
          <pc:docMk/>
          <pc:sldMk cId="0" sldId="368"/>
        </pc:sldMkLst>
      </pc:sldChg>
      <pc:sldChg chg="del">
        <pc:chgData name="tien tran" userId="f5c0b7c74de91c7e" providerId="Windows Live" clId="Web-{07566498-44F8-4639-A8CA-2B4C0AD1D51C}" dt="2023-08-03T09:02:42.251" v="35"/>
        <pc:sldMkLst>
          <pc:docMk/>
          <pc:sldMk cId="0" sldId="369"/>
        </pc:sldMkLst>
      </pc:sldChg>
      <pc:sldChg chg="del">
        <pc:chgData name="tien tran" userId="f5c0b7c74de91c7e" providerId="Windows Live" clId="Web-{07566498-44F8-4639-A8CA-2B4C0AD1D51C}" dt="2023-08-03T09:02:42.251" v="34"/>
        <pc:sldMkLst>
          <pc:docMk/>
          <pc:sldMk cId="0" sldId="370"/>
        </pc:sldMkLst>
      </pc:sldChg>
      <pc:sldChg chg="del">
        <pc:chgData name="tien tran" userId="f5c0b7c74de91c7e" providerId="Windows Live" clId="Web-{07566498-44F8-4639-A8CA-2B4C0AD1D51C}" dt="2023-08-03T09:02:42.235" v="33"/>
        <pc:sldMkLst>
          <pc:docMk/>
          <pc:sldMk cId="0" sldId="371"/>
        </pc:sldMkLst>
      </pc:sldChg>
      <pc:sldChg chg="del">
        <pc:chgData name="tien tran" userId="f5c0b7c74de91c7e" providerId="Windows Live" clId="Web-{07566498-44F8-4639-A8CA-2B4C0AD1D51C}" dt="2023-08-03T09:02:42.235" v="32"/>
        <pc:sldMkLst>
          <pc:docMk/>
          <pc:sldMk cId="0" sldId="372"/>
        </pc:sldMkLst>
      </pc:sldChg>
      <pc:sldChg chg="del">
        <pc:chgData name="tien tran" userId="f5c0b7c74de91c7e" providerId="Windows Live" clId="Web-{07566498-44F8-4639-A8CA-2B4C0AD1D51C}" dt="2023-08-03T09:02:42.235" v="31"/>
        <pc:sldMkLst>
          <pc:docMk/>
          <pc:sldMk cId="0" sldId="373"/>
        </pc:sldMkLst>
      </pc:sldChg>
      <pc:sldChg chg="del">
        <pc:chgData name="tien tran" userId="f5c0b7c74de91c7e" providerId="Windows Live" clId="Web-{07566498-44F8-4639-A8CA-2B4C0AD1D51C}" dt="2023-08-03T09:02:42.235" v="30"/>
        <pc:sldMkLst>
          <pc:docMk/>
          <pc:sldMk cId="0" sldId="374"/>
        </pc:sldMkLst>
      </pc:sldChg>
      <pc:sldChg chg="del">
        <pc:chgData name="tien tran" userId="f5c0b7c74de91c7e" providerId="Windows Live" clId="Web-{07566498-44F8-4639-A8CA-2B4C0AD1D51C}" dt="2023-08-03T09:02:42.235" v="29"/>
        <pc:sldMkLst>
          <pc:docMk/>
          <pc:sldMk cId="0" sldId="375"/>
        </pc:sldMkLst>
      </pc:sldChg>
      <pc:sldChg chg="del">
        <pc:chgData name="tien tran" userId="f5c0b7c74de91c7e" providerId="Windows Live" clId="Web-{07566498-44F8-4639-A8CA-2B4C0AD1D51C}" dt="2023-08-03T09:02:42.235" v="28"/>
        <pc:sldMkLst>
          <pc:docMk/>
          <pc:sldMk cId="0" sldId="376"/>
        </pc:sldMkLst>
      </pc:sldChg>
      <pc:sldChg chg="del">
        <pc:chgData name="tien tran" userId="f5c0b7c74de91c7e" providerId="Windows Live" clId="Web-{07566498-44F8-4639-A8CA-2B4C0AD1D51C}" dt="2023-08-03T09:02:42.235" v="27"/>
        <pc:sldMkLst>
          <pc:docMk/>
          <pc:sldMk cId="0" sldId="377"/>
        </pc:sldMkLst>
      </pc:sldChg>
      <pc:sldChg chg="del">
        <pc:chgData name="tien tran" userId="f5c0b7c74de91c7e" providerId="Windows Live" clId="Web-{07566498-44F8-4639-A8CA-2B4C0AD1D51C}" dt="2023-08-03T09:02:42.235" v="26"/>
        <pc:sldMkLst>
          <pc:docMk/>
          <pc:sldMk cId="0" sldId="378"/>
        </pc:sldMkLst>
      </pc:sldChg>
      <pc:sldChg chg="del">
        <pc:chgData name="tien tran" userId="f5c0b7c74de91c7e" providerId="Windows Live" clId="Web-{07566498-44F8-4639-A8CA-2B4C0AD1D51C}" dt="2023-08-03T09:02:42.220" v="25"/>
        <pc:sldMkLst>
          <pc:docMk/>
          <pc:sldMk cId="0" sldId="379"/>
        </pc:sldMkLst>
      </pc:sldChg>
      <pc:sldChg chg="del">
        <pc:chgData name="tien tran" userId="f5c0b7c74de91c7e" providerId="Windows Live" clId="Web-{07566498-44F8-4639-A8CA-2B4C0AD1D51C}" dt="2023-08-03T09:03:02.392" v="132"/>
        <pc:sldMkLst>
          <pc:docMk/>
          <pc:sldMk cId="0" sldId="380"/>
        </pc:sldMkLst>
      </pc:sldChg>
      <pc:sldChg chg="del">
        <pc:chgData name="tien tran" userId="f5c0b7c74de91c7e" providerId="Windows Live" clId="Web-{07566498-44F8-4639-A8CA-2B4C0AD1D51C}" dt="2023-08-03T09:02:42.360" v="105"/>
        <pc:sldMkLst>
          <pc:docMk/>
          <pc:sldMk cId="0" sldId="382"/>
        </pc:sldMkLst>
      </pc:sldChg>
      <pc:sldChg chg="del">
        <pc:chgData name="tien tran" userId="f5c0b7c74de91c7e" providerId="Windows Live" clId="Web-{07566498-44F8-4639-A8CA-2B4C0AD1D51C}" dt="2023-08-03T09:02:51.814" v="110"/>
        <pc:sldMkLst>
          <pc:docMk/>
          <pc:sldMk cId="0" sldId="385"/>
        </pc:sldMkLst>
      </pc:sldChg>
      <pc:sldChg chg="del">
        <pc:chgData name="tien tran" userId="f5c0b7c74de91c7e" providerId="Windows Live" clId="Web-{07566498-44F8-4639-A8CA-2B4C0AD1D51C}" dt="2023-08-03T09:02:51.814" v="107"/>
        <pc:sldMkLst>
          <pc:docMk/>
          <pc:sldMk cId="0" sldId="386"/>
        </pc:sldMkLst>
      </pc:sldChg>
      <pc:sldChg chg="del">
        <pc:chgData name="tien tran" userId="f5c0b7c74de91c7e" providerId="Windows Live" clId="Web-{07566498-44F8-4639-A8CA-2B4C0AD1D51C}" dt="2023-08-03T09:02:42.329" v="79"/>
        <pc:sldMkLst>
          <pc:docMk/>
          <pc:sldMk cId="0" sldId="387"/>
        </pc:sldMkLst>
      </pc:sldChg>
      <pc:sldChg chg="del">
        <pc:chgData name="tien tran" userId="f5c0b7c74de91c7e" providerId="Windows Live" clId="Web-{07566498-44F8-4639-A8CA-2B4C0AD1D51C}" dt="2023-08-03T09:02:42.298" v="67"/>
        <pc:sldMkLst>
          <pc:docMk/>
          <pc:sldMk cId="0" sldId="388"/>
        </pc:sldMkLst>
      </pc:sldChg>
      <pc:sldChg chg="del">
        <pc:chgData name="tien tran" userId="f5c0b7c74de91c7e" providerId="Windows Live" clId="Web-{07566498-44F8-4639-A8CA-2B4C0AD1D51C}" dt="2023-08-03T09:02:42.220" v="24"/>
        <pc:sldMkLst>
          <pc:docMk/>
          <pc:sldMk cId="0" sldId="390"/>
        </pc:sldMkLst>
      </pc:sldChg>
      <pc:sldChg chg="del">
        <pc:chgData name="tien tran" userId="f5c0b7c74de91c7e" providerId="Windows Live" clId="Web-{07566498-44F8-4639-A8CA-2B4C0AD1D51C}" dt="2023-08-03T09:02:42.220" v="22"/>
        <pc:sldMkLst>
          <pc:docMk/>
          <pc:sldMk cId="0" sldId="391"/>
        </pc:sldMkLst>
      </pc:sldChg>
      <pc:sldChg chg="del">
        <pc:chgData name="tien tran" userId="f5c0b7c74de91c7e" providerId="Windows Live" clId="Web-{07566498-44F8-4639-A8CA-2B4C0AD1D51C}" dt="2023-08-03T09:02:42.220" v="23"/>
        <pc:sldMkLst>
          <pc:docMk/>
          <pc:sldMk cId="0" sldId="392"/>
        </pc:sldMkLst>
      </pc:sldChg>
      <pc:sldChg chg="modSp">
        <pc:chgData name="tien tran" userId="f5c0b7c74de91c7e" providerId="Windows Live" clId="Web-{07566498-44F8-4639-A8CA-2B4C0AD1D51C}" dt="2023-08-04T02:57:57.464" v="661" actId="20577"/>
        <pc:sldMkLst>
          <pc:docMk/>
          <pc:sldMk cId="0" sldId="393"/>
        </pc:sldMkLst>
        <pc:spChg chg="mod">
          <ac:chgData name="tien tran" userId="f5c0b7c74de91c7e" providerId="Windows Live" clId="Web-{07566498-44F8-4639-A8CA-2B4C0AD1D51C}" dt="2023-08-04T02:56:47.211" v="659" actId="20577"/>
          <ac:spMkLst>
            <pc:docMk/>
            <pc:sldMk cId="0" sldId="393"/>
            <ac:spMk id="282626" creationId="{00000000-0000-0000-0000-000000000000}"/>
          </ac:spMkLst>
        </pc:spChg>
        <pc:spChg chg="mod">
          <ac:chgData name="tien tran" userId="f5c0b7c74de91c7e" providerId="Windows Live" clId="Web-{07566498-44F8-4639-A8CA-2B4C0AD1D51C}" dt="2023-08-04T02:57:57.464" v="661" actId="20577"/>
          <ac:spMkLst>
            <pc:docMk/>
            <pc:sldMk cId="0" sldId="393"/>
            <ac:spMk id="282627" creationId="{00000000-0000-0000-0000-000000000000}"/>
          </ac:spMkLst>
        </pc:spChg>
      </pc:sldChg>
      <pc:sldChg chg="del">
        <pc:chgData name="tien tran" userId="f5c0b7c74de91c7e" providerId="Windows Live" clId="Web-{07566498-44F8-4639-A8CA-2B4C0AD1D51C}" dt="2023-08-03T09:02:42.220" v="21"/>
        <pc:sldMkLst>
          <pc:docMk/>
          <pc:sldMk cId="0" sldId="394"/>
        </pc:sldMkLst>
      </pc:sldChg>
      <pc:sldChg chg="del">
        <pc:chgData name="tien tran" userId="f5c0b7c74de91c7e" providerId="Windows Live" clId="Web-{07566498-44F8-4639-A8CA-2B4C0AD1D51C}" dt="2023-08-03T09:02:51.814" v="112"/>
        <pc:sldMkLst>
          <pc:docMk/>
          <pc:sldMk cId="0" sldId="395"/>
        </pc:sldMkLst>
      </pc:sldChg>
      <pc:sldChg chg="del">
        <pc:chgData name="tien tran" userId="f5c0b7c74de91c7e" providerId="Windows Live" clId="Web-{07566498-44F8-4639-A8CA-2B4C0AD1D51C}" dt="2023-08-03T09:02:51.814" v="113"/>
        <pc:sldMkLst>
          <pc:docMk/>
          <pc:sldMk cId="0" sldId="396"/>
        </pc:sldMkLst>
      </pc:sldChg>
      <pc:sldChg chg="del">
        <pc:chgData name="tien tran" userId="f5c0b7c74de91c7e" providerId="Windows Live" clId="Web-{07566498-44F8-4639-A8CA-2B4C0AD1D51C}" dt="2023-08-03T09:02:42.360" v="104"/>
        <pc:sldMkLst>
          <pc:docMk/>
          <pc:sldMk cId="0" sldId="397"/>
        </pc:sldMkLst>
      </pc:sldChg>
      <pc:sldChg chg="del">
        <pc:chgData name="tien tran" userId="f5c0b7c74de91c7e" providerId="Windows Live" clId="Web-{07566498-44F8-4639-A8CA-2B4C0AD1D51C}" dt="2023-08-03T09:02:42.360" v="103"/>
        <pc:sldMkLst>
          <pc:docMk/>
          <pc:sldMk cId="0" sldId="398"/>
        </pc:sldMkLst>
      </pc:sldChg>
      <pc:sldChg chg="del">
        <pc:chgData name="tien tran" userId="f5c0b7c74de91c7e" providerId="Windows Live" clId="Web-{07566498-44F8-4639-A8CA-2B4C0AD1D51C}" dt="2023-08-03T09:02:42.360" v="102"/>
        <pc:sldMkLst>
          <pc:docMk/>
          <pc:sldMk cId="0" sldId="399"/>
        </pc:sldMkLst>
      </pc:sldChg>
      <pc:sldChg chg="del">
        <pc:chgData name="tien tran" userId="f5c0b7c74de91c7e" providerId="Windows Live" clId="Web-{07566498-44F8-4639-A8CA-2B4C0AD1D51C}" dt="2023-08-03T09:02:42.360" v="101"/>
        <pc:sldMkLst>
          <pc:docMk/>
          <pc:sldMk cId="0" sldId="400"/>
        </pc:sldMkLst>
      </pc:sldChg>
      <pc:sldChg chg="del">
        <pc:chgData name="tien tran" userId="f5c0b7c74de91c7e" providerId="Windows Live" clId="Web-{07566498-44F8-4639-A8CA-2B4C0AD1D51C}" dt="2023-08-03T09:02:42.360" v="100"/>
        <pc:sldMkLst>
          <pc:docMk/>
          <pc:sldMk cId="0" sldId="401"/>
        </pc:sldMkLst>
      </pc:sldChg>
      <pc:sldChg chg="del">
        <pc:chgData name="tien tran" userId="f5c0b7c74de91c7e" providerId="Windows Live" clId="Web-{07566498-44F8-4639-A8CA-2B4C0AD1D51C}" dt="2023-08-03T09:02:42.329" v="86"/>
        <pc:sldMkLst>
          <pc:docMk/>
          <pc:sldMk cId="0" sldId="402"/>
        </pc:sldMkLst>
      </pc:sldChg>
      <pc:sldChg chg="del">
        <pc:chgData name="tien tran" userId="f5c0b7c74de91c7e" providerId="Windows Live" clId="Web-{07566498-44F8-4639-A8CA-2B4C0AD1D51C}" dt="2023-08-03T09:02:42.329" v="85"/>
        <pc:sldMkLst>
          <pc:docMk/>
          <pc:sldMk cId="0" sldId="403"/>
        </pc:sldMkLst>
      </pc:sldChg>
      <pc:sldChg chg="modSp">
        <pc:chgData name="tien tran" userId="f5c0b7c74de91c7e" providerId="Windows Live" clId="Web-{07566498-44F8-4639-A8CA-2B4C0AD1D51C}" dt="2023-08-04T01:33:40.571" v="151" actId="20577"/>
        <pc:sldMkLst>
          <pc:docMk/>
          <pc:sldMk cId="0" sldId="404"/>
        </pc:sldMkLst>
        <pc:spChg chg="mod">
          <ac:chgData name="tien tran" userId="f5c0b7c74de91c7e" providerId="Windows Live" clId="Web-{07566498-44F8-4639-A8CA-2B4C0AD1D51C}" dt="2023-08-04T01:33:40.571" v="151" actId="20577"/>
          <ac:spMkLst>
            <pc:docMk/>
            <pc:sldMk cId="0" sldId="404"/>
            <ac:spMk id="12" creationId="{00000000-0000-0000-0000-000000000000}"/>
          </ac:spMkLst>
        </pc:spChg>
      </pc:sldChg>
      <pc:sldChg chg="addSp delSp modSp add ord replId">
        <pc:chgData name="tien tran" userId="f5c0b7c74de91c7e" providerId="Windows Live" clId="Web-{07566498-44F8-4639-A8CA-2B4C0AD1D51C}" dt="2023-08-04T02:51:21.683" v="654"/>
        <pc:sldMkLst>
          <pc:docMk/>
          <pc:sldMk cId="2189927006" sldId="405"/>
        </pc:sldMkLst>
        <pc:spChg chg="add mod">
          <ac:chgData name="tien tran" userId="f5c0b7c74de91c7e" providerId="Windows Live" clId="Web-{07566498-44F8-4639-A8CA-2B4C0AD1D51C}" dt="2023-08-04T02:30:58.778" v="591" actId="20577"/>
          <ac:spMkLst>
            <pc:docMk/>
            <pc:sldMk cId="2189927006" sldId="405"/>
            <ac:spMk id="4" creationId="{652EB6C9-7394-2E4F-1153-634DF5C9BF75}"/>
          </ac:spMkLst>
        </pc:spChg>
        <pc:spChg chg="mod">
          <ac:chgData name="tien tran" userId="f5c0b7c74de91c7e" providerId="Windows Live" clId="Web-{07566498-44F8-4639-A8CA-2B4C0AD1D51C}" dt="2023-08-04T02:20:37.489" v="392" actId="20577"/>
          <ac:spMkLst>
            <pc:docMk/>
            <pc:sldMk cId="2189927006" sldId="405"/>
            <ac:spMk id="6146" creationId="{00000000-0000-0000-0000-000000000000}"/>
          </ac:spMkLst>
        </pc:spChg>
        <pc:picChg chg="del">
          <ac:chgData name="tien tran" userId="f5c0b7c74de91c7e" providerId="Windows Live" clId="Web-{07566498-44F8-4639-A8CA-2B4C0AD1D51C}" dt="2023-08-04T02:02:32.792" v="186"/>
          <ac:picMkLst>
            <pc:docMk/>
            <pc:sldMk cId="2189927006" sldId="405"/>
            <ac:picMk id="2" creationId="{1D46DADA-B102-409B-AFAD-717BFCA4B57F}"/>
          </ac:picMkLst>
        </pc:picChg>
        <pc:picChg chg="add mod">
          <ac:chgData name="tien tran" userId="f5c0b7c74de91c7e" providerId="Windows Live" clId="Web-{07566498-44F8-4639-A8CA-2B4C0AD1D51C}" dt="2023-08-04T02:30:21.136" v="561" actId="1076"/>
          <ac:picMkLst>
            <pc:docMk/>
            <pc:sldMk cId="2189927006" sldId="405"/>
            <ac:picMk id="5" creationId="{BAF77EFD-60E1-DD11-EF51-038A40306C56}"/>
          </ac:picMkLst>
        </pc:picChg>
      </pc:sldChg>
      <pc:sldChg chg="modSp new del">
        <pc:chgData name="tien tran" userId="f5c0b7c74de91c7e" providerId="Windows Live" clId="Web-{07566498-44F8-4639-A8CA-2B4C0AD1D51C}" dt="2023-08-04T02:51:27.105" v="655"/>
        <pc:sldMkLst>
          <pc:docMk/>
          <pc:sldMk cId="3539239122" sldId="406"/>
        </pc:sldMkLst>
        <pc:spChg chg="mod">
          <ac:chgData name="tien tran" userId="f5c0b7c74de91c7e" providerId="Windows Live" clId="Web-{07566498-44F8-4639-A8CA-2B4C0AD1D51C}" dt="2023-08-04T02:12:37.659" v="321" actId="20577"/>
          <ac:spMkLst>
            <pc:docMk/>
            <pc:sldMk cId="3539239122" sldId="406"/>
            <ac:spMk id="3" creationId="{7FDAAB0D-EE2F-96DE-CD6D-0CAC085EA77A}"/>
          </ac:spMkLst>
        </pc:spChg>
      </pc:sldChg>
      <pc:sldChg chg="addSp modSp add ord replId modNotes">
        <pc:chgData name="tien tran" userId="f5c0b7c74de91c7e" providerId="Windows Live" clId="Web-{07566498-44F8-4639-A8CA-2B4C0AD1D51C}" dt="2023-08-04T02:32:22.734" v="593" actId="20577"/>
        <pc:sldMkLst>
          <pc:docMk/>
          <pc:sldMk cId="1642895426" sldId="407"/>
        </pc:sldMkLst>
        <pc:spChg chg="mod">
          <ac:chgData name="tien tran" userId="f5c0b7c74de91c7e" providerId="Windows Live" clId="Web-{07566498-44F8-4639-A8CA-2B4C0AD1D51C}" dt="2023-08-04T02:32:22.734" v="593" actId="20577"/>
          <ac:spMkLst>
            <pc:docMk/>
            <pc:sldMk cId="1642895426" sldId="407"/>
            <ac:spMk id="4" creationId="{652EB6C9-7394-2E4F-1153-634DF5C9BF75}"/>
          </ac:spMkLst>
        </pc:spChg>
        <pc:spChg chg="mod">
          <ac:chgData name="tien tran" userId="f5c0b7c74de91c7e" providerId="Windows Live" clId="Web-{07566498-44F8-4639-A8CA-2B4C0AD1D51C}" dt="2023-08-04T02:14:42.351" v="350" actId="20577"/>
          <ac:spMkLst>
            <pc:docMk/>
            <pc:sldMk cId="1642895426" sldId="407"/>
            <ac:spMk id="6146" creationId="{00000000-0000-0000-0000-000000000000}"/>
          </ac:spMkLst>
        </pc:spChg>
        <pc:picChg chg="add mod">
          <ac:chgData name="tien tran" userId="f5c0b7c74de91c7e" providerId="Windows Live" clId="Web-{07566498-44F8-4639-A8CA-2B4C0AD1D51C}" dt="2023-08-04T02:20:49.615" v="396" actId="1076"/>
          <ac:picMkLst>
            <pc:docMk/>
            <pc:sldMk cId="1642895426" sldId="407"/>
            <ac:picMk id="2" creationId="{BED6786E-8A71-E2C8-0C80-A890F8058A5D}"/>
          </ac:picMkLst>
        </pc:picChg>
      </pc:sldChg>
      <pc:sldChg chg="addSp modSp add ord replId">
        <pc:chgData name="tien tran" userId="f5c0b7c74de91c7e" providerId="Windows Live" clId="Web-{07566498-44F8-4639-A8CA-2B4C0AD1D51C}" dt="2023-08-04T02:46:31.188" v="624" actId="1076"/>
        <pc:sldMkLst>
          <pc:docMk/>
          <pc:sldMk cId="1994670862" sldId="408"/>
        </pc:sldMkLst>
        <pc:spChg chg="mod">
          <ac:chgData name="tien tran" userId="f5c0b7c74de91c7e" providerId="Windows Live" clId="Web-{07566498-44F8-4639-A8CA-2B4C0AD1D51C}" dt="2023-08-04T02:46:23.547" v="621" actId="20577"/>
          <ac:spMkLst>
            <pc:docMk/>
            <pc:sldMk cId="1994670862" sldId="408"/>
            <ac:spMk id="4" creationId="{652EB6C9-7394-2E4F-1153-634DF5C9BF75}"/>
          </ac:spMkLst>
        </pc:spChg>
        <pc:spChg chg="mod">
          <ac:chgData name="tien tran" userId="f5c0b7c74de91c7e" providerId="Windows Live" clId="Web-{07566498-44F8-4639-A8CA-2B4C0AD1D51C}" dt="2023-08-04T02:43:15.931" v="613" actId="20577"/>
          <ac:spMkLst>
            <pc:docMk/>
            <pc:sldMk cId="1994670862" sldId="408"/>
            <ac:spMk id="6146" creationId="{00000000-0000-0000-0000-000000000000}"/>
          </ac:spMkLst>
        </pc:spChg>
        <pc:picChg chg="add mod">
          <ac:chgData name="tien tran" userId="f5c0b7c74de91c7e" providerId="Windows Live" clId="Web-{07566498-44F8-4639-A8CA-2B4C0AD1D51C}" dt="2023-08-04T02:46:31.188" v="624" actId="1076"/>
          <ac:picMkLst>
            <pc:docMk/>
            <pc:sldMk cId="1994670862" sldId="408"/>
            <ac:picMk id="2" creationId="{FBCC33CF-1438-1B8C-FBC0-C386F8AB9A0F}"/>
          </ac:picMkLst>
        </pc:picChg>
      </pc:sldChg>
      <pc:sldChg chg="modSp add ord replId">
        <pc:chgData name="tien tran" userId="f5c0b7c74de91c7e" providerId="Windows Live" clId="Web-{07566498-44F8-4639-A8CA-2B4C0AD1D51C}" dt="2023-08-04T03:00:58.252" v="714" actId="20577"/>
        <pc:sldMkLst>
          <pc:docMk/>
          <pc:sldMk cId="3855648825" sldId="409"/>
        </pc:sldMkLst>
        <pc:spChg chg="mod">
          <ac:chgData name="tien tran" userId="f5c0b7c74de91c7e" providerId="Windows Live" clId="Web-{07566498-44F8-4639-A8CA-2B4C0AD1D51C}" dt="2023-08-04T02:50:58.511" v="652" actId="20577"/>
          <ac:spMkLst>
            <pc:docMk/>
            <pc:sldMk cId="3855648825" sldId="409"/>
            <ac:spMk id="4" creationId="{652EB6C9-7394-2E4F-1153-634DF5C9BF75}"/>
          </ac:spMkLst>
        </pc:spChg>
        <pc:spChg chg="mod">
          <ac:chgData name="tien tran" userId="f5c0b7c74de91c7e" providerId="Windows Live" clId="Web-{07566498-44F8-4639-A8CA-2B4C0AD1D51C}" dt="2023-08-04T03:00:58.252" v="714" actId="20577"/>
          <ac:spMkLst>
            <pc:docMk/>
            <pc:sldMk cId="3855648825" sldId="409"/>
            <ac:spMk id="6146" creationId="{00000000-0000-0000-0000-000000000000}"/>
          </ac:spMkLst>
        </pc:spChg>
      </pc:sldChg>
      <pc:sldChg chg="addSp delSp modSp new ord">
        <pc:chgData name="tien tran" userId="f5c0b7c74de91c7e" providerId="Windows Live" clId="Web-{07566498-44F8-4639-A8CA-2B4C0AD1D51C}" dt="2023-08-04T02:50:51.557" v="650" actId="20577"/>
        <pc:sldMkLst>
          <pc:docMk/>
          <pc:sldMk cId="3067185355" sldId="410"/>
        </pc:sldMkLst>
        <pc:spChg chg="mod">
          <ac:chgData name="tien tran" userId="f5c0b7c74de91c7e" providerId="Windows Live" clId="Web-{07566498-44F8-4639-A8CA-2B4C0AD1D51C}" dt="2023-08-04T02:48:17.630" v="628" actId="20577"/>
          <ac:spMkLst>
            <pc:docMk/>
            <pc:sldMk cId="3067185355" sldId="410"/>
            <ac:spMk id="2" creationId="{FCFD8F6F-BFE9-B156-FE95-3D05263A6C97}"/>
          </ac:spMkLst>
        </pc:spChg>
        <pc:spChg chg="add del mod">
          <ac:chgData name="tien tran" userId="f5c0b7c74de91c7e" providerId="Windows Live" clId="Web-{07566498-44F8-4639-A8CA-2B4C0AD1D51C}" dt="2023-08-04T02:50:51.557" v="650" actId="20577"/>
          <ac:spMkLst>
            <pc:docMk/>
            <pc:sldMk cId="3067185355" sldId="410"/>
            <ac:spMk id="3" creationId="{AEFD4E09-9947-701C-D5D0-31B287795C35}"/>
          </ac:spMkLst>
        </pc:spChg>
        <pc:picChg chg="add del mod ord">
          <ac:chgData name="tien tran" userId="f5c0b7c74de91c7e" providerId="Windows Live" clId="Web-{07566498-44F8-4639-A8CA-2B4C0AD1D51C}" dt="2023-08-04T02:48:28.786" v="632"/>
          <ac:picMkLst>
            <pc:docMk/>
            <pc:sldMk cId="3067185355" sldId="410"/>
            <ac:picMk id="5" creationId="{24FA3432-31B2-495E-4093-2C01BA179604}"/>
          </ac:picMkLst>
        </pc:picChg>
        <pc:picChg chg="add mod">
          <ac:chgData name="tien tran" userId="f5c0b7c74de91c7e" providerId="Windows Live" clId="Web-{07566498-44F8-4639-A8CA-2B4C0AD1D51C}" dt="2023-08-04T02:50:23.447" v="647" actId="1076"/>
          <ac:picMkLst>
            <pc:docMk/>
            <pc:sldMk cId="3067185355" sldId="410"/>
            <ac:picMk id="6" creationId="{EAF47611-029C-70AE-5182-D793D9080F27}"/>
          </ac:picMkLst>
        </pc:picChg>
      </pc:sldChg>
    </pc:docChg>
  </pc:docChgLst>
  <pc:docChgLst>
    <pc:chgData name="tien tran" userId="f5c0b7c74de91c7e" providerId="Windows Live" clId="Web-{9D64138F-CCCA-4C59-B418-8B9B3CD3166D}"/>
    <pc:docChg chg="addSld delSld modSld sldOrd">
      <pc:chgData name="tien tran" userId="f5c0b7c74de91c7e" providerId="Windows Live" clId="Web-{9D64138F-CCCA-4C59-B418-8B9B3CD3166D}" dt="2023-08-17T05:16:57.752" v="71" actId="20577"/>
      <pc:docMkLst>
        <pc:docMk/>
      </pc:docMkLst>
      <pc:sldChg chg="del">
        <pc:chgData name="tien tran" userId="f5c0b7c74de91c7e" providerId="Windows Live" clId="Web-{9D64138F-CCCA-4C59-B418-8B9B3CD3166D}" dt="2023-08-17T05:07:26.549" v="2"/>
        <pc:sldMkLst>
          <pc:docMk/>
          <pc:sldMk cId="2747466786" sldId="407"/>
        </pc:sldMkLst>
      </pc:sldChg>
      <pc:sldChg chg="del">
        <pc:chgData name="tien tran" userId="f5c0b7c74de91c7e" providerId="Windows Live" clId="Web-{9D64138F-CCCA-4C59-B418-8B9B3CD3166D}" dt="2023-08-17T05:09:08.255" v="10"/>
        <pc:sldMkLst>
          <pc:docMk/>
          <pc:sldMk cId="4253745965" sldId="409"/>
        </pc:sldMkLst>
      </pc:sldChg>
      <pc:sldChg chg="del">
        <pc:chgData name="tien tran" userId="f5c0b7c74de91c7e" providerId="Windows Live" clId="Web-{9D64138F-CCCA-4C59-B418-8B9B3CD3166D}" dt="2023-08-17T05:15:41.547" v="62"/>
        <pc:sldMkLst>
          <pc:docMk/>
          <pc:sldMk cId="2149380132" sldId="425"/>
        </pc:sldMkLst>
      </pc:sldChg>
      <pc:sldChg chg="del">
        <pc:chgData name="tien tran" userId="f5c0b7c74de91c7e" providerId="Windows Live" clId="Web-{9D64138F-CCCA-4C59-B418-8B9B3CD3166D}" dt="2023-08-17T05:13:44.669" v="12"/>
        <pc:sldMkLst>
          <pc:docMk/>
          <pc:sldMk cId="3993050468" sldId="426"/>
        </pc:sldMkLst>
      </pc:sldChg>
      <pc:sldChg chg="del">
        <pc:chgData name="tien tran" userId="f5c0b7c74de91c7e" providerId="Windows Live" clId="Web-{9D64138F-CCCA-4C59-B418-8B9B3CD3166D}" dt="2023-08-17T05:13:36.981" v="11"/>
        <pc:sldMkLst>
          <pc:docMk/>
          <pc:sldMk cId="599323709" sldId="428"/>
        </pc:sldMkLst>
      </pc:sldChg>
      <pc:sldChg chg="modSp">
        <pc:chgData name="tien tran" userId="f5c0b7c74de91c7e" providerId="Windows Live" clId="Web-{9D64138F-CCCA-4C59-B418-8B9B3CD3166D}" dt="2023-08-17T05:16:57.752" v="71" actId="20577"/>
        <pc:sldMkLst>
          <pc:docMk/>
          <pc:sldMk cId="4200024976" sldId="429"/>
        </pc:sldMkLst>
        <pc:spChg chg="mod">
          <ac:chgData name="tien tran" userId="f5c0b7c74de91c7e" providerId="Windows Live" clId="Web-{9D64138F-CCCA-4C59-B418-8B9B3CD3166D}" dt="2023-08-17T05:16:57.752" v="71" actId="20577"/>
          <ac:spMkLst>
            <pc:docMk/>
            <pc:sldMk cId="4200024976" sldId="429"/>
            <ac:spMk id="3" creationId="{6B970A72-EEC7-8346-DD48-6E4CE776E929}"/>
          </ac:spMkLst>
        </pc:spChg>
      </pc:sldChg>
      <pc:sldChg chg="modSp add replId">
        <pc:chgData name="tien tran" userId="f5c0b7c74de91c7e" providerId="Windows Live" clId="Web-{9D64138F-CCCA-4C59-B418-8B9B3CD3166D}" dt="2023-08-17T05:07:24.831" v="1" actId="20577"/>
        <pc:sldMkLst>
          <pc:docMk/>
          <pc:sldMk cId="1901521596" sldId="430"/>
        </pc:sldMkLst>
        <pc:spChg chg="mod">
          <ac:chgData name="tien tran" userId="f5c0b7c74de91c7e" providerId="Windows Live" clId="Web-{9D64138F-CCCA-4C59-B418-8B9B3CD3166D}" dt="2023-08-17T05:07:24.831" v="1" actId="20577"/>
          <ac:spMkLst>
            <pc:docMk/>
            <pc:sldMk cId="1901521596" sldId="430"/>
            <ac:spMk id="3" creationId="{3356C97B-92D3-569A-CA12-3111814852CA}"/>
          </ac:spMkLst>
        </pc:spChg>
      </pc:sldChg>
      <pc:sldChg chg="modSp add ord replId">
        <pc:chgData name="tien tran" userId="f5c0b7c74de91c7e" providerId="Windows Live" clId="Web-{9D64138F-CCCA-4C59-B418-8B9B3CD3166D}" dt="2023-08-17T05:08:37.629" v="7"/>
        <pc:sldMkLst>
          <pc:docMk/>
          <pc:sldMk cId="1624655443" sldId="431"/>
        </pc:sldMkLst>
        <pc:spChg chg="mod">
          <ac:chgData name="tien tran" userId="f5c0b7c74de91c7e" providerId="Windows Live" clId="Web-{9D64138F-CCCA-4C59-B418-8B9B3CD3166D}" dt="2023-08-17T05:08:17.926" v="6" actId="20577"/>
          <ac:spMkLst>
            <pc:docMk/>
            <pc:sldMk cId="1624655443" sldId="431"/>
            <ac:spMk id="3" creationId="{3356C97B-92D3-569A-CA12-3111814852CA}"/>
          </ac:spMkLst>
        </pc:spChg>
      </pc:sldChg>
      <pc:sldChg chg="modSp add replId">
        <pc:chgData name="tien tran" userId="f5c0b7c74de91c7e" providerId="Windows Live" clId="Web-{9D64138F-CCCA-4C59-B418-8B9B3CD3166D}" dt="2023-08-17T05:08:08.660" v="5" actId="20577"/>
        <pc:sldMkLst>
          <pc:docMk/>
          <pc:sldMk cId="1455101434" sldId="432"/>
        </pc:sldMkLst>
        <pc:spChg chg="mod">
          <ac:chgData name="tien tran" userId="f5c0b7c74de91c7e" providerId="Windows Live" clId="Web-{9D64138F-CCCA-4C59-B418-8B9B3CD3166D}" dt="2023-08-17T05:08:08.660" v="5" actId="20577"/>
          <ac:spMkLst>
            <pc:docMk/>
            <pc:sldMk cId="1455101434" sldId="432"/>
            <ac:spMk id="3" creationId="{3356C97B-92D3-569A-CA12-3111814852CA}"/>
          </ac:spMkLst>
        </pc:spChg>
      </pc:sldChg>
      <pc:sldChg chg="modSp add replId">
        <pc:chgData name="tien tran" userId="f5c0b7c74de91c7e" providerId="Windows Live" clId="Web-{9D64138F-CCCA-4C59-B418-8B9B3CD3166D}" dt="2023-08-17T05:09:05.599" v="9" actId="20577"/>
        <pc:sldMkLst>
          <pc:docMk/>
          <pc:sldMk cId="1579608146" sldId="433"/>
        </pc:sldMkLst>
        <pc:spChg chg="mod">
          <ac:chgData name="tien tran" userId="f5c0b7c74de91c7e" providerId="Windows Live" clId="Web-{9D64138F-CCCA-4C59-B418-8B9B3CD3166D}" dt="2023-08-17T05:09:05.599" v="9" actId="20577"/>
          <ac:spMkLst>
            <pc:docMk/>
            <pc:sldMk cId="1579608146" sldId="433"/>
            <ac:spMk id="3" creationId="{3356C97B-92D3-569A-CA12-3111814852CA}"/>
          </ac:spMkLst>
        </pc:spChg>
      </pc:sldChg>
    </pc:docChg>
  </pc:docChgLst>
  <pc:docChgLst>
    <pc:chgData name="tien tran" userId="f5c0b7c74de91c7e" providerId="Windows Live" clId="Web-{1D10ED07-1D28-4FFE-B1DE-2953CEA3901E}"/>
    <pc:docChg chg="modSld">
      <pc:chgData name="tien tran" userId="f5c0b7c74de91c7e" providerId="Windows Live" clId="Web-{1D10ED07-1D28-4FFE-B1DE-2953CEA3901E}" dt="2023-10-20T02:25:07.714" v="316"/>
      <pc:docMkLst>
        <pc:docMk/>
      </pc:docMkLst>
      <pc:sldChg chg="modNotes">
        <pc:chgData name="tien tran" userId="f5c0b7c74de91c7e" providerId="Windows Live" clId="Web-{1D10ED07-1D28-4FFE-B1DE-2953CEA3901E}" dt="2023-10-20T02:08:07.735" v="7"/>
        <pc:sldMkLst>
          <pc:docMk/>
          <pc:sldMk cId="2219293177" sldId="407"/>
        </pc:sldMkLst>
      </pc:sldChg>
      <pc:sldChg chg="modNotes">
        <pc:chgData name="tien tran" userId="f5c0b7c74de91c7e" providerId="Windows Live" clId="Web-{1D10ED07-1D28-4FFE-B1DE-2953CEA3901E}" dt="2023-10-20T02:16:06.357" v="227"/>
        <pc:sldMkLst>
          <pc:docMk/>
          <pc:sldMk cId="2062991657" sldId="409"/>
        </pc:sldMkLst>
      </pc:sldChg>
      <pc:sldChg chg="modSp modNotes">
        <pc:chgData name="tien tran" userId="f5c0b7c74de91c7e" providerId="Windows Live" clId="Web-{1D10ED07-1D28-4FFE-B1DE-2953CEA3901E}" dt="2023-10-20T02:20:18.550" v="255"/>
        <pc:sldMkLst>
          <pc:docMk/>
          <pc:sldMk cId="3513753322" sldId="410"/>
        </pc:sldMkLst>
        <pc:picChg chg="mod">
          <ac:chgData name="tien tran" userId="f5c0b7c74de91c7e" providerId="Windows Live" clId="Web-{1D10ED07-1D28-4FFE-B1DE-2953CEA3901E}" dt="2023-10-20T02:16:11.544" v="229" actId="1076"/>
          <ac:picMkLst>
            <pc:docMk/>
            <pc:sldMk cId="3513753322" sldId="410"/>
            <ac:picMk id="6" creationId="{E45798D7-E3A1-FF36-1926-4B2BF88AC805}"/>
          </ac:picMkLst>
        </pc:picChg>
      </pc:sldChg>
      <pc:sldChg chg="modNotes">
        <pc:chgData name="tien tran" userId="f5c0b7c74de91c7e" providerId="Windows Live" clId="Web-{1D10ED07-1D28-4FFE-B1DE-2953CEA3901E}" dt="2023-10-20T02:20:03.628" v="253"/>
        <pc:sldMkLst>
          <pc:docMk/>
          <pc:sldMk cId="3116637426" sldId="411"/>
        </pc:sldMkLst>
      </pc:sldChg>
      <pc:sldChg chg="modNotes">
        <pc:chgData name="tien tran" userId="f5c0b7c74de91c7e" providerId="Windows Live" clId="Web-{1D10ED07-1D28-4FFE-B1DE-2953CEA3901E}" dt="2023-10-20T02:18:54.876" v="235"/>
        <pc:sldMkLst>
          <pc:docMk/>
          <pc:sldMk cId="3666769310" sldId="412"/>
        </pc:sldMkLst>
      </pc:sldChg>
      <pc:sldChg chg="modNotes">
        <pc:chgData name="tien tran" userId="f5c0b7c74de91c7e" providerId="Windows Live" clId="Web-{1D10ED07-1D28-4FFE-B1DE-2953CEA3901E}" dt="2023-10-20T02:18:39.407" v="231"/>
        <pc:sldMkLst>
          <pc:docMk/>
          <pc:sldMk cId="1620066618" sldId="413"/>
        </pc:sldMkLst>
      </pc:sldChg>
      <pc:sldChg chg="modNotes">
        <pc:chgData name="tien tran" userId="f5c0b7c74de91c7e" providerId="Windows Live" clId="Web-{1D10ED07-1D28-4FFE-B1DE-2953CEA3901E}" dt="2023-10-20T02:19:17.174" v="237"/>
        <pc:sldMkLst>
          <pc:docMk/>
          <pc:sldMk cId="2957433044" sldId="414"/>
        </pc:sldMkLst>
      </pc:sldChg>
      <pc:sldChg chg="modNotes">
        <pc:chgData name="tien tran" userId="f5c0b7c74de91c7e" providerId="Windows Live" clId="Web-{1D10ED07-1D28-4FFE-B1DE-2953CEA3901E}" dt="2023-10-20T02:19:32.643" v="239"/>
        <pc:sldMkLst>
          <pc:docMk/>
          <pc:sldMk cId="1669235341" sldId="415"/>
        </pc:sldMkLst>
      </pc:sldChg>
      <pc:sldChg chg="modNotes">
        <pc:chgData name="tien tran" userId="f5c0b7c74de91c7e" providerId="Windows Live" clId="Web-{1D10ED07-1D28-4FFE-B1DE-2953CEA3901E}" dt="2023-10-20T02:20:32.676" v="257"/>
        <pc:sldMkLst>
          <pc:docMk/>
          <pc:sldMk cId="1594801474" sldId="416"/>
        </pc:sldMkLst>
      </pc:sldChg>
      <pc:sldChg chg="modNotes">
        <pc:chgData name="tien tran" userId="f5c0b7c74de91c7e" providerId="Windows Live" clId="Web-{1D10ED07-1D28-4FFE-B1DE-2953CEA3901E}" dt="2023-10-20T02:20:48.629" v="259"/>
        <pc:sldMkLst>
          <pc:docMk/>
          <pc:sldMk cId="572247281" sldId="417"/>
        </pc:sldMkLst>
      </pc:sldChg>
      <pc:sldChg chg="modNotes">
        <pc:chgData name="tien tran" userId="f5c0b7c74de91c7e" providerId="Windows Live" clId="Web-{1D10ED07-1D28-4FFE-B1DE-2953CEA3901E}" dt="2023-10-20T02:21:15.052" v="261"/>
        <pc:sldMkLst>
          <pc:docMk/>
          <pc:sldMk cId="2728183146" sldId="422"/>
        </pc:sldMkLst>
      </pc:sldChg>
      <pc:sldChg chg="modNotes">
        <pc:chgData name="tien tran" userId="f5c0b7c74de91c7e" providerId="Windows Live" clId="Web-{1D10ED07-1D28-4FFE-B1DE-2953CEA3901E}" dt="2023-10-20T02:21:26.583" v="263"/>
        <pc:sldMkLst>
          <pc:docMk/>
          <pc:sldMk cId="3790372033" sldId="424"/>
        </pc:sldMkLst>
      </pc:sldChg>
      <pc:sldChg chg="modNotes">
        <pc:chgData name="tien tran" userId="f5c0b7c74de91c7e" providerId="Windows Live" clId="Web-{1D10ED07-1D28-4FFE-B1DE-2953CEA3901E}" dt="2023-10-20T02:21:35.255" v="265"/>
        <pc:sldMkLst>
          <pc:docMk/>
          <pc:sldMk cId="4014735921" sldId="425"/>
        </pc:sldMkLst>
      </pc:sldChg>
      <pc:sldChg chg="modNotes">
        <pc:chgData name="tien tran" userId="f5c0b7c74de91c7e" providerId="Windows Live" clId="Web-{1D10ED07-1D28-4FFE-B1DE-2953CEA3901E}" dt="2023-10-20T02:21:47.443" v="267"/>
        <pc:sldMkLst>
          <pc:docMk/>
          <pc:sldMk cId="3784226493" sldId="428"/>
        </pc:sldMkLst>
      </pc:sldChg>
      <pc:sldChg chg="modNotes">
        <pc:chgData name="tien tran" userId="f5c0b7c74de91c7e" providerId="Windows Live" clId="Web-{1D10ED07-1D28-4FFE-B1DE-2953CEA3901E}" dt="2023-10-20T02:21:56.412" v="269"/>
        <pc:sldMkLst>
          <pc:docMk/>
          <pc:sldMk cId="3259095429" sldId="432"/>
        </pc:sldMkLst>
      </pc:sldChg>
      <pc:sldChg chg="modNotes">
        <pc:chgData name="tien tran" userId="f5c0b7c74de91c7e" providerId="Windows Live" clId="Web-{1D10ED07-1D28-4FFE-B1DE-2953CEA3901E}" dt="2023-10-20T02:22:41.976" v="271"/>
        <pc:sldMkLst>
          <pc:docMk/>
          <pc:sldMk cId="3303604208" sldId="433"/>
        </pc:sldMkLst>
      </pc:sldChg>
      <pc:sldChg chg="modNotes">
        <pc:chgData name="tien tran" userId="f5c0b7c74de91c7e" providerId="Windows Live" clId="Web-{1D10ED07-1D28-4FFE-B1DE-2953CEA3901E}" dt="2023-10-20T02:25:07.714" v="316"/>
        <pc:sldMkLst>
          <pc:docMk/>
          <pc:sldMk cId="785225770" sldId="434"/>
        </pc:sldMkLst>
      </pc:sldChg>
    </pc:docChg>
  </pc:docChgLst>
  <pc:docChgLst>
    <pc:chgData name="tien tran" userId="f5c0b7c74de91c7e" providerId="Windows Live" clId="Web-{796992A6-404F-4F98-9811-BC97A7F4DDCF}"/>
    <pc:docChg chg="addSld delSld modSld">
      <pc:chgData name="tien tran" userId="f5c0b7c74de91c7e" providerId="Windows Live" clId="Web-{796992A6-404F-4F98-9811-BC97A7F4DDCF}" dt="2023-08-23T09:31:41.574" v="996" actId="1076"/>
      <pc:docMkLst>
        <pc:docMk/>
      </pc:docMkLst>
      <pc:sldChg chg="modSp">
        <pc:chgData name="tien tran" userId="f5c0b7c74de91c7e" providerId="Windows Live" clId="Web-{796992A6-404F-4F98-9811-BC97A7F4DDCF}" dt="2023-08-23T05:16:24.587" v="19" actId="20577"/>
        <pc:sldMkLst>
          <pc:docMk/>
          <pc:sldMk cId="0" sldId="257"/>
        </pc:sldMkLst>
        <pc:spChg chg="mod">
          <ac:chgData name="tien tran" userId="f5c0b7c74de91c7e" providerId="Windows Live" clId="Web-{796992A6-404F-4F98-9811-BC97A7F4DDCF}" dt="2023-08-23T05:16:24.587" v="19" actId="20577"/>
          <ac:spMkLst>
            <pc:docMk/>
            <pc:sldMk cId="0" sldId="257"/>
            <ac:spMk id="190467" creationId="{00000000-0000-0000-0000-000000000000}"/>
          </ac:spMkLst>
        </pc:spChg>
      </pc:sldChg>
      <pc:sldChg chg="modSp">
        <pc:chgData name="tien tran" userId="f5c0b7c74de91c7e" providerId="Windows Live" clId="Web-{796992A6-404F-4F98-9811-BC97A7F4DDCF}" dt="2023-08-23T05:02:11.446" v="4" actId="20577"/>
        <pc:sldMkLst>
          <pc:docMk/>
          <pc:sldMk cId="0" sldId="404"/>
        </pc:sldMkLst>
        <pc:spChg chg="mod">
          <ac:chgData name="tien tran" userId="f5c0b7c74de91c7e" providerId="Windows Live" clId="Web-{796992A6-404F-4F98-9811-BC97A7F4DDCF}" dt="2023-08-23T05:02:11.446" v="4" actId="20577"/>
          <ac:spMkLst>
            <pc:docMk/>
            <pc:sldMk cId="0" sldId="404"/>
            <ac:spMk id="12" creationId="{00000000-0000-0000-0000-000000000000}"/>
          </ac:spMkLst>
        </pc:spChg>
      </pc:sldChg>
      <pc:sldChg chg="modSp">
        <pc:chgData name="tien tran" userId="f5c0b7c74de91c7e" providerId="Windows Live" clId="Web-{796992A6-404F-4F98-9811-BC97A7F4DDCF}" dt="2023-08-23T05:19:56.540" v="72" actId="20577"/>
        <pc:sldMkLst>
          <pc:docMk/>
          <pc:sldMk cId="788580868" sldId="405"/>
        </pc:sldMkLst>
        <pc:spChg chg="mod">
          <ac:chgData name="tien tran" userId="f5c0b7c74de91c7e" providerId="Windows Live" clId="Web-{796992A6-404F-4F98-9811-BC97A7F4DDCF}" dt="2023-08-23T05:19:56.540" v="72" actId="20577"/>
          <ac:spMkLst>
            <pc:docMk/>
            <pc:sldMk cId="788580868" sldId="405"/>
            <ac:spMk id="3" creationId="{3356C97B-92D3-569A-CA12-3111814852CA}"/>
          </ac:spMkLst>
        </pc:spChg>
      </pc:sldChg>
      <pc:sldChg chg="new del">
        <pc:chgData name="tien tran" userId="f5c0b7c74de91c7e" providerId="Windows Live" clId="Web-{796992A6-404F-4F98-9811-BC97A7F4DDCF}" dt="2023-08-23T05:17:41.889" v="54"/>
        <pc:sldMkLst>
          <pc:docMk/>
          <pc:sldMk cId="2935304977" sldId="406"/>
        </pc:sldMkLst>
      </pc:sldChg>
      <pc:sldChg chg="modSp add del replId">
        <pc:chgData name="tien tran" userId="f5c0b7c74de91c7e" providerId="Windows Live" clId="Web-{796992A6-404F-4F98-9811-BC97A7F4DDCF}" dt="2023-08-23T05:20:07.212" v="74"/>
        <pc:sldMkLst>
          <pc:docMk/>
          <pc:sldMk cId="3009770081" sldId="406"/>
        </pc:sldMkLst>
        <pc:spChg chg="mod">
          <ac:chgData name="tien tran" userId="f5c0b7c74de91c7e" providerId="Windows Live" clId="Web-{796992A6-404F-4F98-9811-BC97A7F4DDCF}" dt="2023-08-23T05:17:56.203" v="56" actId="20577"/>
          <ac:spMkLst>
            <pc:docMk/>
            <pc:sldMk cId="3009770081" sldId="406"/>
            <ac:spMk id="3" creationId="{3356C97B-92D3-569A-CA12-3111814852CA}"/>
          </ac:spMkLst>
        </pc:spChg>
      </pc:sldChg>
      <pc:sldChg chg="modSp new">
        <pc:chgData name="tien tran" userId="f5c0b7c74de91c7e" providerId="Windows Live" clId="Web-{796992A6-404F-4F98-9811-BC97A7F4DDCF}" dt="2023-08-23T07:24:04.089" v="407" actId="20577"/>
        <pc:sldMkLst>
          <pc:docMk/>
          <pc:sldMk cId="2219293177" sldId="407"/>
        </pc:sldMkLst>
        <pc:spChg chg="mod">
          <ac:chgData name="tien tran" userId="f5c0b7c74de91c7e" providerId="Windows Live" clId="Web-{796992A6-404F-4F98-9811-BC97A7F4DDCF}" dt="2023-08-23T05:19:41.273" v="66" actId="20577"/>
          <ac:spMkLst>
            <pc:docMk/>
            <pc:sldMk cId="2219293177" sldId="407"/>
            <ac:spMk id="2" creationId="{8F2BB406-2E25-B090-4862-5188C75A88D3}"/>
          </ac:spMkLst>
        </pc:spChg>
        <pc:spChg chg="mod">
          <ac:chgData name="tien tran" userId="f5c0b7c74de91c7e" providerId="Windows Live" clId="Web-{796992A6-404F-4F98-9811-BC97A7F4DDCF}" dt="2023-08-23T07:24:04.089" v="407" actId="20577"/>
          <ac:spMkLst>
            <pc:docMk/>
            <pc:sldMk cId="2219293177" sldId="407"/>
            <ac:spMk id="3" creationId="{D25BADE3-455A-C62F-8962-6EF84B2FEC37}"/>
          </ac:spMkLst>
        </pc:spChg>
      </pc:sldChg>
      <pc:sldChg chg="modSp add replId">
        <pc:chgData name="tien tran" userId="f5c0b7c74de91c7e" providerId="Windows Live" clId="Web-{796992A6-404F-4F98-9811-BC97A7F4DDCF}" dt="2023-08-23T07:24:15.777" v="408" actId="20577"/>
        <pc:sldMkLst>
          <pc:docMk/>
          <pc:sldMk cId="741969628" sldId="408"/>
        </pc:sldMkLst>
        <pc:spChg chg="mod">
          <ac:chgData name="tien tran" userId="f5c0b7c74de91c7e" providerId="Windows Live" clId="Web-{796992A6-404F-4F98-9811-BC97A7F4DDCF}" dt="2023-08-23T07:24:15.777" v="408" actId="20577"/>
          <ac:spMkLst>
            <pc:docMk/>
            <pc:sldMk cId="741969628" sldId="408"/>
            <ac:spMk id="3" creationId="{3356C97B-92D3-569A-CA12-3111814852CA}"/>
          </ac:spMkLst>
        </pc:spChg>
      </pc:sldChg>
      <pc:sldChg chg="del">
        <pc:chgData name="tien tran" userId="f5c0b7c74de91c7e" providerId="Windows Live" clId="Web-{796992A6-404F-4F98-9811-BC97A7F4DDCF}" dt="2023-08-23T05:17:29.326" v="52"/>
        <pc:sldMkLst>
          <pc:docMk/>
          <pc:sldMk cId="2709408231" sldId="408"/>
        </pc:sldMkLst>
      </pc:sldChg>
      <pc:sldChg chg="addSp modSp new">
        <pc:chgData name="tien tran" userId="f5c0b7c74de91c7e" providerId="Windows Live" clId="Web-{796992A6-404F-4F98-9811-BC97A7F4DDCF}" dt="2023-08-23T05:24:56.421" v="96" actId="1076"/>
        <pc:sldMkLst>
          <pc:docMk/>
          <pc:sldMk cId="2062991657" sldId="409"/>
        </pc:sldMkLst>
        <pc:spChg chg="mod">
          <ac:chgData name="tien tran" userId="f5c0b7c74de91c7e" providerId="Windows Live" clId="Web-{796992A6-404F-4F98-9811-BC97A7F4DDCF}" dt="2023-08-23T05:20:16.901" v="78" actId="20577"/>
          <ac:spMkLst>
            <pc:docMk/>
            <pc:sldMk cId="2062991657" sldId="409"/>
            <ac:spMk id="2" creationId="{0A893DF2-C6F8-B65D-3306-FEA043367AC5}"/>
          </ac:spMkLst>
        </pc:spChg>
        <pc:spChg chg="mod">
          <ac:chgData name="tien tran" userId="f5c0b7c74de91c7e" providerId="Windows Live" clId="Web-{796992A6-404F-4F98-9811-BC97A7F4DDCF}" dt="2023-08-23T05:24:13.356" v="86" actId="20577"/>
          <ac:spMkLst>
            <pc:docMk/>
            <pc:sldMk cId="2062991657" sldId="409"/>
            <ac:spMk id="3" creationId="{284B009D-4FE0-7D5B-1FD1-467BE3E22AD4}"/>
          </ac:spMkLst>
        </pc:spChg>
        <pc:spChg chg="add mod">
          <ac:chgData name="tien tran" userId="f5c0b7c74de91c7e" providerId="Windows Live" clId="Web-{796992A6-404F-4F98-9811-BC97A7F4DDCF}" dt="2023-08-23T05:24:27.872" v="90" actId="1076"/>
          <ac:spMkLst>
            <pc:docMk/>
            <pc:sldMk cId="2062991657" sldId="409"/>
            <ac:spMk id="7" creationId="{4C39A7CD-4119-FE54-9061-C9EF90709A90}"/>
          </ac:spMkLst>
        </pc:spChg>
        <pc:spChg chg="add mod">
          <ac:chgData name="tien tran" userId="f5c0b7c74de91c7e" providerId="Windows Live" clId="Web-{796992A6-404F-4F98-9811-BC97A7F4DDCF}" dt="2023-08-23T05:24:27.888" v="91" actId="1076"/>
          <ac:spMkLst>
            <pc:docMk/>
            <pc:sldMk cId="2062991657" sldId="409"/>
            <ac:spMk id="8" creationId="{9F2F658F-EB20-C3B1-9371-37FFF37E838D}"/>
          </ac:spMkLst>
        </pc:spChg>
        <pc:spChg chg="add mod">
          <ac:chgData name="tien tran" userId="f5c0b7c74de91c7e" providerId="Windows Live" clId="Web-{796992A6-404F-4F98-9811-BC97A7F4DDCF}" dt="2023-08-23T05:24:27.919" v="94" actId="1076"/>
          <ac:spMkLst>
            <pc:docMk/>
            <pc:sldMk cId="2062991657" sldId="409"/>
            <ac:spMk id="11" creationId="{8092752B-5D96-83E8-7C00-C585AEC7CAF8}"/>
          </ac:spMkLst>
        </pc:spChg>
        <pc:spChg chg="add">
          <ac:chgData name="tien tran" userId="f5c0b7c74de91c7e" providerId="Windows Live" clId="Web-{796992A6-404F-4F98-9811-BC97A7F4DDCF}" dt="2023-08-23T05:24:16.168" v="87"/>
          <ac:spMkLst>
            <pc:docMk/>
            <pc:sldMk cId="2062991657" sldId="409"/>
            <ac:spMk id="13" creationId="{A6D95A47-9CA4-BF5D-5074-C23A99984A97}"/>
          </ac:spMkLst>
        </pc:spChg>
        <pc:grpChg chg="add mod">
          <ac:chgData name="tien tran" userId="f5c0b7c74de91c7e" providerId="Windows Live" clId="Web-{796992A6-404F-4F98-9811-BC97A7F4DDCF}" dt="2023-08-23T05:24:27.919" v="93" actId="1076"/>
          <ac:grpSpMkLst>
            <pc:docMk/>
            <pc:sldMk cId="2062991657" sldId="409"/>
            <ac:grpSpMk id="10" creationId="{1487D486-D0D7-D9C5-2DBA-48B83D3DE415}"/>
          </ac:grpSpMkLst>
        </pc:grpChg>
        <pc:graphicFrameChg chg="add mod">
          <ac:chgData name="tien tran" userId="f5c0b7c74de91c7e" providerId="Windows Live" clId="Web-{796992A6-404F-4F98-9811-BC97A7F4DDCF}" dt="2023-08-23T05:24:56.421" v="96" actId="1076"/>
          <ac:graphicFrameMkLst>
            <pc:docMk/>
            <pc:sldMk cId="2062991657" sldId="409"/>
            <ac:graphicFrameMk id="15" creationId="{0D8494F4-B542-6393-1AF8-FE9F22ECD252}"/>
          </ac:graphicFrameMkLst>
        </pc:graphicFrameChg>
        <pc:picChg chg="add mod">
          <ac:chgData name="tien tran" userId="f5c0b7c74de91c7e" providerId="Windows Live" clId="Web-{796992A6-404F-4F98-9811-BC97A7F4DDCF}" dt="2023-08-23T05:24:27.857" v="88" actId="1076"/>
          <ac:picMkLst>
            <pc:docMk/>
            <pc:sldMk cId="2062991657" sldId="409"/>
            <ac:picMk id="5" creationId="{1C607660-3B7B-4E1A-EA27-36A7B84F4DE3}"/>
          </ac:picMkLst>
        </pc:picChg>
        <pc:picChg chg="add mod">
          <ac:chgData name="tien tran" userId="f5c0b7c74de91c7e" providerId="Windows Live" clId="Web-{796992A6-404F-4F98-9811-BC97A7F4DDCF}" dt="2023-08-23T05:24:27.872" v="89" actId="1076"/>
          <ac:picMkLst>
            <pc:docMk/>
            <pc:sldMk cId="2062991657" sldId="409"/>
            <ac:picMk id="6" creationId="{549FBE7A-3FF4-D8AF-8858-7C9562521A2D}"/>
          </ac:picMkLst>
        </pc:picChg>
        <pc:picChg chg="add mod">
          <ac:chgData name="tien tran" userId="f5c0b7c74de91c7e" providerId="Windows Live" clId="Web-{796992A6-404F-4F98-9811-BC97A7F4DDCF}" dt="2023-08-23T05:24:27.904" v="92" actId="1076"/>
          <ac:picMkLst>
            <pc:docMk/>
            <pc:sldMk cId="2062991657" sldId="409"/>
            <ac:picMk id="9" creationId="{71B5D638-BF14-80B5-2870-5266E5843B98}"/>
          </ac:picMkLst>
        </pc:picChg>
        <pc:picChg chg="add">
          <ac:chgData name="tien tran" userId="f5c0b7c74de91c7e" providerId="Windows Live" clId="Web-{796992A6-404F-4F98-9811-BC97A7F4DDCF}" dt="2023-08-23T05:24:16.168" v="87"/>
          <ac:picMkLst>
            <pc:docMk/>
            <pc:sldMk cId="2062991657" sldId="409"/>
            <ac:picMk id="12" creationId="{7C09F2F6-9A0D-11C7-55BC-6468CFCB876D}"/>
          </ac:picMkLst>
        </pc:picChg>
      </pc:sldChg>
      <pc:sldChg chg="addSp delSp modSp add replId">
        <pc:chgData name="tien tran" userId="f5c0b7c74de91c7e" providerId="Windows Live" clId="Web-{796992A6-404F-4F98-9811-BC97A7F4DDCF}" dt="2023-08-23T06:54:39.145" v="209" actId="1076"/>
        <pc:sldMkLst>
          <pc:docMk/>
          <pc:sldMk cId="3513753322" sldId="410"/>
        </pc:sldMkLst>
        <pc:spChg chg="add del">
          <ac:chgData name="tien tran" userId="f5c0b7c74de91c7e" providerId="Windows Live" clId="Web-{796992A6-404F-4F98-9811-BC97A7F4DDCF}" dt="2023-08-23T06:54:20.582" v="179"/>
          <ac:spMkLst>
            <pc:docMk/>
            <pc:sldMk cId="3513753322" sldId="410"/>
            <ac:spMk id="2" creationId="{0A893DF2-C6F8-B65D-3306-FEA043367AC5}"/>
          </ac:spMkLst>
        </pc:spChg>
        <pc:spChg chg="mod">
          <ac:chgData name="tien tran" userId="f5c0b7c74de91c7e" providerId="Windows Live" clId="Web-{796992A6-404F-4F98-9811-BC97A7F4DDCF}" dt="2023-08-23T05:26:01.598" v="108" actId="20577"/>
          <ac:spMkLst>
            <pc:docMk/>
            <pc:sldMk cId="3513753322" sldId="410"/>
            <ac:spMk id="3" creationId="{284B009D-4FE0-7D5B-1FD1-467BE3E22AD4}"/>
          </ac:spMkLst>
        </pc:spChg>
        <pc:spChg chg="del">
          <ac:chgData name="tien tran" userId="f5c0b7c74de91c7e" providerId="Windows Live" clId="Web-{796992A6-404F-4F98-9811-BC97A7F4DDCF}" dt="2023-08-23T05:26:05.254" v="117"/>
          <ac:spMkLst>
            <pc:docMk/>
            <pc:sldMk cId="3513753322" sldId="410"/>
            <ac:spMk id="4" creationId="{08B8B114-E150-EF0A-22FC-44B2456659AB}"/>
          </ac:spMkLst>
        </pc:spChg>
        <pc:spChg chg="add del mod">
          <ac:chgData name="tien tran" userId="f5c0b7c74de91c7e" providerId="Windows Live" clId="Web-{796992A6-404F-4F98-9811-BC97A7F4DDCF}" dt="2023-08-23T06:54:20.582" v="179"/>
          <ac:spMkLst>
            <pc:docMk/>
            <pc:sldMk cId="3513753322" sldId="410"/>
            <ac:spMk id="5" creationId="{20C7200B-9F22-C8A4-5361-C80B57FA16FE}"/>
          </ac:spMkLst>
        </pc:spChg>
        <pc:spChg chg="del">
          <ac:chgData name="tien tran" userId="f5c0b7c74de91c7e" providerId="Windows Live" clId="Web-{796992A6-404F-4F98-9811-BC97A7F4DDCF}" dt="2023-08-23T05:26:05.254" v="114"/>
          <ac:spMkLst>
            <pc:docMk/>
            <pc:sldMk cId="3513753322" sldId="410"/>
            <ac:spMk id="7" creationId="{4C39A7CD-4119-FE54-9061-C9EF90709A90}"/>
          </ac:spMkLst>
        </pc:spChg>
        <pc:spChg chg="del">
          <ac:chgData name="tien tran" userId="f5c0b7c74de91c7e" providerId="Windows Live" clId="Web-{796992A6-404F-4F98-9811-BC97A7F4DDCF}" dt="2023-08-23T05:26:05.254" v="113"/>
          <ac:spMkLst>
            <pc:docMk/>
            <pc:sldMk cId="3513753322" sldId="410"/>
            <ac:spMk id="8" creationId="{9F2F658F-EB20-C3B1-9371-37FFF37E838D}"/>
          </ac:spMkLst>
        </pc:spChg>
        <pc:spChg chg="del">
          <ac:chgData name="tien tran" userId="f5c0b7c74de91c7e" providerId="Windows Live" clId="Web-{796992A6-404F-4F98-9811-BC97A7F4DDCF}" dt="2023-08-23T05:26:05.254" v="110"/>
          <ac:spMkLst>
            <pc:docMk/>
            <pc:sldMk cId="3513753322" sldId="410"/>
            <ac:spMk id="11" creationId="{8092752B-5D96-83E8-7C00-C585AEC7CAF8}"/>
          </ac:spMkLst>
        </pc:spChg>
        <pc:spChg chg="add del">
          <ac:chgData name="tien tran" userId="f5c0b7c74de91c7e" providerId="Windows Live" clId="Web-{796992A6-404F-4F98-9811-BC97A7F4DDCF}" dt="2023-08-23T05:26:14.786" v="119"/>
          <ac:spMkLst>
            <pc:docMk/>
            <pc:sldMk cId="3513753322" sldId="410"/>
            <ac:spMk id="14" creationId="{D2F1A5D1-5252-AE1B-B221-9716B03AD724}"/>
          </ac:spMkLst>
        </pc:spChg>
        <pc:spChg chg="add del mod">
          <ac:chgData name="tien tran" userId="f5c0b7c74de91c7e" providerId="Windows Live" clId="Web-{796992A6-404F-4F98-9811-BC97A7F4DDCF}" dt="2023-08-23T06:54:29.801" v="205"/>
          <ac:spMkLst>
            <pc:docMk/>
            <pc:sldMk cId="3513753322" sldId="410"/>
            <ac:spMk id="16" creationId="{0DDF3A22-4411-7D60-9F4E-8CBA3A008314}"/>
          </ac:spMkLst>
        </pc:spChg>
        <pc:spChg chg="add del mod">
          <ac:chgData name="tien tran" userId="f5c0b7c74de91c7e" providerId="Windows Live" clId="Web-{796992A6-404F-4F98-9811-BC97A7F4DDCF}" dt="2023-08-23T06:54:27.441" v="202"/>
          <ac:spMkLst>
            <pc:docMk/>
            <pc:sldMk cId="3513753322" sldId="410"/>
            <ac:spMk id="19" creationId="{84DDF286-3517-E443-424E-4372108AFB71}"/>
          </ac:spMkLst>
        </pc:spChg>
        <pc:spChg chg="add del mod">
          <ac:chgData name="tien tran" userId="f5c0b7c74de91c7e" providerId="Windows Live" clId="Web-{796992A6-404F-4F98-9811-BC97A7F4DDCF}" dt="2023-08-23T06:54:27.441" v="201"/>
          <ac:spMkLst>
            <pc:docMk/>
            <pc:sldMk cId="3513753322" sldId="410"/>
            <ac:spMk id="20" creationId="{661E76A7-40FB-BE1F-F276-A6176FC59BB0}"/>
          </ac:spMkLst>
        </pc:spChg>
        <pc:spChg chg="add del mod">
          <ac:chgData name="tien tran" userId="f5c0b7c74de91c7e" providerId="Windows Live" clId="Web-{796992A6-404F-4F98-9811-BC97A7F4DDCF}" dt="2023-08-23T06:54:27.441" v="197"/>
          <ac:spMkLst>
            <pc:docMk/>
            <pc:sldMk cId="3513753322" sldId="410"/>
            <ac:spMk id="24" creationId="{CAC8B653-8A43-C274-7D4F-BDAFDCDABAF7}"/>
          </ac:spMkLst>
        </pc:spChg>
        <pc:spChg chg="add del mod">
          <ac:chgData name="tien tran" userId="f5c0b7c74de91c7e" providerId="Windows Live" clId="Web-{796992A6-404F-4F98-9811-BC97A7F4DDCF}" dt="2023-08-23T06:54:27.441" v="196"/>
          <ac:spMkLst>
            <pc:docMk/>
            <pc:sldMk cId="3513753322" sldId="410"/>
            <ac:spMk id="25" creationId="{764A70E2-BC57-CBED-9EE3-822EFA359906}"/>
          </ac:spMkLst>
        </pc:spChg>
        <pc:spChg chg="add del mod">
          <ac:chgData name="tien tran" userId="f5c0b7c74de91c7e" providerId="Windows Live" clId="Web-{796992A6-404F-4F98-9811-BC97A7F4DDCF}" dt="2023-08-23T06:54:27.441" v="195"/>
          <ac:spMkLst>
            <pc:docMk/>
            <pc:sldMk cId="3513753322" sldId="410"/>
            <ac:spMk id="26" creationId="{89912EAA-B462-EB40-9781-67E7CD644F6D}"/>
          </ac:spMkLst>
        </pc:spChg>
        <pc:spChg chg="add del mod">
          <ac:chgData name="tien tran" userId="f5c0b7c74de91c7e" providerId="Windows Live" clId="Web-{796992A6-404F-4F98-9811-BC97A7F4DDCF}" dt="2023-08-23T06:54:27.441" v="194"/>
          <ac:spMkLst>
            <pc:docMk/>
            <pc:sldMk cId="3513753322" sldId="410"/>
            <ac:spMk id="27" creationId="{CAD022AE-7E8B-C666-6A3A-4A786185ED22}"/>
          </ac:spMkLst>
        </pc:spChg>
        <pc:spChg chg="add del mod">
          <ac:chgData name="tien tran" userId="f5c0b7c74de91c7e" providerId="Windows Live" clId="Web-{796992A6-404F-4F98-9811-BC97A7F4DDCF}" dt="2023-08-23T06:54:27.441" v="193"/>
          <ac:spMkLst>
            <pc:docMk/>
            <pc:sldMk cId="3513753322" sldId="410"/>
            <ac:spMk id="28" creationId="{2079F1A5-7288-131C-6D1B-20845CB8287C}"/>
          </ac:spMkLst>
        </pc:spChg>
        <pc:spChg chg="add">
          <ac:chgData name="tien tran" userId="f5c0b7c74de91c7e" providerId="Windows Live" clId="Web-{796992A6-404F-4F98-9811-BC97A7F4DDCF}" dt="2023-08-23T05:26:27.912" v="120"/>
          <ac:spMkLst>
            <pc:docMk/>
            <pc:sldMk cId="3513753322" sldId="410"/>
            <ac:spMk id="32" creationId="{1A29E5EF-C29A-B809-751E-5D4793C13FED}"/>
          </ac:spMkLst>
        </pc:spChg>
        <pc:spChg chg="add">
          <ac:chgData name="tien tran" userId="f5c0b7c74de91c7e" providerId="Windows Live" clId="Web-{796992A6-404F-4F98-9811-BC97A7F4DDCF}" dt="2023-08-23T05:26:27.912" v="120"/>
          <ac:spMkLst>
            <pc:docMk/>
            <pc:sldMk cId="3513753322" sldId="410"/>
            <ac:spMk id="36" creationId="{0F1503D8-884C-8A77-8276-DD6CC2ECCA88}"/>
          </ac:spMkLst>
        </pc:spChg>
        <pc:spChg chg="add">
          <ac:chgData name="tien tran" userId="f5c0b7c74de91c7e" providerId="Windows Live" clId="Web-{796992A6-404F-4F98-9811-BC97A7F4DDCF}" dt="2023-08-23T05:26:27.912" v="120"/>
          <ac:spMkLst>
            <pc:docMk/>
            <pc:sldMk cId="3513753322" sldId="410"/>
            <ac:spMk id="40" creationId="{7D2C4C73-45AA-22A9-F2B2-9624F98FFC00}"/>
          </ac:spMkLst>
        </pc:spChg>
        <pc:grpChg chg="del">
          <ac:chgData name="tien tran" userId="f5c0b7c74de91c7e" providerId="Windows Live" clId="Web-{796992A6-404F-4F98-9811-BC97A7F4DDCF}" dt="2023-08-23T05:26:05.254" v="111"/>
          <ac:grpSpMkLst>
            <pc:docMk/>
            <pc:sldMk cId="3513753322" sldId="410"/>
            <ac:grpSpMk id="10" creationId="{1487D486-D0D7-D9C5-2DBA-48B83D3DE415}"/>
          </ac:grpSpMkLst>
        </pc:grpChg>
        <pc:grpChg chg="add del mod">
          <ac:chgData name="tien tran" userId="f5c0b7c74de91c7e" providerId="Windows Live" clId="Web-{796992A6-404F-4F98-9811-BC97A7F4DDCF}" dt="2023-08-23T06:54:27.441" v="200"/>
          <ac:grpSpMkLst>
            <pc:docMk/>
            <pc:sldMk cId="3513753322" sldId="410"/>
            <ac:grpSpMk id="21" creationId="{D5C0B281-4BF0-8F6F-8048-0F4BD1F98EAC}"/>
          </ac:grpSpMkLst>
        </pc:grpChg>
        <pc:grpChg chg="add del mod">
          <ac:chgData name="tien tran" userId="f5c0b7c74de91c7e" providerId="Windows Live" clId="Web-{796992A6-404F-4F98-9811-BC97A7F4DDCF}" dt="2023-08-23T06:54:27.441" v="199"/>
          <ac:grpSpMkLst>
            <pc:docMk/>
            <pc:sldMk cId="3513753322" sldId="410"/>
            <ac:grpSpMk id="22" creationId="{9A7E264F-F1EC-FA83-7EC3-78A4FB344A60}"/>
          </ac:grpSpMkLst>
        </pc:grpChg>
        <pc:grpChg chg="add del mod">
          <ac:chgData name="tien tran" userId="f5c0b7c74de91c7e" providerId="Windows Live" clId="Web-{796992A6-404F-4F98-9811-BC97A7F4DDCF}" dt="2023-08-23T06:54:27.441" v="198"/>
          <ac:grpSpMkLst>
            <pc:docMk/>
            <pc:sldMk cId="3513753322" sldId="410"/>
            <ac:grpSpMk id="23" creationId="{58BE6094-E089-9FC2-826F-9572C20FA869}"/>
          </ac:grpSpMkLst>
        </pc:grpChg>
        <pc:grpChg chg="add">
          <ac:chgData name="tien tran" userId="f5c0b7c74de91c7e" providerId="Windows Live" clId="Web-{796992A6-404F-4F98-9811-BC97A7F4DDCF}" dt="2023-08-23T05:26:27.912" v="120"/>
          <ac:grpSpMkLst>
            <pc:docMk/>
            <pc:sldMk cId="3513753322" sldId="410"/>
            <ac:grpSpMk id="30" creationId="{E70C01A1-D360-894F-DF51-6C7A4592C60B}"/>
          </ac:grpSpMkLst>
        </pc:grpChg>
        <pc:grpChg chg="add">
          <ac:chgData name="tien tran" userId="f5c0b7c74de91c7e" providerId="Windows Live" clId="Web-{796992A6-404F-4F98-9811-BC97A7F4DDCF}" dt="2023-08-23T05:26:27.912" v="120"/>
          <ac:grpSpMkLst>
            <pc:docMk/>
            <pc:sldMk cId="3513753322" sldId="410"/>
            <ac:grpSpMk id="34" creationId="{1E0E6822-7BDB-434B-AEBC-586C07689EF0}"/>
          </ac:grpSpMkLst>
        </pc:grpChg>
        <pc:grpChg chg="add">
          <ac:chgData name="tien tran" userId="f5c0b7c74de91c7e" providerId="Windows Live" clId="Web-{796992A6-404F-4F98-9811-BC97A7F4DDCF}" dt="2023-08-23T05:26:27.912" v="120"/>
          <ac:grpSpMkLst>
            <pc:docMk/>
            <pc:sldMk cId="3513753322" sldId="410"/>
            <ac:grpSpMk id="38" creationId="{1802C692-B204-66C2-C478-6E3C69D1A8DB}"/>
          </ac:grpSpMkLst>
        </pc:grpChg>
        <pc:graphicFrameChg chg="del">
          <ac:chgData name="tien tran" userId="f5c0b7c74de91c7e" providerId="Windows Live" clId="Web-{796992A6-404F-4F98-9811-BC97A7F4DDCF}" dt="2023-08-23T05:26:05.254" v="109"/>
          <ac:graphicFrameMkLst>
            <pc:docMk/>
            <pc:sldMk cId="3513753322" sldId="410"/>
            <ac:graphicFrameMk id="15" creationId="{0D8494F4-B542-6393-1AF8-FE9F22ECD252}"/>
          </ac:graphicFrameMkLst>
        </pc:graphicFrameChg>
        <pc:picChg chg="del">
          <ac:chgData name="tien tran" userId="f5c0b7c74de91c7e" providerId="Windows Live" clId="Web-{796992A6-404F-4F98-9811-BC97A7F4DDCF}" dt="2023-08-23T05:26:05.254" v="116"/>
          <ac:picMkLst>
            <pc:docMk/>
            <pc:sldMk cId="3513753322" sldId="410"/>
            <ac:picMk id="5" creationId="{1C607660-3B7B-4E1A-EA27-36A7B84F4DE3}"/>
          </ac:picMkLst>
        </pc:picChg>
        <pc:picChg chg="del">
          <ac:chgData name="tien tran" userId="f5c0b7c74de91c7e" providerId="Windows Live" clId="Web-{796992A6-404F-4F98-9811-BC97A7F4DDCF}" dt="2023-08-23T05:26:05.254" v="115"/>
          <ac:picMkLst>
            <pc:docMk/>
            <pc:sldMk cId="3513753322" sldId="410"/>
            <ac:picMk id="6" creationId="{549FBE7A-3FF4-D8AF-8858-7C9562521A2D}"/>
          </ac:picMkLst>
        </pc:picChg>
        <pc:picChg chg="add mod">
          <ac:chgData name="tien tran" userId="f5c0b7c74de91c7e" providerId="Windows Live" clId="Web-{796992A6-404F-4F98-9811-BC97A7F4DDCF}" dt="2023-08-23T06:54:39.145" v="209" actId="1076"/>
          <ac:picMkLst>
            <pc:docMk/>
            <pc:sldMk cId="3513753322" sldId="410"/>
            <ac:picMk id="6" creationId="{E45798D7-E3A1-FF36-1926-4B2BF88AC805}"/>
          </ac:picMkLst>
        </pc:picChg>
        <pc:picChg chg="del">
          <ac:chgData name="tien tran" userId="f5c0b7c74de91c7e" providerId="Windows Live" clId="Web-{796992A6-404F-4F98-9811-BC97A7F4DDCF}" dt="2023-08-23T05:26:05.254" v="112"/>
          <ac:picMkLst>
            <pc:docMk/>
            <pc:sldMk cId="3513753322" sldId="410"/>
            <ac:picMk id="9" creationId="{71B5D638-BF14-80B5-2870-5266E5843B98}"/>
          </ac:picMkLst>
        </pc:picChg>
        <pc:picChg chg="add del">
          <ac:chgData name="tien tran" userId="f5c0b7c74de91c7e" providerId="Windows Live" clId="Web-{796992A6-404F-4F98-9811-BC97A7F4DDCF}" dt="2023-08-23T06:54:27.441" v="204"/>
          <ac:picMkLst>
            <pc:docMk/>
            <pc:sldMk cId="3513753322" sldId="410"/>
            <ac:picMk id="17" creationId="{1A101493-590C-78DB-3445-48C2AD69B7DC}"/>
          </ac:picMkLst>
        </pc:picChg>
        <pc:picChg chg="add del">
          <ac:chgData name="tien tran" userId="f5c0b7c74de91c7e" providerId="Windows Live" clId="Web-{796992A6-404F-4F98-9811-BC97A7F4DDCF}" dt="2023-08-23T06:54:27.441" v="203"/>
          <ac:picMkLst>
            <pc:docMk/>
            <pc:sldMk cId="3513753322" sldId="410"/>
            <ac:picMk id="18" creationId="{F436F565-1F4E-A488-1F02-03C6D7B1CB4F}"/>
          </ac:picMkLst>
        </pc:picChg>
        <pc:picChg chg="add">
          <ac:chgData name="tien tran" userId="f5c0b7c74de91c7e" providerId="Windows Live" clId="Web-{796992A6-404F-4F98-9811-BC97A7F4DDCF}" dt="2023-08-23T05:26:27.912" v="120"/>
          <ac:picMkLst>
            <pc:docMk/>
            <pc:sldMk cId="3513753322" sldId="410"/>
            <ac:picMk id="29" creationId="{1ED3053D-201F-4294-8302-DA8B2C1A9744}"/>
          </ac:picMkLst>
        </pc:picChg>
        <pc:picChg chg="add">
          <ac:chgData name="tien tran" userId="f5c0b7c74de91c7e" providerId="Windows Live" clId="Web-{796992A6-404F-4F98-9811-BC97A7F4DDCF}" dt="2023-08-23T05:26:27.912" v="120"/>
          <ac:picMkLst>
            <pc:docMk/>
            <pc:sldMk cId="3513753322" sldId="410"/>
            <ac:picMk id="31" creationId="{47EDD718-9E55-6914-A025-48AF50A3A078}"/>
          </ac:picMkLst>
        </pc:picChg>
        <pc:picChg chg="add">
          <ac:chgData name="tien tran" userId="f5c0b7c74de91c7e" providerId="Windows Live" clId="Web-{796992A6-404F-4F98-9811-BC97A7F4DDCF}" dt="2023-08-23T05:26:27.912" v="120"/>
          <ac:picMkLst>
            <pc:docMk/>
            <pc:sldMk cId="3513753322" sldId="410"/>
            <ac:picMk id="33" creationId="{AA16F61F-EA88-9F71-FB31-2897721E5A64}"/>
          </ac:picMkLst>
        </pc:picChg>
        <pc:picChg chg="add">
          <ac:chgData name="tien tran" userId="f5c0b7c74de91c7e" providerId="Windows Live" clId="Web-{796992A6-404F-4F98-9811-BC97A7F4DDCF}" dt="2023-08-23T05:26:27.912" v="120"/>
          <ac:picMkLst>
            <pc:docMk/>
            <pc:sldMk cId="3513753322" sldId="410"/>
            <ac:picMk id="35" creationId="{458B5D70-6477-3B21-9252-464B98D75838}"/>
          </ac:picMkLst>
        </pc:picChg>
        <pc:picChg chg="add">
          <ac:chgData name="tien tran" userId="f5c0b7c74de91c7e" providerId="Windows Live" clId="Web-{796992A6-404F-4F98-9811-BC97A7F4DDCF}" dt="2023-08-23T05:26:27.912" v="120"/>
          <ac:picMkLst>
            <pc:docMk/>
            <pc:sldMk cId="3513753322" sldId="410"/>
            <ac:picMk id="37" creationId="{0D97A307-5AE1-082B-172B-A0D734E31644}"/>
          </ac:picMkLst>
        </pc:picChg>
        <pc:picChg chg="add">
          <ac:chgData name="tien tran" userId="f5c0b7c74de91c7e" providerId="Windows Live" clId="Web-{796992A6-404F-4F98-9811-BC97A7F4DDCF}" dt="2023-08-23T05:26:27.912" v="120"/>
          <ac:picMkLst>
            <pc:docMk/>
            <pc:sldMk cId="3513753322" sldId="410"/>
            <ac:picMk id="39" creationId="{417AB9BE-8F25-49FE-D296-7038956E2124}"/>
          </ac:picMkLst>
        </pc:picChg>
      </pc:sldChg>
      <pc:sldChg chg="addSp delSp modSp add replId">
        <pc:chgData name="tien tran" userId="f5c0b7c74de91c7e" providerId="Windows Live" clId="Web-{796992A6-404F-4F98-9811-BC97A7F4DDCF}" dt="2023-08-23T06:56:19.928" v="225" actId="1076"/>
        <pc:sldMkLst>
          <pc:docMk/>
          <pc:sldMk cId="3116637426" sldId="411"/>
        </pc:sldMkLst>
        <pc:spChg chg="mod">
          <ac:chgData name="tien tran" userId="f5c0b7c74de91c7e" providerId="Windows Live" clId="Web-{796992A6-404F-4F98-9811-BC97A7F4DDCF}" dt="2023-08-23T06:55:46.474" v="220" actId="20577"/>
          <ac:spMkLst>
            <pc:docMk/>
            <pc:sldMk cId="3116637426" sldId="411"/>
            <ac:spMk id="3" creationId="{284B009D-4FE0-7D5B-1FD1-467BE3E22AD4}"/>
          </ac:spMkLst>
        </pc:spChg>
        <pc:picChg chg="add mod">
          <ac:chgData name="tien tran" userId="f5c0b7c74de91c7e" providerId="Windows Live" clId="Web-{796992A6-404F-4F98-9811-BC97A7F4DDCF}" dt="2023-08-23T06:56:19.928" v="225" actId="1076"/>
          <ac:picMkLst>
            <pc:docMk/>
            <pc:sldMk cId="3116637426" sldId="411"/>
            <ac:picMk id="4" creationId="{65C17871-16AD-FEC9-8EB9-DB5ECB959171}"/>
          </ac:picMkLst>
        </pc:picChg>
        <pc:picChg chg="del">
          <ac:chgData name="tien tran" userId="f5c0b7c74de91c7e" providerId="Windows Live" clId="Web-{796992A6-404F-4F98-9811-BC97A7F4DDCF}" dt="2023-08-23T06:55:46.880" v="221"/>
          <ac:picMkLst>
            <pc:docMk/>
            <pc:sldMk cId="3116637426" sldId="411"/>
            <ac:picMk id="6" creationId="{E45798D7-E3A1-FF36-1926-4B2BF88AC805}"/>
          </ac:picMkLst>
        </pc:picChg>
      </pc:sldChg>
      <pc:sldChg chg="del">
        <pc:chgData name="tien tran" userId="f5c0b7c74de91c7e" providerId="Windows Live" clId="Web-{796992A6-404F-4F98-9811-BC97A7F4DDCF}" dt="2023-08-23T05:17:29.326" v="51"/>
        <pc:sldMkLst>
          <pc:docMk/>
          <pc:sldMk cId="512060376" sldId="412"/>
        </pc:sldMkLst>
      </pc:sldChg>
      <pc:sldChg chg="addSp delSp modSp add replId">
        <pc:chgData name="tien tran" userId="f5c0b7c74de91c7e" providerId="Windows Live" clId="Web-{796992A6-404F-4F98-9811-BC97A7F4DDCF}" dt="2023-08-23T06:58:21.009" v="244" actId="14100"/>
        <pc:sldMkLst>
          <pc:docMk/>
          <pc:sldMk cId="3666769310" sldId="412"/>
        </pc:sldMkLst>
        <pc:spChg chg="mod">
          <ac:chgData name="tien tran" userId="f5c0b7c74de91c7e" providerId="Windows Live" clId="Web-{796992A6-404F-4F98-9811-BC97A7F4DDCF}" dt="2023-08-23T06:57:46.055" v="240" actId="20577"/>
          <ac:spMkLst>
            <pc:docMk/>
            <pc:sldMk cId="3666769310" sldId="412"/>
            <ac:spMk id="2" creationId="{0A893DF2-C6F8-B65D-3306-FEA043367AC5}"/>
          </ac:spMkLst>
        </pc:spChg>
        <pc:spChg chg="mod">
          <ac:chgData name="tien tran" userId="f5c0b7c74de91c7e" providerId="Windows Live" clId="Web-{796992A6-404F-4F98-9811-BC97A7F4DDCF}" dt="2023-08-23T06:57:39.992" v="235" actId="20577"/>
          <ac:spMkLst>
            <pc:docMk/>
            <pc:sldMk cId="3666769310" sldId="412"/>
            <ac:spMk id="3" creationId="{284B009D-4FE0-7D5B-1FD1-467BE3E22AD4}"/>
          </ac:spMkLst>
        </pc:spChg>
        <pc:picChg chg="del">
          <ac:chgData name="tien tran" userId="f5c0b7c74de91c7e" providerId="Windows Live" clId="Web-{796992A6-404F-4F98-9811-BC97A7F4DDCF}" dt="2023-08-23T06:57:50.774" v="241"/>
          <ac:picMkLst>
            <pc:docMk/>
            <pc:sldMk cId="3666769310" sldId="412"/>
            <ac:picMk id="4" creationId="{65C17871-16AD-FEC9-8EB9-DB5ECB959171}"/>
          </ac:picMkLst>
        </pc:picChg>
        <pc:picChg chg="add mod">
          <ac:chgData name="tien tran" userId="f5c0b7c74de91c7e" providerId="Windows Live" clId="Web-{796992A6-404F-4F98-9811-BC97A7F4DDCF}" dt="2023-08-23T06:58:21.009" v="244" actId="14100"/>
          <ac:picMkLst>
            <pc:docMk/>
            <pc:sldMk cId="3666769310" sldId="412"/>
            <ac:picMk id="5" creationId="{17E8EE77-1244-4100-DCAC-E428E79D7267}"/>
          </ac:picMkLst>
        </pc:picChg>
      </pc:sldChg>
      <pc:sldChg chg="delSp modSp add replId">
        <pc:chgData name="tien tran" userId="f5c0b7c74de91c7e" providerId="Windows Live" clId="Web-{796992A6-404F-4F98-9811-BC97A7F4DDCF}" dt="2023-08-23T07:00:05.855" v="253" actId="20577"/>
        <pc:sldMkLst>
          <pc:docMk/>
          <pc:sldMk cId="1620066618" sldId="413"/>
        </pc:sldMkLst>
        <pc:spChg chg="mod">
          <ac:chgData name="tien tran" userId="f5c0b7c74de91c7e" providerId="Windows Live" clId="Web-{796992A6-404F-4F98-9811-BC97A7F4DDCF}" dt="2023-08-23T07:00:05.855" v="253" actId="20577"/>
          <ac:spMkLst>
            <pc:docMk/>
            <pc:sldMk cId="1620066618" sldId="413"/>
            <ac:spMk id="2" creationId="{0A893DF2-C6F8-B65D-3306-FEA043367AC5}"/>
          </ac:spMkLst>
        </pc:spChg>
        <pc:spChg chg="mod">
          <ac:chgData name="tien tran" userId="f5c0b7c74de91c7e" providerId="Windows Live" clId="Web-{796992A6-404F-4F98-9811-BC97A7F4DDCF}" dt="2023-08-23T06:59:47.245" v="247" actId="20577"/>
          <ac:spMkLst>
            <pc:docMk/>
            <pc:sldMk cId="1620066618" sldId="413"/>
            <ac:spMk id="3" creationId="{284B009D-4FE0-7D5B-1FD1-467BE3E22AD4}"/>
          </ac:spMkLst>
        </pc:spChg>
        <pc:picChg chg="del">
          <ac:chgData name="tien tran" userId="f5c0b7c74de91c7e" providerId="Windows Live" clId="Web-{796992A6-404F-4F98-9811-BC97A7F4DDCF}" dt="2023-08-23T06:59:47.948" v="248"/>
          <ac:picMkLst>
            <pc:docMk/>
            <pc:sldMk cId="1620066618" sldId="413"/>
            <ac:picMk id="5" creationId="{17E8EE77-1244-4100-DCAC-E428E79D7267}"/>
          </ac:picMkLst>
        </pc:picChg>
      </pc:sldChg>
      <pc:sldChg chg="del">
        <pc:chgData name="tien tran" userId="f5c0b7c74de91c7e" providerId="Windows Live" clId="Web-{796992A6-404F-4F98-9811-BC97A7F4DDCF}" dt="2023-08-23T05:17:29.326" v="45"/>
        <pc:sldMkLst>
          <pc:docMk/>
          <pc:sldMk cId="3598585796" sldId="413"/>
        </pc:sldMkLst>
      </pc:sldChg>
      <pc:sldChg chg="del">
        <pc:chgData name="tien tran" userId="f5c0b7c74de91c7e" providerId="Windows Live" clId="Web-{796992A6-404F-4F98-9811-BC97A7F4DDCF}" dt="2023-08-23T05:17:29.326" v="44"/>
        <pc:sldMkLst>
          <pc:docMk/>
          <pc:sldMk cId="2915945378" sldId="414"/>
        </pc:sldMkLst>
      </pc:sldChg>
      <pc:sldChg chg="modSp new">
        <pc:chgData name="tien tran" userId="f5c0b7c74de91c7e" providerId="Windows Live" clId="Web-{796992A6-404F-4F98-9811-BC97A7F4DDCF}" dt="2023-08-23T07:00:42.465" v="262" actId="20577"/>
        <pc:sldMkLst>
          <pc:docMk/>
          <pc:sldMk cId="2957433044" sldId="414"/>
        </pc:sldMkLst>
        <pc:spChg chg="mod">
          <ac:chgData name="tien tran" userId="f5c0b7c74de91c7e" providerId="Windows Live" clId="Web-{796992A6-404F-4F98-9811-BC97A7F4DDCF}" dt="2023-08-23T07:00:32.090" v="260" actId="20577"/>
          <ac:spMkLst>
            <pc:docMk/>
            <pc:sldMk cId="2957433044" sldId="414"/>
            <ac:spMk id="2" creationId="{6DF961CD-78D2-E033-1407-5D617A4EFE41}"/>
          </ac:spMkLst>
        </pc:spChg>
        <pc:spChg chg="mod">
          <ac:chgData name="tien tran" userId="f5c0b7c74de91c7e" providerId="Windows Live" clId="Web-{796992A6-404F-4F98-9811-BC97A7F4DDCF}" dt="2023-08-23T07:00:42.465" v="262" actId="20577"/>
          <ac:spMkLst>
            <pc:docMk/>
            <pc:sldMk cId="2957433044" sldId="414"/>
            <ac:spMk id="3" creationId="{66C2F2B8-3C42-4FB3-914E-3E491290E6CF}"/>
          </ac:spMkLst>
        </pc:spChg>
      </pc:sldChg>
      <pc:sldChg chg="addSp modSp new">
        <pc:chgData name="tien tran" userId="f5c0b7c74de91c7e" providerId="Windows Live" clId="Web-{796992A6-404F-4F98-9811-BC97A7F4DDCF}" dt="2023-08-23T07:01:47.154" v="276" actId="14100"/>
        <pc:sldMkLst>
          <pc:docMk/>
          <pc:sldMk cId="1669235341" sldId="415"/>
        </pc:sldMkLst>
        <pc:spChg chg="mod">
          <ac:chgData name="tien tran" userId="f5c0b7c74de91c7e" providerId="Windows Live" clId="Web-{796992A6-404F-4F98-9811-BC97A7F4DDCF}" dt="2023-08-23T07:01:00.215" v="267" actId="20577"/>
          <ac:spMkLst>
            <pc:docMk/>
            <pc:sldMk cId="1669235341" sldId="415"/>
            <ac:spMk id="2" creationId="{18F958B9-C47C-CD10-F3C9-246024695B4A}"/>
          </ac:spMkLst>
        </pc:spChg>
        <pc:spChg chg="mod">
          <ac:chgData name="tien tran" userId="f5c0b7c74de91c7e" providerId="Windows Live" clId="Web-{796992A6-404F-4F98-9811-BC97A7F4DDCF}" dt="2023-08-23T07:01:18.059" v="273" actId="14100"/>
          <ac:spMkLst>
            <pc:docMk/>
            <pc:sldMk cId="1669235341" sldId="415"/>
            <ac:spMk id="3" creationId="{75824437-123B-ABC8-C788-90D594823A94}"/>
          </ac:spMkLst>
        </pc:spChg>
        <pc:picChg chg="add mod">
          <ac:chgData name="tien tran" userId="f5c0b7c74de91c7e" providerId="Windows Live" clId="Web-{796992A6-404F-4F98-9811-BC97A7F4DDCF}" dt="2023-08-23T07:01:47.154" v="276" actId="14100"/>
          <ac:picMkLst>
            <pc:docMk/>
            <pc:sldMk cId="1669235341" sldId="415"/>
            <ac:picMk id="5" creationId="{99525C0F-EDB1-F3A9-6216-631DAB595A69}"/>
          </ac:picMkLst>
        </pc:picChg>
      </pc:sldChg>
      <pc:sldChg chg="del">
        <pc:chgData name="tien tran" userId="f5c0b7c74de91c7e" providerId="Windows Live" clId="Web-{796992A6-404F-4F98-9811-BC97A7F4DDCF}" dt="2023-08-23T05:17:29.310" v="43"/>
        <pc:sldMkLst>
          <pc:docMk/>
          <pc:sldMk cId="3593061153" sldId="415"/>
        </pc:sldMkLst>
      </pc:sldChg>
      <pc:sldChg chg="del">
        <pc:chgData name="tien tran" userId="f5c0b7c74de91c7e" providerId="Windows Live" clId="Web-{796992A6-404F-4F98-9811-BC97A7F4DDCF}" dt="2023-08-23T05:17:29.310" v="42"/>
        <pc:sldMkLst>
          <pc:docMk/>
          <pc:sldMk cId="1466030112" sldId="416"/>
        </pc:sldMkLst>
      </pc:sldChg>
      <pc:sldChg chg="modSp new">
        <pc:chgData name="tien tran" userId="f5c0b7c74de91c7e" providerId="Windows Live" clId="Web-{796992A6-404F-4F98-9811-BC97A7F4DDCF}" dt="2023-08-23T07:02:15.701" v="283" actId="20577"/>
        <pc:sldMkLst>
          <pc:docMk/>
          <pc:sldMk cId="1594801474" sldId="416"/>
        </pc:sldMkLst>
        <pc:spChg chg="mod">
          <ac:chgData name="tien tran" userId="f5c0b7c74de91c7e" providerId="Windows Live" clId="Web-{796992A6-404F-4F98-9811-BC97A7F4DDCF}" dt="2023-08-23T07:02:04.545" v="281" actId="20577"/>
          <ac:spMkLst>
            <pc:docMk/>
            <pc:sldMk cId="1594801474" sldId="416"/>
            <ac:spMk id="2" creationId="{C6150D30-C08D-5194-1E97-5594E53796C1}"/>
          </ac:spMkLst>
        </pc:spChg>
        <pc:spChg chg="mod">
          <ac:chgData name="tien tran" userId="f5c0b7c74de91c7e" providerId="Windows Live" clId="Web-{796992A6-404F-4F98-9811-BC97A7F4DDCF}" dt="2023-08-23T07:02:15.701" v="283" actId="20577"/>
          <ac:spMkLst>
            <pc:docMk/>
            <pc:sldMk cId="1594801474" sldId="416"/>
            <ac:spMk id="3" creationId="{5F20752D-4DAC-A746-A709-D57C6F98903F}"/>
          </ac:spMkLst>
        </pc:spChg>
      </pc:sldChg>
      <pc:sldChg chg="modSp new">
        <pc:chgData name="tien tran" userId="f5c0b7c74de91c7e" providerId="Windows Live" clId="Web-{796992A6-404F-4F98-9811-BC97A7F4DDCF}" dt="2023-08-23T07:02:44.968" v="293" actId="20577"/>
        <pc:sldMkLst>
          <pc:docMk/>
          <pc:sldMk cId="572247281" sldId="417"/>
        </pc:sldMkLst>
        <pc:spChg chg="mod">
          <ac:chgData name="tien tran" userId="f5c0b7c74de91c7e" providerId="Windows Live" clId="Web-{796992A6-404F-4F98-9811-BC97A7F4DDCF}" dt="2023-08-23T07:02:25.420" v="287" actId="20577"/>
          <ac:spMkLst>
            <pc:docMk/>
            <pc:sldMk cId="572247281" sldId="417"/>
            <ac:spMk id="2" creationId="{59DD82E9-AE79-B9DF-25DB-EE9151490AA8}"/>
          </ac:spMkLst>
        </pc:spChg>
        <pc:spChg chg="mod">
          <ac:chgData name="tien tran" userId="f5c0b7c74de91c7e" providerId="Windows Live" clId="Web-{796992A6-404F-4F98-9811-BC97A7F4DDCF}" dt="2023-08-23T07:02:44.968" v="293" actId="20577"/>
          <ac:spMkLst>
            <pc:docMk/>
            <pc:sldMk cId="572247281" sldId="417"/>
            <ac:spMk id="3" creationId="{A155FB7B-CA4E-81E2-68B3-ACF352CFB2E9}"/>
          </ac:spMkLst>
        </pc:spChg>
      </pc:sldChg>
      <pc:sldChg chg="del">
        <pc:chgData name="tien tran" userId="f5c0b7c74de91c7e" providerId="Windows Live" clId="Web-{796992A6-404F-4F98-9811-BC97A7F4DDCF}" dt="2023-08-23T05:17:29.310" v="41"/>
        <pc:sldMkLst>
          <pc:docMk/>
          <pc:sldMk cId="3904775112" sldId="417"/>
        </pc:sldMkLst>
      </pc:sldChg>
      <pc:sldChg chg="addSp modSp new">
        <pc:chgData name="tien tran" userId="f5c0b7c74de91c7e" providerId="Windows Live" clId="Web-{796992A6-404F-4F98-9811-BC97A7F4DDCF}" dt="2023-08-23T07:03:21.265" v="307" actId="1076"/>
        <pc:sldMkLst>
          <pc:docMk/>
          <pc:sldMk cId="206717927" sldId="418"/>
        </pc:sldMkLst>
        <pc:spChg chg="mod">
          <ac:chgData name="tien tran" userId="f5c0b7c74de91c7e" providerId="Windows Live" clId="Web-{796992A6-404F-4F98-9811-BC97A7F4DDCF}" dt="2023-08-23T07:02:56.905" v="300" actId="20577"/>
          <ac:spMkLst>
            <pc:docMk/>
            <pc:sldMk cId="206717927" sldId="418"/>
            <ac:spMk id="2" creationId="{FECB0AC2-4F3B-D4B2-AFDC-B55A4386105C}"/>
          </ac:spMkLst>
        </pc:spChg>
        <pc:spChg chg="mod">
          <ac:chgData name="tien tran" userId="f5c0b7c74de91c7e" providerId="Windows Live" clId="Web-{796992A6-404F-4F98-9811-BC97A7F4DDCF}" dt="2023-08-23T07:03:10.249" v="302" actId="20577"/>
          <ac:spMkLst>
            <pc:docMk/>
            <pc:sldMk cId="206717927" sldId="418"/>
            <ac:spMk id="3" creationId="{729FDAAF-FA6B-5908-586F-95AA71FA4ABB}"/>
          </ac:spMkLst>
        </pc:spChg>
        <pc:picChg chg="add mod">
          <ac:chgData name="tien tran" userId="f5c0b7c74de91c7e" providerId="Windows Live" clId="Web-{796992A6-404F-4F98-9811-BC97A7F4DDCF}" dt="2023-08-23T07:03:21.265" v="307" actId="1076"/>
          <ac:picMkLst>
            <pc:docMk/>
            <pc:sldMk cId="206717927" sldId="418"/>
            <ac:picMk id="5" creationId="{1D594C6C-6FC4-C10C-8F53-28B86122835A}"/>
          </ac:picMkLst>
        </pc:picChg>
      </pc:sldChg>
      <pc:sldChg chg="del">
        <pc:chgData name="tien tran" userId="f5c0b7c74de91c7e" providerId="Windows Live" clId="Web-{796992A6-404F-4F98-9811-BC97A7F4DDCF}" dt="2023-08-23T05:17:29.310" v="40"/>
        <pc:sldMkLst>
          <pc:docMk/>
          <pc:sldMk cId="3070120434" sldId="418"/>
        </pc:sldMkLst>
      </pc:sldChg>
      <pc:sldChg chg="modSp add replId">
        <pc:chgData name="tien tran" userId="f5c0b7c74de91c7e" providerId="Windows Live" clId="Web-{796992A6-404F-4F98-9811-BC97A7F4DDCF}" dt="2023-08-23T07:23:59.026" v="405" actId="20577"/>
        <pc:sldMkLst>
          <pc:docMk/>
          <pc:sldMk cId="3092199380" sldId="419"/>
        </pc:sldMkLst>
        <pc:spChg chg="mod">
          <ac:chgData name="tien tran" userId="f5c0b7c74de91c7e" providerId="Windows Live" clId="Web-{796992A6-404F-4F98-9811-BC97A7F4DDCF}" dt="2023-08-23T07:23:59.026" v="405" actId="20577"/>
          <ac:spMkLst>
            <pc:docMk/>
            <pc:sldMk cId="3092199380" sldId="419"/>
            <ac:spMk id="3" creationId="{D25BADE3-455A-C62F-8962-6EF84B2FEC37}"/>
          </ac:spMkLst>
        </pc:spChg>
      </pc:sldChg>
      <pc:sldChg chg="del">
        <pc:chgData name="tien tran" userId="f5c0b7c74de91c7e" providerId="Windows Live" clId="Web-{796992A6-404F-4F98-9811-BC97A7F4DDCF}" dt="2023-08-23T05:17:29.310" v="39"/>
        <pc:sldMkLst>
          <pc:docMk/>
          <pc:sldMk cId="3527705418" sldId="419"/>
        </pc:sldMkLst>
      </pc:sldChg>
      <pc:sldChg chg="del">
        <pc:chgData name="tien tran" userId="f5c0b7c74de91c7e" providerId="Windows Live" clId="Web-{796992A6-404F-4F98-9811-BC97A7F4DDCF}" dt="2023-08-23T05:17:29.310" v="38"/>
        <pc:sldMkLst>
          <pc:docMk/>
          <pc:sldMk cId="895728183" sldId="420"/>
        </pc:sldMkLst>
      </pc:sldChg>
      <pc:sldChg chg="modSp add replId">
        <pc:chgData name="tien tran" userId="f5c0b7c74de91c7e" providerId="Windows Live" clId="Web-{796992A6-404F-4F98-9811-BC97A7F4DDCF}" dt="2023-08-23T07:23:49.323" v="404" actId="20577"/>
        <pc:sldMkLst>
          <pc:docMk/>
          <pc:sldMk cId="3053874447" sldId="420"/>
        </pc:sldMkLst>
        <pc:spChg chg="mod">
          <ac:chgData name="tien tran" userId="f5c0b7c74de91c7e" providerId="Windows Live" clId="Web-{796992A6-404F-4F98-9811-BC97A7F4DDCF}" dt="2023-08-23T07:23:49.323" v="404" actId="20577"/>
          <ac:spMkLst>
            <pc:docMk/>
            <pc:sldMk cId="3053874447" sldId="420"/>
            <ac:spMk id="3" creationId="{D25BADE3-455A-C62F-8962-6EF84B2FEC37}"/>
          </ac:spMkLst>
        </pc:spChg>
      </pc:sldChg>
      <pc:sldChg chg="del">
        <pc:chgData name="tien tran" userId="f5c0b7c74de91c7e" providerId="Windows Live" clId="Web-{796992A6-404F-4F98-9811-BC97A7F4DDCF}" dt="2023-08-23T05:17:29.326" v="46"/>
        <pc:sldMkLst>
          <pc:docMk/>
          <pc:sldMk cId="3957972949" sldId="421"/>
        </pc:sldMkLst>
      </pc:sldChg>
      <pc:sldChg chg="addSp delSp modSp new">
        <pc:chgData name="tien tran" userId="f5c0b7c74de91c7e" providerId="Windows Live" clId="Web-{796992A6-404F-4F98-9811-BC97A7F4DDCF}" dt="2023-08-23T07:13:01.934" v="325" actId="1076"/>
        <pc:sldMkLst>
          <pc:docMk/>
          <pc:sldMk cId="4174227929" sldId="421"/>
        </pc:sldMkLst>
        <pc:spChg chg="mod">
          <ac:chgData name="tien tran" userId="f5c0b7c74de91c7e" providerId="Windows Live" clId="Web-{796992A6-404F-4F98-9811-BC97A7F4DDCF}" dt="2023-08-23T07:11:41.370" v="323" actId="20577"/>
          <ac:spMkLst>
            <pc:docMk/>
            <pc:sldMk cId="4174227929" sldId="421"/>
            <ac:spMk id="2" creationId="{0A66C5C0-E51A-262C-9A1C-8350FE7F72D2}"/>
          </ac:spMkLst>
        </pc:spChg>
        <pc:spChg chg="del">
          <ac:chgData name="tien tran" userId="f5c0b7c74de91c7e" providerId="Windows Live" clId="Web-{796992A6-404F-4F98-9811-BC97A7F4DDCF}" dt="2023-08-23T07:13:00.825" v="324"/>
          <ac:spMkLst>
            <pc:docMk/>
            <pc:sldMk cId="4174227929" sldId="421"/>
            <ac:spMk id="3" creationId="{385E2E08-E71C-1E99-4172-4BB3873FACC9}"/>
          </ac:spMkLst>
        </pc:spChg>
        <pc:picChg chg="add mod ord">
          <ac:chgData name="tien tran" userId="f5c0b7c74de91c7e" providerId="Windows Live" clId="Web-{796992A6-404F-4F98-9811-BC97A7F4DDCF}" dt="2023-08-23T07:13:01.934" v="325" actId="1076"/>
          <ac:picMkLst>
            <pc:docMk/>
            <pc:sldMk cId="4174227929" sldId="421"/>
            <ac:picMk id="5" creationId="{3099F318-CEEB-5C3B-B11C-F120DBE20EFF}"/>
          </ac:picMkLst>
        </pc:picChg>
      </pc:sldChg>
      <pc:sldChg chg="addSp modSp new">
        <pc:chgData name="tien tran" userId="f5c0b7c74de91c7e" providerId="Windows Live" clId="Web-{796992A6-404F-4F98-9811-BC97A7F4DDCF}" dt="2023-08-23T07:14:05.888" v="341" actId="14100"/>
        <pc:sldMkLst>
          <pc:docMk/>
          <pc:sldMk cId="2728183146" sldId="422"/>
        </pc:sldMkLst>
        <pc:spChg chg="mod">
          <ac:chgData name="tien tran" userId="f5c0b7c74de91c7e" providerId="Windows Live" clId="Web-{796992A6-404F-4F98-9811-BC97A7F4DDCF}" dt="2023-08-23T07:13:25.247" v="333" actId="20577"/>
          <ac:spMkLst>
            <pc:docMk/>
            <pc:sldMk cId="2728183146" sldId="422"/>
            <ac:spMk id="2" creationId="{AF83254C-0119-DF3F-5812-B7725D427FED}"/>
          </ac:spMkLst>
        </pc:spChg>
        <pc:spChg chg="mod">
          <ac:chgData name="tien tran" userId="f5c0b7c74de91c7e" providerId="Windows Live" clId="Web-{796992A6-404F-4F98-9811-BC97A7F4DDCF}" dt="2023-08-23T07:13:43.607" v="335" actId="20577"/>
          <ac:spMkLst>
            <pc:docMk/>
            <pc:sldMk cId="2728183146" sldId="422"/>
            <ac:spMk id="3" creationId="{2651A020-FC8C-129A-4193-7C6C70F553E0}"/>
          </ac:spMkLst>
        </pc:spChg>
        <pc:picChg chg="add mod">
          <ac:chgData name="tien tran" userId="f5c0b7c74de91c7e" providerId="Windows Live" clId="Web-{796992A6-404F-4F98-9811-BC97A7F4DDCF}" dt="2023-08-23T07:14:05.888" v="341" actId="14100"/>
          <ac:picMkLst>
            <pc:docMk/>
            <pc:sldMk cId="2728183146" sldId="422"/>
            <ac:picMk id="5" creationId="{F597D3EF-8753-773F-FFEB-A17EE3F229BD}"/>
          </ac:picMkLst>
        </pc:picChg>
      </pc:sldChg>
      <pc:sldChg chg="del">
        <pc:chgData name="tien tran" userId="f5c0b7c74de91c7e" providerId="Windows Live" clId="Web-{796992A6-404F-4F98-9811-BC97A7F4DDCF}" dt="2023-08-23T05:17:29.326" v="50"/>
        <pc:sldMkLst>
          <pc:docMk/>
          <pc:sldMk cId="3269925904" sldId="422"/>
        </pc:sldMkLst>
      </pc:sldChg>
      <pc:sldChg chg="del">
        <pc:chgData name="tien tran" userId="f5c0b7c74de91c7e" providerId="Windows Live" clId="Web-{796992A6-404F-4F98-9811-BC97A7F4DDCF}" dt="2023-08-23T05:17:29.326" v="49"/>
        <pc:sldMkLst>
          <pc:docMk/>
          <pc:sldMk cId="154524789" sldId="423"/>
        </pc:sldMkLst>
      </pc:sldChg>
      <pc:sldChg chg="addSp delSp modSp new">
        <pc:chgData name="tien tran" userId="f5c0b7c74de91c7e" providerId="Windows Live" clId="Web-{796992A6-404F-4F98-9811-BC97A7F4DDCF}" dt="2023-08-23T07:14:53.202" v="347" actId="1076"/>
        <pc:sldMkLst>
          <pc:docMk/>
          <pc:sldMk cId="234608179" sldId="423"/>
        </pc:sldMkLst>
        <pc:spChg chg="mod">
          <ac:chgData name="tien tran" userId="f5c0b7c74de91c7e" providerId="Windows Live" clId="Web-{796992A6-404F-4F98-9811-BC97A7F4DDCF}" dt="2023-08-23T07:14:49.046" v="345" actId="20577"/>
          <ac:spMkLst>
            <pc:docMk/>
            <pc:sldMk cId="234608179" sldId="423"/>
            <ac:spMk id="2" creationId="{FE551676-98EB-BF75-814B-097927636EBE}"/>
          </ac:spMkLst>
        </pc:spChg>
        <pc:spChg chg="del">
          <ac:chgData name="tien tran" userId="f5c0b7c74de91c7e" providerId="Windows Live" clId="Web-{796992A6-404F-4F98-9811-BC97A7F4DDCF}" dt="2023-08-23T07:14:53.046" v="346"/>
          <ac:spMkLst>
            <pc:docMk/>
            <pc:sldMk cId="234608179" sldId="423"/>
            <ac:spMk id="3" creationId="{9C4CD487-E735-B231-F70F-0E02BCF2A350}"/>
          </ac:spMkLst>
        </pc:spChg>
        <pc:picChg chg="add mod ord">
          <ac:chgData name="tien tran" userId="f5c0b7c74de91c7e" providerId="Windows Live" clId="Web-{796992A6-404F-4F98-9811-BC97A7F4DDCF}" dt="2023-08-23T07:14:53.202" v="347" actId="1076"/>
          <ac:picMkLst>
            <pc:docMk/>
            <pc:sldMk cId="234608179" sldId="423"/>
            <ac:picMk id="5" creationId="{6A8756FB-6A50-FAB8-8ACF-1697E01B38B8}"/>
          </ac:picMkLst>
        </pc:picChg>
      </pc:sldChg>
      <pc:sldChg chg="del">
        <pc:chgData name="tien tran" userId="f5c0b7c74de91c7e" providerId="Windows Live" clId="Web-{796992A6-404F-4F98-9811-BC97A7F4DDCF}" dt="2023-08-23T05:17:29.326" v="48"/>
        <pc:sldMkLst>
          <pc:docMk/>
          <pc:sldMk cId="938141744" sldId="424"/>
        </pc:sldMkLst>
      </pc:sldChg>
      <pc:sldChg chg="addSp modSp new">
        <pc:chgData name="tien tran" userId="f5c0b7c74de91c7e" providerId="Windows Live" clId="Web-{796992A6-404F-4F98-9811-BC97A7F4DDCF}" dt="2023-08-23T07:16:02.953" v="362" actId="1076"/>
        <pc:sldMkLst>
          <pc:docMk/>
          <pc:sldMk cId="3790372033" sldId="424"/>
        </pc:sldMkLst>
        <pc:spChg chg="mod">
          <ac:chgData name="tien tran" userId="f5c0b7c74de91c7e" providerId="Windows Live" clId="Web-{796992A6-404F-4F98-9811-BC97A7F4DDCF}" dt="2023-08-23T07:15:18.577" v="355" actId="20577"/>
          <ac:spMkLst>
            <pc:docMk/>
            <pc:sldMk cId="3790372033" sldId="424"/>
            <ac:spMk id="2" creationId="{EFB31D12-1B30-8B15-0064-4DD781EA67C3}"/>
          </ac:spMkLst>
        </pc:spChg>
        <pc:spChg chg="mod">
          <ac:chgData name="tien tran" userId="f5c0b7c74de91c7e" providerId="Windows Live" clId="Web-{796992A6-404F-4F98-9811-BC97A7F4DDCF}" dt="2023-08-23T07:15:13.187" v="350" actId="20577"/>
          <ac:spMkLst>
            <pc:docMk/>
            <pc:sldMk cId="3790372033" sldId="424"/>
            <ac:spMk id="3" creationId="{DC5AB8CA-1EC6-1A86-B5CD-EB038C8DBA0D}"/>
          </ac:spMkLst>
        </pc:spChg>
        <pc:picChg chg="add mod">
          <ac:chgData name="tien tran" userId="f5c0b7c74de91c7e" providerId="Windows Live" clId="Web-{796992A6-404F-4F98-9811-BC97A7F4DDCF}" dt="2023-08-23T07:16:02.953" v="362" actId="1076"/>
          <ac:picMkLst>
            <pc:docMk/>
            <pc:sldMk cId="3790372033" sldId="424"/>
            <ac:picMk id="5" creationId="{A0819F26-2784-AF31-7CAB-EE5D6EBE09F3}"/>
          </ac:picMkLst>
        </pc:picChg>
      </pc:sldChg>
      <pc:sldChg chg="modSp new">
        <pc:chgData name="tien tran" userId="f5c0b7c74de91c7e" providerId="Windows Live" clId="Web-{796992A6-404F-4F98-9811-BC97A7F4DDCF}" dt="2023-08-23T07:16:39.892" v="369" actId="20577"/>
        <pc:sldMkLst>
          <pc:docMk/>
          <pc:sldMk cId="4014735921" sldId="425"/>
        </pc:sldMkLst>
        <pc:spChg chg="mod">
          <ac:chgData name="tien tran" userId="f5c0b7c74de91c7e" providerId="Windows Live" clId="Web-{796992A6-404F-4F98-9811-BC97A7F4DDCF}" dt="2023-08-23T07:16:39.892" v="369" actId="20577"/>
          <ac:spMkLst>
            <pc:docMk/>
            <pc:sldMk cId="4014735921" sldId="425"/>
            <ac:spMk id="2" creationId="{36FE4CEA-4F2A-FC43-C29C-FBFC059A3F2E}"/>
          </ac:spMkLst>
        </pc:spChg>
        <pc:spChg chg="mod">
          <ac:chgData name="tien tran" userId="f5c0b7c74de91c7e" providerId="Windows Live" clId="Web-{796992A6-404F-4F98-9811-BC97A7F4DDCF}" dt="2023-08-23T07:16:34.751" v="365" actId="20577"/>
          <ac:spMkLst>
            <pc:docMk/>
            <pc:sldMk cId="4014735921" sldId="425"/>
            <ac:spMk id="3" creationId="{8D86C190-7676-DA31-3969-DF382C83B1C6}"/>
          </ac:spMkLst>
        </pc:spChg>
      </pc:sldChg>
      <pc:sldChg chg="del">
        <pc:chgData name="tien tran" userId="f5c0b7c74de91c7e" providerId="Windows Live" clId="Web-{796992A6-404F-4F98-9811-BC97A7F4DDCF}" dt="2023-08-23T05:17:29.326" v="47"/>
        <pc:sldMkLst>
          <pc:docMk/>
          <pc:sldMk cId="4062370833" sldId="425"/>
        </pc:sldMkLst>
      </pc:sldChg>
      <pc:sldChg chg="modSp add replId">
        <pc:chgData name="tien tran" userId="f5c0b7c74de91c7e" providerId="Windows Live" clId="Web-{796992A6-404F-4F98-9811-BC97A7F4DDCF}" dt="2023-08-23T07:17:22.455" v="372" actId="20577"/>
        <pc:sldMkLst>
          <pc:docMk/>
          <pc:sldMk cId="3112458778" sldId="426"/>
        </pc:sldMkLst>
        <pc:spChg chg="mod">
          <ac:chgData name="tien tran" userId="f5c0b7c74de91c7e" providerId="Windows Live" clId="Web-{796992A6-404F-4F98-9811-BC97A7F4DDCF}" dt="2023-08-23T07:17:22.455" v="372" actId="20577"/>
          <ac:spMkLst>
            <pc:docMk/>
            <pc:sldMk cId="3112458778" sldId="426"/>
            <ac:spMk id="3" creationId="{D25BADE3-455A-C62F-8962-6EF84B2FEC37}"/>
          </ac:spMkLst>
        </pc:spChg>
      </pc:sldChg>
      <pc:sldChg chg="del">
        <pc:chgData name="tien tran" userId="f5c0b7c74de91c7e" providerId="Windows Live" clId="Web-{796992A6-404F-4F98-9811-BC97A7F4DDCF}" dt="2023-08-23T05:17:29.310" v="36"/>
        <pc:sldMkLst>
          <pc:docMk/>
          <pc:sldMk cId="1029625018" sldId="427"/>
        </pc:sldMkLst>
      </pc:sldChg>
      <pc:sldChg chg="modSp add del replId">
        <pc:chgData name="tien tran" userId="f5c0b7c74de91c7e" providerId="Windows Live" clId="Web-{796992A6-404F-4F98-9811-BC97A7F4DDCF}" dt="2023-08-23T07:23:40.338" v="403"/>
        <pc:sldMkLst>
          <pc:docMk/>
          <pc:sldMk cId="2755115378" sldId="427"/>
        </pc:sldMkLst>
        <pc:spChg chg="mod">
          <ac:chgData name="tien tran" userId="f5c0b7c74de91c7e" providerId="Windows Live" clId="Web-{796992A6-404F-4F98-9811-BC97A7F4DDCF}" dt="2023-08-23T07:17:26.471" v="374" actId="20577"/>
          <ac:spMkLst>
            <pc:docMk/>
            <pc:sldMk cId="2755115378" sldId="427"/>
            <ac:spMk id="3" creationId="{D25BADE3-455A-C62F-8962-6EF84B2FEC37}"/>
          </ac:spMkLst>
        </pc:spChg>
      </pc:sldChg>
      <pc:sldChg chg="modSp new">
        <pc:chgData name="tien tran" userId="f5c0b7c74de91c7e" providerId="Windows Live" clId="Web-{796992A6-404F-4F98-9811-BC97A7F4DDCF}" dt="2023-08-23T07:19:23.661" v="385" actId="20577"/>
        <pc:sldMkLst>
          <pc:docMk/>
          <pc:sldMk cId="3784226493" sldId="428"/>
        </pc:sldMkLst>
        <pc:spChg chg="mod">
          <ac:chgData name="tien tran" userId="f5c0b7c74de91c7e" providerId="Windows Live" clId="Web-{796992A6-404F-4F98-9811-BC97A7F4DDCF}" dt="2023-08-23T07:19:06.942" v="379" actId="20577"/>
          <ac:spMkLst>
            <pc:docMk/>
            <pc:sldMk cId="3784226493" sldId="428"/>
            <ac:spMk id="2" creationId="{A63BDCE3-5236-8C8B-83D1-3654B8E86CD2}"/>
          </ac:spMkLst>
        </pc:spChg>
        <pc:spChg chg="mod">
          <ac:chgData name="tien tran" userId="f5c0b7c74de91c7e" providerId="Windows Live" clId="Web-{796992A6-404F-4F98-9811-BC97A7F4DDCF}" dt="2023-08-23T07:19:23.661" v="385" actId="20577"/>
          <ac:spMkLst>
            <pc:docMk/>
            <pc:sldMk cId="3784226493" sldId="428"/>
            <ac:spMk id="3" creationId="{AF97F2BB-04F4-5300-BD5B-067888FF8DE1}"/>
          </ac:spMkLst>
        </pc:spChg>
      </pc:sldChg>
      <pc:sldChg chg="addSp delSp modSp new">
        <pc:chgData name="tien tran" userId="f5c0b7c74de91c7e" providerId="Windows Live" clId="Web-{796992A6-404F-4F98-9811-BC97A7F4DDCF}" dt="2023-08-23T07:20:16.975" v="393"/>
        <pc:sldMkLst>
          <pc:docMk/>
          <pc:sldMk cId="2251783677" sldId="429"/>
        </pc:sldMkLst>
        <pc:spChg chg="mod">
          <ac:chgData name="tien tran" userId="f5c0b7c74de91c7e" providerId="Windows Live" clId="Web-{796992A6-404F-4F98-9811-BC97A7F4DDCF}" dt="2023-08-23T07:20:14.303" v="392" actId="20577"/>
          <ac:spMkLst>
            <pc:docMk/>
            <pc:sldMk cId="2251783677" sldId="429"/>
            <ac:spMk id="2" creationId="{C5CE2A74-F130-8EAE-DD75-30FC8CF6BDC5}"/>
          </ac:spMkLst>
        </pc:spChg>
        <pc:spChg chg="del">
          <ac:chgData name="tien tran" userId="f5c0b7c74de91c7e" providerId="Windows Live" clId="Web-{796992A6-404F-4F98-9811-BC97A7F4DDCF}" dt="2023-08-23T07:20:16.975" v="393"/>
          <ac:spMkLst>
            <pc:docMk/>
            <pc:sldMk cId="2251783677" sldId="429"/>
            <ac:spMk id="3" creationId="{7DD93F43-9A49-C761-0AD6-F91EF9D0926F}"/>
          </ac:spMkLst>
        </pc:spChg>
        <pc:picChg chg="add mod ord">
          <ac:chgData name="tien tran" userId="f5c0b7c74de91c7e" providerId="Windows Live" clId="Web-{796992A6-404F-4F98-9811-BC97A7F4DDCF}" dt="2023-08-23T07:20:16.975" v="393"/>
          <ac:picMkLst>
            <pc:docMk/>
            <pc:sldMk cId="2251783677" sldId="429"/>
            <ac:picMk id="5" creationId="{C28CFE12-D725-F813-6276-3FC47933D5D1}"/>
          </ac:picMkLst>
        </pc:picChg>
      </pc:sldChg>
      <pc:sldChg chg="del">
        <pc:chgData name="tien tran" userId="f5c0b7c74de91c7e" providerId="Windows Live" clId="Web-{796992A6-404F-4F98-9811-BC97A7F4DDCF}" dt="2023-08-23T05:17:29.310" v="35"/>
        <pc:sldMkLst>
          <pc:docMk/>
          <pc:sldMk cId="2411115162" sldId="429"/>
        </pc:sldMkLst>
      </pc:sldChg>
      <pc:sldChg chg="addSp delSp modSp add replId">
        <pc:chgData name="tien tran" userId="f5c0b7c74de91c7e" providerId="Windows Live" clId="Web-{796992A6-404F-4F98-9811-BC97A7F4DDCF}" dt="2023-08-23T07:22:06.930" v="402" actId="1076"/>
        <pc:sldMkLst>
          <pc:docMk/>
          <pc:sldMk cId="2428163089" sldId="430"/>
        </pc:sldMkLst>
        <pc:spChg chg="mod">
          <ac:chgData name="tien tran" userId="f5c0b7c74de91c7e" providerId="Windows Live" clId="Web-{796992A6-404F-4F98-9811-BC97A7F4DDCF}" dt="2023-08-23T07:21:57.289" v="397" actId="20577"/>
          <ac:spMkLst>
            <pc:docMk/>
            <pc:sldMk cId="2428163089" sldId="430"/>
            <ac:spMk id="2" creationId="{C5CE2A74-F130-8EAE-DD75-30FC8CF6BDC5}"/>
          </ac:spMkLst>
        </pc:spChg>
        <pc:spChg chg="add del mod">
          <ac:chgData name="tien tran" userId="f5c0b7c74de91c7e" providerId="Windows Live" clId="Web-{796992A6-404F-4F98-9811-BC97A7F4DDCF}" dt="2023-08-23T07:22:01.930" v="399"/>
          <ac:spMkLst>
            <pc:docMk/>
            <pc:sldMk cId="2428163089" sldId="430"/>
            <ac:spMk id="6" creationId="{FA355F77-6648-C842-4273-BCC46ABAEB35}"/>
          </ac:spMkLst>
        </pc:spChg>
        <pc:picChg chg="del">
          <ac:chgData name="tien tran" userId="f5c0b7c74de91c7e" providerId="Windows Live" clId="Web-{796992A6-404F-4F98-9811-BC97A7F4DDCF}" dt="2023-08-23T07:21:59.242" v="398"/>
          <ac:picMkLst>
            <pc:docMk/>
            <pc:sldMk cId="2428163089" sldId="430"/>
            <ac:picMk id="5" creationId="{C28CFE12-D725-F813-6276-3FC47933D5D1}"/>
          </ac:picMkLst>
        </pc:picChg>
        <pc:picChg chg="add mod ord">
          <ac:chgData name="tien tran" userId="f5c0b7c74de91c7e" providerId="Windows Live" clId="Web-{796992A6-404F-4F98-9811-BC97A7F4DDCF}" dt="2023-08-23T07:22:06.930" v="402" actId="1076"/>
          <ac:picMkLst>
            <pc:docMk/>
            <pc:sldMk cId="2428163089" sldId="430"/>
            <ac:picMk id="7" creationId="{A32B8980-7B0E-9E80-31E2-0C4237BA9523}"/>
          </ac:picMkLst>
        </pc:picChg>
      </pc:sldChg>
      <pc:sldChg chg="del">
        <pc:chgData name="tien tran" userId="f5c0b7c74de91c7e" providerId="Windows Live" clId="Web-{796992A6-404F-4F98-9811-BC97A7F4DDCF}" dt="2023-08-23T05:17:29.310" v="34"/>
        <pc:sldMkLst>
          <pc:docMk/>
          <pc:sldMk cId="3304206282" sldId="430"/>
        </pc:sldMkLst>
      </pc:sldChg>
      <pc:sldChg chg="modSp add replId">
        <pc:chgData name="tien tran" userId="f5c0b7c74de91c7e" providerId="Windows Live" clId="Web-{796992A6-404F-4F98-9811-BC97A7F4DDCF}" dt="2023-08-23T09:19:05.615" v="410" actId="20577"/>
        <pc:sldMkLst>
          <pc:docMk/>
          <pc:sldMk cId="1225729473" sldId="431"/>
        </pc:sldMkLst>
        <pc:spChg chg="mod">
          <ac:chgData name="tien tran" userId="f5c0b7c74de91c7e" providerId="Windows Live" clId="Web-{796992A6-404F-4F98-9811-BC97A7F4DDCF}" dt="2023-08-23T09:19:05.615" v="410" actId="20577"/>
          <ac:spMkLst>
            <pc:docMk/>
            <pc:sldMk cId="1225729473" sldId="431"/>
            <ac:spMk id="3" creationId="{3356C97B-92D3-569A-CA12-3111814852CA}"/>
          </ac:spMkLst>
        </pc:spChg>
      </pc:sldChg>
      <pc:sldChg chg="del">
        <pc:chgData name="tien tran" userId="f5c0b7c74de91c7e" providerId="Windows Live" clId="Web-{796992A6-404F-4F98-9811-BC97A7F4DDCF}" dt="2023-08-23T05:17:29.310" v="33"/>
        <pc:sldMkLst>
          <pc:docMk/>
          <pc:sldMk cId="2275248243" sldId="431"/>
        </pc:sldMkLst>
      </pc:sldChg>
      <pc:sldChg chg="del">
        <pc:chgData name="tien tran" userId="f5c0b7c74de91c7e" providerId="Windows Live" clId="Web-{796992A6-404F-4F98-9811-BC97A7F4DDCF}" dt="2023-08-23T05:17:29.310" v="32"/>
        <pc:sldMkLst>
          <pc:docMk/>
          <pc:sldMk cId="2716242005" sldId="432"/>
        </pc:sldMkLst>
      </pc:sldChg>
      <pc:sldChg chg="modSp new">
        <pc:chgData name="tien tran" userId="f5c0b7c74de91c7e" providerId="Windows Live" clId="Web-{796992A6-404F-4F98-9811-BC97A7F4DDCF}" dt="2023-08-23T09:24:00.729" v="438" actId="20577"/>
        <pc:sldMkLst>
          <pc:docMk/>
          <pc:sldMk cId="3259095429" sldId="432"/>
        </pc:sldMkLst>
        <pc:spChg chg="mod">
          <ac:chgData name="tien tran" userId="f5c0b7c74de91c7e" providerId="Windows Live" clId="Web-{796992A6-404F-4F98-9811-BC97A7F4DDCF}" dt="2023-08-23T09:19:58.040" v="430" actId="20577"/>
          <ac:spMkLst>
            <pc:docMk/>
            <pc:sldMk cId="3259095429" sldId="432"/>
            <ac:spMk id="2" creationId="{CE7BCB73-7D0A-3E84-CAFA-2AFE2AFA1CA0}"/>
          </ac:spMkLst>
        </pc:spChg>
        <pc:spChg chg="mod">
          <ac:chgData name="tien tran" userId="f5c0b7c74de91c7e" providerId="Windows Live" clId="Web-{796992A6-404F-4F98-9811-BC97A7F4DDCF}" dt="2023-08-23T09:24:00.729" v="438" actId="20577"/>
          <ac:spMkLst>
            <pc:docMk/>
            <pc:sldMk cId="3259095429" sldId="432"/>
            <ac:spMk id="3" creationId="{F800E0A8-3645-F09F-E9EF-2CA852E4DF3A}"/>
          </ac:spMkLst>
        </pc:spChg>
      </pc:sldChg>
      <pc:sldChg chg="del">
        <pc:chgData name="tien tran" userId="f5c0b7c74de91c7e" providerId="Windows Live" clId="Web-{796992A6-404F-4F98-9811-BC97A7F4DDCF}" dt="2023-08-23T05:16:56.136" v="22"/>
        <pc:sldMkLst>
          <pc:docMk/>
          <pc:sldMk cId="2414390265" sldId="433"/>
        </pc:sldMkLst>
      </pc:sldChg>
      <pc:sldChg chg="modSp new">
        <pc:chgData name="tien tran" userId="f5c0b7c74de91c7e" providerId="Windows Live" clId="Web-{796992A6-404F-4F98-9811-BC97A7F4DDCF}" dt="2023-08-23T09:26:46.069" v="447" actId="20577"/>
        <pc:sldMkLst>
          <pc:docMk/>
          <pc:sldMk cId="3303604208" sldId="433"/>
        </pc:sldMkLst>
        <pc:spChg chg="mod">
          <ac:chgData name="tien tran" userId="f5c0b7c74de91c7e" providerId="Windows Live" clId="Web-{796992A6-404F-4F98-9811-BC97A7F4DDCF}" dt="2023-08-23T09:24:09.433" v="443" actId="20577"/>
          <ac:spMkLst>
            <pc:docMk/>
            <pc:sldMk cId="3303604208" sldId="433"/>
            <ac:spMk id="2" creationId="{64F83D88-3AB7-0E38-00A1-27E8F81FAE30}"/>
          </ac:spMkLst>
        </pc:spChg>
        <pc:spChg chg="mod">
          <ac:chgData name="tien tran" userId="f5c0b7c74de91c7e" providerId="Windows Live" clId="Web-{796992A6-404F-4F98-9811-BC97A7F4DDCF}" dt="2023-08-23T09:26:46.069" v="447" actId="20577"/>
          <ac:spMkLst>
            <pc:docMk/>
            <pc:sldMk cId="3303604208" sldId="433"/>
            <ac:spMk id="3" creationId="{A0B1B755-4F9F-ED44-BFEF-7E0AE729C03E}"/>
          </ac:spMkLst>
        </pc:spChg>
      </pc:sldChg>
      <pc:sldChg chg="addSp delSp modSp new">
        <pc:chgData name="tien tran" userId="f5c0b7c74de91c7e" providerId="Windows Live" clId="Web-{796992A6-404F-4F98-9811-BC97A7F4DDCF}" dt="2023-08-23T09:31:41.574" v="996" actId="1076"/>
        <pc:sldMkLst>
          <pc:docMk/>
          <pc:sldMk cId="785225770" sldId="434"/>
        </pc:sldMkLst>
        <pc:spChg chg="mod">
          <ac:chgData name="tien tran" userId="f5c0b7c74de91c7e" providerId="Windows Live" clId="Web-{796992A6-404F-4F98-9811-BC97A7F4DDCF}" dt="2023-08-23T09:26:58.226" v="452" actId="20577"/>
          <ac:spMkLst>
            <pc:docMk/>
            <pc:sldMk cId="785225770" sldId="434"/>
            <ac:spMk id="2" creationId="{5377B97B-7089-DB10-784A-4CDBE4A76622}"/>
          </ac:spMkLst>
        </pc:spChg>
        <pc:spChg chg="del">
          <ac:chgData name="tien tran" userId="f5c0b7c74de91c7e" providerId="Windows Live" clId="Web-{796992A6-404F-4F98-9811-BC97A7F4DDCF}" dt="2023-08-23T09:27:36.713" v="456"/>
          <ac:spMkLst>
            <pc:docMk/>
            <pc:sldMk cId="785225770" sldId="434"/>
            <ac:spMk id="3" creationId="{A1E9BF7D-6D34-8552-18A6-6BDEF4195106}"/>
          </ac:spMkLst>
        </pc:spChg>
        <pc:spChg chg="add del mod">
          <ac:chgData name="tien tran" userId="f5c0b7c74de91c7e" providerId="Windows Live" clId="Web-{796992A6-404F-4F98-9811-BC97A7F4DDCF}" dt="2023-08-23T09:30:01.692" v="815"/>
          <ac:spMkLst>
            <pc:docMk/>
            <pc:sldMk cId="785225770" sldId="434"/>
            <ac:spMk id="4" creationId="{39C3C5B6-DE2E-212A-0215-8AEDAD16B67E}"/>
          </ac:spMkLst>
        </pc:spChg>
        <pc:spChg chg="add mod">
          <ac:chgData name="tien tran" userId="f5c0b7c74de91c7e" providerId="Windows Live" clId="Web-{796992A6-404F-4F98-9811-BC97A7F4DDCF}" dt="2023-08-23T09:31:17.776" v="993" actId="1076"/>
          <ac:spMkLst>
            <pc:docMk/>
            <pc:sldMk cId="785225770" sldId="434"/>
            <ac:spMk id="5" creationId="{E7D55BE8-315B-1D0E-C9F8-1FFB65B5A377}"/>
          </ac:spMkLst>
        </pc:spChg>
        <pc:spChg chg="add mod">
          <ac:chgData name="tien tran" userId="f5c0b7c74de91c7e" providerId="Windows Live" clId="Web-{796992A6-404F-4F98-9811-BC97A7F4DDCF}" dt="2023-08-23T09:31:17.776" v="992" actId="1076"/>
          <ac:spMkLst>
            <pc:docMk/>
            <pc:sldMk cId="785225770" sldId="434"/>
            <ac:spMk id="6" creationId="{FAA0E524-0DEE-20B7-DCED-63697E3DB1AF}"/>
          </ac:spMkLst>
        </pc:spChg>
        <pc:spChg chg="add mod">
          <ac:chgData name="tien tran" userId="f5c0b7c74de91c7e" providerId="Windows Live" clId="Web-{796992A6-404F-4F98-9811-BC97A7F4DDCF}" dt="2023-08-23T09:31:17.776" v="991" actId="1076"/>
          <ac:spMkLst>
            <pc:docMk/>
            <pc:sldMk cId="785225770" sldId="434"/>
            <ac:spMk id="7" creationId="{5EA7C7EF-F847-FFB9-6BD5-5DF04FAB6918}"/>
          </ac:spMkLst>
        </pc:spChg>
        <pc:spChg chg="add mod">
          <ac:chgData name="tien tran" userId="f5c0b7c74de91c7e" providerId="Windows Live" clId="Web-{796992A6-404F-4F98-9811-BC97A7F4DDCF}" dt="2023-08-23T09:31:17.776" v="990" actId="1076"/>
          <ac:spMkLst>
            <pc:docMk/>
            <pc:sldMk cId="785225770" sldId="434"/>
            <ac:spMk id="8" creationId="{9827B2F6-3CCC-9B89-F6BF-6A916228F1F4}"/>
          </ac:spMkLst>
        </pc:spChg>
        <pc:spChg chg="add mod">
          <ac:chgData name="tien tran" userId="f5c0b7c74de91c7e" providerId="Windows Live" clId="Web-{796992A6-404F-4F98-9811-BC97A7F4DDCF}" dt="2023-08-23T09:31:17.776" v="989" actId="1076"/>
          <ac:spMkLst>
            <pc:docMk/>
            <pc:sldMk cId="785225770" sldId="434"/>
            <ac:spMk id="9" creationId="{1FE360CC-C1A0-E091-62FF-4593B09562B3}"/>
          </ac:spMkLst>
        </pc:spChg>
        <pc:spChg chg="add mod">
          <ac:chgData name="tien tran" userId="f5c0b7c74de91c7e" providerId="Windows Live" clId="Web-{796992A6-404F-4F98-9811-BC97A7F4DDCF}" dt="2023-08-23T09:31:17.776" v="988" actId="1076"/>
          <ac:spMkLst>
            <pc:docMk/>
            <pc:sldMk cId="785225770" sldId="434"/>
            <ac:spMk id="10" creationId="{C946391B-AB15-AE40-BA97-133372C304E1}"/>
          </ac:spMkLst>
        </pc:spChg>
        <pc:spChg chg="add mod">
          <ac:chgData name="tien tran" userId="f5c0b7c74de91c7e" providerId="Windows Live" clId="Web-{796992A6-404F-4F98-9811-BC97A7F4DDCF}" dt="2023-08-23T09:31:17.776" v="987" actId="1076"/>
          <ac:spMkLst>
            <pc:docMk/>
            <pc:sldMk cId="785225770" sldId="434"/>
            <ac:spMk id="11" creationId="{CAD43404-6C73-E660-C781-31693F9F12BA}"/>
          </ac:spMkLst>
        </pc:spChg>
        <pc:spChg chg="add mod">
          <ac:chgData name="tien tran" userId="f5c0b7c74de91c7e" providerId="Windows Live" clId="Web-{796992A6-404F-4F98-9811-BC97A7F4DDCF}" dt="2023-08-23T09:31:17.776" v="986" actId="1076"/>
          <ac:spMkLst>
            <pc:docMk/>
            <pc:sldMk cId="785225770" sldId="434"/>
            <ac:spMk id="12" creationId="{624F9936-D4A3-595F-68E1-1C56CC761813}"/>
          </ac:spMkLst>
        </pc:spChg>
        <pc:spChg chg="add mod">
          <ac:chgData name="tien tran" userId="f5c0b7c74de91c7e" providerId="Windows Live" clId="Web-{796992A6-404F-4F98-9811-BC97A7F4DDCF}" dt="2023-08-23T09:31:17.776" v="985" actId="1076"/>
          <ac:spMkLst>
            <pc:docMk/>
            <pc:sldMk cId="785225770" sldId="434"/>
            <ac:spMk id="13" creationId="{EB1DB59B-B4D7-86CB-DBF1-1CF8F7272CEB}"/>
          </ac:spMkLst>
        </pc:spChg>
        <pc:spChg chg="add mod">
          <ac:chgData name="tien tran" userId="f5c0b7c74de91c7e" providerId="Windows Live" clId="Web-{796992A6-404F-4F98-9811-BC97A7F4DDCF}" dt="2023-08-23T09:31:17.776" v="983" actId="1076"/>
          <ac:spMkLst>
            <pc:docMk/>
            <pc:sldMk cId="785225770" sldId="434"/>
            <ac:spMk id="15" creationId="{1D8E89EE-5CE4-D7BE-8BD9-EBE7C6AD1F50}"/>
          </ac:spMkLst>
        </pc:spChg>
        <pc:spChg chg="add mod">
          <ac:chgData name="tien tran" userId="f5c0b7c74de91c7e" providerId="Windows Live" clId="Web-{796992A6-404F-4F98-9811-BC97A7F4DDCF}" dt="2023-08-23T09:31:17.776" v="982" actId="1076"/>
          <ac:spMkLst>
            <pc:docMk/>
            <pc:sldMk cId="785225770" sldId="434"/>
            <ac:spMk id="16" creationId="{7A838541-8A86-07AD-0C59-EC55C96E1B93}"/>
          </ac:spMkLst>
        </pc:spChg>
        <pc:spChg chg="add mod">
          <ac:chgData name="tien tran" userId="f5c0b7c74de91c7e" providerId="Windows Live" clId="Web-{796992A6-404F-4F98-9811-BC97A7F4DDCF}" dt="2023-08-23T09:31:17.776" v="981" actId="1076"/>
          <ac:spMkLst>
            <pc:docMk/>
            <pc:sldMk cId="785225770" sldId="434"/>
            <ac:spMk id="17" creationId="{44F3B2B3-4761-3D04-EB04-2DD28FE81C2C}"/>
          </ac:spMkLst>
        </pc:spChg>
        <pc:spChg chg="add mod">
          <ac:chgData name="tien tran" userId="f5c0b7c74de91c7e" providerId="Windows Live" clId="Web-{796992A6-404F-4F98-9811-BC97A7F4DDCF}" dt="2023-08-23T09:31:17.776" v="980" actId="1076"/>
          <ac:spMkLst>
            <pc:docMk/>
            <pc:sldMk cId="785225770" sldId="434"/>
            <ac:spMk id="18" creationId="{C3828686-8A2D-8B69-772A-D37D051D8CE1}"/>
          </ac:spMkLst>
        </pc:spChg>
        <pc:spChg chg="add mod">
          <ac:chgData name="tien tran" userId="f5c0b7c74de91c7e" providerId="Windows Live" clId="Web-{796992A6-404F-4F98-9811-BC97A7F4DDCF}" dt="2023-08-23T09:31:17.776" v="979" actId="1076"/>
          <ac:spMkLst>
            <pc:docMk/>
            <pc:sldMk cId="785225770" sldId="434"/>
            <ac:spMk id="19" creationId="{8FEBC75B-8ADC-D376-F9E5-6C959984584A}"/>
          </ac:spMkLst>
        </pc:spChg>
        <pc:spChg chg="add mod">
          <ac:chgData name="tien tran" userId="f5c0b7c74de91c7e" providerId="Windows Live" clId="Web-{796992A6-404F-4F98-9811-BC97A7F4DDCF}" dt="2023-08-23T09:31:17.776" v="978" actId="1076"/>
          <ac:spMkLst>
            <pc:docMk/>
            <pc:sldMk cId="785225770" sldId="434"/>
            <ac:spMk id="20" creationId="{3C169C85-4E4E-8396-E709-11E7CAC94AA7}"/>
          </ac:spMkLst>
        </pc:spChg>
        <pc:spChg chg="add mod">
          <ac:chgData name="tien tran" userId="f5c0b7c74de91c7e" providerId="Windows Live" clId="Web-{796992A6-404F-4F98-9811-BC97A7F4DDCF}" dt="2023-08-23T09:31:17.776" v="976" actId="1076"/>
          <ac:spMkLst>
            <pc:docMk/>
            <pc:sldMk cId="785225770" sldId="434"/>
            <ac:spMk id="22" creationId="{4A378D2C-E563-5638-E6BE-A3B01E3D2D4A}"/>
          </ac:spMkLst>
        </pc:spChg>
        <pc:spChg chg="add mod">
          <ac:chgData name="tien tran" userId="f5c0b7c74de91c7e" providerId="Windows Live" clId="Web-{796992A6-404F-4F98-9811-BC97A7F4DDCF}" dt="2023-08-23T09:31:17.776" v="975" actId="1076"/>
          <ac:spMkLst>
            <pc:docMk/>
            <pc:sldMk cId="785225770" sldId="434"/>
            <ac:spMk id="23" creationId="{21663657-78E6-08E2-CCA8-6CC58E7E4F1B}"/>
          </ac:spMkLst>
        </pc:spChg>
        <pc:spChg chg="add mod">
          <ac:chgData name="tien tran" userId="f5c0b7c74de91c7e" providerId="Windows Live" clId="Web-{796992A6-404F-4F98-9811-BC97A7F4DDCF}" dt="2023-08-23T09:31:17.776" v="974" actId="1076"/>
          <ac:spMkLst>
            <pc:docMk/>
            <pc:sldMk cId="785225770" sldId="434"/>
            <ac:spMk id="24" creationId="{2B2860E6-C672-D1AA-7944-C69A6126C2C4}"/>
          </ac:spMkLst>
        </pc:spChg>
        <pc:spChg chg="add mod">
          <ac:chgData name="tien tran" userId="f5c0b7c74de91c7e" providerId="Windows Live" clId="Web-{796992A6-404F-4F98-9811-BC97A7F4DDCF}" dt="2023-08-23T09:31:17.776" v="973" actId="1076"/>
          <ac:spMkLst>
            <pc:docMk/>
            <pc:sldMk cId="785225770" sldId="434"/>
            <ac:spMk id="25" creationId="{CC7EA03E-7EEC-6364-A531-11CECF4C06A3}"/>
          </ac:spMkLst>
        </pc:spChg>
        <pc:spChg chg="add mod">
          <ac:chgData name="tien tran" userId="f5c0b7c74de91c7e" providerId="Windows Live" clId="Web-{796992A6-404F-4F98-9811-BC97A7F4DDCF}" dt="2023-08-23T09:31:17.776" v="972" actId="1076"/>
          <ac:spMkLst>
            <pc:docMk/>
            <pc:sldMk cId="785225770" sldId="434"/>
            <ac:spMk id="26" creationId="{B5C3EE23-1DEC-107F-15AE-DB5F9A92D231}"/>
          </ac:spMkLst>
        </pc:spChg>
        <pc:spChg chg="add mod">
          <ac:chgData name="tien tran" userId="f5c0b7c74de91c7e" providerId="Windows Live" clId="Web-{796992A6-404F-4F98-9811-BC97A7F4DDCF}" dt="2023-08-23T09:31:17.776" v="969" actId="1076"/>
          <ac:spMkLst>
            <pc:docMk/>
            <pc:sldMk cId="785225770" sldId="434"/>
            <ac:spMk id="29" creationId="{11F19722-4C71-14DB-061B-75F21966EAD0}"/>
          </ac:spMkLst>
        </pc:spChg>
        <pc:spChg chg="add mod">
          <ac:chgData name="tien tran" userId="f5c0b7c74de91c7e" providerId="Windows Live" clId="Web-{796992A6-404F-4F98-9811-BC97A7F4DDCF}" dt="2023-08-23T09:31:17.776" v="968" actId="1076"/>
          <ac:spMkLst>
            <pc:docMk/>
            <pc:sldMk cId="785225770" sldId="434"/>
            <ac:spMk id="30" creationId="{A31A3A66-01E9-14A7-CF38-CB1D12B01613}"/>
          </ac:spMkLst>
        </pc:spChg>
        <pc:spChg chg="add mod">
          <ac:chgData name="tien tran" userId="f5c0b7c74de91c7e" providerId="Windows Live" clId="Web-{796992A6-404F-4F98-9811-BC97A7F4DDCF}" dt="2023-08-23T09:31:17.776" v="967" actId="1076"/>
          <ac:spMkLst>
            <pc:docMk/>
            <pc:sldMk cId="785225770" sldId="434"/>
            <ac:spMk id="31" creationId="{35F02D86-9216-C7FA-934A-E813E2A5EA9F}"/>
          </ac:spMkLst>
        </pc:spChg>
        <pc:spChg chg="add mod">
          <ac:chgData name="tien tran" userId="f5c0b7c74de91c7e" providerId="Windows Live" clId="Web-{796992A6-404F-4F98-9811-BC97A7F4DDCF}" dt="2023-08-23T09:31:17.776" v="966" actId="1076"/>
          <ac:spMkLst>
            <pc:docMk/>
            <pc:sldMk cId="785225770" sldId="434"/>
            <ac:spMk id="32" creationId="{5990DFBA-B8E7-5584-6F08-970FDA79F2D6}"/>
          </ac:spMkLst>
        </pc:spChg>
        <pc:spChg chg="add mod">
          <ac:chgData name="tien tran" userId="f5c0b7c74de91c7e" providerId="Windows Live" clId="Web-{796992A6-404F-4F98-9811-BC97A7F4DDCF}" dt="2023-08-23T09:31:17.776" v="965" actId="1076"/>
          <ac:spMkLst>
            <pc:docMk/>
            <pc:sldMk cId="785225770" sldId="434"/>
            <ac:spMk id="33" creationId="{B9D196AA-C6C9-2A67-8B01-BD8F14E64A5F}"/>
          </ac:spMkLst>
        </pc:spChg>
        <pc:spChg chg="add mod">
          <ac:chgData name="tien tran" userId="f5c0b7c74de91c7e" providerId="Windows Live" clId="Web-{796992A6-404F-4F98-9811-BC97A7F4DDCF}" dt="2023-08-23T09:31:17.776" v="964" actId="1076"/>
          <ac:spMkLst>
            <pc:docMk/>
            <pc:sldMk cId="785225770" sldId="434"/>
            <ac:spMk id="34" creationId="{8445E095-87DC-3FD4-D208-A964E02568E6}"/>
          </ac:spMkLst>
        </pc:spChg>
        <pc:spChg chg="add mod">
          <ac:chgData name="tien tran" userId="f5c0b7c74de91c7e" providerId="Windows Live" clId="Web-{796992A6-404F-4F98-9811-BC97A7F4DDCF}" dt="2023-08-23T09:31:17.776" v="962" actId="1076"/>
          <ac:spMkLst>
            <pc:docMk/>
            <pc:sldMk cId="785225770" sldId="434"/>
            <ac:spMk id="36" creationId="{4D2D91B1-FF5D-EE46-F060-FEE722D9B719}"/>
          </ac:spMkLst>
        </pc:spChg>
        <pc:spChg chg="add mod">
          <ac:chgData name="tien tran" userId="f5c0b7c74de91c7e" providerId="Windows Live" clId="Web-{796992A6-404F-4F98-9811-BC97A7F4DDCF}" dt="2023-08-23T09:31:17.776" v="961" actId="1076"/>
          <ac:spMkLst>
            <pc:docMk/>
            <pc:sldMk cId="785225770" sldId="434"/>
            <ac:spMk id="37" creationId="{80DA10E2-019F-28B9-4839-79C511FD43C2}"/>
          </ac:spMkLst>
        </pc:spChg>
        <pc:spChg chg="add mod">
          <ac:chgData name="tien tran" userId="f5c0b7c74de91c7e" providerId="Windows Live" clId="Web-{796992A6-404F-4F98-9811-BC97A7F4DDCF}" dt="2023-08-23T09:31:17.776" v="960" actId="1076"/>
          <ac:spMkLst>
            <pc:docMk/>
            <pc:sldMk cId="785225770" sldId="434"/>
            <ac:spMk id="38" creationId="{25268A16-1840-F9C8-2010-15A1089D8532}"/>
          </ac:spMkLst>
        </pc:spChg>
        <pc:spChg chg="add mod">
          <ac:chgData name="tien tran" userId="f5c0b7c74de91c7e" providerId="Windows Live" clId="Web-{796992A6-404F-4F98-9811-BC97A7F4DDCF}" dt="2023-08-23T09:31:17.776" v="959" actId="1076"/>
          <ac:spMkLst>
            <pc:docMk/>
            <pc:sldMk cId="785225770" sldId="434"/>
            <ac:spMk id="39" creationId="{D6E712D1-6406-47B7-678D-EACDF2C962A0}"/>
          </ac:spMkLst>
        </pc:spChg>
        <pc:spChg chg="add mod">
          <ac:chgData name="tien tran" userId="f5c0b7c74de91c7e" providerId="Windows Live" clId="Web-{796992A6-404F-4F98-9811-BC97A7F4DDCF}" dt="2023-08-23T09:31:17.776" v="958" actId="1076"/>
          <ac:spMkLst>
            <pc:docMk/>
            <pc:sldMk cId="785225770" sldId="434"/>
            <ac:spMk id="40" creationId="{E845B8F4-AE0C-9700-27B7-FE77168B57C6}"/>
          </ac:spMkLst>
        </pc:spChg>
        <pc:spChg chg="add mod">
          <ac:chgData name="tien tran" userId="f5c0b7c74de91c7e" providerId="Windows Live" clId="Web-{796992A6-404F-4F98-9811-BC97A7F4DDCF}" dt="2023-08-23T09:31:17.776" v="957" actId="1076"/>
          <ac:spMkLst>
            <pc:docMk/>
            <pc:sldMk cId="785225770" sldId="434"/>
            <ac:spMk id="41" creationId="{685C7B33-B01D-DE58-9BEA-3FE15BCDAA9B}"/>
          </ac:spMkLst>
        </pc:spChg>
        <pc:spChg chg="add mod">
          <ac:chgData name="tien tran" userId="f5c0b7c74de91c7e" providerId="Windows Live" clId="Web-{796992A6-404F-4F98-9811-BC97A7F4DDCF}" dt="2023-08-23T09:31:17.776" v="955" actId="1076"/>
          <ac:spMkLst>
            <pc:docMk/>
            <pc:sldMk cId="785225770" sldId="434"/>
            <ac:spMk id="43" creationId="{EB8C1551-AC22-F3C6-A829-EA7D5850B556}"/>
          </ac:spMkLst>
        </pc:spChg>
        <pc:spChg chg="add mod">
          <ac:chgData name="tien tran" userId="f5c0b7c74de91c7e" providerId="Windows Live" clId="Web-{796992A6-404F-4F98-9811-BC97A7F4DDCF}" dt="2023-08-23T09:31:17.776" v="954" actId="1076"/>
          <ac:spMkLst>
            <pc:docMk/>
            <pc:sldMk cId="785225770" sldId="434"/>
            <ac:spMk id="44" creationId="{585C5EC3-035F-6EFC-3C8D-75A125A1B2ED}"/>
          </ac:spMkLst>
        </pc:spChg>
        <pc:spChg chg="add mod">
          <ac:chgData name="tien tran" userId="f5c0b7c74de91c7e" providerId="Windows Live" clId="Web-{796992A6-404F-4F98-9811-BC97A7F4DDCF}" dt="2023-08-23T09:31:17.776" v="953" actId="1076"/>
          <ac:spMkLst>
            <pc:docMk/>
            <pc:sldMk cId="785225770" sldId="434"/>
            <ac:spMk id="45" creationId="{F4021D31-BE4F-89DF-5337-824EBB8D1BD9}"/>
          </ac:spMkLst>
        </pc:spChg>
        <pc:spChg chg="add mod">
          <ac:chgData name="tien tran" userId="f5c0b7c74de91c7e" providerId="Windows Live" clId="Web-{796992A6-404F-4F98-9811-BC97A7F4DDCF}" dt="2023-08-23T09:31:17.776" v="951" actId="1076"/>
          <ac:spMkLst>
            <pc:docMk/>
            <pc:sldMk cId="785225770" sldId="434"/>
            <ac:spMk id="47" creationId="{EB7C90AB-EE37-4533-A2B9-8C67C7A72B12}"/>
          </ac:spMkLst>
        </pc:spChg>
        <pc:spChg chg="add mod">
          <ac:chgData name="tien tran" userId="f5c0b7c74de91c7e" providerId="Windows Live" clId="Web-{796992A6-404F-4F98-9811-BC97A7F4DDCF}" dt="2023-08-23T09:31:17.776" v="950" actId="1076"/>
          <ac:spMkLst>
            <pc:docMk/>
            <pc:sldMk cId="785225770" sldId="434"/>
            <ac:spMk id="48" creationId="{B8CB259E-7BA5-1907-8790-A0D3E06F1615}"/>
          </ac:spMkLst>
        </pc:spChg>
        <pc:spChg chg="add mod">
          <ac:chgData name="tien tran" userId="f5c0b7c74de91c7e" providerId="Windows Live" clId="Web-{796992A6-404F-4F98-9811-BC97A7F4DDCF}" dt="2023-08-23T09:31:17.776" v="949" actId="1076"/>
          <ac:spMkLst>
            <pc:docMk/>
            <pc:sldMk cId="785225770" sldId="434"/>
            <ac:spMk id="49" creationId="{9A137355-03F8-CC43-A80F-B7F7F2D8A97B}"/>
          </ac:spMkLst>
        </pc:spChg>
        <pc:spChg chg="add mod">
          <ac:chgData name="tien tran" userId="f5c0b7c74de91c7e" providerId="Windows Live" clId="Web-{796992A6-404F-4F98-9811-BC97A7F4DDCF}" dt="2023-08-23T09:31:17.776" v="948" actId="1076"/>
          <ac:spMkLst>
            <pc:docMk/>
            <pc:sldMk cId="785225770" sldId="434"/>
            <ac:spMk id="50" creationId="{02226E05-669E-5961-6FE3-B98AB3048E51}"/>
          </ac:spMkLst>
        </pc:spChg>
        <pc:spChg chg="add mod">
          <ac:chgData name="tien tran" userId="f5c0b7c74de91c7e" providerId="Windows Live" clId="Web-{796992A6-404F-4F98-9811-BC97A7F4DDCF}" dt="2023-08-23T09:31:17.776" v="947" actId="1076"/>
          <ac:spMkLst>
            <pc:docMk/>
            <pc:sldMk cId="785225770" sldId="434"/>
            <ac:spMk id="51" creationId="{3D9BBF3C-F450-625A-54D7-2B59A5C80AC0}"/>
          </ac:spMkLst>
        </pc:spChg>
        <pc:spChg chg="add mod">
          <ac:chgData name="tien tran" userId="f5c0b7c74de91c7e" providerId="Windows Live" clId="Web-{796992A6-404F-4F98-9811-BC97A7F4DDCF}" dt="2023-08-23T09:31:17.776" v="946" actId="1076"/>
          <ac:spMkLst>
            <pc:docMk/>
            <pc:sldMk cId="785225770" sldId="434"/>
            <ac:spMk id="52" creationId="{639D7E7F-9193-7F31-48A8-56DF419AAD37}"/>
          </ac:spMkLst>
        </pc:spChg>
        <pc:spChg chg="add mod">
          <ac:chgData name="tien tran" userId="f5c0b7c74de91c7e" providerId="Windows Live" clId="Web-{796992A6-404F-4F98-9811-BC97A7F4DDCF}" dt="2023-08-23T09:31:17.776" v="945" actId="1076"/>
          <ac:spMkLst>
            <pc:docMk/>
            <pc:sldMk cId="785225770" sldId="434"/>
            <ac:spMk id="53" creationId="{39A9FBF5-CBEE-E93D-F379-B9EA22CFA5AA}"/>
          </ac:spMkLst>
        </pc:spChg>
        <pc:spChg chg="add mod">
          <ac:chgData name="tien tran" userId="f5c0b7c74de91c7e" providerId="Windows Live" clId="Web-{796992A6-404F-4F98-9811-BC97A7F4DDCF}" dt="2023-08-23T09:31:17.776" v="944" actId="1076"/>
          <ac:spMkLst>
            <pc:docMk/>
            <pc:sldMk cId="785225770" sldId="434"/>
            <ac:spMk id="54" creationId="{340A09A7-976E-66BD-4EBA-F48DB3B1AA97}"/>
          </ac:spMkLst>
        </pc:spChg>
        <pc:spChg chg="add mod">
          <ac:chgData name="tien tran" userId="f5c0b7c74de91c7e" providerId="Windows Live" clId="Web-{796992A6-404F-4F98-9811-BC97A7F4DDCF}" dt="2023-08-23T09:31:17.776" v="943" actId="1076"/>
          <ac:spMkLst>
            <pc:docMk/>
            <pc:sldMk cId="785225770" sldId="434"/>
            <ac:spMk id="55" creationId="{5322F144-4FE0-8818-731C-5262EAA00F4B}"/>
          </ac:spMkLst>
        </pc:spChg>
        <pc:spChg chg="add mod">
          <ac:chgData name="tien tran" userId="f5c0b7c74de91c7e" providerId="Windows Live" clId="Web-{796992A6-404F-4F98-9811-BC97A7F4DDCF}" dt="2023-08-23T09:31:17.776" v="942" actId="1076"/>
          <ac:spMkLst>
            <pc:docMk/>
            <pc:sldMk cId="785225770" sldId="434"/>
            <ac:spMk id="56" creationId="{357C5589-4657-CD71-36F9-CF4FAD21CA4F}"/>
          </ac:spMkLst>
        </pc:spChg>
        <pc:spChg chg="add mod">
          <ac:chgData name="tien tran" userId="f5c0b7c74de91c7e" providerId="Windows Live" clId="Web-{796992A6-404F-4F98-9811-BC97A7F4DDCF}" dt="2023-08-23T09:31:17.776" v="941" actId="1076"/>
          <ac:spMkLst>
            <pc:docMk/>
            <pc:sldMk cId="785225770" sldId="434"/>
            <ac:spMk id="57" creationId="{29C03AFA-064C-5E5C-1B17-47E1E7365F7D}"/>
          </ac:spMkLst>
        </pc:spChg>
        <pc:spChg chg="add mod">
          <ac:chgData name="tien tran" userId="f5c0b7c74de91c7e" providerId="Windows Live" clId="Web-{796992A6-404F-4F98-9811-BC97A7F4DDCF}" dt="2023-08-23T09:31:17.776" v="940" actId="1076"/>
          <ac:spMkLst>
            <pc:docMk/>
            <pc:sldMk cId="785225770" sldId="434"/>
            <ac:spMk id="58" creationId="{D51D6B7A-E5AD-6ADE-9924-2314D7C7CED5}"/>
          </ac:spMkLst>
        </pc:spChg>
        <pc:spChg chg="add mod">
          <ac:chgData name="tien tran" userId="f5c0b7c74de91c7e" providerId="Windows Live" clId="Web-{796992A6-404F-4F98-9811-BC97A7F4DDCF}" dt="2023-08-23T09:31:17.776" v="939" actId="1076"/>
          <ac:spMkLst>
            <pc:docMk/>
            <pc:sldMk cId="785225770" sldId="434"/>
            <ac:spMk id="59" creationId="{20E4C76B-DBB1-AA6B-5F1F-42D09B4F2EE9}"/>
          </ac:spMkLst>
        </pc:spChg>
        <pc:spChg chg="add mod">
          <ac:chgData name="tien tran" userId="f5c0b7c74de91c7e" providerId="Windows Live" clId="Web-{796992A6-404F-4F98-9811-BC97A7F4DDCF}" dt="2023-08-23T09:31:17.776" v="938" actId="1076"/>
          <ac:spMkLst>
            <pc:docMk/>
            <pc:sldMk cId="785225770" sldId="434"/>
            <ac:spMk id="60" creationId="{EEB4BA9F-5FC1-2564-6A41-4273FAF3FB57}"/>
          </ac:spMkLst>
        </pc:spChg>
        <pc:spChg chg="add mod">
          <ac:chgData name="tien tran" userId="f5c0b7c74de91c7e" providerId="Windows Live" clId="Web-{796992A6-404F-4F98-9811-BC97A7F4DDCF}" dt="2023-08-23T09:31:17.776" v="936" actId="1076"/>
          <ac:spMkLst>
            <pc:docMk/>
            <pc:sldMk cId="785225770" sldId="434"/>
            <ac:spMk id="62" creationId="{A4E2AB7E-422A-CBC6-CB9A-623B3652768C}"/>
          </ac:spMkLst>
        </pc:spChg>
        <pc:spChg chg="add mod">
          <ac:chgData name="tien tran" userId="f5c0b7c74de91c7e" providerId="Windows Live" clId="Web-{796992A6-404F-4F98-9811-BC97A7F4DDCF}" dt="2023-08-23T09:31:17.776" v="935" actId="1076"/>
          <ac:spMkLst>
            <pc:docMk/>
            <pc:sldMk cId="785225770" sldId="434"/>
            <ac:spMk id="63" creationId="{A2ACC6BB-9CD7-7E18-6FEB-6093A89F98B0}"/>
          </ac:spMkLst>
        </pc:spChg>
        <pc:spChg chg="add mod">
          <ac:chgData name="tien tran" userId="f5c0b7c74de91c7e" providerId="Windows Live" clId="Web-{796992A6-404F-4F98-9811-BC97A7F4DDCF}" dt="2023-08-23T09:31:17.776" v="934" actId="1076"/>
          <ac:spMkLst>
            <pc:docMk/>
            <pc:sldMk cId="785225770" sldId="434"/>
            <ac:spMk id="64" creationId="{4985457F-97BE-D22B-F584-D490B8DCB047}"/>
          </ac:spMkLst>
        </pc:spChg>
        <pc:spChg chg="add mod">
          <ac:chgData name="tien tran" userId="f5c0b7c74de91c7e" providerId="Windows Live" clId="Web-{796992A6-404F-4F98-9811-BC97A7F4DDCF}" dt="2023-08-23T09:31:17.776" v="933" actId="1076"/>
          <ac:spMkLst>
            <pc:docMk/>
            <pc:sldMk cId="785225770" sldId="434"/>
            <ac:spMk id="65" creationId="{5D57CF27-40C9-0531-F2CE-2F5DE534F8D2}"/>
          </ac:spMkLst>
        </pc:spChg>
        <pc:spChg chg="add mod">
          <ac:chgData name="tien tran" userId="f5c0b7c74de91c7e" providerId="Windows Live" clId="Web-{796992A6-404F-4F98-9811-BC97A7F4DDCF}" dt="2023-08-23T09:31:17.776" v="932" actId="1076"/>
          <ac:spMkLst>
            <pc:docMk/>
            <pc:sldMk cId="785225770" sldId="434"/>
            <ac:spMk id="66" creationId="{ABFCD63C-E45C-77D6-12FD-A80683E6AA16}"/>
          </ac:spMkLst>
        </pc:spChg>
        <pc:spChg chg="add mod">
          <ac:chgData name="tien tran" userId="f5c0b7c74de91c7e" providerId="Windows Live" clId="Web-{796992A6-404F-4F98-9811-BC97A7F4DDCF}" dt="2023-08-23T09:31:17.776" v="931" actId="1076"/>
          <ac:spMkLst>
            <pc:docMk/>
            <pc:sldMk cId="785225770" sldId="434"/>
            <ac:spMk id="67" creationId="{7143B3E8-B7AA-A615-11B2-C03A0660C448}"/>
          </ac:spMkLst>
        </pc:spChg>
        <pc:spChg chg="add mod">
          <ac:chgData name="tien tran" userId="f5c0b7c74de91c7e" providerId="Windows Live" clId="Web-{796992A6-404F-4F98-9811-BC97A7F4DDCF}" dt="2023-08-23T09:31:17.776" v="929" actId="1076"/>
          <ac:spMkLst>
            <pc:docMk/>
            <pc:sldMk cId="785225770" sldId="434"/>
            <ac:spMk id="69" creationId="{EA7E9686-1457-3049-1EC4-BA23B044A90C}"/>
          </ac:spMkLst>
        </pc:spChg>
        <pc:spChg chg="add mod">
          <ac:chgData name="tien tran" userId="f5c0b7c74de91c7e" providerId="Windows Live" clId="Web-{796992A6-404F-4F98-9811-BC97A7F4DDCF}" dt="2023-08-23T09:31:17.776" v="928" actId="1076"/>
          <ac:spMkLst>
            <pc:docMk/>
            <pc:sldMk cId="785225770" sldId="434"/>
            <ac:spMk id="70" creationId="{D72B28D2-127A-FF3A-CC09-CAE8A9CB7F04}"/>
          </ac:spMkLst>
        </pc:spChg>
        <pc:spChg chg="add mod">
          <ac:chgData name="tien tran" userId="f5c0b7c74de91c7e" providerId="Windows Live" clId="Web-{796992A6-404F-4F98-9811-BC97A7F4DDCF}" dt="2023-08-23T09:31:17.776" v="926" actId="1076"/>
          <ac:spMkLst>
            <pc:docMk/>
            <pc:sldMk cId="785225770" sldId="434"/>
            <ac:spMk id="72" creationId="{4638608B-7AAA-4A2C-4638-087AD9154FB9}"/>
          </ac:spMkLst>
        </pc:spChg>
        <pc:spChg chg="add mod">
          <ac:chgData name="tien tran" userId="f5c0b7c74de91c7e" providerId="Windows Live" clId="Web-{796992A6-404F-4F98-9811-BC97A7F4DDCF}" dt="2023-08-23T09:31:17.776" v="925" actId="1076"/>
          <ac:spMkLst>
            <pc:docMk/>
            <pc:sldMk cId="785225770" sldId="434"/>
            <ac:spMk id="73" creationId="{74E67846-FE7C-DA6C-B4CC-EA12D33D7A3C}"/>
          </ac:spMkLst>
        </pc:spChg>
        <pc:spChg chg="add mod">
          <ac:chgData name="tien tran" userId="f5c0b7c74de91c7e" providerId="Windows Live" clId="Web-{796992A6-404F-4F98-9811-BC97A7F4DDCF}" dt="2023-08-23T09:31:17.776" v="924" actId="1076"/>
          <ac:spMkLst>
            <pc:docMk/>
            <pc:sldMk cId="785225770" sldId="434"/>
            <ac:spMk id="74" creationId="{1BB0994B-3130-CCE8-C002-3508F9661F9D}"/>
          </ac:spMkLst>
        </pc:spChg>
        <pc:spChg chg="add mod">
          <ac:chgData name="tien tran" userId="f5c0b7c74de91c7e" providerId="Windows Live" clId="Web-{796992A6-404F-4F98-9811-BC97A7F4DDCF}" dt="2023-08-23T09:31:17.776" v="923" actId="1076"/>
          <ac:spMkLst>
            <pc:docMk/>
            <pc:sldMk cId="785225770" sldId="434"/>
            <ac:spMk id="75" creationId="{DBFC4975-B30B-CBD1-5153-AF737441247C}"/>
          </ac:spMkLst>
        </pc:spChg>
        <pc:spChg chg="add mod">
          <ac:chgData name="tien tran" userId="f5c0b7c74de91c7e" providerId="Windows Live" clId="Web-{796992A6-404F-4F98-9811-BC97A7F4DDCF}" dt="2023-08-23T09:31:17.776" v="922" actId="1076"/>
          <ac:spMkLst>
            <pc:docMk/>
            <pc:sldMk cId="785225770" sldId="434"/>
            <ac:spMk id="76" creationId="{97A4F413-75B7-5D95-8D27-D7CAE7F9950F}"/>
          </ac:spMkLst>
        </pc:spChg>
        <pc:spChg chg="add mod">
          <ac:chgData name="tien tran" userId="f5c0b7c74de91c7e" providerId="Windows Live" clId="Web-{796992A6-404F-4F98-9811-BC97A7F4DDCF}" dt="2023-08-23T09:31:17.776" v="921" actId="1076"/>
          <ac:spMkLst>
            <pc:docMk/>
            <pc:sldMk cId="785225770" sldId="434"/>
            <ac:spMk id="77" creationId="{CCC76D5E-B115-E28F-98BB-0FD690164F80}"/>
          </ac:spMkLst>
        </pc:spChg>
        <pc:spChg chg="add mod">
          <ac:chgData name="tien tran" userId="f5c0b7c74de91c7e" providerId="Windows Live" clId="Web-{796992A6-404F-4F98-9811-BC97A7F4DDCF}" dt="2023-08-23T09:31:17.776" v="920" actId="1076"/>
          <ac:spMkLst>
            <pc:docMk/>
            <pc:sldMk cId="785225770" sldId="434"/>
            <ac:spMk id="78" creationId="{62268720-BBEC-2679-C71E-9C70818F9026}"/>
          </ac:spMkLst>
        </pc:spChg>
        <pc:spChg chg="add mod">
          <ac:chgData name="tien tran" userId="f5c0b7c74de91c7e" providerId="Windows Live" clId="Web-{796992A6-404F-4F98-9811-BC97A7F4DDCF}" dt="2023-08-23T09:31:17.776" v="919" actId="1076"/>
          <ac:spMkLst>
            <pc:docMk/>
            <pc:sldMk cId="785225770" sldId="434"/>
            <ac:spMk id="79" creationId="{F78D5675-42FB-D389-3981-1138665020FF}"/>
          </ac:spMkLst>
        </pc:spChg>
        <pc:spChg chg="add mod">
          <ac:chgData name="tien tran" userId="f5c0b7c74de91c7e" providerId="Windows Live" clId="Web-{796992A6-404F-4F98-9811-BC97A7F4DDCF}" dt="2023-08-23T09:31:17.776" v="918" actId="1076"/>
          <ac:spMkLst>
            <pc:docMk/>
            <pc:sldMk cId="785225770" sldId="434"/>
            <ac:spMk id="80" creationId="{BDF43FB1-3624-F425-1E2C-F84B103F5E46}"/>
          </ac:spMkLst>
        </pc:spChg>
        <pc:spChg chg="add mod">
          <ac:chgData name="tien tran" userId="f5c0b7c74de91c7e" providerId="Windows Live" clId="Web-{796992A6-404F-4F98-9811-BC97A7F4DDCF}" dt="2023-08-23T09:31:17.776" v="917" actId="1076"/>
          <ac:spMkLst>
            <pc:docMk/>
            <pc:sldMk cId="785225770" sldId="434"/>
            <ac:spMk id="81" creationId="{CA9B4E78-525B-B080-20B1-DE34E86D3916}"/>
          </ac:spMkLst>
        </pc:spChg>
        <pc:spChg chg="add mod">
          <ac:chgData name="tien tran" userId="f5c0b7c74de91c7e" providerId="Windows Live" clId="Web-{796992A6-404F-4F98-9811-BC97A7F4DDCF}" dt="2023-08-23T09:31:17.776" v="916" actId="1076"/>
          <ac:spMkLst>
            <pc:docMk/>
            <pc:sldMk cId="785225770" sldId="434"/>
            <ac:spMk id="82" creationId="{3C38156E-7C52-4F29-29FA-B2A50C2C4979}"/>
          </ac:spMkLst>
        </pc:spChg>
        <pc:spChg chg="add mod">
          <ac:chgData name="tien tran" userId="f5c0b7c74de91c7e" providerId="Windows Live" clId="Web-{796992A6-404F-4F98-9811-BC97A7F4DDCF}" dt="2023-08-23T09:31:17.776" v="915" actId="1076"/>
          <ac:spMkLst>
            <pc:docMk/>
            <pc:sldMk cId="785225770" sldId="434"/>
            <ac:spMk id="83" creationId="{29922EC8-C257-864F-070F-6F0D61F1612A}"/>
          </ac:spMkLst>
        </pc:spChg>
        <pc:spChg chg="add mod">
          <ac:chgData name="tien tran" userId="f5c0b7c74de91c7e" providerId="Windows Live" clId="Web-{796992A6-404F-4F98-9811-BC97A7F4DDCF}" dt="2023-08-23T09:31:17.760" v="914" actId="1076"/>
          <ac:spMkLst>
            <pc:docMk/>
            <pc:sldMk cId="785225770" sldId="434"/>
            <ac:spMk id="84" creationId="{CB8286DF-1B58-CF6B-FF85-F37E6074EAF0}"/>
          </ac:spMkLst>
        </pc:spChg>
        <pc:spChg chg="add mod">
          <ac:chgData name="tien tran" userId="f5c0b7c74de91c7e" providerId="Windows Live" clId="Web-{796992A6-404F-4F98-9811-BC97A7F4DDCF}" dt="2023-08-23T09:31:17.760" v="913" actId="1076"/>
          <ac:spMkLst>
            <pc:docMk/>
            <pc:sldMk cId="785225770" sldId="434"/>
            <ac:spMk id="85" creationId="{B6886962-AE51-23AB-49B8-76C949A27C45}"/>
          </ac:spMkLst>
        </pc:spChg>
        <pc:spChg chg="add mod">
          <ac:chgData name="tien tran" userId="f5c0b7c74de91c7e" providerId="Windows Live" clId="Web-{796992A6-404F-4F98-9811-BC97A7F4DDCF}" dt="2023-08-23T09:31:32.527" v="994" actId="1076"/>
          <ac:spMkLst>
            <pc:docMk/>
            <pc:sldMk cId="785225770" sldId="434"/>
            <ac:spMk id="88" creationId="{A6673C92-BCC7-A70D-A470-9D81F398185A}"/>
          </ac:spMkLst>
        </pc:spChg>
        <pc:spChg chg="add mod">
          <ac:chgData name="tien tran" userId="f5c0b7c74de91c7e" providerId="Windows Live" clId="Web-{796992A6-404F-4F98-9811-BC97A7F4DDCF}" dt="2023-08-23T09:31:36.730" v="995" actId="1076"/>
          <ac:spMkLst>
            <pc:docMk/>
            <pc:sldMk cId="785225770" sldId="434"/>
            <ac:spMk id="89" creationId="{CBE14CAD-8356-7E8E-54CA-0FE0229571DE}"/>
          </ac:spMkLst>
        </pc:spChg>
        <pc:spChg chg="add mod">
          <ac:chgData name="tien tran" userId="f5c0b7c74de91c7e" providerId="Windows Live" clId="Web-{796992A6-404F-4F98-9811-BC97A7F4DDCF}" dt="2023-08-23T09:31:41.574" v="996" actId="1076"/>
          <ac:spMkLst>
            <pc:docMk/>
            <pc:sldMk cId="785225770" sldId="434"/>
            <ac:spMk id="90" creationId="{3AF13D0C-2442-DA50-E184-FC1EBAAEF502}"/>
          </ac:spMkLst>
        </pc:spChg>
        <pc:spChg chg="add del">
          <ac:chgData name="tien tran" userId="f5c0b7c74de91c7e" providerId="Windows Live" clId="Web-{796992A6-404F-4F98-9811-BC97A7F4DDCF}" dt="2023-08-23T09:27:26.947" v="455"/>
          <ac:spMkLst>
            <pc:docMk/>
            <pc:sldMk cId="785225770" sldId="434"/>
            <ac:spMk id="93" creationId="{E7D55BE8-315B-1D0E-C9F8-1FFB65B5A377}"/>
          </ac:spMkLst>
        </pc:spChg>
        <pc:spChg chg="add del">
          <ac:chgData name="tien tran" userId="f5c0b7c74de91c7e" providerId="Windows Live" clId="Web-{796992A6-404F-4F98-9811-BC97A7F4DDCF}" dt="2023-08-23T09:27:26.947" v="455"/>
          <ac:spMkLst>
            <pc:docMk/>
            <pc:sldMk cId="785225770" sldId="434"/>
            <ac:spMk id="94" creationId="{FAA0E524-0DEE-20B7-DCED-63697E3DB1AF}"/>
          </ac:spMkLst>
        </pc:spChg>
        <pc:spChg chg="add del">
          <ac:chgData name="tien tran" userId="f5c0b7c74de91c7e" providerId="Windows Live" clId="Web-{796992A6-404F-4F98-9811-BC97A7F4DDCF}" dt="2023-08-23T09:27:26.947" v="455"/>
          <ac:spMkLst>
            <pc:docMk/>
            <pc:sldMk cId="785225770" sldId="434"/>
            <ac:spMk id="95" creationId="{5EA7C7EF-F847-FFB9-6BD5-5DF04FAB6918}"/>
          </ac:spMkLst>
        </pc:spChg>
        <pc:spChg chg="add del">
          <ac:chgData name="tien tran" userId="f5c0b7c74de91c7e" providerId="Windows Live" clId="Web-{796992A6-404F-4F98-9811-BC97A7F4DDCF}" dt="2023-08-23T09:27:26.947" v="455"/>
          <ac:spMkLst>
            <pc:docMk/>
            <pc:sldMk cId="785225770" sldId="434"/>
            <ac:spMk id="96" creationId="{9827B2F6-3CCC-9B89-F6BF-6A916228F1F4}"/>
          </ac:spMkLst>
        </pc:spChg>
        <pc:spChg chg="add del">
          <ac:chgData name="tien tran" userId="f5c0b7c74de91c7e" providerId="Windows Live" clId="Web-{796992A6-404F-4F98-9811-BC97A7F4DDCF}" dt="2023-08-23T09:27:26.947" v="455"/>
          <ac:spMkLst>
            <pc:docMk/>
            <pc:sldMk cId="785225770" sldId="434"/>
            <ac:spMk id="97" creationId="{1FE360CC-C1A0-E091-62FF-4593B09562B3}"/>
          </ac:spMkLst>
        </pc:spChg>
        <pc:spChg chg="add del">
          <ac:chgData name="tien tran" userId="f5c0b7c74de91c7e" providerId="Windows Live" clId="Web-{796992A6-404F-4F98-9811-BC97A7F4DDCF}" dt="2023-08-23T09:27:26.947" v="455"/>
          <ac:spMkLst>
            <pc:docMk/>
            <pc:sldMk cId="785225770" sldId="434"/>
            <ac:spMk id="98" creationId="{C946391B-AB15-AE40-BA97-133372C304E1}"/>
          </ac:spMkLst>
        </pc:spChg>
        <pc:spChg chg="add del">
          <ac:chgData name="tien tran" userId="f5c0b7c74de91c7e" providerId="Windows Live" clId="Web-{796992A6-404F-4F98-9811-BC97A7F4DDCF}" dt="2023-08-23T09:27:26.947" v="455"/>
          <ac:spMkLst>
            <pc:docMk/>
            <pc:sldMk cId="785225770" sldId="434"/>
            <ac:spMk id="99" creationId="{CAD43404-6C73-E660-C781-31693F9F12BA}"/>
          </ac:spMkLst>
        </pc:spChg>
        <pc:spChg chg="add del">
          <ac:chgData name="tien tran" userId="f5c0b7c74de91c7e" providerId="Windows Live" clId="Web-{796992A6-404F-4F98-9811-BC97A7F4DDCF}" dt="2023-08-23T09:27:26.947" v="455"/>
          <ac:spMkLst>
            <pc:docMk/>
            <pc:sldMk cId="785225770" sldId="434"/>
            <ac:spMk id="100" creationId="{624F9936-D4A3-595F-68E1-1C56CC761813}"/>
          </ac:spMkLst>
        </pc:spChg>
        <pc:spChg chg="add del">
          <ac:chgData name="tien tran" userId="f5c0b7c74de91c7e" providerId="Windows Live" clId="Web-{796992A6-404F-4F98-9811-BC97A7F4DDCF}" dt="2023-08-23T09:27:26.947" v="455"/>
          <ac:spMkLst>
            <pc:docMk/>
            <pc:sldMk cId="785225770" sldId="434"/>
            <ac:spMk id="101" creationId="{EB1DB59B-B4D7-86CB-DBF1-1CF8F7272CEB}"/>
          </ac:spMkLst>
        </pc:spChg>
        <pc:spChg chg="add del">
          <ac:chgData name="tien tran" userId="f5c0b7c74de91c7e" providerId="Windows Live" clId="Web-{796992A6-404F-4F98-9811-BC97A7F4DDCF}" dt="2023-08-23T09:27:26.947" v="455"/>
          <ac:spMkLst>
            <pc:docMk/>
            <pc:sldMk cId="785225770" sldId="434"/>
            <ac:spMk id="103" creationId="{1D8E89EE-5CE4-D7BE-8BD9-EBE7C6AD1F50}"/>
          </ac:spMkLst>
        </pc:spChg>
        <pc:spChg chg="add del">
          <ac:chgData name="tien tran" userId="f5c0b7c74de91c7e" providerId="Windows Live" clId="Web-{796992A6-404F-4F98-9811-BC97A7F4DDCF}" dt="2023-08-23T09:27:26.947" v="455"/>
          <ac:spMkLst>
            <pc:docMk/>
            <pc:sldMk cId="785225770" sldId="434"/>
            <ac:spMk id="104" creationId="{7A838541-8A86-07AD-0C59-EC55C96E1B93}"/>
          </ac:spMkLst>
        </pc:spChg>
        <pc:spChg chg="add del">
          <ac:chgData name="tien tran" userId="f5c0b7c74de91c7e" providerId="Windows Live" clId="Web-{796992A6-404F-4F98-9811-BC97A7F4DDCF}" dt="2023-08-23T09:27:26.947" v="455"/>
          <ac:spMkLst>
            <pc:docMk/>
            <pc:sldMk cId="785225770" sldId="434"/>
            <ac:spMk id="105" creationId="{44F3B2B3-4761-3D04-EB04-2DD28FE81C2C}"/>
          </ac:spMkLst>
        </pc:spChg>
        <pc:spChg chg="add del">
          <ac:chgData name="tien tran" userId="f5c0b7c74de91c7e" providerId="Windows Live" clId="Web-{796992A6-404F-4F98-9811-BC97A7F4DDCF}" dt="2023-08-23T09:27:26.947" v="455"/>
          <ac:spMkLst>
            <pc:docMk/>
            <pc:sldMk cId="785225770" sldId="434"/>
            <ac:spMk id="106" creationId="{C3828686-8A2D-8B69-772A-D37D051D8CE1}"/>
          </ac:spMkLst>
        </pc:spChg>
        <pc:spChg chg="add del">
          <ac:chgData name="tien tran" userId="f5c0b7c74de91c7e" providerId="Windows Live" clId="Web-{796992A6-404F-4F98-9811-BC97A7F4DDCF}" dt="2023-08-23T09:27:26.947" v="455"/>
          <ac:spMkLst>
            <pc:docMk/>
            <pc:sldMk cId="785225770" sldId="434"/>
            <ac:spMk id="107" creationId="{8FEBC75B-8ADC-D376-F9E5-6C959984584A}"/>
          </ac:spMkLst>
        </pc:spChg>
        <pc:spChg chg="add del">
          <ac:chgData name="tien tran" userId="f5c0b7c74de91c7e" providerId="Windows Live" clId="Web-{796992A6-404F-4F98-9811-BC97A7F4DDCF}" dt="2023-08-23T09:27:26.947" v="455"/>
          <ac:spMkLst>
            <pc:docMk/>
            <pc:sldMk cId="785225770" sldId="434"/>
            <ac:spMk id="108" creationId="{3C169C85-4E4E-8396-E709-11E7CAC94AA7}"/>
          </ac:spMkLst>
        </pc:spChg>
        <pc:spChg chg="add del">
          <ac:chgData name="tien tran" userId="f5c0b7c74de91c7e" providerId="Windows Live" clId="Web-{796992A6-404F-4F98-9811-BC97A7F4DDCF}" dt="2023-08-23T09:27:26.947" v="455"/>
          <ac:spMkLst>
            <pc:docMk/>
            <pc:sldMk cId="785225770" sldId="434"/>
            <ac:spMk id="110" creationId="{4A378D2C-E563-5638-E6BE-A3B01E3D2D4A}"/>
          </ac:spMkLst>
        </pc:spChg>
        <pc:spChg chg="add del">
          <ac:chgData name="tien tran" userId="f5c0b7c74de91c7e" providerId="Windows Live" clId="Web-{796992A6-404F-4F98-9811-BC97A7F4DDCF}" dt="2023-08-23T09:27:26.947" v="455"/>
          <ac:spMkLst>
            <pc:docMk/>
            <pc:sldMk cId="785225770" sldId="434"/>
            <ac:spMk id="111" creationId="{21663657-78E6-08E2-CCA8-6CC58E7E4F1B}"/>
          </ac:spMkLst>
        </pc:spChg>
        <pc:spChg chg="add del">
          <ac:chgData name="tien tran" userId="f5c0b7c74de91c7e" providerId="Windows Live" clId="Web-{796992A6-404F-4F98-9811-BC97A7F4DDCF}" dt="2023-08-23T09:27:26.947" v="455"/>
          <ac:spMkLst>
            <pc:docMk/>
            <pc:sldMk cId="785225770" sldId="434"/>
            <ac:spMk id="112" creationId="{2B2860E6-C672-D1AA-7944-C69A6126C2C4}"/>
          </ac:spMkLst>
        </pc:spChg>
        <pc:spChg chg="add del">
          <ac:chgData name="tien tran" userId="f5c0b7c74de91c7e" providerId="Windows Live" clId="Web-{796992A6-404F-4F98-9811-BC97A7F4DDCF}" dt="2023-08-23T09:27:26.947" v="455"/>
          <ac:spMkLst>
            <pc:docMk/>
            <pc:sldMk cId="785225770" sldId="434"/>
            <ac:spMk id="113" creationId="{CC7EA03E-7EEC-6364-A531-11CECF4C06A3}"/>
          </ac:spMkLst>
        </pc:spChg>
        <pc:spChg chg="add del">
          <ac:chgData name="tien tran" userId="f5c0b7c74de91c7e" providerId="Windows Live" clId="Web-{796992A6-404F-4F98-9811-BC97A7F4DDCF}" dt="2023-08-23T09:27:26.947" v="455"/>
          <ac:spMkLst>
            <pc:docMk/>
            <pc:sldMk cId="785225770" sldId="434"/>
            <ac:spMk id="114" creationId="{B5C3EE23-1DEC-107F-15AE-DB5F9A92D231}"/>
          </ac:spMkLst>
        </pc:spChg>
        <pc:spChg chg="add del">
          <ac:chgData name="tien tran" userId="f5c0b7c74de91c7e" providerId="Windows Live" clId="Web-{796992A6-404F-4F98-9811-BC97A7F4DDCF}" dt="2023-08-23T09:27:26.947" v="455"/>
          <ac:spMkLst>
            <pc:docMk/>
            <pc:sldMk cId="785225770" sldId="434"/>
            <ac:spMk id="117" creationId="{11F19722-4C71-14DB-061B-75F21966EAD0}"/>
          </ac:spMkLst>
        </pc:spChg>
        <pc:spChg chg="add del">
          <ac:chgData name="tien tran" userId="f5c0b7c74de91c7e" providerId="Windows Live" clId="Web-{796992A6-404F-4F98-9811-BC97A7F4DDCF}" dt="2023-08-23T09:27:26.947" v="455"/>
          <ac:spMkLst>
            <pc:docMk/>
            <pc:sldMk cId="785225770" sldId="434"/>
            <ac:spMk id="118" creationId="{A31A3A66-01E9-14A7-CF38-CB1D12B01613}"/>
          </ac:spMkLst>
        </pc:spChg>
        <pc:spChg chg="add del">
          <ac:chgData name="tien tran" userId="f5c0b7c74de91c7e" providerId="Windows Live" clId="Web-{796992A6-404F-4F98-9811-BC97A7F4DDCF}" dt="2023-08-23T09:27:26.947" v="455"/>
          <ac:spMkLst>
            <pc:docMk/>
            <pc:sldMk cId="785225770" sldId="434"/>
            <ac:spMk id="119" creationId="{35F02D86-9216-C7FA-934A-E813E2A5EA9F}"/>
          </ac:spMkLst>
        </pc:spChg>
        <pc:spChg chg="add del">
          <ac:chgData name="tien tran" userId="f5c0b7c74de91c7e" providerId="Windows Live" clId="Web-{796992A6-404F-4F98-9811-BC97A7F4DDCF}" dt="2023-08-23T09:27:26.947" v="455"/>
          <ac:spMkLst>
            <pc:docMk/>
            <pc:sldMk cId="785225770" sldId="434"/>
            <ac:spMk id="120" creationId="{5990DFBA-B8E7-5584-6F08-970FDA79F2D6}"/>
          </ac:spMkLst>
        </pc:spChg>
        <pc:spChg chg="add del">
          <ac:chgData name="tien tran" userId="f5c0b7c74de91c7e" providerId="Windows Live" clId="Web-{796992A6-404F-4F98-9811-BC97A7F4DDCF}" dt="2023-08-23T09:27:26.947" v="455"/>
          <ac:spMkLst>
            <pc:docMk/>
            <pc:sldMk cId="785225770" sldId="434"/>
            <ac:spMk id="121" creationId="{B9D196AA-C6C9-2A67-8B01-BD8F14E64A5F}"/>
          </ac:spMkLst>
        </pc:spChg>
        <pc:spChg chg="add del">
          <ac:chgData name="tien tran" userId="f5c0b7c74de91c7e" providerId="Windows Live" clId="Web-{796992A6-404F-4F98-9811-BC97A7F4DDCF}" dt="2023-08-23T09:27:26.947" v="455"/>
          <ac:spMkLst>
            <pc:docMk/>
            <pc:sldMk cId="785225770" sldId="434"/>
            <ac:spMk id="122" creationId="{8445E095-87DC-3FD4-D208-A964E02568E6}"/>
          </ac:spMkLst>
        </pc:spChg>
        <pc:spChg chg="add del">
          <ac:chgData name="tien tran" userId="f5c0b7c74de91c7e" providerId="Windows Live" clId="Web-{796992A6-404F-4F98-9811-BC97A7F4DDCF}" dt="2023-08-23T09:27:26.947" v="455"/>
          <ac:spMkLst>
            <pc:docMk/>
            <pc:sldMk cId="785225770" sldId="434"/>
            <ac:spMk id="124" creationId="{4D2D91B1-FF5D-EE46-F060-FEE722D9B719}"/>
          </ac:spMkLst>
        </pc:spChg>
        <pc:spChg chg="add del">
          <ac:chgData name="tien tran" userId="f5c0b7c74de91c7e" providerId="Windows Live" clId="Web-{796992A6-404F-4F98-9811-BC97A7F4DDCF}" dt="2023-08-23T09:27:26.947" v="455"/>
          <ac:spMkLst>
            <pc:docMk/>
            <pc:sldMk cId="785225770" sldId="434"/>
            <ac:spMk id="125" creationId="{80DA10E2-019F-28B9-4839-79C511FD43C2}"/>
          </ac:spMkLst>
        </pc:spChg>
        <pc:spChg chg="add del">
          <ac:chgData name="tien tran" userId="f5c0b7c74de91c7e" providerId="Windows Live" clId="Web-{796992A6-404F-4F98-9811-BC97A7F4DDCF}" dt="2023-08-23T09:27:26.947" v="455"/>
          <ac:spMkLst>
            <pc:docMk/>
            <pc:sldMk cId="785225770" sldId="434"/>
            <ac:spMk id="126" creationId="{25268A16-1840-F9C8-2010-15A1089D8532}"/>
          </ac:spMkLst>
        </pc:spChg>
        <pc:spChg chg="add del">
          <ac:chgData name="tien tran" userId="f5c0b7c74de91c7e" providerId="Windows Live" clId="Web-{796992A6-404F-4F98-9811-BC97A7F4DDCF}" dt="2023-08-23T09:27:26.947" v="455"/>
          <ac:spMkLst>
            <pc:docMk/>
            <pc:sldMk cId="785225770" sldId="434"/>
            <ac:spMk id="127" creationId="{D6E712D1-6406-47B7-678D-EACDF2C962A0}"/>
          </ac:spMkLst>
        </pc:spChg>
        <pc:spChg chg="add del">
          <ac:chgData name="tien tran" userId="f5c0b7c74de91c7e" providerId="Windows Live" clId="Web-{796992A6-404F-4F98-9811-BC97A7F4DDCF}" dt="2023-08-23T09:27:26.947" v="455"/>
          <ac:spMkLst>
            <pc:docMk/>
            <pc:sldMk cId="785225770" sldId="434"/>
            <ac:spMk id="128" creationId="{E845B8F4-AE0C-9700-27B7-FE77168B57C6}"/>
          </ac:spMkLst>
        </pc:spChg>
        <pc:spChg chg="add del">
          <ac:chgData name="tien tran" userId="f5c0b7c74de91c7e" providerId="Windows Live" clId="Web-{796992A6-404F-4F98-9811-BC97A7F4DDCF}" dt="2023-08-23T09:27:26.947" v="455"/>
          <ac:spMkLst>
            <pc:docMk/>
            <pc:sldMk cId="785225770" sldId="434"/>
            <ac:spMk id="129" creationId="{685C7B33-B01D-DE58-9BEA-3FE15BCDAA9B}"/>
          </ac:spMkLst>
        </pc:spChg>
        <pc:spChg chg="add del">
          <ac:chgData name="tien tran" userId="f5c0b7c74de91c7e" providerId="Windows Live" clId="Web-{796992A6-404F-4F98-9811-BC97A7F4DDCF}" dt="2023-08-23T09:27:26.947" v="455"/>
          <ac:spMkLst>
            <pc:docMk/>
            <pc:sldMk cId="785225770" sldId="434"/>
            <ac:spMk id="131" creationId="{EB8C1551-AC22-F3C6-A829-EA7D5850B556}"/>
          </ac:spMkLst>
        </pc:spChg>
        <pc:spChg chg="add del">
          <ac:chgData name="tien tran" userId="f5c0b7c74de91c7e" providerId="Windows Live" clId="Web-{796992A6-404F-4F98-9811-BC97A7F4DDCF}" dt="2023-08-23T09:27:26.947" v="455"/>
          <ac:spMkLst>
            <pc:docMk/>
            <pc:sldMk cId="785225770" sldId="434"/>
            <ac:spMk id="132" creationId="{585C5EC3-035F-6EFC-3C8D-75A125A1B2ED}"/>
          </ac:spMkLst>
        </pc:spChg>
        <pc:spChg chg="add del">
          <ac:chgData name="tien tran" userId="f5c0b7c74de91c7e" providerId="Windows Live" clId="Web-{796992A6-404F-4F98-9811-BC97A7F4DDCF}" dt="2023-08-23T09:27:26.947" v="455"/>
          <ac:spMkLst>
            <pc:docMk/>
            <pc:sldMk cId="785225770" sldId="434"/>
            <ac:spMk id="133" creationId="{F4021D31-BE4F-89DF-5337-824EBB8D1BD9}"/>
          </ac:spMkLst>
        </pc:spChg>
        <pc:spChg chg="add del">
          <ac:chgData name="tien tran" userId="f5c0b7c74de91c7e" providerId="Windows Live" clId="Web-{796992A6-404F-4F98-9811-BC97A7F4DDCF}" dt="2023-08-23T09:27:26.947" v="455"/>
          <ac:spMkLst>
            <pc:docMk/>
            <pc:sldMk cId="785225770" sldId="434"/>
            <ac:spMk id="135" creationId="{EB7C90AB-EE37-4533-A2B9-8C67C7A72B12}"/>
          </ac:spMkLst>
        </pc:spChg>
        <pc:spChg chg="add del">
          <ac:chgData name="tien tran" userId="f5c0b7c74de91c7e" providerId="Windows Live" clId="Web-{796992A6-404F-4F98-9811-BC97A7F4DDCF}" dt="2023-08-23T09:27:26.947" v="455"/>
          <ac:spMkLst>
            <pc:docMk/>
            <pc:sldMk cId="785225770" sldId="434"/>
            <ac:spMk id="136" creationId="{B8CB259E-7BA5-1907-8790-A0D3E06F1615}"/>
          </ac:spMkLst>
        </pc:spChg>
        <pc:spChg chg="add del">
          <ac:chgData name="tien tran" userId="f5c0b7c74de91c7e" providerId="Windows Live" clId="Web-{796992A6-404F-4F98-9811-BC97A7F4DDCF}" dt="2023-08-23T09:27:26.947" v="455"/>
          <ac:spMkLst>
            <pc:docMk/>
            <pc:sldMk cId="785225770" sldId="434"/>
            <ac:spMk id="137" creationId="{9A137355-03F8-CC43-A80F-B7F7F2D8A97B}"/>
          </ac:spMkLst>
        </pc:spChg>
        <pc:spChg chg="add del">
          <ac:chgData name="tien tran" userId="f5c0b7c74de91c7e" providerId="Windows Live" clId="Web-{796992A6-404F-4F98-9811-BC97A7F4DDCF}" dt="2023-08-23T09:27:26.947" v="455"/>
          <ac:spMkLst>
            <pc:docMk/>
            <pc:sldMk cId="785225770" sldId="434"/>
            <ac:spMk id="138" creationId="{02226E05-669E-5961-6FE3-B98AB3048E51}"/>
          </ac:spMkLst>
        </pc:spChg>
        <pc:spChg chg="add del">
          <ac:chgData name="tien tran" userId="f5c0b7c74de91c7e" providerId="Windows Live" clId="Web-{796992A6-404F-4F98-9811-BC97A7F4DDCF}" dt="2023-08-23T09:27:26.947" v="455"/>
          <ac:spMkLst>
            <pc:docMk/>
            <pc:sldMk cId="785225770" sldId="434"/>
            <ac:spMk id="139" creationId="{3D9BBF3C-F450-625A-54D7-2B59A5C80AC0}"/>
          </ac:spMkLst>
        </pc:spChg>
        <pc:spChg chg="add del">
          <ac:chgData name="tien tran" userId="f5c0b7c74de91c7e" providerId="Windows Live" clId="Web-{796992A6-404F-4F98-9811-BC97A7F4DDCF}" dt="2023-08-23T09:27:26.947" v="455"/>
          <ac:spMkLst>
            <pc:docMk/>
            <pc:sldMk cId="785225770" sldId="434"/>
            <ac:spMk id="140" creationId="{639D7E7F-9193-7F31-48A8-56DF419AAD37}"/>
          </ac:spMkLst>
        </pc:spChg>
        <pc:spChg chg="add del">
          <ac:chgData name="tien tran" userId="f5c0b7c74de91c7e" providerId="Windows Live" clId="Web-{796992A6-404F-4F98-9811-BC97A7F4DDCF}" dt="2023-08-23T09:27:26.947" v="455"/>
          <ac:spMkLst>
            <pc:docMk/>
            <pc:sldMk cId="785225770" sldId="434"/>
            <ac:spMk id="141" creationId="{39A9FBF5-CBEE-E93D-F379-B9EA22CFA5AA}"/>
          </ac:spMkLst>
        </pc:spChg>
        <pc:spChg chg="add del">
          <ac:chgData name="tien tran" userId="f5c0b7c74de91c7e" providerId="Windows Live" clId="Web-{796992A6-404F-4F98-9811-BC97A7F4DDCF}" dt="2023-08-23T09:27:26.947" v="455"/>
          <ac:spMkLst>
            <pc:docMk/>
            <pc:sldMk cId="785225770" sldId="434"/>
            <ac:spMk id="142" creationId="{340A09A7-976E-66BD-4EBA-F48DB3B1AA97}"/>
          </ac:spMkLst>
        </pc:spChg>
        <pc:spChg chg="add del">
          <ac:chgData name="tien tran" userId="f5c0b7c74de91c7e" providerId="Windows Live" clId="Web-{796992A6-404F-4F98-9811-BC97A7F4DDCF}" dt="2023-08-23T09:27:26.947" v="455"/>
          <ac:spMkLst>
            <pc:docMk/>
            <pc:sldMk cId="785225770" sldId="434"/>
            <ac:spMk id="143" creationId="{5322F144-4FE0-8818-731C-5262EAA00F4B}"/>
          </ac:spMkLst>
        </pc:spChg>
        <pc:spChg chg="add del">
          <ac:chgData name="tien tran" userId="f5c0b7c74de91c7e" providerId="Windows Live" clId="Web-{796992A6-404F-4F98-9811-BC97A7F4DDCF}" dt="2023-08-23T09:27:26.947" v="455"/>
          <ac:spMkLst>
            <pc:docMk/>
            <pc:sldMk cId="785225770" sldId="434"/>
            <ac:spMk id="144" creationId="{357C5589-4657-CD71-36F9-CF4FAD21CA4F}"/>
          </ac:spMkLst>
        </pc:spChg>
        <pc:spChg chg="add del">
          <ac:chgData name="tien tran" userId="f5c0b7c74de91c7e" providerId="Windows Live" clId="Web-{796992A6-404F-4F98-9811-BC97A7F4DDCF}" dt="2023-08-23T09:27:26.947" v="455"/>
          <ac:spMkLst>
            <pc:docMk/>
            <pc:sldMk cId="785225770" sldId="434"/>
            <ac:spMk id="145" creationId="{29C03AFA-064C-5E5C-1B17-47E1E7365F7D}"/>
          </ac:spMkLst>
        </pc:spChg>
        <pc:spChg chg="add del">
          <ac:chgData name="tien tran" userId="f5c0b7c74de91c7e" providerId="Windows Live" clId="Web-{796992A6-404F-4F98-9811-BC97A7F4DDCF}" dt="2023-08-23T09:27:26.947" v="455"/>
          <ac:spMkLst>
            <pc:docMk/>
            <pc:sldMk cId="785225770" sldId="434"/>
            <ac:spMk id="146" creationId="{D51D6B7A-E5AD-6ADE-9924-2314D7C7CED5}"/>
          </ac:spMkLst>
        </pc:spChg>
        <pc:spChg chg="add del">
          <ac:chgData name="tien tran" userId="f5c0b7c74de91c7e" providerId="Windows Live" clId="Web-{796992A6-404F-4F98-9811-BC97A7F4DDCF}" dt="2023-08-23T09:27:26.947" v="455"/>
          <ac:spMkLst>
            <pc:docMk/>
            <pc:sldMk cId="785225770" sldId="434"/>
            <ac:spMk id="147" creationId="{20E4C76B-DBB1-AA6B-5F1F-42D09B4F2EE9}"/>
          </ac:spMkLst>
        </pc:spChg>
        <pc:spChg chg="add del">
          <ac:chgData name="tien tran" userId="f5c0b7c74de91c7e" providerId="Windows Live" clId="Web-{796992A6-404F-4F98-9811-BC97A7F4DDCF}" dt="2023-08-23T09:27:26.947" v="455"/>
          <ac:spMkLst>
            <pc:docMk/>
            <pc:sldMk cId="785225770" sldId="434"/>
            <ac:spMk id="148" creationId="{EEB4BA9F-5FC1-2564-6A41-4273FAF3FB57}"/>
          </ac:spMkLst>
        </pc:spChg>
        <pc:spChg chg="add del">
          <ac:chgData name="tien tran" userId="f5c0b7c74de91c7e" providerId="Windows Live" clId="Web-{796992A6-404F-4F98-9811-BC97A7F4DDCF}" dt="2023-08-23T09:27:26.947" v="455"/>
          <ac:spMkLst>
            <pc:docMk/>
            <pc:sldMk cId="785225770" sldId="434"/>
            <ac:spMk id="150" creationId="{A4E2AB7E-422A-CBC6-CB9A-623B3652768C}"/>
          </ac:spMkLst>
        </pc:spChg>
        <pc:spChg chg="add del">
          <ac:chgData name="tien tran" userId="f5c0b7c74de91c7e" providerId="Windows Live" clId="Web-{796992A6-404F-4F98-9811-BC97A7F4DDCF}" dt="2023-08-23T09:27:26.947" v="455"/>
          <ac:spMkLst>
            <pc:docMk/>
            <pc:sldMk cId="785225770" sldId="434"/>
            <ac:spMk id="151" creationId="{A2ACC6BB-9CD7-7E18-6FEB-6093A89F98B0}"/>
          </ac:spMkLst>
        </pc:spChg>
        <pc:spChg chg="add del">
          <ac:chgData name="tien tran" userId="f5c0b7c74de91c7e" providerId="Windows Live" clId="Web-{796992A6-404F-4F98-9811-BC97A7F4DDCF}" dt="2023-08-23T09:27:26.947" v="455"/>
          <ac:spMkLst>
            <pc:docMk/>
            <pc:sldMk cId="785225770" sldId="434"/>
            <ac:spMk id="152" creationId="{4985457F-97BE-D22B-F584-D490B8DCB047}"/>
          </ac:spMkLst>
        </pc:spChg>
        <pc:spChg chg="add del">
          <ac:chgData name="tien tran" userId="f5c0b7c74de91c7e" providerId="Windows Live" clId="Web-{796992A6-404F-4F98-9811-BC97A7F4DDCF}" dt="2023-08-23T09:27:26.947" v="455"/>
          <ac:spMkLst>
            <pc:docMk/>
            <pc:sldMk cId="785225770" sldId="434"/>
            <ac:spMk id="153" creationId="{5D57CF27-40C9-0531-F2CE-2F5DE534F8D2}"/>
          </ac:spMkLst>
        </pc:spChg>
        <pc:spChg chg="add del">
          <ac:chgData name="tien tran" userId="f5c0b7c74de91c7e" providerId="Windows Live" clId="Web-{796992A6-404F-4F98-9811-BC97A7F4DDCF}" dt="2023-08-23T09:27:26.947" v="455"/>
          <ac:spMkLst>
            <pc:docMk/>
            <pc:sldMk cId="785225770" sldId="434"/>
            <ac:spMk id="154" creationId="{ABFCD63C-E45C-77D6-12FD-A80683E6AA16}"/>
          </ac:spMkLst>
        </pc:spChg>
        <pc:spChg chg="add del">
          <ac:chgData name="tien tran" userId="f5c0b7c74de91c7e" providerId="Windows Live" clId="Web-{796992A6-404F-4F98-9811-BC97A7F4DDCF}" dt="2023-08-23T09:27:26.947" v="455"/>
          <ac:spMkLst>
            <pc:docMk/>
            <pc:sldMk cId="785225770" sldId="434"/>
            <ac:spMk id="155" creationId="{7143B3E8-B7AA-A615-11B2-C03A0660C448}"/>
          </ac:spMkLst>
        </pc:spChg>
        <pc:spChg chg="add del">
          <ac:chgData name="tien tran" userId="f5c0b7c74de91c7e" providerId="Windows Live" clId="Web-{796992A6-404F-4F98-9811-BC97A7F4DDCF}" dt="2023-08-23T09:27:26.947" v="455"/>
          <ac:spMkLst>
            <pc:docMk/>
            <pc:sldMk cId="785225770" sldId="434"/>
            <ac:spMk id="157" creationId="{EA7E9686-1457-3049-1EC4-BA23B044A90C}"/>
          </ac:spMkLst>
        </pc:spChg>
        <pc:spChg chg="add del">
          <ac:chgData name="tien tran" userId="f5c0b7c74de91c7e" providerId="Windows Live" clId="Web-{796992A6-404F-4F98-9811-BC97A7F4DDCF}" dt="2023-08-23T09:27:26.947" v="455"/>
          <ac:spMkLst>
            <pc:docMk/>
            <pc:sldMk cId="785225770" sldId="434"/>
            <ac:spMk id="158" creationId="{D72B28D2-127A-FF3A-CC09-CAE8A9CB7F04}"/>
          </ac:spMkLst>
        </pc:spChg>
        <pc:spChg chg="add del">
          <ac:chgData name="tien tran" userId="f5c0b7c74de91c7e" providerId="Windows Live" clId="Web-{796992A6-404F-4F98-9811-BC97A7F4DDCF}" dt="2023-08-23T09:27:26.947" v="455"/>
          <ac:spMkLst>
            <pc:docMk/>
            <pc:sldMk cId="785225770" sldId="434"/>
            <ac:spMk id="160" creationId="{4638608B-7AAA-4A2C-4638-087AD9154FB9}"/>
          </ac:spMkLst>
        </pc:spChg>
        <pc:spChg chg="add del">
          <ac:chgData name="tien tran" userId="f5c0b7c74de91c7e" providerId="Windows Live" clId="Web-{796992A6-404F-4F98-9811-BC97A7F4DDCF}" dt="2023-08-23T09:27:26.947" v="455"/>
          <ac:spMkLst>
            <pc:docMk/>
            <pc:sldMk cId="785225770" sldId="434"/>
            <ac:spMk id="161" creationId="{74E67846-FE7C-DA6C-B4CC-EA12D33D7A3C}"/>
          </ac:spMkLst>
        </pc:spChg>
        <pc:spChg chg="add del">
          <ac:chgData name="tien tran" userId="f5c0b7c74de91c7e" providerId="Windows Live" clId="Web-{796992A6-404F-4F98-9811-BC97A7F4DDCF}" dt="2023-08-23T09:27:26.947" v="455"/>
          <ac:spMkLst>
            <pc:docMk/>
            <pc:sldMk cId="785225770" sldId="434"/>
            <ac:spMk id="162" creationId="{1BB0994B-3130-CCE8-C002-3508F9661F9D}"/>
          </ac:spMkLst>
        </pc:spChg>
        <pc:spChg chg="add del">
          <ac:chgData name="tien tran" userId="f5c0b7c74de91c7e" providerId="Windows Live" clId="Web-{796992A6-404F-4F98-9811-BC97A7F4DDCF}" dt="2023-08-23T09:27:26.947" v="455"/>
          <ac:spMkLst>
            <pc:docMk/>
            <pc:sldMk cId="785225770" sldId="434"/>
            <ac:spMk id="163" creationId="{DBFC4975-B30B-CBD1-5153-AF737441247C}"/>
          </ac:spMkLst>
        </pc:spChg>
        <pc:spChg chg="add del">
          <ac:chgData name="tien tran" userId="f5c0b7c74de91c7e" providerId="Windows Live" clId="Web-{796992A6-404F-4F98-9811-BC97A7F4DDCF}" dt="2023-08-23T09:27:26.947" v="455"/>
          <ac:spMkLst>
            <pc:docMk/>
            <pc:sldMk cId="785225770" sldId="434"/>
            <ac:spMk id="164" creationId="{97A4F413-75B7-5D95-8D27-D7CAE7F9950F}"/>
          </ac:spMkLst>
        </pc:spChg>
        <pc:spChg chg="add del">
          <ac:chgData name="tien tran" userId="f5c0b7c74de91c7e" providerId="Windows Live" clId="Web-{796992A6-404F-4F98-9811-BC97A7F4DDCF}" dt="2023-08-23T09:27:26.947" v="455"/>
          <ac:spMkLst>
            <pc:docMk/>
            <pc:sldMk cId="785225770" sldId="434"/>
            <ac:spMk id="165" creationId="{CCC76D5E-B115-E28F-98BB-0FD690164F80}"/>
          </ac:spMkLst>
        </pc:spChg>
        <pc:spChg chg="add del">
          <ac:chgData name="tien tran" userId="f5c0b7c74de91c7e" providerId="Windows Live" clId="Web-{796992A6-404F-4F98-9811-BC97A7F4DDCF}" dt="2023-08-23T09:27:26.947" v="455"/>
          <ac:spMkLst>
            <pc:docMk/>
            <pc:sldMk cId="785225770" sldId="434"/>
            <ac:spMk id="166" creationId="{62268720-BBEC-2679-C71E-9C70818F9026}"/>
          </ac:spMkLst>
        </pc:spChg>
        <pc:spChg chg="add del">
          <ac:chgData name="tien tran" userId="f5c0b7c74de91c7e" providerId="Windows Live" clId="Web-{796992A6-404F-4F98-9811-BC97A7F4DDCF}" dt="2023-08-23T09:27:26.947" v="455"/>
          <ac:spMkLst>
            <pc:docMk/>
            <pc:sldMk cId="785225770" sldId="434"/>
            <ac:spMk id="167" creationId="{F78D5675-42FB-D389-3981-1138665020FF}"/>
          </ac:spMkLst>
        </pc:spChg>
        <pc:spChg chg="add del">
          <ac:chgData name="tien tran" userId="f5c0b7c74de91c7e" providerId="Windows Live" clId="Web-{796992A6-404F-4F98-9811-BC97A7F4DDCF}" dt="2023-08-23T09:27:26.947" v="455"/>
          <ac:spMkLst>
            <pc:docMk/>
            <pc:sldMk cId="785225770" sldId="434"/>
            <ac:spMk id="168" creationId="{BDF43FB1-3624-F425-1E2C-F84B103F5E46}"/>
          </ac:spMkLst>
        </pc:spChg>
        <pc:spChg chg="add del">
          <ac:chgData name="tien tran" userId="f5c0b7c74de91c7e" providerId="Windows Live" clId="Web-{796992A6-404F-4F98-9811-BC97A7F4DDCF}" dt="2023-08-23T09:27:26.947" v="455"/>
          <ac:spMkLst>
            <pc:docMk/>
            <pc:sldMk cId="785225770" sldId="434"/>
            <ac:spMk id="169" creationId="{CA9B4E78-525B-B080-20B1-DE34E86D3916}"/>
          </ac:spMkLst>
        </pc:spChg>
        <pc:spChg chg="add del">
          <ac:chgData name="tien tran" userId="f5c0b7c74de91c7e" providerId="Windows Live" clId="Web-{796992A6-404F-4F98-9811-BC97A7F4DDCF}" dt="2023-08-23T09:27:26.947" v="455"/>
          <ac:spMkLst>
            <pc:docMk/>
            <pc:sldMk cId="785225770" sldId="434"/>
            <ac:spMk id="170" creationId="{3C38156E-7C52-4F29-29FA-B2A50C2C4979}"/>
          </ac:spMkLst>
        </pc:spChg>
        <pc:spChg chg="add del">
          <ac:chgData name="tien tran" userId="f5c0b7c74de91c7e" providerId="Windows Live" clId="Web-{796992A6-404F-4F98-9811-BC97A7F4DDCF}" dt="2023-08-23T09:27:26.947" v="455"/>
          <ac:spMkLst>
            <pc:docMk/>
            <pc:sldMk cId="785225770" sldId="434"/>
            <ac:spMk id="171" creationId="{29922EC8-C257-864F-070F-6F0D61F1612A}"/>
          </ac:spMkLst>
        </pc:spChg>
        <pc:spChg chg="add del">
          <ac:chgData name="tien tran" userId="f5c0b7c74de91c7e" providerId="Windows Live" clId="Web-{796992A6-404F-4F98-9811-BC97A7F4DDCF}" dt="2023-08-23T09:27:26.947" v="455"/>
          <ac:spMkLst>
            <pc:docMk/>
            <pc:sldMk cId="785225770" sldId="434"/>
            <ac:spMk id="172" creationId="{CB8286DF-1B58-CF6B-FF85-F37E6074EAF0}"/>
          </ac:spMkLst>
        </pc:spChg>
        <pc:spChg chg="add del">
          <ac:chgData name="tien tran" userId="f5c0b7c74de91c7e" providerId="Windows Live" clId="Web-{796992A6-404F-4F98-9811-BC97A7F4DDCF}" dt="2023-08-23T09:27:26.947" v="455"/>
          <ac:spMkLst>
            <pc:docMk/>
            <pc:sldMk cId="785225770" sldId="434"/>
            <ac:spMk id="173" creationId="{B6886962-AE51-23AB-49B8-76C949A27C45}"/>
          </ac:spMkLst>
        </pc:spChg>
        <pc:spChg chg="add del">
          <ac:chgData name="tien tran" userId="f5c0b7c74de91c7e" providerId="Windows Live" clId="Web-{796992A6-404F-4F98-9811-BC97A7F4DDCF}" dt="2023-08-23T09:27:26.947" v="455"/>
          <ac:spMkLst>
            <pc:docMk/>
            <pc:sldMk cId="785225770" sldId="434"/>
            <ac:spMk id="176" creationId="{A6673C92-BCC7-A70D-A470-9D81F398185A}"/>
          </ac:spMkLst>
        </pc:spChg>
        <pc:spChg chg="add del">
          <ac:chgData name="tien tran" userId="f5c0b7c74de91c7e" providerId="Windows Live" clId="Web-{796992A6-404F-4F98-9811-BC97A7F4DDCF}" dt="2023-08-23T09:27:26.947" v="455"/>
          <ac:spMkLst>
            <pc:docMk/>
            <pc:sldMk cId="785225770" sldId="434"/>
            <ac:spMk id="177" creationId="{CBE14CAD-8356-7E8E-54CA-0FE0229571DE}"/>
          </ac:spMkLst>
        </pc:spChg>
        <pc:spChg chg="add del">
          <ac:chgData name="tien tran" userId="f5c0b7c74de91c7e" providerId="Windows Live" clId="Web-{796992A6-404F-4F98-9811-BC97A7F4DDCF}" dt="2023-08-23T09:27:26.947" v="455"/>
          <ac:spMkLst>
            <pc:docMk/>
            <pc:sldMk cId="785225770" sldId="434"/>
            <ac:spMk id="178" creationId="{3AF13D0C-2442-DA50-E184-FC1EBAAEF502}"/>
          </ac:spMkLst>
        </pc:spChg>
        <pc:cxnChg chg="add mod">
          <ac:chgData name="tien tran" userId="f5c0b7c74de91c7e" providerId="Windows Live" clId="Web-{796992A6-404F-4F98-9811-BC97A7F4DDCF}" dt="2023-08-23T09:31:17.776" v="984" actId="1076"/>
          <ac:cxnSpMkLst>
            <pc:docMk/>
            <pc:sldMk cId="785225770" sldId="434"/>
            <ac:cxnSpMk id="14" creationId="{BA11FDA8-88D5-686A-795D-2B187F7E33C6}"/>
          </ac:cxnSpMkLst>
        </pc:cxnChg>
        <pc:cxnChg chg="add mod">
          <ac:chgData name="tien tran" userId="f5c0b7c74de91c7e" providerId="Windows Live" clId="Web-{796992A6-404F-4F98-9811-BC97A7F4DDCF}" dt="2023-08-23T09:31:17.776" v="977" actId="1076"/>
          <ac:cxnSpMkLst>
            <pc:docMk/>
            <pc:sldMk cId="785225770" sldId="434"/>
            <ac:cxnSpMk id="21" creationId="{1DFF44DF-9561-DF41-3C30-4008AED6CF2E}"/>
          </ac:cxnSpMkLst>
        </pc:cxnChg>
        <pc:cxnChg chg="add mod">
          <ac:chgData name="tien tran" userId="f5c0b7c74de91c7e" providerId="Windows Live" clId="Web-{796992A6-404F-4F98-9811-BC97A7F4DDCF}" dt="2023-08-23T09:31:17.776" v="982" actId="1076"/>
          <ac:cxnSpMkLst>
            <pc:docMk/>
            <pc:sldMk cId="785225770" sldId="434"/>
            <ac:cxnSpMk id="27" creationId="{5BD48C86-6E1E-A06A-2D1D-7DB954F82E03}"/>
          </ac:cxnSpMkLst>
        </pc:cxnChg>
        <pc:cxnChg chg="add mod">
          <ac:chgData name="tien tran" userId="f5c0b7c74de91c7e" providerId="Windows Live" clId="Web-{796992A6-404F-4F98-9811-BC97A7F4DDCF}" dt="2023-08-23T09:31:17.776" v="970" actId="1076"/>
          <ac:cxnSpMkLst>
            <pc:docMk/>
            <pc:sldMk cId="785225770" sldId="434"/>
            <ac:cxnSpMk id="28" creationId="{AD76671E-E525-FB6C-E75E-F43EBD4706FF}"/>
          </ac:cxnSpMkLst>
        </pc:cxnChg>
        <pc:cxnChg chg="add mod">
          <ac:chgData name="tien tran" userId="f5c0b7c74de91c7e" providerId="Windows Live" clId="Web-{796992A6-404F-4F98-9811-BC97A7F4DDCF}" dt="2023-08-23T09:31:17.776" v="963" actId="1076"/>
          <ac:cxnSpMkLst>
            <pc:docMk/>
            <pc:sldMk cId="785225770" sldId="434"/>
            <ac:cxnSpMk id="35" creationId="{0C068859-50AB-B433-E7D5-4B1E34902DB5}"/>
          </ac:cxnSpMkLst>
        </pc:cxnChg>
        <pc:cxnChg chg="add mod">
          <ac:chgData name="tien tran" userId="f5c0b7c74de91c7e" providerId="Windows Live" clId="Web-{796992A6-404F-4F98-9811-BC97A7F4DDCF}" dt="2023-08-23T09:31:17.776" v="956" actId="1076"/>
          <ac:cxnSpMkLst>
            <pc:docMk/>
            <pc:sldMk cId="785225770" sldId="434"/>
            <ac:cxnSpMk id="42" creationId="{E77EC841-7B2F-217C-0D08-651D1D33B95B}"/>
          </ac:cxnSpMkLst>
        </pc:cxnChg>
        <pc:cxnChg chg="add mod">
          <ac:chgData name="tien tran" userId="f5c0b7c74de91c7e" providerId="Windows Live" clId="Web-{796992A6-404F-4F98-9811-BC97A7F4DDCF}" dt="2023-08-23T09:31:17.776" v="952" actId="1076"/>
          <ac:cxnSpMkLst>
            <pc:docMk/>
            <pc:sldMk cId="785225770" sldId="434"/>
            <ac:cxnSpMk id="46" creationId="{8466DDA7-BCEA-9F64-FA6A-867A2C3C5367}"/>
          </ac:cxnSpMkLst>
        </pc:cxnChg>
        <pc:cxnChg chg="add mod">
          <ac:chgData name="tien tran" userId="f5c0b7c74de91c7e" providerId="Windows Live" clId="Web-{796992A6-404F-4F98-9811-BC97A7F4DDCF}" dt="2023-08-23T09:31:17.776" v="937" actId="1076"/>
          <ac:cxnSpMkLst>
            <pc:docMk/>
            <pc:sldMk cId="785225770" sldId="434"/>
            <ac:cxnSpMk id="61" creationId="{8BB9FEEE-B5CD-D587-2D98-851D9924A92A}"/>
          </ac:cxnSpMkLst>
        </pc:cxnChg>
        <pc:cxnChg chg="add mod">
          <ac:chgData name="tien tran" userId="f5c0b7c74de91c7e" providerId="Windows Live" clId="Web-{796992A6-404F-4F98-9811-BC97A7F4DDCF}" dt="2023-08-23T09:31:17.776" v="930" actId="1076"/>
          <ac:cxnSpMkLst>
            <pc:docMk/>
            <pc:sldMk cId="785225770" sldId="434"/>
            <ac:cxnSpMk id="68" creationId="{3C286952-B717-F335-EDC3-F1958016E260}"/>
          </ac:cxnSpMkLst>
        </pc:cxnChg>
        <pc:cxnChg chg="add mod">
          <ac:chgData name="tien tran" userId="f5c0b7c74de91c7e" providerId="Windows Live" clId="Web-{796992A6-404F-4F98-9811-BC97A7F4DDCF}" dt="2023-08-23T09:31:17.776" v="927" actId="1076"/>
          <ac:cxnSpMkLst>
            <pc:docMk/>
            <pc:sldMk cId="785225770" sldId="434"/>
            <ac:cxnSpMk id="71" creationId="{6D0AAAB8-EBC6-1F56-CDF6-A8B9FB29F2E6}"/>
          </ac:cxnSpMkLst>
        </pc:cxnChg>
        <pc:cxnChg chg="add mod">
          <ac:chgData name="tien tran" userId="f5c0b7c74de91c7e" providerId="Windows Live" clId="Web-{796992A6-404F-4F98-9811-BC97A7F4DDCF}" dt="2023-08-23T09:31:17.760" v="912" actId="1076"/>
          <ac:cxnSpMkLst>
            <pc:docMk/>
            <pc:sldMk cId="785225770" sldId="434"/>
            <ac:cxnSpMk id="86" creationId="{AC09A288-C37E-6690-2BD7-2D82A31B3C08}"/>
          </ac:cxnSpMkLst>
        </pc:cxnChg>
        <pc:cxnChg chg="add mod">
          <ac:chgData name="tien tran" userId="f5c0b7c74de91c7e" providerId="Windows Live" clId="Web-{796992A6-404F-4F98-9811-BC97A7F4DDCF}" dt="2023-08-23T09:31:17.776" v="938" actId="1076"/>
          <ac:cxnSpMkLst>
            <pc:docMk/>
            <pc:sldMk cId="785225770" sldId="434"/>
            <ac:cxnSpMk id="87" creationId="{89D890A9-3DFA-DB16-DABB-8A4FFE5D9E2D}"/>
          </ac:cxnSpMkLst>
        </pc:cxnChg>
        <pc:cxnChg chg="add mod">
          <ac:chgData name="tien tran" userId="f5c0b7c74de91c7e" providerId="Windows Live" clId="Web-{796992A6-404F-4F98-9811-BC97A7F4DDCF}" dt="2023-08-23T09:31:17.760" v="907" actId="1076"/>
          <ac:cxnSpMkLst>
            <pc:docMk/>
            <pc:sldMk cId="785225770" sldId="434"/>
            <ac:cxnSpMk id="91" creationId="{9AF893F1-F9CB-9FFE-ADAE-6FA70A13B7FA}"/>
          </ac:cxnSpMkLst>
        </pc:cxnChg>
        <pc:cxnChg chg="add mod">
          <ac:chgData name="tien tran" userId="f5c0b7c74de91c7e" providerId="Windows Live" clId="Web-{796992A6-404F-4F98-9811-BC97A7F4DDCF}" dt="2023-08-23T09:31:17.760" v="906" actId="1076"/>
          <ac:cxnSpMkLst>
            <pc:docMk/>
            <pc:sldMk cId="785225770" sldId="434"/>
            <ac:cxnSpMk id="92" creationId="{062E5D9A-1B09-F4A1-1E17-FF60F6B31359}"/>
          </ac:cxnSpMkLst>
        </pc:cxnChg>
        <pc:cxnChg chg="add del mod">
          <ac:chgData name="tien tran" userId="f5c0b7c74de91c7e" providerId="Windows Live" clId="Web-{796992A6-404F-4F98-9811-BC97A7F4DDCF}" dt="2023-08-23T09:27:26.947" v="455"/>
          <ac:cxnSpMkLst>
            <pc:docMk/>
            <pc:sldMk cId="785225770" sldId="434"/>
            <ac:cxnSpMk id="102" creationId="{BA11FDA8-88D5-686A-795D-2B187F7E33C6}"/>
          </ac:cxnSpMkLst>
        </pc:cxnChg>
        <pc:cxnChg chg="add del mod">
          <ac:chgData name="tien tran" userId="f5c0b7c74de91c7e" providerId="Windows Live" clId="Web-{796992A6-404F-4F98-9811-BC97A7F4DDCF}" dt="2023-08-23T09:27:26.947" v="455"/>
          <ac:cxnSpMkLst>
            <pc:docMk/>
            <pc:sldMk cId="785225770" sldId="434"/>
            <ac:cxnSpMk id="109" creationId="{1DFF44DF-9561-DF41-3C30-4008AED6CF2E}"/>
          </ac:cxnSpMkLst>
        </pc:cxnChg>
        <pc:cxnChg chg="add del mod">
          <ac:chgData name="tien tran" userId="f5c0b7c74de91c7e" providerId="Windows Live" clId="Web-{796992A6-404F-4F98-9811-BC97A7F4DDCF}" dt="2023-08-23T09:27:26.947" v="455"/>
          <ac:cxnSpMkLst>
            <pc:docMk/>
            <pc:sldMk cId="785225770" sldId="434"/>
            <ac:cxnSpMk id="115" creationId="{5BD48C86-6E1E-A06A-2D1D-7DB954F82E03}"/>
          </ac:cxnSpMkLst>
        </pc:cxnChg>
        <pc:cxnChg chg="add del mod">
          <ac:chgData name="tien tran" userId="f5c0b7c74de91c7e" providerId="Windows Live" clId="Web-{796992A6-404F-4F98-9811-BC97A7F4DDCF}" dt="2023-08-23T09:27:26.947" v="455"/>
          <ac:cxnSpMkLst>
            <pc:docMk/>
            <pc:sldMk cId="785225770" sldId="434"/>
            <ac:cxnSpMk id="116" creationId="{AD76671E-E525-FB6C-E75E-F43EBD4706FF}"/>
          </ac:cxnSpMkLst>
        </pc:cxnChg>
        <pc:cxnChg chg="add del mod">
          <ac:chgData name="tien tran" userId="f5c0b7c74de91c7e" providerId="Windows Live" clId="Web-{796992A6-404F-4F98-9811-BC97A7F4DDCF}" dt="2023-08-23T09:27:26.947" v="455"/>
          <ac:cxnSpMkLst>
            <pc:docMk/>
            <pc:sldMk cId="785225770" sldId="434"/>
            <ac:cxnSpMk id="123" creationId="{0C068859-50AB-B433-E7D5-4B1E34902DB5}"/>
          </ac:cxnSpMkLst>
        </pc:cxnChg>
        <pc:cxnChg chg="add del mod">
          <ac:chgData name="tien tran" userId="f5c0b7c74de91c7e" providerId="Windows Live" clId="Web-{796992A6-404F-4F98-9811-BC97A7F4DDCF}" dt="2023-08-23T09:27:26.947" v="455"/>
          <ac:cxnSpMkLst>
            <pc:docMk/>
            <pc:sldMk cId="785225770" sldId="434"/>
            <ac:cxnSpMk id="130" creationId="{E77EC841-7B2F-217C-0D08-651D1D33B95B}"/>
          </ac:cxnSpMkLst>
        </pc:cxnChg>
        <pc:cxnChg chg="add del mod">
          <ac:chgData name="tien tran" userId="f5c0b7c74de91c7e" providerId="Windows Live" clId="Web-{796992A6-404F-4F98-9811-BC97A7F4DDCF}" dt="2023-08-23T09:27:26.947" v="455"/>
          <ac:cxnSpMkLst>
            <pc:docMk/>
            <pc:sldMk cId="785225770" sldId="434"/>
            <ac:cxnSpMk id="134" creationId="{8466DDA7-BCEA-9F64-FA6A-867A2C3C5367}"/>
          </ac:cxnSpMkLst>
        </pc:cxnChg>
        <pc:cxnChg chg="add del mod">
          <ac:chgData name="tien tran" userId="f5c0b7c74de91c7e" providerId="Windows Live" clId="Web-{796992A6-404F-4F98-9811-BC97A7F4DDCF}" dt="2023-08-23T09:27:26.947" v="455"/>
          <ac:cxnSpMkLst>
            <pc:docMk/>
            <pc:sldMk cId="785225770" sldId="434"/>
            <ac:cxnSpMk id="149" creationId="{8BB9FEEE-B5CD-D587-2D98-851D9924A92A}"/>
          </ac:cxnSpMkLst>
        </pc:cxnChg>
        <pc:cxnChg chg="add del mod">
          <ac:chgData name="tien tran" userId="f5c0b7c74de91c7e" providerId="Windows Live" clId="Web-{796992A6-404F-4F98-9811-BC97A7F4DDCF}" dt="2023-08-23T09:27:26.947" v="455"/>
          <ac:cxnSpMkLst>
            <pc:docMk/>
            <pc:sldMk cId="785225770" sldId="434"/>
            <ac:cxnSpMk id="156" creationId="{3C286952-B717-F335-EDC3-F1958016E260}"/>
          </ac:cxnSpMkLst>
        </pc:cxnChg>
        <pc:cxnChg chg="add del mod">
          <ac:chgData name="tien tran" userId="f5c0b7c74de91c7e" providerId="Windows Live" clId="Web-{796992A6-404F-4F98-9811-BC97A7F4DDCF}" dt="2023-08-23T09:27:26.947" v="455"/>
          <ac:cxnSpMkLst>
            <pc:docMk/>
            <pc:sldMk cId="785225770" sldId="434"/>
            <ac:cxnSpMk id="159" creationId="{6D0AAAB8-EBC6-1F56-CDF6-A8B9FB29F2E6}"/>
          </ac:cxnSpMkLst>
        </pc:cxnChg>
        <pc:cxnChg chg="add del mod">
          <ac:chgData name="tien tran" userId="f5c0b7c74de91c7e" providerId="Windows Live" clId="Web-{796992A6-404F-4F98-9811-BC97A7F4DDCF}" dt="2023-08-23T09:27:26.947" v="455"/>
          <ac:cxnSpMkLst>
            <pc:docMk/>
            <pc:sldMk cId="785225770" sldId="434"/>
            <ac:cxnSpMk id="174" creationId="{AC09A288-C37E-6690-2BD7-2D82A31B3C08}"/>
          </ac:cxnSpMkLst>
        </pc:cxnChg>
        <pc:cxnChg chg="add del mod">
          <ac:chgData name="tien tran" userId="f5c0b7c74de91c7e" providerId="Windows Live" clId="Web-{796992A6-404F-4F98-9811-BC97A7F4DDCF}" dt="2023-08-23T09:27:26.947" v="455"/>
          <ac:cxnSpMkLst>
            <pc:docMk/>
            <pc:sldMk cId="785225770" sldId="434"/>
            <ac:cxnSpMk id="175" creationId="{89D890A9-3DFA-DB16-DABB-8A4FFE5D9E2D}"/>
          </ac:cxnSpMkLst>
        </pc:cxnChg>
        <pc:cxnChg chg="add del">
          <ac:chgData name="tien tran" userId="f5c0b7c74de91c7e" providerId="Windows Live" clId="Web-{796992A6-404F-4F98-9811-BC97A7F4DDCF}" dt="2023-08-23T09:27:26.947" v="455"/>
          <ac:cxnSpMkLst>
            <pc:docMk/>
            <pc:sldMk cId="785225770" sldId="434"/>
            <ac:cxnSpMk id="179" creationId="{9AF893F1-F9CB-9FFE-ADAE-6FA70A13B7FA}"/>
          </ac:cxnSpMkLst>
        </pc:cxnChg>
        <pc:cxnChg chg="add del">
          <ac:chgData name="tien tran" userId="f5c0b7c74de91c7e" providerId="Windows Live" clId="Web-{796992A6-404F-4F98-9811-BC97A7F4DDCF}" dt="2023-08-23T09:27:26.947" v="455"/>
          <ac:cxnSpMkLst>
            <pc:docMk/>
            <pc:sldMk cId="785225770" sldId="434"/>
            <ac:cxnSpMk id="180" creationId="{062E5D9A-1B09-F4A1-1E17-FF60F6B31359}"/>
          </ac:cxnSpMkLst>
        </pc:cxnChg>
      </pc:sldChg>
      <pc:sldChg chg="del">
        <pc:chgData name="tien tran" userId="f5c0b7c74de91c7e" providerId="Windows Live" clId="Web-{796992A6-404F-4F98-9811-BC97A7F4DDCF}" dt="2023-08-23T05:17:29.310" v="37"/>
        <pc:sldMkLst>
          <pc:docMk/>
          <pc:sldMk cId="2753533307" sldId="434"/>
        </pc:sldMkLst>
      </pc:sldChg>
      <pc:sldChg chg="del">
        <pc:chgData name="tien tran" userId="f5c0b7c74de91c7e" providerId="Windows Live" clId="Web-{796992A6-404F-4F98-9811-BC97A7F4DDCF}" dt="2023-08-23T05:17:29.310" v="31"/>
        <pc:sldMkLst>
          <pc:docMk/>
          <pc:sldMk cId="1928873527" sldId="435"/>
        </pc:sldMkLst>
      </pc:sldChg>
      <pc:sldChg chg="new del">
        <pc:chgData name="tien tran" userId="f5c0b7c74de91c7e" providerId="Windows Live" clId="Web-{796992A6-404F-4F98-9811-BC97A7F4DDCF}" dt="2023-08-23T09:31:02.947" v="905"/>
        <pc:sldMkLst>
          <pc:docMk/>
          <pc:sldMk cId="3887822594" sldId="435"/>
        </pc:sldMkLst>
      </pc:sldChg>
      <pc:sldChg chg="del">
        <pc:chgData name="tien tran" userId="f5c0b7c74de91c7e" providerId="Windows Live" clId="Web-{796992A6-404F-4F98-9811-BC97A7F4DDCF}" dt="2023-08-23T05:17:29.295" v="30"/>
        <pc:sldMkLst>
          <pc:docMk/>
          <pc:sldMk cId="1220979766" sldId="436"/>
        </pc:sldMkLst>
      </pc:sldChg>
      <pc:sldChg chg="del">
        <pc:chgData name="tien tran" userId="f5c0b7c74de91c7e" providerId="Windows Live" clId="Web-{796992A6-404F-4F98-9811-BC97A7F4DDCF}" dt="2023-08-23T05:17:29.295" v="29"/>
        <pc:sldMkLst>
          <pc:docMk/>
          <pc:sldMk cId="4147969683" sldId="437"/>
        </pc:sldMkLst>
      </pc:sldChg>
    </pc:docChg>
  </pc:docChgLst>
  <pc:docChgLst>
    <pc:chgData name="tien tran" userId="f5c0b7c74de91c7e" providerId="Windows Live" clId="Web-{1E8EF9DC-5EA4-425E-9953-1ABDFB2097F3}"/>
    <pc:docChg chg="addSld delSld modSld">
      <pc:chgData name="tien tran" userId="f5c0b7c74de91c7e" providerId="Windows Live" clId="Web-{1E8EF9DC-5EA4-425E-9953-1ABDFB2097F3}" dt="2023-08-04T15:18:07.729" v="284" actId="20577"/>
      <pc:docMkLst>
        <pc:docMk/>
      </pc:docMkLst>
      <pc:sldChg chg="modNotes">
        <pc:chgData name="tien tran" userId="f5c0b7c74de91c7e" providerId="Windows Live" clId="Web-{1E8EF9DC-5EA4-425E-9953-1ABDFB2097F3}" dt="2023-08-04T14:37:56.611" v="2"/>
        <pc:sldMkLst>
          <pc:docMk/>
          <pc:sldMk cId="0" sldId="257"/>
        </pc:sldMkLst>
      </pc:sldChg>
      <pc:sldChg chg="modNotes">
        <pc:chgData name="tien tran" userId="f5c0b7c74de91c7e" providerId="Windows Live" clId="Web-{1E8EF9DC-5EA4-425E-9953-1ABDFB2097F3}" dt="2023-08-04T14:50:59.811" v="19"/>
        <pc:sldMkLst>
          <pc:docMk/>
          <pc:sldMk cId="1642895426" sldId="407"/>
        </pc:sldMkLst>
      </pc:sldChg>
      <pc:sldChg chg="modSp new modNotes">
        <pc:chgData name="tien tran" userId="f5c0b7c74de91c7e" providerId="Windows Live" clId="Web-{1E8EF9DC-5EA4-425E-9953-1ABDFB2097F3}" dt="2023-08-04T15:15:41.616" v="225" actId="20577"/>
        <pc:sldMkLst>
          <pc:docMk/>
          <pc:sldMk cId="1338927439" sldId="411"/>
        </pc:sldMkLst>
        <pc:spChg chg="mod">
          <ac:chgData name="tien tran" userId="f5c0b7c74de91c7e" providerId="Windows Live" clId="Web-{1E8EF9DC-5EA4-425E-9953-1ABDFB2097F3}" dt="2023-08-04T14:41:55.026" v="12" actId="20577"/>
          <ac:spMkLst>
            <pc:docMk/>
            <pc:sldMk cId="1338927439" sldId="411"/>
            <ac:spMk id="2" creationId="{30357637-E3C3-E19E-7C9D-5382AB750A2B}"/>
          </ac:spMkLst>
        </pc:spChg>
        <pc:spChg chg="mod">
          <ac:chgData name="tien tran" userId="f5c0b7c74de91c7e" providerId="Windows Live" clId="Web-{1E8EF9DC-5EA4-425E-9953-1ABDFB2097F3}" dt="2023-08-04T15:15:41.616" v="225" actId="20577"/>
          <ac:spMkLst>
            <pc:docMk/>
            <pc:sldMk cId="1338927439" sldId="411"/>
            <ac:spMk id="3" creationId="{C900DF86-2FB5-4E1D-8EDB-8BDD1FB4ACA4}"/>
          </ac:spMkLst>
        </pc:spChg>
      </pc:sldChg>
      <pc:sldChg chg="modSp new">
        <pc:chgData name="tien tran" userId="f5c0b7c74de91c7e" providerId="Windows Live" clId="Web-{1E8EF9DC-5EA4-425E-9953-1ABDFB2097F3}" dt="2023-08-04T15:18:07.729" v="284" actId="20577"/>
        <pc:sldMkLst>
          <pc:docMk/>
          <pc:sldMk cId="610090152" sldId="412"/>
        </pc:sldMkLst>
        <pc:spChg chg="mod">
          <ac:chgData name="tien tran" userId="f5c0b7c74de91c7e" providerId="Windows Live" clId="Web-{1E8EF9DC-5EA4-425E-9953-1ABDFB2097F3}" dt="2023-08-04T15:16:17.256" v="237" actId="20577"/>
          <ac:spMkLst>
            <pc:docMk/>
            <pc:sldMk cId="610090152" sldId="412"/>
            <ac:spMk id="2" creationId="{34BA921E-21A0-1E80-60A4-69F160F27C97}"/>
          </ac:spMkLst>
        </pc:spChg>
        <pc:spChg chg="mod">
          <ac:chgData name="tien tran" userId="f5c0b7c74de91c7e" providerId="Windows Live" clId="Web-{1E8EF9DC-5EA4-425E-9953-1ABDFB2097F3}" dt="2023-08-04T15:18:07.729" v="284" actId="20577"/>
          <ac:spMkLst>
            <pc:docMk/>
            <pc:sldMk cId="610090152" sldId="412"/>
            <ac:spMk id="3" creationId="{65EF62E1-3A68-2759-4F79-8481E0CAD645}"/>
          </ac:spMkLst>
        </pc:spChg>
      </pc:sldChg>
      <pc:sldChg chg="modSp new del">
        <pc:chgData name="tien tran" userId="f5c0b7c74de91c7e" providerId="Windows Live" clId="Web-{1E8EF9DC-5EA4-425E-9953-1ABDFB2097F3}" dt="2023-08-04T15:15:43.036" v="226"/>
        <pc:sldMkLst>
          <pc:docMk/>
          <pc:sldMk cId="762551238" sldId="413"/>
        </pc:sldMkLst>
        <pc:spChg chg="mod">
          <ac:chgData name="tien tran" userId="f5c0b7c74de91c7e" providerId="Windows Live" clId="Web-{1E8EF9DC-5EA4-425E-9953-1ABDFB2097F3}" dt="2023-08-04T15:07:21.518" v="204" actId="20577"/>
          <ac:spMkLst>
            <pc:docMk/>
            <pc:sldMk cId="762551238" sldId="413"/>
            <ac:spMk id="2" creationId="{73F071EC-2E4C-4577-B9B4-83E9D22B10C4}"/>
          </ac:spMkLst>
        </pc:spChg>
      </pc:sldChg>
      <pc:sldChg chg="modSp new del">
        <pc:chgData name="tien tran" userId="f5c0b7c74de91c7e" providerId="Windows Live" clId="Web-{1E8EF9DC-5EA4-425E-9953-1ABDFB2097F3}" dt="2023-08-04T15:15:46.192" v="227"/>
        <pc:sldMkLst>
          <pc:docMk/>
          <pc:sldMk cId="1881031138" sldId="414"/>
        </pc:sldMkLst>
        <pc:spChg chg="mod">
          <ac:chgData name="tien tran" userId="f5c0b7c74de91c7e" providerId="Windows Live" clId="Web-{1E8EF9DC-5EA4-425E-9953-1ABDFB2097F3}" dt="2023-08-04T15:09:23.147" v="213" actId="20577"/>
          <ac:spMkLst>
            <pc:docMk/>
            <pc:sldMk cId="1881031138" sldId="414"/>
            <ac:spMk id="2" creationId="{A1C4CAA4-71C7-77A4-A640-252FE09BCF24}"/>
          </ac:spMkLst>
        </pc:spChg>
      </pc:sldChg>
    </pc:docChg>
  </pc:docChgLst>
  <pc:docChgLst>
    <pc:chgData name="tien tran" userId="f5c0b7c74de91c7e" providerId="Windows Live" clId="Web-{11F2CECC-3273-4AE8-A998-71AC8E71EEE6}"/>
    <pc:docChg chg="addSld delSld modSld">
      <pc:chgData name="tien tran" userId="f5c0b7c74de91c7e" providerId="Windows Live" clId="Web-{11F2CECC-3273-4AE8-A998-71AC8E71EEE6}" dt="2023-08-17T10:06:54.003" v="73" actId="20577"/>
      <pc:docMkLst>
        <pc:docMk/>
      </pc:docMkLst>
      <pc:sldChg chg="modSp">
        <pc:chgData name="tien tran" userId="f5c0b7c74de91c7e" providerId="Windows Live" clId="Web-{11F2CECC-3273-4AE8-A998-71AC8E71EEE6}" dt="2023-08-17T10:01:28.246" v="5" actId="20577"/>
        <pc:sldMkLst>
          <pc:docMk/>
          <pc:sldMk cId="0" sldId="257"/>
        </pc:sldMkLst>
        <pc:spChg chg="mod">
          <ac:chgData name="tien tran" userId="f5c0b7c74de91c7e" providerId="Windows Live" clId="Web-{11F2CECC-3273-4AE8-A998-71AC8E71EEE6}" dt="2023-08-17T10:01:28.246" v="5" actId="20577"/>
          <ac:spMkLst>
            <pc:docMk/>
            <pc:sldMk cId="0" sldId="257"/>
            <ac:spMk id="190467" creationId="{00000000-0000-0000-0000-000000000000}"/>
          </ac:spMkLst>
        </pc:spChg>
      </pc:sldChg>
      <pc:sldChg chg="modSp">
        <pc:chgData name="tien tran" userId="f5c0b7c74de91c7e" providerId="Windows Live" clId="Web-{11F2CECC-3273-4AE8-A998-71AC8E71EEE6}" dt="2023-08-17T10:00:58.855" v="0" actId="20577"/>
        <pc:sldMkLst>
          <pc:docMk/>
          <pc:sldMk cId="0" sldId="404"/>
        </pc:sldMkLst>
        <pc:spChg chg="mod">
          <ac:chgData name="tien tran" userId="f5c0b7c74de91c7e" providerId="Windows Live" clId="Web-{11F2CECC-3273-4AE8-A998-71AC8E71EEE6}" dt="2023-08-17T10:00:58.855" v="0" actId="20577"/>
          <ac:spMkLst>
            <pc:docMk/>
            <pc:sldMk cId="0" sldId="404"/>
            <ac:spMk id="12" creationId="{00000000-0000-0000-0000-000000000000}"/>
          </ac:spMkLst>
        </pc:spChg>
      </pc:sldChg>
      <pc:sldChg chg="modSp">
        <pc:chgData name="tien tran" userId="f5c0b7c74de91c7e" providerId="Windows Live" clId="Web-{11F2CECC-3273-4AE8-A998-71AC8E71EEE6}" dt="2023-08-17T10:01:53.809" v="9" actId="20577"/>
        <pc:sldMkLst>
          <pc:docMk/>
          <pc:sldMk cId="788580868" sldId="405"/>
        </pc:sldMkLst>
        <pc:spChg chg="mod">
          <ac:chgData name="tien tran" userId="f5c0b7c74de91c7e" providerId="Windows Live" clId="Web-{11F2CECC-3273-4AE8-A998-71AC8E71EEE6}" dt="2023-08-17T10:01:53.809" v="9" actId="20577"/>
          <ac:spMkLst>
            <pc:docMk/>
            <pc:sldMk cId="788580868" sldId="405"/>
            <ac:spMk id="3" creationId="{3356C97B-92D3-569A-CA12-3111814852CA}"/>
          </ac:spMkLst>
        </pc:spChg>
      </pc:sldChg>
      <pc:sldChg chg="modSp add replId">
        <pc:chgData name="tien tran" userId="f5c0b7c74de91c7e" providerId="Windows Live" clId="Web-{11F2CECC-3273-4AE8-A998-71AC8E71EEE6}" dt="2023-08-17T10:02:09.231" v="35" actId="20577"/>
        <pc:sldMkLst>
          <pc:docMk/>
          <pc:sldMk cId="1463366700" sldId="406"/>
        </pc:sldMkLst>
        <pc:spChg chg="mod">
          <ac:chgData name="tien tran" userId="f5c0b7c74de91c7e" providerId="Windows Live" clId="Web-{11F2CECC-3273-4AE8-A998-71AC8E71EEE6}" dt="2023-08-17T10:02:09.231" v="35" actId="20577"/>
          <ac:spMkLst>
            <pc:docMk/>
            <pc:sldMk cId="1463366700" sldId="406"/>
            <ac:spMk id="3" creationId="{3356C97B-92D3-569A-CA12-3111814852CA}"/>
          </ac:spMkLst>
        </pc:spChg>
      </pc:sldChg>
      <pc:sldChg chg="del">
        <pc:chgData name="tien tran" userId="f5c0b7c74de91c7e" providerId="Windows Live" clId="Web-{11F2CECC-3273-4AE8-A998-71AC8E71EEE6}" dt="2023-08-17T10:01:58.950" v="20"/>
        <pc:sldMkLst>
          <pc:docMk/>
          <pc:sldMk cId="3809411529" sldId="406"/>
        </pc:sldMkLst>
      </pc:sldChg>
      <pc:sldChg chg="modSp new">
        <pc:chgData name="tien tran" userId="f5c0b7c74de91c7e" providerId="Windows Live" clId="Web-{11F2CECC-3273-4AE8-A998-71AC8E71EEE6}" dt="2023-08-17T10:05:42.486" v="58" actId="20577"/>
        <pc:sldMkLst>
          <pc:docMk/>
          <pc:sldMk cId="3660406098" sldId="407"/>
        </pc:sldMkLst>
        <pc:spChg chg="mod">
          <ac:chgData name="tien tran" userId="f5c0b7c74de91c7e" providerId="Windows Live" clId="Web-{11F2CECC-3273-4AE8-A998-71AC8E71EEE6}" dt="2023-08-17T10:05:42.486" v="58" actId="20577"/>
          <ac:spMkLst>
            <pc:docMk/>
            <pc:sldMk cId="3660406098" sldId="407"/>
            <ac:spMk id="2" creationId="{12DB353D-F1AD-1B1A-764A-661322F89B80}"/>
          </ac:spMkLst>
        </pc:spChg>
        <pc:spChg chg="mod">
          <ac:chgData name="tien tran" userId="f5c0b7c74de91c7e" providerId="Windows Live" clId="Web-{11F2CECC-3273-4AE8-A998-71AC8E71EEE6}" dt="2023-08-17T10:04:16.484" v="49" actId="20577"/>
          <ac:spMkLst>
            <pc:docMk/>
            <pc:sldMk cId="3660406098" sldId="407"/>
            <ac:spMk id="3" creationId="{2ED544F2-D4A9-4A72-2DAB-B9F8D66E2583}"/>
          </ac:spMkLst>
        </pc:spChg>
      </pc:sldChg>
      <pc:sldChg chg="modSp new">
        <pc:chgData name="tien tran" userId="f5c0b7c74de91c7e" providerId="Windows Live" clId="Web-{11F2CECC-3273-4AE8-A998-71AC8E71EEE6}" dt="2023-08-17T10:06:51.300" v="72" actId="20577"/>
        <pc:sldMkLst>
          <pc:docMk/>
          <pc:sldMk cId="2602050151" sldId="408"/>
        </pc:sldMkLst>
        <pc:spChg chg="mod">
          <ac:chgData name="tien tran" userId="f5c0b7c74de91c7e" providerId="Windows Live" clId="Web-{11F2CECC-3273-4AE8-A998-71AC8E71EEE6}" dt="2023-08-17T10:06:51.300" v="72" actId="20577"/>
          <ac:spMkLst>
            <pc:docMk/>
            <pc:sldMk cId="2602050151" sldId="408"/>
            <ac:spMk id="2" creationId="{2B8BA177-58A1-E45B-2257-2DE1599A8928}"/>
          </ac:spMkLst>
        </pc:spChg>
        <pc:spChg chg="mod">
          <ac:chgData name="tien tran" userId="f5c0b7c74de91c7e" providerId="Windows Live" clId="Web-{11F2CECC-3273-4AE8-A998-71AC8E71EEE6}" dt="2023-08-17T10:06:10.596" v="63" actId="20577"/>
          <ac:spMkLst>
            <pc:docMk/>
            <pc:sldMk cId="2602050151" sldId="408"/>
            <ac:spMk id="3" creationId="{5711D6BE-B0C9-B8A1-9B50-6A729F01DD55}"/>
          </ac:spMkLst>
        </pc:spChg>
      </pc:sldChg>
      <pc:sldChg chg="del">
        <pc:chgData name="tien tran" userId="f5c0b7c74de91c7e" providerId="Windows Live" clId="Web-{11F2CECC-3273-4AE8-A998-71AC8E71EEE6}" dt="2023-08-17T10:01:58.950" v="16"/>
        <pc:sldMkLst>
          <pc:docMk/>
          <pc:sldMk cId="3901513261" sldId="408"/>
        </pc:sldMkLst>
      </pc:sldChg>
      <pc:sldChg chg="modSp new">
        <pc:chgData name="tien tran" userId="f5c0b7c74de91c7e" providerId="Windows Live" clId="Web-{11F2CECC-3273-4AE8-A998-71AC8E71EEE6}" dt="2023-08-17T10:06:54.003" v="73" actId="20577"/>
        <pc:sldMkLst>
          <pc:docMk/>
          <pc:sldMk cId="3789391455" sldId="409"/>
        </pc:sldMkLst>
        <pc:spChg chg="mod">
          <ac:chgData name="tien tran" userId="f5c0b7c74de91c7e" providerId="Windows Live" clId="Web-{11F2CECC-3273-4AE8-A998-71AC8E71EEE6}" dt="2023-08-17T10:06:54.003" v="73" actId="20577"/>
          <ac:spMkLst>
            <pc:docMk/>
            <pc:sldMk cId="3789391455" sldId="409"/>
            <ac:spMk id="2" creationId="{998B0640-D2AA-78EA-2959-64D38B5A5018}"/>
          </ac:spMkLst>
        </pc:spChg>
        <pc:spChg chg="mod">
          <ac:chgData name="tien tran" userId="f5c0b7c74de91c7e" providerId="Windows Live" clId="Web-{11F2CECC-3273-4AE8-A998-71AC8E71EEE6}" dt="2023-08-17T10:06:44.441" v="71" actId="20577"/>
          <ac:spMkLst>
            <pc:docMk/>
            <pc:sldMk cId="3789391455" sldId="409"/>
            <ac:spMk id="3" creationId="{C3BCEE42-E98D-A995-3BFA-06509A902630}"/>
          </ac:spMkLst>
        </pc:spChg>
      </pc:sldChg>
      <pc:sldChg chg="del">
        <pc:chgData name="tien tran" userId="f5c0b7c74de91c7e" providerId="Windows Live" clId="Web-{11F2CECC-3273-4AE8-A998-71AC8E71EEE6}" dt="2023-08-17T10:01:58.966" v="31"/>
        <pc:sldMkLst>
          <pc:docMk/>
          <pc:sldMk cId="2644373391" sldId="410"/>
        </pc:sldMkLst>
      </pc:sldChg>
      <pc:sldChg chg="del">
        <pc:chgData name="tien tran" userId="f5c0b7c74de91c7e" providerId="Windows Live" clId="Web-{11F2CECC-3273-4AE8-A998-71AC8E71EEE6}" dt="2023-08-17T10:01:58.966" v="30"/>
        <pc:sldMkLst>
          <pc:docMk/>
          <pc:sldMk cId="4218981463" sldId="411"/>
        </pc:sldMkLst>
      </pc:sldChg>
      <pc:sldChg chg="del">
        <pc:chgData name="tien tran" userId="f5c0b7c74de91c7e" providerId="Windows Live" clId="Web-{11F2CECC-3273-4AE8-A998-71AC8E71EEE6}" dt="2023-08-17T10:01:58.966" v="29"/>
        <pc:sldMkLst>
          <pc:docMk/>
          <pc:sldMk cId="1626651305" sldId="412"/>
        </pc:sldMkLst>
      </pc:sldChg>
      <pc:sldChg chg="del">
        <pc:chgData name="tien tran" userId="f5c0b7c74de91c7e" providerId="Windows Live" clId="Web-{11F2CECC-3273-4AE8-A998-71AC8E71EEE6}" dt="2023-08-17T10:01:58.966" v="28"/>
        <pc:sldMkLst>
          <pc:docMk/>
          <pc:sldMk cId="2309922409" sldId="413"/>
        </pc:sldMkLst>
      </pc:sldChg>
      <pc:sldChg chg="del">
        <pc:chgData name="tien tran" userId="f5c0b7c74de91c7e" providerId="Windows Live" clId="Web-{11F2CECC-3273-4AE8-A998-71AC8E71EEE6}" dt="2023-08-17T10:01:58.966" v="27"/>
        <pc:sldMkLst>
          <pc:docMk/>
          <pc:sldMk cId="131171583" sldId="414"/>
        </pc:sldMkLst>
      </pc:sldChg>
      <pc:sldChg chg="del">
        <pc:chgData name="tien tran" userId="f5c0b7c74de91c7e" providerId="Windows Live" clId="Web-{11F2CECC-3273-4AE8-A998-71AC8E71EEE6}" dt="2023-08-17T10:01:58.966" v="26"/>
        <pc:sldMkLst>
          <pc:docMk/>
          <pc:sldMk cId="3791806459" sldId="415"/>
        </pc:sldMkLst>
      </pc:sldChg>
      <pc:sldChg chg="del">
        <pc:chgData name="tien tran" userId="f5c0b7c74de91c7e" providerId="Windows Live" clId="Web-{11F2CECC-3273-4AE8-A998-71AC8E71EEE6}" dt="2023-08-17T10:01:58.966" v="25"/>
        <pc:sldMkLst>
          <pc:docMk/>
          <pc:sldMk cId="2641359384" sldId="416"/>
        </pc:sldMkLst>
      </pc:sldChg>
      <pc:sldChg chg="del">
        <pc:chgData name="tien tran" userId="f5c0b7c74de91c7e" providerId="Windows Live" clId="Web-{11F2CECC-3273-4AE8-A998-71AC8E71EEE6}" dt="2023-08-17T10:01:58.966" v="23"/>
        <pc:sldMkLst>
          <pc:docMk/>
          <pc:sldMk cId="852925712" sldId="417"/>
        </pc:sldMkLst>
      </pc:sldChg>
      <pc:sldChg chg="del">
        <pc:chgData name="tien tran" userId="f5c0b7c74de91c7e" providerId="Windows Live" clId="Web-{11F2CECC-3273-4AE8-A998-71AC8E71EEE6}" dt="2023-08-17T10:01:58.950" v="22"/>
        <pc:sldMkLst>
          <pc:docMk/>
          <pc:sldMk cId="2456829666" sldId="418"/>
        </pc:sldMkLst>
      </pc:sldChg>
      <pc:sldChg chg="del">
        <pc:chgData name="tien tran" userId="f5c0b7c74de91c7e" providerId="Windows Live" clId="Web-{11F2CECC-3273-4AE8-A998-71AC8E71EEE6}" dt="2023-08-17T10:01:58.950" v="21"/>
        <pc:sldMkLst>
          <pc:docMk/>
          <pc:sldMk cId="3558047907" sldId="419"/>
        </pc:sldMkLst>
      </pc:sldChg>
      <pc:sldChg chg="del">
        <pc:chgData name="tien tran" userId="f5c0b7c74de91c7e" providerId="Windows Live" clId="Web-{11F2CECC-3273-4AE8-A998-71AC8E71EEE6}" dt="2023-08-17T10:01:58.950" v="19"/>
        <pc:sldMkLst>
          <pc:docMk/>
          <pc:sldMk cId="3310607425" sldId="420"/>
        </pc:sldMkLst>
      </pc:sldChg>
      <pc:sldChg chg="del">
        <pc:chgData name="tien tran" userId="f5c0b7c74de91c7e" providerId="Windows Live" clId="Web-{11F2CECC-3273-4AE8-A998-71AC8E71EEE6}" dt="2023-08-17T10:01:58.950" v="18"/>
        <pc:sldMkLst>
          <pc:docMk/>
          <pc:sldMk cId="1213704486" sldId="421"/>
        </pc:sldMkLst>
      </pc:sldChg>
      <pc:sldChg chg="del">
        <pc:chgData name="tien tran" userId="f5c0b7c74de91c7e" providerId="Windows Live" clId="Web-{11F2CECC-3273-4AE8-A998-71AC8E71EEE6}" dt="2023-08-17T10:01:58.950" v="15"/>
        <pc:sldMkLst>
          <pc:docMk/>
          <pc:sldMk cId="3144263657" sldId="422"/>
        </pc:sldMkLst>
      </pc:sldChg>
      <pc:sldChg chg="del">
        <pc:chgData name="tien tran" userId="f5c0b7c74de91c7e" providerId="Windows Live" clId="Web-{11F2CECC-3273-4AE8-A998-71AC8E71EEE6}" dt="2023-08-17T10:01:58.950" v="14"/>
        <pc:sldMkLst>
          <pc:docMk/>
          <pc:sldMk cId="2719859703" sldId="423"/>
        </pc:sldMkLst>
      </pc:sldChg>
      <pc:sldChg chg="del">
        <pc:chgData name="tien tran" userId="f5c0b7c74de91c7e" providerId="Windows Live" clId="Web-{11F2CECC-3273-4AE8-A998-71AC8E71EEE6}" dt="2023-08-17T10:01:58.950" v="13"/>
        <pc:sldMkLst>
          <pc:docMk/>
          <pc:sldMk cId="2792897587" sldId="424"/>
        </pc:sldMkLst>
      </pc:sldChg>
      <pc:sldChg chg="del">
        <pc:chgData name="tien tran" userId="f5c0b7c74de91c7e" providerId="Windows Live" clId="Web-{11F2CECC-3273-4AE8-A998-71AC8E71EEE6}" dt="2023-08-17T10:01:58.950" v="11"/>
        <pc:sldMkLst>
          <pc:docMk/>
          <pc:sldMk cId="709523244" sldId="427"/>
        </pc:sldMkLst>
      </pc:sldChg>
      <pc:sldChg chg="del">
        <pc:chgData name="tien tran" userId="f5c0b7c74de91c7e" providerId="Windows Live" clId="Web-{11F2CECC-3273-4AE8-A998-71AC8E71EEE6}" dt="2023-08-17T10:01:58.934" v="10"/>
        <pc:sldMkLst>
          <pc:docMk/>
          <pc:sldMk cId="4200024976" sldId="429"/>
        </pc:sldMkLst>
      </pc:sldChg>
      <pc:sldChg chg="del">
        <pc:chgData name="tien tran" userId="f5c0b7c74de91c7e" providerId="Windows Live" clId="Web-{11F2CECC-3273-4AE8-A998-71AC8E71EEE6}" dt="2023-08-17T10:01:58.966" v="32"/>
        <pc:sldMkLst>
          <pc:docMk/>
          <pc:sldMk cId="1901521596" sldId="430"/>
        </pc:sldMkLst>
      </pc:sldChg>
      <pc:sldChg chg="del">
        <pc:chgData name="tien tran" userId="f5c0b7c74de91c7e" providerId="Windows Live" clId="Web-{11F2CECC-3273-4AE8-A998-71AC8E71EEE6}" dt="2023-08-17T10:01:58.950" v="17"/>
        <pc:sldMkLst>
          <pc:docMk/>
          <pc:sldMk cId="1624655443" sldId="431"/>
        </pc:sldMkLst>
      </pc:sldChg>
      <pc:sldChg chg="del">
        <pc:chgData name="tien tran" userId="f5c0b7c74de91c7e" providerId="Windows Live" clId="Web-{11F2CECC-3273-4AE8-A998-71AC8E71EEE6}" dt="2023-08-17T10:01:58.966" v="24"/>
        <pc:sldMkLst>
          <pc:docMk/>
          <pc:sldMk cId="1455101434" sldId="432"/>
        </pc:sldMkLst>
      </pc:sldChg>
      <pc:sldChg chg="del">
        <pc:chgData name="tien tran" userId="f5c0b7c74de91c7e" providerId="Windows Live" clId="Web-{11F2CECC-3273-4AE8-A998-71AC8E71EEE6}" dt="2023-08-17T10:01:58.950" v="12"/>
        <pc:sldMkLst>
          <pc:docMk/>
          <pc:sldMk cId="1579608146" sldId="433"/>
        </pc:sldMkLst>
      </pc:sldChg>
    </pc:docChg>
  </pc:docChgLst>
  <pc:docChgLst>
    <pc:chgData name="tien tran" userId="f5c0b7c74de91c7e" providerId="Windows Live" clId="Web-{0BFD4720-1AC8-4196-B141-AB7287C126FF}"/>
    <pc:docChg chg="addSld modSld">
      <pc:chgData name="tien tran" userId="f5c0b7c74de91c7e" providerId="Windows Live" clId="Web-{0BFD4720-1AC8-4196-B141-AB7287C126FF}" dt="2023-08-17T03:00:12.176" v="60" actId="20577"/>
      <pc:docMkLst>
        <pc:docMk/>
      </pc:docMkLst>
      <pc:sldChg chg="modSp">
        <pc:chgData name="tien tran" userId="f5c0b7c74de91c7e" providerId="Windows Live" clId="Web-{0BFD4720-1AC8-4196-B141-AB7287C126FF}" dt="2023-08-17T03:00:12.176" v="60" actId="20577"/>
        <pc:sldMkLst>
          <pc:docMk/>
          <pc:sldMk cId="3310607425" sldId="420"/>
        </pc:sldMkLst>
        <pc:spChg chg="mod">
          <ac:chgData name="tien tran" userId="f5c0b7c74de91c7e" providerId="Windows Live" clId="Web-{0BFD4720-1AC8-4196-B141-AB7287C126FF}" dt="2023-08-17T03:00:12.176" v="60" actId="20577"/>
          <ac:spMkLst>
            <pc:docMk/>
            <pc:sldMk cId="3310607425" sldId="420"/>
            <ac:spMk id="3" creationId="{01ABF78A-6836-CE41-E771-6F8BD74EB083}"/>
          </ac:spMkLst>
        </pc:spChg>
      </pc:sldChg>
      <pc:sldChg chg="modSp new">
        <pc:chgData name="tien tran" userId="f5c0b7c74de91c7e" providerId="Windows Live" clId="Web-{0BFD4720-1AC8-4196-B141-AB7287C126FF}" dt="2023-08-17T01:46:32.687" v="51" actId="20577"/>
        <pc:sldMkLst>
          <pc:docMk/>
          <pc:sldMk cId="4200024976" sldId="429"/>
        </pc:sldMkLst>
        <pc:spChg chg="mod">
          <ac:chgData name="tien tran" userId="f5c0b7c74de91c7e" providerId="Windows Live" clId="Web-{0BFD4720-1AC8-4196-B141-AB7287C126FF}" dt="2023-08-17T01:45:39.139" v="1" actId="20577"/>
          <ac:spMkLst>
            <pc:docMk/>
            <pc:sldMk cId="4200024976" sldId="429"/>
            <ac:spMk id="2" creationId="{2CDA7CFF-3A35-4D78-6373-28D9BBE035A6}"/>
          </ac:spMkLst>
        </pc:spChg>
        <pc:spChg chg="mod">
          <ac:chgData name="tien tran" userId="f5c0b7c74de91c7e" providerId="Windows Live" clId="Web-{0BFD4720-1AC8-4196-B141-AB7287C126FF}" dt="2023-08-17T01:46:32.687" v="51" actId="20577"/>
          <ac:spMkLst>
            <pc:docMk/>
            <pc:sldMk cId="4200024976" sldId="429"/>
            <ac:spMk id="3" creationId="{6B970A72-EEC7-8346-DD48-6E4CE776E929}"/>
          </ac:spMkLst>
        </pc:spChg>
      </pc:sldChg>
    </pc:docChg>
  </pc:docChgLst>
  <pc:docChgLst>
    <pc:chgData name="tien tran" userId="f5c0b7c74de91c7e" providerId="Windows Live" clId="Web-{E07B9685-5A37-4A97-880C-EB79A1BA2E04}"/>
    <pc:docChg chg="addSld modSld sldOrd">
      <pc:chgData name="tien tran" userId="f5c0b7c74de91c7e" providerId="Windows Live" clId="Web-{E07B9685-5A37-4A97-880C-EB79A1BA2E04}" dt="2023-08-16T17:35:18.186" v="341" actId="14100"/>
      <pc:docMkLst>
        <pc:docMk/>
      </pc:docMkLst>
      <pc:sldChg chg="addSp modSp ord">
        <pc:chgData name="tien tran" userId="f5c0b7c74de91c7e" providerId="Windows Live" clId="Web-{E07B9685-5A37-4A97-880C-EB79A1BA2E04}" dt="2023-08-16T16:06:15.416" v="37"/>
        <pc:sldMkLst>
          <pc:docMk/>
          <pc:sldMk cId="3809411529" sldId="406"/>
        </pc:sldMkLst>
        <pc:spChg chg="mod">
          <ac:chgData name="tien tran" userId="f5c0b7c74de91c7e" providerId="Windows Live" clId="Web-{E07B9685-5A37-4A97-880C-EB79A1BA2E04}" dt="2023-08-16T16:00:22.158" v="20" actId="20577"/>
          <ac:spMkLst>
            <pc:docMk/>
            <pc:sldMk cId="3809411529" sldId="406"/>
            <ac:spMk id="3" creationId="{6D6A09B8-C1C5-1477-774B-A2B1DE717F31}"/>
          </ac:spMkLst>
        </pc:spChg>
        <pc:picChg chg="add mod">
          <ac:chgData name="tien tran" userId="f5c0b7c74de91c7e" providerId="Windows Live" clId="Web-{E07B9685-5A37-4A97-880C-EB79A1BA2E04}" dt="2023-08-16T16:00:32.611" v="25" actId="14100"/>
          <ac:picMkLst>
            <pc:docMk/>
            <pc:sldMk cId="3809411529" sldId="406"/>
            <ac:picMk id="5" creationId="{4F1FCDCE-0006-1ADB-2F92-F43570B32FB5}"/>
          </ac:picMkLst>
        </pc:picChg>
      </pc:sldChg>
      <pc:sldChg chg="modSp ord">
        <pc:chgData name="tien tran" userId="f5c0b7c74de91c7e" providerId="Windows Live" clId="Web-{E07B9685-5A37-4A97-880C-EB79A1BA2E04}" dt="2023-08-16T16:38:44.289" v="123" actId="20577"/>
        <pc:sldMkLst>
          <pc:docMk/>
          <pc:sldMk cId="3901513261" sldId="408"/>
        </pc:sldMkLst>
        <pc:spChg chg="mod">
          <ac:chgData name="tien tran" userId="f5c0b7c74de91c7e" providerId="Windows Live" clId="Web-{E07B9685-5A37-4A97-880C-EB79A1BA2E04}" dt="2023-08-16T16:38:44.289" v="123" actId="20577"/>
          <ac:spMkLst>
            <pc:docMk/>
            <pc:sldMk cId="3901513261" sldId="408"/>
            <ac:spMk id="3" creationId="{6D6A09B8-C1C5-1477-774B-A2B1DE717F31}"/>
          </ac:spMkLst>
        </pc:spChg>
      </pc:sldChg>
      <pc:sldChg chg="modSp new">
        <pc:chgData name="tien tran" userId="f5c0b7c74de91c7e" providerId="Windows Live" clId="Web-{E07B9685-5A37-4A97-880C-EB79A1BA2E04}" dt="2023-08-16T16:06:11.213" v="36" actId="20577"/>
        <pc:sldMkLst>
          <pc:docMk/>
          <pc:sldMk cId="852925712" sldId="417"/>
        </pc:sldMkLst>
        <pc:spChg chg="mod">
          <ac:chgData name="tien tran" userId="f5c0b7c74de91c7e" providerId="Windows Live" clId="Web-{E07B9685-5A37-4A97-880C-EB79A1BA2E04}" dt="2023-08-16T16:06:11.213" v="36" actId="20577"/>
          <ac:spMkLst>
            <pc:docMk/>
            <pc:sldMk cId="852925712" sldId="417"/>
            <ac:spMk id="2" creationId="{90A4E298-E3FD-17A1-5623-3B335D845E9D}"/>
          </ac:spMkLst>
        </pc:spChg>
        <pc:spChg chg="mod">
          <ac:chgData name="tien tran" userId="f5c0b7c74de91c7e" providerId="Windows Live" clId="Web-{E07B9685-5A37-4A97-880C-EB79A1BA2E04}" dt="2023-08-16T16:04:43.992" v="30" actId="14100"/>
          <ac:spMkLst>
            <pc:docMk/>
            <pc:sldMk cId="852925712" sldId="417"/>
            <ac:spMk id="3" creationId="{701E4571-6A74-98A2-006B-1C0AC401B58C}"/>
          </ac:spMkLst>
        </pc:spChg>
      </pc:sldChg>
      <pc:sldChg chg="modSp new">
        <pc:chgData name="tien tran" userId="f5c0b7c74de91c7e" providerId="Windows Live" clId="Web-{E07B9685-5A37-4A97-880C-EB79A1BA2E04}" dt="2023-08-16T16:10:01.906" v="52" actId="20577"/>
        <pc:sldMkLst>
          <pc:docMk/>
          <pc:sldMk cId="2456829666" sldId="418"/>
        </pc:sldMkLst>
        <pc:spChg chg="mod">
          <ac:chgData name="tien tran" userId="f5c0b7c74de91c7e" providerId="Windows Live" clId="Web-{E07B9685-5A37-4A97-880C-EB79A1BA2E04}" dt="2023-08-16T16:09:44.343" v="48" actId="20577"/>
          <ac:spMkLst>
            <pc:docMk/>
            <pc:sldMk cId="2456829666" sldId="418"/>
            <ac:spMk id="2" creationId="{067F93BA-54EC-41D4-F6D3-219A7A5E5E59}"/>
          </ac:spMkLst>
        </pc:spChg>
        <pc:spChg chg="mod">
          <ac:chgData name="tien tran" userId="f5c0b7c74de91c7e" providerId="Windows Live" clId="Web-{E07B9685-5A37-4A97-880C-EB79A1BA2E04}" dt="2023-08-16T16:10:01.906" v="52" actId="20577"/>
          <ac:spMkLst>
            <pc:docMk/>
            <pc:sldMk cId="2456829666" sldId="418"/>
            <ac:spMk id="3" creationId="{F3C7D23C-D045-DD7C-CDCB-D743E87CF84C}"/>
          </ac:spMkLst>
        </pc:spChg>
      </pc:sldChg>
      <pc:sldChg chg="addSp modSp new">
        <pc:chgData name="tien tran" userId="f5c0b7c74de91c7e" providerId="Windows Live" clId="Web-{E07B9685-5A37-4A97-880C-EB79A1BA2E04}" dt="2023-08-16T16:11:44.096" v="63" actId="20577"/>
        <pc:sldMkLst>
          <pc:docMk/>
          <pc:sldMk cId="3558047907" sldId="419"/>
        </pc:sldMkLst>
        <pc:spChg chg="mod">
          <ac:chgData name="tien tran" userId="f5c0b7c74de91c7e" providerId="Windows Live" clId="Web-{E07B9685-5A37-4A97-880C-EB79A1BA2E04}" dt="2023-08-16T16:11:44.096" v="63" actId="20577"/>
          <ac:spMkLst>
            <pc:docMk/>
            <pc:sldMk cId="3558047907" sldId="419"/>
            <ac:spMk id="2" creationId="{0C6BDB97-0F40-7F5D-1548-D8E0A376714F}"/>
          </ac:spMkLst>
        </pc:spChg>
        <pc:spChg chg="mod">
          <ac:chgData name="tien tran" userId="f5c0b7c74de91c7e" providerId="Windows Live" clId="Web-{E07B9685-5A37-4A97-880C-EB79A1BA2E04}" dt="2023-08-16T16:10:49.063" v="55" actId="20577"/>
          <ac:spMkLst>
            <pc:docMk/>
            <pc:sldMk cId="3558047907" sldId="419"/>
            <ac:spMk id="3" creationId="{51CB860C-EC8E-5401-5F18-FADDD5D1F23D}"/>
          </ac:spMkLst>
        </pc:spChg>
        <pc:picChg chg="add mod">
          <ac:chgData name="tien tran" userId="f5c0b7c74de91c7e" providerId="Windows Live" clId="Web-{E07B9685-5A37-4A97-880C-EB79A1BA2E04}" dt="2023-08-16T16:10:59.220" v="57" actId="1076"/>
          <ac:picMkLst>
            <pc:docMk/>
            <pc:sldMk cId="3558047907" sldId="419"/>
            <ac:picMk id="5" creationId="{58B7BA5E-0683-8A53-F16F-6CFDF970B847}"/>
          </ac:picMkLst>
        </pc:picChg>
      </pc:sldChg>
      <pc:sldChg chg="modSp new">
        <pc:chgData name="tien tran" userId="f5c0b7c74de91c7e" providerId="Windows Live" clId="Web-{E07B9685-5A37-4A97-880C-EB79A1BA2E04}" dt="2023-08-16T16:13:44.739" v="80" actId="20577"/>
        <pc:sldMkLst>
          <pc:docMk/>
          <pc:sldMk cId="3310607425" sldId="420"/>
        </pc:sldMkLst>
        <pc:spChg chg="mod">
          <ac:chgData name="tien tran" userId="f5c0b7c74de91c7e" providerId="Windows Live" clId="Web-{E07B9685-5A37-4A97-880C-EB79A1BA2E04}" dt="2023-08-16T16:13:02.582" v="70" actId="20577"/>
          <ac:spMkLst>
            <pc:docMk/>
            <pc:sldMk cId="3310607425" sldId="420"/>
            <ac:spMk id="2" creationId="{13F723F9-2D42-45B2-4F30-E5CDC1218E78}"/>
          </ac:spMkLst>
        </pc:spChg>
        <pc:spChg chg="mod">
          <ac:chgData name="tien tran" userId="f5c0b7c74de91c7e" providerId="Windows Live" clId="Web-{E07B9685-5A37-4A97-880C-EB79A1BA2E04}" dt="2023-08-16T16:13:44.739" v="80" actId="20577"/>
          <ac:spMkLst>
            <pc:docMk/>
            <pc:sldMk cId="3310607425" sldId="420"/>
            <ac:spMk id="3" creationId="{01ABF78A-6836-CE41-E771-6F8BD74EB083}"/>
          </ac:spMkLst>
        </pc:spChg>
      </pc:sldChg>
      <pc:sldChg chg="addSp modSp new">
        <pc:chgData name="tien tran" userId="f5c0b7c74de91c7e" providerId="Windows Live" clId="Web-{E07B9685-5A37-4A97-880C-EB79A1BA2E04}" dt="2023-08-16T16:19:15.778" v="119" actId="14100"/>
        <pc:sldMkLst>
          <pc:docMk/>
          <pc:sldMk cId="1213704486" sldId="421"/>
        </pc:sldMkLst>
        <pc:spChg chg="mod">
          <ac:chgData name="tien tran" userId="f5c0b7c74de91c7e" providerId="Windows Live" clId="Web-{E07B9685-5A37-4A97-880C-EB79A1BA2E04}" dt="2023-08-16T16:14:04.552" v="85" actId="20577"/>
          <ac:spMkLst>
            <pc:docMk/>
            <pc:sldMk cId="1213704486" sldId="421"/>
            <ac:spMk id="2" creationId="{45913BE7-4A93-0A1E-9CFA-780D28F571D8}"/>
          </ac:spMkLst>
        </pc:spChg>
        <pc:spChg chg="mod">
          <ac:chgData name="tien tran" userId="f5c0b7c74de91c7e" providerId="Windows Live" clId="Web-{E07B9685-5A37-4A97-880C-EB79A1BA2E04}" dt="2023-08-16T16:18:48.684" v="115" actId="20577"/>
          <ac:spMkLst>
            <pc:docMk/>
            <pc:sldMk cId="1213704486" sldId="421"/>
            <ac:spMk id="3" creationId="{1D9ACED5-C095-027D-5359-7B8A46E32FC8}"/>
          </ac:spMkLst>
        </pc:spChg>
        <pc:picChg chg="add mod">
          <ac:chgData name="tien tran" userId="f5c0b7c74de91c7e" providerId="Windows Live" clId="Web-{E07B9685-5A37-4A97-880C-EB79A1BA2E04}" dt="2023-08-16T16:19:15.778" v="119" actId="14100"/>
          <ac:picMkLst>
            <pc:docMk/>
            <pc:sldMk cId="1213704486" sldId="421"/>
            <ac:picMk id="5" creationId="{3914A51E-5127-903B-9810-65179576BC5A}"/>
          </ac:picMkLst>
        </pc:picChg>
      </pc:sldChg>
      <pc:sldChg chg="addSp delSp modSp new">
        <pc:chgData name="tien tran" userId="f5c0b7c74de91c7e" providerId="Windows Live" clId="Web-{E07B9685-5A37-4A97-880C-EB79A1BA2E04}" dt="2023-08-16T16:40:52.339" v="136" actId="14100"/>
        <pc:sldMkLst>
          <pc:docMk/>
          <pc:sldMk cId="3144263657" sldId="422"/>
        </pc:sldMkLst>
        <pc:spChg chg="mod">
          <ac:chgData name="tien tran" userId="f5c0b7c74de91c7e" providerId="Windows Live" clId="Web-{E07B9685-5A37-4A97-880C-EB79A1BA2E04}" dt="2023-08-16T16:39:14.399" v="128" actId="20577"/>
          <ac:spMkLst>
            <pc:docMk/>
            <pc:sldMk cId="3144263657" sldId="422"/>
            <ac:spMk id="2" creationId="{8A76FCF1-369E-0A1A-E23B-05A12F85D77F}"/>
          </ac:spMkLst>
        </pc:spChg>
        <pc:spChg chg="del">
          <ac:chgData name="tien tran" userId="f5c0b7c74de91c7e" providerId="Windows Live" clId="Web-{E07B9685-5A37-4A97-880C-EB79A1BA2E04}" dt="2023-08-16T16:40:17.088" v="129"/>
          <ac:spMkLst>
            <pc:docMk/>
            <pc:sldMk cId="3144263657" sldId="422"/>
            <ac:spMk id="3" creationId="{52F6FC47-71BA-0FD0-D78A-9D661ED6CA9C}"/>
          </ac:spMkLst>
        </pc:spChg>
        <pc:picChg chg="add mod ord">
          <ac:chgData name="tien tran" userId="f5c0b7c74de91c7e" providerId="Windows Live" clId="Web-{E07B9685-5A37-4A97-880C-EB79A1BA2E04}" dt="2023-08-16T16:40:22.026" v="131" actId="1076"/>
          <ac:picMkLst>
            <pc:docMk/>
            <pc:sldMk cId="3144263657" sldId="422"/>
            <ac:picMk id="5" creationId="{275D0CF4-77F5-BC34-F7F9-D5962C8BE7B7}"/>
          </ac:picMkLst>
        </pc:picChg>
        <pc:picChg chg="add mod">
          <ac:chgData name="tien tran" userId="f5c0b7c74de91c7e" providerId="Windows Live" clId="Web-{E07B9685-5A37-4A97-880C-EB79A1BA2E04}" dt="2023-08-16T16:40:52.339" v="136" actId="14100"/>
          <ac:picMkLst>
            <pc:docMk/>
            <pc:sldMk cId="3144263657" sldId="422"/>
            <ac:picMk id="6" creationId="{9EA22ACF-7739-CB96-7939-466524D074C5}"/>
          </ac:picMkLst>
        </pc:picChg>
      </pc:sldChg>
      <pc:sldChg chg="addSp delSp modSp new">
        <pc:chgData name="tien tran" userId="f5c0b7c74de91c7e" providerId="Windows Live" clId="Web-{E07B9685-5A37-4A97-880C-EB79A1BA2E04}" dt="2023-08-16T16:49:01.632" v="210"/>
        <pc:sldMkLst>
          <pc:docMk/>
          <pc:sldMk cId="2719859703" sldId="423"/>
        </pc:sldMkLst>
        <pc:spChg chg="mod">
          <ac:chgData name="tien tran" userId="f5c0b7c74de91c7e" providerId="Windows Live" clId="Web-{E07B9685-5A37-4A97-880C-EB79A1BA2E04}" dt="2023-08-16T16:43:26.983" v="146" actId="20577"/>
          <ac:spMkLst>
            <pc:docMk/>
            <pc:sldMk cId="2719859703" sldId="423"/>
            <ac:spMk id="2" creationId="{54E3FCC9-1B10-5037-72E3-9FD752F601EE}"/>
          </ac:spMkLst>
        </pc:spChg>
        <pc:spChg chg="add del mod">
          <ac:chgData name="tien tran" userId="f5c0b7c74de91c7e" providerId="Windows Live" clId="Web-{E07B9685-5A37-4A97-880C-EB79A1BA2E04}" dt="2023-08-16T16:48:58.632" v="208" actId="20577"/>
          <ac:spMkLst>
            <pc:docMk/>
            <pc:sldMk cId="2719859703" sldId="423"/>
            <ac:spMk id="3" creationId="{0491BC95-4368-24C5-C47B-C6B153F860DB}"/>
          </ac:spMkLst>
        </pc:spChg>
        <pc:picChg chg="add del mod ord">
          <ac:chgData name="tien tran" userId="f5c0b7c74de91c7e" providerId="Windows Live" clId="Web-{E07B9685-5A37-4A97-880C-EB79A1BA2E04}" dt="2023-08-16T16:43:22.577" v="145"/>
          <ac:picMkLst>
            <pc:docMk/>
            <pc:sldMk cId="2719859703" sldId="423"/>
            <ac:picMk id="5" creationId="{CFEBE843-D693-BCED-4F6D-16AEA966B270}"/>
          </ac:picMkLst>
        </pc:picChg>
        <pc:picChg chg="add mod">
          <ac:chgData name="tien tran" userId="f5c0b7c74de91c7e" providerId="Windows Live" clId="Web-{E07B9685-5A37-4A97-880C-EB79A1BA2E04}" dt="2023-08-16T16:48:10.162" v="194" actId="1076"/>
          <ac:picMkLst>
            <pc:docMk/>
            <pc:sldMk cId="2719859703" sldId="423"/>
            <ac:picMk id="6" creationId="{7A72F5BA-4CFE-2F42-E90C-FE033BC3BA3E}"/>
          </ac:picMkLst>
        </pc:picChg>
        <pc:picChg chg="add mod">
          <ac:chgData name="tien tran" userId="f5c0b7c74de91c7e" providerId="Windows Live" clId="Web-{E07B9685-5A37-4A97-880C-EB79A1BA2E04}" dt="2023-08-16T16:48:14.115" v="195" actId="14100"/>
          <ac:picMkLst>
            <pc:docMk/>
            <pc:sldMk cId="2719859703" sldId="423"/>
            <ac:picMk id="7" creationId="{F4D842A6-2191-4D69-2C4E-66F588D5834F}"/>
          </ac:picMkLst>
        </pc:picChg>
        <pc:picChg chg="add del mod">
          <ac:chgData name="tien tran" userId="f5c0b7c74de91c7e" providerId="Windows Live" clId="Web-{E07B9685-5A37-4A97-880C-EB79A1BA2E04}" dt="2023-08-16T16:49:01.632" v="210"/>
          <ac:picMkLst>
            <pc:docMk/>
            <pc:sldMk cId="2719859703" sldId="423"/>
            <ac:picMk id="8" creationId="{2830E3DE-E9E1-326D-A431-0218150BD761}"/>
          </ac:picMkLst>
        </pc:picChg>
        <pc:picChg chg="add del mod">
          <ac:chgData name="tien tran" userId="f5c0b7c74de91c7e" providerId="Windows Live" clId="Web-{E07B9685-5A37-4A97-880C-EB79A1BA2E04}" dt="2023-08-16T16:49:00.444" v="209"/>
          <ac:picMkLst>
            <pc:docMk/>
            <pc:sldMk cId="2719859703" sldId="423"/>
            <ac:picMk id="9" creationId="{AC499162-1567-7430-45B9-02B7C8302806}"/>
          </ac:picMkLst>
        </pc:picChg>
      </pc:sldChg>
      <pc:sldChg chg="delSp modSp add replId">
        <pc:chgData name="tien tran" userId="f5c0b7c74de91c7e" providerId="Windows Live" clId="Web-{E07B9685-5A37-4A97-880C-EB79A1BA2E04}" dt="2023-08-16T16:48:53.257" v="207" actId="20577"/>
        <pc:sldMkLst>
          <pc:docMk/>
          <pc:sldMk cId="2792897587" sldId="424"/>
        </pc:sldMkLst>
        <pc:spChg chg="mod">
          <ac:chgData name="tien tran" userId="f5c0b7c74de91c7e" providerId="Windows Live" clId="Web-{E07B9685-5A37-4A97-880C-EB79A1BA2E04}" dt="2023-08-16T16:48:53.257" v="207" actId="20577"/>
          <ac:spMkLst>
            <pc:docMk/>
            <pc:sldMk cId="2792897587" sldId="424"/>
            <ac:spMk id="3" creationId="{0491BC95-4368-24C5-C47B-C6B153F860DB}"/>
          </ac:spMkLst>
        </pc:spChg>
        <pc:picChg chg="del">
          <ac:chgData name="tien tran" userId="f5c0b7c74de91c7e" providerId="Windows Live" clId="Web-{E07B9685-5A37-4A97-880C-EB79A1BA2E04}" dt="2023-08-16T16:48:25.959" v="197"/>
          <ac:picMkLst>
            <pc:docMk/>
            <pc:sldMk cId="2792897587" sldId="424"/>
            <ac:picMk id="6" creationId="{7A72F5BA-4CFE-2F42-E90C-FE033BC3BA3E}"/>
          </ac:picMkLst>
        </pc:picChg>
        <pc:picChg chg="del">
          <ac:chgData name="tien tran" userId="f5c0b7c74de91c7e" providerId="Windows Live" clId="Web-{E07B9685-5A37-4A97-880C-EB79A1BA2E04}" dt="2023-08-16T16:48:27.537" v="198"/>
          <ac:picMkLst>
            <pc:docMk/>
            <pc:sldMk cId="2792897587" sldId="424"/>
            <ac:picMk id="7" creationId="{F4D842A6-2191-4D69-2C4E-66F588D5834F}"/>
          </ac:picMkLst>
        </pc:picChg>
        <pc:picChg chg="mod">
          <ac:chgData name="tien tran" userId="f5c0b7c74de91c7e" providerId="Windows Live" clId="Web-{E07B9685-5A37-4A97-880C-EB79A1BA2E04}" dt="2023-08-16T16:48:41.241" v="204" actId="1076"/>
          <ac:picMkLst>
            <pc:docMk/>
            <pc:sldMk cId="2792897587" sldId="424"/>
            <ac:picMk id="8" creationId="{2830E3DE-E9E1-326D-A431-0218150BD761}"/>
          </ac:picMkLst>
        </pc:picChg>
        <pc:picChg chg="mod">
          <ac:chgData name="tien tran" userId="f5c0b7c74de91c7e" providerId="Windows Live" clId="Web-{E07B9685-5A37-4A97-880C-EB79A1BA2E04}" dt="2023-08-16T16:48:43.522" v="205" actId="1076"/>
          <ac:picMkLst>
            <pc:docMk/>
            <pc:sldMk cId="2792897587" sldId="424"/>
            <ac:picMk id="9" creationId="{AC499162-1567-7430-45B9-02B7C8302806}"/>
          </ac:picMkLst>
        </pc:picChg>
      </pc:sldChg>
      <pc:sldChg chg="modSp new">
        <pc:chgData name="tien tran" userId="f5c0b7c74de91c7e" providerId="Windows Live" clId="Web-{E07B9685-5A37-4A97-880C-EB79A1BA2E04}" dt="2023-08-16T17:16:40.260" v="263" actId="20577"/>
        <pc:sldMkLst>
          <pc:docMk/>
          <pc:sldMk cId="2149380132" sldId="425"/>
        </pc:sldMkLst>
        <pc:spChg chg="mod">
          <ac:chgData name="tien tran" userId="f5c0b7c74de91c7e" providerId="Windows Live" clId="Web-{E07B9685-5A37-4A97-880C-EB79A1BA2E04}" dt="2023-08-16T17:15:46.415" v="229" actId="20577"/>
          <ac:spMkLst>
            <pc:docMk/>
            <pc:sldMk cId="2149380132" sldId="425"/>
            <ac:spMk id="2" creationId="{8DB6D118-B373-4AF2-4DF0-94781A7AA6BA}"/>
          </ac:spMkLst>
        </pc:spChg>
        <pc:spChg chg="mod">
          <ac:chgData name="tien tran" userId="f5c0b7c74de91c7e" providerId="Windows Live" clId="Web-{E07B9685-5A37-4A97-880C-EB79A1BA2E04}" dt="2023-08-16T17:16:40.260" v="263" actId="20577"/>
          <ac:spMkLst>
            <pc:docMk/>
            <pc:sldMk cId="2149380132" sldId="425"/>
            <ac:spMk id="3" creationId="{A5B9A8D0-28CC-9BAA-DD0A-837B01261193}"/>
          </ac:spMkLst>
        </pc:spChg>
      </pc:sldChg>
      <pc:sldChg chg="modSp new">
        <pc:chgData name="tien tran" userId="f5c0b7c74de91c7e" providerId="Windows Live" clId="Web-{E07B9685-5A37-4A97-880C-EB79A1BA2E04}" dt="2023-08-16T17:16:57.745" v="274" actId="20577"/>
        <pc:sldMkLst>
          <pc:docMk/>
          <pc:sldMk cId="3993050468" sldId="426"/>
        </pc:sldMkLst>
        <pc:spChg chg="mod">
          <ac:chgData name="tien tran" userId="f5c0b7c74de91c7e" providerId="Windows Live" clId="Web-{E07B9685-5A37-4A97-880C-EB79A1BA2E04}" dt="2023-08-16T17:16:57.745" v="274" actId="20577"/>
          <ac:spMkLst>
            <pc:docMk/>
            <pc:sldMk cId="3993050468" sldId="426"/>
            <ac:spMk id="2" creationId="{AF3878A8-CFA3-224D-0260-DF363A12EB83}"/>
          </ac:spMkLst>
        </pc:spChg>
      </pc:sldChg>
      <pc:sldChg chg="addSp delSp modSp new">
        <pc:chgData name="tien tran" userId="f5c0b7c74de91c7e" providerId="Windows Live" clId="Web-{E07B9685-5A37-4A97-880C-EB79A1BA2E04}" dt="2023-08-16T17:35:18.186" v="341" actId="14100"/>
        <pc:sldMkLst>
          <pc:docMk/>
          <pc:sldMk cId="709523244" sldId="427"/>
        </pc:sldMkLst>
        <pc:spChg chg="mod">
          <ac:chgData name="tien tran" userId="f5c0b7c74de91c7e" providerId="Windows Live" clId="Web-{E07B9685-5A37-4A97-880C-EB79A1BA2E04}" dt="2023-08-16T17:22:57.444" v="286" actId="20577"/>
          <ac:spMkLst>
            <pc:docMk/>
            <pc:sldMk cId="709523244" sldId="427"/>
            <ac:spMk id="2" creationId="{3159BCFE-21B6-B07D-B08E-F8BAC3479EDB}"/>
          </ac:spMkLst>
        </pc:spChg>
        <pc:spChg chg="mod">
          <ac:chgData name="tien tran" userId="f5c0b7c74de91c7e" providerId="Windows Live" clId="Web-{E07B9685-5A37-4A97-880C-EB79A1BA2E04}" dt="2023-08-16T17:31:36.679" v="328" actId="20577"/>
          <ac:spMkLst>
            <pc:docMk/>
            <pc:sldMk cId="709523244" sldId="427"/>
            <ac:spMk id="3" creationId="{36C8DE30-46F9-B4AB-5855-3E95E4DC7F63}"/>
          </ac:spMkLst>
        </pc:spChg>
        <pc:picChg chg="add del mod">
          <ac:chgData name="tien tran" userId="f5c0b7c74de91c7e" providerId="Windows Live" clId="Web-{E07B9685-5A37-4A97-880C-EB79A1BA2E04}" dt="2023-08-16T17:35:13.561" v="339"/>
          <ac:picMkLst>
            <pc:docMk/>
            <pc:sldMk cId="709523244" sldId="427"/>
            <ac:picMk id="5" creationId="{EC4C1B42-96FE-1CEF-B9F5-C95EE0797C79}"/>
          </ac:picMkLst>
        </pc:picChg>
        <pc:picChg chg="add mod">
          <ac:chgData name="tien tran" userId="f5c0b7c74de91c7e" providerId="Windows Live" clId="Web-{E07B9685-5A37-4A97-880C-EB79A1BA2E04}" dt="2023-08-16T17:35:18.186" v="341" actId="14100"/>
          <ac:picMkLst>
            <pc:docMk/>
            <pc:sldMk cId="709523244" sldId="427"/>
            <ac:picMk id="6" creationId="{5EF260F7-C14A-7065-90C8-5953DAB36488}"/>
          </ac:picMkLst>
        </pc:picChg>
      </pc:sldChg>
      <pc:sldChg chg="new">
        <pc:chgData name="tien tran" userId="f5c0b7c74de91c7e" providerId="Windows Live" clId="Web-{E07B9685-5A37-4A97-880C-EB79A1BA2E04}" dt="2023-08-16T17:23:40.211" v="299"/>
        <pc:sldMkLst>
          <pc:docMk/>
          <pc:sldMk cId="599323709" sldId="428"/>
        </pc:sldMkLst>
      </pc:sldChg>
    </pc:docChg>
  </pc:docChgLst>
  <pc:docChgLst>
    <pc:chgData name="tien tran" userId="f5c0b7c74de91c7e" providerId="Windows Live" clId="Web-{77B620F4-A598-441B-96C5-A9BDBD509DA2}"/>
    <pc:docChg chg="addSld modSld">
      <pc:chgData name="tien tran" userId="f5c0b7c74de91c7e" providerId="Windows Live" clId="Web-{77B620F4-A598-441B-96C5-A9BDBD509DA2}" dt="2023-08-17T17:26:21" v="116" actId="20577"/>
      <pc:docMkLst>
        <pc:docMk/>
      </pc:docMkLst>
      <pc:sldChg chg="modSp add replId">
        <pc:chgData name="tien tran" userId="f5c0b7c74de91c7e" providerId="Windows Live" clId="Web-{77B620F4-A598-441B-96C5-A9BDBD509DA2}" dt="2023-08-17T16:51:33.455" v="2" actId="20577"/>
        <pc:sldMkLst>
          <pc:docMk/>
          <pc:sldMk cId="3010711365" sldId="417"/>
        </pc:sldMkLst>
        <pc:spChg chg="mod">
          <ac:chgData name="tien tran" userId="f5c0b7c74de91c7e" providerId="Windows Live" clId="Web-{77B620F4-A598-441B-96C5-A9BDBD509DA2}" dt="2023-08-17T16:51:33.455" v="2" actId="20577"/>
          <ac:spMkLst>
            <pc:docMk/>
            <pc:sldMk cId="3010711365" sldId="417"/>
            <ac:spMk id="3" creationId="{3356C97B-92D3-569A-CA12-3111814852CA}"/>
          </ac:spMkLst>
        </pc:spChg>
      </pc:sldChg>
      <pc:sldChg chg="modSp new">
        <pc:chgData name="tien tran" userId="f5c0b7c74de91c7e" providerId="Windows Live" clId="Web-{77B620F4-A598-441B-96C5-A9BDBD509DA2}" dt="2023-08-17T16:57:34.734" v="11" actId="20577"/>
        <pc:sldMkLst>
          <pc:docMk/>
          <pc:sldMk cId="983419855" sldId="418"/>
        </pc:sldMkLst>
        <pc:spChg chg="mod">
          <ac:chgData name="tien tran" userId="f5c0b7c74de91c7e" providerId="Windows Live" clId="Web-{77B620F4-A598-441B-96C5-A9BDBD509DA2}" dt="2023-08-17T16:57:34.734" v="11" actId="20577"/>
          <ac:spMkLst>
            <pc:docMk/>
            <pc:sldMk cId="983419855" sldId="418"/>
            <ac:spMk id="2" creationId="{F945DF12-F016-7BBB-37FC-25D297EB1D68}"/>
          </ac:spMkLst>
        </pc:spChg>
        <pc:spChg chg="mod">
          <ac:chgData name="tien tran" userId="f5c0b7c74de91c7e" providerId="Windows Live" clId="Web-{77B620F4-A598-441B-96C5-A9BDBD509DA2}" dt="2023-08-17T16:57:28.187" v="5" actId="20577"/>
          <ac:spMkLst>
            <pc:docMk/>
            <pc:sldMk cId="983419855" sldId="418"/>
            <ac:spMk id="3" creationId="{0CF0CF0C-3202-27B9-33FC-FD42B5083BB1}"/>
          </ac:spMkLst>
        </pc:spChg>
      </pc:sldChg>
      <pc:sldChg chg="addSp delSp modSp new">
        <pc:chgData name="tien tran" userId="f5c0b7c74de91c7e" providerId="Windows Live" clId="Web-{77B620F4-A598-441B-96C5-A9BDBD509DA2}" dt="2023-08-17T17:11:11.045" v="71" actId="14100"/>
        <pc:sldMkLst>
          <pc:docMk/>
          <pc:sldMk cId="1586435821" sldId="419"/>
        </pc:sldMkLst>
        <pc:spChg chg="mod">
          <ac:chgData name="tien tran" userId="f5c0b7c74de91c7e" providerId="Windows Live" clId="Web-{77B620F4-A598-441B-96C5-A9BDBD509DA2}" dt="2023-08-17T17:02:06.697" v="39" actId="20577"/>
          <ac:spMkLst>
            <pc:docMk/>
            <pc:sldMk cId="1586435821" sldId="419"/>
            <ac:spMk id="2" creationId="{2B8472C0-AA0E-A674-2C94-5626C8F9E77B}"/>
          </ac:spMkLst>
        </pc:spChg>
        <pc:spChg chg="mod">
          <ac:chgData name="tien tran" userId="f5c0b7c74de91c7e" providerId="Windows Live" clId="Web-{77B620F4-A598-441B-96C5-A9BDBD509DA2}" dt="2023-08-17T17:11:04.685" v="69" actId="20577"/>
          <ac:spMkLst>
            <pc:docMk/>
            <pc:sldMk cId="1586435821" sldId="419"/>
            <ac:spMk id="3" creationId="{E2F6032D-7467-EDA3-B0AA-D840A3310B98}"/>
          </ac:spMkLst>
        </pc:spChg>
        <pc:picChg chg="add del mod">
          <ac:chgData name="tien tran" userId="f5c0b7c74de91c7e" providerId="Windows Live" clId="Web-{77B620F4-A598-441B-96C5-A9BDBD509DA2}" dt="2023-08-17T17:10:42.138" v="60"/>
          <ac:picMkLst>
            <pc:docMk/>
            <pc:sldMk cId="1586435821" sldId="419"/>
            <ac:picMk id="5" creationId="{BC95ADC5-D7F1-747F-CF0B-4823E7B8E126}"/>
          </ac:picMkLst>
        </pc:picChg>
        <pc:picChg chg="add mod">
          <ac:chgData name="tien tran" userId="f5c0b7c74de91c7e" providerId="Windows Live" clId="Web-{77B620F4-A598-441B-96C5-A9BDBD509DA2}" dt="2023-08-17T17:11:11.045" v="71" actId="14100"/>
          <ac:picMkLst>
            <pc:docMk/>
            <pc:sldMk cId="1586435821" sldId="419"/>
            <ac:picMk id="6" creationId="{B0A74EB1-EA1B-2EFE-4ABF-4D39DD963497}"/>
          </ac:picMkLst>
        </pc:picChg>
      </pc:sldChg>
      <pc:sldChg chg="addSp delSp modSp new">
        <pc:chgData name="tien tran" userId="f5c0b7c74de91c7e" providerId="Windows Live" clId="Web-{77B620F4-A598-441B-96C5-A9BDBD509DA2}" dt="2023-08-17T16:58:54.971" v="24" actId="1076"/>
        <pc:sldMkLst>
          <pc:docMk/>
          <pc:sldMk cId="1518722634" sldId="420"/>
        </pc:sldMkLst>
        <pc:spChg chg="mod">
          <ac:chgData name="tien tran" userId="f5c0b7c74de91c7e" providerId="Windows Live" clId="Web-{77B620F4-A598-441B-96C5-A9BDBD509DA2}" dt="2023-08-17T16:58:49.252" v="22" actId="20577"/>
          <ac:spMkLst>
            <pc:docMk/>
            <pc:sldMk cId="1518722634" sldId="420"/>
            <ac:spMk id="2" creationId="{3247E0F5-C403-3413-AD55-E5E7E30DC0EC}"/>
          </ac:spMkLst>
        </pc:spChg>
        <pc:spChg chg="del">
          <ac:chgData name="tien tran" userId="f5c0b7c74de91c7e" providerId="Windows Live" clId="Web-{77B620F4-A598-441B-96C5-A9BDBD509DA2}" dt="2023-08-17T16:58:29.048" v="14"/>
          <ac:spMkLst>
            <pc:docMk/>
            <pc:sldMk cId="1518722634" sldId="420"/>
            <ac:spMk id="3" creationId="{29A7594B-976F-8E47-FFF0-8E8C7046550F}"/>
          </ac:spMkLst>
        </pc:spChg>
        <pc:picChg chg="add mod ord">
          <ac:chgData name="tien tran" userId="f5c0b7c74de91c7e" providerId="Windows Live" clId="Web-{77B620F4-A598-441B-96C5-A9BDBD509DA2}" dt="2023-08-17T16:58:54.971" v="24" actId="1076"/>
          <ac:picMkLst>
            <pc:docMk/>
            <pc:sldMk cId="1518722634" sldId="420"/>
            <ac:picMk id="5" creationId="{7BB93B06-9F0D-2674-9F20-5B9F14DA0651}"/>
          </ac:picMkLst>
        </pc:picChg>
      </pc:sldChg>
      <pc:sldChg chg="addSp delSp modSp new">
        <pc:chgData name="tien tran" userId="f5c0b7c74de91c7e" providerId="Windows Live" clId="Web-{77B620F4-A598-441B-96C5-A9BDBD509DA2}" dt="2023-08-17T17:00:50.773" v="32" actId="20577"/>
        <pc:sldMkLst>
          <pc:docMk/>
          <pc:sldMk cId="1760463339" sldId="421"/>
        </pc:sldMkLst>
        <pc:spChg chg="mod">
          <ac:chgData name="tien tran" userId="f5c0b7c74de91c7e" providerId="Windows Live" clId="Web-{77B620F4-A598-441B-96C5-A9BDBD509DA2}" dt="2023-08-17T17:00:50.773" v="32" actId="20577"/>
          <ac:spMkLst>
            <pc:docMk/>
            <pc:sldMk cId="1760463339" sldId="421"/>
            <ac:spMk id="2" creationId="{B5D45F50-A08D-2ED5-8B6A-4BC44EEE78E8}"/>
          </ac:spMkLst>
        </pc:spChg>
        <pc:spChg chg="del">
          <ac:chgData name="tien tran" userId="f5c0b7c74de91c7e" providerId="Windows Live" clId="Web-{77B620F4-A598-441B-96C5-A9BDBD509DA2}" dt="2023-08-17T17:00:37.413" v="26"/>
          <ac:spMkLst>
            <pc:docMk/>
            <pc:sldMk cId="1760463339" sldId="421"/>
            <ac:spMk id="3" creationId="{322A13C1-C9F0-BE08-F2B0-7E831B68EE4B}"/>
          </ac:spMkLst>
        </pc:spChg>
        <pc:picChg chg="add mod ord">
          <ac:chgData name="tien tran" userId="f5c0b7c74de91c7e" providerId="Windows Live" clId="Web-{77B620F4-A598-441B-96C5-A9BDBD509DA2}" dt="2023-08-17T17:00:40.897" v="28" actId="1076"/>
          <ac:picMkLst>
            <pc:docMk/>
            <pc:sldMk cId="1760463339" sldId="421"/>
            <ac:picMk id="5" creationId="{1FE1276B-4A27-D256-61CD-92C86A4962FF}"/>
          </ac:picMkLst>
        </pc:picChg>
      </pc:sldChg>
      <pc:sldChg chg="addSp delSp modSp new">
        <pc:chgData name="tien tran" userId="f5c0b7c74de91c7e" providerId="Windows Live" clId="Web-{77B620F4-A598-441B-96C5-A9BDBD509DA2}" dt="2023-08-17T17:04:45.766" v="56" actId="14100"/>
        <pc:sldMkLst>
          <pc:docMk/>
          <pc:sldMk cId="2535733958" sldId="422"/>
        </pc:sldMkLst>
        <pc:spChg chg="mod">
          <ac:chgData name="tien tran" userId="f5c0b7c74de91c7e" providerId="Windows Live" clId="Web-{77B620F4-A598-441B-96C5-A9BDBD509DA2}" dt="2023-08-17T17:04:40.812" v="53" actId="20577"/>
          <ac:spMkLst>
            <pc:docMk/>
            <pc:sldMk cId="2535733958" sldId="422"/>
            <ac:spMk id="2" creationId="{C828FE9E-26D4-08EF-9D5F-5FE24B501C26}"/>
          </ac:spMkLst>
        </pc:spChg>
        <pc:spChg chg="del mod">
          <ac:chgData name="tien tran" userId="f5c0b7c74de91c7e" providerId="Windows Live" clId="Web-{77B620F4-A598-441B-96C5-A9BDBD509DA2}" dt="2023-08-17T17:04:41.828" v="54"/>
          <ac:spMkLst>
            <pc:docMk/>
            <pc:sldMk cId="2535733958" sldId="422"/>
            <ac:spMk id="3" creationId="{62FE6E5F-D5ED-2E80-5C59-5CAB12918957}"/>
          </ac:spMkLst>
        </pc:spChg>
        <pc:picChg chg="add mod ord">
          <ac:chgData name="tien tran" userId="f5c0b7c74de91c7e" providerId="Windows Live" clId="Web-{77B620F4-A598-441B-96C5-A9BDBD509DA2}" dt="2023-08-17T17:04:45.766" v="56" actId="14100"/>
          <ac:picMkLst>
            <pc:docMk/>
            <pc:sldMk cId="2535733958" sldId="422"/>
            <ac:picMk id="5" creationId="{85E729FC-AE33-3B88-62A9-2D35C8A3116A}"/>
          </ac:picMkLst>
        </pc:picChg>
      </pc:sldChg>
      <pc:sldChg chg="modSp new">
        <pc:chgData name="tien tran" userId="f5c0b7c74de91c7e" providerId="Windows Live" clId="Web-{77B620F4-A598-441B-96C5-A9BDBD509DA2}" dt="2023-08-17T17:18:40.046" v="94" actId="20577"/>
        <pc:sldMkLst>
          <pc:docMk/>
          <pc:sldMk cId="1063854284" sldId="423"/>
        </pc:sldMkLst>
        <pc:spChg chg="mod">
          <ac:chgData name="tien tran" userId="f5c0b7c74de91c7e" providerId="Windows Live" clId="Web-{77B620F4-A598-441B-96C5-A9BDBD509DA2}" dt="2023-08-17T17:18:28.576" v="80" actId="20577"/>
          <ac:spMkLst>
            <pc:docMk/>
            <pc:sldMk cId="1063854284" sldId="423"/>
            <ac:spMk id="2" creationId="{B3D1D6E2-E7EA-5D8B-24A9-E537B1BB79E4}"/>
          </ac:spMkLst>
        </pc:spChg>
        <pc:spChg chg="mod">
          <ac:chgData name="tien tran" userId="f5c0b7c74de91c7e" providerId="Windows Live" clId="Web-{77B620F4-A598-441B-96C5-A9BDBD509DA2}" dt="2023-08-17T17:18:40.046" v="94" actId="20577"/>
          <ac:spMkLst>
            <pc:docMk/>
            <pc:sldMk cId="1063854284" sldId="423"/>
            <ac:spMk id="3" creationId="{920FAF20-BC88-E54D-D6C7-F7D65A29E307}"/>
          </ac:spMkLst>
        </pc:spChg>
      </pc:sldChg>
      <pc:sldChg chg="modSp new">
        <pc:chgData name="tien tran" userId="f5c0b7c74de91c7e" providerId="Windows Live" clId="Web-{77B620F4-A598-441B-96C5-A9BDBD509DA2}" dt="2023-08-17T17:26:21" v="116" actId="20577"/>
        <pc:sldMkLst>
          <pc:docMk/>
          <pc:sldMk cId="716680431" sldId="424"/>
        </pc:sldMkLst>
        <pc:spChg chg="mod">
          <ac:chgData name="tien tran" userId="f5c0b7c74de91c7e" providerId="Windows Live" clId="Web-{77B620F4-A598-441B-96C5-A9BDBD509DA2}" dt="2023-08-17T17:19:00.093" v="109" actId="20577"/>
          <ac:spMkLst>
            <pc:docMk/>
            <pc:sldMk cId="716680431" sldId="424"/>
            <ac:spMk id="2" creationId="{95A476FB-D195-6757-D1B4-66FBA14B023D}"/>
          </ac:spMkLst>
        </pc:spChg>
        <pc:spChg chg="mod">
          <ac:chgData name="tien tran" userId="f5c0b7c74de91c7e" providerId="Windows Live" clId="Web-{77B620F4-A598-441B-96C5-A9BDBD509DA2}" dt="2023-08-17T17:26:21" v="116" actId="20577"/>
          <ac:spMkLst>
            <pc:docMk/>
            <pc:sldMk cId="716680431" sldId="424"/>
            <ac:spMk id="3" creationId="{6D0E325B-0615-3EB2-39FC-CA5986D36AB5}"/>
          </ac:spMkLst>
        </pc:spChg>
      </pc:sldChg>
    </pc:docChg>
  </pc:docChgLst>
  <pc:docChgLst>
    <pc:chgData name="tien tran" userId="f5c0b7c74de91c7e" providerId="Windows Live" clId="Web-{9E70ACEF-D056-4163-BCFE-BBC41C23118D}"/>
    <pc:docChg chg="addSld modSld">
      <pc:chgData name="tien tran" userId="f5c0b7c74de91c7e" providerId="Windows Live" clId="Web-{9E70ACEF-D056-4163-BCFE-BBC41C23118D}" dt="2023-08-17T10:36:25.696" v="124" actId="20577"/>
      <pc:docMkLst>
        <pc:docMk/>
      </pc:docMkLst>
      <pc:sldChg chg="modSp">
        <pc:chgData name="tien tran" userId="f5c0b7c74de91c7e" providerId="Windows Live" clId="Web-{9E70ACEF-D056-4163-BCFE-BBC41C23118D}" dt="2023-08-17T10:09:42.759" v="0" actId="20577"/>
        <pc:sldMkLst>
          <pc:docMk/>
          <pc:sldMk cId="0" sldId="404"/>
        </pc:sldMkLst>
        <pc:spChg chg="mod">
          <ac:chgData name="tien tran" userId="f5c0b7c74de91c7e" providerId="Windows Live" clId="Web-{9E70ACEF-D056-4163-BCFE-BBC41C23118D}" dt="2023-08-17T10:09:42.759" v="0" actId="20577"/>
          <ac:spMkLst>
            <pc:docMk/>
            <pc:sldMk cId="0" sldId="404"/>
            <ac:spMk id="12" creationId="{00000000-0000-0000-0000-000000000000}"/>
          </ac:spMkLst>
        </pc:spChg>
      </pc:sldChg>
      <pc:sldChg chg="addSp modSp">
        <pc:chgData name="tien tran" userId="f5c0b7c74de91c7e" providerId="Windows Live" clId="Web-{9E70ACEF-D056-4163-BCFE-BBC41C23118D}" dt="2023-08-17T10:10:41.736" v="3" actId="14100"/>
        <pc:sldMkLst>
          <pc:docMk/>
          <pc:sldMk cId="3660406098" sldId="407"/>
        </pc:sldMkLst>
        <pc:picChg chg="add mod">
          <ac:chgData name="tien tran" userId="f5c0b7c74de91c7e" providerId="Windows Live" clId="Web-{9E70ACEF-D056-4163-BCFE-BBC41C23118D}" dt="2023-08-17T10:10:41.736" v="3" actId="14100"/>
          <ac:picMkLst>
            <pc:docMk/>
            <pc:sldMk cId="3660406098" sldId="407"/>
            <ac:picMk id="5" creationId="{62A48F9C-35B4-C45B-9707-9AC457D61FD5}"/>
          </ac:picMkLst>
        </pc:picChg>
      </pc:sldChg>
      <pc:sldChg chg="modSp">
        <pc:chgData name="tien tran" userId="f5c0b7c74de91c7e" providerId="Windows Live" clId="Web-{9E70ACEF-D056-4163-BCFE-BBC41C23118D}" dt="2023-08-17T10:10:42.017" v="5" actId="20577"/>
        <pc:sldMkLst>
          <pc:docMk/>
          <pc:sldMk cId="2602050151" sldId="408"/>
        </pc:sldMkLst>
        <pc:spChg chg="mod">
          <ac:chgData name="tien tran" userId="f5c0b7c74de91c7e" providerId="Windows Live" clId="Web-{9E70ACEF-D056-4163-BCFE-BBC41C23118D}" dt="2023-08-17T10:10:42.017" v="5" actId="20577"/>
          <ac:spMkLst>
            <pc:docMk/>
            <pc:sldMk cId="2602050151" sldId="408"/>
            <ac:spMk id="3" creationId="{5711D6BE-B0C9-B8A1-9B50-6A729F01DD55}"/>
          </ac:spMkLst>
        </pc:spChg>
      </pc:sldChg>
      <pc:sldChg chg="modSp">
        <pc:chgData name="tien tran" userId="f5c0b7c74de91c7e" providerId="Windows Live" clId="Web-{9E70ACEF-D056-4163-BCFE-BBC41C23118D}" dt="2023-08-17T10:11:07.034" v="11" actId="20577"/>
        <pc:sldMkLst>
          <pc:docMk/>
          <pc:sldMk cId="3789391455" sldId="409"/>
        </pc:sldMkLst>
        <pc:spChg chg="mod">
          <ac:chgData name="tien tran" userId="f5c0b7c74de91c7e" providerId="Windows Live" clId="Web-{9E70ACEF-D056-4163-BCFE-BBC41C23118D}" dt="2023-08-17T10:11:07.034" v="11" actId="20577"/>
          <ac:spMkLst>
            <pc:docMk/>
            <pc:sldMk cId="3789391455" sldId="409"/>
            <ac:spMk id="3" creationId="{C3BCEE42-E98D-A995-3BFA-06509A902630}"/>
          </ac:spMkLst>
        </pc:spChg>
      </pc:sldChg>
      <pc:sldChg chg="addSp modSp new">
        <pc:chgData name="tien tran" userId="f5c0b7c74de91c7e" providerId="Windows Live" clId="Web-{9E70ACEF-D056-4163-BCFE-BBC41C23118D}" dt="2023-08-17T10:34:56.131" v="104" actId="1076"/>
        <pc:sldMkLst>
          <pc:docMk/>
          <pc:sldMk cId="2527207537" sldId="410"/>
        </pc:sldMkLst>
        <pc:spChg chg="mod">
          <ac:chgData name="tien tran" userId="f5c0b7c74de91c7e" providerId="Windows Live" clId="Web-{9E70ACEF-D056-4163-BCFE-BBC41C23118D}" dt="2023-08-17T10:33:21.377" v="86" actId="20577"/>
          <ac:spMkLst>
            <pc:docMk/>
            <pc:sldMk cId="2527207537" sldId="410"/>
            <ac:spMk id="2" creationId="{B104FC9B-6DFB-4A14-BF4C-5399AB7D951F}"/>
          </ac:spMkLst>
        </pc:spChg>
        <pc:spChg chg="mod">
          <ac:chgData name="tien tran" userId="f5c0b7c74de91c7e" providerId="Windows Live" clId="Web-{9E70ACEF-D056-4163-BCFE-BBC41C23118D}" dt="2023-08-17T10:33:26.456" v="89" actId="14100"/>
          <ac:spMkLst>
            <pc:docMk/>
            <pc:sldMk cId="2527207537" sldId="410"/>
            <ac:spMk id="3" creationId="{1293FC0C-1BC7-10CF-E06D-A67303ED2B02}"/>
          </ac:spMkLst>
        </pc:spChg>
        <pc:spChg chg="add mod">
          <ac:chgData name="tien tran" userId="f5c0b7c74de91c7e" providerId="Windows Live" clId="Web-{9E70ACEF-D056-4163-BCFE-BBC41C23118D}" dt="2023-08-17T10:34:32.349" v="91" actId="1076"/>
          <ac:spMkLst>
            <pc:docMk/>
            <pc:sldMk cId="2527207537" sldId="410"/>
            <ac:spMk id="5" creationId="{84A39760-7A06-2A89-81A8-730782EE20C1}"/>
          </ac:spMkLst>
        </pc:spChg>
        <pc:spChg chg="add mod">
          <ac:chgData name="tien tran" userId="f5c0b7c74de91c7e" providerId="Windows Live" clId="Web-{9E70ACEF-D056-4163-BCFE-BBC41C23118D}" dt="2023-08-17T10:34:32.364" v="92" actId="1076"/>
          <ac:spMkLst>
            <pc:docMk/>
            <pc:sldMk cId="2527207537" sldId="410"/>
            <ac:spMk id="6" creationId="{E874EB4E-3A5C-9A69-34E1-55AAFD5EEEC6}"/>
          </ac:spMkLst>
        </pc:spChg>
        <pc:spChg chg="add mod">
          <ac:chgData name="tien tran" userId="f5c0b7c74de91c7e" providerId="Windows Live" clId="Web-{9E70ACEF-D056-4163-BCFE-BBC41C23118D}" dt="2023-08-17T10:34:32.380" v="93" actId="1076"/>
          <ac:spMkLst>
            <pc:docMk/>
            <pc:sldMk cId="2527207537" sldId="410"/>
            <ac:spMk id="7" creationId="{BDBB0038-3852-20CB-1EFB-E730916572E0}"/>
          </ac:spMkLst>
        </pc:spChg>
        <pc:spChg chg="add mod">
          <ac:chgData name="tien tran" userId="f5c0b7c74de91c7e" providerId="Windows Live" clId="Web-{9E70ACEF-D056-4163-BCFE-BBC41C23118D}" dt="2023-08-17T10:34:32.380" v="94" actId="1076"/>
          <ac:spMkLst>
            <pc:docMk/>
            <pc:sldMk cId="2527207537" sldId="410"/>
            <ac:spMk id="8" creationId="{3393EA05-0C39-3FE3-AE11-DDE704ED3288}"/>
          </ac:spMkLst>
        </pc:spChg>
        <pc:spChg chg="add mod">
          <ac:chgData name="tien tran" userId="f5c0b7c74de91c7e" providerId="Windows Live" clId="Web-{9E70ACEF-D056-4163-BCFE-BBC41C23118D}" dt="2023-08-17T10:34:32.395" v="95" actId="1076"/>
          <ac:spMkLst>
            <pc:docMk/>
            <pc:sldMk cId="2527207537" sldId="410"/>
            <ac:spMk id="9" creationId="{6CCEA2B3-0762-28B6-BF67-4416711E347E}"/>
          </ac:spMkLst>
        </pc:spChg>
        <pc:spChg chg="add mod">
          <ac:chgData name="tien tran" userId="f5c0b7c74de91c7e" providerId="Windows Live" clId="Web-{9E70ACEF-D056-4163-BCFE-BBC41C23118D}" dt="2023-08-17T10:34:32.411" v="96" actId="1076"/>
          <ac:spMkLst>
            <pc:docMk/>
            <pc:sldMk cId="2527207537" sldId="410"/>
            <ac:spMk id="10" creationId="{BAFD9AA6-1E24-3A23-43CF-FD27B2B928F5}"/>
          </ac:spMkLst>
        </pc:spChg>
        <pc:spChg chg="add mod">
          <ac:chgData name="tien tran" userId="f5c0b7c74de91c7e" providerId="Windows Live" clId="Web-{9E70ACEF-D056-4163-BCFE-BBC41C23118D}" dt="2023-08-17T10:34:56.131" v="104" actId="1076"/>
          <ac:spMkLst>
            <pc:docMk/>
            <pc:sldMk cId="2527207537" sldId="410"/>
            <ac:spMk id="11" creationId="{7E54A9E2-97B3-3C97-87E7-9F1D6AF3B880}"/>
          </ac:spMkLst>
        </pc:spChg>
      </pc:sldChg>
      <pc:sldChg chg="modSp new">
        <pc:chgData name="tien tran" userId="f5c0b7c74de91c7e" providerId="Windows Live" clId="Web-{9E70ACEF-D056-4163-BCFE-BBC41C23118D}" dt="2023-08-17T10:14:04.399" v="19" actId="20577"/>
        <pc:sldMkLst>
          <pc:docMk/>
          <pc:sldMk cId="3940477622" sldId="411"/>
        </pc:sldMkLst>
        <pc:spChg chg="mod">
          <ac:chgData name="tien tran" userId="f5c0b7c74de91c7e" providerId="Windows Live" clId="Web-{9E70ACEF-D056-4163-BCFE-BBC41C23118D}" dt="2023-08-17T10:13:56.571" v="17" actId="20577"/>
          <ac:spMkLst>
            <pc:docMk/>
            <pc:sldMk cId="3940477622" sldId="411"/>
            <ac:spMk id="2" creationId="{8E1CC1FF-A5BC-4FF0-E403-53469ADCA331}"/>
          </ac:spMkLst>
        </pc:spChg>
        <pc:spChg chg="mod">
          <ac:chgData name="tien tran" userId="f5c0b7c74de91c7e" providerId="Windows Live" clId="Web-{9E70ACEF-D056-4163-BCFE-BBC41C23118D}" dt="2023-08-17T10:14:04.399" v="19" actId="20577"/>
          <ac:spMkLst>
            <pc:docMk/>
            <pc:sldMk cId="3940477622" sldId="411"/>
            <ac:spMk id="3" creationId="{B89F5D8A-04A9-A82E-CE92-BF3D43061FB8}"/>
          </ac:spMkLst>
        </pc:spChg>
      </pc:sldChg>
      <pc:sldChg chg="addSp modSp new">
        <pc:chgData name="tien tran" userId="f5c0b7c74de91c7e" providerId="Windows Live" clId="Web-{9E70ACEF-D056-4163-BCFE-BBC41C23118D}" dt="2023-08-17T10:15:58.903" v="48" actId="1076"/>
        <pc:sldMkLst>
          <pc:docMk/>
          <pc:sldMk cId="3652108351" sldId="412"/>
        </pc:sldMkLst>
        <pc:spChg chg="mod">
          <ac:chgData name="tien tran" userId="f5c0b7c74de91c7e" providerId="Windows Live" clId="Web-{9E70ACEF-D056-4163-BCFE-BBC41C23118D}" dt="2023-08-17T10:14:49.948" v="30" actId="20577"/>
          <ac:spMkLst>
            <pc:docMk/>
            <pc:sldMk cId="3652108351" sldId="412"/>
            <ac:spMk id="2" creationId="{20335384-0664-4ACB-B894-A9A52C148156}"/>
          </ac:spMkLst>
        </pc:spChg>
        <pc:spChg chg="mod">
          <ac:chgData name="tien tran" userId="f5c0b7c74de91c7e" providerId="Windows Live" clId="Web-{9E70ACEF-D056-4163-BCFE-BBC41C23118D}" dt="2023-08-17T10:15:28.559" v="42" actId="20577"/>
          <ac:spMkLst>
            <pc:docMk/>
            <pc:sldMk cId="3652108351" sldId="412"/>
            <ac:spMk id="3" creationId="{EE9251B5-4B9D-E670-991A-4FC97BDFEBE4}"/>
          </ac:spMkLst>
        </pc:spChg>
        <pc:picChg chg="add mod">
          <ac:chgData name="tien tran" userId="f5c0b7c74de91c7e" providerId="Windows Live" clId="Web-{9E70ACEF-D056-4163-BCFE-BBC41C23118D}" dt="2023-08-17T10:15:58.903" v="48" actId="1076"/>
          <ac:picMkLst>
            <pc:docMk/>
            <pc:sldMk cId="3652108351" sldId="412"/>
            <ac:picMk id="5" creationId="{B88C6AEE-782C-E43A-803D-926E68DA9534}"/>
          </ac:picMkLst>
        </pc:picChg>
      </pc:sldChg>
      <pc:sldChg chg="modSp new">
        <pc:chgData name="tien tran" userId="f5c0b7c74de91c7e" providerId="Windows Live" clId="Web-{9E70ACEF-D056-4163-BCFE-BBC41C23118D}" dt="2023-08-17T10:31:15.889" v="62" actId="20577"/>
        <pc:sldMkLst>
          <pc:docMk/>
          <pc:sldMk cId="3516154146" sldId="413"/>
        </pc:sldMkLst>
        <pc:spChg chg="mod">
          <ac:chgData name="tien tran" userId="f5c0b7c74de91c7e" providerId="Windows Live" clId="Web-{9E70ACEF-D056-4163-BCFE-BBC41C23118D}" dt="2023-08-17T10:31:15.889" v="62" actId="20577"/>
          <ac:spMkLst>
            <pc:docMk/>
            <pc:sldMk cId="3516154146" sldId="413"/>
            <ac:spMk id="2" creationId="{86847C41-E74F-B027-1719-CFF562BA0239}"/>
          </ac:spMkLst>
        </pc:spChg>
        <pc:spChg chg="mod">
          <ac:chgData name="tien tran" userId="f5c0b7c74de91c7e" providerId="Windows Live" clId="Web-{9E70ACEF-D056-4163-BCFE-BBC41C23118D}" dt="2023-08-17T10:30:56.044" v="60" actId="20577"/>
          <ac:spMkLst>
            <pc:docMk/>
            <pc:sldMk cId="3516154146" sldId="413"/>
            <ac:spMk id="3" creationId="{9C0C2DE8-CEA8-8052-D924-BEAD6F78E410}"/>
          </ac:spMkLst>
        </pc:spChg>
      </pc:sldChg>
      <pc:sldChg chg="modSp new">
        <pc:chgData name="tien tran" userId="f5c0b7c74de91c7e" providerId="Windows Live" clId="Web-{9E70ACEF-D056-4163-BCFE-BBC41C23118D}" dt="2023-08-17T10:31:46.218" v="68" actId="20577"/>
        <pc:sldMkLst>
          <pc:docMk/>
          <pc:sldMk cId="2117011898" sldId="414"/>
        </pc:sldMkLst>
        <pc:spChg chg="mod">
          <ac:chgData name="tien tran" userId="f5c0b7c74de91c7e" providerId="Windows Live" clId="Web-{9E70ACEF-D056-4163-BCFE-BBC41C23118D}" dt="2023-08-17T10:31:29.155" v="64" actId="20577"/>
          <ac:spMkLst>
            <pc:docMk/>
            <pc:sldMk cId="2117011898" sldId="414"/>
            <ac:spMk id="2" creationId="{C7387247-48D4-2F5B-09F9-A3A28D255B41}"/>
          </ac:spMkLst>
        </pc:spChg>
        <pc:spChg chg="mod">
          <ac:chgData name="tien tran" userId="f5c0b7c74de91c7e" providerId="Windows Live" clId="Web-{9E70ACEF-D056-4163-BCFE-BBC41C23118D}" dt="2023-08-17T10:31:46.218" v="68" actId="20577"/>
          <ac:spMkLst>
            <pc:docMk/>
            <pc:sldMk cId="2117011898" sldId="414"/>
            <ac:spMk id="3" creationId="{71659C53-DCB8-AC3D-30CA-491E8E53D548}"/>
          </ac:spMkLst>
        </pc:spChg>
      </pc:sldChg>
      <pc:sldChg chg="addSp modSp new">
        <pc:chgData name="tien tran" userId="f5c0b7c74de91c7e" providerId="Windows Live" clId="Web-{9E70ACEF-D056-4163-BCFE-BBC41C23118D}" dt="2023-08-17T10:33:01.424" v="82" actId="20577"/>
        <pc:sldMkLst>
          <pc:docMk/>
          <pc:sldMk cId="3947549238" sldId="415"/>
        </pc:sldMkLst>
        <pc:spChg chg="mod">
          <ac:chgData name="tien tran" userId="f5c0b7c74de91c7e" providerId="Windows Live" clId="Web-{9E70ACEF-D056-4163-BCFE-BBC41C23118D}" dt="2023-08-17T10:33:01.424" v="82" actId="20577"/>
          <ac:spMkLst>
            <pc:docMk/>
            <pc:sldMk cId="3947549238" sldId="415"/>
            <ac:spMk id="2" creationId="{E35592C5-E647-CF28-053E-836300771C6F}"/>
          </ac:spMkLst>
        </pc:spChg>
        <pc:spChg chg="mod">
          <ac:chgData name="tien tran" userId="f5c0b7c74de91c7e" providerId="Windows Live" clId="Web-{9E70ACEF-D056-4163-BCFE-BBC41C23118D}" dt="2023-08-17T10:32:25.860" v="77" actId="14100"/>
          <ac:spMkLst>
            <pc:docMk/>
            <pc:sldMk cId="3947549238" sldId="415"/>
            <ac:spMk id="3" creationId="{AC78EF3D-603F-EAA6-064F-D0E7C0591227}"/>
          </ac:spMkLst>
        </pc:spChg>
        <pc:spChg chg="add mod">
          <ac:chgData name="tien tran" userId="f5c0b7c74de91c7e" providerId="Windows Live" clId="Web-{9E70ACEF-D056-4163-BCFE-BBC41C23118D}" dt="2023-08-17T10:32:37.516" v="78" actId="20577"/>
          <ac:spMkLst>
            <pc:docMk/>
            <pc:sldMk cId="3947549238" sldId="415"/>
            <ac:spMk id="5" creationId="{77A73150-3C4A-CEDA-9078-72EBFFE63BF5}"/>
          </ac:spMkLst>
        </pc:spChg>
      </pc:sldChg>
      <pc:sldChg chg="addSp modSp new">
        <pc:chgData name="tien tran" userId="f5c0b7c74de91c7e" providerId="Windows Live" clId="Web-{9E70ACEF-D056-4163-BCFE-BBC41C23118D}" dt="2023-08-17T10:36:25.696" v="124" actId="20577"/>
        <pc:sldMkLst>
          <pc:docMk/>
          <pc:sldMk cId="1904369537" sldId="416"/>
        </pc:sldMkLst>
        <pc:spChg chg="mod">
          <ac:chgData name="tien tran" userId="f5c0b7c74de91c7e" providerId="Windows Live" clId="Web-{9E70ACEF-D056-4163-BCFE-BBC41C23118D}" dt="2023-08-17T10:36:25.696" v="124" actId="20577"/>
          <ac:spMkLst>
            <pc:docMk/>
            <pc:sldMk cId="1904369537" sldId="416"/>
            <ac:spMk id="2" creationId="{12A45BD8-AE66-6A4C-B416-BBD2BF2D75AC}"/>
          </ac:spMkLst>
        </pc:spChg>
        <pc:spChg chg="mod">
          <ac:chgData name="tien tran" userId="f5c0b7c74de91c7e" providerId="Windows Live" clId="Web-{9E70ACEF-D056-4163-BCFE-BBC41C23118D}" dt="2023-08-17T10:36:08.524" v="116" actId="20577"/>
          <ac:spMkLst>
            <pc:docMk/>
            <pc:sldMk cId="1904369537" sldId="416"/>
            <ac:spMk id="3" creationId="{EAE2770A-C33A-9339-7197-DA45602A4449}"/>
          </ac:spMkLst>
        </pc:spChg>
        <pc:picChg chg="add mod">
          <ac:chgData name="tien tran" userId="f5c0b7c74de91c7e" providerId="Windows Live" clId="Web-{9E70ACEF-D056-4163-BCFE-BBC41C23118D}" dt="2023-08-17T10:36:15.227" v="120" actId="1076"/>
          <ac:picMkLst>
            <pc:docMk/>
            <pc:sldMk cId="1904369537" sldId="416"/>
            <ac:picMk id="5" creationId="{FAA71E97-EFF5-5539-9A64-B6F2F29776DC}"/>
          </ac:picMkLst>
        </pc:picChg>
      </pc:sldChg>
    </pc:docChg>
  </pc:docChgLst>
  <pc:docChgLst>
    <pc:chgData name="tien tran" userId="f5c0b7c74de91c7e" providerId="Windows Live" clId="Web-{80F5F2B2-4FC9-4BEC-A52E-FC150A3B612A}"/>
    <pc:docChg chg="addSld delSld modSld">
      <pc:chgData name="tien tran" userId="f5c0b7c74de91c7e" providerId="Windows Live" clId="Web-{80F5F2B2-4FC9-4BEC-A52E-FC150A3B612A}" dt="2023-08-21T16:47:18.824" v="55" actId="1076"/>
      <pc:docMkLst>
        <pc:docMk/>
      </pc:docMkLst>
      <pc:sldChg chg="modSp">
        <pc:chgData name="tien tran" userId="f5c0b7c74de91c7e" providerId="Windows Live" clId="Web-{80F5F2B2-4FC9-4BEC-A52E-FC150A3B612A}" dt="2023-08-21T16:43:54.973" v="2" actId="20577"/>
        <pc:sldMkLst>
          <pc:docMk/>
          <pc:sldMk cId="788580868" sldId="405"/>
        </pc:sldMkLst>
        <pc:spChg chg="mod">
          <ac:chgData name="tien tran" userId="f5c0b7c74de91c7e" providerId="Windows Live" clId="Web-{80F5F2B2-4FC9-4BEC-A52E-FC150A3B612A}" dt="2023-08-21T16:43:54.973" v="2" actId="20577"/>
          <ac:spMkLst>
            <pc:docMk/>
            <pc:sldMk cId="788580868" sldId="405"/>
            <ac:spMk id="3" creationId="{3356C97B-92D3-569A-CA12-3111814852CA}"/>
          </ac:spMkLst>
        </pc:spChg>
      </pc:sldChg>
      <pc:sldChg chg="del">
        <pc:chgData name="tien tran" userId="f5c0b7c74de91c7e" providerId="Windows Live" clId="Web-{80F5F2B2-4FC9-4BEC-A52E-FC150A3B612A}" dt="2023-08-21T16:43:59.036" v="4"/>
        <pc:sldMkLst>
          <pc:docMk/>
          <pc:sldMk cId="2663525571" sldId="407"/>
        </pc:sldMkLst>
      </pc:sldChg>
      <pc:sldChg chg="addSp delSp modSp">
        <pc:chgData name="tien tran" userId="f5c0b7c74de91c7e" providerId="Windows Live" clId="Web-{80F5F2B2-4FC9-4BEC-A52E-FC150A3B612A}" dt="2023-08-21T16:44:24.646" v="13"/>
        <pc:sldMkLst>
          <pc:docMk/>
          <pc:sldMk cId="895728183" sldId="420"/>
        </pc:sldMkLst>
        <pc:spChg chg="add del mod">
          <ac:chgData name="tien tran" userId="f5c0b7c74de91c7e" providerId="Windows Live" clId="Web-{80F5F2B2-4FC9-4BEC-A52E-FC150A3B612A}" dt="2023-08-21T16:44:18.552" v="9"/>
          <ac:spMkLst>
            <pc:docMk/>
            <pc:sldMk cId="895728183" sldId="420"/>
            <ac:spMk id="5" creationId="{6B914FCD-CAE6-850F-6186-F2D252D2EAEB}"/>
          </ac:spMkLst>
        </pc:spChg>
        <pc:spChg chg="add del mod">
          <ac:chgData name="tien tran" userId="f5c0b7c74de91c7e" providerId="Windows Live" clId="Web-{80F5F2B2-4FC9-4BEC-A52E-FC150A3B612A}" dt="2023-08-21T16:44:24.646" v="13"/>
          <ac:spMkLst>
            <pc:docMk/>
            <pc:sldMk cId="895728183" sldId="420"/>
            <ac:spMk id="7" creationId="{6F1B7842-1282-E2C0-3C12-A6F9259FA1F5}"/>
          </ac:spMkLst>
        </pc:spChg>
      </pc:sldChg>
      <pc:sldChg chg="del">
        <pc:chgData name="tien tran" userId="f5c0b7c74de91c7e" providerId="Windows Live" clId="Web-{80F5F2B2-4FC9-4BEC-A52E-FC150A3B612A}" dt="2023-08-21T16:44:37.100" v="15"/>
        <pc:sldMkLst>
          <pc:docMk/>
          <pc:sldMk cId="3113556542" sldId="426"/>
        </pc:sldMkLst>
      </pc:sldChg>
      <pc:sldChg chg="modSp add replId">
        <pc:chgData name="tien tran" userId="f5c0b7c74de91c7e" providerId="Windows Live" clId="Web-{80F5F2B2-4FC9-4BEC-A52E-FC150A3B612A}" dt="2023-08-21T16:44:06.927" v="5" actId="20577"/>
        <pc:sldMkLst>
          <pc:docMk/>
          <pc:sldMk cId="2414390265" sldId="433"/>
        </pc:sldMkLst>
        <pc:spChg chg="mod">
          <ac:chgData name="tien tran" userId="f5c0b7c74de91c7e" providerId="Windows Live" clId="Web-{80F5F2B2-4FC9-4BEC-A52E-FC150A3B612A}" dt="2023-08-21T16:44:06.927" v="5" actId="20577"/>
          <ac:spMkLst>
            <pc:docMk/>
            <pc:sldMk cId="2414390265" sldId="433"/>
            <ac:spMk id="3" creationId="{3356C97B-92D3-569A-CA12-3111814852CA}"/>
          </ac:spMkLst>
        </pc:spChg>
      </pc:sldChg>
      <pc:sldChg chg="modSp add replId">
        <pc:chgData name="tien tran" userId="f5c0b7c74de91c7e" providerId="Windows Live" clId="Web-{80F5F2B2-4FC9-4BEC-A52E-FC150A3B612A}" dt="2023-08-21T16:44:40.991" v="17" actId="20577"/>
        <pc:sldMkLst>
          <pc:docMk/>
          <pc:sldMk cId="2753533307" sldId="434"/>
        </pc:sldMkLst>
        <pc:spChg chg="mod">
          <ac:chgData name="tien tran" userId="f5c0b7c74de91c7e" providerId="Windows Live" clId="Web-{80F5F2B2-4FC9-4BEC-A52E-FC150A3B612A}" dt="2023-08-21T16:44:40.991" v="17" actId="20577"/>
          <ac:spMkLst>
            <pc:docMk/>
            <pc:sldMk cId="2753533307" sldId="434"/>
            <ac:spMk id="3" creationId="{3356C97B-92D3-569A-CA12-3111814852CA}"/>
          </ac:spMkLst>
        </pc:spChg>
      </pc:sldChg>
      <pc:sldChg chg="modSp add replId">
        <pc:chgData name="tien tran" userId="f5c0b7c74de91c7e" providerId="Windows Live" clId="Web-{80F5F2B2-4FC9-4BEC-A52E-FC150A3B612A}" dt="2023-08-21T16:44:50.944" v="19" actId="20577"/>
        <pc:sldMkLst>
          <pc:docMk/>
          <pc:sldMk cId="1928873527" sldId="435"/>
        </pc:sldMkLst>
        <pc:spChg chg="mod">
          <ac:chgData name="tien tran" userId="f5c0b7c74de91c7e" providerId="Windows Live" clId="Web-{80F5F2B2-4FC9-4BEC-A52E-FC150A3B612A}" dt="2023-08-21T16:44:50.944" v="19" actId="20577"/>
          <ac:spMkLst>
            <pc:docMk/>
            <pc:sldMk cId="1928873527" sldId="435"/>
            <ac:spMk id="3" creationId="{3356C97B-92D3-569A-CA12-3111814852CA}"/>
          </ac:spMkLst>
        </pc:spChg>
      </pc:sldChg>
      <pc:sldChg chg="addSp modSp new">
        <pc:chgData name="tien tran" userId="f5c0b7c74de91c7e" providerId="Windows Live" clId="Web-{80F5F2B2-4FC9-4BEC-A52E-FC150A3B612A}" dt="2023-08-21T16:45:58.978" v="38" actId="14100"/>
        <pc:sldMkLst>
          <pc:docMk/>
          <pc:sldMk cId="1220979766" sldId="436"/>
        </pc:sldMkLst>
        <pc:spChg chg="mod">
          <ac:chgData name="tien tran" userId="f5c0b7c74de91c7e" providerId="Windows Live" clId="Web-{80F5F2B2-4FC9-4BEC-A52E-FC150A3B612A}" dt="2023-08-21T16:45:45.618" v="34" actId="20577"/>
          <ac:spMkLst>
            <pc:docMk/>
            <pc:sldMk cId="1220979766" sldId="436"/>
            <ac:spMk id="2" creationId="{F6AE332E-66FF-1E7A-9562-6498843318FC}"/>
          </ac:spMkLst>
        </pc:spChg>
        <pc:spChg chg="mod">
          <ac:chgData name="tien tran" userId="f5c0b7c74de91c7e" providerId="Windows Live" clId="Web-{80F5F2B2-4FC9-4BEC-A52E-FC150A3B612A}" dt="2023-08-21T16:45:29.555" v="29" actId="14100"/>
          <ac:spMkLst>
            <pc:docMk/>
            <pc:sldMk cId="1220979766" sldId="436"/>
            <ac:spMk id="3" creationId="{0FFEA7BD-341A-7BA2-6938-B1CC948ACD74}"/>
          </ac:spMkLst>
        </pc:spChg>
        <pc:picChg chg="add mod">
          <ac:chgData name="tien tran" userId="f5c0b7c74de91c7e" providerId="Windows Live" clId="Web-{80F5F2B2-4FC9-4BEC-A52E-FC150A3B612A}" dt="2023-08-21T16:45:58.978" v="38" actId="14100"/>
          <ac:picMkLst>
            <pc:docMk/>
            <pc:sldMk cId="1220979766" sldId="436"/>
            <ac:picMk id="5" creationId="{90A9F858-D76B-83F1-86EC-C92A1BC4DE95}"/>
          </ac:picMkLst>
        </pc:picChg>
      </pc:sldChg>
      <pc:sldChg chg="addSp delSp modSp add replId">
        <pc:chgData name="tien tran" userId="f5c0b7c74de91c7e" providerId="Windows Live" clId="Web-{80F5F2B2-4FC9-4BEC-A52E-FC150A3B612A}" dt="2023-08-21T16:47:18.824" v="55" actId="1076"/>
        <pc:sldMkLst>
          <pc:docMk/>
          <pc:sldMk cId="4147969683" sldId="437"/>
        </pc:sldMkLst>
        <pc:spChg chg="mod">
          <ac:chgData name="tien tran" userId="f5c0b7c74de91c7e" providerId="Windows Live" clId="Web-{80F5F2B2-4FC9-4BEC-A52E-FC150A3B612A}" dt="2023-08-21T16:47:11.152" v="53" actId="20577"/>
          <ac:spMkLst>
            <pc:docMk/>
            <pc:sldMk cId="4147969683" sldId="437"/>
            <ac:spMk id="3" creationId="{0FFEA7BD-341A-7BA2-6938-B1CC948ACD74}"/>
          </ac:spMkLst>
        </pc:spChg>
        <pc:picChg chg="del">
          <ac:chgData name="tien tran" userId="f5c0b7c74de91c7e" providerId="Windows Live" clId="Web-{80F5F2B2-4FC9-4BEC-A52E-FC150A3B612A}" dt="2023-08-21T16:46:17.791" v="40"/>
          <ac:picMkLst>
            <pc:docMk/>
            <pc:sldMk cId="4147969683" sldId="437"/>
            <ac:picMk id="5" creationId="{90A9F858-D76B-83F1-86EC-C92A1BC4DE95}"/>
          </ac:picMkLst>
        </pc:picChg>
        <pc:picChg chg="add mod">
          <ac:chgData name="tien tran" userId="f5c0b7c74de91c7e" providerId="Windows Live" clId="Web-{80F5F2B2-4FC9-4BEC-A52E-FC150A3B612A}" dt="2023-08-21T16:47:18.824" v="55" actId="1076"/>
          <ac:picMkLst>
            <pc:docMk/>
            <pc:sldMk cId="4147969683" sldId="437"/>
            <ac:picMk id="6" creationId="{D03CEAF5-FCC2-DBA2-4203-B00808A22975}"/>
          </ac:picMkLst>
        </pc:picChg>
      </pc:sldChg>
    </pc:docChg>
  </pc:docChgLst>
  <pc:docChgLst>
    <pc:chgData name="tien tran" userId="f5c0b7c74de91c7e" providerId="Windows Live" clId="Web-{D15DC498-EE4A-40E4-B29F-9389025554B4}"/>
    <pc:docChg chg="addSld delSld modSld sldOrd addMainMaster delMainMaster">
      <pc:chgData name="tien tran" userId="f5c0b7c74de91c7e" providerId="Windows Live" clId="Web-{D15DC498-EE4A-40E4-B29F-9389025554B4}" dt="2023-08-10T10:18:45.718" v="540" actId="20577"/>
      <pc:docMkLst>
        <pc:docMk/>
      </pc:docMkLst>
      <pc:sldChg chg="modSp">
        <pc:chgData name="tien tran" userId="f5c0b7c74de91c7e" providerId="Windows Live" clId="Web-{D15DC498-EE4A-40E4-B29F-9389025554B4}" dt="2023-08-10T09:32:41.210" v="500" actId="20577"/>
        <pc:sldMkLst>
          <pc:docMk/>
          <pc:sldMk cId="0" sldId="257"/>
        </pc:sldMkLst>
        <pc:spChg chg="mod">
          <ac:chgData name="tien tran" userId="f5c0b7c74de91c7e" providerId="Windows Live" clId="Web-{D15DC498-EE4A-40E4-B29F-9389025554B4}" dt="2023-08-10T09:32:41.210" v="500" actId="20577"/>
          <ac:spMkLst>
            <pc:docMk/>
            <pc:sldMk cId="0" sldId="257"/>
            <ac:spMk id="190467" creationId="{00000000-0000-0000-0000-000000000000}"/>
          </ac:spMkLst>
        </pc:spChg>
      </pc:sldChg>
      <pc:sldChg chg="del">
        <pc:chgData name="tien tran" userId="f5c0b7c74de91c7e" providerId="Windows Live" clId="Web-{D15DC498-EE4A-40E4-B29F-9389025554B4}" dt="2023-08-10T04:49:27.512" v="0"/>
        <pc:sldMkLst>
          <pc:docMk/>
          <pc:sldMk cId="0" sldId="260"/>
        </pc:sldMkLst>
      </pc:sldChg>
      <pc:sldChg chg="modSp">
        <pc:chgData name="tien tran" userId="f5c0b7c74de91c7e" providerId="Windows Live" clId="Web-{D15DC498-EE4A-40E4-B29F-9389025554B4}" dt="2023-08-10T09:30:19.469" v="471" actId="20577"/>
        <pc:sldMkLst>
          <pc:docMk/>
          <pc:sldMk cId="0" sldId="404"/>
        </pc:sldMkLst>
        <pc:spChg chg="mod">
          <ac:chgData name="tien tran" userId="f5c0b7c74de91c7e" providerId="Windows Live" clId="Web-{D15DC498-EE4A-40E4-B29F-9389025554B4}" dt="2023-08-10T09:30:19.469" v="471" actId="20577"/>
          <ac:spMkLst>
            <pc:docMk/>
            <pc:sldMk cId="0" sldId="404"/>
            <ac:spMk id="12" creationId="{00000000-0000-0000-0000-000000000000}"/>
          </ac:spMkLst>
        </pc:spChg>
      </pc:sldChg>
      <pc:sldChg chg="del">
        <pc:chgData name="tien tran" userId="f5c0b7c74de91c7e" providerId="Windows Live" clId="Web-{D15DC498-EE4A-40E4-B29F-9389025554B4}" dt="2023-08-10T04:49:28.450" v="1"/>
        <pc:sldMkLst>
          <pc:docMk/>
          <pc:sldMk cId="2189927006" sldId="405"/>
        </pc:sldMkLst>
      </pc:sldChg>
      <pc:sldChg chg="del">
        <pc:chgData name="tien tran" userId="f5c0b7c74de91c7e" providerId="Windows Live" clId="Web-{D15DC498-EE4A-40E4-B29F-9389025554B4}" dt="2023-08-10T05:22:08.650" v="70"/>
        <pc:sldMkLst>
          <pc:docMk/>
          <pc:sldMk cId="1642895426" sldId="407"/>
        </pc:sldMkLst>
      </pc:sldChg>
      <pc:sldChg chg="modSp add ord replId">
        <pc:chgData name="tien tran" userId="f5c0b7c74de91c7e" providerId="Windows Live" clId="Web-{D15DC498-EE4A-40E4-B29F-9389025554B4}" dt="2023-08-10T09:31:16.237" v="481"/>
        <pc:sldMkLst>
          <pc:docMk/>
          <pc:sldMk cId="127468970" sldId="408"/>
        </pc:sldMkLst>
        <pc:spChg chg="mod">
          <ac:chgData name="tien tran" userId="f5c0b7c74de91c7e" providerId="Windows Live" clId="Web-{D15DC498-EE4A-40E4-B29F-9389025554B4}" dt="2023-08-10T04:51:33.188" v="11" actId="20577"/>
          <ac:spMkLst>
            <pc:docMk/>
            <pc:sldMk cId="127468970" sldId="408"/>
            <ac:spMk id="5122" creationId="{00000000-0000-0000-0000-000000000000}"/>
          </ac:spMkLst>
        </pc:spChg>
        <pc:spChg chg="mod">
          <ac:chgData name="tien tran" userId="f5c0b7c74de91c7e" providerId="Windows Live" clId="Web-{D15DC498-EE4A-40E4-B29F-9389025554B4}" dt="2023-08-10T09:29:44.624" v="452" actId="20577"/>
          <ac:spMkLst>
            <pc:docMk/>
            <pc:sldMk cId="127468970" sldId="408"/>
            <ac:spMk id="190467" creationId="{00000000-0000-0000-0000-000000000000}"/>
          </ac:spMkLst>
        </pc:spChg>
      </pc:sldChg>
      <pc:sldChg chg="del">
        <pc:chgData name="tien tran" userId="f5c0b7c74de91c7e" providerId="Windows Live" clId="Web-{D15DC498-EE4A-40E4-B29F-9389025554B4}" dt="2023-08-10T04:49:31.512" v="3"/>
        <pc:sldMkLst>
          <pc:docMk/>
          <pc:sldMk cId="1994670862" sldId="408"/>
        </pc:sldMkLst>
      </pc:sldChg>
      <pc:sldChg chg="add del">
        <pc:chgData name="tien tran" userId="f5c0b7c74de91c7e" providerId="Windows Live" clId="Web-{D15DC498-EE4A-40E4-B29F-9389025554B4}" dt="2023-08-10T05:15:26.076" v="17"/>
        <pc:sldMkLst>
          <pc:docMk/>
          <pc:sldMk cId="2871557930" sldId="409"/>
        </pc:sldMkLst>
      </pc:sldChg>
      <pc:sldChg chg="del">
        <pc:chgData name="tien tran" userId="f5c0b7c74de91c7e" providerId="Windows Live" clId="Web-{D15DC498-EE4A-40E4-B29F-9389025554B4}" dt="2023-08-10T04:49:30.137" v="2"/>
        <pc:sldMkLst>
          <pc:docMk/>
          <pc:sldMk cId="3855648825" sldId="409"/>
        </pc:sldMkLst>
      </pc:sldChg>
      <pc:sldChg chg="addSp delSp modSp add replId addAnim delAnim">
        <pc:chgData name="tien tran" userId="f5c0b7c74de91c7e" providerId="Windows Live" clId="Web-{D15DC498-EE4A-40E4-B29F-9389025554B4}" dt="2023-08-10T05:16:48.656" v="35" actId="1076"/>
        <pc:sldMkLst>
          <pc:docMk/>
          <pc:sldMk cId="4092728141" sldId="409"/>
        </pc:sldMkLst>
        <pc:spChg chg="mod">
          <ac:chgData name="tien tran" userId="f5c0b7c74de91c7e" providerId="Windows Live" clId="Web-{D15DC498-EE4A-40E4-B29F-9389025554B4}" dt="2023-08-10T05:15:57.123" v="24" actId="20577"/>
          <ac:spMkLst>
            <pc:docMk/>
            <pc:sldMk cId="4092728141" sldId="409"/>
            <ac:spMk id="5122" creationId="{00000000-0000-0000-0000-000000000000}"/>
          </ac:spMkLst>
        </pc:spChg>
        <pc:spChg chg="add del mod">
          <ac:chgData name="tien tran" userId="f5c0b7c74de91c7e" providerId="Windows Live" clId="Web-{D15DC498-EE4A-40E4-B29F-9389025554B4}" dt="2023-08-10T05:16:13.702" v="27"/>
          <ac:spMkLst>
            <pc:docMk/>
            <pc:sldMk cId="4092728141" sldId="409"/>
            <ac:spMk id="190467" creationId="{00000000-0000-0000-0000-000000000000}"/>
          </ac:spMkLst>
        </pc:spChg>
        <pc:graphicFrameChg chg="add del mod ord modGraphic">
          <ac:chgData name="tien tran" userId="f5c0b7c74de91c7e" providerId="Windows Live" clId="Web-{D15DC498-EE4A-40E4-B29F-9389025554B4}" dt="2023-08-10T05:16:07.202" v="26"/>
          <ac:graphicFrameMkLst>
            <pc:docMk/>
            <pc:sldMk cId="4092728141" sldId="409"/>
            <ac:graphicFrameMk id="3" creationId="{3F73029D-DE25-3B35-FC92-D364BF3D9A97}"/>
          </ac:graphicFrameMkLst>
        </pc:graphicFrameChg>
        <pc:graphicFrameChg chg="add mod ord modGraphic">
          <ac:chgData name="tien tran" userId="f5c0b7c74de91c7e" providerId="Windows Live" clId="Web-{D15DC498-EE4A-40E4-B29F-9389025554B4}" dt="2023-08-10T05:16:48.656" v="35" actId="1076"/>
          <ac:graphicFrameMkLst>
            <pc:docMk/>
            <pc:sldMk cId="4092728141" sldId="409"/>
            <ac:graphicFrameMk id="5" creationId="{C4A54BA4-0508-A090-4386-A6AABD6F8123}"/>
          </ac:graphicFrameMkLst>
        </pc:graphicFrameChg>
      </pc:sldChg>
      <pc:sldChg chg="add del">
        <pc:chgData name="tien tran" userId="f5c0b7c74de91c7e" providerId="Windows Live" clId="Web-{D15DC498-EE4A-40E4-B29F-9389025554B4}" dt="2023-08-10T05:15:26.076" v="16"/>
        <pc:sldMkLst>
          <pc:docMk/>
          <pc:sldMk cId="197589947" sldId="410"/>
        </pc:sldMkLst>
      </pc:sldChg>
      <pc:sldChg chg="modSp new ord modNotes">
        <pc:chgData name="tien tran" userId="f5c0b7c74de91c7e" providerId="Windows Live" clId="Web-{D15DC498-EE4A-40E4-B29F-9389025554B4}" dt="2023-08-10T09:08:14.584" v="341"/>
        <pc:sldMkLst>
          <pc:docMk/>
          <pc:sldMk cId="783779802" sldId="410"/>
        </pc:sldMkLst>
        <pc:spChg chg="mod">
          <ac:chgData name="tien tran" userId="f5c0b7c74de91c7e" providerId="Windows Live" clId="Web-{D15DC498-EE4A-40E4-B29F-9389025554B4}" dt="2023-08-10T05:27:26.113" v="119" actId="20577"/>
          <ac:spMkLst>
            <pc:docMk/>
            <pc:sldMk cId="783779802" sldId="410"/>
            <ac:spMk id="2" creationId="{250BAF42-F1CB-45A3-0C77-CBAA9434D89F}"/>
          </ac:spMkLst>
        </pc:spChg>
        <pc:spChg chg="mod">
          <ac:chgData name="tien tran" userId="f5c0b7c74de91c7e" providerId="Windows Live" clId="Web-{D15DC498-EE4A-40E4-B29F-9389025554B4}" dt="2023-08-10T05:29:41.820" v="147" actId="20577"/>
          <ac:spMkLst>
            <pc:docMk/>
            <pc:sldMk cId="783779802" sldId="410"/>
            <ac:spMk id="3" creationId="{2DAF0DD2-A99E-B732-D6F1-050717CDC005}"/>
          </ac:spMkLst>
        </pc:spChg>
      </pc:sldChg>
      <pc:sldChg chg="del">
        <pc:chgData name="tien tran" userId="f5c0b7c74de91c7e" providerId="Windows Live" clId="Web-{D15DC498-EE4A-40E4-B29F-9389025554B4}" dt="2023-08-10T04:49:32.044" v="4"/>
        <pc:sldMkLst>
          <pc:docMk/>
          <pc:sldMk cId="3067185355" sldId="410"/>
        </pc:sldMkLst>
      </pc:sldChg>
      <pc:sldChg chg="add del">
        <pc:chgData name="tien tran" userId="f5c0b7c74de91c7e" providerId="Windows Live" clId="Web-{D15DC498-EE4A-40E4-B29F-9389025554B4}" dt="2023-08-10T05:15:26.076" v="15"/>
        <pc:sldMkLst>
          <pc:docMk/>
          <pc:sldMk cId="767287494" sldId="411"/>
        </pc:sldMkLst>
      </pc:sldChg>
      <pc:sldChg chg="del">
        <pc:chgData name="tien tran" userId="f5c0b7c74de91c7e" providerId="Windows Live" clId="Web-{D15DC498-EE4A-40E4-B29F-9389025554B4}" dt="2023-08-10T04:49:32.981" v="5"/>
        <pc:sldMkLst>
          <pc:docMk/>
          <pc:sldMk cId="1338927439" sldId="411"/>
        </pc:sldMkLst>
      </pc:sldChg>
      <pc:sldChg chg="modSp new del">
        <pc:chgData name="tien tran" userId="f5c0b7c74de91c7e" providerId="Windows Live" clId="Web-{D15DC498-EE4A-40E4-B29F-9389025554B4}" dt="2023-08-10T09:21:15.415" v="348"/>
        <pc:sldMkLst>
          <pc:docMk/>
          <pc:sldMk cId="2290035733" sldId="411"/>
        </pc:sldMkLst>
        <pc:spChg chg="mod">
          <ac:chgData name="tien tran" userId="f5c0b7c74de91c7e" providerId="Windows Live" clId="Web-{D15DC498-EE4A-40E4-B29F-9389025554B4}" dt="2023-08-10T05:18:35.113" v="67" actId="20577"/>
          <ac:spMkLst>
            <pc:docMk/>
            <pc:sldMk cId="2290035733" sldId="411"/>
            <ac:spMk id="2" creationId="{5ECE65CB-1DA8-1316-D2EA-BB8812716CD6}"/>
          </ac:spMkLst>
        </pc:spChg>
        <pc:spChg chg="mod">
          <ac:chgData name="tien tran" userId="f5c0b7c74de91c7e" providerId="Windows Live" clId="Web-{D15DC498-EE4A-40E4-B29F-9389025554B4}" dt="2023-08-10T05:18:46.879" v="69" actId="20577"/>
          <ac:spMkLst>
            <pc:docMk/>
            <pc:sldMk cId="2290035733" sldId="411"/>
            <ac:spMk id="3" creationId="{A199BCFB-89CA-5313-B01B-8C6DA05C322B}"/>
          </ac:spMkLst>
        </pc:spChg>
      </pc:sldChg>
      <pc:sldChg chg="del">
        <pc:chgData name="tien tran" userId="f5c0b7c74de91c7e" providerId="Windows Live" clId="Web-{D15DC498-EE4A-40E4-B29F-9389025554B4}" dt="2023-08-10T04:49:33.747" v="6"/>
        <pc:sldMkLst>
          <pc:docMk/>
          <pc:sldMk cId="610090152" sldId="412"/>
        </pc:sldMkLst>
      </pc:sldChg>
      <pc:sldChg chg="modSp new modNotes">
        <pc:chgData name="tien tran" userId="f5c0b7c74de91c7e" providerId="Windows Live" clId="Web-{D15DC498-EE4A-40E4-B29F-9389025554B4}" dt="2023-08-10T09:08:22.788" v="343"/>
        <pc:sldMkLst>
          <pc:docMk/>
          <pc:sldMk cId="3339784644" sldId="412"/>
        </pc:sldMkLst>
        <pc:spChg chg="mod">
          <ac:chgData name="tien tran" userId="f5c0b7c74de91c7e" providerId="Windows Live" clId="Web-{D15DC498-EE4A-40E4-B29F-9389025554B4}" dt="2023-08-10T05:27:47.254" v="124" actId="20577"/>
          <ac:spMkLst>
            <pc:docMk/>
            <pc:sldMk cId="3339784644" sldId="412"/>
            <ac:spMk id="2" creationId="{393A8453-EC2A-34FC-87EC-A0355F2C7C6B}"/>
          </ac:spMkLst>
        </pc:spChg>
        <pc:spChg chg="mod">
          <ac:chgData name="tien tran" userId="f5c0b7c74de91c7e" providerId="Windows Live" clId="Web-{D15DC498-EE4A-40E4-B29F-9389025554B4}" dt="2023-08-10T05:30:10.931" v="149" actId="20577"/>
          <ac:spMkLst>
            <pc:docMk/>
            <pc:sldMk cId="3339784644" sldId="412"/>
            <ac:spMk id="3" creationId="{BF779970-2383-B336-1028-E371C9585296}"/>
          </ac:spMkLst>
        </pc:spChg>
      </pc:sldChg>
      <pc:sldChg chg="modSp new">
        <pc:chgData name="tien tran" userId="f5c0b7c74de91c7e" providerId="Windows Live" clId="Web-{D15DC498-EE4A-40E4-B29F-9389025554B4}" dt="2023-08-10T05:31:43.605" v="179" actId="20577"/>
        <pc:sldMkLst>
          <pc:docMk/>
          <pc:sldMk cId="3181141262" sldId="413"/>
        </pc:sldMkLst>
        <pc:spChg chg="mod">
          <ac:chgData name="tien tran" userId="f5c0b7c74de91c7e" providerId="Windows Live" clId="Web-{D15DC498-EE4A-40E4-B29F-9389025554B4}" dt="2023-08-10T05:30:29.744" v="155" actId="20577"/>
          <ac:spMkLst>
            <pc:docMk/>
            <pc:sldMk cId="3181141262" sldId="413"/>
            <ac:spMk id="2" creationId="{F9A7EB6C-AB7E-AF0A-FE00-290ECE6B4E1E}"/>
          </ac:spMkLst>
        </pc:spChg>
        <pc:spChg chg="mod">
          <ac:chgData name="tien tran" userId="f5c0b7c74de91c7e" providerId="Windows Live" clId="Web-{D15DC498-EE4A-40E4-B29F-9389025554B4}" dt="2023-08-10T05:31:43.605" v="179" actId="20577"/>
          <ac:spMkLst>
            <pc:docMk/>
            <pc:sldMk cId="3181141262" sldId="413"/>
            <ac:spMk id="3" creationId="{55F6906A-8760-2F65-E7D5-ACE48B862D75}"/>
          </ac:spMkLst>
        </pc:spChg>
      </pc:sldChg>
      <pc:sldChg chg="modSp new modNotes">
        <pc:chgData name="tien tran" userId="f5c0b7c74de91c7e" providerId="Windows Live" clId="Web-{D15DC498-EE4A-40E4-B29F-9389025554B4}" dt="2023-08-10T09:08:33.538" v="345"/>
        <pc:sldMkLst>
          <pc:docMk/>
          <pc:sldMk cId="3444204200" sldId="414"/>
        </pc:sldMkLst>
        <pc:spChg chg="mod">
          <ac:chgData name="tien tran" userId="f5c0b7c74de91c7e" providerId="Windows Live" clId="Web-{D15DC498-EE4A-40E4-B29F-9389025554B4}" dt="2023-08-10T06:33:51.824" v="184" actId="20577"/>
          <ac:spMkLst>
            <pc:docMk/>
            <pc:sldMk cId="3444204200" sldId="414"/>
            <ac:spMk id="2" creationId="{27CA9A72-1A6C-EA27-5F8A-21BCE06986C3}"/>
          </ac:spMkLst>
        </pc:spChg>
        <pc:spChg chg="mod">
          <ac:chgData name="tien tran" userId="f5c0b7c74de91c7e" providerId="Windows Live" clId="Web-{D15DC498-EE4A-40E4-B29F-9389025554B4}" dt="2023-08-10T06:34:18.778" v="188" actId="20577"/>
          <ac:spMkLst>
            <pc:docMk/>
            <pc:sldMk cId="3444204200" sldId="414"/>
            <ac:spMk id="3" creationId="{774C7AB8-29EB-809A-E68B-CB7362553CAE}"/>
          </ac:spMkLst>
        </pc:spChg>
      </pc:sldChg>
      <pc:sldChg chg="addSp modSp new modNotes">
        <pc:chgData name="tien tran" userId="f5c0b7c74de91c7e" providerId="Windows Live" clId="Web-{D15DC498-EE4A-40E4-B29F-9389025554B4}" dt="2023-08-10T09:20:58.492" v="347"/>
        <pc:sldMkLst>
          <pc:docMk/>
          <pc:sldMk cId="3272650938" sldId="415"/>
        </pc:sldMkLst>
        <pc:spChg chg="mod">
          <ac:chgData name="tien tran" userId="f5c0b7c74de91c7e" providerId="Windows Live" clId="Web-{D15DC498-EE4A-40E4-B29F-9389025554B4}" dt="2023-08-10T06:34:46.716" v="193" actId="20577"/>
          <ac:spMkLst>
            <pc:docMk/>
            <pc:sldMk cId="3272650938" sldId="415"/>
            <ac:spMk id="2" creationId="{3F1969E4-308F-23D7-E25C-F2F8FFF2538F}"/>
          </ac:spMkLst>
        </pc:spChg>
        <pc:spChg chg="mod">
          <ac:chgData name="tien tran" userId="f5c0b7c74de91c7e" providerId="Windows Live" clId="Web-{D15DC498-EE4A-40E4-B29F-9389025554B4}" dt="2023-08-10T06:34:53.451" v="195" actId="20577"/>
          <ac:spMkLst>
            <pc:docMk/>
            <pc:sldMk cId="3272650938" sldId="415"/>
            <ac:spMk id="3" creationId="{7B1F9CFE-8B93-6682-E295-222898D18FBD}"/>
          </ac:spMkLst>
        </pc:spChg>
        <pc:picChg chg="add mod">
          <ac:chgData name="tien tran" userId="f5c0b7c74de91c7e" providerId="Windows Live" clId="Web-{D15DC498-EE4A-40E4-B29F-9389025554B4}" dt="2023-08-10T06:34:59.529" v="198" actId="14100"/>
          <ac:picMkLst>
            <pc:docMk/>
            <pc:sldMk cId="3272650938" sldId="415"/>
            <ac:picMk id="5" creationId="{7982A788-6499-5D84-1133-969D1CBC0793}"/>
          </ac:picMkLst>
        </pc:picChg>
      </pc:sldChg>
      <pc:sldChg chg="modSp new">
        <pc:chgData name="tien tran" userId="f5c0b7c74de91c7e" providerId="Windows Live" clId="Web-{D15DC498-EE4A-40E4-B29F-9389025554B4}" dt="2023-08-10T06:35:33.249" v="207" actId="20577"/>
        <pc:sldMkLst>
          <pc:docMk/>
          <pc:sldMk cId="1460951728" sldId="416"/>
        </pc:sldMkLst>
        <pc:spChg chg="mod">
          <ac:chgData name="tien tran" userId="f5c0b7c74de91c7e" providerId="Windows Live" clId="Web-{D15DC498-EE4A-40E4-B29F-9389025554B4}" dt="2023-08-10T06:35:22.514" v="203" actId="20577"/>
          <ac:spMkLst>
            <pc:docMk/>
            <pc:sldMk cId="1460951728" sldId="416"/>
            <ac:spMk id="2" creationId="{CB403188-D867-B525-7746-EE80A04A67AA}"/>
          </ac:spMkLst>
        </pc:spChg>
        <pc:spChg chg="mod">
          <ac:chgData name="tien tran" userId="f5c0b7c74de91c7e" providerId="Windows Live" clId="Web-{D15DC498-EE4A-40E4-B29F-9389025554B4}" dt="2023-08-10T06:35:33.249" v="207" actId="20577"/>
          <ac:spMkLst>
            <pc:docMk/>
            <pc:sldMk cId="1460951728" sldId="416"/>
            <ac:spMk id="3" creationId="{A16A8D72-4391-3D72-C88F-C66CA37FF84E}"/>
          </ac:spMkLst>
        </pc:spChg>
      </pc:sldChg>
      <pc:sldChg chg="modSp new">
        <pc:chgData name="tien tran" userId="f5c0b7c74de91c7e" providerId="Windows Live" clId="Web-{D15DC498-EE4A-40E4-B29F-9389025554B4}" dt="2023-08-10T06:45:44.076" v="289" actId="20577"/>
        <pc:sldMkLst>
          <pc:docMk/>
          <pc:sldMk cId="276252559" sldId="417"/>
        </pc:sldMkLst>
        <pc:spChg chg="mod">
          <ac:chgData name="tien tran" userId="f5c0b7c74de91c7e" providerId="Windows Live" clId="Web-{D15DC498-EE4A-40E4-B29F-9389025554B4}" dt="2023-08-10T06:45:36.339" v="286" actId="20577"/>
          <ac:spMkLst>
            <pc:docMk/>
            <pc:sldMk cId="276252559" sldId="417"/>
            <ac:spMk id="2" creationId="{43C5C36D-6F62-13F1-0DF8-4BB15A4F517C}"/>
          </ac:spMkLst>
        </pc:spChg>
        <pc:spChg chg="mod">
          <ac:chgData name="tien tran" userId="f5c0b7c74de91c7e" providerId="Windows Live" clId="Web-{D15DC498-EE4A-40E4-B29F-9389025554B4}" dt="2023-08-10T06:45:44.076" v="289" actId="20577"/>
          <ac:spMkLst>
            <pc:docMk/>
            <pc:sldMk cId="276252559" sldId="417"/>
            <ac:spMk id="3" creationId="{652BC72E-FB2E-DA81-4129-27B24C9D6613}"/>
          </ac:spMkLst>
        </pc:spChg>
      </pc:sldChg>
      <pc:sldChg chg="add del">
        <pc:chgData name="tien tran" userId="f5c0b7c74de91c7e" providerId="Windows Live" clId="Web-{D15DC498-EE4A-40E4-B29F-9389025554B4}" dt="2023-08-10T06:38:01.361" v="249"/>
        <pc:sldMkLst>
          <pc:docMk/>
          <pc:sldMk cId="2113658747" sldId="417"/>
        </pc:sldMkLst>
      </pc:sldChg>
      <pc:sldChg chg="add del">
        <pc:chgData name="tien tran" userId="f5c0b7c74de91c7e" providerId="Windows Live" clId="Web-{D15DC498-EE4A-40E4-B29F-9389025554B4}" dt="2023-08-10T06:38:01.345" v="248"/>
        <pc:sldMkLst>
          <pc:docMk/>
          <pc:sldMk cId="475254412" sldId="418"/>
        </pc:sldMkLst>
      </pc:sldChg>
      <pc:sldChg chg="new add del">
        <pc:chgData name="tien tran" userId="f5c0b7c74de91c7e" providerId="Windows Live" clId="Web-{D15DC498-EE4A-40E4-B29F-9389025554B4}" dt="2023-08-10T09:31:34.316" v="486"/>
        <pc:sldMkLst>
          <pc:docMk/>
          <pc:sldMk cId="4032163897" sldId="418"/>
        </pc:sldMkLst>
      </pc:sldChg>
      <pc:sldChg chg="add del">
        <pc:chgData name="tien tran" userId="f5c0b7c74de91c7e" providerId="Windows Live" clId="Web-{D15DC498-EE4A-40E4-B29F-9389025554B4}" dt="2023-08-10T06:38:01.345" v="247"/>
        <pc:sldMkLst>
          <pc:docMk/>
          <pc:sldMk cId="1491629864" sldId="419"/>
        </pc:sldMkLst>
      </pc:sldChg>
      <pc:sldChg chg="modSp new">
        <pc:chgData name="tien tran" userId="f5c0b7c74de91c7e" providerId="Windows Live" clId="Web-{D15DC498-EE4A-40E4-B29F-9389025554B4}" dt="2023-08-10T06:47:07.981" v="308" actId="20577"/>
        <pc:sldMkLst>
          <pc:docMk/>
          <pc:sldMk cId="4113484281" sldId="419"/>
        </pc:sldMkLst>
        <pc:spChg chg="mod">
          <ac:chgData name="tien tran" userId="f5c0b7c74de91c7e" providerId="Windows Live" clId="Web-{D15DC498-EE4A-40E4-B29F-9389025554B4}" dt="2023-08-10T06:47:07.981" v="308" actId="20577"/>
          <ac:spMkLst>
            <pc:docMk/>
            <pc:sldMk cId="4113484281" sldId="419"/>
            <ac:spMk id="2" creationId="{BB76B3A3-6A35-8911-50A3-58AD958ADD60}"/>
          </ac:spMkLst>
        </pc:spChg>
        <pc:spChg chg="mod">
          <ac:chgData name="tien tran" userId="f5c0b7c74de91c7e" providerId="Windows Live" clId="Web-{D15DC498-EE4A-40E4-B29F-9389025554B4}" dt="2023-08-10T06:46:17.886" v="295" actId="20577"/>
          <ac:spMkLst>
            <pc:docMk/>
            <pc:sldMk cId="4113484281" sldId="419"/>
            <ac:spMk id="3" creationId="{3B8A8A82-EF44-BC75-B8FD-56DE0897D90D}"/>
          </ac:spMkLst>
        </pc:spChg>
      </pc:sldChg>
      <pc:sldChg chg="modSp new">
        <pc:chgData name="tien tran" userId="f5c0b7c74de91c7e" providerId="Windows Live" clId="Web-{D15DC498-EE4A-40E4-B29F-9389025554B4}" dt="2023-08-10T06:46:50.918" v="307" actId="20577"/>
        <pc:sldMkLst>
          <pc:docMk/>
          <pc:sldMk cId="731796846" sldId="420"/>
        </pc:sldMkLst>
        <pc:spChg chg="mod">
          <ac:chgData name="tien tran" userId="f5c0b7c74de91c7e" providerId="Windows Live" clId="Web-{D15DC498-EE4A-40E4-B29F-9389025554B4}" dt="2023-08-10T06:46:36.621" v="303" actId="20577"/>
          <ac:spMkLst>
            <pc:docMk/>
            <pc:sldMk cId="731796846" sldId="420"/>
            <ac:spMk id="2" creationId="{20CDD454-FADB-9F04-D79A-45646AA6C6B2}"/>
          </ac:spMkLst>
        </pc:spChg>
        <pc:spChg chg="mod">
          <ac:chgData name="tien tran" userId="f5c0b7c74de91c7e" providerId="Windows Live" clId="Web-{D15DC498-EE4A-40E4-B29F-9389025554B4}" dt="2023-08-10T06:46:50.918" v="307" actId="20577"/>
          <ac:spMkLst>
            <pc:docMk/>
            <pc:sldMk cId="731796846" sldId="420"/>
            <ac:spMk id="3" creationId="{1AFED418-D046-F62D-4E2D-8C738372E59F}"/>
          </ac:spMkLst>
        </pc:spChg>
      </pc:sldChg>
      <pc:sldChg chg="add del">
        <pc:chgData name="tien tran" userId="f5c0b7c74de91c7e" providerId="Windows Live" clId="Web-{D15DC498-EE4A-40E4-B29F-9389025554B4}" dt="2023-08-10T06:38:01.345" v="246"/>
        <pc:sldMkLst>
          <pc:docMk/>
          <pc:sldMk cId="2186506547" sldId="420"/>
        </pc:sldMkLst>
      </pc:sldChg>
      <pc:sldChg chg="add del">
        <pc:chgData name="tien tran" userId="f5c0b7c74de91c7e" providerId="Windows Live" clId="Web-{D15DC498-EE4A-40E4-B29F-9389025554B4}" dt="2023-08-10T06:38:01.345" v="245"/>
        <pc:sldMkLst>
          <pc:docMk/>
          <pc:sldMk cId="2231621182" sldId="421"/>
        </pc:sldMkLst>
      </pc:sldChg>
      <pc:sldChg chg="modSp new">
        <pc:chgData name="tien tran" userId="f5c0b7c74de91c7e" providerId="Windows Live" clId="Web-{D15DC498-EE4A-40E4-B29F-9389025554B4}" dt="2023-08-10T06:47:47.622" v="321" actId="20577"/>
        <pc:sldMkLst>
          <pc:docMk/>
          <pc:sldMk cId="2598830094" sldId="421"/>
        </pc:sldMkLst>
        <pc:spChg chg="mod">
          <ac:chgData name="tien tran" userId="f5c0b7c74de91c7e" providerId="Windows Live" clId="Web-{D15DC498-EE4A-40E4-B29F-9389025554B4}" dt="2023-08-10T06:47:32.169" v="313" actId="20577"/>
          <ac:spMkLst>
            <pc:docMk/>
            <pc:sldMk cId="2598830094" sldId="421"/>
            <ac:spMk id="2" creationId="{FE88A9BA-5E47-3A05-EAA7-E2D3F13ABA62}"/>
          </ac:spMkLst>
        </pc:spChg>
        <pc:spChg chg="mod">
          <ac:chgData name="tien tran" userId="f5c0b7c74de91c7e" providerId="Windows Live" clId="Web-{D15DC498-EE4A-40E4-B29F-9389025554B4}" dt="2023-08-10T06:47:47.622" v="321" actId="20577"/>
          <ac:spMkLst>
            <pc:docMk/>
            <pc:sldMk cId="2598830094" sldId="421"/>
            <ac:spMk id="3" creationId="{CC02702F-7F0C-93A6-9285-1C87AA94D9A4}"/>
          </ac:spMkLst>
        </pc:spChg>
      </pc:sldChg>
      <pc:sldChg chg="add del">
        <pc:chgData name="tien tran" userId="f5c0b7c74de91c7e" providerId="Windows Live" clId="Web-{D15DC498-EE4A-40E4-B29F-9389025554B4}" dt="2023-08-10T06:38:01.345" v="244"/>
        <pc:sldMkLst>
          <pc:docMk/>
          <pc:sldMk cId="1866235890" sldId="422"/>
        </pc:sldMkLst>
      </pc:sldChg>
      <pc:sldChg chg="modSp new del">
        <pc:chgData name="tien tran" userId="f5c0b7c74de91c7e" providerId="Windows Live" clId="Web-{D15DC498-EE4A-40E4-B29F-9389025554B4}" dt="2023-08-10T10:15:21.619" v="501"/>
        <pc:sldMkLst>
          <pc:docMk/>
          <pc:sldMk cId="2564473940" sldId="422"/>
        </pc:sldMkLst>
        <pc:spChg chg="mod">
          <ac:chgData name="tien tran" userId="f5c0b7c74de91c7e" providerId="Windows Live" clId="Web-{D15DC498-EE4A-40E4-B29F-9389025554B4}" dt="2023-08-10T06:49:07.327" v="326" actId="20577"/>
          <ac:spMkLst>
            <pc:docMk/>
            <pc:sldMk cId="2564473940" sldId="422"/>
            <ac:spMk id="2" creationId="{2B520525-86D1-45F9-B04F-32211E09B24F}"/>
          </ac:spMkLst>
        </pc:spChg>
        <pc:spChg chg="mod">
          <ac:chgData name="tien tran" userId="f5c0b7c74de91c7e" providerId="Windows Live" clId="Web-{D15DC498-EE4A-40E4-B29F-9389025554B4}" dt="2023-08-10T06:49:22.531" v="330" actId="20577"/>
          <ac:spMkLst>
            <pc:docMk/>
            <pc:sldMk cId="2564473940" sldId="422"/>
            <ac:spMk id="3" creationId="{74CD2C99-DF2A-0D5B-C69C-607B524BCB47}"/>
          </ac:spMkLst>
        </pc:spChg>
      </pc:sldChg>
      <pc:sldChg chg="modSp new">
        <pc:chgData name="tien tran" userId="f5c0b7c74de91c7e" providerId="Windows Live" clId="Web-{D15DC498-EE4A-40E4-B29F-9389025554B4}" dt="2023-08-10T06:49:48.719" v="339" actId="20577"/>
        <pc:sldMkLst>
          <pc:docMk/>
          <pc:sldMk cId="920688791" sldId="423"/>
        </pc:sldMkLst>
        <pc:spChg chg="mod">
          <ac:chgData name="tien tran" userId="f5c0b7c74de91c7e" providerId="Windows Live" clId="Web-{D15DC498-EE4A-40E4-B29F-9389025554B4}" dt="2023-08-10T06:49:43.047" v="335" actId="20577"/>
          <ac:spMkLst>
            <pc:docMk/>
            <pc:sldMk cId="920688791" sldId="423"/>
            <ac:spMk id="2" creationId="{FA709099-9C03-20E8-4453-4888D961D0DF}"/>
          </ac:spMkLst>
        </pc:spChg>
        <pc:spChg chg="mod">
          <ac:chgData name="tien tran" userId="f5c0b7c74de91c7e" providerId="Windows Live" clId="Web-{D15DC498-EE4A-40E4-B29F-9389025554B4}" dt="2023-08-10T06:49:48.719" v="339" actId="20577"/>
          <ac:spMkLst>
            <pc:docMk/>
            <pc:sldMk cId="920688791" sldId="423"/>
            <ac:spMk id="3" creationId="{19622F19-3A99-91E0-C319-327EB9C57037}"/>
          </ac:spMkLst>
        </pc:spChg>
      </pc:sldChg>
      <pc:sldChg chg="add del">
        <pc:chgData name="tien tran" userId="f5c0b7c74de91c7e" providerId="Windows Live" clId="Web-{D15DC498-EE4A-40E4-B29F-9389025554B4}" dt="2023-08-10T06:38:01.329" v="243"/>
        <pc:sldMkLst>
          <pc:docMk/>
          <pc:sldMk cId="2419640013" sldId="423"/>
        </pc:sldMkLst>
      </pc:sldChg>
      <pc:sldChg chg="add del">
        <pc:chgData name="tien tran" userId="f5c0b7c74de91c7e" providerId="Windows Live" clId="Web-{D15DC498-EE4A-40E4-B29F-9389025554B4}" dt="2023-08-10T06:37:59.251" v="242"/>
        <pc:sldMkLst>
          <pc:docMk/>
          <pc:sldMk cId="552454638" sldId="424"/>
        </pc:sldMkLst>
      </pc:sldChg>
      <pc:sldChg chg="add del replId">
        <pc:chgData name="tien tran" userId="f5c0b7c74de91c7e" providerId="Windows Live" clId="Web-{D15DC498-EE4A-40E4-B29F-9389025554B4}" dt="2023-08-10T09:31:40.285" v="488"/>
        <pc:sldMkLst>
          <pc:docMk/>
          <pc:sldMk cId="2234374530" sldId="424"/>
        </pc:sldMkLst>
      </pc:sldChg>
      <pc:sldChg chg="add del">
        <pc:chgData name="tien tran" userId="f5c0b7c74de91c7e" providerId="Windows Live" clId="Web-{D15DC498-EE4A-40E4-B29F-9389025554B4}" dt="2023-08-10T06:37:59.251" v="241"/>
        <pc:sldMkLst>
          <pc:docMk/>
          <pc:sldMk cId="1206831523" sldId="425"/>
        </pc:sldMkLst>
      </pc:sldChg>
      <pc:sldChg chg="modSp add ord replId">
        <pc:chgData name="tien tran" userId="f5c0b7c74de91c7e" providerId="Windows Live" clId="Web-{D15DC498-EE4A-40E4-B29F-9389025554B4}" dt="2023-08-10T10:18:45.718" v="540" actId="20577"/>
        <pc:sldMkLst>
          <pc:docMk/>
          <pc:sldMk cId="2531436333" sldId="425"/>
        </pc:sldMkLst>
        <pc:spChg chg="mod">
          <ac:chgData name="tien tran" userId="f5c0b7c74de91c7e" providerId="Windows Live" clId="Web-{D15DC498-EE4A-40E4-B29F-9389025554B4}" dt="2023-08-10T09:25:10.315" v="378" actId="20577"/>
          <ac:spMkLst>
            <pc:docMk/>
            <pc:sldMk cId="2531436333" sldId="425"/>
            <ac:spMk id="2" creationId="{46B3D94D-7071-5916-66B5-E139289976E8}"/>
          </ac:spMkLst>
        </pc:spChg>
        <pc:spChg chg="mod">
          <ac:chgData name="tien tran" userId="f5c0b7c74de91c7e" providerId="Windows Live" clId="Web-{D15DC498-EE4A-40E4-B29F-9389025554B4}" dt="2023-08-10T10:18:45.718" v="540" actId="20577"/>
          <ac:spMkLst>
            <pc:docMk/>
            <pc:sldMk cId="2531436333" sldId="425"/>
            <ac:spMk id="3" creationId="{21C96401-A90B-33E2-675F-7E11F01A4186}"/>
          </ac:spMkLst>
        </pc:spChg>
      </pc:sldChg>
      <pc:sldChg chg="modSp add replId">
        <pc:chgData name="tien tran" userId="f5c0b7c74de91c7e" providerId="Windows Live" clId="Web-{D15DC498-EE4A-40E4-B29F-9389025554B4}" dt="2023-08-10T10:18:11.232" v="533" actId="20577"/>
        <pc:sldMkLst>
          <pc:docMk/>
          <pc:sldMk cId="2777785407" sldId="426"/>
        </pc:sldMkLst>
        <pc:spChg chg="mod">
          <ac:chgData name="tien tran" userId="f5c0b7c74de91c7e" providerId="Windows Live" clId="Web-{D15DC498-EE4A-40E4-B29F-9389025554B4}" dt="2023-08-10T10:18:11.232" v="533" actId="20577"/>
          <ac:spMkLst>
            <pc:docMk/>
            <pc:sldMk cId="2777785407" sldId="426"/>
            <ac:spMk id="3" creationId="{21C96401-A90B-33E2-675F-7E11F01A4186}"/>
          </ac:spMkLst>
        </pc:spChg>
      </pc:sldChg>
      <pc:sldChg chg="add del">
        <pc:chgData name="tien tran" userId="f5c0b7c74de91c7e" providerId="Windows Live" clId="Web-{D15DC498-EE4A-40E4-B29F-9389025554B4}" dt="2023-08-10T06:37:59.251" v="240"/>
        <pc:sldMkLst>
          <pc:docMk/>
          <pc:sldMk cId="3180629017" sldId="426"/>
        </pc:sldMkLst>
      </pc:sldChg>
      <pc:sldChg chg="new del">
        <pc:chgData name="tien tran" userId="f5c0b7c74de91c7e" providerId="Windows Live" clId="Web-{D15DC498-EE4A-40E4-B29F-9389025554B4}" dt="2023-08-10T09:29:52.593" v="454"/>
        <pc:sldMkLst>
          <pc:docMk/>
          <pc:sldMk cId="2158942923" sldId="427"/>
        </pc:sldMkLst>
      </pc:sldChg>
      <pc:sldChg chg="add del">
        <pc:chgData name="tien tran" userId="f5c0b7c74de91c7e" providerId="Windows Live" clId="Web-{D15DC498-EE4A-40E4-B29F-9389025554B4}" dt="2023-08-10T06:37:59.251" v="239"/>
        <pc:sldMkLst>
          <pc:docMk/>
          <pc:sldMk cId="3579643518" sldId="427"/>
        </pc:sldMkLst>
      </pc:sldChg>
      <pc:sldChg chg="modSp add replId">
        <pc:chgData name="tien tran" userId="f5c0b7c74de91c7e" providerId="Windows Live" clId="Web-{D15DC498-EE4A-40E4-B29F-9389025554B4}" dt="2023-08-10T09:30:45.517" v="474" actId="20577"/>
        <pc:sldMkLst>
          <pc:docMk/>
          <pc:sldMk cId="4230782466" sldId="427"/>
        </pc:sldMkLst>
        <pc:spChg chg="mod">
          <ac:chgData name="tien tran" userId="f5c0b7c74de91c7e" providerId="Windows Live" clId="Web-{D15DC498-EE4A-40E4-B29F-9389025554B4}" dt="2023-08-10T09:30:45.517" v="474" actId="20577"/>
          <ac:spMkLst>
            <pc:docMk/>
            <pc:sldMk cId="4230782466" sldId="427"/>
            <ac:spMk id="190467" creationId="{00000000-0000-0000-0000-000000000000}"/>
          </ac:spMkLst>
        </pc:spChg>
      </pc:sldChg>
      <pc:sldChg chg="add del replId">
        <pc:chgData name="tien tran" userId="f5c0b7c74de91c7e" providerId="Windows Live" clId="Web-{D15DC498-EE4A-40E4-B29F-9389025554B4}" dt="2023-08-10T09:31:25.082" v="483"/>
        <pc:sldMkLst>
          <pc:docMk/>
          <pc:sldMk cId="1413831631" sldId="428"/>
        </pc:sldMkLst>
      </pc:sldChg>
      <pc:sldChg chg="add del">
        <pc:chgData name="tien tran" userId="f5c0b7c74de91c7e" providerId="Windows Live" clId="Web-{D15DC498-EE4A-40E4-B29F-9389025554B4}" dt="2023-08-10T06:37:59.236" v="238"/>
        <pc:sldMkLst>
          <pc:docMk/>
          <pc:sldMk cId="3857207034" sldId="428"/>
        </pc:sldMkLst>
      </pc:sldChg>
      <pc:sldChg chg="modSp add replId">
        <pc:chgData name="tien tran" userId="f5c0b7c74de91c7e" providerId="Windows Live" clId="Web-{D15DC498-EE4A-40E4-B29F-9389025554B4}" dt="2023-08-10T09:31:33.894" v="485" actId="20577"/>
        <pc:sldMkLst>
          <pc:docMk/>
          <pc:sldMk cId="2677565605" sldId="429"/>
        </pc:sldMkLst>
        <pc:spChg chg="mod">
          <ac:chgData name="tien tran" userId="f5c0b7c74de91c7e" providerId="Windows Live" clId="Web-{D15DC498-EE4A-40E4-B29F-9389025554B4}" dt="2023-08-10T09:31:33.894" v="485" actId="20577"/>
          <ac:spMkLst>
            <pc:docMk/>
            <pc:sldMk cId="2677565605" sldId="429"/>
            <ac:spMk id="190467" creationId="{00000000-0000-0000-0000-000000000000}"/>
          </ac:spMkLst>
        </pc:spChg>
      </pc:sldChg>
      <pc:sldChg chg="add del">
        <pc:chgData name="tien tran" userId="f5c0b7c74de91c7e" providerId="Windows Live" clId="Web-{D15DC498-EE4A-40E4-B29F-9389025554B4}" dt="2023-08-10T06:37:59.236" v="237"/>
        <pc:sldMkLst>
          <pc:docMk/>
          <pc:sldMk cId="3127186477" sldId="429"/>
        </pc:sldMkLst>
      </pc:sldChg>
      <pc:sldChg chg="modSp add replId">
        <pc:chgData name="tien tran" userId="f5c0b7c74de91c7e" providerId="Windows Live" clId="Web-{D15DC498-EE4A-40E4-B29F-9389025554B4}" dt="2023-08-10T09:31:44.676" v="490" actId="20577"/>
        <pc:sldMkLst>
          <pc:docMk/>
          <pc:sldMk cId="594343117" sldId="430"/>
        </pc:sldMkLst>
        <pc:spChg chg="mod">
          <ac:chgData name="tien tran" userId="f5c0b7c74de91c7e" providerId="Windows Live" clId="Web-{D15DC498-EE4A-40E4-B29F-9389025554B4}" dt="2023-08-10T09:31:44.676" v="490" actId="20577"/>
          <ac:spMkLst>
            <pc:docMk/>
            <pc:sldMk cId="594343117" sldId="430"/>
            <ac:spMk id="190467" creationId="{00000000-0000-0000-0000-000000000000}"/>
          </ac:spMkLst>
        </pc:spChg>
      </pc:sldChg>
      <pc:sldChg chg="add del">
        <pc:chgData name="tien tran" userId="f5c0b7c74de91c7e" providerId="Windows Live" clId="Web-{D15DC498-EE4A-40E4-B29F-9389025554B4}" dt="2023-08-10T06:37:59.236" v="236"/>
        <pc:sldMkLst>
          <pc:docMk/>
          <pc:sldMk cId="1416157620" sldId="430"/>
        </pc:sldMkLst>
      </pc:sldChg>
      <pc:sldChg chg="add del">
        <pc:chgData name="tien tran" userId="f5c0b7c74de91c7e" providerId="Windows Live" clId="Web-{D15DC498-EE4A-40E4-B29F-9389025554B4}" dt="2023-08-10T06:37:57.845" v="235"/>
        <pc:sldMkLst>
          <pc:docMk/>
          <pc:sldMk cId="3020842490" sldId="431"/>
        </pc:sldMkLst>
      </pc:sldChg>
      <pc:sldChg chg="add del">
        <pc:chgData name="tien tran" userId="f5c0b7c74de91c7e" providerId="Windows Live" clId="Web-{D15DC498-EE4A-40E4-B29F-9389025554B4}" dt="2023-08-10T06:37:57.845" v="234"/>
        <pc:sldMkLst>
          <pc:docMk/>
          <pc:sldMk cId="3326588892" sldId="432"/>
        </pc:sldMkLst>
      </pc:sldChg>
      <pc:sldChg chg="add del">
        <pc:chgData name="tien tran" userId="f5c0b7c74de91c7e" providerId="Windows Live" clId="Web-{D15DC498-EE4A-40E4-B29F-9389025554B4}" dt="2023-08-10T06:37:57.845" v="233"/>
        <pc:sldMkLst>
          <pc:docMk/>
          <pc:sldMk cId="1078825393" sldId="433"/>
        </pc:sldMkLst>
      </pc:sldChg>
      <pc:sldChg chg="add del">
        <pc:chgData name="tien tran" userId="f5c0b7c74de91c7e" providerId="Windows Live" clId="Web-{D15DC498-EE4A-40E4-B29F-9389025554B4}" dt="2023-08-10T06:37:57.845" v="232"/>
        <pc:sldMkLst>
          <pc:docMk/>
          <pc:sldMk cId="3693741230" sldId="434"/>
        </pc:sldMkLst>
      </pc:sldChg>
      <pc:sldChg chg="add del">
        <pc:chgData name="tien tran" userId="f5c0b7c74de91c7e" providerId="Windows Live" clId="Web-{D15DC498-EE4A-40E4-B29F-9389025554B4}" dt="2023-08-10T06:37:57.845" v="231"/>
        <pc:sldMkLst>
          <pc:docMk/>
          <pc:sldMk cId="1712906500" sldId="435"/>
        </pc:sldMkLst>
      </pc:sldChg>
      <pc:sldChg chg="add del">
        <pc:chgData name="tien tran" userId="f5c0b7c74de91c7e" providerId="Windows Live" clId="Web-{D15DC498-EE4A-40E4-B29F-9389025554B4}" dt="2023-08-10T06:37:57.845" v="230"/>
        <pc:sldMkLst>
          <pc:docMk/>
          <pc:sldMk cId="3461071229" sldId="436"/>
        </pc:sldMkLst>
      </pc:sldChg>
      <pc:sldChg chg="add del">
        <pc:chgData name="tien tran" userId="f5c0b7c74de91c7e" providerId="Windows Live" clId="Web-{D15DC498-EE4A-40E4-B29F-9389025554B4}" dt="2023-08-10T06:37:57.829" v="229"/>
        <pc:sldMkLst>
          <pc:docMk/>
          <pc:sldMk cId="3681916877" sldId="437"/>
        </pc:sldMkLst>
      </pc:sldChg>
      <pc:sldMasterChg chg="add del addSldLayout delSldLayout">
        <pc:chgData name="tien tran" userId="f5c0b7c74de91c7e" providerId="Windows Live" clId="Web-{D15DC498-EE4A-40E4-B29F-9389025554B4}" dt="2023-08-10T06:38:01.361" v="249"/>
        <pc:sldMasterMkLst>
          <pc:docMk/>
          <pc:sldMasterMk cId="0" sldId="2147483648"/>
        </pc:sldMasterMkLst>
        <pc:sldLayoutChg chg="add del">
          <pc:chgData name="tien tran" userId="f5c0b7c74de91c7e" providerId="Windows Live" clId="Web-{D15DC498-EE4A-40E4-B29F-9389025554B4}" dt="2023-08-10T05:15:26.076" v="17"/>
          <pc:sldLayoutMkLst>
            <pc:docMk/>
            <pc:sldMasterMk cId="0" sldId="2147483648"/>
            <pc:sldLayoutMk cId="4171408424" sldId="2147483649"/>
          </pc:sldLayoutMkLst>
        </pc:sldLayoutChg>
        <pc:sldLayoutChg chg="add del">
          <pc:chgData name="tien tran" userId="f5c0b7c74de91c7e" providerId="Windows Live" clId="Web-{D15DC498-EE4A-40E4-B29F-9389025554B4}" dt="2023-08-10T05:15:26.076" v="17"/>
          <pc:sldLayoutMkLst>
            <pc:docMk/>
            <pc:sldMasterMk cId="0" sldId="2147483648"/>
            <pc:sldLayoutMk cId="2367808533" sldId="2147483650"/>
          </pc:sldLayoutMkLst>
        </pc:sldLayoutChg>
        <pc:sldLayoutChg chg="add del">
          <pc:chgData name="tien tran" userId="f5c0b7c74de91c7e" providerId="Windows Live" clId="Web-{D15DC498-EE4A-40E4-B29F-9389025554B4}" dt="2023-08-10T05:15:26.076" v="17"/>
          <pc:sldLayoutMkLst>
            <pc:docMk/>
            <pc:sldMasterMk cId="0" sldId="2147483648"/>
            <pc:sldLayoutMk cId="1341787651" sldId="2147483651"/>
          </pc:sldLayoutMkLst>
        </pc:sldLayoutChg>
        <pc:sldLayoutChg chg="add del">
          <pc:chgData name="tien tran" userId="f5c0b7c74de91c7e" providerId="Windows Live" clId="Web-{D15DC498-EE4A-40E4-B29F-9389025554B4}" dt="2023-08-10T05:15:26.076" v="17"/>
          <pc:sldLayoutMkLst>
            <pc:docMk/>
            <pc:sldMasterMk cId="0" sldId="2147483648"/>
            <pc:sldLayoutMk cId="2365898042" sldId="2147483652"/>
          </pc:sldLayoutMkLst>
        </pc:sldLayoutChg>
        <pc:sldLayoutChg chg="add del">
          <pc:chgData name="tien tran" userId="f5c0b7c74de91c7e" providerId="Windows Live" clId="Web-{D15DC498-EE4A-40E4-B29F-9389025554B4}" dt="2023-08-10T05:15:26.076" v="17"/>
          <pc:sldLayoutMkLst>
            <pc:docMk/>
            <pc:sldMasterMk cId="0" sldId="2147483648"/>
            <pc:sldLayoutMk cId="3917652006" sldId="2147483653"/>
          </pc:sldLayoutMkLst>
        </pc:sldLayoutChg>
        <pc:sldLayoutChg chg="add del">
          <pc:chgData name="tien tran" userId="f5c0b7c74de91c7e" providerId="Windows Live" clId="Web-{D15DC498-EE4A-40E4-B29F-9389025554B4}" dt="2023-08-10T05:15:26.076" v="17"/>
          <pc:sldLayoutMkLst>
            <pc:docMk/>
            <pc:sldMasterMk cId="0" sldId="2147483648"/>
            <pc:sldLayoutMk cId="4133864394" sldId="2147483654"/>
          </pc:sldLayoutMkLst>
        </pc:sldLayoutChg>
        <pc:sldLayoutChg chg="add del">
          <pc:chgData name="tien tran" userId="f5c0b7c74de91c7e" providerId="Windows Live" clId="Web-{D15DC498-EE4A-40E4-B29F-9389025554B4}" dt="2023-08-10T05:15:26.076" v="17"/>
          <pc:sldLayoutMkLst>
            <pc:docMk/>
            <pc:sldMasterMk cId="0" sldId="2147483648"/>
            <pc:sldLayoutMk cId="1310294866" sldId="2147483655"/>
          </pc:sldLayoutMkLst>
        </pc:sldLayoutChg>
        <pc:sldLayoutChg chg="add del">
          <pc:chgData name="tien tran" userId="f5c0b7c74de91c7e" providerId="Windows Live" clId="Web-{D15DC498-EE4A-40E4-B29F-9389025554B4}" dt="2023-08-10T05:15:26.076" v="17"/>
          <pc:sldLayoutMkLst>
            <pc:docMk/>
            <pc:sldMasterMk cId="0" sldId="2147483648"/>
            <pc:sldLayoutMk cId="1436292587" sldId="2147483656"/>
          </pc:sldLayoutMkLst>
        </pc:sldLayoutChg>
        <pc:sldLayoutChg chg="add del">
          <pc:chgData name="tien tran" userId="f5c0b7c74de91c7e" providerId="Windows Live" clId="Web-{D15DC498-EE4A-40E4-B29F-9389025554B4}" dt="2023-08-10T05:15:26.076" v="17"/>
          <pc:sldLayoutMkLst>
            <pc:docMk/>
            <pc:sldMasterMk cId="0" sldId="2147483648"/>
            <pc:sldLayoutMk cId="2788201342" sldId="2147483657"/>
          </pc:sldLayoutMkLst>
        </pc:sldLayoutChg>
        <pc:sldLayoutChg chg="add del">
          <pc:chgData name="tien tran" userId="f5c0b7c74de91c7e" providerId="Windows Live" clId="Web-{D15DC498-EE4A-40E4-B29F-9389025554B4}" dt="2023-08-10T05:15:26.076" v="17"/>
          <pc:sldLayoutMkLst>
            <pc:docMk/>
            <pc:sldMasterMk cId="0" sldId="2147483648"/>
            <pc:sldLayoutMk cId="1863358204" sldId="2147483658"/>
          </pc:sldLayoutMkLst>
        </pc:sldLayoutChg>
        <pc:sldLayoutChg chg="add del">
          <pc:chgData name="tien tran" userId="f5c0b7c74de91c7e" providerId="Windows Live" clId="Web-{D15DC498-EE4A-40E4-B29F-9389025554B4}" dt="2023-08-10T05:15:26.076" v="17"/>
          <pc:sldLayoutMkLst>
            <pc:docMk/>
            <pc:sldMasterMk cId="0" sldId="2147483648"/>
            <pc:sldLayoutMk cId="326731915" sldId="2147483659"/>
          </pc:sldLayoutMkLst>
        </pc:sldLayoutChg>
        <pc:sldLayoutChg chg="add del">
          <pc:chgData name="tien tran" userId="f5c0b7c74de91c7e" providerId="Windows Live" clId="Web-{D15DC498-EE4A-40E4-B29F-9389025554B4}" dt="2023-08-10T06:38:01.361" v="249"/>
          <pc:sldLayoutMkLst>
            <pc:docMk/>
            <pc:sldMasterMk cId="0" sldId="2147483648"/>
            <pc:sldLayoutMk cId="311007231" sldId="2147483844"/>
          </pc:sldLayoutMkLst>
        </pc:sldLayoutChg>
        <pc:sldLayoutChg chg="add del">
          <pc:chgData name="tien tran" userId="f5c0b7c74de91c7e" providerId="Windows Live" clId="Web-{D15DC498-EE4A-40E4-B29F-9389025554B4}" dt="2023-08-10T06:38:01.361" v="249"/>
          <pc:sldLayoutMkLst>
            <pc:docMk/>
            <pc:sldMasterMk cId="0" sldId="2147483648"/>
            <pc:sldLayoutMk cId="3349925658" sldId="2147483845"/>
          </pc:sldLayoutMkLst>
        </pc:sldLayoutChg>
        <pc:sldLayoutChg chg="add del">
          <pc:chgData name="tien tran" userId="f5c0b7c74de91c7e" providerId="Windows Live" clId="Web-{D15DC498-EE4A-40E4-B29F-9389025554B4}" dt="2023-08-10T06:38:01.361" v="249"/>
          <pc:sldLayoutMkLst>
            <pc:docMk/>
            <pc:sldMasterMk cId="0" sldId="2147483648"/>
            <pc:sldLayoutMk cId="1840056244" sldId="2147483846"/>
          </pc:sldLayoutMkLst>
        </pc:sldLayoutChg>
        <pc:sldLayoutChg chg="add del">
          <pc:chgData name="tien tran" userId="f5c0b7c74de91c7e" providerId="Windows Live" clId="Web-{D15DC498-EE4A-40E4-B29F-9389025554B4}" dt="2023-08-10T06:38:01.361" v="249"/>
          <pc:sldLayoutMkLst>
            <pc:docMk/>
            <pc:sldMasterMk cId="0" sldId="2147483648"/>
            <pc:sldLayoutMk cId="643207930" sldId="2147483847"/>
          </pc:sldLayoutMkLst>
        </pc:sldLayoutChg>
        <pc:sldLayoutChg chg="add del">
          <pc:chgData name="tien tran" userId="f5c0b7c74de91c7e" providerId="Windows Live" clId="Web-{D15DC498-EE4A-40E4-B29F-9389025554B4}" dt="2023-08-10T06:38:01.361" v="249"/>
          <pc:sldLayoutMkLst>
            <pc:docMk/>
            <pc:sldMasterMk cId="0" sldId="2147483648"/>
            <pc:sldLayoutMk cId="3049260596" sldId="2147483848"/>
          </pc:sldLayoutMkLst>
        </pc:sldLayoutChg>
        <pc:sldLayoutChg chg="add del">
          <pc:chgData name="tien tran" userId="f5c0b7c74de91c7e" providerId="Windows Live" clId="Web-{D15DC498-EE4A-40E4-B29F-9389025554B4}" dt="2023-08-10T06:38:01.361" v="249"/>
          <pc:sldLayoutMkLst>
            <pc:docMk/>
            <pc:sldMasterMk cId="0" sldId="2147483648"/>
            <pc:sldLayoutMk cId="604512799" sldId="2147483849"/>
          </pc:sldLayoutMkLst>
        </pc:sldLayoutChg>
        <pc:sldLayoutChg chg="add del">
          <pc:chgData name="tien tran" userId="f5c0b7c74de91c7e" providerId="Windows Live" clId="Web-{D15DC498-EE4A-40E4-B29F-9389025554B4}" dt="2023-08-10T06:38:01.361" v="249"/>
          <pc:sldLayoutMkLst>
            <pc:docMk/>
            <pc:sldMasterMk cId="0" sldId="2147483648"/>
            <pc:sldLayoutMk cId="1993433536" sldId="2147483850"/>
          </pc:sldLayoutMkLst>
        </pc:sldLayoutChg>
        <pc:sldLayoutChg chg="add del">
          <pc:chgData name="tien tran" userId="f5c0b7c74de91c7e" providerId="Windows Live" clId="Web-{D15DC498-EE4A-40E4-B29F-9389025554B4}" dt="2023-08-10T06:38:01.361" v="249"/>
          <pc:sldLayoutMkLst>
            <pc:docMk/>
            <pc:sldMasterMk cId="0" sldId="2147483648"/>
            <pc:sldLayoutMk cId="2645664984" sldId="2147483851"/>
          </pc:sldLayoutMkLst>
        </pc:sldLayoutChg>
        <pc:sldLayoutChg chg="add del">
          <pc:chgData name="tien tran" userId="f5c0b7c74de91c7e" providerId="Windows Live" clId="Web-{D15DC498-EE4A-40E4-B29F-9389025554B4}" dt="2023-08-10T06:38:01.361" v="249"/>
          <pc:sldLayoutMkLst>
            <pc:docMk/>
            <pc:sldMasterMk cId="0" sldId="2147483648"/>
            <pc:sldLayoutMk cId="3164563326" sldId="2147483852"/>
          </pc:sldLayoutMkLst>
        </pc:sldLayoutChg>
        <pc:sldLayoutChg chg="add del">
          <pc:chgData name="tien tran" userId="f5c0b7c74de91c7e" providerId="Windows Live" clId="Web-{D15DC498-EE4A-40E4-B29F-9389025554B4}" dt="2023-08-10T06:38:01.361" v="249"/>
          <pc:sldLayoutMkLst>
            <pc:docMk/>
            <pc:sldMasterMk cId="0" sldId="2147483648"/>
            <pc:sldLayoutMk cId="4067802724" sldId="2147483853"/>
          </pc:sldLayoutMkLst>
        </pc:sldLayoutChg>
        <pc:sldLayoutChg chg="add del">
          <pc:chgData name="tien tran" userId="f5c0b7c74de91c7e" providerId="Windows Live" clId="Web-{D15DC498-EE4A-40E4-B29F-9389025554B4}" dt="2023-08-10T06:38:01.361" v="249"/>
          <pc:sldLayoutMkLst>
            <pc:docMk/>
            <pc:sldMasterMk cId="0" sldId="2147483648"/>
            <pc:sldLayoutMk cId="1348155558" sldId="2147483854"/>
          </pc:sldLayoutMkLst>
        </pc:sldLayoutChg>
        <pc:sldLayoutChg chg="add del">
          <pc:chgData name="tien tran" userId="f5c0b7c74de91c7e" providerId="Windows Live" clId="Web-{D15DC498-EE4A-40E4-B29F-9389025554B4}" dt="2023-08-10T06:38:01.361" v="249"/>
          <pc:sldLayoutMkLst>
            <pc:docMk/>
            <pc:sldMasterMk cId="0" sldId="2147483648"/>
            <pc:sldLayoutMk cId="3854874113" sldId="2147483855"/>
          </pc:sldLayoutMkLst>
        </pc:sldLayoutChg>
      </pc:sldMasterChg>
    </pc:docChg>
  </pc:docChgLst>
  <pc:docChgLst>
    <pc:chgData name="tien tran" userId="f5c0b7c74de91c7e" providerId="Windows Live" clId="Web-{95F3361D-C8B6-4539-9751-C940094FFCF0}"/>
    <pc:docChg chg="addSld delSld modSld">
      <pc:chgData name="tien tran" userId="f5c0b7c74de91c7e" providerId="Windows Live" clId="Web-{95F3361D-C8B6-4539-9751-C940094FFCF0}" dt="2023-08-16T10:05:12.850" v="393" actId="20577"/>
      <pc:docMkLst>
        <pc:docMk/>
      </pc:docMkLst>
      <pc:sldChg chg="modSp">
        <pc:chgData name="tien tran" userId="f5c0b7c74de91c7e" providerId="Windows Live" clId="Web-{95F3361D-C8B6-4539-9751-C940094FFCF0}" dt="2023-08-16T08:51:41.392" v="62" actId="20577"/>
        <pc:sldMkLst>
          <pc:docMk/>
          <pc:sldMk cId="0" sldId="257"/>
        </pc:sldMkLst>
        <pc:spChg chg="mod">
          <ac:chgData name="tien tran" userId="f5c0b7c74de91c7e" providerId="Windows Live" clId="Web-{95F3361D-C8B6-4539-9751-C940094FFCF0}" dt="2023-08-16T08:51:41.392" v="62" actId="20577"/>
          <ac:spMkLst>
            <pc:docMk/>
            <pc:sldMk cId="0" sldId="257"/>
            <ac:spMk id="190467" creationId="{00000000-0000-0000-0000-000000000000}"/>
          </ac:spMkLst>
        </pc:spChg>
      </pc:sldChg>
      <pc:sldChg chg="modSp">
        <pc:chgData name="tien tran" userId="f5c0b7c74de91c7e" providerId="Windows Live" clId="Web-{95F3361D-C8B6-4539-9751-C940094FFCF0}" dt="2023-08-16T08:00:56.746" v="6" actId="20577"/>
        <pc:sldMkLst>
          <pc:docMk/>
          <pc:sldMk cId="0" sldId="404"/>
        </pc:sldMkLst>
        <pc:spChg chg="mod">
          <ac:chgData name="tien tran" userId="f5c0b7c74de91c7e" providerId="Windows Live" clId="Web-{95F3361D-C8B6-4539-9751-C940094FFCF0}" dt="2023-08-16T08:00:56.746" v="6" actId="20577"/>
          <ac:spMkLst>
            <pc:docMk/>
            <pc:sldMk cId="0" sldId="404"/>
            <ac:spMk id="12" creationId="{00000000-0000-0000-0000-000000000000}"/>
          </ac:spMkLst>
        </pc:spChg>
      </pc:sldChg>
      <pc:sldChg chg="modSp new">
        <pc:chgData name="tien tran" userId="f5c0b7c74de91c7e" providerId="Windows Live" clId="Web-{95F3361D-C8B6-4539-9751-C940094FFCF0}" dt="2023-08-16T08:52:21.534" v="73" actId="20577"/>
        <pc:sldMkLst>
          <pc:docMk/>
          <pc:sldMk cId="788580868" sldId="405"/>
        </pc:sldMkLst>
        <pc:spChg chg="mod">
          <ac:chgData name="tien tran" userId="f5c0b7c74de91c7e" providerId="Windows Live" clId="Web-{95F3361D-C8B6-4539-9751-C940094FFCF0}" dt="2023-08-16T08:01:36.965" v="27" actId="20577"/>
          <ac:spMkLst>
            <pc:docMk/>
            <pc:sldMk cId="788580868" sldId="405"/>
            <ac:spMk id="2" creationId="{23E6BBF0-944A-B4B6-EC4C-8D3AA7B6D3B4}"/>
          </ac:spMkLst>
        </pc:spChg>
        <pc:spChg chg="mod">
          <ac:chgData name="tien tran" userId="f5c0b7c74de91c7e" providerId="Windows Live" clId="Web-{95F3361D-C8B6-4539-9751-C940094FFCF0}" dt="2023-08-16T08:52:21.534" v="73" actId="20577"/>
          <ac:spMkLst>
            <pc:docMk/>
            <pc:sldMk cId="788580868" sldId="405"/>
            <ac:spMk id="3" creationId="{3356C97B-92D3-569A-CA12-3111814852CA}"/>
          </ac:spMkLst>
        </pc:spChg>
      </pc:sldChg>
      <pc:sldChg chg="modSp new">
        <pc:chgData name="tien tran" userId="f5c0b7c74de91c7e" providerId="Windows Live" clId="Web-{95F3361D-C8B6-4539-9751-C940094FFCF0}" dt="2023-08-16T09:08:30.583" v="82" actId="20577"/>
        <pc:sldMkLst>
          <pc:docMk/>
          <pc:sldMk cId="3809411529" sldId="406"/>
        </pc:sldMkLst>
        <pc:spChg chg="mod">
          <ac:chgData name="tien tran" userId="f5c0b7c74de91c7e" providerId="Windows Live" clId="Web-{95F3361D-C8B6-4539-9751-C940094FFCF0}" dt="2023-08-16T09:08:30.583" v="82" actId="20577"/>
          <ac:spMkLst>
            <pc:docMk/>
            <pc:sldMk cId="3809411529" sldId="406"/>
            <ac:spMk id="2" creationId="{6B03B3DA-1BB8-6D83-3748-9BB4DA3E23E3}"/>
          </ac:spMkLst>
        </pc:spChg>
      </pc:sldChg>
      <pc:sldChg chg="addSp delSp modSp new">
        <pc:chgData name="tien tran" userId="f5c0b7c74de91c7e" providerId="Windows Live" clId="Web-{95F3361D-C8B6-4539-9751-C940094FFCF0}" dt="2023-08-16T09:59:57.092" v="236"/>
        <pc:sldMkLst>
          <pc:docMk/>
          <pc:sldMk cId="2747466786" sldId="407"/>
        </pc:sldMkLst>
        <pc:spChg chg="mod">
          <ac:chgData name="tien tran" userId="f5c0b7c74de91c7e" providerId="Windows Live" clId="Web-{95F3361D-C8B6-4539-9751-C940094FFCF0}" dt="2023-08-16T08:52:34.847" v="78" actId="20577"/>
          <ac:spMkLst>
            <pc:docMk/>
            <pc:sldMk cId="2747466786" sldId="407"/>
            <ac:spMk id="2" creationId="{A585513D-FF62-9849-1406-B32930FCDC84}"/>
          </ac:spMkLst>
        </pc:spChg>
        <pc:spChg chg="del">
          <ac:chgData name="tien tran" userId="f5c0b7c74de91c7e" providerId="Windows Live" clId="Web-{95F3361D-C8B6-4539-9751-C940094FFCF0}" dt="2023-08-16T09:59:46.076" v="234"/>
          <ac:spMkLst>
            <pc:docMk/>
            <pc:sldMk cId="2747466786" sldId="407"/>
            <ac:spMk id="3" creationId="{4BAB2C0F-5AEC-F064-D0C6-E91F0DB1789E}"/>
          </ac:spMkLst>
        </pc:spChg>
        <pc:spChg chg="add mod">
          <ac:chgData name="tien tran" userId="f5c0b7c74de91c7e" providerId="Windows Live" clId="Web-{95F3361D-C8B6-4539-9751-C940094FFCF0}" dt="2023-08-16T09:59:57.092" v="236"/>
          <ac:spMkLst>
            <pc:docMk/>
            <pc:sldMk cId="2747466786" sldId="407"/>
            <ac:spMk id="7" creationId="{DBAEF120-503D-8E8F-01A0-E108B38C6DE2}"/>
          </ac:spMkLst>
        </pc:spChg>
        <pc:picChg chg="add del mod ord">
          <ac:chgData name="tien tran" userId="f5c0b7c74de91c7e" providerId="Windows Live" clId="Web-{95F3361D-C8B6-4539-9751-C940094FFCF0}" dt="2023-08-16T09:59:57.092" v="236"/>
          <ac:picMkLst>
            <pc:docMk/>
            <pc:sldMk cId="2747466786" sldId="407"/>
            <ac:picMk id="5" creationId="{A7CF6561-8BE3-D058-FD26-ECE59B6FE7F7}"/>
          </ac:picMkLst>
        </pc:picChg>
      </pc:sldChg>
      <pc:sldChg chg="modSp add replId">
        <pc:chgData name="tien tran" userId="f5c0b7c74de91c7e" providerId="Windows Live" clId="Web-{95F3361D-C8B6-4539-9751-C940094FFCF0}" dt="2023-08-16T09:08:39.130" v="86" actId="20577"/>
        <pc:sldMkLst>
          <pc:docMk/>
          <pc:sldMk cId="3901513261" sldId="408"/>
        </pc:sldMkLst>
        <pc:spChg chg="mod">
          <ac:chgData name="tien tran" userId="f5c0b7c74de91c7e" providerId="Windows Live" clId="Web-{95F3361D-C8B6-4539-9751-C940094FFCF0}" dt="2023-08-16T09:08:39.130" v="86" actId="20577"/>
          <ac:spMkLst>
            <pc:docMk/>
            <pc:sldMk cId="3901513261" sldId="408"/>
            <ac:spMk id="2" creationId="{6B03B3DA-1BB8-6D83-3748-9BB4DA3E23E3}"/>
          </ac:spMkLst>
        </pc:spChg>
      </pc:sldChg>
      <pc:sldChg chg="modSp new">
        <pc:chgData name="tien tran" userId="f5c0b7c74de91c7e" providerId="Windows Live" clId="Web-{95F3361D-C8B6-4539-9751-C940094FFCF0}" dt="2023-08-16T09:09:13.787" v="107" actId="20577"/>
        <pc:sldMkLst>
          <pc:docMk/>
          <pc:sldMk cId="4253745965" sldId="409"/>
        </pc:sldMkLst>
        <pc:spChg chg="mod">
          <ac:chgData name="tien tran" userId="f5c0b7c74de91c7e" providerId="Windows Live" clId="Web-{95F3361D-C8B6-4539-9751-C940094FFCF0}" dt="2023-08-16T09:09:13.787" v="107" actId="20577"/>
          <ac:spMkLst>
            <pc:docMk/>
            <pc:sldMk cId="4253745965" sldId="409"/>
            <ac:spMk id="2" creationId="{46CCD4F4-A841-27CD-F275-B7AF583F69A7}"/>
          </ac:spMkLst>
        </pc:spChg>
      </pc:sldChg>
      <pc:sldChg chg="addSp modSp new">
        <pc:chgData name="tien tran" userId="f5c0b7c74de91c7e" providerId="Windows Live" clId="Web-{95F3361D-C8B6-4539-9751-C940094FFCF0}" dt="2023-08-16T10:00:09.967" v="240" actId="1076"/>
        <pc:sldMkLst>
          <pc:docMk/>
          <pc:sldMk cId="2644373391" sldId="410"/>
        </pc:sldMkLst>
        <pc:spChg chg="mod">
          <ac:chgData name="tien tran" userId="f5c0b7c74de91c7e" providerId="Windows Live" clId="Web-{95F3361D-C8B6-4539-9751-C940094FFCF0}" dt="2023-08-16T09:20:26.077" v="129" actId="20577"/>
          <ac:spMkLst>
            <pc:docMk/>
            <pc:sldMk cId="2644373391" sldId="410"/>
            <ac:spMk id="2" creationId="{26CF3B86-905E-77C3-86F4-A95253758E5C}"/>
          </ac:spMkLst>
        </pc:spChg>
        <pc:spChg chg="mod">
          <ac:chgData name="tien tran" userId="f5c0b7c74de91c7e" providerId="Windows Live" clId="Web-{95F3361D-C8B6-4539-9751-C940094FFCF0}" dt="2023-08-16T09:20:22.280" v="125" actId="20577"/>
          <ac:spMkLst>
            <pc:docMk/>
            <pc:sldMk cId="2644373391" sldId="410"/>
            <ac:spMk id="3" creationId="{9FDBA578-AC0C-5BB3-EC31-9FCC12D173EB}"/>
          </ac:spMkLst>
        </pc:spChg>
        <pc:picChg chg="add mod">
          <ac:chgData name="tien tran" userId="f5c0b7c74de91c7e" providerId="Windows Live" clId="Web-{95F3361D-C8B6-4539-9751-C940094FFCF0}" dt="2023-08-16T10:00:09.967" v="240" actId="1076"/>
          <ac:picMkLst>
            <pc:docMk/>
            <pc:sldMk cId="2644373391" sldId="410"/>
            <ac:picMk id="5" creationId="{DB21F779-D5DE-6A6A-35F8-4509DDDE1645}"/>
          </ac:picMkLst>
        </pc:picChg>
      </pc:sldChg>
      <pc:sldChg chg="addSp modSp new">
        <pc:chgData name="tien tran" userId="f5c0b7c74de91c7e" providerId="Windows Live" clId="Web-{95F3361D-C8B6-4539-9751-C940094FFCF0}" dt="2023-08-16T09:40:49.486" v="140" actId="20577"/>
        <pc:sldMkLst>
          <pc:docMk/>
          <pc:sldMk cId="4218981463" sldId="411"/>
        </pc:sldMkLst>
        <pc:spChg chg="mod">
          <ac:chgData name="tien tran" userId="f5c0b7c74de91c7e" providerId="Windows Live" clId="Web-{95F3361D-C8B6-4539-9751-C940094FFCF0}" dt="2023-08-16T09:40:49.486" v="140" actId="20577"/>
          <ac:spMkLst>
            <pc:docMk/>
            <pc:sldMk cId="4218981463" sldId="411"/>
            <ac:spMk id="2" creationId="{A4B75A05-3A7A-854E-32CF-63AAB3A7933D}"/>
          </ac:spMkLst>
        </pc:spChg>
        <pc:spChg chg="mod">
          <ac:chgData name="tien tran" userId="f5c0b7c74de91c7e" providerId="Windows Live" clId="Web-{95F3361D-C8B6-4539-9751-C940094FFCF0}" dt="2023-08-16T09:22:20.971" v="132" actId="20577"/>
          <ac:spMkLst>
            <pc:docMk/>
            <pc:sldMk cId="4218981463" sldId="411"/>
            <ac:spMk id="3" creationId="{B26A1B97-AFC5-99ED-2607-2CE7018DB459}"/>
          </ac:spMkLst>
        </pc:spChg>
        <pc:picChg chg="add mod">
          <ac:chgData name="tien tran" userId="f5c0b7c74de91c7e" providerId="Windows Live" clId="Web-{95F3361D-C8B6-4539-9751-C940094FFCF0}" dt="2023-08-16T09:40:30.080" v="137" actId="1076"/>
          <ac:picMkLst>
            <pc:docMk/>
            <pc:sldMk cId="4218981463" sldId="411"/>
            <ac:picMk id="5" creationId="{C724BDE0-0150-B3CD-EE71-1DF87CA762CD}"/>
          </ac:picMkLst>
        </pc:picChg>
      </pc:sldChg>
      <pc:sldChg chg="addSp delSp modSp new">
        <pc:chgData name="tien tran" userId="f5c0b7c74de91c7e" providerId="Windows Live" clId="Web-{95F3361D-C8B6-4539-9751-C940094FFCF0}" dt="2023-08-16T09:43:07.146" v="151" actId="14100"/>
        <pc:sldMkLst>
          <pc:docMk/>
          <pc:sldMk cId="1626651305" sldId="412"/>
        </pc:sldMkLst>
        <pc:spChg chg="mod">
          <ac:chgData name="tien tran" userId="f5c0b7c74de91c7e" providerId="Windows Live" clId="Web-{95F3361D-C8B6-4539-9751-C940094FFCF0}" dt="2023-08-16T09:40:58.705" v="144" actId="20577"/>
          <ac:spMkLst>
            <pc:docMk/>
            <pc:sldMk cId="1626651305" sldId="412"/>
            <ac:spMk id="2" creationId="{2AF0A240-A8D6-5E0F-B603-BBC09029FDD5}"/>
          </ac:spMkLst>
        </pc:spChg>
        <pc:spChg chg="del">
          <ac:chgData name="tien tran" userId="f5c0b7c74de91c7e" providerId="Windows Live" clId="Web-{95F3361D-C8B6-4539-9751-C940094FFCF0}" dt="2023-08-16T09:42:21.567" v="145"/>
          <ac:spMkLst>
            <pc:docMk/>
            <pc:sldMk cId="1626651305" sldId="412"/>
            <ac:spMk id="3" creationId="{344F242E-1ED4-4546-38D3-028A9236DC7D}"/>
          </ac:spMkLst>
        </pc:spChg>
        <pc:spChg chg="add del mod">
          <ac:chgData name="tien tran" userId="f5c0b7c74de91c7e" providerId="Windows Live" clId="Web-{95F3361D-C8B6-4539-9751-C940094FFCF0}" dt="2023-08-16T09:42:56.177" v="149"/>
          <ac:spMkLst>
            <pc:docMk/>
            <pc:sldMk cId="1626651305" sldId="412"/>
            <ac:spMk id="7" creationId="{FBCAA7D3-7D2A-C3B2-9B38-3928E32AA874}"/>
          </ac:spMkLst>
        </pc:spChg>
        <pc:picChg chg="add del mod ord">
          <ac:chgData name="tien tran" userId="f5c0b7c74de91c7e" providerId="Windows Live" clId="Web-{95F3361D-C8B6-4539-9751-C940094FFCF0}" dt="2023-08-16T09:42:35.645" v="148"/>
          <ac:picMkLst>
            <pc:docMk/>
            <pc:sldMk cId="1626651305" sldId="412"/>
            <ac:picMk id="5" creationId="{B4040063-C7D7-CC24-ACE5-3BB7EAD19B47}"/>
          </ac:picMkLst>
        </pc:picChg>
        <pc:picChg chg="add mod ord">
          <ac:chgData name="tien tran" userId="f5c0b7c74de91c7e" providerId="Windows Live" clId="Web-{95F3361D-C8B6-4539-9751-C940094FFCF0}" dt="2023-08-16T09:43:07.146" v="151" actId="14100"/>
          <ac:picMkLst>
            <pc:docMk/>
            <pc:sldMk cId="1626651305" sldId="412"/>
            <ac:picMk id="8" creationId="{946ADBF7-542A-4AC8-ECC5-035ECA87175C}"/>
          </ac:picMkLst>
        </pc:picChg>
      </pc:sldChg>
      <pc:sldChg chg="modSp new">
        <pc:chgData name="tien tran" userId="f5c0b7c74de91c7e" providerId="Windows Live" clId="Web-{95F3361D-C8B6-4539-9751-C940094FFCF0}" dt="2023-08-16T09:50:18.719" v="191" actId="20577"/>
        <pc:sldMkLst>
          <pc:docMk/>
          <pc:sldMk cId="2309922409" sldId="413"/>
        </pc:sldMkLst>
        <pc:spChg chg="mod">
          <ac:chgData name="tien tran" userId="f5c0b7c74de91c7e" providerId="Windows Live" clId="Web-{95F3361D-C8B6-4539-9751-C940094FFCF0}" dt="2023-08-16T09:50:18.719" v="191" actId="20577"/>
          <ac:spMkLst>
            <pc:docMk/>
            <pc:sldMk cId="2309922409" sldId="413"/>
            <ac:spMk id="2" creationId="{2FC504BB-0B06-9BD0-A63C-0A190ADD3777}"/>
          </ac:spMkLst>
        </pc:spChg>
        <pc:spChg chg="mod">
          <ac:chgData name="tien tran" userId="f5c0b7c74de91c7e" providerId="Windows Live" clId="Web-{95F3361D-C8B6-4539-9751-C940094FFCF0}" dt="2023-08-16T09:48:06.653" v="156" actId="20577"/>
          <ac:spMkLst>
            <pc:docMk/>
            <pc:sldMk cId="2309922409" sldId="413"/>
            <ac:spMk id="3" creationId="{3BD1BD9D-0AF2-9C39-3533-4B7A5279C8D6}"/>
          </ac:spMkLst>
        </pc:spChg>
      </pc:sldChg>
      <pc:sldChg chg="modSp new">
        <pc:chgData name="tien tran" userId="f5c0b7c74de91c7e" providerId="Windows Live" clId="Web-{95F3361D-C8B6-4539-9751-C940094FFCF0}" dt="2023-08-16T09:51:25.002" v="203" actId="20577"/>
        <pc:sldMkLst>
          <pc:docMk/>
          <pc:sldMk cId="131171583" sldId="414"/>
        </pc:sldMkLst>
        <pc:spChg chg="mod">
          <ac:chgData name="tien tran" userId="f5c0b7c74de91c7e" providerId="Windows Live" clId="Web-{95F3361D-C8B6-4539-9751-C940094FFCF0}" dt="2023-08-16T09:50:15.375" v="186" actId="20577"/>
          <ac:spMkLst>
            <pc:docMk/>
            <pc:sldMk cId="131171583" sldId="414"/>
            <ac:spMk id="2" creationId="{EC230918-1F2D-47A4-80D2-88FA1F82CAAB}"/>
          </ac:spMkLst>
        </pc:spChg>
        <pc:spChg chg="mod">
          <ac:chgData name="tien tran" userId="f5c0b7c74de91c7e" providerId="Windows Live" clId="Web-{95F3361D-C8B6-4539-9751-C940094FFCF0}" dt="2023-08-16T09:51:25.002" v="203" actId="20577"/>
          <ac:spMkLst>
            <pc:docMk/>
            <pc:sldMk cId="131171583" sldId="414"/>
            <ac:spMk id="3" creationId="{AB579498-C85E-BE63-53AF-D0B67EFB93E8}"/>
          </ac:spMkLst>
        </pc:spChg>
      </pc:sldChg>
      <pc:sldChg chg="addSp modSp new">
        <pc:chgData name="tien tran" userId="f5c0b7c74de91c7e" providerId="Windows Live" clId="Web-{95F3361D-C8B6-4539-9751-C940094FFCF0}" dt="2023-08-16T09:58:19.183" v="233" actId="1076"/>
        <pc:sldMkLst>
          <pc:docMk/>
          <pc:sldMk cId="3791806459" sldId="415"/>
        </pc:sldMkLst>
        <pc:spChg chg="mod">
          <ac:chgData name="tien tran" userId="f5c0b7c74de91c7e" providerId="Windows Live" clId="Web-{95F3361D-C8B6-4539-9751-C940094FFCF0}" dt="2023-08-16T09:52:11.300" v="216" actId="20577"/>
          <ac:spMkLst>
            <pc:docMk/>
            <pc:sldMk cId="3791806459" sldId="415"/>
            <ac:spMk id="2" creationId="{1C526797-A95D-C9DF-DA6A-6417C98995E1}"/>
          </ac:spMkLst>
        </pc:spChg>
        <pc:spChg chg="mod">
          <ac:chgData name="tien tran" userId="f5c0b7c74de91c7e" providerId="Windows Live" clId="Web-{95F3361D-C8B6-4539-9751-C940094FFCF0}" dt="2023-08-16T09:58:10.183" v="229" actId="20577"/>
          <ac:spMkLst>
            <pc:docMk/>
            <pc:sldMk cId="3791806459" sldId="415"/>
            <ac:spMk id="3" creationId="{C0CB50BC-9CE9-B07C-516D-904783F8A626}"/>
          </ac:spMkLst>
        </pc:spChg>
        <pc:picChg chg="add mod">
          <ac:chgData name="tien tran" userId="f5c0b7c74de91c7e" providerId="Windows Live" clId="Web-{95F3361D-C8B6-4539-9751-C940094FFCF0}" dt="2023-08-16T09:58:19.183" v="233" actId="1076"/>
          <ac:picMkLst>
            <pc:docMk/>
            <pc:sldMk cId="3791806459" sldId="415"/>
            <ac:picMk id="5" creationId="{C9EC0CA1-DF70-B6E9-8250-B8840049CE74}"/>
          </ac:picMkLst>
        </pc:picChg>
      </pc:sldChg>
      <pc:sldChg chg="modSp new">
        <pc:chgData name="tien tran" userId="f5c0b7c74de91c7e" providerId="Windows Live" clId="Web-{95F3361D-C8B6-4539-9751-C940094FFCF0}" dt="2023-08-16T10:05:12.850" v="393" actId="20577"/>
        <pc:sldMkLst>
          <pc:docMk/>
          <pc:sldMk cId="2641359384" sldId="416"/>
        </pc:sldMkLst>
        <pc:spChg chg="mod">
          <ac:chgData name="tien tran" userId="f5c0b7c74de91c7e" providerId="Windows Live" clId="Web-{95F3361D-C8B6-4539-9751-C940094FFCF0}" dt="2023-08-16T10:01:14.813" v="245" actId="20577"/>
          <ac:spMkLst>
            <pc:docMk/>
            <pc:sldMk cId="2641359384" sldId="416"/>
            <ac:spMk id="2" creationId="{B3F64A6B-7591-C73F-9C6E-4A12421C1340}"/>
          </ac:spMkLst>
        </pc:spChg>
        <pc:spChg chg="mod">
          <ac:chgData name="tien tran" userId="f5c0b7c74de91c7e" providerId="Windows Live" clId="Web-{95F3361D-C8B6-4539-9751-C940094FFCF0}" dt="2023-08-16T10:05:12.850" v="393" actId="20577"/>
          <ac:spMkLst>
            <pc:docMk/>
            <pc:sldMk cId="2641359384" sldId="416"/>
            <ac:spMk id="3" creationId="{B845F2F8-0A2A-127E-63F1-1C4D7C184B37}"/>
          </ac:spMkLst>
        </pc:spChg>
      </pc:sldChg>
      <pc:sldChg chg="del">
        <pc:chgData name="tien tran" userId="f5c0b7c74de91c7e" providerId="Windows Live" clId="Web-{95F3361D-C8B6-4539-9751-C940094FFCF0}" dt="2023-08-16T08:01:05.590" v="7"/>
        <pc:sldMkLst>
          <pc:docMk/>
          <pc:sldMk cId="1653844099" sldId="475"/>
        </pc:sldMkLst>
      </pc:sldChg>
      <pc:sldChg chg="del">
        <pc:chgData name="tien tran" userId="f5c0b7c74de91c7e" providerId="Windows Live" clId="Web-{95F3361D-C8B6-4539-9751-C940094FFCF0}" dt="2023-08-16T08:01:07.715" v="9"/>
        <pc:sldMkLst>
          <pc:docMk/>
          <pc:sldMk cId="778069119" sldId="479"/>
        </pc:sldMkLst>
      </pc:sldChg>
      <pc:sldChg chg="del">
        <pc:chgData name="tien tran" userId="f5c0b7c74de91c7e" providerId="Windows Live" clId="Web-{95F3361D-C8B6-4539-9751-C940094FFCF0}" dt="2023-08-16T08:01:13.137" v="12"/>
        <pc:sldMkLst>
          <pc:docMk/>
          <pc:sldMk cId="981139034" sldId="480"/>
        </pc:sldMkLst>
      </pc:sldChg>
      <pc:sldChg chg="del">
        <pc:chgData name="tien tran" userId="f5c0b7c74de91c7e" providerId="Windows Live" clId="Web-{95F3361D-C8B6-4539-9751-C940094FFCF0}" dt="2023-08-16T08:01:13.137" v="13"/>
        <pc:sldMkLst>
          <pc:docMk/>
          <pc:sldMk cId="897445705" sldId="481"/>
        </pc:sldMkLst>
      </pc:sldChg>
      <pc:sldChg chg="del">
        <pc:chgData name="tien tran" userId="f5c0b7c74de91c7e" providerId="Windows Live" clId="Web-{95F3361D-C8B6-4539-9751-C940094FFCF0}" dt="2023-08-16T08:01:13.137" v="11"/>
        <pc:sldMkLst>
          <pc:docMk/>
          <pc:sldMk cId="862058020" sldId="482"/>
        </pc:sldMkLst>
      </pc:sldChg>
      <pc:sldChg chg="del">
        <pc:chgData name="tien tran" userId="f5c0b7c74de91c7e" providerId="Windows Live" clId="Web-{95F3361D-C8B6-4539-9751-C940094FFCF0}" dt="2023-08-16T08:01:13.137" v="10"/>
        <pc:sldMkLst>
          <pc:docMk/>
          <pc:sldMk cId="1433311710" sldId="483"/>
        </pc:sldMkLst>
      </pc:sldChg>
      <pc:sldChg chg="del">
        <pc:chgData name="tien tran" userId="f5c0b7c74de91c7e" providerId="Windows Live" clId="Web-{95F3361D-C8B6-4539-9751-C940094FFCF0}" dt="2023-08-16T08:01:18.621" v="21"/>
        <pc:sldMkLst>
          <pc:docMk/>
          <pc:sldMk cId="1196033171" sldId="484"/>
        </pc:sldMkLst>
      </pc:sldChg>
      <pc:sldChg chg="del">
        <pc:chgData name="tien tran" userId="f5c0b7c74de91c7e" providerId="Windows Live" clId="Web-{95F3361D-C8B6-4539-9751-C940094FFCF0}" dt="2023-08-16T08:01:13.152" v="15"/>
        <pc:sldMkLst>
          <pc:docMk/>
          <pc:sldMk cId="4255792222" sldId="485"/>
        </pc:sldMkLst>
      </pc:sldChg>
      <pc:sldChg chg="del">
        <pc:chgData name="tien tran" userId="f5c0b7c74de91c7e" providerId="Windows Live" clId="Web-{95F3361D-C8B6-4539-9751-C940094FFCF0}" dt="2023-08-16T08:01:18.621" v="19"/>
        <pc:sldMkLst>
          <pc:docMk/>
          <pc:sldMk cId="2538643407" sldId="486"/>
        </pc:sldMkLst>
      </pc:sldChg>
      <pc:sldChg chg="del">
        <pc:chgData name="tien tran" userId="f5c0b7c74de91c7e" providerId="Windows Live" clId="Web-{95F3361D-C8B6-4539-9751-C940094FFCF0}" dt="2023-08-16T08:01:18.621" v="17"/>
        <pc:sldMkLst>
          <pc:docMk/>
          <pc:sldMk cId="1485422491" sldId="487"/>
        </pc:sldMkLst>
      </pc:sldChg>
      <pc:sldChg chg="del">
        <pc:chgData name="tien tran" userId="f5c0b7c74de91c7e" providerId="Windows Live" clId="Web-{95F3361D-C8B6-4539-9751-C940094FFCF0}" dt="2023-08-16T08:01:18.621" v="16"/>
        <pc:sldMkLst>
          <pc:docMk/>
          <pc:sldMk cId="4225636501" sldId="488"/>
        </pc:sldMkLst>
      </pc:sldChg>
      <pc:sldChg chg="del">
        <pc:chgData name="tien tran" userId="f5c0b7c74de91c7e" providerId="Windows Live" clId="Web-{95F3361D-C8B6-4539-9751-C940094FFCF0}" dt="2023-08-16T08:01:21.527" v="24"/>
        <pc:sldMkLst>
          <pc:docMk/>
          <pc:sldMk cId="3272408540" sldId="489"/>
        </pc:sldMkLst>
      </pc:sldChg>
      <pc:sldChg chg="del">
        <pc:chgData name="tien tran" userId="f5c0b7c74de91c7e" providerId="Windows Live" clId="Web-{95F3361D-C8B6-4539-9751-C940094FFCF0}" dt="2023-08-16T08:01:21.527" v="23"/>
        <pc:sldMkLst>
          <pc:docMk/>
          <pc:sldMk cId="2090854208" sldId="491"/>
        </pc:sldMkLst>
      </pc:sldChg>
      <pc:sldChg chg="del">
        <pc:chgData name="tien tran" userId="f5c0b7c74de91c7e" providerId="Windows Live" clId="Web-{95F3361D-C8B6-4539-9751-C940094FFCF0}" dt="2023-08-16T08:01:21.527" v="22"/>
        <pc:sldMkLst>
          <pc:docMk/>
          <pc:sldMk cId="2283013235" sldId="492"/>
        </pc:sldMkLst>
      </pc:sldChg>
      <pc:sldChg chg="del">
        <pc:chgData name="tien tran" userId="f5c0b7c74de91c7e" providerId="Windows Live" clId="Web-{95F3361D-C8B6-4539-9751-C940094FFCF0}" dt="2023-08-16T08:01:06.512" v="8"/>
        <pc:sldMkLst>
          <pc:docMk/>
          <pc:sldMk cId="4269224074" sldId="493"/>
        </pc:sldMkLst>
      </pc:sldChg>
      <pc:sldChg chg="del">
        <pc:chgData name="tien tran" userId="f5c0b7c74de91c7e" providerId="Windows Live" clId="Web-{95F3361D-C8B6-4539-9751-C940094FFCF0}" dt="2023-08-16T08:01:13.137" v="14"/>
        <pc:sldMkLst>
          <pc:docMk/>
          <pc:sldMk cId="2170628586" sldId="494"/>
        </pc:sldMkLst>
      </pc:sldChg>
      <pc:sldChg chg="del">
        <pc:chgData name="tien tran" userId="f5c0b7c74de91c7e" providerId="Windows Live" clId="Web-{95F3361D-C8B6-4539-9751-C940094FFCF0}" dt="2023-08-16T08:01:18.621" v="20"/>
        <pc:sldMkLst>
          <pc:docMk/>
          <pc:sldMk cId="4041993875" sldId="495"/>
        </pc:sldMkLst>
      </pc:sldChg>
      <pc:sldChg chg="del">
        <pc:chgData name="tien tran" userId="f5c0b7c74de91c7e" providerId="Windows Live" clId="Web-{95F3361D-C8B6-4539-9751-C940094FFCF0}" dt="2023-08-16T08:01:18.621" v="18"/>
        <pc:sldMkLst>
          <pc:docMk/>
          <pc:sldMk cId="87806020" sldId="496"/>
        </pc:sldMkLst>
      </pc:sldChg>
    </pc:docChg>
  </pc:docChgLst>
  <pc:docChgLst>
    <pc:chgData name="tien tran" userId="f5c0b7c74de91c7e" providerId="Windows Live" clId="Web-{3AAA18D7-E9B9-4C48-8D46-116428D15A3B}"/>
    <pc:docChg chg="addSld modSld">
      <pc:chgData name="tien tran" userId="f5c0b7c74de91c7e" providerId="Windows Live" clId="Web-{3AAA18D7-E9B9-4C48-8D46-116428D15A3B}" dt="2023-08-13T15:23:18.660" v="75" actId="1076"/>
      <pc:docMkLst>
        <pc:docMk/>
      </pc:docMkLst>
      <pc:sldChg chg="modSp">
        <pc:chgData name="tien tran" userId="f5c0b7c74de91c7e" providerId="Windows Live" clId="Web-{3AAA18D7-E9B9-4C48-8D46-116428D15A3B}" dt="2023-08-13T14:52:31.436" v="6" actId="20577"/>
        <pc:sldMkLst>
          <pc:docMk/>
          <pc:sldMk cId="0" sldId="404"/>
        </pc:sldMkLst>
        <pc:spChg chg="mod">
          <ac:chgData name="tien tran" userId="f5c0b7c74de91c7e" providerId="Windows Live" clId="Web-{3AAA18D7-E9B9-4C48-8D46-116428D15A3B}" dt="2023-08-13T14:52:31.436" v="6" actId="20577"/>
          <ac:spMkLst>
            <pc:docMk/>
            <pc:sldMk cId="0" sldId="404"/>
            <ac:spMk id="12" creationId="{00000000-0000-0000-0000-000000000000}"/>
          </ac:spMkLst>
        </pc:spChg>
      </pc:sldChg>
      <pc:sldChg chg="modSp">
        <pc:chgData name="tien tran" userId="f5c0b7c74de91c7e" providerId="Windows Live" clId="Web-{3AAA18D7-E9B9-4C48-8D46-116428D15A3B}" dt="2023-08-13T15:18:22.091" v="9" actId="20577"/>
        <pc:sldMkLst>
          <pc:docMk/>
          <pc:sldMk cId="127468970" sldId="408"/>
        </pc:sldMkLst>
        <pc:spChg chg="mod">
          <ac:chgData name="tien tran" userId="f5c0b7c74de91c7e" providerId="Windows Live" clId="Web-{3AAA18D7-E9B9-4C48-8D46-116428D15A3B}" dt="2023-08-13T15:18:22.091" v="9" actId="20577"/>
          <ac:spMkLst>
            <pc:docMk/>
            <pc:sldMk cId="127468970" sldId="408"/>
            <ac:spMk id="190467" creationId="{00000000-0000-0000-0000-000000000000}"/>
          </ac:spMkLst>
        </pc:spChg>
      </pc:sldChg>
      <pc:sldChg chg="addSp modSp">
        <pc:chgData name="tien tran" userId="f5c0b7c74de91c7e" providerId="Windows Live" clId="Web-{3AAA18D7-E9B9-4C48-8D46-116428D15A3B}" dt="2023-08-13T15:23:18.660" v="75" actId="1076"/>
        <pc:sldMkLst>
          <pc:docMk/>
          <pc:sldMk cId="1653844099" sldId="475"/>
        </pc:sldMkLst>
        <pc:spChg chg="mod">
          <ac:chgData name="tien tran" userId="f5c0b7c74de91c7e" providerId="Windows Live" clId="Web-{3AAA18D7-E9B9-4C48-8D46-116428D15A3B}" dt="2023-08-13T15:21:07.001" v="54" actId="20577"/>
          <ac:spMkLst>
            <pc:docMk/>
            <pc:sldMk cId="1653844099" sldId="475"/>
            <ac:spMk id="2" creationId="{801CD9B4-B708-DD20-DB32-BC66E871AF2C}"/>
          </ac:spMkLst>
        </pc:spChg>
        <pc:spChg chg="mod">
          <ac:chgData name="tien tran" userId="f5c0b7c74de91c7e" providerId="Windows Live" clId="Web-{3AAA18D7-E9B9-4C48-8D46-116428D15A3B}" dt="2023-08-13T15:21:01.360" v="52" actId="20577"/>
          <ac:spMkLst>
            <pc:docMk/>
            <pc:sldMk cId="1653844099" sldId="475"/>
            <ac:spMk id="3" creationId="{EDC10411-CE3E-DE9B-55F0-CED47B85DBE0}"/>
          </ac:spMkLst>
        </pc:spChg>
        <pc:picChg chg="add mod">
          <ac:chgData name="tien tran" userId="f5c0b7c74de91c7e" providerId="Windows Live" clId="Web-{3AAA18D7-E9B9-4C48-8D46-116428D15A3B}" dt="2023-08-13T15:23:18.660" v="75" actId="1076"/>
          <ac:picMkLst>
            <pc:docMk/>
            <pc:sldMk cId="1653844099" sldId="475"/>
            <ac:picMk id="5" creationId="{1568AD64-0D94-577F-D1C8-8766CDEFFB27}"/>
          </ac:picMkLst>
        </pc:picChg>
        <pc:picChg chg="add mod">
          <ac:chgData name="tien tran" userId="f5c0b7c74de91c7e" providerId="Windows Live" clId="Web-{3AAA18D7-E9B9-4C48-8D46-116428D15A3B}" dt="2023-08-13T15:23:16.722" v="74" actId="1076"/>
          <ac:picMkLst>
            <pc:docMk/>
            <pc:sldMk cId="1653844099" sldId="475"/>
            <ac:picMk id="6" creationId="{F0A05E54-132C-A73E-E622-61714755C7D5}"/>
          </ac:picMkLst>
        </pc:picChg>
      </pc:sldChg>
      <pc:sldChg chg="modSp new">
        <pc:chgData name="tien tran" userId="f5c0b7c74de91c7e" providerId="Windows Live" clId="Web-{3AAA18D7-E9B9-4C48-8D46-116428D15A3B}" dt="2023-08-13T15:21:30.439" v="66" actId="20577"/>
        <pc:sldMkLst>
          <pc:docMk/>
          <pc:sldMk cId="778069119" sldId="479"/>
        </pc:sldMkLst>
        <pc:spChg chg="mod">
          <ac:chgData name="tien tran" userId="f5c0b7c74de91c7e" providerId="Windows Live" clId="Web-{3AAA18D7-E9B9-4C48-8D46-116428D15A3B}" dt="2023-08-13T15:21:30.439" v="66" actId="20577"/>
          <ac:spMkLst>
            <pc:docMk/>
            <pc:sldMk cId="778069119" sldId="479"/>
            <ac:spMk id="2" creationId="{11AC15C4-D74A-A66E-2750-5CB185B69918}"/>
          </ac:spMkLst>
        </pc:spChg>
      </pc:sldChg>
    </pc:docChg>
  </pc:docChgLst>
  <pc:docChgLst>
    <pc:chgData name="tien tran" userId="f5c0b7c74de91c7e" providerId="Windows Live" clId="Web-{2DE31246-FFA2-4D39-975F-4642863E00F1}"/>
    <pc:docChg chg="addSld delSld modSld sldOrd">
      <pc:chgData name="tien tran" userId="f5c0b7c74de91c7e" providerId="Windows Live" clId="Web-{2DE31246-FFA2-4D39-975F-4642863E00F1}" dt="2023-08-21T16:28:28.638" v="590" actId="20577"/>
      <pc:docMkLst>
        <pc:docMk/>
      </pc:docMkLst>
      <pc:sldChg chg="modSp">
        <pc:chgData name="tien tran" userId="f5c0b7c74de91c7e" providerId="Windows Live" clId="Web-{2DE31246-FFA2-4D39-975F-4642863E00F1}" dt="2023-08-21T14:45:51.235" v="32" actId="20577"/>
        <pc:sldMkLst>
          <pc:docMk/>
          <pc:sldMk cId="0" sldId="257"/>
        </pc:sldMkLst>
        <pc:spChg chg="mod">
          <ac:chgData name="tien tran" userId="f5c0b7c74de91c7e" providerId="Windows Live" clId="Web-{2DE31246-FFA2-4D39-975F-4642863E00F1}" dt="2023-08-21T14:45:51.235" v="32" actId="20577"/>
          <ac:spMkLst>
            <pc:docMk/>
            <pc:sldMk cId="0" sldId="257"/>
            <ac:spMk id="190467" creationId="{00000000-0000-0000-0000-000000000000}"/>
          </ac:spMkLst>
        </pc:spChg>
      </pc:sldChg>
      <pc:sldChg chg="modSp">
        <pc:chgData name="tien tran" userId="f5c0b7c74de91c7e" providerId="Windows Live" clId="Web-{2DE31246-FFA2-4D39-975F-4642863E00F1}" dt="2023-08-21T16:28:28.638" v="590" actId="20577"/>
        <pc:sldMkLst>
          <pc:docMk/>
          <pc:sldMk cId="788580868" sldId="405"/>
        </pc:sldMkLst>
        <pc:spChg chg="mod">
          <ac:chgData name="tien tran" userId="f5c0b7c74de91c7e" providerId="Windows Live" clId="Web-{2DE31246-FFA2-4D39-975F-4642863E00F1}" dt="2023-08-21T16:28:28.638" v="590" actId="20577"/>
          <ac:spMkLst>
            <pc:docMk/>
            <pc:sldMk cId="788580868" sldId="405"/>
            <ac:spMk id="3" creationId="{3356C97B-92D3-569A-CA12-3111814852CA}"/>
          </ac:spMkLst>
        </pc:spChg>
      </pc:sldChg>
      <pc:sldChg chg="add del replId">
        <pc:chgData name="tien tran" userId="f5c0b7c74de91c7e" providerId="Windows Live" clId="Web-{2DE31246-FFA2-4D39-975F-4642863E00F1}" dt="2023-08-21T14:46:24.799" v="40"/>
        <pc:sldMkLst>
          <pc:docMk/>
          <pc:sldMk cId="978426024" sldId="406"/>
        </pc:sldMkLst>
      </pc:sldChg>
      <pc:sldChg chg="del">
        <pc:chgData name="tien tran" userId="f5c0b7c74de91c7e" providerId="Windows Live" clId="Web-{2DE31246-FFA2-4D39-975F-4642863E00F1}" dt="2023-08-21T14:39:55.134" v="18"/>
        <pc:sldMkLst>
          <pc:docMk/>
          <pc:sldMk cId="1463366700" sldId="406"/>
        </pc:sldMkLst>
      </pc:sldChg>
      <pc:sldChg chg="modSp add replId">
        <pc:chgData name="tien tran" userId="f5c0b7c74de91c7e" providerId="Windows Live" clId="Web-{2DE31246-FFA2-4D39-975F-4642863E00F1}" dt="2023-08-21T14:46:22.221" v="39" actId="20577"/>
        <pc:sldMkLst>
          <pc:docMk/>
          <pc:sldMk cId="2663525571" sldId="407"/>
        </pc:sldMkLst>
        <pc:spChg chg="mod">
          <ac:chgData name="tien tran" userId="f5c0b7c74de91c7e" providerId="Windows Live" clId="Web-{2DE31246-FFA2-4D39-975F-4642863E00F1}" dt="2023-08-21T14:46:22.221" v="39" actId="20577"/>
          <ac:spMkLst>
            <pc:docMk/>
            <pc:sldMk cId="2663525571" sldId="407"/>
            <ac:spMk id="3" creationId="{3356C97B-92D3-569A-CA12-3111814852CA}"/>
          </ac:spMkLst>
        </pc:spChg>
      </pc:sldChg>
      <pc:sldChg chg="del">
        <pc:chgData name="tien tran" userId="f5c0b7c74de91c7e" providerId="Windows Live" clId="Web-{2DE31246-FFA2-4D39-975F-4642863E00F1}" dt="2023-08-21T14:39:51.462" v="17"/>
        <pc:sldMkLst>
          <pc:docMk/>
          <pc:sldMk cId="3660406098" sldId="407"/>
        </pc:sldMkLst>
      </pc:sldChg>
      <pc:sldChg chg="del">
        <pc:chgData name="tien tran" userId="f5c0b7c74de91c7e" providerId="Windows Live" clId="Web-{2DE31246-FFA2-4D39-975F-4642863E00F1}" dt="2023-08-21T14:39:51.462" v="16"/>
        <pc:sldMkLst>
          <pc:docMk/>
          <pc:sldMk cId="2602050151" sldId="408"/>
        </pc:sldMkLst>
      </pc:sldChg>
      <pc:sldChg chg="modSp new">
        <pc:chgData name="tien tran" userId="f5c0b7c74de91c7e" providerId="Windows Live" clId="Web-{2DE31246-FFA2-4D39-975F-4642863E00F1}" dt="2023-08-21T14:55:30.686" v="48" actId="20577"/>
        <pc:sldMkLst>
          <pc:docMk/>
          <pc:sldMk cId="2709408231" sldId="408"/>
        </pc:sldMkLst>
        <pc:spChg chg="mod">
          <ac:chgData name="tien tran" userId="f5c0b7c74de91c7e" providerId="Windows Live" clId="Web-{2DE31246-FFA2-4D39-975F-4642863E00F1}" dt="2023-08-21T14:55:30.686" v="48" actId="20577"/>
          <ac:spMkLst>
            <pc:docMk/>
            <pc:sldMk cId="2709408231" sldId="408"/>
            <ac:spMk id="2" creationId="{17DB8531-5F1F-032B-1E89-367CFC50943F}"/>
          </ac:spMkLst>
        </pc:spChg>
        <pc:spChg chg="mod">
          <ac:chgData name="tien tran" userId="f5c0b7c74de91c7e" providerId="Windows Live" clId="Web-{2DE31246-FFA2-4D39-975F-4642863E00F1}" dt="2023-08-21T14:55:25.545" v="43" actId="20577"/>
          <ac:spMkLst>
            <pc:docMk/>
            <pc:sldMk cId="2709408231" sldId="408"/>
            <ac:spMk id="3" creationId="{194C1CD9-9B88-E359-60B3-080F8A4280EE}"/>
          </ac:spMkLst>
        </pc:spChg>
      </pc:sldChg>
      <pc:sldChg chg="modSp new del">
        <pc:chgData name="tien tran" userId="f5c0b7c74de91c7e" providerId="Windows Live" clId="Web-{2DE31246-FFA2-4D39-975F-4642863E00F1}" dt="2023-08-21T15:30:18.873" v="332"/>
        <pc:sldMkLst>
          <pc:docMk/>
          <pc:sldMk cId="381929131" sldId="409"/>
        </pc:sldMkLst>
        <pc:spChg chg="mod">
          <ac:chgData name="tien tran" userId="f5c0b7c74de91c7e" providerId="Windows Live" clId="Web-{2DE31246-FFA2-4D39-975F-4642863E00F1}" dt="2023-08-21T14:56:04.905" v="55" actId="20577"/>
          <ac:spMkLst>
            <pc:docMk/>
            <pc:sldMk cId="381929131" sldId="409"/>
            <ac:spMk id="2" creationId="{850D2992-2E57-B1C9-5565-BA1BF31E2240}"/>
          </ac:spMkLst>
        </pc:spChg>
        <pc:spChg chg="mod">
          <ac:chgData name="tien tran" userId="f5c0b7c74de91c7e" providerId="Windows Live" clId="Web-{2DE31246-FFA2-4D39-975F-4642863E00F1}" dt="2023-08-21T14:57:41.267" v="68" actId="20577"/>
          <ac:spMkLst>
            <pc:docMk/>
            <pc:sldMk cId="381929131" sldId="409"/>
            <ac:spMk id="3" creationId="{C298B487-7203-2FCE-114D-D419977C0984}"/>
          </ac:spMkLst>
        </pc:spChg>
      </pc:sldChg>
      <pc:sldChg chg="del">
        <pc:chgData name="tien tran" userId="f5c0b7c74de91c7e" providerId="Windows Live" clId="Web-{2DE31246-FFA2-4D39-975F-4642863E00F1}" dt="2023-08-21T14:39:51.462" v="15"/>
        <pc:sldMkLst>
          <pc:docMk/>
          <pc:sldMk cId="3789391455" sldId="409"/>
        </pc:sldMkLst>
      </pc:sldChg>
      <pc:sldChg chg="del">
        <pc:chgData name="tien tran" userId="f5c0b7c74de91c7e" providerId="Windows Live" clId="Web-{2DE31246-FFA2-4D39-975F-4642863E00F1}" dt="2023-08-21T14:39:51.462" v="9"/>
        <pc:sldMkLst>
          <pc:docMk/>
          <pc:sldMk cId="2527207537" sldId="410"/>
        </pc:sldMkLst>
      </pc:sldChg>
      <pc:sldChg chg="modSp add del replId">
        <pc:chgData name="tien tran" userId="f5c0b7c74de91c7e" providerId="Windows Live" clId="Web-{2DE31246-FFA2-4D39-975F-4642863E00F1}" dt="2023-08-21T15:30:20.763" v="333"/>
        <pc:sldMkLst>
          <pc:docMk/>
          <pc:sldMk cId="3678058873" sldId="410"/>
        </pc:sldMkLst>
        <pc:spChg chg="mod">
          <ac:chgData name="tien tran" userId="f5c0b7c74de91c7e" providerId="Windows Live" clId="Web-{2DE31246-FFA2-4D39-975F-4642863E00F1}" dt="2023-08-21T14:59:32.113" v="99"/>
          <ac:spMkLst>
            <pc:docMk/>
            <pc:sldMk cId="3678058873" sldId="410"/>
            <ac:spMk id="2" creationId="{850D2992-2E57-B1C9-5565-BA1BF31E2240}"/>
          </ac:spMkLst>
        </pc:spChg>
        <pc:spChg chg="mod">
          <ac:chgData name="tien tran" userId="f5c0b7c74de91c7e" providerId="Windows Live" clId="Web-{2DE31246-FFA2-4D39-975F-4642863E00F1}" dt="2023-08-21T14:58:49.612" v="82" actId="20577"/>
          <ac:spMkLst>
            <pc:docMk/>
            <pc:sldMk cId="3678058873" sldId="410"/>
            <ac:spMk id="3" creationId="{C298B487-7203-2FCE-114D-D419977C0984}"/>
          </ac:spMkLst>
        </pc:spChg>
      </pc:sldChg>
      <pc:sldChg chg="modSp new del">
        <pc:chgData name="tien tran" userId="f5c0b7c74de91c7e" providerId="Windows Live" clId="Web-{2DE31246-FFA2-4D39-975F-4642863E00F1}" dt="2023-08-21T15:30:22.732" v="334"/>
        <pc:sldMkLst>
          <pc:docMk/>
          <pc:sldMk cId="1402459297" sldId="411"/>
        </pc:sldMkLst>
        <pc:spChg chg="mod">
          <ac:chgData name="tien tran" userId="f5c0b7c74de91c7e" providerId="Windows Live" clId="Web-{2DE31246-FFA2-4D39-975F-4642863E00F1}" dt="2023-08-21T15:00:04.160" v="111" actId="20577"/>
          <ac:spMkLst>
            <pc:docMk/>
            <pc:sldMk cId="1402459297" sldId="411"/>
            <ac:spMk id="2" creationId="{997D17A2-5470-C862-4876-C64F0C59C4D2}"/>
          </ac:spMkLst>
        </pc:spChg>
        <pc:spChg chg="mod">
          <ac:chgData name="tien tran" userId="f5c0b7c74de91c7e" providerId="Windows Live" clId="Web-{2DE31246-FFA2-4D39-975F-4642863E00F1}" dt="2023-08-21T15:13:15.834" v="113" actId="20577"/>
          <ac:spMkLst>
            <pc:docMk/>
            <pc:sldMk cId="1402459297" sldId="411"/>
            <ac:spMk id="3" creationId="{FA6A8F2D-4DAA-5277-3694-391DCE9E00DA}"/>
          </ac:spMkLst>
        </pc:spChg>
      </pc:sldChg>
      <pc:sldChg chg="del">
        <pc:chgData name="tien tran" userId="f5c0b7c74de91c7e" providerId="Windows Live" clId="Web-{2DE31246-FFA2-4D39-975F-4642863E00F1}" dt="2023-08-21T14:39:51.462" v="14"/>
        <pc:sldMkLst>
          <pc:docMk/>
          <pc:sldMk cId="3940477622" sldId="411"/>
        </pc:sldMkLst>
      </pc:sldChg>
      <pc:sldChg chg="addSp delSp modSp new ord">
        <pc:chgData name="tien tran" userId="f5c0b7c74de91c7e" providerId="Windows Live" clId="Web-{2DE31246-FFA2-4D39-975F-4642863E00F1}" dt="2023-08-21T15:53:18.982" v="428"/>
        <pc:sldMkLst>
          <pc:docMk/>
          <pc:sldMk cId="512060376" sldId="412"/>
        </pc:sldMkLst>
        <pc:spChg chg="mod">
          <ac:chgData name="tien tran" userId="f5c0b7c74de91c7e" providerId="Windows Live" clId="Web-{2DE31246-FFA2-4D39-975F-4642863E00F1}" dt="2023-08-21T15:14:09.710" v="124" actId="20577"/>
          <ac:spMkLst>
            <pc:docMk/>
            <pc:sldMk cId="512060376" sldId="412"/>
            <ac:spMk id="2" creationId="{1F874732-F5BE-67CA-E14D-B2ECA22AE659}"/>
          </ac:spMkLst>
        </pc:spChg>
        <pc:spChg chg="del">
          <ac:chgData name="tien tran" userId="f5c0b7c74de91c7e" providerId="Windows Live" clId="Web-{2DE31246-FFA2-4D39-975F-4642863E00F1}" dt="2023-08-21T15:13:47.601" v="117"/>
          <ac:spMkLst>
            <pc:docMk/>
            <pc:sldMk cId="512060376" sldId="412"/>
            <ac:spMk id="3" creationId="{CF4A509A-842F-FCAD-1A10-B3523AF9EC6D}"/>
          </ac:spMkLst>
        </pc:spChg>
        <pc:spChg chg="add mod">
          <ac:chgData name="tien tran" userId="f5c0b7c74de91c7e" providerId="Windows Live" clId="Web-{2DE31246-FFA2-4D39-975F-4642863E00F1}" dt="2023-08-21T15:16:47.480" v="207" actId="14100"/>
          <ac:spMkLst>
            <pc:docMk/>
            <pc:sldMk cId="512060376" sldId="412"/>
            <ac:spMk id="7" creationId="{D56D4DF9-17A3-0685-2DF9-68574134D879}"/>
          </ac:spMkLst>
        </pc:spChg>
        <pc:picChg chg="add mod ord">
          <ac:chgData name="tien tran" userId="f5c0b7c74de91c7e" providerId="Windows Live" clId="Web-{2DE31246-FFA2-4D39-975F-4642863E00F1}" dt="2023-08-21T15:16:49.917" v="209" actId="1076"/>
          <ac:picMkLst>
            <pc:docMk/>
            <pc:sldMk cId="512060376" sldId="412"/>
            <ac:picMk id="5" creationId="{0CF52459-8290-2A3C-1D6D-7633227994A3}"/>
          </ac:picMkLst>
        </pc:picChg>
      </pc:sldChg>
      <pc:sldChg chg="del">
        <pc:chgData name="tien tran" userId="f5c0b7c74de91c7e" providerId="Windows Live" clId="Web-{2DE31246-FFA2-4D39-975F-4642863E00F1}" dt="2023-08-21T14:39:51.462" v="13"/>
        <pc:sldMkLst>
          <pc:docMk/>
          <pc:sldMk cId="3652108351" sldId="412"/>
        </pc:sldMkLst>
      </pc:sldChg>
      <pc:sldChg chg="add del replId">
        <pc:chgData name="tien tran" userId="f5c0b7c74de91c7e" providerId="Windows Live" clId="Web-{2DE31246-FFA2-4D39-975F-4642863E00F1}" dt="2023-08-21T15:13:25.131" v="115"/>
        <pc:sldMkLst>
          <pc:docMk/>
          <pc:sldMk cId="4287293454" sldId="412"/>
        </pc:sldMkLst>
      </pc:sldChg>
      <pc:sldChg chg="del">
        <pc:chgData name="tien tran" userId="f5c0b7c74de91c7e" providerId="Windows Live" clId="Web-{2DE31246-FFA2-4D39-975F-4642863E00F1}" dt="2023-08-21T14:39:51.462" v="12"/>
        <pc:sldMkLst>
          <pc:docMk/>
          <pc:sldMk cId="3516154146" sldId="413"/>
        </pc:sldMkLst>
      </pc:sldChg>
      <pc:sldChg chg="modSp new">
        <pc:chgData name="tien tran" userId="f5c0b7c74de91c7e" providerId="Windows Live" clId="Web-{2DE31246-FFA2-4D39-975F-4642863E00F1}" dt="2023-08-21T15:20:09.734" v="220" actId="20577"/>
        <pc:sldMkLst>
          <pc:docMk/>
          <pc:sldMk cId="3598585796" sldId="413"/>
        </pc:sldMkLst>
        <pc:spChg chg="mod">
          <ac:chgData name="tien tran" userId="f5c0b7c74de91c7e" providerId="Windows Live" clId="Web-{2DE31246-FFA2-4D39-975F-4642863E00F1}" dt="2023-08-21T15:20:09.734" v="220" actId="20577"/>
          <ac:spMkLst>
            <pc:docMk/>
            <pc:sldMk cId="3598585796" sldId="413"/>
            <ac:spMk id="2" creationId="{71C87CA1-CF29-B5B3-B3A8-0D64A088B47B}"/>
          </ac:spMkLst>
        </pc:spChg>
        <pc:spChg chg="mod">
          <ac:chgData name="tien tran" userId="f5c0b7c74de91c7e" providerId="Windows Live" clId="Web-{2DE31246-FFA2-4D39-975F-4642863E00F1}" dt="2023-08-21T15:20:04.921" v="217" actId="20577"/>
          <ac:spMkLst>
            <pc:docMk/>
            <pc:sldMk cId="3598585796" sldId="413"/>
            <ac:spMk id="3" creationId="{D0391C47-616C-C84A-A7AD-FFCC1F8C91D3}"/>
          </ac:spMkLst>
        </pc:spChg>
      </pc:sldChg>
      <pc:sldChg chg="del">
        <pc:chgData name="tien tran" userId="f5c0b7c74de91c7e" providerId="Windows Live" clId="Web-{2DE31246-FFA2-4D39-975F-4642863E00F1}" dt="2023-08-21T14:39:51.462" v="11"/>
        <pc:sldMkLst>
          <pc:docMk/>
          <pc:sldMk cId="2117011898" sldId="414"/>
        </pc:sldMkLst>
      </pc:sldChg>
      <pc:sldChg chg="addSp modSp new">
        <pc:chgData name="tien tran" userId="f5c0b7c74de91c7e" providerId="Windows Live" clId="Web-{2DE31246-FFA2-4D39-975F-4642863E00F1}" dt="2023-08-21T15:23:31.848" v="259" actId="1076"/>
        <pc:sldMkLst>
          <pc:docMk/>
          <pc:sldMk cId="2915945378" sldId="414"/>
        </pc:sldMkLst>
        <pc:spChg chg="mod">
          <ac:chgData name="tien tran" userId="f5c0b7c74de91c7e" providerId="Windows Live" clId="Web-{2DE31246-FFA2-4D39-975F-4642863E00F1}" dt="2023-08-21T15:20:57.876" v="227" actId="20577"/>
          <ac:spMkLst>
            <pc:docMk/>
            <pc:sldMk cId="2915945378" sldId="414"/>
            <ac:spMk id="2" creationId="{6685D89C-5871-E771-F64A-043E200679DF}"/>
          </ac:spMkLst>
        </pc:spChg>
        <pc:spChg chg="mod">
          <ac:chgData name="tien tran" userId="f5c0b7c74de91c7e" providerId="Windows Live" clId="Web-{2DE31246-FFA2-4D39-975F-4642863E00F1}" dt="2023-08-21T15:23:28.520" v="258" actId="20577"/>
          <ac:spMkLst>
            <pc:docMk/>
            <pc:sldMk cId="2915945378" sldId="414"/>
            <ac:spMk id="3" creationId="{EA1A36C1-0B29-6FCC-C20A-0CE430C554BE}"/>
          </ac:spMkLst>
        </pc:spChg>
        <pc:picChg chg="add mod">
          <ac:chgData name="tien tran" userId="f5c0b7c74de91c7e" providerId="Windows Live" clId="Web-{2DE31246-FFA2-4D39-975F-4642863E00F1}" dt="2023-08-21T15:23:31.848" v="259" actId="1076"/>
          <ac:picMkLst>
            <pc:docMk/>
            <pc:sldMk cId="2915945378" sldId="414"/>
            <ac:picMk id="5" creationId="{7C5132F0-6923-0FCE-E390-32F6AE88807A}"/>
          </ac:picMkLst>
        </pc:picChg>
      </pc:sldChg>
      <pc:sldChg chg="add del replId">
        <pc:chgData name="tien tran" userId="f5c0b7c74de91c7e" providerId="Windows Live" clId="Web-{2DE31246-FFA2-4D39-975F-4642863E00F1}" dt="2023-08-21T15:25:10.053" v="261"/>
        <pc:sldMkLst>
          <pc:docMk/>
          <pc:sldMk cId="2508985201" sldId="415"/>
        </pc:sldMkLst>
      </pc:sldChg>
      <pc:sldChg chg="addSp modSp new">
        <pc:chgData name="tien tran" userId="f5c0b7c74de91c7e" providerId="Windows Live" clId="Web-{2DE31246-FFA2-4D39-975F-4642863E00F1}" dt="2023-08-21T15:27:13.415" v="298" actId="1076"/>
        <pc:sldMkLst>
          <pc:docMk/>
          <pc:sldMk cId="3593061153" sldId="415"/>
        </pc:sldMkLst>
        <pc:spChg chg="mod">
          <ac:chgData name="tien tran" userId="f5c0b7c74de91c7e" providerId="Windows Live" clId="Web-{2DE31246-FFA2-4D39-975F-4642863E00F1}" dt="2023-08-21T15:25:19.725" v="266" actId="20577"/>
          <ac:spMkLst>
            <pc:docMk/>
            <pc:sldMk cId="3593061153" sldId="415"/>
            <ac:spMk id="2" creationId="{CD81BC0B-A644-BCA1-7C24-FF68902AC17F}"/>
          </ac:spMkLst>
        </pc:spChg>
        <pc:spChg chg="mod">
          <ac:chgData name="tien tran" userId="f5c0b7c74de91c7e" providerId="Windows Live" clId="Web-{2DE31246-FFA2-4D39-975F-4642863E00F1}" dt="2023-08-21T15:26:34.602" v="288" actId="20577"/>
          <ac:spMkLst>
            <pc:docMk/>
            <pc:sldMk cId="3593061153" sldId="415"/>
            <ac:spMk id="3" creationId="{A0DABCD2-ED22-D557-06BD-079E21E520DC}"/>
          </ac:spMkLst>
        </pc:spChg>
        <pc:picChg chg="add mod">
          <ac:chgData name="tien tran" userId="f5c0b7c74de91c7e" providerId="Windows Live" clId="Web-{2DE31246-FFA2-4D39-975F-4642863E00F1}" dt="2023-08-21T15:27:13.415" v="298" actId="1076"/>
          <ac:picMkLst>
            <pc:docMk/>
            <pc:sldMk cId="3593061153" sldId="415"/>
            <ac:picMk id="5" creationId="{B84B6D29-EFC6-BBB2-92E7-1C42A1515338}"/>
          </ac:picMkLst>
        </pc:picChg>
        <pc:picChg chg="add mod">
          <ac:chgData name="tien tran" userId="f5c0b7c74de91c7e" providerId="Windows Live" clId="Web-{2DE31246-FFA2-4D39-975F-4642863E00F1}" dt="2023-08-21T15:26:59.493" v="293" actId="14100"/>
          <ac:picMkLst>
            <pc:docMk/>
            <pc:sldMk cId="3593061153" sldId="415"/>
            <ac:picMk id="6" creationId="{3110A9ED-4C4F-C5A7-36B5-F4D20FC37689}"/>
          </ac:picMkLst>
        </pc:picChg>
      </pc:sldChg>
      <pc:sldChg chg="del">
        <pc:chgData name="tien tran" userId="f5c0b7c74de91c7e" providerId="Windows Live" clId="Web-{2DE31246-FFA2-4D39-975F-4642863E00F1}" dt="2023-08-21T14:39:51.462" v="10"/>
        <pc:sldMkLst>
          <pc:docMk/>
          <pc:sldMk cId="3947549238" sldId="415"/>
        </pc:sldMkLst>
      </pc:sldChg>
      <pc:sldChg chg="addSp modSp new">
        <pc:chgData name="tien tran" userId="f5c0b7c74de91c7e" providerId="Windows Live" clId="Web-{2DE31246-FFA2-4D39-975F-4642863E00F1}" dt="2023-08-21T15:28:23.261" v="313" actId="1076"/>
        <pc:sldMkLst>
          <pc:docMk/>
          <pc:sldMk cId="1466030112" sldId="416"/>
        </pc:sldMkLst>
        <pc:spChg chg="mod">
          <ac:chgData name="tien tran" userId="f5c0b7c74de91c7e" providerId="Windows Live" clId="Web-{2DE31246-FFA2-4D39-975F-4642863E00F1}" dt="2023-08-21T15:27:41.260" v="304" actId="20577"/>
          <ac:spMkLst>
            <pc:docMk/>
            <pc:sldMk cId="1466030112" sldId="416"/>
            <ac:spMk id="2" creationId="{5E6E61C3-6BD9-BE6A-75C1-2C176027EB4F}"/>
          </ac:spMkLst>
        </pc:spChg>
        <pc:spChg chg="mod">
          <ac:chgData name="tien tran" userId="f5c0b7c74de91c7e" providerId="Windows Live" clId="Web-{2DE31246-FFA2-4D39-975F-4642863E00F1}" dt="2023-08-21T15:28:14.745" v="309" actId="20577"/>
          <ac:spMkLst>
            <pc:docMk/>
            <pc:sldMk cId="1466030112" sldId="416"/>
            <ac:spMk id="3" creationId="{2B750F4D-4C99-4F20-624C-3081564C2AEE}"/>
          </ac:spMkLst>
        </pc:spChg>
        <pc:picChg chg="add mod">
          <ac:chgData name="tien tran" userId="f5c0b7c74de91c7e" providerId="Windows Live" clId="Web-{2DE31246-FFA2-4D39-975F-4642863E00F1}" dt="2023-08-21T15:28:23.261" v="313" actId="1076"/>
          <ac:picMkLst>
            <pc:docMk/>
            <pc:sldMk cId="1466030112" sldId="416"/>
            <ac:picMk id="5" creationId="{8B4A19FF-62AA-040F-9496-EED29C31E508}"/>
          </ac:picMkLst>
        </pc:picChg>
      </pc:sldChg>
      <pc:sldChg chg="del">
        <pc:chgData name="tien tran" userId="f5c0b7c74de91c7e" providerId="Windows Live" clId="Web-{2DE31246-FFA2-4D39-975F-4642863E00F1}" dt="2023-08-21T14:39:51.462" v="8"/>
        <pc:sldMkLst>
          <pc:docMk/>
          <pc:sldMk cId="1904369537" sldId="416"/>
        </pc:sldMkLst>
      </pc:sldChg>
      <pc:sldChg chg="del">
        <pc:chgData name="tien tran" userId="f5c0b7c74de91c7e" providerId="Windows Live" clId="Web-{2DE31246-FFA2-4D39-975F-4642863E00F1}" dt="2023-08-21T14:39:51.462" v="6"/>
        <pc:sldMkLst>
          <pc:docMk/>
          <pc:sldMk cId="3010711365" sldId="417"/>
        </pc:sldMkLst>
      </pc:sldChg>
      <pc:sldChg chg="addSp modSp new">
        <pc:chgData name="tien tran" userId="f5c0b7c74de91c7e" providerId="Windows Live" clId="Web-{2DE31246-FFA2-4D39-975F-4642863E00F1}" dt="2023-08-21T15:30:07.482" v="331" actId="1076"/>
        <pc:sldMkLst>
          <pc:docMk/>
          <pc:sldMk cId="3904775112" sldId="417"/>
        </pc:sldMkLst>
        <pc:spChg chg="mod">
          <ac:chgData name="tien tran" userId="f5c0b7c74de91c7e" providerId="Windows Live" clId="Web-{2DE31246-FFA2-4D39-975F-4642863E00F1}" dt="2023-08-21T15:30:04.622" v="330" actId="20577"/>
          <ac:spMkLst>
            <pc:docMk/>
            <pc:sldMk cId="3904775112" sldId="417"/>
            <ac:spMk id="2" creationId="{24468495-984F-2232-84F4-CAA373CF0D81}"/>
          </ac:spMkLst>
        </pc:spChg>
        <pc:spChg chg="mod">
          <ac:chgData name="tien tran" userId="f5c0b7c74de91c7e" providerId="Windows Live" clId="Web-{2DE31246-FFA2-4D39-975F-4642863E00F1}" dt="2023-08-21T15:29:50.872" v="325" actId="20577"/>
          <ac:spMkLst>
            <pc:docMk/>
            <pc:sldMk cId="3904775112" sldId="417"/>
            <ac:spMk id="3" creationId="{50C0BBDC-6D0E-AEE3-9CE2-5A2BF8E16246}"/>
          </ac:spMkLst>
        </pc:spChg>
        <pc:picChg chg="add mod">
          <ac:chgData name="tien tran" userId="f5c0b7c74de91c7e" providerId="Windows Live" clId="Web-{2DE31246-FFA2-4D39-975F-4642863E00F1}" dt="2023-08-21T15:30:07.482" v="331" actId="1076"/>
          <ac:picMkLst>
            <pc:docMk/>
            <pc:sldMk cId="3904775112" sldId="417"/>
            <ac:picMk id="5" creationId="{13FF9C10-35AC-42D5-8953-25F59C1C6F63}"/>
          </ac:picMkLst>
        </pc:picChg>
      </pc:sldChg>
      <pc:sldChg chg="del">
        <pc:chgData name="tien tran" userId="f5c0b7c74de91c7e" providerId="Windows Live" clId="Web-{2DE31246-FFA2-4D39-975F-4642863E00F1}" dt="2023-08-21T14:39:51.446" v="3"/>
        <pc:sldMkLst>
          <pc:docMk/>
          <pc:sldMk cId="983419855" sldId="418"/>
        </pc:sldMkLst>
      </pc:sldChg>
      <pc:sldChg chg="addSp delSp modSp add replId">
        <pc:chgData name="tien tran" userId="f5c0b7c74de91c7e" providerId="Windows Live" clId="Web-{2DE31246-FFA2-4D39-975F-4642863E00F1}" dt="2023-08-21T15:32:04.406" v="349" actId="20577"/>
        <pc:sldMkLst>
          <pc:docMk/>
          <pc:sldMk cId="3070120434" sldId="418"/>
        </pc:sldMkLst>
        <pc:spChg chg="mod">
          <ac:chgData name="tien tran" userId="f5c0b7c74de91c7e" providerId="Windows Live" clId="Web-{2DE31246-FFA2-4D39-975F-4642863E00F1}" dt="2023-08-21T15:32:04.406" v="349" actId="20577"/>
          <ac:spMkLst>
            <pc:docMk/>
            <pc:sldMk cId="3070120434" sldId="418"/>
            <ac:spMk id="3" creationId="{50C0BBDC-6D0E-AEE3-9CE2-5A2BF8E16246}"/>
          </ac:spMkLst>
        </pc:spChg>
        <pc:picChg chg="del">
          <ac:chgData name="tien tran" userId="f5c0b7c74de91c7e" providerId="Windows Live" clId="Web-{2DE31246-FFA2-4D39-975F-4642863E00F1}" dt="2023-08-21T15:30:40.779" v="340"/>
          <ac:picMkLst>
            <pc:docMk/>
            <pc:sldMk cId="3070120434" sldId="418"/>
            <ac:picMk id="5" creationId="{13FF9C10-35AC-42D5-8953-25F59C1C6F63}"/>
          </ac:picMkLst>
        </pc:picChg>
        <pc:picChg chg="add mod">
          <ac:chgData name="tien tran" userId="f5c0b7c74de91c7e" providerId="Windows Live" clId="Web-{2DE31246-FFA2-4D39-975F-4642863E00F1}" dt="2023-08-21T15:30:52.451" v="343" actId="14100"/>
          <ac:picMkLst>
            <pc:docMk/>
            <pc:sldMk cId="3070120434" sldId="418"/>
            <ac:picMk id="6" creationId="{0EF11592-66CB-6D94-B209-AA10F9379F7F}"/>
          </ac:picMkLst>
        </pc:picChg>
      </pc:sldChg>
      <pc:sldChg chg="del">
        <pc:chgData name="tien tran" userId="f5c0b7c74de91c7e" providerId="Windows Live" clId="Web-{2DE31246-FFA2-4D39-975F-4642863E00F1}" dt="2023-08-21T14:39:51.462" v="5"/>
        <pc:sldMkLst>
          <pc:docMk/>
          <pc:sldMk cId="1586435821" sldId="419"/>
        </pc:sldMkLst>
      </pc:sldChg>
      <pc:sldChg chg="addSp delSp modSp add replId">
        <pc:chgData name="tien tran" userId="f5c0b7c74de91c7e" providerId="Windows Live" clId="Web-{2DE31246-FFA2-4D39-975F-4642863E00F1}" dt="2023-08-21T15:34:40.206" v="364" actId="1076"/>
        <pc:sldMkLst>
          <pc:docMk/>
          <pc:sldMk cId="3527705418" sldId="419"/>
        </pc:sldMkLst>
        <pc:spChg chg="mod">
          <ac:chgData name="tien tran" userId="f5c0b7c74de91c7e" providerId="Windows Live" clId="Web-{2DE31246-FFA2-4D39-975F-4642863E00F1}" dt="2023-08-21T15:34:38.597" v="363" actId="20577"/>
          <ac:spMkLst>
            <pc:docMk/>
            <pc:sldMk cId="3527705418" sldId="419"/>
            <ac:spMk id="3" creationId="{50C0BBDC-6D0E-AEE3-9CE2-5A2BF8E16246}"/>
          </ac:spMkLst>
        </pc:spChg>
        <pc:picChg chg="add mod">
          <ac:chgData name="tien tran" userId="f5c0b7c74de91c7e" providerId="Windows Live" clId="Web-{2DE31246-FFA2-4D39-975F-4642863E00F1}" dt="2023-08-21T15:34:40.206" v="364" actId="1076"/>
          <ac:picMkLst>
            <pc:docMk/>
            <pc:sldMk cId="3527705418" sldId="419"/>
            <ac:picMk id="5" creationId="{07DA12F2-FAF0-EC3F-ED28-58AAC667A543}"/>
          </ac:picMkLst>
        </pc:picChg>
        <pc:picChg chg="del">
          <ac:chgData name="tien tran" userId="f5c0b7c74de91c7e" providerId="Windows Live" clId="Web-{2DE31246-FFA2-4D39-975F-4642863E00F1}" dt="2023-08-21T15:32:32.860" v="355"/>
          <ac:picMkLst>
            <pc:docMk/>
            <pc:sldMk cId="3527705418" sldId="419"/>
            <ac:picMk id="6" creationId="{0EF11592-66CB-6D94-B209-AA10F9379F7F}"/>
          </ac:picMkLst>
        </pc:picChg>
      </pc:sldChg>
      <pc:sldChg chg="addSp delSp modSp add replId">
        <pc:chgData name="tien tran" userId="f5c0b7c74de91c7e" providerId="Windows Live" clId="Web-{2DE31246-FFA2-4D39-975F-4642863E00F1}" dt="2023-08-21T15:38:18.149" v="377" actId="20577"/>
        <pc:sldMkLst>
          <pc:docMk/>
          <pc:sldMk cId="895728183" sldId="420"/>
        </pc:sldMkLst>
        <pc:spChg chg="mod">
          <ac:chgData name="tien tran" userId="f5c0b7c74de91c7e" providerId="Windows Live" clId="Web-{2DE31246-FFA2-4D39-975F-4642863E00F1}" dt="2023-08-21T15:38:18.149" v="377" actId="20577"/>
          <ac:spMkLst>
            <pc:docMk/>
            <pc:sldMk cId="895728183" sldId="420"/>
            <ac:spMk id="3" creationId="{50C0BBDC-6D0E-AEE3-9CE2-5A2BF8E16246}"/>
          </ac:spMkLst>
        </pc:spChg>
        <pc:picChg chg="del">
          <ac:chgData name="tien tran" userId="f5c0b7c74de91c7e" providerId="Windows Live" clId="Web-{2DE31246-FFA2-4D39-975F-4642863E00F1}" dt="2023-08-21T15:34:56.629" v="370"/>
          <ac:picMkLst>
            <pc:docMk/>
            <pc:sldMk cId="895728183" sldId="420"/>
            <ac:picMk id="5" creationId="{07DA12F2-FAF0-EC3F-ED28-58AAC667A543}"/>
          </ac:picMkLst>
        </pc:picChg>
        <pc:picChg chg="add mod">
          <ac:chgData name="tien tran" userId="f5c0b7c74de91c7e" providerId="Windows Live" clId="Web-{2DE31246-FFA2-4D39-975F-4642863E00F1}" dt="2023-08-21T15:35:11.613" v="373" actId="14100"/>
          <ac:picMkLst>
            <pc:docMk/>
            <pc:sldMk cId="895728183" sldId="420"/>
            <ac:picMk id="6" creationId="{ABD64968-7D2F-75F8-029C-96E369B54B83}"/>
          </ac:picMkLst>
        </pc:picChg>
      </pc:sldChg>
      <pc:sldChg chg="del">
        <pc:chgData name="tien tran" userId="f5c0b7c74de91c7e" providerId="Windows Live" clId="Web-{2DE31246-FFA2-4D39-975F-4642863E00F1}" dt="2023-08-21T14:39:51.446" v="2"/>
        <pc:sldMkLst>
          <pc:docMk/>
          <pc:sldMk cId="1518722634" sldId="420"/>
        </pc:sldMkLst>
      </pc:sldChg>
      <pc:sldChg chg="del">
        <pc:chgData name="tien tran" userId="f5c0b7c74de91c7e" providerId="Windows Live" clId="Web-{2DE31246-FFA2-4D39-975F-4642863E00F1}" dt="2023-08-21T14:39:51.446" v="1"/>
        <pc:sldMkLst>
          <pc:docMk/>
          <pc:sldMk cId="1760463339" sldId="421"/>
        </pc:sldMkLst>
      </pc:sldChg>
      <pc:sldChg chg="modSp new">
        <pc:chgData name="tien tran" userId="f5c0b7c74de91c7e" providerId="Windows Live" clId="Web-{2DE31246-FFA2-4D39-975F-4642863E00F1}" dt="2023-08-21T15:44:30.032" v="382" actId="20577"/>
        <pc:sldMkLst>
          <pc:docMk/>
          <pc:sldMk cId="3957972949" sldId="421"/>
        </pc:sldMkLst>
        <pc:spChg chg="mod">
          <ac:chgData name="tien tran" userId="f5c0b7c74de91c7e" providerId="Windows Live" clId="Web-{2DE31246-FFA2-4D39-975F-4642863E00F1}" dt="2023-08-21T15:44:30.032" v="382" actId="20577"/>
          <ac:spMkLst>
            <pc:docMk/>
            <pc:sldMk cId="3957972949" sldId="421"/>
            <ac:spMk id="2" creationId="{F0D2D283-DC68-58BB-BE25-4E6766BF665A}"/>
          </ac:spMkLst>
        </pc:spChg>
      </pc:sldChg>
      <pc:sldChg chg="del">
        <pc:chgData name="tien tran" userId="f5c0b7c74de91c7e" providerId="Windows Live" clId="Web-{2DE31246-FFA2-4D39-975F-4642863E00F1}" dt="2023-08-21T14:39:51.462" v="4"/>
        <pc:sldMkLst>
          <pc:docMk/>
          <pc:sldMk cId="2535733958" sldId="422"/>
        </pc:sldMkLst>
      </pc:sldChg>
      <pc:sldChg chg="modSp new ord">
        <pc:chgData name="tien tran" userId="f5c0b7c74de91c7e" providerId="Windows Live" clId="Web-{2DE31246-FFA2-4D39-975F-4642863E00F1}" dt="2023-08-21T15:55:56.876" v="453"/>
        <pc:sldMkLst>
          <pc:docMk/>
          <pc:sldMk cId="3269925904" sldId="422"/>
        </pc:sldMkLst>
        <pc:spChg chg="mod">
          <ac:chgData name="tien tran" userId="f5c0b7c74de91c7e" providerId="Windows Live" clId="Web-{2DE31246-FFA2-4D39-975F-4642863E00F1}" dt="2023-08-21T15:45:00.267" v="393" actId="20577"/>
          <ac:spMkLst>
            <pc:docMk/>
            <pc:sldMk cId="3269925904" sldId="422"/>
            <ac:spMk id="2" creationId="{B6A9EBAD-504A-1BED-3856-0C2C33F467B8}"/>
          </ac:spMkLst>
        </pc:spChg>
        <pc:spChg chg="mod">
          <ac:chgData name="tien tran" userId="f5c0b7c74de91c7e" providerId="Windows Live" clId="Web-{2DE31246-FFA2-4D39-975F-4642863E00F1}" dt="2023-08-21T15:47:10.833" v="395" actId="20577"/>
          <ac:spMkLst>
            <pc:docMk/>
            <pc:sldMk cId="3269925904" sldId="422"/>
            <ac:spMk id="3" creationId="{F25B7A78-0A83-6515-C7CE-96935E83F435}"/>
          </ac:spMkLst>
        </pc:spChg>
      </pc:sldChg>
      <pc:sldChg chg="addSp delSp modSp new">
        <pc:chgData name="tien tran" userId="f5c0b7c74de91c7e" providerId="Windows Live" clId="Web-{2DE31246-FFA2-4D39-975F-4642863E00F1}" dt="2023-08-21T15:49:07.758" v="424" actId="1076"/>
        <pc:sldMkLst>
          <pc:docMk/>
          <pc:sldMk cId="154524789" sldId="423"/>
        </pc:sldMkLst>
        <pc:spChg chg="mod">
          <ac:chgData name="tien tran" userId="f5c0b7c74de91c7e" providerId="Windows Live" clId="Web-{2DE31246-FFA2-4D39-975F-4642863E00F1}" dt="2023-08-21T15:47:25.052" v="400" actId="20577"/>
          <ac:spMkLst>
            <pc:docMk/>
            <pc:sldMk cId="154524789" sldId="423"/>
            <ac:spMk id="2" creationId="{7C7B2616-8B73-B122-9DAB-3EC9E0C1BB3D}"/>
          </ac:spMkLst>
        </pc:spChg>
        <pc:spChg chg="del mod">
          <ac:chgData name="tien tran" userId="f5c0b7c74de91c7e" providerId="Windows Live" clId="Web-{2DE31246-FFA2-4D39-975F-4642863E00F1}" dt="2023-08-21T15:49:02.429" v="421"/>
          <ac:spMkLst>
            <pc:docMk/>
            <pc:sldMk cId="154524789" sldId="423"/>
            <ac:spMk id="3" creationId="{F3C65F5E-AFD2-971D-59AE-81DFBC5701B0}"/>
          </ac:spMkLst>
        </pc:spChg>
        <pc:picChg chg="add mod ord">
          <ac:chgData name="tien tran" userId="f5c0b7c74de91c7e" providerId="Windows Live" clId="Web-{2DE31246-FFA2-4D39-975F-4642863E00F1}" dt="2023-08-21T15:49:07.758" v="424" actId="1076"/>
          <ac:picMkLst>
            <pc:docMk/>
            <pc:sldMk cId="154524789" sldId="423"/>
            <ac:picMk id="5" creationId="{2F7A0515-EAA5-96C0-E6BE-C08D3E91C0FB}"/>
          </ac:picMkLst>
        </pc:picChg>
      </pc:sldChg>
      <pc:sldChg chg="del">
        <pc:chgData name="tien tran" userId="f5c0b7c74de91c7e" providerId="Windows Live" clId="Web-{2DE31246-FFA2-4D39-975F-4642863E00F1}" dt="2023-08-21T14:39:51.462" v="7"/>
        <pc:sldMkLst>
          <pc:docMk/>
          <pc:sldMk cId="1063854284" sldId="423"/>
        </pc:sldMkLst>
      </pc:sldChg>
      <pc:sldChg chg="del">
        <pc:chgData name="tien tran" userId="f5c0b7c74de91c7e" providerId="Windows Live" clId="Web-{2DE31246-FFA2-4D39-975F-4642863E00F1}" dt="2023-08-21T14:39:51.446" v="0"/>
        <pc:sldMkLst>
          <pc:docMk/>
          <pc:sldMk cId="716680431" sldId="424"/>
        </pc:sldMkLst>
      </pc:sldChg>
      <pc:sldChg chg="modSp add replId">
        <pc:chgData name="tien tran" userId="f5c0b7c74de91c7e" providerId="Windows Live" clId="Web-{2DE31246-FFA2-4D39-975F-4642863E00F1}" dt="2023-08-21T15:47:57.756" v="407" actId="20577"/>
        <pc:sldMkLst>
          <pc:docMk/>
          <pc:sldMk cId="938141744" sldId="424"/>
        </pc:sldMkLst>
        <pc:spChg chg="mod">
          <ac:chgData name="tien tran" userId="f5c0b7c74de91c7e" providerId="Windows Live" clId="Web-{2DE31246-FFA2-4D39-975F-4642863E00F1}" dt="2023-08-21T15:47:57.756" v="407" actId="20577"/>
          <ac:spMkLst>
            <pc:docMk/>
            <pc:sldMk cId="938141744" sldId="424"/>
            <ac:spMk id="3" creationId="{F3C65F5E-AFD2-971D-59AE-81DFBC5701B0}"/>
          </ac:spMkLst>
        </pc:spChg>
      </pc:sldChg>
      <pc:sldChg chg="addSp modSp new">
        <pc:chgData name="tien tran" userId="f5c0b7c74de91c7e" providerId="Windows Live" clId="Web-{2DE31246-FFA2-4D39-975F-4642863E00F1}" dt="2023-08-21T15:55:31.704" v="452" actId="1076"/>
        <pc:sldMkLst>
          <pc:docMk/>
          <pc:sldMk cId="4062370833" sldId="425"/>
        </pc:sldMkLst>
        <pc:spChg chg="mod">
          <ac:chgData name="tien tran" userId="f5c0b7c74de91c7e" providerId="Windows Live" clId="Web-{2DE31246-FFA2-4D39-975F-4642863E00F1}" dt="2023-08-21T15:53:41.623" v="437" actId="20577"/>
          <ac:spMkLst>
            <pc:docMk/>
            <pc:sldMk cId="4062370833" sldId="425"/>
            <ac:spMk id="2" creationId="{2DDBFEB6-A026-10FF-9636-F0D2F3C8F2D4}"/>
          </ac:spMkLst>
        </pc:spChg>
        <pc:spChg chg="mod">
          <ac:chgData name="tien tran" userId="f5c0b7c74de91c7e" providerId="Windows Live" clId="Web-{2DE31246-FFA2-4D39-975F-4642863E00F1}" dt="2023-08-21T15:55:30.704" v="451" actId="20577"/>
          <ac:spMkLst>
            <pc:docMk/>
            <pc:sldMk cId="4062370833" sldId="425"/>
            <ac:spMk id="3" creationId="{992548B2-508B-A3E3-9440-34BB4B11AC1F}"/>
          </ac:spMkLst>
        </pc:spChg>
        <pc:picChg chg="add mod">
          <ac:chgData name="tien tran" userId="f5c0b7c74de91c7e" providerId="Windows Live" clId="Web-{2DE31246-FFA2-4D39-975F-4642863E00F1}" dt="2023-08-21T15:55:31.704" v="452" actId="1076"/>
          <ac:picMkLst>
            <pc:docMk/>
            <pc:sldMk cId="4062370833" sldId="425"/>
            <ac:picMk id="5" creationId="{540DA134-5F47-7F3B-C5B4-6804D670E0D4}"/>
          </ac:picMkLst>
        </pc:picChg>
      </pc:sldChg>
      <pc:sldChg chg="modSp add replId">
        <pc:chgData name="tien tran" userId="f5c0b7c74de91c7e" providerId="Windows Live" clId="Web-{2DE31246-FFA2-4D39-975F-4642863E00F1}" dt="2023-08-21T15:56:20.986" v="455" actId="20577"/>
        <pc:sldMkLst>
          <pc:docMk/>
          <pc:sldMk cId="3113556542" sldId="426"/>
        </pc:sldMkLst>
        <pc:spChg chg="mod">
          <ac:chgData name="tien tran" userId="f5c0b7c74de91c7e" providerId="Windows Live" clId="Web-{2DE31246-FFA2-4D39-975F-4642863E00F1}" dt="2023-08-21T15:56:20.986" v="455" actId="20577"/>
          <ac:spMkLst>
            <pc:docMk/>
            <pc:sldMk cId="3113556542" sldId="426"/>
            <ac:spMk id="3" creationId="{3356C97B-92D3-569A-CA12-3111814852CA}"/>
          </ac:spMkLst>
        </pc:spChg>
      </pc:sldChg>
      <pc:sldChg chg="addSp modSp new">
        <pc:chgData name="tien tran" userId="f5c0b7c74de91c7e" providerId="Windows Live" clId="Web-{2DE31246-FFA2-4D39-975F-4642863E00F1}" dt="2023-08-21T16:18:42.516" v="507" actId="20577"/>
        <pc:sldMkLst>
          <pc:docMk/>
          <pc:sldMk cId="1029625018" sldId="427"/>
        </pc:sldMkLst>
        <pc:spChg chg="mod">
          <ac:chgData name="tien tran" userId="f5c0b7c74de91c7e" providerId="Windows Live" clId="Web-{2DE31246-FFA2-4D39-975F-4642863E00F1}" dt="2023-08-21T16:17:03.514" v="480" actId="20577"/>
          <ac:spMkLst>
            <pc:docMk/>
            <pc:sldMk cId="1029625018" sldId="427"/>
            <ac:spMk id="2" creationId="{2775BB7B-ED2B-3291-3B4D-F99349BC1DF3}"/>
          </ac:spMkLst>
        </pc:spChg>
        <pc:spChg chg="mod">
          <ac:chgData name="tien tran" userId="f5c0b7c74de91c7e" providerId="Windows Live" clId="Web-{2DE31246-FFA2-4D39-975F-4642863E00F1}" dt="2023-08-21T16:18:42.516" v="507" actId="20577"/>
          <ac:spMkLst>
            <pc:docMk/>
            <pc:sldMk cId="1029625018" sldId="427"/>
            <ac:spMk id="3" creationId="{BCC92BF4-FBA0-B115-8EE9-0CDC6AE10BBE}"/>
          </ac:spMkLst>
        </pc:spChg>
        <pc:picChg chg="add mod">
          <ac:chgData name="tien tran" userId="f5c0b7c74de91c7e" providerId="Windows Live" clId="Web-{2DE31246-FFA2-4D39-975F-4642863E00F1}" dt="2023-08-21T16:18:07.203" v="503" actId="14100"/>
          <ac:picMkLst>
            <pc:docMk/>
            <pc:sldMk cId="1029625018" sldId="427"/>
            <ac:picMk id="5" creationId="{5EBED9AC-63EE-F197-0BF1-CD7CBD73C936}"/>
          </ac:picMkLst>
        </pc:picChg>
      </pc:sldChg>
      <pc:sldChg chg="new del">
        <pc:chgData name="tien tran" userId="f5c0b7c74de91c7e" providerId="Windows Live" clId="Web-{2DE31246-FFA2-4D39-975F-4642863E00F1}" dt="2023-08-21T16:26:18.636" v="589"/>
        <pc:sldMkLst>
          <pc:docMk/>
          <pc:sldMk cId="651521591" sldId="428"/>
        </pc:sldMkLst>
      </pc:sldChg>
      <pc:sldChg chg="addSp modSp new">
        <pc:chgData name="tien tran" userId="f5c0b7c74de91c7e" providerId="Windows Live" clId="Web-{2DE31246-FFA2-4D39-975F-4642863E00F1}" dt="2023-08-21T16:21:03.363" v="531" actId="1076"/>
        <pc:sldMkLst>
          <pc:docMk/>
          <pc:sldMk cId="2411115162" sldId="429"/>
        </pc:sldMkLst>
        <pc:spChg chg="mod">
          <ac:chgData name="tien tran" userId="f5c0b7c74de91c7e" providerId="Windows Live" clId="Web-{2DE31246-FFA2-4D39-975F-4642863E00F1}" dt="2023-08-21T16:19:09.001" v="513" actId="20577"/>
          <ac:spMkLst>
            <pc:docMk/>
            <pc:sldMk cId="2411115162" sldId="429"/>
            <ac:spMk id="2" creationId="{B94540C1-EB7E-A8C6-18DB-3B30665AA36B}"/>
          </ac:spMkLst>
        </pc:spChg>
        <pc:spChg chg="mod">
          <ac:chgData name="tien tran" userId="f5c0b7c74de91c7e" providerId="Windows Live" clId="Web-{2DE31246-FFA2-4D39-975F-4642863E00F1}" dt="2023-08-21T16:20:57.941" v="527" actId="20577"/>
          <ac:spMkLst>
            <pc:docMk/>
            <pc:sldMk cId="2411115162" sldId="429"/>
            <ac:spMk id="3" creationId="{1C2F4CAA-73B7-B8A3-E645-91EC6F76358C}"/>
          </ac:spMkLst>
        </pc:spChg>
        <pc:picChg chg="add mod">
          <ac:chgData name="tien tran" userId="f5c0b7c74de91c7e" providerId="Windows Live" clId="Web-{2DE31246-FFA2-4D39-975F-4642863E00F1}" dt="2023-08-21T16:21:03.363" v="531" actId="1076"/>
          <ac:picMkLst>
            <pc:docMk/>
            <pc:sldMk cId="2411115162" sldId="429"/>
            <ac:picMk id="5" creationId="{87061AD5-AE1A-455D-7902-D6850FFDD329}"/>
          </ac:picMkLst>
        </pc:picChg>
      </pc:sldChg>
      <pc:sldChg chg="addSp modSp new">
        <pc:chgData name="tien tran" userId="f5c0b7c74de91c7e" providerId="Windows Live" clId="Web-{2DE31246-FFA2-4D39-975F-4642863E00F1}" dt="2023-08-21T16:23:27.116" v="554" actId="14100"/>
        <pc:sldMkLst>
          <pc:docMk/>
          <pc:sldMk cId="3304206282" sldId="430"/>
        </pc:sldMkLst>
        <pc:spChg chg="mod">
          <ac:chgData name="tien tran" userId="f5c0b7c74de91c7e" providerId="Windows Live" clId="Web-{2DE31246-FFA2-4D39-975F-4642863E00F1}" dt="2023-08-21T16:21:19.879" v="536" actId="20577"/>
          <ac:spMkLst>
            <pc:docMk/>
            <pc:sldMk cId="3304206282" sldId="430"/>
            <ac:spMk id="2" creationId="{1CA0E050-CF7C-CF35-72AE-AC58D86C35D0}"/>
          </ac:spMkLst>
        </pc:spChg>
        <pc:spChg chg="mod">
          <ac:chgData name="tien tran" userId="f5c0b7c74de91c7e" providerId="Windows Live" clId="Web-{2DE31246-FFA2-4D39-975F-4642863E00F1}" dt="2023-08-21T16:23:18.178" v="550" actId="20577"/>
          <ac:spMkLst>
            <pc:docMk/>
            <pc:sldMk cId="3304206282" sldId="430"/>
            <ac:spMk id="3" creationId="{91937570-7427-B309-003D-D7AC32BF171C}"/>
          </ac:spMkLst>
        </pc:spChg>
        <pc:picChg chg="add mod">
          <ac:chgData name="tien tran" userId="f5c0b7c74de91c7e" providerId="Windows Live" clId="Web-{2DE31246-FFA2-4D39-975F-4642863E00F1}" dt="2023-08-21T16:23:27.116" v="554" actId="14100"/>
          <ac:picMkLst>
            <pc:docMk/>
            <pc:sldMk cId="3304206282" sldId="430"/>
            <ac:picMk id="5" creationId="{FBC30871-4DDB-226E-F743-8178C5330C69}"/>
          </ac:picMkLst>
        </pc:picChg>
      </pc:sldChg>
      <pc:sldChg chg="addSp modSp new">
        <pc:chgData name="tien tran" userId="f5c0b7c74de91c7e" providerId="Windows Live" clId="Web-{2DE31246-FFA2-4D39-975F-4642863E00F1}" dt="2023-08-21T16:24:48.665" v="573" actId="20577"/>
        <pc:sldMkLst>
          <pc:docMk/>
          <pc:sldMk cId="2275248243" sldId="431"/>
        </pc:sldMkLst>
        <pc:spChg chg="mod">
          <ac:chgData name="tien tran" userId="f5c0b7c74de91c7e" providerId="Windows Live" clId="Web-{2DE31246-FFA2-4D39-975F-4642863E00F1}" dt="2023-08-21T16:23:44.585" v="560" actId="20577"/>
          <ac:spMkLst>
            <pc:docMk/>
            <pc:sldMk cId="2275248243" sldId="431"/>
            <ac:spMk id="2" creationId="{68D85DD8-A922-779F-9E1F-7F165B9CD5F0}"/>
          </ac:spMkLst>
        </pc:spChg>
        <pc:spChg chg="mod">
          <ac:chgData name="tien tran" userId="f5c0b7c74de91c7e" providerId="Windows Live" clId="Web-{2DE31246-FFA2-4D39-975F-4642863E00F1}" dt="2023-08-21T16:24:48.665" v="573" actId="20577"/>
          <ac:spMkLst>
            <pc:docMk/>
            <pc:sldMk cId="2275248243" sldId="431"/>
            <ac:spMk id="3" creationId="{66EABC45-3FBA-26EB-10F3-042CDBC2DF06}"/>
          </ac:spMkLst>
        </pc:spChg>
        <pc:picChg chg="add mod">
          <ac:chgData name="tien tran" userId="f5c0b7c74de91c7e" providerId="Windows Live" clId="Web-{2DE31246-FFA2-4D39-975F-4642863E00F1}" dt="2023-08-21T16:24:33.821" v="571" actId="1076"/>
          <ac:picMkLst>
            <pc:docMk/>
            <pc:sldMk cId="2275248243" sldId="431"/>
            <ac:picMk id="5" creationId="{560AA093-84A5-72A8-4B50-017891E11B19}"/>
          </ac:picMkLst>
        </pc:picChg>
      </pc:sldChg>
      <pc:sldChg chg="addSp modSp new">
        <pc:chgData name="tien tran" userId="f5c0b7c74de91c7e" providerId="Windows Live" clId="Web-{2DE31246-FFA2-4D39-975F-4642863E00F1}" dt="2023-08-21T16:26:15.245" v="588" actId="14100"/>
        <pc:sldMkLst>
          <pc:docMk/>
          <pc:sldMk cId="2716242005" sldId="432"/>
        </pc:sldMkLst>
        <pc:spChg chg="mod">
          <ac:chgData name="tien tran" userId="f5c0b7c74de91c7e" providerId="Windows Live" clId="Web-{2DE31246-FFA2-4D39-975F-4642863E00F1}" dt="2023-08-21T16:25:51.354" v="581" actId="20577"/>
          <ac:spMkLst>
            <pc:docMk/>
            <pc:sldMk cId="2716242005" sldId="432"/>
            <ac:spMk id="2" creationId="{473891FF-C1B4-0CE8-BA8B-F58989440E1D}"/>
          </ac:spMkLst>
        </pc:spChg>
        <pc:spChg chg="mod">
          <ac:chgData name="tien tran" userId="f5c0b7c74de91c7e" providerId="Windows Live" clId="Web-{2DE31246-FFA2-4D39-975F-4642863E00F1}" dt="2023-08-21T16:26:11.073" v="585" actId="20577"/>
          <ac:spMkLst>
            <pc:docMk/>
            <pc:sldMk cId="2716242005" sldId="432"/>
            <ac:spMk id="3" creationId="{7AF4E199-C257-02DD-C563-387961724B82}"/>
          </ac:spMkLst>
        </pc:spChg>
        <pc:picChg chg="add mod">
          <ac:chgData name="tien tran" userId="f5c0b7c74de91c7e" providerId="Windows Live" clId="Web-{2DE31246-FFA2-4D39-975F-4642863E00F1}" dt="2023-08-21T16:26:15.245" v="588" actId="14100"/>
          <ac:picMkLst>
            <pc:docMk/>
            <pc:sldMk cId="2716242005" sldId="432"/>
            <ac:picMk id="5" creationId="{29AF6B77-3606-9F20-D8F3-041FB4646B9E}"/>
          </ac:picMkLst>
        </pc:picChg>
      </pc:sldChg>
    </pc:docChg>
  </pc:docChgLst>
  <pc:docChgLst>
    <pc:chgData name="tien tran" userId="f5c0b7c74de91c7e" providerId="Windows Live" clId="Web-{F077D0EA-C2B9-4BB7-B815-13DA4F31E4CE}"/>
    <pc:docChg chg="modSld">
      <pc:chgData name="tien tran" userId="f5c0b7c74de91c7e" providerId="Windows Live" clId="Web-{F077D0EA-C2B9-4BB7-B815-13DA4F31E4CE}" dt="2023-08-21T16:30:57.928" v="1" actId="20577"/>
      <pc:docMkLst>
        <pc:docMk/>
      </pc:docMkLst>
      <pc:sldChg chg="modSp">
        <pc:chgData name="tien tran" userId="f5c0b7c74de91c7e" providerId="Windows Live" clId="Web-{F077D0EA-C2B9-4BB7-B815-13DA4F31E4CE}" dt="2023-08-21T16:30:57.928" v="1" actId="20577"/>
        <pc:sldMkLst>
          <pc:docMk/>
          <pc:sldMk cId="0" sldId="257"/>
        </pc:sldMkLst>
        <pc:spChg chg="mod">
          <ac:chgData name="tien tran" userId="f5c0b7c74de91c7e" providerId="Windows Live" clId="Web-{F077D0EA-C2B9-4BB7-B815-13DA4F31E4CE}" dt="2023-08-21T16:30:57.928" v="1" actId="20577"/>
          <ac:spMkLst>
            <pc:docMk/>
            <pc:sldMk cId="0" sldId="257"/>
            <ac:spMk id="190467" creationId="{00000000-0000-0000-0000-000000000000}"/>
          </ac:spMkLst>
        </pc:spChg>
      </pc:sldChg>
    </pc:docChg>
  </pc:docChgLst>
  <pc:docChgLst>
    <pc:chgData name="tien tran" userId="f5c0b7c74de91c7e" providerId="Windows Live" clId="Web-{A44A8A2B-26F0-4566-AD1C-5749E4A192F3}"/>
    <pc:docChg chg="addSld delSld modSld sldOrd">
      <pc:chgData name="tien tran" userId="f5c0b7c74de91c7e" providerId="Windows Live" clId="Web-{A44A8A2B-26F0-4566-AD1C-5749E4A192F3}" dt="2023-08-11T16:58:37.691" v="247" actId="20577"/>
      <pc:docMkLst>
        <pc:docMk/>
      </pc:docMkLst>
      <pc:sldChg chg="modSp">
        <pc:chgData name="tien tran" userId="f5c0b7c74de91c7e" providerId="Windows Live" clId="Web-{A44A8A2B-26F0-4566-AD1C-5749E4A192F3}" dt="2023-08-11T15:05:21.767" v="26" actId="20577"/>
        <pc:sldMkLst>
          <pc:docMk/>
          <pc:sldMk cId="0" sldId="257"/>
        </pc:sldMkLst>
        <pc:spChg chg="mod">
          <ac:chgData name="tien tran" userId="f5c0b7c74de91c7e" providerId="Windows Live" clId="Web-{A44A8A2B-26F0-4566-AD1C-5749E4A192F3}" dt="2023-08-11T15:05:21.767" v="26" actId="20577"/>
          <ac:spMkLst>
            <pc:docMk/>
            <pc:sldMk cId="0" sldId="257"/>
            <ac:spMk id="190467" creationId="{00000000-0000-0000-0000-000000000000}"/>
          </ac:spMkLst>
        </pc:spChg>
      </pc:sldChg>
      <pc:sldChg chg="modSp">
        <pc:chgData name="tien tran" userId="f5c0b7c74de91c7e" providerId="Windows Live" clId="Web-{A44A8A2B-26F0-4566-AD1C-5749E4A192F3}" dt="2023-08-11T15:01:47.119" v="2" actId="20577"/>
        <pc:sldMkLst>
          <pc:docMk/>
          <pc:sldMk cId="0" sldId="404"/>
        </pc:sldMkLst>
        <pc:spChg chg="mod">
          <ac:chgData name="tien tran" userId="f5c0b7c74de91c7e" providerId="Windows Live" clId="Web-{A44A8A2B-26F0-4566-AD1C-5749E4A192F3}" dt="2023-08-11T15:01:47.119" v="2" actId="20577"/>
          <ac:spMkLst>
            <pc:docMk/>
            <pc:sldMk cId="0" sldId="404"/>
            <ac:spMk id="12" creationId="{00000000-0000-0000-0000-000000000000}"/>
          </ac:spMkLst>
        </pc:spChg>
      </pc:sldChg>
      <pc:sldChg chg="modSp">
        <pc:chgData name="tien tran" userId="f5c0b7c74de91c7e" providerId="Windows Live" clId="Web-{A44A8A2B-26F0-4566-AD1C-5749E4A192F3}" dt="2023-08-11T16:58:20.972" v="241" actId="20577"/>
        <pc:sldMkLst>
          <pc:docMk/>
          <pc:sldMk cId="127468970" sldId="408"/>
        </pc:sldMkLst>
        <pc:spChg chg="mod">
          <ac:chgData name="tien tran" userId="f5c0b7c74de91c7e" providerId="Windows Live" clId="Web-{A44A8A2B-26F0-4566-AD1C-5749E4A192F3}" dt="2023-08-11T16:58:20.972" v="241" actId="20577"/>
          <ac:spMkLst>
            <pc:docMk/>
            <pc:sldMk cId="127468970" sldId="408"/>
            <ac:spMk id="190467" creationId="{00000000-0000-0000-0000-000000000000}"/>
          </ac:spMkLst>
        </pc:spChg>
      </pc:sldChg>
      <pc:sldChg chg="del">
        <pc:chgData name="tien tran" userId="f5c0b7c74de91c7e" providerId="Windows Live" clId="Web-{A44A8A2B-26F0-4566-AD1C-5749E4A192F3}" dt="2023-08-11T16:43:36.428" v="219"/>
        <pc:sldMkLst>
          <pc:docMk/>
          <pc:sldMk cId="4092728141" sldId="409"/>
        </pc:sldMkLst>
      </pc:sldChg>
      <pc:sldChg chg="modSp">
        <pc:chgData name="tien tran" userId="f5c0b7c74de91c7e" providerId="Windows Live" clId="Web-{A44A8A2B-26F0-4566-AD1C-5749E4A192F3}" dt="2023-08-11T16:28:06.346" v="60" actId="20577"/>
        <pc:sldMkLst>
          <pc:docMk/>
          <pc:sldMk cId="783779802" sldId="410"/>
        </pc:sldMkLst>
        <pc:spChg chg="mod">
          <ac:chgData name="tien tran" userId="f5c0b7c74de91c7e" providerId="Windows Live" clId="Web-{A44A8A2B-26F0-4566-AD1C-5749E4A192F3}" dt="2023-08-11T16:28:06.346" v="60" actId="20577"/>
          <ac:spMkLst>
            <pc:docMk/>
            <pc:sldMk cId="783779802" sldId="410"/>
            <ac:spMk id="2" creationId="{250BAF42-F1CB-45A3-0C77-CBAA9434D89F}"/>
          </ac:spMkLst>
        </pc:spChg>
        <pc:spChg chg="mod">
          <ac:chgData name="tien tran" userId="f5c0b7c74de91c7e" providerId="Windows Live" clId="Web-{A44A8A2B-26F0-4566-AD1C-5749E4A192F3}" dt="2023-08-11T16:27:43.643" v="50" actId="20577"/>
          <ac:spMkLst>
            <pc:docMk/>
            <pc:sldMk cId="783779802" sldId="410"/>
            <ac:spMk id="3" creationId="{2DAF0DD2-A99E-B732-D6F1-050717CDC005}"/>
          </ac:spMkLst>
        </pc:spChg>
      </pc:sldChg>
      <pc:sldChg chg="del">
        <pc:chgData name="tien tran" userId="f5c0b7c74de91c7e" providerId="Windows Live" clId="Web-{A44A8A2B-26F0-4566-AD1C-5749E4A192F3}" dt="2023-08-11T16:43:15.818" v="205"/>
        <pc:sldMkLst>
          <pc:docMk/>
          <pc:sldMk cId="3339784644" sldId="412"/>
        </pc:sldMkLst>
      </pc:sldChg>
      <pc:sldChg chg="del">
        <pc:chgData name="tien tran" userId="f5c0b7c74de91c7e" providerId="Windows Live" clId="Web-{A44A8A2B-26F0-4566-AD1C-5749E4A192F3}" dt="2023-08-11T16:43:16.662" v="206"/>
        <pc:sldMkLst>
          <pc:docMk/>
          <pc:sldMk cId="3181141262" sldId="413"/>
        </pc:sldMkLst>
      </pc:sldChg>
      <pc:sldChg chg="del">
        <pc:chgData name="tien tran" userId="f5c0b7c74de91c7e" providerId="Windows Live" clId="Web-{A44A8A2B-26F0-4566-AD1C-5749E4A192F3}" dt="2023-08-11T16:43:17.646" v="207"/>
        <pc:sldMkLst>
          <pc:docMk/>
          <pc:sldMk cId="3444204200" sldId="414"/>
        </pc:sldMkLst>
      </pc:sldChg>
      <pc:sldChg chg="del">
        <pc:chgData name="tien tran" userId="f5c0b7c74de91c7e" providerId="Windows Live" clId="Web-{A44A8A2B-26F0-4566-AD1C-5749E4A192F3}" dt="2023-08-11T16:43:18.646" v="208"/>
        <pc:sldMkLst>
          <pc:docMk/>
          <pc:sldMk cId="3272650938" sldId="415"/>
        </pc:sldMkLst>
      </pc:sldChg>
      <pc:sldChg chg="del">
        <pc:chgData name="tien tran" userId="f5c0b7c74de91c7e" providerId="Windows Live" clId="Web-{A44A8A2B-26F0-4566-AD1C-5749E4A192F3}" dt="2023-08-11T16:43:19.490" v="209"/>
        <pc:sldMkLst>
          <pc:docMk/>
          <pc:sldMk cId="1460951728" sldId="416"/>
        </pc:sldMkLst>
      </pc:sldChg>
      <pc:sldChg chg="del">
        <pc:chgData name="tien tran" userId="f5c0b7c74de91c7e" providerId="Windows Live" clId="Web-{A44A8A2B-26F0-4566-AD1C-5749E4A192F3}" dt="2023-08-11T16:43:24.818" v="214"/>
        <pc:sldMkLst>
          <pc:docMk/>
          <pc:sldMk cId="276252559" sldId="417"/>
        </pc:sldMkLst>
      </pc:sldChg>
      <pc:sldChg chg="del">
        <pc:chgData name="tien tran" userId="f5c0b7c74de91c7e" providerId="Windows Live" clId="Web-{A44A8A2B-26F0-4566-AD1C-5749E4A192F3}" dt="2023-08-11T16:43:26.834" v="216"/>
        <pc:sldMkLst>
          <pc:docMk/>
          <pc:sldMk cId="4113484281" sldId="419"/>
        </pc:sldMkLst>
      </pc:sldChg>
      <pc:sldChg chg="del">
        <pc:chgData name="tien tran" userId="f5c0b7c74de91c7e" providerId="Windows Live" clId="Web-{A44A8A2B-26F0-4566-AD1C-5749E4A192F3}" dt="2023-08-11T16:43:25.865" v="215"/>
        <pc:sldMkLst>
          <pc:docMk/>
          <pc:sldMk cId="731796846" sldId="420"/>
        </pc:sldMkLst>
      </pc:sldChg>
      <pc:sldChg chg="del">
        <pc:chgData name="tien tran" userId="f5c0b7c74de91c7e" providerId="Windows Live" clId="Web-{A44A8A2B-26F0-4566-AD1C-5749E4A192F3}" dt="2023-08-11T16:43:27.631" v="217"/>
        <pc:sldMkLst>
          <pc:docMk/>
          <pc:sldMk cId="2598830094" sldId="421"/>
        </pc:sldMkLst>
      </pc:sldChg>
      <pc:sldChg chg="del">
        <pc:chgData name="tien tran" userId="f5c0b7c74de91c7e" providerId="Windows Live" clId="Web-{A44A8A2B-26F0-4566-AD1C-5749E4A192F3}" dt="2023-08-11T16:43:30.037" v="218"/>
        <pc:sldMkLst>
          <pc:docMk/>
          <pc:sldMk cId="920688791" sldId="423"/>
        </pc:sldMkLst>
      </pc:sldChg>
      <pc:sldChg chg="del">
        <pc:chgData name="tien tran" userId="f5c0b7c74de91c7e" providerId="Windows Live" clId="Web-{A44A8A2B-26F0-4566-AD1C-5749E4A192F3}" dt="2023-08-11T16:43:22.584" v="212"/>
        <pc:sldMkLst>
          <pc:docMk/>
          <pc:sldMk cId="2531436333" sldId="425"/>
        </pc:sldMkLst>
      </pc:sldChg>
      <pc:sldChg chg="del">
        <pc:chgData name="tien tran" userId="f5c0b7c74de91c7e" providerId="Windows Live" clId="Web-{A44A8A2B-26F0-4566-AD1C-5749E4A192F3}" dt="2023-08-11T16:43:21.584" v="211"/>
        <pc:sldMkLst>
          <pc:docMk/>
          <pc:sldMk cId="2777785407" sldId="426"/>
        </pc:sldMkLst>
      </pc:sldChg>
      <pc:sldChg chg="addSp delSp modSp del">
        <pc:chgData name="tien tran" userId="f5c0b7c74de91c7e" providerId="Windows Live" clId="Web-{A44A8A2B-26F0-4566-AD1C-5749E4A192F3}" dt="2023-08-11T16:43:38.600" v="220"/>
        <pc:sldMkLst>
          <pc:docMk/>
          <pc:sldMk cId="4230782466" sldId="427"/>
        </pc:sldMkLst>
        <pc:spChg chg="add mod">
          <ac:chgData name="tien tran" userId="f5c0b7c74de91c7e" providerId="Windows Live" clId="Web-{A44A8A2B-26F0-4566-AD1C-5749E4A192F3}" dt="2023-08-11T16:25:09.310" v="38"/>
          <ac:spMkLst>
            <pc:docMk/>
            <pc:sldMk cId="4230782466" sldId="427"/>
            <ac:spMk id="2" creationId="{B826DEA8-6655-EB7C-309F-6BEF7F2727E7}"/>
          </ac:spMkLst>
        </pc:spChg>
        <pc:spChg chg="add mod">
          <ac:chgData name="tien tran" userId="f5c0b7c74de91c7e" providerId="Windows Live" clId="Web-{A44A8A2B-26F0-4566-AD1C-5749E4A192F3}" dt="2023-08-11T16:25:13.872" v="40"/>
          <ac:spMkLst>
            <pc:docMk/>
            <pc:sldMk cId="4230782466" sldId="427"/>
            <ac:spMk id="3" creationId="{6BF2C25F-B94D-269A-8DDF-291F9006A453}"/>
          </ac:spMkLst>
        </pc:spChg>
        <pc:spChg chg="add mod">
          <ac:chgData name="tien tran" userId="f5c0b7c74de91c7e" providerId="Windows Live" clId="Web-{A44A8A2B-26F0-4566-AD1C-5749E4A192F3}" dt="2023-08-11T16:25:35.607" v="42"/>
          <ac:spMkLst>
            <pc:docMk/>
            <pc:sldMk cId="4230782466" sldId="427"/>
            <ac:spMk id="4" creationId="{3BEBC62D-F3A8-D3FB-DA55-C8A45FF4B8D2}"/>
          </ac:spMkLst>
        </pc:spChg>
        <pc:spChg chg="add mod">
          <ac:chgData name="tien tran" userId="f5c0b7c74de91c7e" providerId="Windows Live" clId="Web-{A44A8A2B-26F0-4566-AD1C-5749E4A192F3}" dt="2023-08-11T16:26:51.110" v="44"/>
          <ac:spMkLst>
            <pc:docMk/>
            <pc:sldMk cId="4230782466" sldId="427"/>
            <ac:spMk id="5" creationId="{5A1E6729-F39E-11F5-DBCA-8C37C9A5B282}"/>
          </ac:spMkLst>
        </pc:spChg>
        <pc:spChg chg="add del mod">
          <ac:chgData name="tien tran" userId="f5c0b7c74de91c7e" providerId="Windows Live" clId="Web-{A44A8A2B-26F0-4566-AD1C-5749E4A192F3}" dt="2023-08-11T16:27:04.532" v="47"/>
          <ac:spMkLst>
            <pc:docMk/>
            <pc:sldMk cId="4230782466" sldId="427"/>
            <ac:spMk id="6" creationId="{DACE127B-3413-5CD4-3DC9-AEA4C29F1C02}"/>
          </ac:spMkLst>
        </pc:spChg>
      </pc:sldChg>
      <pc:sldChg chg="del">
        <pc:chgData name="tien tran" userId="f5c0b7c74de91c7e" providerId="Windows Live" clId="Web-{A44A8A2B-26F0-4566-AD1C-5749E4A192F3}" dt="2023-08-11T16:43:20.552" v="210"/>
        <pc:sldMkLst>
          <pc:docMk/>
          <pc:sldMk cId="2677565605" sldId="429"/>
        </pc:sldMkLst>
      </pc:sldChg>
      <pc:sldChg chg="del">
        <pc:chgData name="tien tran" userId="f5c0b7c74de91c7e" providerId="Windows Live" clId="Web-{A44A8A2B-26F0-4566-AD1C-5749E4A192F3}" dt="2023-08-11T16:43:23.740" v="213"/>
        <pc:sldMkLst>
          <pc:docMk/>
          <pc:sldMk cId="594343117" sldId="430"/>
        </pc:sldMkLst>
      </pc:sldChg>
      <pc:sldChg chg="modSp new">
        <pc:chgData name="tien tran" userId="f5c0b7c74de91c7e" providerId="Windows Live" clId="Web-{A44A8A2B-26F0-4566-AD1C-5749E4A192F3}" dt="2023-08-11T16:28:31.253" v="67" actId="20577"/>
        <pc:sldMkLst>
          <pc:docMk/>
          <pc:sldMk cId="3250509918" sldId="431"/>
        </pc:sldMkLst>
        <pc:spChg chg="mod">
          <ac:chgData name="tien tran" userId="f5c0b7c74de91c7e" providerId="Windows Live" clId="Web-{A44A8A2B-26F0-4566-AD1C-5749E4A192F3}" dt="2023-08-11T16:28:28.300" v="65" actId="20577"/>
          <ac:spMkLst>
            <pc:docMk/>
            <pc:sldMk cId="3250509918" sldId="431"/>
            <ac:spMk id="2" creationId="{B5359ED0-718E-A0AA-CB7E-891559FAC949}"/>
          </ac:spMkLst>
        </pc:spChg>
        <pc:spChg chg="mod">
          <ac:chgData name="tien tran" userId="f5c0b7c74de91c7e" providerId="Windows Live" clId="Web-{A44A8A2B-26F0-4566-AD1C-5749E4A192F3}" dt="2023-08-11T16:28:31.253" v="67" actId="20577"/>
          <ac:spMkLst>
            <pc:docMk/>
            <pc:sldMk cId="3250509918" sldId="431"/>
            <ac:spMk id="3" creationId="{CAB0D2D6-D372-9C9D-7C0B-A7923FC9EF70}"/>
          </ac:spMkLst>
        </pc:spChg>
      </pc:sldChg>
      <pc:sldChg chg="modSp new">
        <pc:chgData name="tien tran" userId="f5c0b7c74de91c7e" providerId="Windows Live" clId="Web-{A44A8A2B-26F0-4566-AD1C-5749E4A192F3}" dt="2023-08-11T16:29:13.052" v="78" actId="20577"/>
        <pc:sldMkLst>
          <pc:docMk/>
          <pc:sldMk cId="2651737697" sldId="432"/>
        </pc:sldMkLst>
        <pc:spChg chg="mod">
          <ac:chgData name="tien tran" userId="f5c0b7c74de91c7e" providerId="Windows Live" clId="Web-{A44A8A2B-26F0-4566-AD1C-5749E4A192F3}" dt="2023-08-11T16:28:52.004" v="74" actId="20577"/>
          <ac:spMkLst>
            <pc:docMk/>
            <pc:sldMk cId="2651737697" sldId="432"/>
            <ac:spMk id="2" creationId="{442925E2-9624-AED9-FE3F-8328F4E87CF8}"/>
          </ac:spMkLst>
        </pc:spChg>
        <pc:spChg chg="mod">
          <ac:chgData name="tien tran" userId="f5c0b7c74de91c7e" providerId="Windows Live" clId="Web-{A44A8A2B-26F0-4566-AD1C-5749E4A192F3}" dt="2023-08-11T16:29:13.052" v="78" actId="20577"/>
          <ac:spMkLst>
            <pc:docMk/>
            <pc:sldMk cId="2651737697" sldId="432"/>
            <ac:spMk id="3" creationId="{4AD1D639-AFC7-F368-D606-680995DE614A}"/>
          </ac:spMkLst>
        </pc:spChg>
      </pc:sldChg>
      <pc:sldChg chg="modSp new">
        <pc:chgData name="tien tran" userId="f5c0b7c74de91c7e" providerId="Windows Live" clId="Web-{A44A8A2B-26F0-4566-AD1C-5749E4A192F3}" dt="2023-08-11T16:30:08.663" v="88" actId="20577"/>
        <pc:sldMkLst>
          <pc:docMk/>
          <pc:sldMk cId="3729329251" sldId="433"/>
        </pc:sldMkLst>
        <pc:spChg chg="mod">
          <ac:chgData name="tien tran" userId="f5c0b7c74de91c7e" providerId="Windows Live" clId="Web-{A44A8A2B-26F0-4566-AD1C-5749E4A192F3}" dt="2023-08-11T16:29:26.364" v="86" actId="20577"/>
          <ac:spMkLst>
            <pc:docMk/>
            <pc:sldMk cId="3729329251" sldId="433"/>
            <ac:spMk id="2" creationId="{D457742E-7801-7204-FB1C-EC61754B98AB}"/>
          </ac:spMkLst>
        </pc:spChg>
        <pc:spChg chg="mod">
          <ac:chgData name="tien tran" userId="f5c0b7c74de91c7e" providerId="Windows Live" clId="Web-{A44A8A2B-26F0-4566-AD1C-5749E4A192F3}" dt="2023-08-11T16:30:08.663" v="88" actId="20577"/>
          <ac:spMkLst>
            <pc:docMk/>
            <pc:sldMk cId="3729329251" sldId="433"/>
            <ac:spMk id="3" creationId="{2EF81D7E-56AD-BF1E-9D53-AA6DAA3E578C}"/>
          </ac:spMkLst>
        </pc:spChg>
      </pc:sldChg>
      <pc:sldChg chg="modSp new">
        <pc:chgData name="tien tran" userId="f5c0b7c74de91c7e" providerId="Windows Live" clId="Web-{A44A8A2B-26F0-4566-AD1C-5749E4A192F3}" dt="2023-08-11T16:30:32.335" v="97" actId="20577"/>
        <pc:sldMkLst>
          <pc:docMk/>
          <pc:sldMk cId="3101371877" sldId="434"/>
        </pc:sldMkLst>
        <pc:spChg chg="mod">
          <ac:chgData name="tien tran" userId="f5c0b7c74de91c7e" providerId="Windows Live" clId="Web-{A44A8A2B-26F0-4566-AD1C-5749E4A192F3}" dt="2023-08-11T16:30:19.975" v="95" actId="20577"/>
          <ac:spMkLst>
            <pc:docMk/>
            <pc:sldMk cId="3101371877" sldId="434"/>
            <ac:spMk id="2" creationId="{3AA7D6B1-F23D-FEBD-BC6C-C27AA41D6693}"/>
          </ac:spMkLst>
        </pc:spChg>
        <pc:spChg chg="mod">
          <ac:chgData name="tien tran" userId="f5c0b7c74de91c7e" providerId="Windows Live" clId="Web-{A44A8A2B-26F0-4566-AD1C-5749E4A192F3}" dt="2023-08-11T16:30:32.335" v="97" actId="20577"/>
          <ac:spMkLst>
            <pc:docMk/>
            <pc:sldMk cId="3101371877" sldId="434"/>
            <ac:spMk id="3" creationId="{6BBE5BFF-79BB-52C8-4CB4-41B575266631}"/>
          </ac:spMkLst>
        </pc:spChg>
      </pc:sldChg>
      <pc:sldChg chg="modSp new">
        <pc:chgData name="tien tran" userId="f5c0b7c74de91c7e" providerId="Windows Live" clId="Web-{A44A8A2B-26F0-4566-AD1C-5749E4A192F3}" dt="2023-08-11T16:30:54.352" v="106" actId="20577"/>
        <pc:sldMkLst>
          <pc:docMk/>
          <pc:sldMk cId="2338905664" sldId="435"/>
        </pc:sldMkLst>
        <pc:spChg chg="mod">
          <ac:chgData name="tien tran" userId="f5c0b7c74de91c7e" providerId="Windows Live" clId="Web-{A44A8A2B-26F0-4566-AD1C-5749E4A192F3}" dt="2023-08-11T16:30:54.352" v="106" actId="20577"/>
          <ac:spMkLst>
            <pc:docMk/>
            <pc:sldMk cId="2338905664" sldId="435"/>
            <ac:spMk id="2" creationId="{FDC24EE8-B8D8-8FB4-FBA8-26095F0817D7}"/>
          </ac:spMkLst>
        </pc:spChg>
        <pc:spChg chg="mod">
          <ac:chgData name="tien tran" userId="f5c0b7c74de91c7e" providerId="Windows Live" clId="Web-{A44A8A2B-26F0-4566-AD1C-5749E4A192F3}" dt="2023-08-11T16:30:49.695" v="104" actId="20577"/>
          <ac:spMkLst>
            <pc:docMk/>
            <pc:sldMk cId="2338905664" sldId="435"/>
            <ac:spMk id="3" creationId="{ABBB1D75-6CCA-9CCD-607A-B624EEEA3FF0}"/>
          </ac:spMkLst>
        </pc:spChg>
      </pc:sldChg>
      <pc:sldChg chg="modSp new ord">
        <pc:chgData name="tien tran" userId="f5c0b7c74de91c7e" providerId="Windows Live" clId="Web-{A44A8A2B-26F0-4566-AD1C-5749E4A192F3}" dt="2023-08-11T16:43:06.208" v="204"/>
        <pc:sldMkLst>
          <pc:docMk/>
          <pc:sldMk cId="1372066555" sldId="436"/>
        </pc:sldMkLst>
        <pc:spChg chg="mod">
          <ac:chgData name="tien tran" userId="f5c0b7c74de91c7e" providerId="Windows Live" clId="Web-{A44A8A2B-26F0-4566-AD1C-5749E4A192F3}" dt="2023-08-11T16:31:28.446" v="117" actId="20577"/>
          <ac:spMkLst>
            <pc:docMk/>
            <pc:sldMk cId="1372066555" sldId="436"/>
            <ac:spMk id="2" creationId="{4EF76633-C890-9611-E363-3B11065A10A3}"/>
          </ac:spMkLst>
        </pc:spChg>
        <pc:spChg chg="mod">
          <ac:chgData name="tien tran" userId="f5c0b7c74de91c7e" providerId="Windows Live" clId="Web-{A44A8A2B-26F0-4566-AD1C-5749E4A192F3}" dt="2023-08-11T16:31:38.728" v="121" actId="20577"/>
          <ac:spMkLst>
            <pc:docMk/>
            <pc:sldMk cId="1372066555" sldId="436"/>
            <ac:spMk id="3" creationId="{0BA6F128-FBDE-198C-17DE-B7EADAAD48F2}"/>
          </ac:spMkLst>
        </pc:spChg>
      </pc:sldChg>
      <pc:sldChg chg="addSp delSp modSp new">
        <pc:chgData name="tien tran" userId="f5c0b7c74de91c7e" providerId="Windows Live" clId="Web-{A44A8A2B-26F0-4566-AD1C-5749E4A192F3}" dt="2023-08-11T16:34:20.878" v="147" actId="1076"/>
        <pc:sldMkLst>
          <pc:docMk/>
          <pc:sldMk cId="3101003691" sldId="437"/>
        </pc:sldMkLst>
        <pc:spChg chg="mod">
          <ac:chgData name="tien tran" userId="f5c0b7c74de91c7e" providerId="Windows Live" clId="Web-{A44A8A2B-26F0-4566-AD1C-5749E4A192F3}" dt="2023-08-11T16:32:48.855" v="132" actId="20577"/>
          <ac:spMkLst>
            <pc:docMk/>
            <pc:sldMk cId="3101003691" sldId="437"/>
            <ac:spMk id="2" creationId="{B0965FAB-AF51-AF2A-0E27-90124A4ED4BC}"/>
          </ac:spMkLst>
        </pc:spChg>
        <pc:spChg chg="del">
          <ac:chgData name="tien tran" userId="f5c0b7c74de91c7e" providerId="Windows Live" clId="Web-{A44A8A2B-26F0-4566-AD1C-5749E4A192F3}" dt="2023-08-11T16:32:50.652" v="133"/>
          <ac:spMkLst>
            <pc:docMk/>
            <pc:sldMk cId="3101003691" sldId="437"/>
            <ac:spMk id="3" creationId="{E0171B49-FDFA-2967-D958-3698FDFEA42D}"/>
          </ac:spMkLst>
        </pc:spChg>
        <pc:spChg chg="add mod">
          <ac:chgData name="tien tran" userId="f5c0b7c74de91c7e" providerId="Windows Live" clId="Web-{A44A8A2B-26F0-4566-AD1C-5749E4A192F3}" dt="2023-08-11T16:32:50.683" v="135"/>
          <ac:spMkLst>
            <pc:docMk/>
            <pc:sldMk cId="3101003691" sldId="437"/>
            <ac:spMk id="7" creationId="{90D81DE6-6EEC-588C-2D23-4BAE7102223A}"/>
          </ac:spMkLst>
        </pc:spChg>
        <pc:graphicFrameChg chg="add mod ord modGraphic">
          <ac:chgData name="tien tran" userId="f5c0b7c74de91c7e" providerId="Windows Live" clId="Web-{A44A8A2B-26F0-4566-AD1C-5749E4A192F3}" dt="2023-08-11T16:34:20.878" v="147" actId="1076"/>
          <ac:graphicFrameMkLst>
            <pc:docMk/>
            <pc:sldMk cId="3101003691" sldId="437"/>
            <ac:graphicFrameMk id="6" creationId="{0B58C2F5-C412-048C-7E07-513E4FB486D4}"/>
          </ac:graphicFrameMkLst>
        </pc:graphicFrameChg>
      </pc:sldChg>
      <pc:sldChg chg="modSp new">
        <pc:chgData name="tien tran" userId="f5c0b7c74de91c7e" providerId="Windows Live" clId="Web-{A44A8A2B-26F0-4566-AD1C-5749E4A192F3}" dt="2023-08-11T16:37:27.883" v="158" actId="20577"/>
        <pc:sldMkLst>
          <pc:docMk/>
          <pc:sldMk cId="224160701" sldId="438"/>
        </pc:sldMkLst>
        <pc:spChg chg="mod">
          <ac:chgData name="tien tran" userId="f5c0b7c74de91c7e" providerId="Windows Live" clId="Web-{A44A8A2B-26F0-4566-AD1C-5749E4A192F3}" dt="2023-08-11T16:37:24.149" v="156" actId="20577"/>
          <ac:spMkLst>
            <pc:docMk/>
            <pc:sldMk cId="224160701" sldId="438"/>
            <ac:spMk id="2" creationId="{813AEB2A-FF83-CEFA-79D5-20B87F2958F8}"/>
          </ac:spMkLst>
        </pc:spChg>
        <pc:spChg chg="mod">
          <ac:chgData name="tien tran" userId="f5c0b7c74de91c7e" providerId="Windows Live" clId="Web-{A44A8A2B-26F0-4566-AD1C-5749E4A192F3}" dt="2023-08-11T16:37:27.883" v="158" actId="20577"/>
          <ac:spMkLst>
            <pc:docMk/>
            <pc:sldMk cId="224160701" sldId="438"/>
            <ac:spMk id="3" creationId="{24AED7E3-00A5-C6D5-D8C7-08FCF6249F0A}"/>
          </ac:spMkLst>
        </pc:spChg>
      </pc:sldChg>
      <pc:sldChg chg="add del replId">
        <pc:chgData name="tien tran" userId="f5c0b7c74de91c7e" providerId="Windows Live" clId="Web-{A44A8A2B-26F0-4566-AD1C-5749E4A192F3}" dt="2023-08-11T16:36:58.445" v="149"/>
        <pc:sldMkLst>
          <pc:docMk/>
          <pc:sldMk cId="355801258" sldId="438"/>
        </pc:sldMkLst>
      </pc:sldChg>
      <pc:sldChg chg="add del replId">
        <pc:chgData name="tien tran" userId="f5c0b7c74de91c7e" providerId="Windows Live" clId="Web-{A44A8A2B-26F0-4566-AD1C-5749E4A192F3}" dt="2023-08-11T16:37:32.352" v="160"/>
        <pc:sldMkLst>
          <pc:docMk/>
          <pc:sldMk cId="1801710830" sldId="439"/>
        </pc:sldMkLst>
      </pc:sldChg>
      <pc:sldChg chg="addSp delSp modSp new">
        <pc:chgData name="tien tran" userId="f5c0b7c74de91c7e" providerId="Windows Live" clId="Web-{A44A8A2B-26F0-4566-AD1C-5749E4A192F3}" dt="2023-08-11T16:38:25.495" v="175" actId="1076"/>
        <pc:sldMkLst>
          <pc:docMk/>
          <pc:sldMk cId="3484366298" sldId="439"/>
        </pc:sldMkLst>
        <pc:spChg chg="mod">
          <ac:chgData name="tien tran" userId="f5c0b7c74de91c7e" providerId="Windows Live" clId="Web-{A44A8A2B-26F0-4566-AD1C-5749E4A192F3}" dt="2023-08-11T16:37:59.697" v="169" actId="20577"/>
          <ac:spMkLst>
            <pc:docMk/>
            <pc:sldMk cId="3484366298" sldId="439"/>
            <ac:spMk id="2" creationId="{7B695BC0-7088-BEB4-2A64-91ABB90C94FF}"/>
          </ac:spMkLst>
        </pc:spChg>
        <pc:spChg chg="mod">
          <ac:chgData name="tien tran" userId="f5c0b7c74de91c7e" providerId="Windows Live" clId="Web-{A44A8A2B-26F0-4566-AD1C-5749E4A192F3}" dt="2023-08-11T16:38:05.807" v="171" actId="20577"/>
          <ac:spMkLst>
            <pc:docMk/>
            <pc:sldMk cId="3484366298" sldId="439"/>
            <ac:spMk id="3" creationId="{39D4A3ED-2C6A-121C-04ED-8417E33A2B32}"/>
          </ac:spMkLst>
        </pc:spChg>
        <pc:picChg chg="add del mod">
          <ac:chgData name="tien tran" userId="f5c0b7c74de91c7e" providerId="Windows Live" clId="Web-{A44A8A2B-26F0-4566-AD1C-5749E4A192F3}" dt="2023-08-11T16:38:08.354" v="173"/>
          <ac:picMkLst>
            <pc:docMk/>
            <pc:sldMk cId="3484366298" sldId="439"/>
            <ac:picMk id="5" creationId="{D6138FD0-1B46-C8FD-6380-5DA929DC75C3}"/>
          </ac:picMkLst>
        </pc:picChg>
        <pc:picChg chg="add mod">
          <ac:chgData name="tien tran" userId="f5c0b7c74de91c7e" providerId="Windows Live" clId="Web-{A44A8A2B-26F0-4566-AD1C-5749E4A192F3}" dt="2023-08-11T16:38:25.495" v="175" actId="1076"/>
          <ac:picMkLst>
            <pc:docMk/>
            <pc:sldMk cId="3484366298" sldId="439"/>
            <ac:picMk id="6" creationId="{2E631124-C992-A2D6-3C69-E11D25719B18}"/>
          </ac:picMkLst>
        </pc:picChg>
      </pc:sldChg>
      <pc:sldChg chg="addSp delSp modSp new">
        <pc:chgData name="tien tran" userId="f5c0b7c74de91c7e" providerId="Windows Live" clId="Web-{A44A8A2B-26F0-4566-AD1C-5749E4A192F3}" dt="2023-08-11T16:42:26.926" v="202"/>
        <pc:sldMkLst>
          <pc:docMk/>
          <pc:sldMk cId="4180499317" sldId="440"/>
        </pc:sldMkLst>
        <pc:spChg chg="mod">
          <ac:chgData name="tien tran" userId="f5c0b7c74de91c7e" providerId="Windows Live" clId="Web-{A44A8A2B-26F0-4566-AD1C-5749E4A192F3}" dt="2023-08-11T16:40:33.140" v="182" actId="20577"/>
          <ac:spMkLst>
            <pc:docMk/>
            <pc:sldMk cId="4180499317" sldId="440"/>
            <ac:spMk id="2" creationId="{BB8B7C0F-CF21-BA61-FBE4-74FC3A1561BC}"/>
          </ac:spMkLst>
        </pc:spChg>
        <pc:spChg chg="add del mod">
          <ac:chgData name="tien tran" userId="f5c0b7c74de91c7e" providerId="Windows Live" clId="Web-{A44A8A2B-26F0-4566-AD1C-5749E4A192F3}" dt="2023-08-11T16:41:24.096" v="196" actId="20577"/>
          <ac:spMkLst>
            <pc:docMk/>
            <pc:sldMk cId="4180499317" sldId="440"/>
            <ac:spMk id="3" creationId="{C4D0B61A-BEF0-B002-0E0A-464E2B7286A3}"/>
          </ac:spMkLst>
        </pc:spChg>
        <pc:spChg chg="add del mod">
          <ac:chgData name="tien tran" userId="f5c0b7c74de91c7e" providerId="Windows Live" clId="Web-{A44A8A2B-26F0-4566-AD1C-5749E4A192F3}" dt="2023-08-11T16:40:48.703" v="189"/>
          <ac:spMkLst>
            <pc:docMk/>
            <pc:sldMk cId="4180499317" sldId="440"/>
            <ac:spMk id="6" creationId="{356A4E4E-75B0-0859-76AA-DF7299B8CAA2}"/>
          </ac:spMkLst>
        </pc:spChg>
        <pc:spChg chg="add del mod">
          <ac:chgData name="tien tran" userId="f5c0b7c74de91c7e" providerId="Windows Live" clId="Web-{A44A8A2B-26F0-4566-AD1C-5749E4A192F3}" dt="2023-08-11T16:42:26.926" v="201"/>
          <ac:spMkLst>
            <pc:docMk/>
            <pc:sldMk cId="4180499317" sldId="440"/>
            <ac:spMk id="8" creationId="{5845C610-E7A3-169D-659E-9AA238B40DE4}"/>
          </ac:spMkLst>
        </pc:spChg>
        <pc:picChg chg="add del mod ord">
          <ac:chgData name="tien tran" userId="f5c0b7c74de91c7e" providerId="Windows Live" clId="Web-{A44A8A2B-26F0-4566-AD1C-5749E4A192F3}" dt="2023-08-11T16:40:48.703" v="190"/>
          <ac:picMkLst>
            <pc:docMk/>
            <pc:sldMk cId="4180499317" sldId="440"/>
            <ac:picMk id="5" creationId="{DF90CC74-6270-5B6C-DA4F-8C3B3837D97D}"/>
          </ac:picMkLst>
        </pc:picChg>
        <pc:picChg chg="add del mod">
          <ac:chgData name="tien tran" userId="f5c0b7c74de91c7e" providerId="Windows Live" clId="Web-{A44A8A2B-26F0-4566-AD1C-5749E4A192F3}" dt="2023-08-11T16:42:26.926" v="202"/>
          <ac:picMkLst>
            <pc:docMk/>
            <pc:sldMk cId="4180499317" sldId="440"/>
            <ac:picMk id="7" creationId="{B72AAA31-7D3B-A583-FC89-907C839D19BB}"/>
          </ac:picMkLst>
        </pc:picChg>
      </pc:sldChg>
      <pc:sldChg chg="add replId">
        <pc:chgData name="tien tran" userId="f5c0b7c74de91c7e" providerId="Windows Live" clId="Web-{A44A8A2B-26F0-4566-AD1C-5749E4A192F3}" dt="2023-08-11T16:58:24.581" v="242"/>
        <pc:sldMkLst>
          <pc:docMk/>
          <pc:sldMk cId="2242944023" sldId="441"/>
        </pc:sldMkLst>
      </pc:sldChg>
      <pc:sldChg chg="modSp new">
        <pc:chgData name="tien tran" userId="f5c0b7c74de91c7e" providerId="Windows Live" clId="Web-{A44A8A2B-26F0-4566-AD1C-5749E4A192F3}" dt="2023-08-11T16:58:37.691" v="247" actId="20577"/>
        <pc:sldMkLst>
          <pc:docMk/>
          <pc:sldMk cId="2898175485" sldId="442"/>
        </pc:sldMkLst>
        <pc:spChg chg="mod">
          <ac:chgData name="tien tran" userId="f5c0b7c74de91c7e" providerId="Windows Live" clId="Web-{A44A8A2B-26F0-4566-AD1C-5749E4A192F3}" dt="2023-08-11T16:58:37.691" v="247" actId="20577"/>
          <ac:spMkLst>
            <pc:docMk/>
            <pc:sldMk cId="2898175485" sldId="442"/>
            <ac:spMk id="3" creationId="{2B3B8F1D-96D6-8CC2-E5CE-D07573285CD8}"/>
          </ac:spMkLst>
        </pc:spChg>
      </pc:sldChg>
    </pc:docChg>
  </pc:docChgLst>
  <pc:docChgLst>
    <pc:chgData name="tien tran" userId="f5c0b7c74de91c7e" providerId="Windows Live" clId="Web-{A1417D89-5671-4CC6-AA32-6782580E67BF}"/>
    <pc:docChg chg="addSld delSld modSld sldOrd">
      <pc:chgData name="tien tran" userId="f5c0b7c74de91c7e" providerId="Windows Live" clId="Web-{A1417D89-5671-4CC6-AA32-6782580E67BF}" dt="2023-08-12T03:27:13.311" v="498"/>
      <pc:docMkLst>
        <pc:docMk/>
      </pc:docMkLst>
      <pc:sldChg chg="modSp">
        <pc:chgData name="tien tran" userId="f5c0b7c74de91c7e" providerId="Windows Live" clId="Web-{A1417D89-5671-4CC6-AA32-6782580E67BF}" dt="2023-08-12T03:20:08.471" v="424" actId="20577"/>
        <pc:sldMkLst>
          <pc:docMk/>
          <pc:sldMk cId="0" sldId="257"/>
        </pc:sldMkLst>
        <pc:spChg chg="mod">
          <ac:chgData name="tien tran" userId="f5c0b7c74de91c7e" providerId="Windows Live" clId="Web-{A1417D89-5671-4CC6-AA32-6782580E67BF}" dt="2023-08-12T03:20:08.471" v="424" actId="20577"/>
          <ac:spMkLst>
            <pc:docMk/>
            <pc:sldMk cId="0" sldId="257"/>
            <ac:spMk id="190467" creationId="{00000000-0000-0000-0000-000000000000}"/>
          </ac:spMkLst>
        </pc:spChg>
      </pc:sldChg>
      <pc:sldChg chg="addSp delSp modSp ord">
        <pc:chgData name="tien tran" userId="f5c0b7c74de91c7e" providerId="Windows Live" clId="Web-{A1417D89-5671-4CC6-AA32-6782580E67BF}" dt="2023-08-12T03:27:13.311" v="498"/>
        <pc:sldMkLst>
          <pc:docMk/>
          <pc:sldMk cId="127468970" sldId="408"/>
        </pc:sldMkLst>
        <pc:spChg chg="add del mod">
          <ac:chgData name="tien tran" userId="f5c0b7c74de91c7e" providerId="Windows Live" clId="Web-{A1417D89-5671-4CC6-AA32-6782580E67BF}" dt="2023-08-12T03:21:59.364" v="468"/>
          <ac:spMkLst>
            <pc:docMk/>
            <pc:sldMk cId="127468970" sldId="408"/>
            <ac:spMk id="2" creationId="{3C6DE243-04CD-5FA8-0FA1-C818848EFDBD}"/>
          </ac:spMkLst>
        </pc:spChg>
        <pc:spChg chg="mod">
          <ac:chgData name="tien tran" userId="f5c0b7c74de91c7e" providerId="Windows Live" clId="Web-{A1417D89-5671-4CC6-AA32-6782580E67BF}" dt="2023-08-12T03:21:50.661" v="464" actId="20577"/>
          <ac:spMkLst>
            <pc:docMk/>
            <pc:sldMk cId="127468970" sldId="408"/>
            <ac:spMk id="5122" creationId="{00000000-0000-0000-0000-000000000000}"/>
          </ac:spMkLst>
        </pc:spChg>
        <pc:spChg chg="mod">
          <ac:chgData name="tien tran" userId="f5c0b7c74de91c7e" providerId="Windows Live" clId="Web-{A1417D89-5671-4CC6-AA32-6782580E67BF}" dt="2023-08-12T03:21:27.442" v="451" actId="20577"/>
          <ac:spMkLst>
            <pc:docMk/>
            <pc:sldMk cId="127468970" sldId="408"/>
            <ac:spMk id="190467" creationId="{00000000-0000-0000-0000-000000000000}"/>
          </ac:spMkLst>
        </pc:spChg>
      </pc:sldChg>
      <pc:sldChg chg="del ord">
        <pc:chgData name="tien tran" userId="f5c0b7c74de91c7e" providerId="Windows Live" clId="Web-{A1417D89-5671-4CC6-AA32-6782580E67BF}" dt="2023-08-12T03:01:45.157" v="307"/>
        <pc:sldMkLst>
          <pc:docMk/>
          <pc:sldMk cId="783779802" sldId="410"/>
        </pc:sldMkLst>
      </pc:sldChg>
      <pc:sldChg chg="del ord">
        <pc:chgData name="tien tran" userId="f5c0b7c74de91c7e" providerId="Windows Live" clId="Web-{A1417D89-5671-4CC6-AA32-6782580E67BF}" dt="2023-08-12T03:01:47.111" v="308"/>
        <pc:sldMkLst>
          <pc:docMk/>
          <pc:sldMk cId="3250509918" sldId="431"/>
        </pc:sldMkLst>
      </pc:sldChg>
      <pc:sldChg chg="del">
        <pc:chgData name="tien tran" userId="f5c0b7c74de91c7e" providerId="Windows Live" clId="Web-{A1417D89-5671-4CC6-AA32-6782580E67BF}" dt="2023-08-12T03:01:43.501" v="306"/>
        <pc:sldMkLst>
          <pc:docMk/>
          <pc:sldMk cId="2651737697" sldId="432"/>
        </pc:sldMkLst>
      </pc:sldChg>
      <pc:sldChg chg="modSp ord">
        <pc:chgData name="tien tran" userId="f5c0b7c74de91c7e" providerId="Windows Live" clId="Web-{A1417D89-5671-4CC6-AA32-6782580E67BF}" dt="2023-08-12T03:00:06.608" v="291" actId="20577"/>
        <pc:sldMkLst>
          <pc:docMk/>
          <pc:sldMk cId="3729329251" sldId="433"/>
        </pc:sldMkLst>
        <pc:spChg chg="mod">
          <ac:chgData name="tien tran" userId="f5c0b7c74de91c7e" providerId="Windows Live" clId="Web-{A1417D89-5671-4CC6-AA32-6782580E67BF}" dt="2023-08-12T03:00:06.608" v="291" actId="20577"/>
          <ac:spMkLst>
            <pc:docMk/>
            <pc:sldMk cId="3729329251" sldId="433"/>
            <ac:spMk id="3" creationId="{2EF81D7E-56AD-BF1E-9D53-AA6DAA3E578C}"/>
          </ac:spMkLst>
        </pc:spChg>
      </pc:sldChg>
      <pc:sldChg chg="modSp ord">
        <pc:chgData name="tien tran" userId="f5c0b7c74de91c7e" providerId="Windows Live" clId="Web-{A1417D89-5671-4CC6-AA32-6782580E67BF}" dt="2023-08-12T03:00:10.373" v="292"/>
        <pc:sldMkLst>
          <pc:docMk/>
          <pc:sldMk cId="3101371877" sldId="434"/>
        </pc:sldMkLst>
        <pc:spChg chg="mod">
          <ac:chgData name="tien tran" userId="f5c0b7c74de91c7e" providerId="Windows Live" clId="Web-{A1417D89-5671-4CC6-AA32-6782580E67BF}" dt="2023-08-12T03:00:02.920" v="289" actId="20577"/>
          <ac:spMkLst>
            <pc:docMk/>
            <pc:sldMk cId="3101371877" sldId="434"/>
            <ac:spMk id="3" creationId="{6BBE5BFF-79BB-52C8-4CB4-41B575266631}"/>
          </ac:spMkLst>
        </pc:spChg>
      </pc:sldChg>
      <pc:sldChg chg="modSp ord">
        <pc:chgData name="tien tran" userId="f5c0b7c74de91c7e" providerId="Windows Live" clId="Web-{A1417D89-5671-4CC6-AA32-6782580E67BF}" dt="2023-08-12T02:30:00.875" v="165" actId="20577"/>
        <pc:sldMkLst>
          <pc:docMk/>
          <pc:sldMk cId="2338905664" sldId="435"/>
        </pc:sldMkLst>
        <pc:spChg chg="mod">
          <ac:chgData name="tien tran" userId="f5c0b7c74de91c7e" providerId="Windows Live" clId="Web-{A1417D89-5671-4CC6-AA32-6782580E67BF}" dt="2023-08-12T02:30:00.875" v="165" actId="20577"/>
          <ac:spMkLst>
            <pc:docMk/>
            <pc:sldMk cId="2338905664" sldId="435"/>
            <ac:spMk id="3" creationId="{ABBB1D75-6CCA-9CCD-607A-B624EEEA3FF0}"/>
          </ac:spMkLst>
        </pc:spChg>
      </pc:sldChg>
      <pc:sldChg chg="del">
        <pc:chgData name="tien tran" userId="f5c0b7c74de91c7e" providerId="Windows Live" clId="Web-{A1417D89-5671-4CC6-AA32-6782580E67BF}" dt="2023-08-12T03:01:48.986" v="309"/>
        <pc:sldMkLst>
          <pc:docMk/>
          <pc:sldMk cId="1372066555" sldId="436"/>
        </pc:sldMkLst>
      </pc:sldChg>
      <pc:sldChg chg="del">
        <pc:chgData name="tien tran" userId="f5c0b7c74de91c7e" providerId="Windows Live" clId="Web-{A1417D89-5671-4CC6-AA32-6782580E67BF}" dt="2023-08-12T03:01:52.126" v="310"/>
        <pc:sldMkLst>
          <pc:docMk/>
          <pc:sldMk cId="224160701" sldId="438"/>
        </pc:sldMkLst>
      </pc:sldChg>
      <pc:sldChg chg="modSp ord">
        <pc:chgData name="tien tran" userId="f5c0b7c74de91c7e" providerId="Windows Live" clId="Web-{A1417D89-5671-4CC6-AA32-6782580E67BF}" dt="2023-08-12T03:03:37.379" v="315"/>
        <pc:sldMkLst>
          <pc:docMk/>
          <pc:sldMk cId="3484366298" sldId="439"/>
        </pc:sldMkLst>
        <pc:spChg chg="mod">
          <ac:chgData name="tien tran" userId="f5c0b7c74de91c7e" providerId="Windows Live" clId="Web-{A1417D89-5671-4CC6-AA32-6782580E67BF}" dt="2023-08-12T03:02:12.252" v="312" actId="20577"/>
          <ac:spMkLst>
            <pc:docMk/>
            <pc:sldMk cId="3484366298" sldId="439"/>
            <ac:spMk id="3" creationId="{39D4A3ED-2C6A-121C-04ED-8417E33A2B32}"/>
          </ac:spMkLst>
        </pc:spChg>
      </pc:sldChg>
      <pc:sldChg chg="modSp del ord">
        <pc:chgData name="tien tran" userId="f5c0b7c74de91c7e" providerId="Windows Live" clId="Web-{A1417D89-5671-4CC6-AA32-6782580E67BF}" dt="2023-08-12T03:18:51.125" v="414"/>
        <pc:sldMkLst>
          <pc:docMk/>
          <pc:sldMk cId="4180499317" sldId="440"/>
        </pc:sldMkLst>
        <pc:spChg chg="mod">
          <ac:chgData name="tien tran" userId="f5c0b7c74de91c7e" providerId="Windows Live" clId="Web-{A1417D89-5671-4CC6-AA32-6782580E67BF}" dt="2023-08-12T03:06:59.041" v="318" actId="20577"/>
          <ac:spMkLst>
            <pc:docMk/>
            <pc:sldMk cId="4180499317" sldId="440"/>
            <ac:spMk id="2" creationId="{BB8B7C0F-CF21-BA61-FBE4-74FC3A1561BC}"/>
          </ac:spMkLst>
        </pc:spChg>
        <pc:spChg chg="mod">
          <ac:chgData name="tien tran" userId="f5c0b7c74de91c7e" providerId="Windows Live" clId="Web-{A1417D89-5671-4CC6-AA32-6782580E67BF}" dt="2023-08-12T03:02:17.143" v="314" actId="20577"/>
          <ac:spMkLst>
            <pc:docMk/>
            <pc:sldMk cId="4180499317" sldId="440"/>
            <ac:spMk id="3" creationId="{C4D0B61A-BEF0-B002-0E0A-464E2B7286A3}"/>
          </ac:spMkLst>
        </pc:spChg>
      </pc:sldChg>
      <pc:sldChg chg="del">
        <pc:chgData name="tien tran" userId="f5c0b7c74de91c7e" providerId="Windows Live" clId="Web-{A1417D89-5671-4CC6-AA32-6782580E67BF}" dt="2023-08-12T03:26:16.356" v="492"/>
        <pc:sldMkLst>
          <pc:docMk/>
          <pc:sldMk cId="2242944023" sldId="441"/>
        </pc:sldMkLst>
      </pc:sldChg>
      <pc:sldChg chg="modSp">
        <pc:chgData name="tien tran" userId="f5c0b7c74de91c7e" providerId="Windows Live" clId="Web-{A1417D89-5671-4CC6-AA32-6782580E67BF}" dt="2023-08-12T02:08:01.669" v="17" actId="20577"/>
        <pc:sldMkLst>
          <pc:docMk/>
          <pc:sldMk cId="2898175485" sldId="442"/>
        </pc:sldMkLst>
        <pc:spChg chg="mod">
          <ac:chgData name="tien tran" userId="f5c0b7c74de91c7e" providerId="Windows Live" clId="Web-{A1417D89-5671-4CC6-AA32-6782580E67BF}" dt="2023-08-12T02:08:01.669" v="17" actId="20577"/>
          <ac:spMkLst>
            <pc:docMk/>
            <pc:sldMk cId="2898175485" sldId="442"/>
            <ac:spMk id="2" creationId="{A70B3ADC-D771-725D-C803-C030179D92CC}"/>
          </ac:spMkLst>
        </pc:spChg>
        <pc:spChg chg="mod">
          <ac:chgData name="tien tran" userId="f5c0b7c74de91c7e" providerId="Windows Live" clId="Web-{A1417D89-5671-4CC6-AA32-6782580E67BF}" dt="2023-08-12T02:07:47.341" v="13" actId="20577"/>
          <ac:spMkLst>
            <pc:docMk/>
            <pc:sldMk cId="2898175485" sldId="442"/>
            <ac:spMk id="3" creationId="{2B3B8F1D-96D6-8CC2-E5CE-D07573285CD8}"/>
          </ac:spMkLst>
        </pc:spChg>
      </pc:sldChg>
      <pc:sldChg chg="modSp new">
        <pc:chgData name="tien tran" userId="f5c0b7c74de91c7e" providerId="Windows Live" clId="Web-{A1417D89-5671-4CC6-AA32-6782580E67BF}" dt="2023-08-12T02:13:53.510" v="90" actId="20577"/>
        <pc:sldMkLst>
          <pc:docMk/>
          <pc:sldMk cId="1652033460" sldId="443"/>
        </pc:sldMkLst>
        <pc:spChg chg="mod">
          <ac:chgData name="tien tran" userId="f5c0b7c74de91c7e" providerId="Windows Live" clId="Web-{A1417D89-5671-4CC6-AA32-6782580E67BF}" dt="2023-08-12T02:13:53.510" v="90" actId="20577"/>
          <ac:spMkLst>
            <pc:docMk/>
            <pc:sldMk cId="1652033460" sldId="443"/>
            <ac:spMk id="2" creationId="{1E370E8D-256E-6C69-2C3F-70A3749B366B}"/>
          </ac:spMkLst>
        </pc:spChg>
        <pc:spChg chg="mod">
          <ac:chgData name="tien tran" userId="f5c0b7c74de91c7e" providerId="Windows Live" clId="Web-{A1417D89-5671-4CC6-AA32-6782580E67BF}" dt="2023-08-12T02:10:23.956" v="37" actId="20577"/>
          <ac:spMkLst>
            <pc:docMk/>
            <pc:sldMk cId="1652033460" sldId="443"/>
            <ac:spMk id="3" creationId="{4CAF9704-50E6-0539-918A-67DC075BDE1E}"/>
          </ac:spMkLst>
        </pc:spChg>
      </pc:sldChg>
      <pc:sldChg chg="addSp delSp modSp new">
        <pc:chgData name="tien tran" userId="f5c0b7c74de91c7e" providerId="Windows Live" clId="Web-{A1417D89-5671-4CC6-AA32-6782580E67BF}" dt="2023-08-12T02:11:10.098" v="48"/>
        <pc:sldMkLst>
          <pc:docMk/>
          <pc:sldMk cId="2826315926" sldId="444"/>
        </pc:sldMkLst>
        <pc:spChg chg="mod">
          <ac:chgData name="tien tran" userId="f5c0b7c74de91c7e" providerId="Windows Live" clId="Web-{A1417D89-5671-4CC6-AA32-6782580E67BF}" dt="2023-08-12T02:10:40.691" v="42" actId="20577"/>
          <ac:spMkLst>
            <pc:docMk/>
            <pc:sldMk cId="2826315926" sldId="444"/>
            <ac:spMk id="2" creationId="{6F5E82D6-9A05-0B1A-7A95-01F72B4EDE42}"/>
          </ac:spMkLst>
        </pc:spChg>
        <pc:spChg chg="del mod">
          <ac:chgData name="tien tran" userId="f5c0b7c74de91c7e" providerId="Windows Live" clId="Web-{A1417D89-5671-4CC6-AA32-6782580E67BF}" dt="2023-08-12T02:10:46.285" v="44"/>
          <ac:spMkLst>
            <pc:docMk/>
            <pc:sldMk cId="2826315926" sldId="444"/>
            <ac:spMk id="3" creationId="{722C177D-59B1-3549-333F-D61D82AEA95D}"/>
          </ac:spMkLst>
        </pc:spChg>
        <pc:graphicFrameChg chg="add mod ord modGraphic">
          <ac:chgData name="tien tran" userId="f5c0b7c74de91c7e" providerId="Windows Live" clId="Web-{A1417D89-5671-4CC6-AA32-6782580E67BF}" dt="2023-08-12T02:11:10.098" v="48"/>
          <ac:graphicFrameMkLst>
            <pc:docMk/>
            <pc:sldMk cId="2826315926" sldId="444"/>
            <ac:graphicFrameMk id="6" creationId="{509C829C-8812-D2A8-C303-EF3A5070AA1E}"/>
          </ac:graphicFrameMkLst>
        </pc:graphicFrameChg>
      </pc:sldChg>
      <pc:sldChg chg="addSp delSp modSp new">
        <pc:chgData name="tien tran" userId="f5c0b7c74de91c7e" providerId="Windows Live" clId="Web-{A1417D89-5671-4CC6-AA32-6782580E67BF}" dt="2023-08-12T02:12:36.586" v="64" actId="1076"/>
        <pc:sldMkLst>
          <pc:docMk/>
          <pc:sldMk cId="3024936694" sldId="445"/>
        </pc:sldMkLst>
        <pc:spChg chg="mod">
          <ac:chgData name="tien tran" userId="f5c0b7c74de91c7e" providerId="Windows Live" clId="Web-{A1417D89-5671-4CC6-AA32-6782580E67BF}" dt="2023-08-12T02:11:25.849" v="53" actId="20577"/>
          <ac:spMkLst>
            <pc:docMk/>
            <pc:sldMk cId="3024936694" sldId="445"/>
            <ac:spMk id="2" creationId="{6BDED341-3D20-F4EA-4461-562DD86E7583}"/>
          </ac:spMkLst>
        </pc:spChg>
        <pc:spChg chg="del">
          <ac:chgData name="tien tran" userId="f5c0b7c74de91c7e" providerId="Windows Live" clId="Web-{A1417D89-5671-4CC6-AA32-6782580E67BF}" dt="2023-08-12T02:12:05.678" v="58"/>
          <ac:spMkLst>
            <pc:docMk/>
            <pc:sldMk cId="3024936694" sldId="445"/>
            <ac:spMk id="3" creationId="{86B17FF0-5DB2-910E-5B49-8467AFA171AB}"/>
          </ac:spMkLst>
        </pc:spChg>
        <pc:spChg chg="add del">
          <ac:chgData name="tien tran" userId="f5c0b7c74de91c7e" providerId="Windows Live" clId="Web-{A1417D89-5671-4CC6-AA32-6782580E67BF}" dt="2023-08-12T02:11:42.053" v="55"/>
          <ac:spMkLst>
            <pc:docMk/>
            <pc:sldMk cId="3024936694" sldId="445"/>
            <ac:spMk id="5" creationId="{888B6133-B440-E3CB-99FC-9FE4389BDCAC}"/>
          </ac:spMkLst>
        </pc:spChg>
        <pc:spChg chg="add del">
          <ac:chgData name="tien tran" userId="f5c0b7c74de91c7e" providerId="Windows Live" clId="Web-{A1417D89-5671-4CC6-AA32-6782580E67BF}" dt="2023-08-12T02:11:42.053" v="55"/>
          <ac:spMkLst>
            <pc:docMk/>
            <pc:sldMk cId="3024936694" sldId="445"/>
            <ac:spMk id="6" creationId="{D51C62A5-165A-B722-6949-3F050AAB48CC}"/>
          </ac:spMkLst>
        </pc:spChg>
        <pc:spChg chg="add del">
          <ac:chgData name="tien tran" userId="f5c0b7c74de91c7e" providerId="Windows Live" clId="Web-{A1417D89-5671-4CC6-AA32-6782580E67BF}" dt="2023-08-12T02:11:42.053" v="55"/>
          <ac:spMkLst>
            <pc:docMk/>
            <pc:sldMk cId="3024936694" sldId="445"/>
            <ac:spMk id="7" creationId="{43CF0FC8-1884-4446-817D-958931254072}"/>
          </ac:spMkLst>
        </pc:spChg>
        <pc:spChg chg="add del">
          <ac:chgData name="tien tran" userId="f5c0b7c74de91c7e" providerId="Windows Live" clId="Web-{A1417D89-5671-4CC6-AA32-6782580E67BF}" dt="2023-08-12T02:11:52.600" v="57"/>
          <ac:spMkLst>
            <pc:docMk/>
            <pc:sldMk cId="3024936694" sldId="445"/>
            <ac:spMk id="8" creationId="{75D4E931-9146-2301-F785-C1CEA6D85C1E}"/>
          </ac:spMkLst>
        </pc:spChg>
        <pc:spChg chg="add del">
          <ac:chgData name="tien tran" userId="f5c0b7c74de91c7e" providerId="Windows Live" clId="Web-{A1417D89-5671-4CC6-AA32-6782580E67BF}" dt="2023-08-12T02:11:52.600" v="57"/>
          <ac:spMkLst>
            <pc:docMk/>
            <pc:sldMk cId="3024936694" sldId="445"/>
            <ac:spMk id="9" creationId="{47522F51-0B49-0CEE-0CC1-F9A6B6D51C1E}"/>
          </ac:spMkLst>
        </pc:spChg>
        <pc:spChg chg="add del">
          <ac:chgData name="tien tran" userId="f5c0b7c74de91c7e" providerId="Windows Live" clId="Web-{A1417D89-5671-4CC6-AA32-6782580E67BF}" dt="2023-08-12T02:11:52.600" v="57"/>
          <ac:spMkLst>
            <pc:docMk/>
            <pc:sldMk cId="3024936694" sldId="445"/>
            <ac:spMk id="10" creationId="{F765DF21-DE3B-4B51-AD57-CCDA895AA0D2}"/>
          </ac:spMkLst>
        </pc:spChg>
        <pc:spChg chg="add del">
          <ac:chgData name="tien tran" userId="f5c0b7c74de91c7e" providerId="Windows Live" clId="Web-{A1417D89-5671-4CC6-AA32-6782580E67BF}" dt="2023-08-12T02:12:23.507" v="62"/>
          <ac:spMkLst>
            <pc:docMk/>
            <pc:sldMk cId="3024936694" sldId="445"/>
            <ac:spMk id="15" creationId="{0CDA3890-3D22-FA25-5F50-9821B59EA8D6}"/>
          </ac:spMkLst>
        </pc:spChg>
        <pc:graphicFrameChg chg="add mod ord modGraphic">
          <ac:chgData name="tien tran" userId="f5c0b7c74de91c7e" providerId="Windows Live" clId="Web-{A1417D89-5671-4CC6-AA32-6782580E67BF}" dt="2023-08-12T02:12:05.678" v="58"/>
          <ac:graphicFrameMkLst>
            <pc:docMk/>
            <pc:sldMk cId="3024936694" sldId="445"/>
            <ac:graphicFrameMk id="12" creationId="{217C2C2E-54D1-7E85-295D-1AF345BA487D}"/>
          </ac:graphicFrameMkLst>
        </pc:graphicFrameChg>
        <pc:graphicFrameChg chg="add del mod">
          <ac:chgData name="tien tran" userId="f5c0b7c74de91c7e" providerId="Windows Live" clId="Web-{A1417D89-5671-4CC6-AA32-6782580E67BF}" dt="2023-08-12T02:12:14.772" v="60"/>
          <ac:graphicFrameMkLst>
            <pc:docMk/>
            <pc:sldMk cId="3024936694" sldId="445"/>
            <ac:graphicFrameMk id="14" creationId="{18B47BDF-92D2-3B6D-F0C3-358E5FD4BD81}"/>
          </ac:graphicFrameMkLst>
        </pc:graphicFrameChg>
        <pc:graphicFrameChg chg="add mod">
          <ac:chgData name="tien tran" userId="f5c0b7c74de91c7e" providerId="Windows Live" clId="Web-{A1417D89-5671-4CC6-AA32-6782580E67BF}" dt="2023-08-12T02:12:36.586" v="64" actId="1076"/>
          <ac:graphicFrameMkLst>
            <pc:docMk/>
            <pc:sldMk cId="3024936694" sldId="445"/>
            <ac:graphicFrameMk id="17" creationId="{B52A87FD-5A46-39B6-5B93-D7CE8885F5F7}"/>
          </ac:graphicFrameMkLst>
        </pc:graphicFrameChg>
      </pc:sldChg>
      <pc:sldChg chg="addSp delSp modSp new">
        <pc:chgData name="tien tran" userId="f5c0b7c74de91c7e" providerId="Windows Live" clId="Web-{A1417D89-5671-4CC6-AA32-6782580E67BF}" dt="2023-08-12T02:13:28.931" v="86"/>
        <pc:sldMkLst>
          <pc:docMk/>
          <pc:sldMk cId="551425138" sldId="446"/>
        </pc:sldMkLst>
        <pc:spChg chg="mod">
          <ac:chgData name="tien tran" userId="f5c0b7c74de91c7e" providerId="Windows Live" clId="Web-{A1417D89-5671-4CC6-AA32-6782580E67BF}" dt="2023-08-12T02:13:16.931" v="84" actId="20577"/>
          <ac:spMkLst>
            <pc:docMk/>
            <pc:sldMk cId="551425138" sldId="446"/>
            <ac:spMk id="2" creationId="{C6A9AEFE-6C4B-8519-5B75-1166AF13D22E}"/>
          </ac:spMkLst>
        </pc:spChg>
        <pc:spChg chg="del">
          <ac:chgData name="tien tran" userId="f5c0b7c74de91c7e" providerId="Windows Live" clId="Web-{A1417D89-5671-4CC6-AA32-6782580E67BF}" dt="2023-08-12T02:13:22.056" v="85"/>
          <ac:spMkLst>
            <pc:docMk/>
            <pc:sldMk cId="551425138" sldId="446"/>
            <ac:spMk id="3" creationId="{914AAB16-A328-0BFC-0DEC-3D03489C7536}"/>
          </ac:spMkLst>
        </pc:spChg>
        <pc:graphicFrameChg chg="add mod ord modGraphic">
          <ac:chgData name="tien tran" userId="f5c0b7c74de91c7e" providerId="Windows Live" clId="Web-{A1417D89-5671-4CC6-AA32-6782580E67BF}" dt="2023-08-12T02:13:28.931" v="86"/>
          <ac:graphicFrameMkLst>
            <pc:docMk/>
            <pc:sldMk cId="551425138" sldId="446"/>
            <ac:graphicFrameMk id="6" creationId="{36191D4F-FA0F-0F0B-273A-03846B7A5336}"/>
          </ac:graphicFrameMkLst>
        </pc:graphicFrameChg>
      </pc:sldChg>
      <pc:sldChg chg="modSp new del">
        <pc:chgData name="tien tran" userId="f5c0b7c74de91c7e" providerId="Windows Live" clId="Web-{A1417D89-5671-4CC6-AA32-6782580E67BF}" dt="2023-08-12T02:12:59.633" v="78"/>
        <pc:sldMkLst>
          <pc:docMk/>
          <pc:sldMk cId="1740865547" sldId="446"/>
        </pc:sldMkLst>
        <pc:spChg chg="mod">
          <ac:chgData name="tien tran" userId="f5c0b7c74de91c7e" providerId="Windows Live" clId="Web-{A1417D89-5671-4CC6-AA32-6782580E67BF}" dt="2023-08-12T02:12:58.899" v="77" actId="20577"/>
          <ac:spMkLst>
            <pc:docMk/>
            <pc:sldMk cId="1740865547" sldId="446"/>
            <ac:spMk id="2" creationId="{5D5F7530-C85B-7D73-DE33-00BEC0F9F2DB}"/>
          </ac:spMkLst>
        </pc:spChg>
      </pc:sldChg>
      <pc:sldChg chg="modSp new ord">
        <pc:chgData name="tien tran" userId="f5c0b7c74de91c7e" providerId="Windows Live" clId="Web-{A1417D89-5671-4CC6-AA32-6782580E67BF}" dt="2023-08-12T02:14:52.685" v="98"/>
        <pc:sldMkLst>
          <pc:docMk/>
          <pc:sldMk cId="1813781525" sldId="447"/>
        </pc:sldMkLst>
        <pc:spChg chg="mod">
          <ac:chgData name="tien tran" userId="f5c0b7c74de91c7e" providerId="Windows Live" clId="Web-{A1417D89-5671-4CC6-AA32-6782580E67BF}" dt="2023-08-12T02:13:59.323" v="94" actId="20577"/>
          <ac:spMkLst>
            <pc:docMk/>
            <pc:sldMk cId="1813781525" sldId="447"/>
            <ac:spMk id="2" creationId="{011EF78F-FD56-7E21-0BD9-54EAEC60D00C}"/>
          </ac:spMkLst>
        </pc:spChg>
        <pc:spChg chg="mod">
          <ac:chgData name="tien tran" userId="f5c0b7c74de91c7e" providerId="Windows Live" clId="Web-{A1417D89-5671-4CC6-AA32-6782580E67BF}" dt="2023-08-12T02:14:14.261" v="97" actId="20577"/>
          <ac:spMkLst>
            <pc:docMk/>
            <pc:sldMk cId="1813781525" sldId="447"/>
            <ac:spMk id="3" creationId="{3AB60651-8527-1FF8-481E-DF2B70669FD9}"/>
          </ac:spMkLst>
        </pc:spChg>
      </pc:sldChg>
      <pc:sldChg chg="addSp delSp modSp new">
        <pc:chgData name="tien tran" userId="f5c0b7c74de91c7e" providerId="Windows Live" clId="Web-{A1417D89-5671-4CC6-AA32-6782580E67BF}" dt="2023-08-12T02:15:17.904" v="104"/>
        <pc:sldMkLst>
          <pc:docMk/>
          <pc:sldMk cId="3637023688" sldId="448"/>
        </pc:sldMkLst>
        <pc:spChg chg="mod">
          <ac:chgData name="tien tran" userId="f5c0b7c74de91c7e" providerId="Windows Live" clId="Web-{A1417D89-5671-4CC6-AA32-6782580E67BF}" dt="2023-08-12T02:15:06.013" v="102" actId="20577"/>
          <ac:spMkLst>
            <pc:docMk/>
            <pc:sldMk cId="3637023688" sldId="448"/>
            <ac:spMk id="2" creationId="{427013EA-FCEF-DE5F-7275-D0C5296A8F5D}"/>
          </ac:spMkLst>
        </pc:spChg>
        <pc:spChg chg="del">
          <ac:chgData name="tien tran" userId="f5c0b7c74de91c7e" providerId="Windows Live" clId="Web-{A1417D89-5671-4CC6-AA32-6782580E67BF}" dt="2023-08-12T02:15:11.060" v="103"/>
          <ac:spMkLst>
            <pc:docMk/>
            <pc:sldMk cId="3637023688" sldId="448"/>
            <ac:spMk id="3" creationId="{0D4C2319-6366-9A21-D7EE-94F57C3B7A9C}"/>
          </ac:spMkLst>
        </pc:spChg>
        <pc:graphicFrameChg chg="add mod ord modGraphic">
          <ac:chgData name="tien tran" userId="f5c0b7c74de91c7e" providerId="Windows Live" clId="Web-{A1417D89-5671-4CC6-AA32-6782580E67BF}" dt="2023-08-12T02:15:17.904" v="104"/>
          <ac:graphicFrameMkLst>
            <pc:docMk/>
            <pc:sldMk cId="3637023688" sldId="448"/>
            <ac:graphicFrameMk id="6" creationId="{965C8EF7-44B4-571F-2137-DC44E1A180AA}"/>
          </ac:graphicFrameMkLst>
        </pc:graphicFrameChg>
      </pc:sldChg>
      <pc:sldChg chg="addSp modSp new">
        <pc:chgData name="tien tran" userId="f5c0b7c74de91c7e" providerId="Windows Live" clId="Web-{A1417D89-5671-4CC6-AA32-6782580E67BF}" dt="2023-08-12T02:23:30.048" v="126" actId="1076"/>
        <pc:sldMkLst>
          <pc:docMk/>
          <pc:sldMk cId="3418892251" sldId="449"/>
        </pc:sldMkLst>
        <pc:spChg chg="mod">
          <ac:chgData name="tien tran" userId="f5c0b7c74de91c7e" providerId="Windows Live" clId="Web-{A1417D89-5671-4CC6-AA32-6782580E67BF}" dt="2023-08-12T02:21:21.512" v="113" actId="20577"/>
          <ac:spMkLst>
            <pc:docMk/>
            <pc:sldMk cId="3418892251" sldId="449"/>
            <ac:spMk id="2" creationId="{F0ED439F-6E5C-3CEE-FBD1-D5A4F3F05657}"/>
          </ac:spMkLst>
        </pc:spChg>
        <pc:spChg chg="mod">
          <ac:chgData name="tien tran" userId="f5c0b7c74de91c7e" providerId="Windows Live" clId="Web-{A1417D89-5671-4CC6-AA32-6782580E67BF}" dt="2023-08-12T02:22:58.531" v="119" actId="20577"/>
          <ac:spMkLst>
            <pc:docMk/>
            <pc:sldMk cId="3418892251" sldId="449"/>
            <ac:spMk id="3" creationId="{5FFB7DA0-7A96-7F84-BB84-F8FE908C3826}"/>
          </ac:spMkLst>
        </pc:spChg>
        <pc:picChg chg="add mod">
          <ac:chgData name="tien tran" userId="f5c0b7c74de91c7e" providerId="Windows Live" clId="Web-{A1417D89-5671-4CC6-AA32-6782580E67BF}" dt="2023-08-12T02:23:30.048" v="126" actId="1076"/>
          <ac:picMkLst>
            <pc:docMk/>
            <pc:sldMk cId="3418892251" sldId="449"/>
            <ac:picMk id="5" creationId="{D4DC917B-9704-64DE-8367-A112426E88B3}"/>
          </ac:picMkLst>
        </pc:picChg>
      </pc:sldChg>
      <pc:sldChg chg="addSp delSp modSp add replId">
        <pc:chgData name="tien tran" userId="f5c0b7c74de91c7e" providerId="Windows Live" clId="Web-{A1417D89-5671-4CC6-AA32-6782580E67BF}" dt="2023-08-12T02:25:07.208" v="134" actId="14100"/>
        <pc:sldMkLst>
          <pc:docMk/>
          <pc:sldMk cId="2960016461" sldId="450"/>
        </pc:sldMkLst>
        <pc:spChg chg="mod">
          <ac:chgData name="tien tran" userId="f5c0b7c74de91c7e" providerId="Windows Live" clId="Web-{A1417D89-5671-4CC6-AA32-6782580E67BF}" dt="2023-08-12T02:24:04.127" v="130" actId="20577"/>
          <ac:spMkLst>
            <pc:docMk/>
            <pc:sldMk cId="2960016461" sldId="450"/>
            <ac:spMk id="3" creationId="{5FFB7DA0-7A96-7F84-BB84-F8FE908C3826}"/>
          </ac:spMkLst>
        </pc:spChg>
        <pc:picChg chg="del">
          <ac:chgData name="tien tran" userId="f5c0b7c74de91c7e" providerId="Windows Live" clId="Web-{A1417D89-5671-4CC6-AA32-6782580E67BF}" dt="2023-08-12T02:23:42.877" v="128"/>
          <ac:picMkLst>
            <pc:docMk/>
            <pc:sldMk cId="2960016461" sldId="450"/>
            <ac:picMk id="5" creationId="{D4DC917B-9704-64DE-8367-A112426E88B3}"/>
          </ac:picMkLst>
        </pc:picChg>
        <pc:picChg chg="add mod">
          <ac:chgData name="tien tran" userId="f5c0b7c74de91c7e" providerId="Windows Live" clId="Web-{A1417D89-5671-4CC6-AA32-6782580E67BF}" dt="2023-08-12T02:25:07.208" v="134" actId="14100"/>
          <ac:picMkLst>
            <pc:docMk/>
            <pc:sldMk cId="2960016461" sldId="450"/>
            <ac:picMk id="6" creationId="{56F19943-3792-A412-8ABA-8109C8CBCEF3}"/>
          </ac:picMkLst>
        </pc:picChg>
      </pc:sldChg>
      <pc:sldChg chg="modSp new">
        <pc:chgData name="tien tran" userId="f5c0b7c74de91c7e" providerId="Windows Live" clId="Web-{A1417D89-5671-4CC6-AA32-6782580E67BF}" dt="2023-08-12T02:27:00.212" v="142" actId="20577"/>
        <pc:sldMkLst>
          <pc:docMk/>
          <pc:sldMk cId="3782154446" sldId="451"/>
        </pc:sldMkLst>
        <pc:spChg chg="mod">
          <ac:chgData name="tien tran" userId="f5c0b7c74de91c7e" providerId="Windows Live" clId="Web-{A1417D89-5671-4CC6-AA32-6782580E67BF}" dt="2023-08-12T02:26:51.821" v="138" actId="20577"/>
          <ac:spMkLst>
            <pc:docMk/>
            <pc:sldMk cId="3782154446" sldId="451"/>
            <ac:spMk id="2" creationId="{E9A61B36-EB5C-490D-BAEC-80D784F58EB8}"/>
          </ac:spMkLst>
        </pc:spChg>
        <pc:spChg chg="mod">
          <ac:chgData name="tien tran" userId="f5c0b7c74de91c7e" providerId="Windows Live" clId="Web-{A1417D89-5671-4CC6-AA32-6782580E67BF}" dt="2023-08-12T02:27:00.212" v="142" actId="20577"/>
          <ac:spMkLst>
            <pc:docMk/>
            <pc:sldMk cId="3782154446" sldId="451"/>
            <ac:spMk id="3" creationId="{9D3D2CD3-C04A-97B6-0861-F0D66A05FC6D}"/>
          </ac:spMkLst>
        </pc:spChg>
      </pc:sldChg>
      <pc:sldChg chg="addSp modSp new">
        <pc:chgData name="tien tran" userId="f5c0b7c74de91c7e" providerId="Windows Live" clId="Web-{A1417D89-5671-4CC6-AA32-6782580E67BF}" dt="2023-08-12T02:35:20.652" v="215" actId="1076"/>
        <pc:sldMkLst>
          <pc:docMk/>
          <pc:sldMk cId="2205607508" sldId="452"/>
        </pc:sldMkLst>
        <pc:spChg chg="mod">
          <ac:chgData name="tien tran" userId="f5c0b7c74de91c7e" providerId="Windows Live" clId="Web-{A1417D89-5671-4CC6-AA32-6782580E67BF}" dt="2023-08-12T02:34:56.573" v="211" actId="20577"/>
          <ac:spMkLst>
            <pc:docMk/>
            <pc:sldMk cId="2205607508" sldId="452"/>
            <ac:spMk id="2" creationId="{C3DECE27-60A8-CE58-55D3-4994F0A52FD5}"/>
          </ac:spMkLst>
        </pc:spChg>
        <pc:spChg chg="mod">
          <ac:chgData name="tien tran" userId="f5c0b7c74de91c7e" providerId="Windows Live" clId="Web-{A1417D89-5671-4CC6-AA32-6782580E67BF}" dt="2023-08-12T02:35:10.277" v="213" actId="20577"/>
          <ac:spMkLst>
            <pc:docMk/>
            <pc:sldMk cId="2205607508" sldId="452"/>
            <ac:spMk id="3" creationId="{6CD4EF66-A4F6-0075-D020-6F4E3DC9441F}"/>
          </ac:spMkLst>
        </pc:spChg>
        <pc:graphicFrameChg chg="add mod">
          <ac:chgData name="tien tran" userId="f5c0b7c74de91c7e" providerId="Windows Live" clId="Web-{A1417D89-5671-4CC6-AA32-6782580E67BF}" dt="2023-08-12T02:35:20.652" v="215" actId="1076"/>
          <ac:graphicFrameMkLst>
            <pc:docMk/>
            <pc:sldMk cId="2205607508" sldId="452"/>
            <ac:graphicFrameMk id="6" creationId="{0221D8A2-170B-EC27-6653-CF6D6ADB1561}"/>
          </ac:graphicFrameMkLst>
        </pc:graphicFrameChg>
      </pc:sldChg>
      <pc:sldChg chg="modSp new">
        <pc:chgData name="tien tran" userId="f5c0b7c74de91c7e" providerId="Windows Live" clId="Web-{A1417D89-5671-4CC6-AA32-6782580E67BF}" dt="2023-08-12T02:29:05.451" v="161" actId="20577"/>
        <pc:sldMkLst>
          <pc:docMk/>
          <pc:sldMk cId="4278724821" sldId="453"/>
        </pc:sldMkLst>
        <pc:spChg chg="mod">
          <ac:chgData name="tien tran" userId="f5c0b7c74de91c7e" providerId="Windows Live" clId="Web-{A1417D89-5671-4CC6-AA32-6782580E67BF}" dt="2023-08-12T02:28:52.841" v="159" actId="20577"/>
          <ac:spMkLst>
            <pc:docMk/>
            <pc:sldMk cId="4278724821" sldId="453"/>
            <ac:spMk id="2" creationId="{0F128C51-3870-06E1-65A4-2647023B866F}"/>
          </ac:spMkLst>
        </pc:spChg>
        <pc:spChg chg="mod">
          <ac:chgData name="tien tran" userId="f5c0b7c74de91c7e" providerId="Windows Live" clId="Web-{A1417D89-5671-4CC6-AA32-6782580E67BF}" dt="2023-08-12T02:29:05.451" v="161" actId="20577"/>
          <ac:spMkLst>
            <pc:docMk/>
            <pc:sldMk cId="4278724821" sldId="453"/>
            <ac:spMk id="3" creationId="{8D3DB1A5-2ED6-B1C3-EF28-34D51CE52399}"/>
          </ac:spMkLst>
        </pc:spChg>
      </pc:sldChg>
      <pc:sldChg chg="modSp new">
        <pc:chgData name="tien tran" userId="f5c0b7c74de91c7e" providerId="Windows Live" clId="Web-{A1417D89-5671-4CC6-AA32-6782580E67BF}" dt="2023-08-12T02:28:14.105" v="155" actId="20577"/>
        <pc:sldMkLst>
          <pc:docMk/>
          <pc:sldMk cId="2018105247" sldId="454"/>
        </pc:sldMkLst>
        <pc:spChg chg="mod">
          <ac:chgData name="tien tran" userId="f5c0b7c74de91c7e" providerId="Windows Live" clId="Web-{A1417D89-5671-4CC6-AA32-6782580E67BF}" dt="2023-08-12T02:28:01.949" v="151" actId="20577"/>
          <ac:spMkLst>
            <pc:docMk/>
            <pc:sldMk cId="2018105247" sldId="454"/>
            <ac:spMk id="2" creationId="{464E4975-B9F2-1259-F034-84EB85260DED}"/>
          </ac:spMkLst>
        </pc:spChg>
        <pc:spChg chg="mod">
          <ac:chgData name="tien tran" userId="f5c0b7c74de91c7e" providerId="Windows Live" clId="Web-{A1417D89-5671-4CC6-AA32-6782580E67BF}" dt="2023-08-12T02:28:14.105" v="155" actId="20577"/>
          <ac:spMkLst>
            <pc:docMk/>
            <pc:sldMk cId="2018105247" sldId="454"/>
            <ac:spMk id="3" creationId="{DD03F122-D0B8-7D20-1541-2D1CD71B826C}"/>
          </ac:spMkLst>
        </pc:spChg>
      </pc:sldChg>
      <pc:sldChg chg="modSp new">
        <pc:chgData name="tien tran" userId="f5c0b7c74de91c7e" providerId="Windows Live" clId="Web-{A1417D89-5671-4CC6-AA32-6782580E67BF}" dt="2023-08-12T02:31:35.191" v="179" actId="20577"/>
        <pc:sldMkLst>
          <pc:docMk/>
          <pc:sldMk cId="462244606" sldId="455"/>
        </pc:sldMkLst>
        <pc:spChg chg="mod">
          <ac:chgData name="tien tran" userId="f5c0b7c74de91c7e" providerId="Windows Live" clId="Web-{A1417D89-5671-4CC6-AA32-6782580E67BF}" dt="2023-08-12T02:30:25.423" v="170" actId="20577"/>
          <ac:spMkLst>
            <pc:docMk/>
            <pc:sldMk cId="462244606" sldId="455"/>
            <ac:spMk id="2" creationId="{F87E0FD4-2ADA-CAD7-0025-28CC830A1A11}"/>
          </ac:spMkLst>
        </pc:spChg>
        <pc:spChg chg="mod">
          <ac:chgData name="tien tran" userId="f5c0b7c74de91c7e" providerId="Windows Live" clId="Web-{A1417D89-5671-4CC6-AA32-6782580E67BF}" dt="2023-08-12T02:31:35.191" v="179" actId="20577"/>
          <ac:spMkLst>
            <pc:docMk/>
            <pc:sldMk cId="462244606" sldId="455"/>
            <ac:spMk id="3" creationId="{C94FB708-626B-42A3-0B8A-7575CF6BCA88}"/>
          </ac:spMkLst>
        </pc:spChg>
      </pc:sldChg>
      <pc:sldChg chg="addSp modSp new">
        <pc:chgData name="tien tran" userId="f5c0b7c74de91c7e" providerId="Windows Live" clId="Web-{A1417D89-5671-4CC6-AA32-6782580E67BF}" dt="2023-08-12T02:33:31.898" v="193" actId="1076"/>
        <pc:sldMkLst>
          <pc:docMk/>
          <pc:sldMk cId="2490307678" sldId="456"/>
        </pc:sldMkLst>
        <pc:spChg chg="mod">
          <ac:chgData name="tien tran" userId="f5c0b7c74de91c7e" providerId="Windows Live" clId="Web-{A1417D89-5671-4CC6-AA32-6782580E67BF}" dt="2023-08-12T02:31:47.332" v="183" actId="20577"/>
          <ac:spMkLst>
            <pc:docMk/>
            <pc:sldMk cId="2490307678" sldId="456"/>
            <ac:spMk id="2" creationId="{9A398E8A-AA72-2A8B-F3E4-FEDB6D0B96B4}"/>
          </ac:spMkLst>
        </pc:spChg>
        <pc:spChg chg="mod">
          <ac:chgData name="tien tran" userId="f5c0b7c74de91c7e" providerId="Windows Live" clId="Web-{A1417D89-5671-4CC6-AA32-6782580E67BF}" dt="2023-08-12T02:33:28.429" v="192" actId="14100"/>
          <ac:spMkLst>
            <pc:docMk/>
            <pc:sldMk cId="2490307678" sldId="456"/>
            <ac:spMk id="3" creationId="{FB7CAB0B-F8E0-A551-80BB-FB7B1F8A89F2}"/>
          </ac:spMkLst>
        </pc:spChg>
        <pc:picChg chg="add mod">
          <ac:chgData name="tien tran" userId="f5c0b7c74de91c7e" providerId="Windows Live" clId="Web-{A1417D89-5671-4CC6-AA32-6782580E67BF}" dt="2023-08-12T02:33:31.898" v="193" actId="1076"/>
          <ac:picMkLst>
            <pc:docMk/>
            <pc:sldMk cId="2490307678" sldId="456"/>
            <ac:picMk id="5" creationId="{4409F675-6475-1791-23E6-D139256AA4F1}"/>
          </ac:picMkLst>
        </pc:picChg>
      </pc:sldChg>
      <pc:sldChg chg="modSp new">
        <pc:chgData name="tien tran" userId="f5c0b7c74de91c7e" providerId="Windows Live" clId="Web-{A1417D89-5671-4CC6-AA32-6782580E67BF}" dt="2023-08-12T02:34:38.791" v="203" actId="20577"/>
        <pc:sldMkLst>
          <pc:docMk/>
          <pc:sldMk cId="2453985259" sldId="457"/>
        </pc:sldMkLst>
        <pc:spChg chg="mod">
          <ac:chgData name="tien tran" userId="f5c0b7c74de91c7e" providerId="Windows Live" clId="Web-{A1417D89-5671-4CC6-AA32-6782580E67BF}" dt="2023-08-12T02:34:03.525" v="198" actId="20577"/>
          <ac:spMkLst>
            <pc:docMk/>
            <pc:sldMk cId="2453985259" sldId="457"/>
            <ac:spMk id="2" creationId="{1B46FEFE-5C2A-76E4-7335-8E3D51534DB8}"/>
          </ac:spMkLst>
        </pc:spChg>
        <pc:spChg chg="mod">
          <ac:chgData name="tien tran" userId="f5c0b7c74de91c7e" providerId="Windows Live" clId="Web-{A1417D89-5671-4CC6-AA32-6782580E67BF}" dt="2023-08-12T02:34:38.791" v="203" actId="20577"/>
          <ac:spMkLst>
            <pc:docMk/>
            <pc:sldMk cId="2453985259" sldId="457"/>
            <ac:spMk id="3" creationId="{CDDF6050-4490-3D0E-F7A2-CECC548B15E8}"/>
          </ac:spMkLst>
        </pc:spChg>
      </pc:sldChg>
      <pc:sldChg chg="modSp new">
        <pc:chgData name="tien tran" userId="f5c0b7c74de91c7e" providerId="Windows Live" clId="Web-{A1417D89-5671-4CC6-AA32-6782580E67BF}" dt="2023-08-12T02:37:33.376" v="234" actId="20577"/>
        <pc:sldMkLst>
          <pc:docMk/>
          <pc:sldMk cId="1691876928" sldId="458"/>
        </pc:sldMkLst>
        <pc:spChg chg="mod">
          <ac:chgData name="tien tran" userId="f5c0b7c74de91c7e" providerId="Windows Live" clId="Web-{A1417D89-5671-4CC6-AA32-6782580E67BF}" dt="2023-08-12T02:36:34.968" v="223" actId="20577"/>
          <ac:spMkLst>
            <pc:docMk/>
            <pc:sldMk cId="1691876928" sldId="458"/>
            <ac:spMk id="2" creationId="{A172BC1A-0928-08B6-3C1C-173FA36C3F1D}"/>
          </ac:spMkLst>
        </pc:spChg>
        <pc:spChg chg="mod">
          <ac:chgData name="tien tran" userId="f5c0b7c74de91c7e" providerId="Windows Live" clId="Web-{A1417D89-5671-4CC6-AA32-6782580E67BF}" dt="2023-08-12T02:37:33.376" v="234" actId="20577"/>
          <ac:spMkLst>
            <pc:docMk/>
            <pc:sldMk cId="1691876928" sldId="458"/>
            <ac:spMk id="3" creationId="{61C80EFD-739F-C881-2022-86CF6227F575}"/>
          </ac:spMkLst>
        </pc:spChg>
      </pc:sldChg>
      <pc:sldChg chg="modSp new">
        <pc:chgData name="tien tran" userId="f5c0b7c74de91c7e" providerId="Windows Live" clId="Web-{A1417D89-5671-4CC6-AA32-6782580E67BF}" dt="2023-08-12T02:38:12.471" v="241" actId="20577"/>
        <pc:sldMkLst>
          <pc:docMk/>
          <pc:sldMk cId="1592320012" sldId="459"/>
        </pc:sldMkLst>
        <pc:spChg chg="mod">
          <ac:chgData name="tien tran" userId="f5c0b7c74de91c7e" providerId="Windows Live" clId="Web-{A1417D89-5671-4CC6-AA32-6782580E67BF}" dt="2023-08-12T02:38:09.018" v="239" actId="20577"/>
          <ac:spMkLst>
            <pc:docMk/>
            <pc:sldMk cId="1592320012" sldId="459"/>
            <ac:spMk id="2" creationId="{34245C5D-D141-4ECB-0D5D-23F524C5783A}"/>
          </ac:spMkLst>
        </pc:spChg>
        <pc:spChg chg="mod">
          <ac:chgData name="tien tran" userId="f5c0b7c74de91c7e" providerId="Windows Live" clId="Web-{A1417D89-5671-4CC6-AA32-6782580E67BF}" dt="2023-08-12T02:38:12.471" v="241" actId="20577"/>
          <ac:spMkLst>
            <pc:docMk/>
            <pc:sldMk cId="1592320012" sldId="459"/>
            <ac:spMk id="3" creationId="{6479A5E7-F792-F403-02AF-5948567F408A}"/>
          </ac:spMkLst>
        </pc:spChg>
      </pc:sldChg>
      <pc:sldChg chg="add del replId">
        <pc:chgData name="tien tran" userId="f5c0b7c74de91c7e" providerId="Windows Live" clId="Web-{A1417D89-5671-4CC6-AA32-6782580E67BF}" dt="2023-08-12T02:36:21.498" v="218"/>
        <pc:sldMkLst>
          <pc:docMk/>
          <pc:sldMk cId="3999720367" sldId="459"/>
        </pc:sldMkLst>
      </pc:sldChg>
      <pc:sldChg chg="modSp new">
        <pc:chgData name="tien tran" userId="f5c0b7c74de91c7e" providerId="Windows Live" clId="Web-{A1417D89-5671-4CC6-AA32-6782580E67BF}" dt="2023-08-12T03:01:03.750" v="301" actId="20577"/>
        <pc:sldMkLst>
          <pc:docMk/>
          <pc:sldMk cId="4272214377" sldId="460"/>
        </pc:sldMkLst>
        <pc:spChg chg="mod">
          <ac:chgData name="tien tran" userId="f5c0b7c74de91c7e" providerId="Windows Live" clId="Web-{A1417D89-5671-4CC6-AA32-6782580E67BF}" dt="2023-08-12T02:39:06.004" v="259" actId="20577"/>
          <ac:spMkLst>
            <pc:docMk/>
            <pc:sldMk cId="4272214377" sldId="460"/>
            <ac:spMk id="2" creationId="{E410F398-DB1A-98FB-3BA6-5BF9226A16BA}"/>
          </ac:spMkLst>
        </pc:spChg>
        <pc:spChg chg="mod">
          <ac:chgData name="tien tran" userId="f5c0b7c74de91c7e" providerId="Windows Live" clId="Web-{A1417D89-5671-4CC6-AA32-6782580E67BF}" dt="2023-08-12T03:01:03.750" v="301" actId="20577"/>
          <ac:spMkLst>
            <pc:docMk/>
            <pc:sldMk cId="4272214377" sldId="460"/>
            <ac:spMk id="3" creationId="{6E42C76E-3F1D-E84E-659E-F1C4A867E9ED}"/>
          </ac:spMkLst>
        </pc:spChg>
      </pc:sldChg>
      <pc:sldChg chg="modSp new">
        <pc:chgData name="tien tran" userId="f5c0b7c74de91c7e" providerId="Windows Live" clId="Web-{A1417D89-5671-4CC6-AA32-6782580E67BF}" dt="2023-08-12T03:01:18.422" v="303" actId="20577"/>
        <pc:sldMkLst>
          <pc:docMk/>
          <pc:sldMk cId="506047178" sldId="461"/>
        </pc:sldMkLst>
        <pc:spChg chg="mod">
          <ac:chgData name="tien tran" userId="f5c0b7c74de91c7e" providerId="Windows Live" clId="Web-{A1417D89-5671-4CC6-AA32-6782580E67BF}" dt="2023-08-12T02:38:34.331" v="246" actId="20577"/>
          <ac:spMkLst>
            <pc:docMk/>
            <pc:sldMk cId="506047178" sldId="461"/>
            <ac:spMk id="2" creationId="{4202CEC2-E004-A794-7DE3-246B52FE0486}"/>
          </ac:spMkLst>
        </pc:spChg>
        <pc:spChg chg="mod">
          <ac:chgData name="tien tran" userId="f5c0b7c74de91c7e" providerId="Windows Live" clId="Web-{A1417D89-5671-4CC6-AA32-6782580E67BF}" dt="2023-08-12T03:01:18.422" v="303" actId="20577"/>
          <ac:spMkLst>
            <pc:docMk/>
            <pc:sldMk cId="506047178" sldId="461"/>
            <ac:spMk id="3" creationId="{B47B8C26-4C84-2A54-F960-0BD908D3392C}"/>
          </ac:spMkLst>
        </pc:spChg>
      </pc:sldChg>
      <pc:sldChg chg="modSp add ord replId">
        <pc:chgData name="tien tran" userId="f5c0b7c74de91c7e" providerId="Windows Live" clId="Web-{A1417D89-5671-4CC6-AA32-6782580E67BF}" dt="2023-08-12T03:18:36.608" v="413" actId="20577"/>
        <pc:sldMkLst>
          <pc:docMk/>
          <pc:sldMk cId="3053965576" sldId="462"/>
        </pc:sldMkLst>
        <pc:spChg chg="mod">
          <ac:chgData name="tien tran" userId="f5c0b7c74de91c7e" providerId="Windows Live" clId="Web-{A1417D89-5671-4CC6-AA32-6782580E67BF}" dt="2023-08-12T03:18:36.608" v="413" actId="20577"/>
          <ac:spMkLst>
            <pc:docMk/>
            <pc:sldMk cId="3053965576" sldId="462"/>
            <ac:spMk id="2" creationId="{E410F398-DB1A-98FB-3BA6-5BF9226A16BA}"/>
          </ac:spMkLst>
        </pc:spChg>
        <pc:spChg chg="mod">
          <ac:chgData name="tien tran" userId="f5c0b7c74de91c7e" providerId="Windows Live" clId="Web-{A1417D89-5671-4CC6-AA32-6782580E67BF}" dt="2023-08-12T03:18:30.952" v="412" actId="20577"/>
          <ac:spMkLst>
            <pc:docMk/>
            <pc:sldMk cId="3053965576" sldId="462"/>
            <ac:spMk id="3" creationId="{6E42C76E-3F1D-E84E-659E-F1C4A867E9ED}"/>
          </ac:spMkLst>
        </pc:spChg>
      </pc:sldChg>
      <pc:sldChg chg="modSp add replId">
        <pc:chgData name="tien tran" userId="f5c0b7c74de91c7e" providerId="Windows Live" clId="Web-{A1417D89-5671-4CC6-AA32-6782580E67BF}" dt="2023-08-12T02:40:40.133" v="284" actId="20577"/>
        <pc:sldMkLst>
          <pc:docMk/>
          <pc:sldMk cId="2855095161" sldId="463"/>
        </pc:sldMkLst>
        <pc:spChg chg="mod">
          <ac:chgData name="tien tran" userId="f5c0b7c74de91c7e" providerId="Windows Live" clId="Web-{A1417D89-5671-4CC6-AA32-6782580E67BF}" dt="2023-08-12T02:40:14.804" v="275" actId="20577"/>
          <ac:spMkLst>
            <pc:docMk/>
            <pc:sldMk cId="2855095161" sldId="463"/>
            <ac:spMk id="2" creationId="{E410F398-DB1A-98FB-3BA6-5BF9226A16BA}"/>
          </ac:spMkLst>
        </pc:spChg>
        <pc:spChg chg="mod">
          <ac:chgData name="tien tran" userId="f5c0b7c74de91c7e" providerId="Windows Live" clId="Web-{A1417D89-5671-4CC6-AA32-6782580E67BF}" dt="2023-08-12T02:40:40.133" v="284" actId="20577"/>
          <ac:spMkLst>
            <pc:docMk/>
            <pc:sldMk cId="2855095161" sldId="463"/>
            <ac:spMk id="3" creationId="{6E42C76E-3F1D-E84E-659E-F1C4A867E9ED}"/>
          </ac:spMkLst>
        </pc:spChg>
      </pc:sldChg>
      <pc:sldChg chg="addSp delSp modSp add replId">
        <pc:chgData name="tien tran" userId="f5c0b7c74de91c7e" providerId="Windows Live" clId="Web-{A1417D89-5671-4CC6-AA32-6782580E67BF}" dt="2023-08-12T03:01:30.673" v="305" actId="20577"/>
        <pc:sldMkLst>
          <pc:docMk/>
          <pc:sldMk cId="3314620272" sldId="464"/>
        </pc:sldMkLst>
        <pc:spChg chg="mod">
          <ac:chgData name="tien tran" userId="f5c0b7c74de91c7e" providerId="Windows Live" clId="Web-{A1417D89-5671-4CC6-AA32-6782580E67BF}" dt="2023-08-12T02:39:25.255" v="265" actId="20577"/>
          <ac:spMkLst>
            <pc:docMk/>
            <pc:sldMk cId="3314620272" sldId="464"/>
            <ac:spMk id="2" creationId="{E410F398-DB1A-98FB-3BA6-5BF9226A16BA}"/>
          </ac:spMkLst>
        </pc:spChg>
        <pc:spChg chg="mod">
          <ac:chgData name="tien tran" userId="f5c0b7c74de91c7e" providerId="Windows Live" clId="Web-{A1417D89-5671-4CC6-AA32-6782580E67BF}" dt="2023-08-12T03:01:30.673" v="305" actId="20577"/>
          <ac:spMkLst>
            <pc:docMk/>
            <pc:sldMk cId="3314620272" sldId="464"/>
            <ac:spMk id="3" creationId="{6E42C76E-3F1D-E84E-659E-F1C4A867E9ED}"/>
          </ac:spMkLst>
        </pc:spChg>
        <pc:spChg chg="add del">
          <ac:chgData name="tien tran" userId="f5c0b7c74de91c7e" providerId="Windows Live" clId="Web-{A1417D89-5671-4CC6-AA32-6782580E67BF}" dt="2023-08-12T02:39:29.693" v="267"/>
          <ac:spMkLst>
            <pc:docMk/>
            <pc:sldMk cId="3314620272" sldId="464"/>
            <ac:spMk id="5" creationId="{58FC385A-1E79-D60B-5E10-FDBDFE313062}"/>
          </ac:spMkLst>
        </pc:spChg>
        <pc:spChg chg="add del">
          <ac:chgData name="tien tran" userId="f5c0b7c74de91c7e" providerId="Windows Live" clId="Web-{A1417D89-5671-4CC6-AA32-6782580E67BF}" dt="2023-08-12T02:39:29.693" v="267"/>
          <ac:spMkLst>
            <pc:docMk/>
            <pc:sldMk cId="3314620272" sldId="464"/>
            <ac:spMk id="6" creationId="{7D8D185D-D516-5915-13E3-DBF5C18893B9}"/>
          </ac:spMkLst>
        </pc:spChg>
        <pc:spChg chg="add del">
          <ac:chgData name="tien tran" userId="f5c0b7c74de91c7e" providerId="Windows Live" clId="Web-{A1417D89-5671-4CC6-AA32-6782580E67BF}" dt="2023-08-12T02:39:29.693" v="267"/>
          <ac:spMkLst>
            <pc:docMk/>
            <pc:sldMk cId="3314620272" sldId="464"/>
            <ac:spMk id="7" creationId="{1807AE42-C7F3-D1BA-868B-B3818E0B2178}"/>
          </ac:spMkLst>
        </pc:spChg>
        <pc:graphicFrameChg chg="add mod">
          <ac:chgData name="tien tran" userId="f5c0b7c74de91c7e" providerId="Windows Live" clId="Web-{A1417D89-5671-4CC6-AA32-6782580E67BF}" dt="2023-08-12T02:39:56.569" v="271" actId="1076"/>
          <ac:graphicFrameMkLst>
            <pc:docMk/>
            <pc:sldMk cId="3314620272" sldId="464"/>
            <ac:graphicFrameMk id="9" creationId="{E84FC6A0-8E5A-E2A9-DF4E-966EF02A7D99}"/>
          </ac:graphicFrameMkLst>
        </pc:graphicFrameChg>
      </pc:sldChg>
      <pc:sldChg chg="modSp new">
        <pc:chgData name="tien tran" userId="f5c0b7c74de91c7e" providerId="Windows Live" clId="Web-{A1417D89-5671-4CC6-AA32-6782580E67BF}" dt="2023-08-12T03:08:08.700" v="333" actId="20577"/>
        <pc:sldMkLst>
          <pc:docMk/>
          <pc:sldMk cId="2372846115" sldId="465"/>
        </pc:sldMkLst>
        <pc:spChg chg="mod">
          <ac:chgData name="tien tran" userId="f5c0b7c74de91c7e" providerId="Windows Live" clId="Web-{A1417D89-5671-4CC6-AA32-6782580E67BF}" dt="2023-08-12T03:07:19.605" v="329" actId="20577"/>
          <ac:spMkLst>
            <pc:docMk/>
            <pc:sldMk cId="2372846115" sldId="465"/>
            <ac:spMk id="2" creationId="{B4044E8D-6272-AA6C-850B-CC799EBABBFE}"/>
          </ac:spMkLst>
        </pc:spChg>
        <pc:spChg chg="mod">
          <ac:chgData name="tien tran" userId="f5c0b7c74de91c7e" providerId="Windows Live" clId="Web-{A1417D89-5671-4CC6-AA32-6782580E67BF}" dt="2023-08-12T03:08:08.700" v="333" actId="20577"/>
          <ac:spMkLst>
            <pc:docMk/>
            <pc:sldMk cId="2372846115" sldId="465"/>
            <ac:spMk id="3" creationId="{6A47B44D-15FB-22E3-3239-74E7BF163261}"/>
          </ac:spMkLst>
        </pc:spChg>
      </pc:sldChg>
      <pc:sldChg chg="addSp delSp modSp add replId">
        <pc:chgData name="tien tran" userId="f5c0b7c74de91c7e" providerId="Windows Live" clId="Web-{A1417D89-5671-4CC6-AA32-6782580E67BF}" dt="2023-08-12T03:09:33.733" v="347" actId="1076"/>
        <pc:sldMkLst>
          <pc:docMk/>
          <pc:sldMk cId="3801038533" sldId="466"/>
        </pc:sldMkLst>
        <pc:spChg chg="del mod">
          <ac:chgData name="tien tran" userId="f5c0b7c74de91c7e" providerId="Windows Live" clId="Web-{A1417D89-5671-4CC6-AA32-6782580E67BF}" dt="2023-08-12T03:08:44.701" v="336"/>
          <ac:spMkLst>
            <pc:docMk/>
            <pc:sldMk cId="3801038533" sldId="466"/>
            <ac:spMk id="3" creationId="{6A47B44D-15FB-22E3-3239-74E7BF163261}"/>
          </ac:spMkLst>
        </pc:spChg>
        <pc:picChg chg="add mod ord">
          <ac:chgData name="tien tran" userId="f5c0b7c74de91c7e" providerId="Windows Live" clId="Web-{A1417D89-5671-4CC6-AA32-6782580E67BF}" dt="2023-08-12T03:09:19.717" v="344" actId="1076"/>
          <ac:picMkLst>
            <pc:docMk/>
            <pc:sldMk cId="3801038533" sldId="466"/>
            <ac:picMk id="5" creationId="{D5663B49-922F-1DAB-F1BF-D01B2E4FAC55}"/>
          </ac:picMkLst>
        </pc:picChg>
        <pc:picChg chg="add mod">
          <ac:chgData name="tien tran" userId="f5c0b7c74de91c7e" providerId="Windows Live" clId="Web-{A1417D89-5671-4CC6-AA32-6782580E67BF}" dt="2023-08-12T03:09:33.733" v="347" actId="1076"/>
          <ac:picMkLst>
            <pc:docMk/>
            <pc:sldMk cId="3801038533" sldId="466"/>
            <ac:picMk id="6" creationId="{8C616509-70A5-C5E0-8400-D5CDFB6CA027}"/>
          </ac:picMkLst>
        </pc:picChg>
      </pc:sldChg>
      <pc:sldChg chg="addSp delSp modSp add replId">
        <pc:chgData name="tien tran" userId="f5c0b7c74de91c7e" providerId="Windows Live" clId="Web-{A1417D89-5671-4CC6-AA32-6782580E67BF}" dt="2023-08-12T03:11:23.705" v="366" actId="1076"/>
        <pc:sldMkLst>
          <pc:docMk/>
          <pc:sldMk cId="3937768751" sldId="467"/>
        </pc:sldMkLst>
        <pc:spChg chg="mod">
          <ac:chgData name="tien tran" userId="f5c0b7c74de91c7e" providerId="Windows Live" clId="Web-{A1417D89-5671-4CC6-AA32-6782580E67BF}" dt="2023-08-12T03:10:28.079" v="358" actId="20577"/>
          <ac:spMkLst>
            <pc:docMk/>
            <pc:sldMk cId="3937768751" sldId="467"/>
            <ac:spMk id="2" creationId="{B4044E8D-6272-AA6C-850B-CC799EBABBFE}"/>
          </ac:spMkLst>
        </pc:spChg>
        <pc:spChg chg="add del mod">
          <ac:chgData name="tien tran" userId="f5c0b7c74de91c7e" providerId="Windows Live" clId="Web-{A1417D89-5671-4CC6-AA32-6782580E67BF}" dt="2023-08-12T03:10:47.767" v="361"/>
          <ac:spMkLst>
            <pc:docMk/>
            <pc:sldMk cId="3937768751" sldId="467"/>
            <ac:spMk id="7" creationId="{3A7A1A56-86DA-D43C-A6CB-6F25E8363649}"/>
          </ac:spMkLst>
        </pc:spChg>
        <pc:picChg chg="del">
          <ac:chgData name="tien tran" userId="f5c0b7c74de91c7e" providerId="Windows Live" clId="Web-{A1417D89-5671-4CC6-AA32-6782580E67BF}" dt="2023-08-12T03:10:30.938" v="359"/>
          <ac:picMkLst>
            <pc:docMk/>
            <pc:sldMk cId="3937768751" sldId="467"/>
            <ac:picMk id="5" creationId="{D5663B49-922F-1DAB-F1BF-D01B2E4FAC55}"/>
          </ac:picMkLst>
        </pc:picChg>
        <pc:picChg chg="del">
          <ac:chgData name="tien tran" userId="f5c0b7c74de91c7e" providerId="Windows Live" clId="Web-{A1417D89-5671-4CC6-AA32-6782580E67BF}" dt="2023-08-12T03:10:32.141" v="360"/>
          <ac:picMkLst>
            <pc:docMk/>
            <pc:sldMk cId="3937768751" sldId="467"/>
            <ac:picMk id="6" creationId="{8C616509-70A5-C5E0-8400-D5CDFB6CA027}"/>
          </ac:picMkLst>
        </pc:picChg>
        <pc:picChg chg="add mod ord">
          <ac:chgData name="tien tran" userId="f5c0b7c74de91c7e" providerId="Windows Live" clId="Web-{A1417D89-5671-4CC6-AA32-6782580E67BF}" dt="2023-08-12T03:10:50.626" v="362" actId="1076"/>
          <ac:picMkLst>
            <pc:docMk/>
            <pc:sldMk cId="3937768751" sldId="467"/>
            <ac:picMk id="8" creationId="{A94A608E-F1D7-ABAD-1592-F350E03896AB}"/>
          </ac:picMkLst>
        </pc:picChg>
        <pc:picChg chg="add mod">
          <ac:chgData name="tien tran" userId="f5c0b7c74de91c7e" providerId="Windows Live" clId="Web-{A1417D89-5671-4CC6-AA32-6782580E67BF}" dt="2023-08-12T03:11:23.705" v="366" actId="1076"/>
          <ac:picMkLst>
            <pc:docMk/>
            <pc:sldMk cId="3937768751" sldId="467"/>
            <ac:picMk id="9" creationId="{960A4917-48A4-B3C3-4683-1D39526D7CBB}"/>
          </ac:picMkLst>
        </pc:picChg>
      </pc:sldChg>
      <pc:sldChg chg="modSp new">
        <pc:chgData name="tien tran" userId="f5c0b7c74de91c7e" providerId="Windows Live" clId="Web-{A1417D89-5671-4CC6-AA32-6782580E67BF}" dt="2023-08-12T03:15:17.103" v="373" actId="20577"/>
        <pc:sldMkLst>
          <pc:docMk/>
          <pc:sldMk cId="1562207590" sldId="468"/>
        </pc:sldMkLst>
        <pc:spChg chg="mod">
          <ac:chgData name="tien tran" userId="f5c0b7c74de91c7e" providerId="Windows Live" clId="Web-{A1417D89-5671-4CC6-AA32-6782580E67BF}" dt="2023-08-12T03:14:11.648" v="371" actId="20577"/>
          <ac:spMkLst>
            <pc:docMk/>
            <pc:sldMk cId="1562207590" sldId="468"/>
            <ac:spMk id="2" creationId="{7BDD957D-4589-8C1B-BEC4-330B455BF50A}"/>
          </ac:spMkLst>
        </pc:spChg>
        <pc:spChg chg="mod">
          <ac:chgData name="tien tran" userId="f5c0b7c74de91c7e" providerId="Windows Live" clId="Web-{A1417D89-5671-4CC6-AA32-6782580E67BF}" dt="2023-08-12T03:15:17.103" v="373" actId="20577"/>
          <ac:spMkLst>
            <pc:docMk/>
            <pc:sldMk cId="1562207590" sldId="468"/>
            <ac:spMk id="3" creationId="{348C2CAE-073F-B3D6-05A3-63F966C977E0}"/>
          </ac:spMkLst>
        </pc:spChg>
      </pc:sldChg>
      <pc:sldChg chg="addSp delSp modSp add replId">
        <pc:chgData name="tien tran" userId="f5c0b7c74de91c7e" providerId="Windows Live" clId="Web-{A1417D89-5671-4CC6-AA32-6782580E67BF}" dt="2023-08-12T03:15:32.306" v="379" actId="14100"/>
        <pc:sldMkLst>
          <pc:docMk/>
          <pc:sldMk cId="842645735" sldId="469"/>
        </pc:sldMkLst>
        <pc:spChg chg="del mod">
          <ac:chgData name="tien tran" userId="f5c0b7c74de91c7e" providerId="Windows Live" clId="Web-{A1417D89-5671-4CC6-AA32-6782580E67BF}" dt="2023-08-12T03:15:25.853" v="376"/>
          <ac:spMkLst>
            <pc:docMk/>
            <pc:sldMk cId="842645735" sldId="469"/>
            <ac:spMk id="3" creationId="{348C2CAE-073F-B3D6-05A3-63F966C977E0}"/>
          </ac:spMkLst>
        </pc:spChg>
        <pc:picChg chg="add mod ord">
          <ac:chgData name="tien tran" userId="f5c0b7c74de91c7e" providerId="Windows Live" clId="Web-{A1417D89-5671-4CC6-AA32-6782580E67BF}" dt="2023-08-12T03:15:32.306" v="379" actId="14100"/>
          <ac:picMkLst>
            <pc:docMk/>
            <pc:sldMk cId="842645735" sldId="469"/>
            <ac:picMk id="5" creationId="{20A7C6E9-AE72-7543-F836-BC49396251A7}"/>
          </ac:picMkLst>
        </pc:picChg>
      </pc:sldChg>
      <pc:sldChg chg="modSp new">
        <pc:chgData name="tien tran" userId="f5c0b7c74de91c7e" providerId="Windows Live" clId="Web-{A1417D89-5671-4CC6-AA32-6782580E67BF}" dt="2023-08-12T03:16:08.542" v="393" actId="20577"/>
        <pc:sldMkLst>
          <pc:docMk/>
          <pc:sldMk cId="784413137" sldId="470"/>
        </pc:sldMkLst>
        <pc:spChg chg="mod">
          <ac:chgData name="tien tran" userId="f5c0b7c74de91c7e" providerId="Windows Live" clId="Web-{A1417D89-5671-4CC6-AA32-6782580E67BF}" dt="2023-08-12T03:15:55.869" v="390" actId="20577"/>
          <ac:spMkLst>
            <pc:docMk/>
            <pc:sldMk cId="784413137" sldId="470"/>
            <ac:spMk id="2" creationId="{2097BA7A-FAF8-F965-AF57-CF6319AFBC91}"/>
          </ac:spMkLst>
        </pc:spChg>
        <pc:spChg chg="mod">
          <ac:chgData name="tien tran" userId="f5c0b7c74de91c7e" providerId="Windows Live" clId="Web-{A1417D89-5671-4CC6-AA32-6782580E67BF}" dt="2023-08-12T03:16:08.542" v="393" actId="20577"/>
          <ac:spMkLst>
            <pc:docMk/>
            <pc:sldMk cId="784413137" sldId="470"/>
            <ac:spMk id="3" creationId="{BE861A2F-EF5E-FC42-1CD8-A97BE83D9A15}"/>
          </ac:spMkLst>
        </pc:spChg>
      </pc:sldChg>
      <pc:sldChg chg="addSp modSp add replId">
        <pc:chgData name="tien tran" userId="f5c0b7c74de91c7e" providerId="Windows Live" clId="Web-{A1417D89-5671-4CC6-AA32-6782580E67BF}" dt="2023-08-12T03:17:08.418" v="399" actId="14100"/>
        <pc:sldMkLst>
          <pc:docMk/>
          <pc:sldMk cId="3113586915" sldId="471"/>
        </pc:sldMkLst>
        <pc:spChg chg="mod">
          <ac:chgData name="tien tran" userId="f5c0b7c74de91c7e" providerId="Windows Live" clId="Web-{A1417D89-5671-4CC6-AA32-6782580E67BF}" dt="2023-08-12T03:16:46.887" v="395" actId="20577"/>
          <ac:spMkLst>
            <pc:docMk/>
            <pc:sldMk cId="3113586915" sldId="471"/>
            <ac:spMk id="3" creationId="{BE861A2F-EF5E-FC42-1CD8-A97BE83D9A15}"/>
          </ac:spMkLst>
        </pc:spChg>
        <pc:picChg chg="add mod">
          <ac:chgData name="tien tran" userId="f5c0b7c74de91c7e" providerId="Windows Live" clId="Web-{A1417D89-5671-4CC6-AA32-6782580E67BF}" dt="2023-08-12T03:17:08.418" v="399" actId="14100"/>
          <ac:picMkLst>
            <pc:docMk/>
            <pc:sldMk cId="3113586915" sldId="471"/>
            <ac:picMk id="5" creationId="{06F6616A-0535-2CA0-E072-FB8DE5475B4A}"/>
          </ac:picMkLst>
        </pc:picChg>
      </pc:sldChg>
      <pc:sldChg chg="modSp new">
        <pc:chgData name="tien tran" userId="f5c0b7c74de91c7e" providerId="Windows Live" clId="Web-{A1417D89-5671-4CC6-AA32-6782580E67BF}" dt="2023-08-12T03:18:03.108" v="410" actId="20577"/>
        <pc:sldMkLst>
          <pc:docMk/>
          <pc:sldMk cId="2919658375" sldId="472"/>
        </pc:sldMkLst>
        <pc:spChg chg="mod">
          <ac:chgData name="tien tran" userId="f5c0b7c74de91c7e" providerId="Windows Live" clId="Web-{A1417D89-5671-4CC6-AA32-6782580E67BF}" dt="2023-08-12T03:18:03.108" v="410" actId="20577"/>
          <ac:spMkLst>
            <pc:docMk/>
            <pc:sldMk cId="2919658375" sldId="472"/>
            <ac:spMk id="2" creationId="{AC08B8B9-6330-9FB6-B9A3-9B2BEE7B15BC}"/>
          </ac:spMkLst>
        </pc:spChg>
        <pc:spChg chg="mod">
          <ac:chgData name="tien tran" userId="f5c0b7c74de91c7e" providerId="Windows Live" clId="Web-{A1417D89-5671-4CC6-AA32-6782580E67BF}" dt="2023-08-12T03:17:41.763" v="407" actId="20577"/>
          <ac:spMkLst>
            <pc:docMk/>
            <pc:sldMk cId="2919658375" sldId="472"/>
            <ac:spMk id="3" creationId="{4DA7C5E6-5EF2-F8BF-C723-7C31E683A827}"/>
          </ac:spMkLst>
        </pc:spChg>
      </pc:sldChg>
      <pc:sldChg chg="new del">
        <pc:chgData name="tien tran" userId="f5c0b7c74de91c7e" providerId="Windows Live" clId="Web-{A1417D89-5671-4CC6-AA32-6782580E67BF}" dt="2023-08-12T03:26:42.060" v="494"/>
        <pc:sldMkLst>
          <pc:docMk/>
          <pc:sldMk cId="707813686" sldId="473"/>
        </pc:sldMkLst>
      </pc:sldChg>
      <pc:sldChg chg="modSp add ord replId">
        <pc:chgData name="tien tran" userId="f5c0b7c74de91c7e" providerId="Windows Live" clId="Web-{A1417D89-5671-4CC6-AA32-6782580E67BF}" dt="2023-08-12T03:22:23.115" v="473"/>
        <pc:sldMkLst>
          <pc:docMk/>
          <pc:sldMk cId="777188218" sldId="474"/>
        </pc:sldMkLst>
        <pc:spChg chg="mod">
          <ac:chgData name="tien tran" userId="f5c0b7c74de91c7e" providerId="Windows Live" clId="Web-{A1417D89-5671-4CC6-AA32-6782580E67BF}" dt="2023-08-12T03:22:15.318" v="472" actId="20577"/>
          <ac:spMkLst>
            <pc:docMk/>
            <pc:sldMk cId="777188218" sldId="474"/>
            <ac:spMk id="190467" creationId="{00000000-0000-0000-0000-000000000000}"/>
          </ac:spMkLst>
        </pc:spChg>
      </pc:sldChg>
      <pc:sldChg chg="modSp new">
        <pc:chgData name="tien tran" userId="f5c0b7c74de91c7e" providerId="Windows Live" clId="Web-{A1417D89-5671-4CC6-AA32-6782580E67BF}" dt="2023-08-12T03:24:58.713" v="480" actId="20577"/>
        <pc:sldMkLst>
          <pc:docMk/>
          <pc:sldMk cId="1653844099" sldId="475"/>
        </pc:sldMkLst>
        <pc:spChg chg="mod">
          <ac:chgData name="tien tran" userId="f5c0b7c74de91c7e" providerId="Windows Live" clId="Web-{A1417D89-5671-4CC6-AA32-6782580E67BF}" dt="2023-08-12T03:24:58.713" v="480" actId="20577"/>
          <ac:spMkLst>
            <pc:docMk/>
            <pc:sldMk cId="1653844099" sldId="475"/>
            <ac:spMk id="2" creationId="{801CD9B4-B708-DD20-DB32-BC66E871AF2C}"/>
          </ac:spMkLst>
        </pc:spChg>
        <pc:spChg chg="mod">
          <ac:chgData name="tien tran" userId="f5c0b7c74de91c7e" providerId="Windows Live" clId="Web-{A1417D89-5671-4CC6-AA32-6782580E67BF}" dt="2023-08-12T03:24:48.979" v="477" actId="20577"/>
          <ac:spMkLst>
            <pc:docMk/>
            <pc:sldMk cId="1653844099" sldId="475"/>
            <ac:spMk id="3" creationId="{EDC10411-CE3E-DE9B-55F0-CED47B85DBE0}"/>
          </ac:spMkLst>
        </pc:spChg>
      </pc:sldChg>
      <pc:sldChg chg="modSp new">
        <pc:chgData name="tien tran" userId="f5c0b7c74de91c7e" providerId="Windows Live" clId="Web-{A1417D89-5671-4CC6-AA32-6782580E67BF}" dt="2023-08-12T03:26:05.137" v="491" actId="20577"/>
        <pc:sldMkLst>
          <pc:docMk/>
          <pc:sldMk cId="2612855592" sldId="476"/>
        </pc:sldMkLst>
        <pc:spChg chg="mod">
          <ac:chgData name="tien tran" userId="f5c0b7c74de91c7e" providerId="Windows Live" clId="Web-{A1417D89-5671-4CC6-AA32-6782580E67BF}" dt="2023-08-12T03:26:05.137" v="491" actId="20577"/>
          <ac:spMkLst>
            <pc:docMk/>
            <pc:sldMk cId="2612855592" sldId="476"/>
            <ac:spMk id="2" creationId="{F16033D6-9A38-15FD-312F-43142A19E6E4}"/>
          </ac:spMkLst>
        </pc:spChg>
        <pc:spChg chg="mod">
          <ac:chgData name="tien tran" userId="f5c0b7c74de91c7e" providerId="Windows Live" clId="Web-{A1417D89-5671-4CC6-AA32-6782580E67BF}" dt="2023-08-12T03:25:33.652" v="485" actId="20577"/>
          <ac:spMkLst>
            <pc:docMk/>
            <pc:sldMk cId="2612855592" sldId="476"/>
            <ac:spMk id="3" creationId="{F858FA46-C795-316A-0C60-668A38D46962}"/>
          </ac:spMkLst>
        </pc:spChg>
      </pc:sldChg>
      <pc:sldChg chg="modSp add replId">
        <pc:chgData name="tien tran" userId="f5c0b7c74de91c7e" providerId="Windows Live" clId="Web-{A1417D89-5671-4CC6-AA32-6782580E67BF}" dt="2023-08-12T03:25:53.793" v="488" actId="20577"/>
        <pc:sldMkLst>
          <pc:docMk/>
          <pc:sldMk cId="1664006776" sldId="477"/>
        </pc:sldMkLst>
        <pc:spChg chg="mod">
          <ac:chgData name="tien tran" userId="f5c0b7c74de91c7e" providerId="Windows Live" clId="Web-{A1417D89-5671-4CC6-AA32-6782580E67BF}" dt="2023-08-12T03:25:53.793" v="488" actId="20577"/>
          <ac:spMkLst>
            <pc:docMk/>
            <pc:sldMk cId="1664006776" sldId="477"/>
            <ac:spMk id="190467" creationId="{00000000-0000-0000-0000-000000000000}"/>
          </ac:spMkLst>
        </pc:spChg>
      </pc:sldChg>
      <pc:sldChg chg="modSp add replId">
        <pc:chgData name="tien tran" userId="f5c0b7c74de91c7e" providerId="Windows Live" clId="Web-{A1417D89-5671-4CC6-AA32-6782580E67BF}" dt="2023-08-12T03:26:52.888" v="496" actId="20577"/>
        <pc:sldMkLst>
          <pc:docMk/>
          <pc:sldMk cId="151422651" sldId="478"/>
        </pc:sldMkLst>
        <pc:spChg chg="mod">
          <ac:chgData name="tien tran" userId="f5c0b7c74de91c7e" providerId="Windows Live" clId="Web-{A1417D89-5671-4CC6-AA32-6782580E67BF}" dt="2023-08-12T03:26:52.888" v="496" actId="20577"/>
          <ac:spMkLst>
            <pc:docMk/>
            <pc:sldMk cId="151422651" sldId="478"/>
            <ac:spMk id="19046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59"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147B558-7846-4F1D-8DFB-D6CA7E5CD1F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Google Shape;105;p1:notes"/>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00" rIns="91425" bIns="45700"/>
          <a:lstStyle/>
          <a:p>
            <a:pPr>
              <a:spcBef>
                <a:spcPct val="0"/>
              </a:spcBef>
              <a:buSzPts val="1400"/>
            </a:pPr>
            <a:endParaRPr lang="en-US" altLang="en-US"/>
          </a:p>
        </p:txBody>
      </p:sp>
      <p:sp>
        <p:nvSpPr>
          <p:cNvPr id="4099" name="Google Shape;106;p1:notes"/>
          <p:cNvSpPr>
            <a:spLocks noGrp="1" noRot="1" noChangeAspect="1" noTextEdit="1"/>
          </p:cNvSpPr>
          <p:nvPr>
            <p:ph type="sldImg" idx="2"/>
          </p:nvPr>
        </p:nvSpPr>
        <p:spPr>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cap="flat">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a:latin typeface="Arial"/>
                <a:cs typeface="Arial"/>
              </a:rPr>
              <a:t>Cung </a:t>
            </a:r>
            <a:r>
              <a:rPr lang="en-US" err="1">
                <a:latin typeface="Arial"/>
                <a:cs typeface="Arial"/>
              </a:rPr>
              <a:t>cấp</a:t>
            </a:r>
            <a:r>
              <a:rPr lang="en-US">
                <a:latin typeface="Arial"/>
                <a:cs typeface="Arial"/>
              </a:rPr>
              <a:t> </a:t>
            </a:r>
            <a:r>
              <a:rPr lang="en-US" err="1">
                <a:latin typeface="Arial"/>
                <a:cs typeface="Arial"/>
              </a:rPr>
              <a:t>quyền</a:t>
            </a:r>
            <a:r>
              <a:rPr lang="en-US">
                <a:latin typeface="Arial"/>
                <a:cs typeface="Arial"/>
              </a:rPr>
              <a:t> truy cập vào các tài nguyên nằm trên một miền trong một khu rừng riêng biệt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Tùy</a:t>
            </a:r>
            <a:r>
              <a:rPr lang="en-US" dirty="0">
                <a:latin typeface="Arial"/>
                <a:cs typeface="Arial"/>
              </a:rPr>
              <a:t> </a:t>
            </a:r>
            <a:r>
              <a:rPr lang="en-US" dirty="0" err="1">
                <a:latin typeface="Arial"/>
                <a:cs typeface="Arial"/>
              </a:rPr>
              <a:t>chọn</a:t>
            </a:r>
            <a:r>
              <a:rPr lang="en-US" dirty="0">
                <a:latin typeface="Arial"/>
                <a:cs typeface="Arial"/>
              </a:rPr>
              <a:t> tin </a:t>
            </a:r>
            <a:r>
              <a:rPr lang="en-US" dirty="0" err="1">
                <a:latin typeface="Arial"/>
                <a:cs typeface="Arial"/>
              </a:rPr>
              <a:t>cậy</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Hướng</a:t>
            </a:r>
            <a:r>
              <a:rPr lang="en-US" dirty="0">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r>
              <a:rPr lang="en-US" dirty="0" err="1">
                <a:latin typeface="Arial"/>
                <a:cs typeface="Arial"/>
              </a:rPr>
              <a:t>Tính</a:t>
            </a:r>
            <a:r>
              <a:rPr lang="en-US" dirty="0">
                <a:latin typeface="Arial"/>
                <a:cs typeface="Arial"/>
              </a:rPr>
              <a:t> </a:t>
            </a:r>
            <a:r>
              <a:rPr lang="en-US" dirty="0" err="1">
                <a:latin typeface="Arial"/>
                <a:cs typeface="Arial"/>
              </a:rPr>
              <a:t>chuyển</a:t>
            </a:r>
            <a:r>
              <a:rPr lang="en-US" dirty="0">
                <a:latin typeface="Arial"/>
                <a:cs typeface="Arial"/>
              </a:rPr>
              <a:t> </a:t>
            </a:r>
            <a:r>
              <a:rPr lang="en-US" dirty="0" err="1">
                <a:latin typeface="Arial"/>
                <a:cs typeface="Arial"/>
              </a:rPr>
              <a:t>tiếp</a:t>
            </a:r>
            <a:endParaRPr lang="vi-VN" dirty="0"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13</a:t>
            </a:fld>
            <a:endParaRPr lang="en-US" altLang="en-US"/>
          </a:p>
        </p:txBody>
      </p:sp>
    </p:spTree>
    <p:extLst>
      <p:ext uri="{BB962C8B-B14F-4D97-AF65-F5344CB8AC3E}">
        <p14:creationId xmlns:p14="http://schemas.microsoft.com/office/powerpoint/2010/main" val="4152401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Dịch</a:t>
            </a:r>
            <a:r>
              <a:rPr lang="en-US">
                <a:latin typeface="Arial"/>
                <a:cs typeface="Arial"/>
              </a:rPr>
              <a:t> </a:t>
            </a:r>
            <a:r>
              <a:rPr lang="en-US" err="1">
                <a:latin typeface="Arial"/>
                <a:cs typeface="Arial"/>
              </a:rPr>
              <a:t>vụ</a:t>
            </a:r>
            <a:r>
              <a:rPr lang="en-US">
                <a:latin typeface="Arial"/>
                <a:cs typeface="Arial"/>
              </a:rPr>
              <a:t> DNS là một phần thiết yếu của Active Directory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t>Active Directory </a:t>
            </a:r>
            <a:r>
              <a:rPr lang="en-US" dirty="0" err="1"/>
              <a:t>không</a:t>
            </a:r>
            <a:r>
              <a:rPr lang="en-US" dirty="0"/>
              <a:t> </a:t>
            </a:r>
            <a:r>
              <a:rPr lang="en-US" dirty="0" err="1"/>
              <a:t>thể</a:t>
            </a:r>
            <a:r>
              <a:rPr lang="en-US" dirty="0"/>
              <a:t> </a:t>
            </a:r>
            <a:r>
              <a:rPr lang="en-US" dirty="0" err="1"/>
              <a:t>hoạt</a:t>
            </a:r>
            <a:r>
              <a:rPr lang="en-US" dirty="0"/>
              <a:t> </a:t>
            </a:r>
            <a:r>
              <a:rPr lang="en-US" dirty="0" err="1"/>
              <a:t>động</a:t>
            </a:r>
            <a:r>
              <a:rPr lang="en-US" dirty="0"/>
              <a:t> </a:t>
            </a:r>
            <a:r>
              <a:rPr lang="en-US" dirty="0" err="1"/>
              <a:t>nếu</a:t>
            </a:r>
            <a:r>
              <a:rPr lang="en-US" dirty="0"/>
              <a:t> </a:t>
            </a:r>
            <a:r>
              <a:rPr lang="en-US" dirty="0" err="1"/>
              <a:t>không</a:t>
            </a:r>
            <a:r>
              <a:rPr lang="en-US" dirty="0"/>
              <a:t> </a:t>
            </a:r>
            <a:r>
              <a:rPr lang="en-US" dirty="0" err="1"/>
              <a:t>có</a:t>
            </a:r>
            <a:r>
              <a:rPr lang="en-US" dirty="0"/>
              <a:t> </a:t>
            </a:r>
            <a:r>
              <a:rPr lang="en-US" dirty="0" err="1"/>
              <a:t>Dịch</a:t>
            </a:r>
            <a:r>
              <a:rPr lang="en-US" dirty="0"/>
              <a:t> </a:t>
            </a:r>
            <a:r>
              <a:rPr lang="en-US" dirty="0" err="1"/>
              <a:t>vụ</a:t>
            </a:r>
            <a:r>
              <a:rPr lang="en-US" dirty="0"/>
              <a:t> DNS (Ngay </a:t>
            </a:r>
            <a:r>
              <a:rPr lang="en-US" dirty="0" err="1"/>
              <a:t>cả</a:t>
            </a:r>
            <a:r>
              <a:rPr lang="en-US" dirty="0"/>
              <a:t> </a:t>
            </a:r>
            <a:r>
              <a:rPr lang="en-US" dirty="0" err="1"/>
              <a:t>trên</a:t>
            </a:r>
            <a:r>
              <a:rPr lang="en-US" dirty="0"/>
              <a:t> </a:t>
            </a:r>
            <a:r>
              <a:rPr lang="en-US" dirty="0" err="1"/>
              <a:t>một</a:t>
            </a:r>
            <a:r>
              <a:rPr lang="en-US" dirty="0"/>
              <a:t> </a:t>
            </a:r>
            <a:r>
              <a:rPr lang="en-US" dirty="0" err="1"/>
              <a:t>máy</a:t>
            </a:r>
            <a:r>
              <a:rPr lang="en-US" dirty="0"/>
              <a:t> </a:t>
            </a:r>
            <a:r>
              <a:rPr lang="en-US" dirty="0" err="1"/>
              <a:t>chủ</a:t>
            </a:r>
            <a:r>
              <a:rPr lang="en-US" dirty="0"/>
              <a:t>) </a:t>
            </a:r>
            <a:endParaRPr lang="vi-VN" dirty="0"/>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t>Active Directory </a:t>
            </a:r>
            <a:r>
              <a:rPr lang="en-US" dirty="0" err="1"/>
              <a:t>và</a:t>
            </a:r>
            <a:r>
              <a:rPr lang="en-US" dirty="0"/>
              <a:t> DNS chia </a:t>
            </a:r>
            <a:r>
              <a:rPr lang="en-US" dirty="0" err="1"/>
              <a:t>sẻ</a:t>
            </a:r>
            <a:r>
              <a:rPr lang="en-US" dirty="0"/>
              <a:t> </a:t>
            </a:r>
            <a:r>
              <a:rPr lang="en-US" dirty="0" err="1"/>
              <a:t>tên</a:t>
            </a:r>
            <a:r>
              <a:rPr lang="en-US" dirty="0"/>
              <a:t> </a:t>
            </a:r>
            <a:r>
              <a:rPr lang="en-US" dirty="0" err="1"/>
              <a:t>miền</a:t>
            </a:r>
            <a:r>
              <a:rPr lang="en-US" dirty="0"/>
              <a:t> </a:t>
            </a:r>
            <a:r>
              <a:rPr lang="en-US" dirty="0" err="1"/>
              <a:t>giống</a:t>
            </a:r>
            <a:r>
              <a:rPr lang="en-US" dirty="0"/>
              <a:t> </a:t>
            </a:r>
            <a:r>
              <a:rPr lang="en-US" dirty="0" err="1"/>
              <a:t>hệt</a:t>
            </a:r>
            <a:r>
              <a:rPr lang="en-US" dirty="0"/>
              <a:t> </a:t>
            </a:r>
            <a:r>
              <a:rPr lang="en-US" dirty="0" err="1"/>
              <a:t>nhau</a:t>
            </a:r>
            <a:r>
              <a:rPr lang="en-US" dirty="0"/>
              <a:t> </a:t>
            </a:r>
            <a:endParaRPr lang="vi-VN" dirty="0"/>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t>Quá</a:t>
            </a:r>
            <a:r>
              <a:rPr lang="en-US" dirty="0"/>
              <a:t> </a:t>
            </a:r>
            <a:r>
              <a:rPr lang="en-US" dirty="0" err="1"/>
              <a:t>trình</a:t>
            </a:r>
            <a:r>
              <a:rPr lang="en-US" dirty="0"/>
              <a:t> </a:t>
            </a:r>
            <a:r>
              <a:rPr lang="en-US" dirty="0" err="1"/>
              <a:t>định</a:t>
            </a:r>
            <a:r>
              <a:rPr lang="en-US" dirty="0"/>
              <a:t> </a:t>
            </a:r>
            <a:r>
              <a:rPr lang="en-US" dirty="0" err="1"/>
              <a:t>vị</a:t>
            </a:r>
            <a:r>
              <a:rPr lang="en-US" dirty="0"/>
              <a:t> </a:t>
            </a:r>
            <a:r>
              <a:rPr lang="en-US" dirty="0" err="1"/>
              <a:t>Bộ</a:t>
            </a:r>
            <a:r>
              <a:rPr lang="en-US" dirty="0"/>
              <a:t> </a:t>
            </a:r>
            <a:r>
              <a:rPr lang="en-US" dirty="0" err="1"/>
              <a:t>điều</a:t>
            </a:r>
            <a:r>
              <a:rPr lang="en-US" dirty="0"/>
              <a:t> </a:t>
            </a:r>
            <a:r>
              <a:rPr lang="en-US" dirty="0" err="1"/>
              <a:t>khiển</a:t>
            </a:r>
            <a:r>
              <a:rPr lang="en-US" dirty="0"/>
              <a:t> </a:t>
            </a:r>
            <a:r>
              <a:rPr lang="en-US" dirty="0" err="1"/>
              <a:t>miền</a:t>
            </a:r>
            <a:r>
              <a:rPr lang="en-US" dirty="0"/>
              <a:t> </a:t>
            </a:r>
            <a:r>
              <a:rPr lang="en-US" dirty="0" err="1"/>
              <a:t>dựa</a:t>
            </a:r>
            <a:r>
              <a:rPr lang="en-US" dirty="0"/>
              <a:t> </a:t>
            </a:r>
            <a:r>
              <a:rPr lang="en-US" dirty="0" err="1"/>
              <a:t>vào</a:t>
            </a:r>
            <a:r>
              <a:rPr lang="en-US" dirty="0"/>
              <a:t> DNS </a:t>
            </a:r>
            <a:endParaRPr lang="vi-VN" dirty="0"/>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t>Dịch</a:t>
            </a:r>
            <a:r>
              <a:rPr lang="en-US" dirty="0"/>
              <a:t> </a:t>
            </a:r>
            <a:r>
              <a:rPr lang="en-US" dirty="0" err="1"/>
              <a:t>vụ</a:t>
            </a:r>
            <a:r>
              <a:rPr lang="en-US" dirty="0"/>
              <a:t> DNS </a:t>
            </a:r>
            <a:r>
              <a:rPr lang="en-US" dirty="0" err="1"/>
              <a:t>có</a:t>
            </a:r>
            <a:r>
              <a:rPr lang="en-US" dirty="0"/>
              <a:t> </a:t>
            </a:r>
            <a:r>
              <a:rPr lang="en-US" dirty="0" err="1"/>
              <a:t>thể</a:t>
            </a:r>
            <a:r>
              <a:rPr lang="en-US" dirty="0"/>
              <a:t> </a:t>
            </a:r>
            <a:r>
              <a:rPr lang="en-US" dirty="0" err="1"/>
              <a:t>lưu</a:t>
            </a:r>
            <a:r>
              <a:rPr lang="en-US" dirty="0"/>
              <a:t> </a:t>
            </a:r>
            <a:r>
              <a:rPr lang="en-US" dirty="0" err="1"/>
              <a:t>trữ</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nó</a:t>
            </a:r>
            <a:r>
              <a:rPr lang="en-US" dirty="0"/>
              <a:t> </a:t>
            </a:r>
            <a:r>
              <a:rPr lang="en-US" dirty="0" err="1"/>
              <a:t>trong</a:t>
            </a:r>
            <a:r>
              <a:rPr lang="en-US" dirty="0"/>
              <a:t> Active Directory </a:t>
            </a:r>
            <a:endParaRPr lang="vi-VN" dirty="0"/>
          </a:p>
          <a:p>
            <a:pPr>
              <a:spcBef>
                <a:spcPts val="0"/>
              </a:spcBef>
              <a:spcAft>
                <a:spcPts val="0"/>
              </a:spcAft>
            </a:pPr>
            <a:r>
              <a:rPr lang="en-US" dirty="0">
                <a:latin typeface="Arial"/>
                <a:cs typeface="Arial"/>
              </a:rPr>
              <a:t> </a:t>
            </a:r>
            <a:endParaRPr lang="vi-VN" dirty="0">
              <a:latin typeface="Arial"/>
              <a:cs typeface="Arial"/>
            </a:endParaRPr>
          </a:p>
          <a:p>
            <a:r>
              <a:rPr lang="en-US" dirty="0">
                <a:latin typeface="Arial"/>
                <a:cs typeface="Arial"/>
              </a:rPr>
              <a:t> </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14</a:t>
            </a:fld>
            <a:endParaRPr lang="en-US" altLang="en-US"/>
          </a:p>
        </p:txBody>
      </p:sp>
    </p:spTree>
    <p:extLst>
      <p:ext uri="{BB962C8B-B14F-4D97-AF65-F5344CB8AC3E}">
        <p14:creationId xmlns:p14="http://schemas.microsoft.com/office/powerpoint/2010/main" val="3844022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Bản</a:t>
            </a:r>
            <a:r>
              <a:rPr lang="en-US">
                <a:latin typeface="Arial"/>
                <a:cs typeface="Arial"/>
              </a:rPr>
              <a:t> </a:t>
            </a:r>
            <a:r>
              <a:rPr lang="en-US" err="1">
                <a:latin typeface="Arial"/>
                <a:cs typeface="Arial"/>
              </a:rPr>
              <a:t>ghi</a:t>
            </a:r>
            <a:r>
              <a:rPr lang="en-US">
                <a:latin typeface="Arial"/>
                <a:cs typeface="Arial"/>
              </a:rPr>
              <a:t> SRV để xác định vị trí dịch vụ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LDAP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Kerberos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Khác</a:t>
            </a:r>
            <a:r>
              <a:rPr lang="en-US" dirty="0">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DNS </a:t>
            </a:r>
            <a:r>
              <a:rPr lang="en-US" dirty="0" err="1">
                <a:latin typeface="Arial"/>
                <a:cs typeface="Arial"/>
              </a:rPr>
              <a:t>tích</a:t>
            </a:r>
            <a:r>
              <a:rPr lang="en-US" dirty="0">
                <a:latin typeface="Arial"/>
                <a:cs typeface="Arial"/>
              </a:rPr>
              <a:t> </a:t>
            </a:r>
            <a:r>
              <a:rPr lang="en-US" dirty="0" err="1">
                <a:latin typeface="Arial"/>
                <a:cs typeface="Arial"/>
              </a:rPr>
              <a:t>hợp</a:t>
            </a:r>
            <a:r>
              <a:rPr lang="en-US" dirty="0">
                <a:latin typeface="Arial"/>
                <a:cs typeface="Arial"/>
              </a:rPr>
              <a:t> Active Directory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DDNS </a:t>
            </a:r>
            <a:r>
              <a:rPr lang="en-US" dirty="0" err="1">
                <a:latin typeface="Arial"/>
                <a:cs typeface="Arial"/>
              </a:rPr>
              <a:t>để</a:t>
            </a:r>
            <a:r>
              <a:rPr lang="en-US" dirty="0">
                <a:latin typeface="Arial"/>
                <a:cs typeface="Arial"/>
              </a:rPr>
              <a:t> </a:t>
            </a:r>
            <a:r>
              <a:rPr lang="en-US" dirty="0" err="1">
                <a:latin typeface="Arial"/>
                <a:cs typeface="Arial"/>
              </a:rPr>
              <a:t>cập</a:t>
            </a:r>
            <a:r>
              <a:rPr lang="en-US" dirty="0">
                <a:latin typeface="Arial"/>
                <a:cs typeface="Arial"/>
              </a:rPr>
              <a:t> </a:t>
            </a:r>
            <a:r>
              <a:rPr lang="en-US" dirty="0" err="1">
                <a:latin typeface="Arial"/>
                <a:cs typeface="Arial"/>
              </a:rPr>
              <a:t>nhật</a:t>
            </a:r>
            <a:r>
              <a:rPr lang="en-US" dirty="0">
                <a:latin typeface="Arial"/>
                <a:cs typeface="Arial"/>
              </a:rPr>
              <a:t> </a:t>
            </a:r>
            <a:r>
              <a:rPr lang="en-US" dirty="0" err="1">
                <a:latin typeface="Arial"/>
                <a:cs typeface="Arial"/>
              </a:rPr>
              <a:t>động</a:t>
            </a:r>
            <a:r>
              <a:rPr lang="en-US" dirty="0">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Cấu</a:t>
            </a:r>
            <a:r>
              <a:rPr lang="en-US" dirty="0">
                <a:latin typeface="Arial"/>
                <a:cs typeface="Arial"/>
              </a:rPr>
              <a:t> </a:t>
            </a:r>
            <a:r>
              <a:rPr lang="en-US" dirty="0" err="1">
                <a:latin typeface="Arial"/>
                <a:cs typeface="Arial"/>
              </a:rPr>
              <a:t>trúc</a:t>
            </a:r>
            <a:r>
              <a:rPr lang="en-US" dirty="0">
                <a:latin typeface="Arial"/>
                <a:cs typeface="Arial"/>
              </a:rPr>
              <a:t> </a:t>
            </a:r>
            <a:r>
              <a:rPr lang="en-US" dirty="0" err="1">
                <a:latin typeface="Arial"/>
                <a:cs typeface="Arial"/>
              </a:rPr>
              <a:t>liên</a:t>
            </a:r>
            <a:r>
              <a:rPr lang="en-US" dirty="0">
                <a:latin typeface="Arial"/>
                <a:cs typeface="Arial"/>
              </a:rPr>
              <a:t> </a:t>
            </a:r>
            <a:r>
              <a:rPr lang="en-US" dirty="0" err="1">
                <a:latin typeface="Arial"/>
                <a:cs typeface="Arial"/>
              </a:rPr>
              <a:t>kết</a:t>
            </a:r>
            <a:r>
              <a:rPr lang="en-US" dirty="0">
                <a:latin typeface="Arial"/>
                <a:cs typeface="Arial"/>
              </a:rPr>
              <a:t> </a:t>
            </a:r>
            <a:r>
              <a:rPr lang="en-US" dirty="0" err="1">
                <a:latin typeface="Arial"/>
                <a:cs typeface="Arial"/>
              </a:rPr>
              <a:t>sao</a:t>
            </a:r>
            <a:r>
              <a:rPr lang="en-US" dirty="0">
                <a:latin typeface="Arial"/>
                <a:cs typeface="Arial"/>
              </a:rPr>
              <a:t> </a:t>
            </a:r>
            <a:r>
              <a:rPr lang="en-US" dirty="0" err="1">
                <a:latin typeface="Arial"/>
                <a:cs typeface="Arial"/>
              </a:rPr>
              <a:t>chép</a:t>
            </a:r>
            <a:r>
              <a:rPr lang="en-US" dirty="0">
                <a:latin typeface="Arial"/>
                <a:cs typeface="Arial"/>
              </a:rPr>
              <a:t> </a:t>
            </a:r>
            <a:r>
              <a:rPr lang="en-US" dirty="0" err="1">
                <a:latin typeface="Arial"/>
                <a:cs typeface="Arial"/>
              </a:rPr>
              <a:t>đơn</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Sao </a:t>
            </a:r>
            <a:r>
              <a:rPr lang="en-US" dirty="0" err="1">
                <a:latin typeface="Arial"/>
                <a:cs typeface="Arial"/>
              </a:rPr>
              <a:t>chép</a:t>
            </a:r>
            <a:r>
              <a:rPr lang="en-US" dirty="0">
                <a:latin typeface="Arial"/>
                <a:cs typeface="Arial"/>
              </a:rPr>
              <a:t> </a:t>
            </a:r>
            <a:r>
              <a:rPr lang="en-US" dirty="0" err="1">
                <a:latin typeface="Arial"/>
                <a:cs typeface="Arial"/>
              </a:rPr>
              <a:t>đa</a:t>
            </a:r>
            <a:r>
              <a:rPr lang="en-US" dirty="0">
                <a:latin typeface="Arial"/>
                <a:cs typeface="Arial"/>
              </a:rPr>
              <a:t> </a:t>
            </a:r>
            <a:r>
              <a:rPr lang="en-US" dirty="0" err="1">
                <a:latin typeface="Arial"/>
                <a:cs typeface="Arial"/>
              </a:rPr>
              <a:t>chủ</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r>
              <a:rPr lang="en-US" dirty="0" err="1">
                <a:latin typeface="Arial"/>
                <a:cs typeface="Arial"/>
              </a:rPr>
              <a:t>Cập</a:t>
            </a:r>
            <a:r>
              <a:rPr lang="en-US" dirty="0">
                <a:latin typeface="Arial"/>
                <a:cs typeface="Arial"/>
              </a:rPr>
              <a:t> </a:t>
            </a:r>
            <a:r>
              <a:rPr lang="en-US" dirty="0" err="1">
                <a:latin typeface="Arial"/>
                <a:cs typeface="Arial"/>
              </a:rPr>
              <a:t>nhật</a:t>
            </a:r>
            <a:r>
              <a:rPr lang="en-US" dirty="0">
                <a:latin typeface="Arial"/>
                <a:cs typeface="Arial"/>
              </a:rPr>
              <a:t> </a:t>
            </a:r>
            <a:r>
              <a:rPr lang="en-US" dirty="0" err="1">
                <a:latin typeface="Arial"/>
                <a:cs typeface="Arial"/>
              </a:rPr>
              <a:t>động</a:t>
            </a:r>
            <a:r>
              <a:rPr lang="en-US" dirty="0">
                <a:latin typeface="Arial"/>
                <a:cs typeface="Arial"/>
              </a:rPr>
              <a:t> </a:t>
            </a:r>
            <a:r>
              <a:rPr lang="en-US" dirty="0" err="1">
                <a:latin typeface="Arial"/>
                <a:cs typeface="Arial"/>
              </a:rPr>
              <a:t>an</a:t>
            </a:r>
            <a:r>
              <a:rPr lang="en-US" dirty="0">
                <a:latin typeface="Arial"/>
                <a:cs typeface="Arial"/>
              </a:rPr>
              <a:t> </a:t>
            </a:r>
            <a:r>
              <a:rPr lang="en-US" dirty="0" err="1">
                <a:latin typeface="Arial"/>
                <a:cs typeface="Arial"/>
              </a:rPr>
              <a:t>toàn</a:t>
            </a:r>
            <a:r>
              <a:rPr lang="en-US" dirty="0">
                <a:latin typeface="Arial"/>
                <a:cs typeface="Arial"/>
              </a:rPr>
              <a:t> </a:t>
            </a:r>
            <a:endParaRPr lang="vi-VN" dirty="0"/>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15</a:t>
            </a:fld>
            <a:endParaRPr lang="en-US" altLang="en-US"/>
          </a:p>
        </p:txBody>
      </p:sp>
    </p:spTree>
    <p:extLst>
      <p:ext uri="{BB962C8B-B14F-4D97-AF65-F5344CB8AC3E}">
        <p14:creationId xmlns:p14="http://schemas.microsoft.com/office/powerpoint/2010/main" val="538533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dirty="0" err="1"/>
              <a:t>loại</a:t>
            </a:r>
            <a:r>
              <a:rPr lang="en-US" dirty="0"/>
              <a:t> </a:t>
            </a:r>
            <a:endParaRPr lang="vi-VN"/>
          </a:p>
          <a:p>
            <a:pPr>
              <a:spcBef>
                <a:spcPts val="0"/>
              </a:spcBef>
              <a:spcAft>
                <a:spcPts val="0"/>
              </a:spcAft>
            </a:pPr>
            <a:r>
              <a:rPr lang="en-US"/>
              <a:t> </a:t>
            </a:r>
            <a:endParaRPr lang="vi-VN"/>
          </a:p>
          <a:p>
            <a:pPr>
              <a:spcBef>
                <a:spcPts val="0"/>
              </a:spcBef>
              <a:spcAft>
                <a:spcPts val="0"/>
              </a:spcAft>
            </a:pPr>
            <a:r>
              <a:rPr lang="en-US" dirty="0"/>
              <a:t>An </a:t>
            </a:r>
            <a:r>
              <a:rPr lang="en-US" dirty="0" err="1"/>
              <a:t>ninh</a:t>
            </a:r>
            <a:r>
              <a:rPr lang="en-US" dirty="0"/>
              <a:t> </a:t>
            </a:r>
            <a:endParaRPr lang="vi-VN"/>
          </a:p>
          <a:p>
            <a:pPr>
              <a:spcBef>
                <a:spcPts val="0"/>
              </a:spcBef>
              <a:spcAft>
                <a:spcPts val="0"/>
              </a:spcAft>
            </a:pPr>
            <a:r>
              <a:rPr lang="en-US"/>
              <a:t> </a:t>
            </a:r>
            <a:endParaRPr lang="vi-VN"/>
          </a:p>
          <a:p>
            <a:pPr>
              <a:spcBef>
                <a:spcPts val="0"/>
              </a:spcBef>
              <a:spcAft>
                <a:spcPts val="0"/>
              </a:spcAft>
            </a:pPr>
            <a:r>
              <a:rPr lang="en-US" dirty="0" err="1"/>
              <a:t>Phân</a:t>
            </a:r>
            <a:r>
              <a:rPr lang="en-US" dirty="0"/>
              <a:t> </a:t>
            </a:r>
            <a:r>
              <a:rPr lang="en-US" dirty="0" err="1"/>
              <a:t>phối</a:t>
            </a:r>
            <a:endParaRPr lang="en-US" dirty="0"/>
          </a:p>
          <a:p>
            <a:pPr>
              <a:spcBef>
                <a:spcPts val="0"/>
              </a:spcBef>
              <a:spcAft>
                <a:spcPts val="0"/>
              </a:spcAft>
            </a:pPr>
            <a:r>
              <a:rPr lang="en-US"/>
              <a:t> </a:t>
            </a:r>
            <a:endParaRPr lang="vi-VN"/>
          </a:p>
          <a:p>
            <a:pPr>
              <a:spcBef>
                <a:spcPts val="0"/>
              </a:spcBef>
              <a:spcAft>
                <a:spcPts val="0"/>
              </a:spcAft>
            </a:pPr>
            <a:r>
              <a:rPr lang="en-US" dirty="0" err="1"/>
              <a:t>phạm</a:t>
            </a:r>
            <a:r>
              <a:rPr lang="en-US" dirty="0"/>
              <a:t> vi </a:t>
            </a:r>
            <a:endParaRPr lang="vi-VN"/>
          </a:p>
          <a:p>
            <a:pPr>
              <a:spcBef>
                <a:spcPts val="0"/>
              </a:spcBef>
              <a:spcAft>
                <a:spcPts val="0"/>
              </a:spcAft>
            </a:pPr>
            <a:r>
              <a:rPr lang="en-US"/>
              <a:t> </a:t>
            </a:r>
            <a:endParaRPr lang="vi-VN"/>
          </a:p>
          <a:p>
            <a:pPr>
              <a:spcBef>
                <a:spcPts val="0"/>
              </a:spcBef>
              <a:spcAft>
                <a:spcPts val="0"/>
              </a:spcAft>
            </a:pPr>
            <a:r>
              <a:rPr lang="en-US" dirty="0" err="1"/>
              <a:t>Tên</a:t>
            </a:r>
            <a:r>
              <a:rPr lang="en-US" dirty="0"/>
              <a:t> </a:t>
            </a:r>
            <a:r>
              <a:rPr lang="en-US" dirty="0" err="1"/>
              <a:t>miền</a:t>
            </a:r>
            <a:r>
              <a:rPr lang="en-US" dirty="0"/>
              <a:t> </a:t>
            </a:r>
            <a:r>
              <a:rPr lang="en-US" dirty="0" err="1"/>
              <a:t>cục</a:t>
            </a:r>
            <a:r>
              <a:rPr lang="en-US" dirty="0"/>
              <a:t> bộ</a:t>
            </a:r>
            <a:endParaRPr lang="vi-VN"/>
          </a:p>
          <a:p>
            <a:pPr>
              <a:spcBef>
                <a:spcPts val="0"/>
              </a:spcBef>
              <a:spcAft>
                <a:spcPts val="0"/>
              </a:spcAft>
            </a:pPr>
            <a:r>
              <a:rPr lang="en-US"/>
              <a:t> </a:t>
            </a:r>
            <a:endParaRPr lang="vi-VN"/>
          </a:p>
          <a:p>
            <a:pPr>
              <a:spcBef>
                <a:spcPts val="0"/>
              </a:spcBef>
              <a:spcAft>
                <a:spcPts val="0"/>
              </a:spcAft>
            </a:pPr>
            <a:r>
              <a:rPr lang="en-US" dirty="0" err="1"/>
              <a:t>toàn</a:t>
            </a:r>
            <a:r>
              <a:rPr lang="en-US" dirty="0"/>
              <a:t> </a:t>
            </a:r>
            <a:r>
              <a:rPr lang="en-US" dirty="0" err="1"/>
              <a:t>cầu</a:t>
            </a:r>
            <a:r>
              <a:rPr lang="en-US" dirty="0"/>
              <a:t> </a:t>
            </a:r>
            <a:endParaRPr lang="vi-VN" dirty="0"/>
          </a:p>
          <a:p>
            <a:pPr>
              <a:spcBef>
                <a:spcPts val="0"/>
              </a:spcBef>
              <a:spcAft>
                <a:spcPts val="0"/>
              </a:spcAft>
            </a:pPr>
            <a:r>
              <a:rPr lang="en-US"/>
              <a:t> </a:t>
            </a:r>
            <a:endParaRPr lang="vi-VN"/>
          </a:p>
          <a:p>
            <a:r>
              <a:rPr lang="en-US" dirty="0" err="1"/>
              <a:t>Phổ</a:t>
            </a:r>
            <a:r>
              <a:rPr lang="en-US" dirty="0"/>
              <a:t> </a:t>
            </a:r>
            <a:r>
              <a:rPr lang="en-US" dirty="0" err="1"/>
              <a:t>quát</a:t>
            </a:r>
            <a:endParaRPr lang="vi-VN" dirty="0" err="1"/>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19</a:t>
            </a:fld>
            <a:endParaRPr lang="en-US" altLang="en-US"/>
          </a:p>
        </p:txBody>
      </p:sp>
    </p:spTree>
    <p:extLst>
      <p:ext uri="{BB962C8B-B14F-4D97-AF65-F5344CB8AC3E}">
        <p14:creationId xmlns:p14="http://schemas.microsoft.com/office/powerpoint/2010/main" val="2859526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a:latin typeface="Arial"/>
                <a:cs typeface="Arial"/>
              </a:rPr>
              <a:t>Các </a:t>
            </a:r>
            <a:r>
              <a:rPr lang="en-US" err="1">
                <a:latin typeface="Arial"/>
                <a:cs typeface="Arial"/>
              </a:rPr>
              <a:t>vùng</a:t>
            </a:r>
            <a:r>
              <a:rPr lang="en-US">
                <a:latin typeface="Arial"/>
                <a:cs typeface="Arial"/>
              </a:rPr>
              <a:t> </a:t>
            </a:r>
            <a:r>
              <a:rPr lang="en-US" err="1">
                <a:latin typeface="Arial"/>
                <a:cs typeface="Arial"/>
              </a:rPr>
              <a:t>chứa</a:t>
            </a:r>
            <a:r>
              <a:rPr lang="en-US">
                <a:latin typeface="Arial"/>
                <a:cs typeface="Arial"/>
              </a:rPr>
              <a:t> trong miền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err="1">
                <a:latin typeface="Arial"/>
                <a:cs typeface="Arial"/>
              </a:rPr>
              <a:t>Tổ</a:t>
            </a:r>
            <a:r>
              <a:rPr lang="en-US">
                <a:latin typeface="Arial"/>
                <a:cs typeface="Arial"/>
              </a:rPr>
              <a:t> </a:t>
            </a:r>
            <a:r>
              <a:rPr lang="en-US" err="1">
                <a:latin typeface="Arial"/>
                <a:cs typeface="Arial"/>
              </a:rPr>
              <a:t>chức</a:t>
            </a:r>
            <a:r>
              <a:rPr lang="en-US">
                <a:latin typeface="Arial"/>
                <a:cs typeface="Arial"/>
              </a:rPr>
              <a:t> </a:t>
            </a:r>
            <a:r>
              <a:rPr lang="en-US" err="1">
                <a:latin typeface="Arial"/>
                <a:cs typeface="Arial"/>
              </a:rPr>
              <a:t>người</a:t>
            </a:r>
            <a:r>
              <a:rPr lang="en-US">
                <a:latin typeface="Arial"/>
                <a:cs typeface="Arial"/>
              </a:rPr>
              <a:t> dùng, nhóm và các đối tượng khác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err="1">
                <a:latin typeface="Arial"/>
                <a:cs typeface="Arial"/>
              </a:rPr>
              <a:t>Đại</a:t>
            </a:r>
            <a:r>
              <a:rPr lang="en-US">
                <a:latin typeface="Arial"/>
                <a:cs typeface="Arial"/>
              </a:rPr>
              <a:t> </a:t>
            </a:r>
            <a:r>
              <a:rPr lang="en-US" err="1">
                <a:latin typeface="Arial"/>
                <a:cs typeface="Arial"/>
              </a:rPr>
              <a:t>diện</a:t>
            </a:r>
            <a:r>
              <a:rPr lang="en-US">
                <a:latin typeface="Arial"/>
                <a:cs typeface="Arial"/>
              </a:rPr>
              <a:t> </a:t>
            </a:r>
            <a:r>
              <a:rPr lang="en-US" err="1">
                <a:latin typeface="Arial"/>
                <a:cs typeface="Arial"/>
              </a:rPr>
              <a:t>cho</a:t>
            </a:r>
            <a:r>
              <a:rPr lang="en-US">
                <a:latin typeface="Arial"/>
                <a:cs typeface="Arial"/>
              </a:rPr>
              <a:t> các phòng ban hoặc khu vực địa lý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a:latin typeface="Arial"/>
                <a:cs typeface="Arial"/>
              </a:rPr>
              <a:t>Công </a:t>
            </a:r>
            <a:r>
              <a:rPr lang="en-US" err="1">
                <a:latin typeface="Arial"/>
                <a:cs typeface="Arial"/>
              </a:rPr>
              <a:t>dụng</a:t>
            </a:r>
            <a:r>
              <a:rPr lang="en-US">
                <a:latin typeface="Arial"/>
                <a:cs typeface="Arial"/>
              </a:rPr>
              <a:t> </a:t>
            </a:r>
            <a:r>
              <a:rPr lang="en-US" err="1">
                <a:latin typeface="Arial"/>
                <a:cs typeface="Arial"/>
              </a:rPr>
              <a:t>chính</a:t>
            </a:r>
            <a:r>
              <a:rPr lang="en-US">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err="1">
                <a:latin typeface="Arial"/>
                <a:cs typeface="Arial"/>
              </a:rPr>
              <a:t>Tổ</a:t>
            </a:r>
            <a:r>
              <a:rPr lang="en-US">
                <a:latin typeface="Arial"/>
                <a:cs typeface="Arial"/>
              </a:rPr>
              <a:t> </a:t>
            </a:r>
            <a:r>
              <a:rPr lang="en-US" err="1">
                <a:latin typeface="Arial"/>
                <a:cs typeface="Arial"/>
              </a:rPr>
              <a:t>chức</a:t>
            </a:r>
            <a:r>
              <a:rPr lang="en-US">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Phái</a:t>
            </a:r>
            <a:r>
              <a:rPr lang="en-US" dirty="0">
                <a:latin typeface="Arial"/>
                <a:cs typeface="Arial"/>
              </a:rPr>
              <a:t> </a:t>
            </a:r>
            <a:r>
              <a:rPr lang="en-US" dirty="0" err="1">
                <a:latin typeface="Arial"/>
                <a:cs typeface="Arial"/>
              </a:rPr>
              <a:t>đoàn</a:t>
            </a:r>
            <a:r>
              <a:rPr lang="en-US" dirty="0">
                <a:latin typeface="Arial"/>
                <a:cs typeface="Arial"/>
              </a:rPr>
              <a:t> </a:t>
            </a:r>
            <a:endParaRPr lang="vi-VN" dirty="0"/>
          </a:p>
          <a:p>
            <a:pPr>
              <a:spcBef>
                <a:spcPts val="0"/>
              </a:spcBef>
              <a:spcAft>
                <a:spcPts val="0"/>
              </a:spcAft>
            </a:pPr>
            <a:r>
              <a:rPr lang="en-US" dirty="0">
                <a:latin typeface="Arial"/>
                <a:cs typeface="Arial"/>
              </a:rPr>
              <a:t> </a:t>
            </a:r>
            <a:endParaRPr lang="vi-VN" dirty="0">
              <a:latin typeface="Arial"/>
              <a:cs typeface="Arial"/>
            </a:endParaRPr>
          </a:p>
          <a:p>
            <a:r>
              <a:rPr lang="en-US" dirty="0" err="1">
                <a:latin typeface="Arial"/>
                <a:cs typeface="Arial"/>
              </a:rPr>
              <a:t>Chính</a:t>
            </a:r>
            <a:r>
              <a:rPr lang="en-US" dirty="0">
                <a:latin typeface="Arial"/>
                <a:cs typeface="Arial"/>
              </a:rPr>
              <a:t> </a:t>
            </a:r>
            <a:r>
              <a:rPr lang="en-US" dirty="0" err="1">
                <a:latin typeface="Arial"/>
                <a:cs typeface="Arial"/>
              </a:rPr>
              <a:t>sách</a:t>
            </a:r>
            <a:endParaRPr lang="vi-VN" dirty="0"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21</a:t>
            </a:fld>
            <a:endParaRPr lang="en-US" altLang="en-US"/>
          </a:p>
        </p:txBody>
      </p:sp>
    </p:spTree>
    <p:extLst>
      <p:ext uri="{BB962C8B-B14F-4D97-AF65-F5344CB8AC3E}">
        <p14:creationId xmlns:p14="http://schemas.microsoft.com/office/powerpoint/2010/main" val="593683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Người</a:t>
            </a:r>
            <a:r>
              <a:rPr lang="en-US">
                <a:latin typeface="Arial"/>
                <a:cs typeface="Arial"/>
              </a:rPr>
              <a:t> </a:t>
            </a:r>
            <a:r>
              <a:rPr lang="en-US" err="1">
                <a:latin typeface="Arial"/>
                <a:cs typeface="Arial"/>
              </a:rPr>
              <a:t>dùng</a:t>
            </a:r>
            <a:r>
              <a:rPr lang="en-US">
                <a:latin typeface="Arial"/>
                <a:cs typeface="Arial"/>
              </a:rPr>
              <a:t> </a:t>
            </a:r>
            <a:endParaRPr lang="vi-VN"/>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dirty="0" err="1">
                <a:latin typeface="Arial"/>
                <a:cs typeface="Arial"/>
              </a:rPr>
              <a:t>Nhóm</a:t>
            </a:r>
            <a:r>
              <a:rPr lang="en-US" dirty="0">
                <a:latin typeface="Arial"/>
                <a:cs typeface="Arial"/>
              </a:rPr>
              <a:t> </a:t>
            </a:r>
            <a:endParaRPr lang="vi-VN"/>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dirty="0" err="1">
                <a:latin typeface="Arial"/>
                <a:cs typeface="Arial"/>
              </a:rPr>
              <a:t>Máy</a:t>
            </a:r>
            <a:r>
              <a:rPr lang="en-US" dirty="0">
                <a:latin typeface="Arial"/>
                <a:cs typeface="Arial"/>
              </a:rPr>
              <a:t> </a:t>
            </a:r>
            <a:r>
              <a:rPr lang="en-US" dirty="0" err="1">
                <a:latin typeface="Arial"/>
                <a:cs typeface="Arial"/>
              </a:rPr>
              <a:t>tính</a:t>
            </a:r>
            <a:r>
              <a:rPr lang="en-US" dirty="0">
                <a:latin typeface="Arial"/>
                <a:cs typeface="Arial"/>
              </a:rPr>
              <a:t> </a:t>
            </a:r>
            <a:endParaRPr lang="vi-VN"/>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dirty="0" err="1">
                <a:latin typeface="Arial"/>
                <a:cs typeface="Arial"/>
              </a:rPr>
              <a:t>Nhóm</a:t>
            </a:r>
            <a:r>
              <a:rPr lang="en-US" dirty="0">
                <a:latin typeface="Arial"/>
                <a:cs typeface="Arial"/>
              </a:rPr>
              <a:t> </a:t>
            </a:r>
            <a:r>
              <a:rPr lang="en-US" dirty="0" err="1">
                <a:latin typeface="Arial"/>
                <a:cs typeface="Arial"/>
              </a:rPr>
              <a:t>bảo</a:t>
            </a:r>
            <a:r>
              <a:rPr lang="en-US" dirty="0">
                <a:latin typeface="Arial"/>
                <a:cs typeface="Arial"/>
              </a:rPr>
              <a:t> </a:t>
            </a:r>
            <a:r>
              <a:rPr lang="en-US" dirty="0" err="1">
                <a:latin typeface="Arial"/>
                <a:cs typeface="Arial"/>
              </a:rPr>
              <a:t>mật</a:t>
            </a:r>
            <a:r>
              <a:rPr lang="en-US" dirty="0">
                <a:latin typeface="Arial"/>
                <a:cs typeface="Arial"/>
              </a:rPr>
              <a:t> </a:t>
            </a:r>
            <a:r>
              <a:rPr lang="en-US" dirty="0" err="1">
                <a:latin typeface="Arial"/>
                <a:cs typeface="Arial"/>
              </a:rPr>
              <a:t>tích</a:t>
            </a:r>
            <a:r>
              <a:rPr lang="en-US" dirty="0">
                <a:latin typeface="Arial"/>
                <a:cs typeface="Arial"/>
              </a:rPr>
              <a:t> </a:t>
            </a:r>
            <a:r>
              <a:rPr lang="en-US" dirty="0" err="1">
                <a:latin typeface="Arial"/>
                <a:cs typeface="Arial"/>
              </a:rPr>
              <a:t>hợp</a:t>
            </a:r>
            <a:endParaRPr lang="vi-VN" dirty="0" err="1">
              <a:latin typeface="Arial"/>
              <a:cs typeface="Arial"/>
            </a:endParaRPr>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dirty="0">
                <a:latin typeface="Arial"/>
                <a:cs typeface="Arial"/>
              </a:rPr>
              <a:t>Quản </a:t>
            </a:r>
            <a:r>
              <a:rPr lang="en-US" dirty="0" err="1">
                <a:latin typeface="Arial"/>
                <a:cs typeface="Arial"/>
              </a:rPr>
              <a:t>trị</a:t>
            </a:r>
            <a:r>
              <a:rPr lang="en-US" dirty="0">
                <a:latin typeface="Arial"/>
                <a:cs typeface="Arial"/>
              </a:rPr>
              <a:t> </a:t>
            </a:r>
            <a:r>
              <a:rPr lang="en-US" dirty="0" err="1">
                <a:latin typeface="Arial"/>
                <a:cs typeface="Arial"/>
              </a:rPr>
              <a:t>viên</a:t>
            </a:r>
            <a:r>
              <a:rPr lang="en-US" dirty="0">
                <a:latin typeface="Arial"/>
                <a:cs typeface="Arial"/>
              </a:rPr>
              <a:t> </a:t>
            </a:r>
            <a:endParaRPr lang="vi-VN"/>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dirty="0" err="1">
                <a:latin typeface="Arial"/>
                <a:cs typeface="Arial"/>
              </a:rPr>
              <a:t>Toán</a:t>
            </a:r>
            <a:r>
              <a:rPr lang="en-US" dirty="0">
                <a:latin typeface="Arial"/>
                <a:cs typeface="Arial"/>
              </a:rPr>
              <a:t> </a:t>
            </a:r>
            <a:r>
              <a:rPr lang="en-US" dirty="0" err="1">
                <a:latin typeface="Arial"/>
                <a:cs typeface="Arial"/>
              </a:rPr>
              <a:t>tử</a:t>
            </a:r>
            <a:r>
              <a:rPr lang="en-US" dirty="0">
                <a:latin typeface="Arial"/>
                <a:cs typeface="Arial"/>
              </a:rPr>
              <a:t> </a:t>
            </a:r>
            <a:r>
              <a:rPr lang="en-US" dirty="0" err="1">
                <a:latin typeface="Arial"/>
                <a:cs typeface="Arial"/>
              </a:rPr>
              <a:t>dự</a:t>
            </a:r>
            <a:r>
              <a:rPr lang="en-US" dirty="0">
                <a:latin typeface="Arial"/>
                <a:cs typeface="Arial"/>
              </a:rPr>
              <a:t> </a:t>
            </a:r>
            <a:r>
              <a:rPr lang="en-US" dirty="0" err="1">
                <a:latin typeface="Arial"/>
                <a:cs typeface="Arial"/>
              </a:rPr>
              <a:t>phòng</a:t>
            </a:r>
            <a:endParaRPr lang="vi-VN" dirty="0" err="1">
              <a:latin typeface="Arial"/>
              <a:cs typeface="Arial"/>
            </a:endParaRPr>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dirty="0" err="1"/>
              <a:t>Người</a:t>
            </a:r>
            <a:r>
              <a:rPr lang="en-US" dirty="0"/>
              <a:t> </a:t>
            </a:r>
            <a:r>
              <a:rPr lang="en-US" dirty="0" err="1"/>
              <a:t>dùng</a:t>
            </a:r>
            <a:r>
              <a:rPr lang="en-US" dirty="0"/>
              <a:t> </a:t>
            </a:r>
            <a:endParaRPr lang="vi-VN" dirty="0"/>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dirty="0" err="1"/>
              <a:t>Người</a:t>
            </a:r>
            <a:r>
              <a:rPr lang="en-US" dirty="0"/>
              <a:t> </a:t>
            </a:r>
            <a:r>
              <a:rPr lang="en-US" dirty="0" err="1"/>
              <a:t>dùng</a:t>
            </a:r>
            <a:r>
              <a:rPr lang="en-US" dirty="0"/>
              <a:t> </a:t>
            </a:r>
            <a:r>
              <a:rPr lang="en-US" dirty="0" err="1"/>
              <a:t>quyền</a:t>
            </a:r>
            <a:r>
              <a:rPr lang="en-US" dirty="0"/>
              <a:t> </a:t>
            </a:r>
            <a:r>
              <a:rPr lang="en-US" dirty="0" err="1"/>
              <a:t>lực</a:t>
            </a:r>
            <a:endParaRPr lang="vi-VN" dirty="0" err="1"/>
          </a:p>
          <a:p>
            <a:pPr>
              <a:spcBef>
                <a:spcPts val="0"/>
              </a:spcBef>
              <a:spcAft>
                <a:spcPts val="0"/>
              </a:spcAft>
            </a:pPr>
            <a:r>
              <a:rPr lang="en-US" dirty="0">
                <a:latin typeface="Arial"/>
                <a:cs typeface="Arial"/>
              </a:rPr>
              <a:t> </a:t>
            </a:r>
            <a:endParaRPr lang="vi-VN">
              <a:latin typeface="Arial"/>
              <a:cs typeface="Arial"/>
            </a:endParaRPr>
          </a:p>
          <a:p>
            <a:r>
              <a:rPr lang="en-US" dirty="0" err="1"/>
              <a:t>Toán</a:t>
            </a:r>
            <a:r>
              <a:rPr lang="en-US" dirty="0"/>
              <a:t> </a:t>
            </a:r>
            <a:r>
              <a:rPr lang="en-US" dirty="0" err="1"/>
              <a:t>tử</a:t>
            </a:r>
            <a:r>
              <a:rPr lang="en-US" dirty="0"/>
              <a:t> in</a:t>
            </a:r>
            <a:endParaRPr lang="vi-VN" dirty="0"/>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22</a:t>
            </a:fld>
            <a:endParaRPr lang="en-US" altLang="en-US"/>
          </a:p>
        </p:txBody>
      </p:sp>
    </p:spTree>
    <p:extLst>
      <p:ext uri="{BB962C8B-B14F-4D97-AF65-F5344CB8AC3E}">
        <p14:creationId xmlns:p14="http://schemas.microsoft.com/office/powerpoint/2010/main" val="738336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a:latin typeface="Arial"/>
                <a:cs typeface="Arial"/>
              </a:rPr>
              <a:t>Trang web </a:t>
            </a:r>
            <a:r>
              <a:rPr lang="en-US" err="1">
                <a:latin typeface="Arial"/>
                <a:cs typeface="Arial"/>
              </a:rPr>
              <a:t>là</a:t>
            </a:r>
            <a:r>
              <a:rPr lang="en-US">
                <a:latin typeface="Arial"/>
                <a:cs typeface="Arial"/>
              </a:rPr>
              <a:t> gì?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Một </a:t>
            </a:r>
            <a:r>
              <a:rPr lang="en-US" dirty="0" err="1">
                <a:latin typeface="Arial"/>
                <a:cs typeface="Arial"/>
              </a:rPr>
              <a:t>tập</a:t>
            </a:r>
            <a:r>
              <a:rPr lang="en-US" dirty="0">
                <a:latin typeface="Arial"/>
                <a:cs typeface="Arial"/>
              </a:rPr>
              <a:t> </a:t>
            </a:r>
            <a:r>
              <a:rPr lang="en-US" dirty="0" err="1">
                <a:latin typeface="Arial"/>
                <a:cs typeface="Arial"/>
              </a:rPr>
              <a:t>hợp</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mạng</a:t>
            </a:r>
            <a:r>
              <a:rPr lang="en-US" dirty="0">
                <a:latin typeface="Arial"/>
                <a:cs typeface="Arial"/>
              </a:rPr>
              <a:t> con IP </a:t>
            </a:r>
            <a:r>
              <a:rPr lang="en-US" dirty="0" err="1">
                <a:latin typeface="Arial"/>
                <a:cs typeface="Arial"/>
              </a:rPr>
              <a:t>được</a:t>
            </a:r>
            <a:r>
              <a:rPr lang="en-US" dirty="0">
                <a:latin typeface="Arial"/>
                <a:cs typeface="Arial"/>
              </a:rPr>
              <a:t> </a:t>
            </a:r>
            <a:r>
              <a:rPr lang="en-US" dirty="0" err="1">
                <a:latin typeface="Arial"/>
                <a:cs typeface="Arial"/>
              </a:rPr>
              <a:t>kết</a:t>
            </a:r>
            <a:r>
              <a:rPr lang="en-US" dirty="0">
                <a:latin typeface="Arial"/>
                <a:cs typeface="Arial"/>
              </a:rPr>
              <a:t> </a:t>
            </a:r>
            <a:r>
              <a:rPr lang="en-US" dirty="0" err="1">
                <a:latin typeface="Arial"/>
                <a:cs typeface="Arial"/>
              </a:rPr>
              <a:t>nối</a:t>
            </a:r>
            <a:r>
              <a:rPr lang="en-US" dirty="0">
                <a:latin typeface="Arial"/>
                <a:cs typeface="Arial"/>
              </a:rPr>
              <a:t> </a:t>
            </a:r>
            <a:r>
              <a:rPr lang="en-US" dirty="0" err="1">
                <a:latin typeface="Arial"/>
                <a:cs typeface="Arial"/>
              </a:rPr>
              <a:t>tốt</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Cách</a:t>
            </a:r>
            <a:r>
              <a:rPr lang="en-US" dirty="0">
                <a:latin typeface="Arial"/>
                <a:cs typeface="Arial"/>
              </a:rPr>
              <a:t> </a:t>
            </a:r>
            <a:r>
              <a:rPr lang="en-US" dirty="0" err="1">
                <a:latin typeface="Arial"/>
                <a:cs typeface="Arial"/>
              </a:rPr>
              <a:t>sử</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trang</a:t>
            </a:r>
            <a:r>
              <a:rPr lang="en-US" dirty="0">
                <a:latin typeface="Arial"/>
                <a:cs typeface="Arial"/>
              </a:rPr>
              <a:t> web</a:t>
            </a:r>
            <a:endParaRPr lang="vi-VN" dirty="0">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Dịch</a:t>
            </a:r>
            <a:r>
              <a:rPr lang="en-US" dirty="0">
                <a:latin typeface="Arial"/>
                <a:cs typeface="Arial"/>
              </a:rPr>
              <a:t> </a:t>
            </a:r>
            <a:r>
              <a:rPr lang="en-US" dirty="0" err="1">
                <a:latin typeface="Arial"/>
                <a:cs typeface="Arial"/>
              </a:rPr>
              <a:t>vụ</a:t>
            </a:r>
            <a:r>
              <a:rPr lang="en-US" dirty="0">
                <a:latin typeface="Arial"/>
                <a:cs typeface="Arial"/>
              </a:rPr>
              <a:t> </a:t>
            </a:r>
            <a:r>
              <a:rPr lang="en-US" dirty="0" err="1">
                <a:latin typeface="Arial"/>
                <a:cs typeface="Arial"/>
              </a:rPr>
              <a:t>định</a:t>
            </a:r>
            <a:r>
              <a:rPr lang="en-US" dirty="0">
                <a:latin typeface="Arial"/>
                <a:cs typeface="Arial"/>
              </a:rPr>
              <a:t> </a:t>
            </a:r>
            <a:r>
              <a:rPr lang="en-US" dirty="0" err="1">
                <a:latin typeface="Arial"/>
                <a:cs typeface="Arial"/>
              </a:rPr>
              <a:t>vị</a:t>
            </a:r>
            <a:endParaRPr lang="vi-VN">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Sao </a:t>
            </a:r>
            <a:r>
              <a:rPr lang="en-US" dirty="0" err="1">
                <a:latin typeface="Arial"/>
                <a:cs typeface="Arial"/>
              </a:rPr>
              <a:t>chép</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Ứng</a:t>
            </a:r>
            <a:r>
              <a:rPr lang="en-US" dirty="0">
                <a:latin typeface="Arial"/>
                <a:cs typeface="Arial"/>
              </a:rPr>
              <a:t> </a:t>
            </a:r>
            <a:r>
              <a:rPr lang="en-US" dirty="0" err="1">
                <a:latin typeface="Arial"/>
                <a:cs typeface="Arial"/>
              </a:rPr>
              <a:t>dụng</a:t>
            </a:r>
            <a:r>
              <a:rPr lang="en-US" dirty="0">
                <a:latin typeface="Arial"/>
                <a:cs typeface="Arial"/>
              </a:rPr>
              <a:t> </a:t>
            </a:r>
            <a:r>
              <a:rPr lang="en-US" dirty="0" err="1">
                <a:latin typeface="Arial"/>
                <a:cs typeface="Arial"/>
              </a:rPr>
              <a:t>chính</a:t>
            </a:r>
            <a:r>
              <a:rPr lang="en-US" dirty="0">
                <a:latin typeface="Arial"/>
                <a:cs typeface="Arial"/>
              </a:rPr>
              <a:t> </a:t>
            </a:r>
            <a:r>
              <a:rPr lang="en-US" dirty="0" err="1">
                <a:latin typeface="Arial"/>
                <a:cs typeface="Arial"/>
              </a:rPr>
              <a:t>sách</a:t>
            </a:r>
            <a:r>
              <a:rPr lang="en-US" dirty="0">
                <a:latin typeface="Arial"/>
                <a:cs typeface="Arial"/>
              </a:rPr>
              <a:t> </a:t>
            </a:r>
            <a:r>
              <a:rPr lang="en-US" dirty="0" err="1">
                <a:latin typeface="Arial"/>
                <a:cs typeface="Arial"/>
              </a:rPr>
              <a:t>nhóm</a:t>
            </a:r>
            <a:endParaRPr lang="vi-VN">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Các </a:t>
            </a:r>
            <a:r>
              <a:rPr lang="en-US" dirty="0" err="1">
                <a:latin typeface="Arial"/>
                <a:cs typeface="Arial"/>
              </a:rPr>
              <a:t>trang</a:t>
            </a:r>
            <a:r>
              <a:rPr lang="en-US" dirty="0">
                <a:latin typeface="Arial"/>
                <a:cs typeface="Arial"/>
              </a:rPr>
              <a:t> web </a:t>
            </a:r>
            <a:r>
              <a:rPr lang="en-US" dirty="0" err="1">
                <a:latin typeface="Arial"/>
                <a:cs typeface="Arial"/>
              </a:rPr>
              <a:t>được</a:t>
            </a:r>
            <a:r>
              <a:rPr lang="en-US" dirty="0">
                <a:latin typeface="Arial"/>
                <a:cs typeface="Arial"/>
              </a:rPr>
              <a:t> </a:t>
            </a:r>
            <a:r>
              <a:rPr lang="en-US" dirty="0" err="1">
                <a:latin typeface="Arial"/>
                <a:cs typeface="Arial"/>
              </a:rPr>
              <a:t>kết</a:t>
            </a:r>
            <a:r>
              <a:rPr lang="en-US" dirty="0">
                <a:latin typeface="Arial"/>
                <a:cs typeface="Arial"/>
              </a:rPr>
              <a:t> </a:t>
            </a:r>
            <a:r>
              <a:rPr lang="en-US" dirty="0" err="1">
                <a:latin typeface="Arial"/>
                <a:cs typeface="Arial"/>
              </a:rPr>
              <a:t>nối</a:t>
            </a:r>
            <a:r>
              <a:rPr lang="en-US" dirty="0">
                <a:latin typeface="Arial"/>
                <a:cs typeface="Arial"/>
              </a:rPr>
              <a:t> </a:t>
            </a:r>
            <a:r>
              <a:rPr lang="en-US" dirty="0" err="1">
                <a:latin typeface="Arial"/>
                <a:cs typeface="Arial"/>
              </a:rPr>
              <a:t>với</a:t>
            </a:r>
            <a:r>
              <a:rPr lang="en-US" dirty="0">
                <a:latin typeface="Arial"/>
                <a:cs typeface="Arial"/>
              </a:rPr>
              <a:t> Site Links </a:t>
            </a:r>
            <a:endParaRPr lang="vi-VN"/>
          </a:p>
          <a:p>
            <a:pPr>
              <a:spcBef>
                <a:spcPts val="0"/>
              </a:spcBef>
              <a:spcAft>
                <a:spcPts val="0"/>
              </a:spcAft>
            </a:pPr>
            <a:r>
              <a:rPr lang="en-US" dirty="0">
                <a:latin typeface="Arial"/>
                <a:cs typeface="Arial"/>
              </a:rPr>
              <a:t> </a:t>
            </a:r>
            <a:endParaRPr lang="vi-VN" dirty="0">
              <a:latin typeface="Arial"/>
              <a:cs typeface="Arial"/>
            </a:endParaRPr>
          </a:p>
          <a:p>
            <a:r>
              <a:rPr lang="en-US" dirty="0" err="1">
                <a:latin typeface="Arial"/>
                <a:cs typeface="Arial"/>
              </a:rPr>
              <a:t>Kết</a:t>
            </a:r>
            <a:r>
              <a:rPr lang="en-US" dirty="0">
                <a:latin typeface="Arial"/>
                <a:cs typeface="Arial"/>
              </a:rPr>
              <a:t> </a:t>
            </a:r>
            <a:r>
              <a:rPr lang="en-US" dirty="0" err="1">
                <a:latin typeface="Arial"/>
                <a:cs typeface="Arial"/>
              </a:rPr>
              <a:t>nối</a:t>
            </a:r>
            <a:r>
              <a:rPr lang="en-US" dirty="0">
                <a:latin typeface="Arial"/>
                <a:cs typeface="Arial"/>
              </a:rPr>
              <a:t> </a:t>
            </a:r>
            <a:r>
              <a:rPr lang="en-US" dirty="0" err="1">
                <a:latin typeface="Arial"/>
                <a:cs typeface="Arial"/>
              </a:rPr>
              <a:t>hai</a:t>
            </a:r>
            <a:r>
              <a:rPr lang="en-US" dirty="0">
                <a:latin typeface="Arial"/>
                <a:cs typeface="Arial"/>
              </a:rPr>
              <a:t> </a:t>
            </a:r>
            <a:r>
              <a:rPr lang="en-US" dirty="0" err="1">
                <a:latin typeface="Arial"/>
                <a:cs typeface="Arial"/>
              </a:rPr>
              <a:t>hoặc</a:t>
            </a:r>
            <a:r>
              <a:rPr lang="en-US" dirty="0">
                <a:latin typeface="Arial"/>
                <a:cs typeface="Arial"/>
              </a:rPr>
              <a:t> </a:t>
            </a:r>
            <a:r>
              <a:rPr lang="en-US" dirty="0" err="1">
                <a:latin typeface="Arial"/>
                <a:cs typeface="Arial"/>
              </a:rPr>
              <a:t>nhiều</a:t>
            </a:r>
            <a:r>
              <a:rPr lang="en-US" dirty="0">
                <a:latin typeface="Arial"/>
                <a:cs typeface="Arial"/>
              </a:rPr>
              <a:t> </a:t>
            </a:r>
            <a:r>
              <a:rPr lang="en-US" dirty="0" err="1">
                <a:latin typeface="Arial"/>
                <a:cs typeface="Arial"/>
              </a:rPr>
              <a:t>trang</a:t>
            </a:r>
            <a:r>
              <a:rPr lang="en-US" dirty="0">
                <a:latin typeface="Arial"/>
                <a:cs typeface="Arial"/>
              </a:rPr>
              <a:t> web </a:t>
            </a:r>
            <a:endParaRPr lang="vi-VN" dirty="0"/>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24</a:t>
            </a:fld>
            <a:endParaRPr lang="en-US" altLang="en-US"/>
          </a:p>
        </p:txBody>
      </p:sp>
    </p:spTree>
    <p:extLst>
      <p:ext uri="{BB962C8B-B14F-4D97-AF65-F5344CB8AC3E}">
        <p14:creationId xmlns:p14="http://schemas.microsoft.com/office/powerpoint/2010/main" val="11440243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a:latin typeface="Arial"/>
                <a:cs typeface="Arial"/>
              </a:rPr>
              <a:t>Trong </a:t>
            </a:r>
            <a:r>
              <a:rPr lang="en-US" err="1">
                <a:latin typeface="Arial"/>
                <a:cs typeface="Arial"/>
              </a:rPr>
              <a:t>mạng</a:t>
            </a:r>
            <a:r>
              <a:rPr lang="en-US">
                <a:latin typeface="Arial"/>
                <a:cs typeface="Arial"/>
              </a:rPr>
              <a:t> </a:t>
            </a:r>
            <a:r>
              <a:rPr lang="en-US" err="1">
                <a:latin typeface="Arial"/>
                <a:cs typeface="Arial"/>
              </a:rPr>
              <a:t>máy</a:t>
            </a:r>
            <a:r>
              <a:rPr lang="en-US">
                <a:latin typeface="Arial"/>
                <a:cs typeface="Arial"/>
              </a:rPr>
              <a:t> tính, Khối tin nhắn máy chủ (SMB), còn được gọi là Hệ thống tệp Internet chung (CIFS) hoạt động như một giao thức mạng lớp ứng dụng, chủ yếu được sử dụng để cung cấp quyền truy cập chia sẻ vào các tệp, máy in, cổng nối tiếp và các liên lạc linh tinh giữa các nút trên một mạng. mạng.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Máy</a:t>
            </a:r>
            <a:r>
              <a:rPr lang="en-US" dirty="0">
                <a:latin typeface="Arial"/>
                <a:cs typeface="Arial"/>
              </a:rPr>
              <a:t> </a:t>
            </a:r>
            <a:r>
              <a:rPr lang="en-US" dirty="0" err="1">
                <a:latin typeface="Arial"/>
                <a:cs typeface="Arial"/>
              </a:rPr>
              <a:t>khách</a:t>
            </a:r>
            <a:r>
              <a:rPr lang="en-US" dirty="0">
                <a:latin typeface="Arial"/>
                <a:cs typeface="Arial"/>
              </a:rPr>
              <a:t> Windows </a:t>
            </a:r>
            <a:r>
              <a:rPr lang="en-US" dirty="0" err="1">
                <a:latin typeface="Arial"/>
                <a:cs typeface="Arial"/>
              </a:rPr>
              <a:t>và</a:t>
            </a:r>
            <a:r>
              <a:rPr lang="en-US" dirty="0">
                <a:latin typeface="Arial"/>
                <a:cs typeface="Arial"/>
              </a:rPr>
              <a:t> </a:t>
            </a:r>
            <a:r>
              <a:rPr lang="en-US" dirty="0" err="1">
                <a:latin typeface="Arial"/>
                <a:cs typeface="Arial"/>
              </a:rPr>
              <a:t>bộ</a:t>
            </a:r>
            <a:r>
              <a:rPr lang="en-US" dirty="0">
                <a:latin typeface="Arial"/>
                <a:cs typeface="Arial"/>
              </a:rPr>
              <a:t> </a:t>
            </a:r>
            <a:r>
              <a:rPr lang="en-US" dirty="0" err="1">
                <a:latin typeface="Arial"/>
                <a:cs typeface="Arial"/>
              </a:rPr>
              <a:t>điều</a:t>
            </a:r>
            <a:r>
              <a:rPr lang="en-US" dirty="0">
                <a:latin typeface="Arial"/>
                <a:cs typeface="Arial"/>
              </a:rPr>
              <a:t> </a:t>
            </a:r>
            <a:r>
              <a:rPr lang="en-US" dirty="0" err="1">
                <a:latin typeface="Arial"/>
                <a:cs typeface="Arial"/>
              </a:rPr>
              <a:t>khiển</a:t>
            </a:r>
            <a:r>
              <a:rPr lang="en-US" dirty="0">
                <a:latin typeface="Arial"/>
                <a:cs typeface="Arial"/>
              </a:rPr>
              <a:t> </a:t>
            </a:r>
            <a:r>
              <a:rPr lang="en-US" dirty="0" err="1">
                <a:latin typeface="Arial"/>
                <a:cs typeface="Arial"/>
              </a:rPr>
              <a:t>miền</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hỗ</a:t>
            </a:r>
            <a:r>
              <a:rPr lang="en-US" dirty="0">
                <a:latin typeface="Arial"/>
                <a:cs typeface="Arial"/>
              </a:rPr>
              <a:t> </a:t>
            </a:r>
            <a:r>
              <a:rPr lang="en-US" dirty="0" err="1">
                <a:latin typeface="Arial"/>
                <a:cs typeface="Arial"/>
              </a:rPr>
              <a:t>trợ</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r>
              <a:rPr lang="en-US" dirty="0">
                <a:latin typeface="Arial"/>
                <a:cs typeface="Arial"/>
              </a:rPr>
              <a:t> </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28</a:t>
            </a:fld>
            <a:endParaRPr lang="en-US" altLang="en-US"/>
          </a:p>
        </p:txBody>
      </p:sp>
    </p:spTree>
    <p:extLst>
      <p:ext uri="{BB962C8B-B14F-4D97-AF65-F5344CB8AC3E}">
        <p14:creationId xmlns:p14="http://schemas.microsoft.com/office/powerpoint/2010/main" val="174609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latin typeface="Arial"/>
                <a:cs typeface="Arial"/>
              </a:rPr>
              <a:t>SMB </a:t>
            </a:r>
            <a:r>
              <a:rPr lang="en-US" dirty="0" err="1">
                <a:latin typeface="Arial"/>
                <a:cs typeface="Arial"/>
              </a:rPr>
              <a:t>có</a:t>
            </a:r>
            <a:r>
              <a:rPr lang="en-US" dirty="0">
                <a:latin typeface="Arial"/>
                <a:cs typeface="Arial"/>
              </a:rPr>
              <a:t> </a:t>
            </a:r>
            <a:r>
              <a:rPr lang="en-US" dirty="0" err="1">
                <a:latin typeface="Arial"/>
                <a:cs typeface="Arial"/>
              </a:rPr>
              <a:t>nhiều</a:t>
            </a:r>
            <a:r>
              <a:rPr lang="en-US" dirty="0">
                <a:latin typeface="Arial"/>
                <a:cs typeface="Arial"/>
              </a:rPr>
              <a:t> </a:t>
            </a:r>
            <a:r>
              <a:rPr lang="en-US" dirty="0" err="1">
                <a:latin typeface="Arial"/>
                <a:cs typeface="Arial"/>
              </a:rPr>
              <a:t>phiên</a:t>
            </a:r>
            <a:r>
              <a:rPr lang="en-US" dirty="0">
                <a:latin typeface="Arial"/>
                <a:cs typeface="Arial"/>
              </a:rPr>
              <a:t> </a:t>
            </a:r>
            <a:r>
              <a:rPr lang="en-US" dirty="0" err="1">
                <a:latin typeface="Arial"/>
                <a:cs typeface="Arial"/>
              </a:rPr>
              <a:t>bản</a:t>
            </a:r>
            <a:r>
              <a:rPr lang="en-US" dirty="0">
                <a:latin typeface="Arial"/>
                <a:cs typeface="Arial"/>
              </a:rPr>
              <a:t> </a:t>
            </a:r>
            <a:r>
              <a:rPr lang="en-US" dirty="0" err="1">
                <a:latin typeface="Arial"/>
                <a:cs typeface="Arial"/>
              </a:rPr>
              <a:t>khác</a:t>
            </a:r>
            <a:r>
              <a:rPr lang="en-US" dirty="0">
                <a:latin typeface="Arial"/>
                <a:cs typeface="Arial"/>
              </a:rPr>
              <a:t> </a:t>
            </a:r>
            <a:r>
              <a:rPr lang="en-US" dirty="0" err="1">
                <a:latin typeface="Arial"/>
                <a:cs typeface="Arial"/>
              </a:rPr>
              <a:t>nhau</a:t>
            </a:r>
            <a:r>
              <a:rPr lang="en-US" dirty="0">
                <a:latin typeface="Arial"/>
                <a:cs typeface="Arial"/>
              </a:rPr>
              <a:t> SMB 1 2 2.1 3.0 </a:t>
            </a:r>
            <a:r>
              <a:rPr lang="en-US" dirty="0" err="1">
                <a:latin typeface="Arial"/>
                <a:cs typeface="Arial"/>
              </a:rPr>
              <a:t>và</a:t>
            </a:r>
            <a:r>
              <a:rPr lang="en-US" dirty="0">
                <a:latin typeface="Arial"/>
                <a:cs typeface="Arial"/>
              </a:rPr>
              <a:t> 3.02 </a:t>
            </a:r>
            <a:endParaRPr lang="vi-VN" dirty="0"/>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29</a:t>
            </a:fld>
            <a:endParaRPr lang="en-US" altLang="en-US"/>
          </a:p>
        </p:txBody>
      </p:sp>
    </p:spTree>
    <p:extLst>
      <p:ext uri="{BB962C8B-B14F-4D97-AF65-F5344CB8AC3E}">
        <p14:creationId xmlns:p14="http://schemas.microsoft.com/office/powerpoint/2010/main" val="3384354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dirty="0">
                <a:latin typeface="Arial"/>
                <a:cs typeface="Arial"/>
              </a:rPr>
              <a:t>3 mô </a:t>
            </a:r>
            <a:r>
              <a:rPr lang="en-US" dirty="0" err="1">
                <a:latin typeface="Arial"/>
                <a:cs typeface="Arial"/>
              </a:rPr>
              <a:t>hình</a:t>
            </a:r>
            <a:r>
              <a:rPr lang="en-US" dirty="0">
                <a:latin typeface="Arial"/>
                <a:cs typeface="Arial"/>
              </a:rPr>
              <a:t> </a:t>
            </a:r>
            <a:r>
              <a:rPr lang="en-US" dirty="0" err="1">
                <a:latin typeface="Arial"/>
                <a:cs typeface="Arial"/>
              </a:rPr>
              <a:t>hoạt</a:t>
            </a:r>
            <a:r>
              <a:rPr lang="en-US" dirty="0">
                <a:latin typeface="Arial"/>
                <a:cs typeface="Arial"/>
              </a:rPr>
              <a:t> </a:t>
            </a:r>
            <a:r>
              <a:rPr lang="en-US" dirty="0" err="1">
                <a:latin typeface="Arial"/>
                <a:cs typeface="Arial"/>
              </a:rPr>
              <a:t>động</a:t>
            </a:r>
            <a:r>
              <a:rPr lang="en-US" dirty="0">
                <a:latin typeface="Arial"/>
                <a:cs typeface="Arial"/>
              </a:rPr>
              <a:t>, </a:t>
            </a:r>
          </a:p>
          <a:p>
            <a:pPr>
              <a:spcBef>
                <a:spcPts val="0"/>
              </a:spcBef>
              <a:spcAft>
                <a:spcPts val="0"/>
              </a:spcAft>
            </a:pPr>
            <a:r>
              <a:rPr lang="en-US" dirty="0" err="1">
                <a:latin typeface="Arial"/>
                <a:cs typeface="Arial"/>
              </a:rPr>
              <a:t>Máy</a:t>
            </a:r>
            <a:r>
              <a:rPr lang="en-US" dirty="0">
                <a:latin typeface="Arial"/>
                <a:cs typeface="Arial"/>
              </a:rPr>
              <a:t> </a:t>
            </a:r>
            <a:r>
              <a:rPr lang="en-US" dirty="0" err="1">
                <a:latin typeface="Arial"/>
                <a:cs typeface="Arial"/>
              </a:rPr>
              <a:t>chủ</a:t>
            </a:r>
            <a:r>
              <a:rPr lang="en-US" dirty="0">
                <a:latin typeface="Arial"/>
                <a:cs typeface="Arial"/>
              </a:rPr>
              <a:t> </a:t>
            </a:r>
            <a:r>
              <a:rPr lang="en-US" dirty="0" err="1">
                <a:latin typeface="Arial"/>
                <a:cs typeface="Arial"/>
              </a:rPr>
              <a:t>tệp</a:t>
            </a:r>
            <a:r>
              <a:rPr lang="en-US" dirty="0">
                <a:latin typeface="Arial"/>
                <a:cs typeface="Arial"/>
              </a:rPr>
              <a:t> </a:t>
            </a:r>
            <a:r>
              <a:rPr lang="en-US" dirty="0" err="1">
                <a:latin typeface="Arial"/>
                <a:cs typeface="Arial"/>
              </a:rPr>
              <a:t>một</a:t>
            </a:r>
            <a:r>
              <a:rPr lang="en-US" dirty="0">
                <a:latin typeface="Arial"/>
                <a:cs typeface="Arial"/>
              </a:rPr>
              <a:t> </a:t>
            </a:r>
            <a:r>
              <a:rPr lang="en-US" dirty="0" err="1">
                <a:latin typeface="Arial"/>
                <a:cs typeface="Arial"/>
              </a:rPr>
              <a:t>nút</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Chi </a:t>
            </a:r>
            <a:r>
              <a:rPr lang="en-US" dirty="0" err="1">
                <a:latin typeface="Arial"/>
                <a:cs typeface="Arial"/>
              </a:rPr>
              <a:t>phí</a:t>
            </a:r>
            <a:r>
              <a:rPr lang="en-US" dirty="0">
                <a:latin typeface="Arial"/>
                <a:cs typeface="Arial"/>
              </a:rPr>
              <a:t> </a:t>
            </a:r>
            <a:r>
              <a:rPr lang="en-US" dirty="0" err="1">
                <a:latin typeface="Arial"/>
                <a:cs typeface="Arial"/>
              </a:rPr>
              <a:t>lưu</a:t>
            </a:r>
            <a:r>
              <a:rPr lang="en-US" dirty="0">
                <a:latin typeface="Arial"/>
                <a:cs typeface="Arial"/>
              </a:rPr>
              <a:t> </a:t>
            </a:r>
            <a:r>
              <a:rPr lang="en-US" dirty="0" err="1">
                <a:latin typeface="Arial"/>
                <a:cs typeface="Arial"/>
              </a:rPr>
              <a:t>trữ</a:t>
            </a:r>
            <a:r>
              <a:rPr lang="en-US" dirty="0">
                <a:latin typeface="Arial"/>
                <a:cs typeface="Arial"/>
              </a:rPr>
              <a:t> </a:t>
            </a:r>
            <a:r>
              <a:rPr lang="en-US" dirty="0" err="1">
                <a:latin typeface="Arial"/>
                <a:cs typeface="Arial"/>
              </a:rPr>
              <a:t>chung</a:t>
            </a:r>
            <a:r>
              <a:rPr lang="en-US" dirty="0">
                <a:latin typeface="Arial"/>
                <a:cs typeface="Arial"/>
              </a:rPr>
              <a:t> </a:t>
            </a:r>
            <a:r>
              <a:rPr lang="en-US" dirty="0" err="1">
                <a:latin typeface="Arial"/>
                <a:cs typeface="Arial"/>
              </a:rPr>
              <a:t>thấp</a:t>
            </a:r>
            <a:r>
              <a:rPr lang="en-US" dirty="0">
                <a:latin typeface="Arial"/>
                <a:cs typeface="Arial"/>
              </a:rPr>
              <a:t> </a:t>
            </a:r>
            <a:r>
              <a:rPr lang="en-US" dirty="0" err="1">
                <a:latin typeface="Arial"/>
                <a:cs typeface="Arial"/>
              </a:rPr>
              <a:t>nhất</a:t>
            </a:r>
            <a:endParaRPr lang="vi-VN" dirty="0" err="1">
              <a:latin typeface="Arial"/>
              <a:cs typeface="Arial"/>
            </a:endParaRPr>
          </a:p>
          <a:p>
            <a:pPr>
              <a:spcBef>
                <a:spcPts val="0"/>
              </a:spcBef>
              <a:spcAft>
                <a:spcPts val="0"/>
              </a:spcAft>
            </a:pPr>
            <a:r>
              <a:rPr lang="en-US" dirty="0" err="1">
                <a:latin typeface="Arial"/>
                <a:cs typeface="Arial"/>
              </a:rPr>
              <a:t>Cổ</a:t>
            </a:r>
            <a:r>
              <a:rPr lang="en-US" dirty="0">
                <a:latin typeface="Arial"/>
                <a:cs typeface="Arial"/>
              </a:rPr>
              <a:t> </a:t>
            </a:r>
            <a:r>
              <a:rPr lang="en-US" dirty="0" err="1">
                <a:latin typeface="Arial"/>
                <a:cs typeface="Arial"/>
              </a:rPr>
              <a:t>phiếu</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sẵn</a:t>
            </a:r>
            <a:r>
              <a:rPr lang="en-US" dirty="0">
                <a:latin typeface="Arial"/>
                <a:cs typeface="Arial"/>
              </a:rPr>
              <a:t> </a:t>
            </a:r>
            <a:r>
              <a:rPr lang="en-US" dirty="0" err="1">
                <a:latin typeface="Arial"/>
                <a:cs typeface="Arial"/>
              </a:rPr>
              <a:t>liên</a:t>
            </a:r>
            <a:r>
              <a:rPr lang="en-US" dirty="0">
                <a:latin typeface="Arial"/>
                <a:cs typeface="Arial"/>
              </a:rPr>
              <a:t> </a:t>
            </a:r>
            <a:r>
              <a:rPr lang="en-US" dirty="0" err="1">
                <a:latin typeface="Arial"/>
                <a:cs typeface="Arial"/>
              </a:rPr>
              <a:t>tục</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Máy</a:t>
            </a:r>
            <a:r>
              <a:rPr lang="en-US" dirty="0">
                <a:latin typeface="Arial"/>
                <a:cs typeface="Arial"/>
              </a:rPr>
              <a:t> </a:t>
            </a:r>
            <a:r>
              <a:rPr lang="en-US" dirty="0" err="1">
                <a:latin typeface="Arial"/>
                <a:cs typeface="Arial"/>
              </a:rPr>
              <a:t>chủ</a:t>
            </a:r>
            <a:r>
              <a:rPr lang="en-US" dirty="0">
                <a:latin typeface="Arial"/>
                <a:cs typeface="Arial"/>
              </a:rPr>
              <a:t> </a:t>
            </a:r>
            <a:r>
              <a:rPr lang="en-US" dirty="0" err="1">
                <a:latin typeface="Arial"/>
                <a:cs typeface="Arial"/>
              </a:rPr>
              <a:t>tệp</a:t>
            </a:r>
            <a:r>
              <a:rPr lang="en-US" dirty="0">
                <a:latin typeface="Arial"/>
                <a:cs typeface="Arial"/>
              </a:rPr>
              <a:t> </a:t>
            </a:r>
            <a:r>
              <a:rPr lang="en-US" dirty="0" err="1">
                <a:latin typeface="Arial"/>
                <a:cs typeface="Arial"/>
              </a:rPr>
              <a:t>nút</a:t>
            </a:r>
            <a:r>
              <a:rPr lang="en-US" dirty="0">
                <a:latin typeface="Arial"/>
                <a:cs typeface="Arial"/>
              </a:rPr>
              <a:t> </a:t>
            </a:r>
            <a:r>
              <a:rPr lang="en-US" dirty="0" err="1">
                <a:latin typeface="Arial"/>
                <a:cs typeface="Arial"/>
              </a:rPr>
              <a:t>kép</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Chi </a:t>
            </a:r>
            <a:r>
              <a:rPr lang="en-US" dirty="0" err="1">
                <a:latin typeface="Arial"/>
                <a:cs typeface="Arial"/>
              </a:rPr>
              <a:t>phí</a:t>
            </a:r>
            <a:r>
              <a:rPr lang="en-US" dirty="0">
                <a:latin typeface="Arial"/>
                <a:cs typeface="Arial"/>
              </a:rPr>
              <a:t> </a:t>
            </a:r>
            <a:r>
              <a:rPr lang="en-US" dirty="0" err="1">
                <a:latin typeface="Arial"/>
                <a:cs typeface="Arial"/>
              </a:rPr>
              <a:t>thấp</a:t>
            </a:r>
            <a:r>
              <a:rPr lang="en-US" dirty="0">
                <a:latin typeface="Arial"/>
                <a:cs typeface="Arial"/>
              </a:rPr>
              <a:t> </a:t>
            </a:r>
            <a:r>
              <a:rPr lang="en-US" dirty="0" err="1">
                <a:latin typeface="Arial"/>
                <a:cs typeface="Arial"/>
              </a:rPr>
              <a:t>cho</a:t>
            </a:r>
            <a:r>
              <a:rPr lang="en-US" dirty="0">
                <a:latin typeface="Arial"/>
                <a:cs typeface="Arial"/>
              </a:rPr>
              <a:t> </a:t>
            </a:r>
            <a:r>
              <a:rPr lang="en-US" dirty="0" err="1">
                <a:latin typeface="Arial"/>
                <a:cs typeface="Arial"/>
              </a:rPr>
              <a:t>bộ</a:t>
            </a:r>
            <a:r>
              <a:rPr lang="en-US" dirty="0">
                <a:latin typeface="Arial"/>
                <a:cs typeface="Arial"/>
              </a:rPr>
              <a:t> </a:t>
            </a:r>
            <a:r>
              <a:rPr lang="en-US" dirty="0" err="1">
                <a:latin typeface="Arial"/>
                <a:cs typeface="Arial"/>
              </a:rPr>
              <a:t>nhớ</a:t>
            </a:r>
            <a:r>
              <a:rPr lang="en-US" dirty="0">
                <a:latin typeface="Arial"/>
                <a:cs typeface="Arial"/>
              </a:rPr>
              <a:t> chia </a:t>
            </a:r>
            <a:r>
              <a:rPr lang="en-US" dirty="0" err="1">
                <a:latin typeface="Arial"/>
                <a:cs typeface="Arial"/>
              </a:rPr>
              <a:t>sẻ</a:t>
            </a:r>
            <a:r>
              <a:rPr lang="en-US" dirty="0">
                <a:latin typeface="Arial"/>
                <a:cs typeface="Arial"/>
              </a:rPr>
              <a:t> </a:t>
            </a:r>
            <a:r>
              <a:rPr lang="en-US" dirty="0" err="1">
                <a:latin typeface="Arial"/>
                <a:cs typeface="Arial"/>
              </a:rPr>
              <a:t>sẵn</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liên</a:t>
            </a:r>
            <a:r>
              <a:rPr lang="en-US" dirty="0">
                <a:latin typeface="Arial"/>
                <a:cs typeface="Arial"/>
              </a:rPr>
              <a:t> </a:t>
            </a:r>
            <a:r>
              <a:rPr lang="en-US" dirty="0" err="1">
                <a:latin typeface="Arial"/>
                <a:cs typeface="Arial"/>
              </a:rPr>
              <a:t>tục</a:t>
            </a:r>
            <a:r>
              <a:rPr lang="en-US" dirty="0">
                <a:latin typeface="Arial"/>
                <a:cs typeface="Arial"/>
              </a:rPr>
              <a:t> </a:t>
            </a:r>
            <a:endParaRPr lang="vi-VN"/>
          </a:p>
          <a:p>
            <a:pPr>
              <a:spcBef>
                <a:spcPts val="0"/>
              </a:spcBef>
              <a:spcAft>
                <a:spcPts val="0"/>
              </a:spcAft>
            </a:pPr>
            <a:r>
              <a:rPr lang="en-US" dirty="0" err="1">
                <a:latin typeface="Arial"/>
                <a:cs typeface="Arial"/>
              </a:rPr>
              <a:t>Khả</a:t>
            </a:r>
            <a:r>
              <a:rPr lang="en-US" dirty="0">
                <a:latin typeface="Arial"/>
                <a:cs typeface="Arial"/>
              </a:rPr>
              <a:t> </a:t>
            </a:r>
            <a:r>
              <a:rPr lang="en-US" dirty="0" err="1">
                <a:latin typeface="Arial"/>
                <a:cs typeface="Arial"/>
              </a:rPr>
              <a:t>năng</a:t>
            </a:r>
            <a:r>
              <a:rPr lang="en-US" dirty="0">
                <a:latin typeface="Arial"/>
                <a:cs typeface="Arial"/>
              </a:rPr>
              <a:t> </a:t>
            </a:r>
            <a:r>
              <a:rPr lang="en-US" dirty="0" err="1">
                <a:latin typeface="Arial"/>
                <a:cs typeface="Arial"/>
              </a:rPr>
              <a:t>mở</a:t>
            </a:r>
            <a:r>
              <a:rPr lang="en-US" dirty="0">
                <a:latin typeface="Arial"/>
                <a:cs typeface="Arial"/>
              </a:rPr>
              <a:t> </a:t>
            </a:r>
            <a:r>
              <a:rPr lang="en-US" dirty="0" err="1">
                <a:latin typeface="Arial"/>
                <a:cs typeface="Arial"/>
              </a:rPr>
              <a:t>rộng</a:t>
            </a:r>
            <a:r>
              <a:rPr lang="en-US" dirty="0">
                <a:latin typeface="Arial"/>
                <a:cs typeface="Arial"/>
              </a:rPr>
              <a:t> </a:t>
            </a:r>
            <a:r>
              <a:rPr lang="en-US" dirty="0" err="1">
                <a:latin typeface="Arial"/>
                <a:cs typeface="Arial"/>
              </a:rPr>
              <a:t>hạn</a:t>
            </a:r>
            <a:r>
              <a:rPr lang="en-US" dirty="0">
                <a:latin typeface="Arial"/>
                <a:cs typeface="Arial"/>
              </a:rPr>
              <a:t> </a:t>
            </a:r>
            <a:r>
              <a:rPr lang="en-US" dirty="0" err="1">
                <a:latin typeface="Arial"/>
                <a:cs typeface="Arial"/>
              </a:rPr>
              <a:t>chế</a:t>
            </a:r>
            <a:r>
              <a:rPr lang="en-US" dirty="0">
                <a:latin typeface="Arial"/>
                <a:cs typeface="Arial"/>
              </a:rPr>
              <a:t> (</a:t>
            </a:r>
            <a:r>
              <a:rPr lang="en-US" dirty="0" err="1">
                <a:latin typeface="Arial"/>
                <a:cs typeface="Arial"/>
              </a:rPr>
              <a:t>lên</a:t>
            </a:r>
            <a:r>
              <a:rPr lang="en-US" dirty="0">
                <a:latin typeface="Arial"/>
                <a:cs typeface="Arial"/>
              </a:rPr>
              <a:t> </a:t>
            </a:r>
            <a:r>
              <a:rPr lang="en-US" dirty="0" err="1">
                <a:latin typeface="Arial"/>
                <a:cs typeface="Arial"/>
              </a:rPr>
              <a:t>tới</a:t>
            </a:r>
            <a:r>
              <a:rPr lang="en-US" dirty="0">
                <a:latin typeface="Arial"/>
                <a:cs typeface="Arial"/>
              </a:rPr>
              <a:t> </a:t>
            </a:r>
            <a:r>
              <a:rPr lang="en-US" dirty="0" err="1">
                <a:latin typeface="Arial"/>
                <a:cs typeface="Arial"/>
              </a:rPr>
              <a:t>vài</a:t>
            </a:r>
            <a:r>
              <a:rPr lang="en-US" dirty="0">
                <a:latin typeface="Arial"/>
                <a:cs typeface="Arial"/>
              </a:rPr>
              <a:t> </a:t>
            </a:r>
            <a:r>
              <a:rPr lang="en-US" dirty="0" err="1">
                <a:latin typeface="Arial"/>
                <a:cs typeface="Arial"/>
              </a:rPr>
              <a:t>trăm</a:t>
            </a:r>
            <a:r>
              <a:rPr lang="en-US" dirty="0">
                <a:latin typeface="Arial"/>
                <a:cs typeface="Arial"/>
              </a:rPr>
              <a:t> </a:t>
            </a:r>
            <a:r>
              <a:rPr lang="en-US" dirty="0" err="1">
                <a:latin typeface="Arial"/>
                <a:cs typeface="Arial"/>
              </a:rPr>
              <a:t>đĩa</a:t>
            </a:r>
            <a:r>
              <a:rPr lang="en-US" dirty="0">
                <a:latin typeface="Arial"/>
                <a:cs typeface="Arial"/>
              </a:rPr>
              <a:t>)</a:t>
            </a:r>
            <a:endParaRPr lang="vi-VN" dirty="0">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Máy</a:t>
            </a:r>
            <a:r>
              <a:rPr lang="en-US" dirty="0">
                <a:latin typeface="Arial"/>
                <a:cs typeface="Arial"/>
              </a:rPr>
              <a:t> </a:t>
            </a:r>
            <a:r>
              <a:rPr lang="en-US" dirty="0" err="1">
                <a:latin typeface="Arial"/>
                <a:cs typeface="Arial"/>
              </a:rPr>
              <a:t>chủ</a:t>
            </a:r>
            <a:r>
              <a:rPr lang="en-US" dirty="0">
                <a:latin typeface="Arial"/>
                <a:cs typeface="Arial"/>
              </a:rPr>
              <a:t> </a:t>
            </a:r>
            <a:r>
              <a:rPr lang="en-US" dirty="0" err="1">
                <a:latin typeface="Arial"/>
                <a:cs typeface="Arial"/>
              </a:rPr>
              <a:t>tệp</a:t>
            </a:r>
            <a:r>
              <a:rPr lang="en-US" dirty="0">
                <a:latin typeface="Arial"/>
                <a:cs typeface="Arial"/>
              </a:rPr>
              <a:t> </a:t>
            </a:r>
            <a:r>
              <a:rPr lang="en-US" dirty="0" err="1">
                <a:latin typeface="Arial"/>
                <a:cs typeface="Arial"/>
              </a:rPr>
              <a:t>nhiều</a:t>
            </a:r>
            <a:r>
              <a:rPr lang="en-US" dirty="0">
                <a:latin typeface="Arial"/>
                <a:cs typeface="Arial"/>
              </a:rPr>
              <a:t> </a:t>
            </a:r>
            <a:r>
              <a:rPr lang="en-US" dirty="0" err="1">
                <a:latin typeface="Arial"/>
                <a:cs typeface="Arial"/>
              </a:rPr>
              <a:t>nút</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Khả</a:t>
            </a:r>
            <a:r>
              <a:rPr lang="en-US" dirty="0">
                <a:latin typeface="Arial"/>
                <a:cs typeface="Arial"/>
              </a:rPr>
              <a:t> </a:t>
            </a:r>
            <a:r>
              <a:rPr lang="en-US" dirty="0" err="1">
                <a:latin typeface="Arial"/>
                <a:cs typeface="Arial"/>
              </a:rPr>
              <a:t>năng</a:t>
            </a:r>
            <a:r>
              <a:rPr lang="en-US" dirty="0">
                <a:latin typeface="Arial"/>
                <a:cs typeface="Arial"/>
              </a:rPr>
              <a:t> </a:t>
            </a:r>
            <a:r>
              <a:rPr lang="en-US" dirty="0" err="1">
                <a:latin typeface="Arial"/>
                <a:cs typeface="Arial"/>
              </a:rPr>
              <a:t>mở</a:t>
            </a:r>
            <a:r>
              <a:rPr lang="en-US" dirty="0">
                <a:latin typeface="Arial"/>
                <a:cs typeface="Arial"/>
              </a:rPr>
              <a:t> </a:t>
            </a:r>
            <a:r>
              <a:rPr lang="en-US" dirty="0" err="1">
                <a:latin typeface="Arial"/>
                <a:cs typeface="Arial"/>
              </a:rPr>
              <a:t>rộng</a:t>
            </a:r>
            <a:r>
              <a:rPr lang="en-US" dirty="0">
                <a:latin typeface="Arial"/>
                <a:cs typeface="Arial"/>
              </a:rPr>
              <a:t> </a:t>
            </a:r>
            <a:r>
              <a:rPr lang="en-US" dirty="0" err="1">
                <a:latin typeface="Arial"/>
                <a:cs typeface="Arial"/>
              </a:rPr>
              <a:t>cao</a:t>
            </a:r>
            <a:r>
              <a:rPr lang="en-US" dirty="0">
                <a:latin typeface="Arial"/>
                <a:cs typeface="Arial"/>
              </a:rPr>
              <a:t> </a:t>
            </a:r>
            <a:r>
              <a:rPr lang="en-US" dirty="0" err="1">
                <a:latin typeface="Arial"/>
                <a:cs typeface="Arial"/>
              </a:rPr>
              <a:t>nhất</a:t>
            </a:r>
            <a:r>
              <a:rPr lang="en-US" dirty="0">
                <a:latin typeface="Arial"/>
                <a:cs typeface="Arial"/>
              </a:rPr>
              <a:t> (</a:t>
            </a:r>
            <a:r>
              <a:rPr lang="en-US" dirty="0" err="1">
                <a:latin typeface="Arial"/>
                <a:cs typeface="Arial"/>
              </a:rPr>
              <a:t>lên</a:t>
            </a:r>
            <a:r>
              <a:rPr lang="en-US" dirty="0">
                <a:latin typeface="Arial"/>
                <a:cs typeface="Arial"/>
              </a:rPr>
              <a:t> </a:t>
            </a:r>
            <a:r>
              <a:rPr lang="en-US" dirty="0" err="1">
                <a:latin typeface="Arial"/>
                <a:cs typeface="Arial"/>
              </a:rPr>
              <a:t>tới</a:t>
            </a:r>
            <a:r>
              <a:rPr lang="en-US" dirty="0">
                <a:latin typeface="Arial"/>
                <a:cs typeface="Arial"/>
              </a:rPr>
              <a:t> </a:t>
            </a:r>
            <a:r>
              <a:rPr lang="en-US" dirty="0" err="1">
                <a:latin typeface="Arial"/>
                <a:cs typeface="Arial"/>
              </a:rPr>
              <a:t>hàng</a:t>
            </a:r>
            <a:r>
              <a:rPr lang="en-US" dirty="0">
                <a:latin typeface="Arial"/>
                <a:cs typeface="Arial"/>
              </a:rPr>
              <a:t> </a:t>
            </a:r>
            <a:r>
              <a:rPr lang="en-US" dirty="0" err="1">
                <a:latin typeface="Arial"/>
                <a:cs typeface="Arial"/>
              </a:rPr>
              <a:t>nghìn</a:t>
            </a:r>
            <a:r>
              <a:rPr lang="en-US" dirty="0">
                <a:latin typeface="Arial"/>
                <a:cs typeface="Arial"/>
              </a:rPr>
              <a:t> </a:t>
            </a:r>
            <a:r>
              <a:rPr lang="en-US" dirty="0" err="1">
                <a:latin typeface="Arial"/>
                <a:cs typeface="Arial"/>
              </a:rPr>
              <a:t>đĩa</a:t>
            </a:r>
            <a:r>
              <a:rPr lang="en-US" dirty="0">
                <a:latin typeface="Arial"/>
                <a:cs typeface="Arial"/>
              </a:rPr>
              <a:t>) </a:t>
            </a:r>
            <a:endParaRPr lang="vi-VN"/>
          </a:p>
          <a:p>
            <a:r>
              <a:rPr lang="en-US" dirty="0">
                <a:latin typeface="Arial"/>
                <a:cs typeface="Arial"/>
              </a:rPr>
              <a:t>Chi </a:t>
            </a:r>
            <a:r>
              <a:rPr lang="en-US" dirty="0" err="1">
                <a:latin typeface="Arial"/>
                <a:cs typeface="Arial"/>
              </a:rPr>
              <a:t>phí</a:t>
            </a:r>
            <a:r>
              <a:rPr lang="en-US" dirty="0">
                <a:latin typeface="Arial"/>
                <a:cs typeface="Arial"/>
              </a:rPr>
              <a:t> </a:t>
            </a:r>
            <a:r>
              <a:rPr lang="en-US" dirty="0" err="1">
                <a:latin typeface="Arial"/>
                <a:cs typeface="Arial"/>
              </a:rPr>
              <a:t>cao</a:t>
            </a:r>
            <a:r>
              <a:rPr lang="en-US" dirty="0">
                <a:latin typeface="Arial"/>
                <a:cs typeface="Arial"/>
              </a:rPr>
              <a:t> </a:t>
            </a:r>
            <a:r>
              <a:rPr lang="en-US" dirty="0" err="1">
                <a:latin typeface="Arial"/>
                <a:cs typeface="Arial"/>
              </a:rPr>
              <a:t>hơn</a:t>
            </a:r>
            <a:r>
              <a:rPr lang="en-US" dirty="0">
                <a:latin typeface="Arial"/>
                <a:cs typeface="Arial"/>
              </a:rPr>
              <a:t> </a:t>
            </a:r>
            <a:r>
              <a:rPr lang="en-US" dirty="0" err="1">
                <a:latin typeface="Arial"/>
                <a:cs typeface="Arial"/>
              </a:rPr>
              <a:t>nhưng</a:t>
            </a:r>
            <a:r>
              <a:rPr lang="en-US" dirty="0">
                <a:latin typeface="Arial"/>
                <a:cs typeface="Arial"/>
              </a:rPr>
              <a:t> </a:t>
            </a:r>
            <a:r>
              <a:rPr lang="en-US" dirty="0" err="1">
                <a:latin typeface="Arial"/>
                <a:cs typeface="Arial"/>
              </a:rPr>
              <a:t>vẫn</a:t>
            </a:r>
            <a:r>
              <a:rPr lang="en-US" dirty="0">
                <a:latin typeface="Arial"/>
                <a:cs typeface="Arial"/>
              </a:rPr>
              <a:t> </a:t>
            </a:r>
            <a:r>
              <a:rPr lang="en-US" dirty="0" err="1">
                <a:latin typeface="Arial"/>
                <a:cs typeface="Arial"/>
              </a:rPr>
              <a:t>thấp</a:t>
            </a:r>
            <a:r>
              <a:rPr lang="en-US" dirty="0">
                <a:latin typeface="Arial"/>
                <a:cs typeface="Arial"/>
              </a:rPr>
              <a:t> </a:t>
            </a:r>
            <a:r>
              <a:rPr lang="en-US" dirty="0" err="1">
                <a:latin typeface="Arial"/>
                <a:cs typeface="Arial"/>
              </a:rPr>
              <a:t>hơn</a:t>
            </a:r>
            <a:r>
              <a:rPr lang="en-US" dirty="0">
                <a:latin typeface="Arial"/>
                <a:cs typeface="Arial"/>
              </a:rPr>
              <a:t> so </a:t>
            </a:r>
            <a:r>
              <a:rPr lang="en-US" dirty="0" err="1">
                <a:latin typeface="Arial"/>
                <a:cs typeface="Arial"/>
              </a:rPr>
              <a:t>với</a:t>
            </a:r>
            <a:r>
              <a:rPr lang="en-US" dirty="0">
                <a:latin typeface="Arial"/>
                <a:cs typeface="Arial"/>
              </a:rPr>
              <a:t> </a:t>
            </a:r>
            <a:r>
              <a:rPr lang="en-US" dirty="0" err="1">
                <a:latin typeface="Arial"/>
                <a:cs typeface="Arial"/>
              </a:rPr>
              <a:t>việc</a:t>
            </a:r>
            <a:r>
              <a:rPr lang="en-US" dirty="0">
                <a:latin typeface="Arial"/>
                <a:cs typeface="Arial"/>
              </a:rPr>
              <a:t> </a:t>
            </a:r>
            <a:r>
              <a:rPr lang="en-US" dirty="0" err="1">
                <a:latin typeface="Arial"/>
                <a:cs typeface="Arial"/>
              </a:rPr>
              <a:t>kết</a:t>
            </a:r>
            <a:r>
              <a:rPr lang="en-US" dirty="0">
                <a:latin typeface="Arial"/>
                <a:cs typeface="Arial"/>
              </a:rPr>
              <a:t> </a:t>
            </a:r>
            <a:r>
              <a:rPr lang="en-US" dirty="0" err="1">
                <a:latin typeface="Arial"/>
                <a:cs typeface="Arial"/>
              </a:rPr>
              <a:t>nối</a:t>
            </a:r>
            <a:r>
              <a:rPr lang="en-US" dirty="0">
                <a:latin typeface="Arial"/>
                <a:cs typeface="Arial"/>
              </a:rPr>
              <a:t> </a:t>
            </a:r>
            <a:r>
              <a:rPr lang="en-US" dirty="0" err="1">
                <a:latin typeface="Arial"/>
                <a:cs typeface="Arial"/>
              </a:rPr>
              <a:t>tất</a:t>
            </a:r>
            <a:r>
              <a:rPr lang="en-US" dirty="0">
                <a:latin typeface="Arial"/>
                <a:cs typeface="Arial"/>
              </a:rPr>
              <a:t> </a:t>
            </a:r>
            <a:r>
              <a:rPr lang="en-US" dirty="0" err="1">
                <a:latin typeface="Arial"/>
                <a:cs typeface="Arial"/>
              </a:rPr>
              <a:t>cả</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máy</a:t>
            </a:r>
            <a:r>
              <a:rPr lang="en-US" dirty="0">
                <a:latin typeface="Arial"/>
                <a:cs typeface="Arial"/>
              </a:rPr>
              <a:t> </a:t>
            </a:r>
            <a:r>
              <a:rPr lang="en-US" dirty="0" err="1">
                <a:latin typeface="Arial"/>
                <a:cs typeface="Arial"/>
              </a:rPr>
              <a:t>chủ</a:t>
            </a:r>
            <a:r>
              <a:rPr lang="en-US" dirty="0">
                <a:latin typeface="Arial"/>
                <a:cs typeface="Arial"/>
              </a:rPr>
              <a:t> Hyper-V </a:t>
            </a:r>
            <a:r>
              <a:rPr lang="en-US" dirty="0" err="1">
                <a:latin typeface="Arial"/>
                <a:cs typeface="Arial"/>
              </a:rPr>
              <a:t>với</a:t>
            </a:r>
            <a:r>
              <a:rPr lang="en-US" dirty="0">
                <a:latin typeface="Arial"/>
                <a:cs typeface="Arial"/>
              </a:rPr>
              <a:t> FC</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30</a:t>
            </a:fld>
            <a:endParaRPr lang="en-US" altLang="en-US"/>
          </a:p>
        </p:txBody>
      </p:sp>
    </p:spTree>
    <p:extLst>
      <p:ext uri="{BB962C8B-B14F-4D97-AF65-F5344CB8AC3E}">
        <p14:creationId xmlns:p14="http://schemas.microsoft.com/office/powerpoint/2010/main" val="1155723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a:latin typeface="Calibri"/>
              <a:cs typeface="Calibri"/>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a:t>
            </a:fld>
            <a:endParaRPr lang="en-US" altLang="en-US"/>
          </a:p>
        </p:txBody>
      </p:sp>
    </p:spTree>
    <p:extLst>
      <p:ext uri="{BB962C8B-B14F-4D97-AF65-F5344CB8AC3E}">
        <p14:creationId xmlns:p14="http://schemas.microsoft.com/office/powerpoint/2010/main" val="2013046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latin typeface="Arial"/>
                <a:cs typeface="Arial"/>
              </a:rPr>
              <a:t>tìm</a:t>
            </a:r>
            <a:r>
              <a:rPr lang="en-US" dirty="0">
                <a:latin typeface="Arial"/>
                <a:cs typeface="Arial"/>
              </a:rPr>
              <a:t> </a:t>
            </a:r>
            <a:r>
              <a:rPr lang="en-US" dirty="0" err="1">
                <a:latin typeface="Arial"/>
                <a:cs typeface="Arial"/>
              </a:rPr>
              <a:t>hiểu</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khái</a:t>
            </a:r>
            <a:r>
              <a:rPr lang="en-US" dirty="0">
                <a:latin typeface="Arial"/>
                <a:cs typeface="Arial"/>
              </a:rPr>
              <a:t> </a:t>
            </a:r>
            <a:r>
              <a:rPr lang="en-US" dirty="0" err="1">
                <a:latin typeface="Arial"/>
                <a:cs typeface="Arial"/>
              </a:rPr>
              <a:t>niệm</a:t>
            </a:r>
            <a:r>
              <a:rPr lang="en-US" dirty="0">
                <a:latin typeface="Arial"/>
                <a:cs typeface="Arial"/>
              </a:rPr>
              <a:t> </a:t>
            </a:r>
            <a:r>
              <a:rPr lang="en-US" dirty="0" err="1">
                <a:latin typeface="Arial"/>
                <a:cs typeface="Arial"/>
              </a:rPr>
              <a:t>cơ</a:t>
            </a:r>
            <a:r>
              <a:rPr lang="en-US" dirty="0">
                <a:latin typeface="Arial"/>
                <a:cs typeface="Arial"/>
              </a:rPr>
              <a:t> </a:t>
            </a:r>
            <a:r>
              <a:rPr lang="en-US" dirty="0" err="1">
                <a:latin typeface="Arial"/>
                <a:cs typeface="Arial"/>
              </a:rPr>
              <a:t>bản</a:t>
            </a:r>
            <a:r>
              <a:rPr lang="en-US" dirty="0">
                <a:latin typeface="Arial"/>
                <a:cs typeface="Arial"/>
              </a:rPr>
              <a:t> </a:t>
            </a:r>
            <a:r>
              <a:rPr lang="en-US" dirty="0" err="1">
                <a:latin typeface="Arial"/>
                <a:cs typeface="Arial"/>
              </a:rPr>
              <a:t>về</a:t>
            </a:r>
            <a:r>
              <a:rPr lang="en-US" dirty="0">
                <a:latin typeface="Arial"/>
                <a:cs typeface="Arial"/>
              </a:rPr>
              <a:t> Active Directory bao </a:t>
            </a:r>
            <a:r>
              <a:rPr lang="en-US" dirty="0" err="1">
                <a:latin typeface="Arial"/>
                <a:cs typeface="Arial"/>
              </a:rPr>
              <a:t>gồm</a:t>
            </a:r>
            <a:r>
              <a:rPr lang="en-US" dirty="0">
                <a:latin typeface="Arial"/>
                <a:cs typeface="Arial"/>
              </a:rPr>
              <a:t>: </a:t>
            </a:r>
            <a:endParaRPr lang="vi-VN" dirty="0">
              <a:latin typeface="Arial"/>
              <a:cs typeface="Arial"/>
            </a:endParaRPr>
          </a:p>
          <a:p>
            <a:pPr marL="171450" indent="-171450">
              <a:lnSpc>
                <a:spcPct val="90000"/>
              </a:lnSpc>
              <a:spcBef>
                <a:spcPts val="1000"/>
              </a:spcBef>
              <a:buFont typeface="Arial"/>
              <a:buChar char="•"/>
            </a:pPr>
            <a:r>
              <a:rPr lang="vi-VN" err="1">
                <a:latin typeface="Arial"/>
                <a:cs typeface="Arial"/>
              </a:rPr>
              <a:t>Domains</a:t>
            </a:r>
            <a:r>
              <a:rPr lang="vi-VN">
                <a:latin typeface="Arial"/>
                <a:cs typeface="Arial"/>
              </a:rPr>
              <a:t> </a:t>
            </a:r>
            <a:r>
              <a:rPr lang="vi-VN" err="1">
                <a:latin typeface="Arial"/>
                <a:cs typeface="Arial"/>
              </a:rPr>
              <a:t>and</a:t>
            </a:r>
            <a:r>
              <a:rPr lang="vi-VN">
                <a:latin typeface="Arial"/>
                <a:cs typeface="Arial"/>
              </a:rPr>
              <a:t> </a:t>
            </a:r>
            <a:r>
              <a:rPr lang="vi-VN" err="1">
                <a:latin typeface="Arial"/>
                <a:cs typeface="Arial"/>
              </a:rPr>
              <a:t>Forests</a:t>
            </a:r>
            <a:endParaRPr lang="vi-VN" dirty="0" err="1">
              <a:latin typeface="Arial"/>
              <a:cs typeface="Arial"/>
            </a:endParaRPr>
          </a:p>
          <a:p>
            <a:pPr marL="171450" indent="-171450">
              <a:lnSpc>
                <a:spcPct val="90000"/>
              </a:lnSpc>
              <a:spcBef>
                <a:spcPts val="1000"/>
              </a:spcBef>
              <a:buFont typeface="Arial"/>
              <a:buChar char="•"/>
            </a:pPr>
            <a:r>
              <a:rPr lang="vi-VN" err="1">
                <a:latin typeface="Arial"/>
                <a:cs typeface="Arial"/>
              </a:rPr>
              <a:t>Objects</a:t>
            </a:r>
            <a:endParaRPr lang="vi-VN" dirty="0" err="1">
              <a:latin typeface="Arial"/>
              <a:cs typeface="Arial"/>
            </a:endParaRPr>
          </a:p>
          <a:p>
            <a:pPr marL="171450" indent="-171450">
              <a:lnSpc>
                <a:spcPct val="90000"/>
              </a:lnSpc>
              <a:spcBef>
                <a:spcPts val="1000"/>
              </a:spcBef>
              <a:buFont typeface="Arial"/>
              <a:buChar char="•"/>
            </a:pPr>
            <a:r>
              <a:rPr lang="vi-VN" dirty="0" err="1">
                <a:latin typeface="Arial"/>
                <a:cs typeface="Arial"/>
              </a:rPr>
              <a:t>Sites</a:t>
            </a:r>
            <a:r>
              <a:rPr lang="vi-VN" dirty="0">
                <a:latin typeface="Arial"/>
                <a:cs typeface="Arial"/>
              </a:rPr>
              <a:t> </a:t>
            </a:r>
            <a:r>
              <a:rPr lang="vi-VN" dirty="0" err="1">
                <a:latin typeface="Arial"/>
                <a:cs typeface="Arial"/>
              </a:rPr>
              <a:t>and</a:t>
            </a:r>
            <a:r>
              <a:rPr lang="vi-VN" dirty="0">
                <a:latin typeface="Arial"/>
                <a:cs typeface="Arial"/>
              </a:rPr>
              <a:t> </a:t>
            </a:r>
            <a:r>
              <a:rPr lang="vi-VN" dirty="0" err="1">
                <a:latin typeface="Arial"/>
                <a:cs typeface="Arial"/>
              </a:rPr>
              <a:t>Replication</a:t>
            </a:r>
            <a:endParaRPr lang="en-US" dirty="0"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5</a:t>
            </a:fld>
            <a:endParaRPr lang="en-US" altLang="en-US"/>
          </a:p>
        </p:txBody>
      </p:sp>
    </p:spTree>
    <p:extLst>
      <p:ext uri="{BB962C8B-B14F-4D97-AF65-F5344CB8AC3E}">
        <p14:creationId xmlns:p14="http://schemas.microsoft.com/office/powerpoint/2010/main" val="920239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vi-VN" b="1" dirty="0" err="1">
                <a:latin typeface="Arial"/>
                <a:cs typeface="Arial"/>
              </a:rPr>
              <a:t>Domains</a:t>
            </a:r>
            <a:r>
              <a:rPr lang="vi-VN" b="1" dirty="0">
                <a:latin typeface="Arial"/>
                <a:cs typeface="Arial"/>
              </a:rPr>
              <a:t> </a:t>
            </a:r>
            <a:r>
              <a:rPr lang="vi-VN" b="1" dirty="0" err="1">
                <a:latin typeface="Arial"/>
                <a:cs typeface="Arial"/>
              </a:rPr>
              <a:t>and</a:t>
            </a:r>
            <a:r>
              <a:rPr lang="vi-VN" b="1" dirty="0">
                <a:latin typeface="Arial"/>
                <a:cs typeface="Arial"/>
              </a:rPr>
              <a:t> </a:t>
            </a:r>
            <a:r>
              <a:rPr lang="vi-VN" b="1" dirty="0" err="1">
                <a:latin typeface="Arial"/>
                <a:cs typeface="Arial"/>
              </a:rPr>
              <a:t>Forests</a:t>
            </a:r>
            <a:endParaRPr lang="vi-VN" dirty="0" err="1">
              <a:latin typeface="Arial"/>
              <a:cs typeface="Arial"/>
            </a:endParaRPr>
          </a:p>
          <a:p>
            <a:pPr>
              <a:spcBef>
                <a:spcPts val="0"/>
              </a:spcBef>
              <a:spcAft>
                <a:spcPts val="0"/>
              </a:spcAft>
            </a:pPr>
            <a:r>
              <a:rPr lang="en-US" dirty="0" err="1">
                <a:latin typeface="Arial"/>
                <a:cs typeface="Arial"/>
              </a:rPr>
              <a:t>Bộ</a:t>
            </a:r>
            <a:r>
              <a:rPr lang="en-US" dirty="0">
                <a:latin typeface="Arial"/>
                <a:cs typeface="Arial"/>
              </a:rPr>
              <a:t> </a:t>
            </a:r>
            <a:r>
              <a:rPr lang="en-US" dirty="0" err="1">
                <a:latin typeface="Arial"/>
                <a:cs typeface="Arial"/>
              </a:rPr>
              <a:t>điều</a:t>
            </a:r>
            <a:r>
              <a:rPr lang="en-US" dirty="0">
                <a:latin typeface="Arial"/>
                <a:cs typeface="Arial"/>
              </a:rPr>
              <a:t> </a:t>
            </a:r>
            <a:r>
              <a:rPr lang="en-US" dirty="0" err="1">
                <a:latin typeface="Arial"/>
                <a:cs typeface="Arial"/>
              </a:rPr>
              <a:t>khiển</a:t>
            </a:r>
            <a:r>
              <a:rPr lang="en-US" dirty="0">
                <a:latin typeface="Arial"/>
                <a:cs typeface="Arial"/>
              </a:rPr>
              <a:t> </a:t>
            </a:r>
            <a:r>
              <a:rPr lang="en-US" dirty="0" err="1">
                <a:latin typeface="Arial"/>
                <a:cs typeface="Arial"/>
              </a:rPr>
              <a:t>miền</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gì</a:t>
            </a:r>
            <a:r>
              <a:rPr lang="en-US" dirty="0">
                <a:latin typeface="Arial"/>
                <a:cs typeface="Arial"/>
              </a:rPr>
              <a:t>? </a:t>
            </a:r>
            <a:endParaRPr lang="vi-VN" dirty="0">
              <a:cs typeface="Arial"/>
            </a:endParaRPr>
          </a:p>
          <a:p>
            <a:pPr>
              <a:spcBef>
                <a:spcPts val="0"/>
              </a:spcBef>
              <a:spcAft>
                <a:spcPts val="0"/>
              </a:spcAft>
            </a:pPr>
            <a:r>
              <a:rPr lang="en-US" dirty="0">
                <a:latin typeface="Arial"/>
                <a:cs typeface="Arial"/>
              </a:rPr>
              <a:t>&gt;&gt; </a:t>
            </a:r>
            <a:r>
              <a:rPr lang="en-US" dirty="0" err="1">
                <a:latin typeface="Arial"/>
                <a:cs typeface="Arial"/>
              </a:rPr>
              <a:t>là</a:t>
            </a:r>
            <a:r>
              <a:rPr lang="en-US" dirty="0">
                <a:latin typeface="Arial"/>
                <a:cs typeface="Arial"/>
              </a:rPr>
              <a:t> </a:t>
            </a:r>
            <a:r>
              <a:rPr lang="en-US" dirty="0" err="1">
                <a:latin typeface="Arial"/>
                <a:cs typeface="Arial"/>
              </a:rPr>
              <a:t>nơi</a:t>
            </a:r>
            <a:r>
              <a:rPr lang="en-US" dirty="0">
                <a:latin typeface="Arial"/>
                <a:cs typeface="Arial"/>
              </a:rPr>
              <a:t> </a:t>
            </a:r>
            <a:r>
              <a:rPr lang="en-US" dirty="0" err="1">
                <a:latin typeface="Arial"/>
                <a:cs typeface="Arial"/>
              </a:rPr>
              <a:t>lưu</a:t>
            </a:r>
            <a:r>
              <a:rPr lang="en-US" dirty="0">
                <a:latin typeface="Arial"/>
                <a:cs typeface="Arial"/>
              </a:rPr>
              <a:t> </a:t>
            </a:r>
            <a:r>
              <a:rPr lang="en-US" dirty="0" err="1">
                <a:latin typeface="Arial"/>
                <a:cs typeface="Arial"/>
              </a:rPr>
              <a:t>trữ</a:t>
            </a:r>
            <a:r>
              <a:rPr lang="en-US" dirty="0">
                <a:latin typeface="Arial"/>
                <a:cs typeface="Arial"/>
              </a:rPr>
              <a:t> user </a:t>
            </a:r>
            <a:r>
              <a:rPr lang="en-US" dirty="0" err="1">
                <a:latin typeface="Arial"/>
                <a:cs typeface="Arial"/>
              </a:rPr>
              <a:t>và</a:t>
            </a:r>
            <a:r>
              <a:rPr lang="en-US" dirty="0">
                <a:latin typeface="Arial"/>
                <a:cs typeface="Arial"/>
              </a:rPr>
              <a:t> pass </a:t>
            </a:r>
            <a:r>
              <a:rPr lang="en-US" dirty="0" err="1">
                <a:latin typeface="Arial"/>
                <a:cs typeface="Arial"/>
              </a:rPr>
              <a:t>tập</a:t>
            </a:r>
            <a:r>
              <a:rPr lang="en-US" dirty="0">
                <a:latin typeface="Arial"/>
                <a:cs typeface="Arial"/>
              </a:rPr>
              <a:t> </a:t>
            </a:r>
            <a:r>
              <a:rPr lang="en-US" dirty="0" err="1">
                <a:latin typeface="Arial"/>
                <a:cs typeface="Arial"/>
              </a:rPr>
              <a:t>trung</a:t>
            </a:r>
            <a:r>
              <a:rPr lang="en-US" dirty="0">
                <a:latin typeface="Arial"/>
                <a:cs typeface="Arial"/>
              </a:rPr>
              <a:t>, </a:t>
            </a:r>
            <a:r>
              <a:rPr lang="en-US" dirty="0" err="1">
                <a:latin typeface="Arial"/>
                <a:cs typeface="Arial"/>
              </a:rPr>
              <a:t>thay</a:t>
            </a:r>
            <a:r>
              <a:rPr lang="en-US" dirty="0">
                <a:latin typeface="Arial"/>
                <a:cs typeface="Arial"/>
              </a:rPr>
              <a:t> </a:t>
            </a:r>
            <a:r>
              <a:rPr lang="en-US" dirty="0" err="1">
                <a:latin typeface="Arial"/>
                <a:cs typeface="Arial"/>
              </a:rPr>
              <a:t>vì</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máy</a:t>
            </a:r>
            <a:r>
              <a:rPr lang="en-US" dirty="0">
                <a:latin typeface="Arial"/>
                <a:cs typeface="Arial"/>
              </a:rPr>
              <a:t> </a:t>
            </a:r>
            <a:r>
              <a:rPr lang="en-US" dirty="0" err="1">
                <a:latin typeface="Arial"/>
                <a:cs typeface="Arial"/>
              </a:rPr>
              <a:t>tính</a:t>
            </a:r>
            <a:r>
              <a:rPr lang="en-US" dirty="0">
                <a:latin typeface="Arial"/>
                <a:cs typeface="Arial"/>
              </a:rPr>
              <a:t> </a:t>
            </a:r>
            <a:r>
              <a:rPr lang="en-US" dirty="0" err="1">
                <a:latin typeface="Arial"/>
                <a:cs typeface="Arial"/>
              </a:rPr>
              <a:t>lưu</a:t>
            </a:r>
            <a:r>
              <a:rPr lang="en-US" dirty="0">
                <a:latin typeface="Arial"/>
                <a:cs typeface="Arial"/>
              </a:rPr>
              <a:t> user </a:t>
            </a:r>
            <a:r>
              <a:rPr lang="en-US" dirty="0" err="1">
                <a:latin typeface="Arial"/>
                <a:cs typeface="Arial"/>
              </a:rPr>
              <a:t>và</a:t>
            </a:r>
            <a:r>
              <a:rPr lang="en-US" dirty="0">
                <a:latin typeface="Arial"/>
                <a:cs typeface="Arial"/>
              </a:rPr>
              <a:t> pass </a:t>
            </a:r>
            <a:r>
              <a:rPr lang="en-US" dirty="0" err="1">
                <a:latin typeface="Arial"/>
                <a:cs typeface="Arial"/>
              </a:rPr>
              <a:t>tại</a:t>
            </a:r>
            <a:r>
              <a:rPr lang="en-US" dirty="0">
                <a:latin typeface="Arial"/>
                <a:cs typeface="Arial"/>
              </a:rPr>
              <a:t> </a:t>
            </a:r>
            <a:r>
              <a:rPr lang="en-US" dirty="0" err="1">
                <a:latin typeface="Arial"/>
                <a:cs typeface="Arial"/>
              </a:rPr>
              <a:t>chính</a:t>
            </a:r>
            <a:r>
              <a:rPr lang="en-US" dirty="0">
                <a:latin typeface="Arial"/>
                <a:cs typeface="Arial"/>
              </a:rPr>
              <a:t> </a:t>
            </a:r>
            <a:r>
              <a:rPr lang="en-US" dirty="0" err="1">
                <a:latin typeface="Arial"/>
                <a:cs typeface="Arial"/>
              </a:rPr>
              <a:t>máy</a:t>
            </a:r>
            <a:r>
              <a:rPr lang="en-US" dirty="0">
                <a:latin typeface="Arial"/>
                <a:cs typeface="Arial"/>
              </a:rPr>
              <a:t> </a:t>
            </a:r>
            <a:r>
              <a:rPr lang="en-US" dirty="0" err="1">
                <a:latin typeface="Arial"/>
                <a:cs typeface="Arial"/>
              </a:rPr>
              <a:t>tính</a:t>
            </a:r>
            <a:r>
              <a:rPr lang="en-US" dirty="0">
                <a:latin typeface="Arial"/>
                <a:cs typeface="Arial"/>
              </a:rPr>
              <a:t> </a:t>
            </a:r>
            <a:r>
              <a:rPr lang="en-US" dirty="0" err="1">
                <a:latin typeface="Arial"/>
                <a:cs typeface="Arial"/>
              </a:rPr>
              <a:t>đó</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kiểm</a:t>
            </a:r>
            <a:r>
              <a:rPr lang="en-US" dirty="0">
                <a:latin typeface="Arial"/>
                <a:cs typeface="Arial"/>
              </a:rPr>
              <a:t> </a:t>
            </a:r>
            <a:r>
              <a:rPr lang="en-US" dirty="0" err="1">
                <a:latin typeface="Arial"/>
                <a:cs typeface="Arial"/>
              </a:rPr>
              <a:t>soát</a:t>
            </a:r>
            <a:r>
              <a:rPr lang="en-US" dirty="0">
                <a:latin typeface="Arial"/>
                <a:cs typeface="Arial"/>
              </a:rPr>
              <a:t> </a:t>
            </a:r>
            <a:r>
              <a:rPr lang="en-US" dirty="0" err="1">
                <a:latin typeface="Arial"/>
                <a:cs typeface="Arial"/>
              </a:rPr>
              <a:t>tài</a:t>
            </a:r>
            <a:r>
              <a:rPr lang="en-US" dirty="0">
                <a:latin typeface="Arial"/>
                <a:cs typeface="Arial"/>
              </a:rPr>
              <a:t> </a:t>
            </a:r>
            <a:r>
              <a:rPr lang="en-US" dirty="0" err="1">
                <a:latin typeface="Arial"/>
                <a:cs typeface="Arial"/>
              </a:rPr>
              <a:t>khoản</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phân</a:t>
            </a:r>
            <a:r>
              <a:rPr lang="en-US" dirty="0">
                <a:latin typeface="Arial"/>
                <a:cs typeface="Arial"/>
              </a:rPr>
              <a:t> </a:t>
            </a:r>
            <a:r>
              <a:rPr lang="en-US" dirty="0" err="1">
                <a:latin typeface="Arial"/>
                <a:cs typeface="Arial"/>
              </a:rPr>
              <a:t>quyền</a:t>
            </a:r>
            <a:r>
              <a:rPr lang="en-US" dirty="0">
                <a:latin typeface="Arial"/>
                <a:cs typeface="Arial"/>
              </a:rPr>
              <a:t> </a:t>
            </a:r>
            <a:r>
              <a:rPr lang="en-US" dirty="0" err="1">
                <a:latin typeface="Arial"/>
                <a:cs typeface="Arial"/>
              </a:rPr>
              <a:t>được</a:t>
            </a:r>
            <a:r>
              <a:rPr lang="en-US" dirty="0">
                <a:latin typeface="Arial"/>
                <a:cs typeface="Arial"/>
              </a:rPr>
              <a:t>. </a:t>
            </a:r>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dirty="0">
                <a:latin typeface="Arial"/>
                <a:cs typeface="Arial"/>
              </a:rPr>
              <a:t>Quản </a:t>
            </a:r>
            <a:r>
              <a:rPr lang="en-US" dirty="0" err="1">
                <a:latin typeface="Arial"/>
                <a:cs typeface="Arial"/>
              </a:rPr>
              <a:t>lý</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đối</a:t>
            </a:r>
            <a:r>
              <a:rPr lang="en-US" dirty="0">
                <a:latin typeface="Arial"/>
                <a:cs typeface="Arial"/>
              </a:rPr>
              <a:t> </a:t>
            </a:r>
            <a:r>
              <a:rPr lang="en-US" dirty="0" err="1">
                <a:latin typeface="Arial"/>
                <a:cs typeface="Arial"/>
              </a:rPr>
              <a:t>tượng</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cơ</a:t>
            </a:r>
            <a:r>
              <a:rPr lang="en-US" dirty="0">
                <a:latin typeface="Arial"/>
                <a:cs typeface="Arial"/>
              </a:rPr>
              <a:t> </a:t>
            </a:r>
            <a:r>
              <a:rPr lang="en-US" dirty="0" err="1">
                <a:latin typeface="Arial"/>
                <a:cs typeface="Arial"/>
              </a:rPr>
              <a:t>sở</a:t>
            </a:r>
            <a:r>
              <a:rPr lang="en-US" dirty="0">
                <a:latin typeface="Arial"/>
                <a:cs typeface="Arial"/>
              </a:rPr>
              <a:t> </a:t>
            </a:r>
            <a:r>
              <a:rPr lang="en-US" dirty="0" err="1">
                <a:latin typeface="Arial"/>
                <a:cs typeface="Arial"/>
              </a:rPr>
              <a:t>dữ</a:t>
            </a:r>
            <a:r>
              <a:rPr lang="en-US" dirty="0">
                <a:latin typeface="Arial"/>
                <a:cs typeface="Arial"/>
              </a:rPr>
              <a:t> </a:t>
            </a:r>
            <a:r>
              <a:rPr lang="en-US" dirty="0" err="1">
                <a:latin typeface="Arial"/>
                <a:cs typeface="Arial"/>
              </a:rPr>
              <a:t>liệu</a:t>
            </a:r>
            <a:r>
              <a:rPr lang="en-US" dirty="0">
                <a:latin typeface="Arial"/>
                <a:cs typeface="Arial"/>
              </a:rPr>
              <a:t> Active Directory  &gt;&gt; </a:t>
            </a:r>
            <a:r>
              <a:rPr lang="en-US" dirty="0" err="1">
                <a:latin typeface="Arial"/>
                <a:cs typeface="Arial"/>
              </a:rPr>
              <a:t>là</a:t>
            </a:r>
            <a:r>
              <a:rPr lang="en-US" dirty="0">
                <a:latin typeface="Arial"/>
                <a:cs typeface="Arial"/>
              </a:rPr>
              <a:t> </a:t>
            </a:r>
            <a:r>
              <a:rPr lang="en-US" dirty="0" err="1">
                <a:latin typeface="Arial"/>
                <a:cs typeface="Arial"/>
              </a:rPr>
              <a:t>nơi</a:t>
            </a:r>
            <a:r>
              <a:rPr lang="en-US" dirty="0">
                <a:latin typeface="Arial"/>
                <a:cs typeface="Arial"/>
              </a:rPr>
              <a:t> </a:t>
            </a:r>
            <a:r>
              <a:rPr lang="en-US" dirty="0" err="1">
                <a:latin typeface="Arial"/>
                <a:cs typeface="Arial"/>
              </a:rPr>
              <a:t>lưu</a:t>
            </a:r>
            <a:r>
              <a:rPr lang="en-US" dirty="0">
                <a:latin typeface="Arial"/>
                <a:cs typeface="Arial"/>
              </a:rPr>
              <a:t> </a:t>
            </a:r>
            <a:r>
              <a:rPr lang="en-US" dirty="0" err="1">
                <a:latin typeface="Arial"/>
                <a:cs typeface="Arial"/>
              </a:rPr>
              <a:t>trữ</a:t>
            </a:r>
            <a:r>
              <a:rPr lang="en-US" dirty="0">
                <a:latin typeface="Arial"/>
                <a:cs typeface="Arial"/>
              </a:rPr>
              <a:t> user </a:t>
            </a:r>
            <a:r>
              <a:rPr lang="en-US" dirty="0" err="1">
                <a:latin typeface="Arial"/>
                <a:cs typeface="Arial"/>
              </a:rPr>
              <a:t>và</a:t>
            </a:r>
            <a:r>
              <a:rPr lang="en-US" dirty="0">
                <a:latin typeface="Arial"/>
                <a:cs typeface="Arial"/>
              </a:rPr>
              <a:t> pass </a:t>
            </a:r>
            <a:r>
              <a:rPr lang="en-US" dirty="0" err="1">
                <a:latin typeface="Arial"/>
                <a:cs typeface="Arial"/>
              </a:rPr>
              <a:t>tập</a:t>
            </a:r>
            <a:r>
              <a:rPr lang="en-US" dirty="0">
                <a:latin typeface="Arial"/>
                <a:cs typeface="Arial"/>
              </a:rPr>
              <a:t> </a:t>
            </a:r>
            <a:r>
              <a:rPr lang="en-US" dirty="0" err="1">
                <a:latin typeface="Arial"/>
                <a:cs typeface="Arial"/>
              </a:rPr>
              <a:t>trung</a:t>
            </a:r>
            <a:r>
              <a:rPr lang="en-US" dirty="0">
                <a:latin typeface="Arial"/>
                <a:cs typeface="Arial"/>
              </a:rPr>
              <a:t> </a:t>
            </a:r>
            <a:r>
              <a:rPr lang="en-US" dirty="0" err="1">
                <a:latin typeface="Arial"/>
                <a:cs typeface="Arial"/>
              </a:rPr>
              <a:t>tại</a:t>
            </a:r>
            <a:r>
              <a:rPr lang="en-US" dirty="0">
                <a:latin typeface="Arial"/>
                <a:cs typeface="Arial"/>
              </a:rPr>
              <a:t> </a:t>
            </a:r>
            <a:r>
              <a:rPr lang="en-US" dirty="0" err="1">
                <a:latin typeface="Arial"/>
                <a:cs typeface="Arial"/>
              </a:rPr>
              <a:t>một</a:t>
            </a:r>
            <a:r>
              <a:rPr lang="en-US" dirty="0">
                <a:latin typeface="Arial"/>
                <a:cs typeface="Arial"/>
              </a:rPr>
              <a:t> </a:t>
            </a:r>
            <a:r>
              <a:rPr lang="en-US" dirty="0" err="1">
                <a:latin typeface="Arial"/>
                <a:cs typeface="Arial"/>
              </a:rPr>
              <a:t>nơi</a:t>
            </a:r>
            <a:r>
              <a:rPr lang="en-US" dirty="0">
                <a:latin typeface="Arial"/>
                <a:cs typeface="Arial"/>
              </a:rPr>
              <a:t>, </a:t>
            </a:r>
            <a:r>
              <a:rPr lang="en-US" dirty="0" err="1">
                <a:latin typeface="Arial"/>
                <a:cs typeface="Arial"/>
              </a:rPr>
              <a:t>dể</a:t>
            </a:r>
            <a:r>
              <a:rPr lang="en-US" dirty="0">
                <a:latin typeface="Arial"/>
                <a:cs typeface="Arial"/>
              </a:rPr>
              <a:t> </a:t>
            </a:r>
            <a:r>
              <a:rPr lang="en-US" dirty="0" err="1">
                <a:latin typeface="Arial"/>
                <a:cs typeface="Arial"/>
              </a:rPr>
              <a:t>kiểm</a:t>
            </a:r>
            <a:r>
              <a:rPr lang="en-US" dirty="0">
                <a:latin typeface="Arial"/>
                <a:cs typeface="Arial"/>
              </a:rPr>
              <a:t> </a:t>
            </a:r>
            <a:r>
              <a:rPr lang="en-US" dirty="0" err="1">
                <a:latin typeface="Arial"/>
                <a:cs typeface="Arial"/>
              </a:rPr>
              <a:t>soát</a:t>
            </a:r>
            <a:endParaRPr lang="en-US" dirty="0" err="1">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Đáp</a:t>
            </a:r>
            <a:r>
              <a:rPr lang="en-US" dirty="0">
                <a:latin typeface="Arial"/>
                <a:cs typeface="Arial"/>
              </a:rPr>
              <a:t> </a:t>
            </a:r>
            <a:r>
              <a:rPr lang="en-US" dirty="0" err="1">
                <a:latin typeface="Arial"/>
                <a:cs typeface="Arial"/>
              </a:rPr>
              <a:t>ứng</a:t>
            </a:r>
            <a:r>
              <a:rPr lang="en-US" dirty="0">
                <a:latin typeface="Arial"/>
                <a:cs typeface="Arial"/>
              </a:rPr>
              <a:t> </a:t>
            </a:r>
            <a:r>
              <a:rPr lang="en-US" dirty="0" err="1">
                <a:latin typeface="Arial"/>
                <a:cs typeface="Arial"/>
              </a:rPr>
              <a:t>yêu</a:t>
            </a:r>
            <a:r>
              <a:rPr lang="en-US" dirty="0">
                <a:latin typeface="Arial"/>
                <a:cs typeface="Arial"/>
              </a:rPr>
              <a:t> </a:t>
            </a:r>
            <a:r>
              <a:rPr lang="en-US" dirty="0" err="1">
                <a:latin typeface="Arial"/>
                <a:cs typeface="Arial"/>
              </a:rPr>
              <a:t>cầu</a:t>
            </a:r>
            <a:r>
              <a:rPr lang="en-US" dirty="0">
                <a:latin typeface="Arial"/>
                <a:cs typeface="Arial"/>
              </a:rPr>
              <a:t> </a:t>
            </a:r>
            <a:r>
              <a:rPr lang="en-US" dirty="0" err="1">
                <a:latin typeface="Arial"/>
                <a:cs typeface="Arial"/>
              </a:rPr>
              <a:t>xác</a:t>
            </a:r>
            <a:r>
              <a:rPr lang="en-US" dirty="0">
                <a:latin typeface="Arial"/>
                <a:cs typeface="Arial"/>
              </a:rPr>
              <a:t> </a:t>
            </a:r>
            <a:r>
              <a:rPr lang="en-US" dirty="0" err="1">
                <a:latin typeface="Arial"/>
                <a:cs typeface="Arial"/>
              </a:rPr>
              <a:t>thực</a:t>
            </a:r>
            <a:r>
              <a:rPr lang="en-US" dirty="0">
                <a:latin typeface="Arial"/>
                <a:cs typeface="Arial"/>
              </a:rPr>
              <a:t> </a:t>
            </a:r>
            <a:r>
              <a:rPr lang="en-US" dirty="0" err="1">
                <a:latin typeface="Arial"/>
                <a:cs typeface="Arial"/>
              </a:rPr>
              <a:t>bảo</a:t>
            </a:r>
            <a:r>
              <a:rPr lang="en-US" dirty="0">
                <a:latin typeface="Arial"/>
                <a:cs typeface="Arial"/>
              </a:rPr>
              <a:t> </a:t>
            </a:r>
            <a:r>
              <a:rPr lang="en-US" dirty="0" err="1">
                <a:latin typeface="Arial"/>
                <a:cs typeface="Arial"/>
              </a:rPr>
              <a:t>mật</a:t>
            </a:r>
            <a:r>
              <a:rPr lang="en-US" dirty="0">
                <a:latin typeface="Arial"/>
                <a:cs typeface="Arial"/>
              </a:rPr>
              <a:t> </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Sao </a:t>
            </a:r>
            <a:r>
              <a:rPr lang="en-US" dirty="0" err="1">
                <a:latin typeface="Arial"/>
                <a:cs typeface="Arial"/>
              </a:rPr>
              <a:t>chép</a:t>
            </a:r>
            <a:r>
              <a:rPr lang="en-US" dirty="0">
                <a:latin typeface="Arial"/>
                <a:cs typeface="Arial"/>
              </a:rPr>
              <a:t> </a:t>
            </a:r>
            <a:r>
              <a:rPr lang="en-US" dirty="0" err="1">
                <a:latin typeface="Arial"/>
                <a:cs typeface="Arial"/>
              </a:rPr>
              <a:t>thông</a:t>
            </a:r>
            <a:r>
              <a:rPr lang="en-US" dirty="0">
                <a:latin typeface="Arial"/>
                <a:cs typeface="Arial"/>
              </a:rPr>
              <a:t> tin </a:t>
            </a:r>
            <a:r>
              <a:rPr lang="en-US" dirty="0" err="1">
                <a:latin typeface="Arial"/>
                <a:cs typeface="Arial"/>
              </a:rPr>
              <a:t>từ</a:t>
            </a:r>
            <a:r>
              <a:rPr lang="en-US" dirty="0">
                <a:latin typeface="Arial"/>
                <a:cs typeface="Arial"/>
              </a:rPr>
              <a:t> </a:t>
            </a:r>
            <a:r>
              <a:rPr lang="en-US" dirty="0" err="1">
                <a:latin typeface="Arial"/>
                <a:cs typeface="Arial"/>
              </a:rPr>
              <a:t>bộ</a:t>
            </a:r>
            <a:r>
              <a:rPr lang="en-US" dirty="0">
                <a:latin typeface="Arial"/>
                <a:cs typeface="Arial"/>
              </a:rPr>
              <a:t> </a:t>
            </a:r>
            <a:r>
              <a:rPr lang="en-US" dirty="0" err="1">
                <a:latin typeface="Arial"/>
                <a:cs typeface="Arial"/>
              </a:rPr>
              <a:t>điều</a:t>
            </a:r>
            <a:r>
              <a:rPr lang="en-US" dirty="0">
                <a:latin typeface="Arial"/>
                <a:cs typeface="Arial"/>
              </a:rPr>
              <a:t> </a:t>
            </a:r>
            <a:r>
              <a:rPr lang="en-US" dirty="0" err="1">
                <a:latin typeface="Arial"/>
                <a:cs typeface="Arial"/>
              </a:rPr>
              <a:t>khiển</a:t>
            </a:r>
            <a:r>
              <a:rPr lang="en-US" dirty="0">
                <a:latin typeface="Arial"/>
                <a:cs typeface="Arial"/>
              </a:rPr>
              <a:t> </a:t>
            </a:r>
            <a:r>
              <a:rPr lang="en-US" dirty="0" err="1">
                <a:latin typeface="Arial"/>
                <a:cs typeface="Arial"/>
              </a:rPr>
              <a:t>miền</a:t>
            </a:r>
            <a:r>
              <a:rPr lang="en-US" dirty="0">
                <a:latin typeface="Arial"/>
                <a:cs typeface="Arial"/>
              </a:rPr>
              <a:t> </a:t>
            </a:r>
            <a:r>
              <a:rPr lang="en-US" dirty="0" err="1">
                <a:latin typeface="Arial"/>
                <a:cs typeface="Arial"/>
              </a:rPr>
              <a:t>khác</a:t>
            </a:r>
            <a:r>
              <a:rPr lang="en-US" dirty="0">
                <a:latin typeface="Arial"/>
                <a:cs typeface="Arial"/>
              </a:rPr>
              <a:t>  &gt;&gt; </a:t>
            </a:r>
            <a:r>
              <a:rPr lang="en-US" dirty="0" err="1">
                <a:latin typeface="Arial"/>
                <a:cs typeface="Arial"/>
              </a:rPr>
              <a:t>nếu</a:t>
            </a:r>
            <a:r>
              <a:rPr lang="en-US" dirty="0">
                <a:latin typeface="Arial"/>
                <a:cs typeface="Arial"/>
              </a:rPr>
              <a:t> </a:t>
            </a:r>
            <a:r>
              <a:rPr lang="en-US" dirty="0" err="1">
                <a:latin typeface="Arial"/>
                <a:cs typeface="Arial"/>
              </a:rPr>
              <a:t>hệ</a:t>
            </a:r>
            <a:r>
              <a:rPr lang="en-US" dirty="0">
                <a:latin typeface="Arial"/>
                <a:cs typeface="Arial"/>
              </a:rPr>
              <a:t> </a:t>
            </a:r>
            <a:r>
              <a:rPr lang="en-US" dirty="0" err="1">
                <a:latin typeface="Arial"/>
                <a:cs typeface="Arial"/>
              </a:rPr>
              <a:t>thống</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nhiều</a:t>
            </a:r>
            <a:r>
              <a:rPr lang="en-US" dirty="0">
                <a:latin typeface="Arial"/>
                <a:cs typeface="Arial"/>
              </a:rPr>
              <a:t> AD </a:t>
            </a:r>
            <a:r>
              <a:rPr lang="en-US" dirty="0" err="1">
                <a:latin typeface="Arial"/>
                <a:cs typeface="Arial"/>
              </a:rPr>
              <a:t>khác</a:t>
            </a:r>
            <a:r>
              <a:rPr lang="en-US" dirty="0">
                <a:latin typeface="Arial"/>
                <a:cs typeface="Arial"/>
              </a:rPr>
              <a:t> </a:t>
            </a:r>
            <a:r>
              <a:rPr lang="en-US" dirty="0" err="1">
                <a:latin typeface="Arial"/>
                <a:cs typeface="Arial"/>
              </a:rPr>
              <a:t>nhau</a:t>
            </a:r>
            <a:r>
              <a:rPr lang="en-US" dirty="0">
                <a:latin typeface="Arial"/>
                <a:cs typeface="Arial"/>
              </a:rPr>
              <a:t>, </a:t>
            </a:r>
            <a:r>
              <a:rPr lang="en-US" dirty="0" err="1">
                <a:latin typeface="Arial"/>
                <a:cs typeface="Arial"/>
              </a:rPr>
              <a:t>thì</a:t>
            </a:r>
            <a:r>
              <a:rPr lang="en-US" dirty="0">
                <a:latin typeface="Arial"/>
                <a:cs typeface="Arial"/>
              </a:rPr>
              <a:t> 1 con AD </a:t>
            </a:r>
            <a:r>
              <a:rPr lang="en-US" dirty="0" err="1">
                <a:latin typeface="Arial"/>
                <a:cs typeface="Arial"/>
              </a:rPr>
              <a:t>làm</a:t>
            </a:r>
            <a:r>
              <a:rPr lang="en-US" dirty="0">
                <a:latin typeface="Arial"/>
                <a:cs typeface="Arial"/>
              </a:rPr>
              <a:t> master </a:t>
            </a:r>
            <a:r>
              <a:rPr lang="en-US" dirty="0" err="1">
                <a:latin typeface="Arial"/>
                <a:cs typeface="Arial"/>
              </a:rPr>
              <a:t>và</a:t>
            </a:r>
            <a:r>
              <a:rPr lang="en-US" dirty="0">
                <a:latin typeface="Arial"/>
                <a:cs typeface="Arial"/>
              </a:rPr>
              <a:t> </a:t>
            </a:r>
            <a:r>
              <a:rPr lang="en-US" dirty="0" err="1">
                <a:latin typeface="Arial"/>
                <a:cs typeface="Arial"/>
              </a:rPr>
              <a:t>các</a:t>
            </a:r>
            <a:r>
              <a:rPr lang="en-US" dirty="0">
                <a:latin typeface="Arial"/>
                <a:cs typeface="Arial"/>
              </a:rPr>
              <a:t> con </a:t>
            </a:r>
            <a:r>
              <a:rPr lang="en-US" dirty="0" err="1">
                <a:latin typeface="Arial"/>
                <a:cs typeface="Arial"/>
              </a:rPr>
              <a:t>còn</a:t>
            </a:r>
            <a:r>
              <a:rPr lang="en-US" dirty="0">
                <a:latin typeface="Arial"/>
                <a:cs typeface="Arial"/>
              </a:rPr>
              <a:t> </a:t>
            </a:r>
            <a:r>
              <a:rPr lang="en-US" dirty="0" err="1">
                <a:latin typeface="Arial"/>
                <a:cs typeface="Arial"/>
              </a:rPr>
              <a:t>lại</a:t>
            </a:r>
            <a:r>
              <a:rPr lang="en-US" dirty="0">
                <a:latin typeface="Arial"/>
                <a:cs typeface="Arial"/>
              </a:rPr>
              <a:t> </a:t>
            </a:r>
            <a:r>
              <a:rPr lang="en-US" dirty="0" err="1">
                <a:latin typeface="Arial"/>
                <a:cs typeface="Arial"/>
              </a:rPr>
              <a:t>làm</a:t>
            </a:r>
            <a:r>
              <a:rPr lang="en-US" dirty="0">
                <a:latin typeface="Arial"/>
                <a:cs typeface="Arial"/>
              </a:rPr>
              <a:t> AD replica. </a:t>
            </a:r>
            <a:endParaRPr lang="en-US" dirty="0">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Cung </a:t>
            </a:r>
            <a:r>
              <a:rPr lang="en-US" dirty="0" err="1">
                <a:latin typeface="Arial"/>
                <a:cs typeface="Arial"/>
              </a:rPr>
              <a:t>cấp</a:t>
            </a:r>
            <a:r>
              <a:rPr lang="en-US" dirty="0">
                <a:latin typeface="Arial"/>
                <a:cs typeface="Arial"/>
              </a:rPr>
              <a:t> </a:t>
            </a:r>
            <a:r>
              <a:rPr lang="en-US" dirty="0" err="1">
                <a:latin typeface="Arial"/>
                <a:cs typeface="Arial"/>
              </a:rPr>
              <a:t>thông</a:t>
            </a:r>
            <a:r>
              <a:rPr lang="en-US" dirty="0">
                <a:latin typeface="Arial"/>
                <a:cs typeface="Arial"/>
              </a:rPr>
              <a:t> tin </a:t>
            </a:r>
            <a:r>
              <a:rPr lang="en-US" dirty="0" err="1">
                <a:latin typeface="Arial"/>
                <a:cs typeface="Arial"/>
              </a:rPr>
              <a:t>cho</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tài</a:t>
            </a:r>
            <a:r>
              <a:rPr lang="en-US" dirty="0">
                <a:latin typeface="Arial"/>
                <a:cs typeface="Arial"/>
              </a:rPr>
              <a:t> </a:t>
            </a:r>
            <a:r>
              <a:rPr lang="en-US" dirty="0" err="1">
                <a:latin typeface="Arial"/>
                <a:cs typeface="Arial"/>
              </a:rPr>
              <a:t>nguyên</a:t>
            </a:r>
            <a:r>
              <a:rPr lang="en-US" dirty="0">
                <a:latin typeface="Arial"/>
                <a:cs typeface="Arial"/>
              </a:rPr>
              <a:t> </a:t>
            </a:r>
            <a:r>
              <a:rPr lang="en-US" dirty="0" err="1">
                <a:latin typeface="Arial"/>
                <a:cs typeface="Arial"/>
              </a:rPr>
              <a:t>mạng</a:t>
            </a:r>
            <a:r>
              <a:rPr lang="en-US" dirty="0">
                <a:latin typeface="Arial"/>
                <a:cs typeface="Arial"/>
              </a:rPr>
              <a:t> </a:t>
            </a:r>
            <a:r>
              <a:rPr lang="en-US" dirty="0" err="1">
                <a:latin typeface="Arial"/>
                <a:cs typeface="Arial"/>
              </a:rPr>
              <a:t>khác</a:t>
            </a:r>
            <a:r>
              <a:rPr lang="en-US" dirty="0">
                <a:latin typeface="Arial"/>
                <a:cs typeface="Arial"/>
              </a:rPr>
              <a:t> </a:t>
            </a:r>
            <a:r>
              <a:rPr lang="en-US" dirty="0" err="1">
                <a:latin typeface="Arial"/>
                <a:cs typeface="Arial"/>
              </a:rPr>
              <a:t>nhau</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Có</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ghi</a:t>
            </a:r>
            <a:r>
              <a:rPr lang="en-US" dirty="0">
                <a:latin typeface="Arial"/>
                <a:cs typeface="Arial"/>
              </a:rPr>
              <a:t> </a:t>
            </a:r>
            <a:r>
              <a:rPr lang="en-US" dirty="0" err="1">
                <a:latin typeface="Arial"/>
                <a:cs typeface="Arial"/>
              </a:rPr>
              <a:t>hoặc</a:t>
            </a:r>
            <a:r>
              <a:rPr lang="en-US" dirty="0">
                <a:latin typeface="Arial"/>
                <a:cs typeface="Arial"/>
              </a:rPr>
              <a:t> </a:t>
            </a:r>
            <a:r>
              <a:rPr lang="en-US" dirty="0" err="1">
                <a:latin typeface="Arial"/>
                <a:cs typeface="Arial"/>
              </a:rPr>
              <a:t>chỉ</a:t>
            </a:r>
            <a:r>
              <a:rPr lang="en-US" dirty="0">
                <a:latin typeface="Arial"/>
                <a:cs typeface="Arial"/>
              </a:rPr>
              <a:t> </a:t>
            </a:r>
            <a:r>
              <a:rPr lang="en-US" dirty="0" err="1">
                <a:latin typeface="Arial"/>
                <a:cs typeface="Arial"/>
              </a:rPr>
              <a:t>đọc</a:t>
            </a:r>
            <a:r>
              <a:rPr lang="en-US" dirty="0">
                <a:latin typeface="Arial"/>
                <a:cs typeface="Arial"/>
              </a:rPr>
              <a:t> &gt;&gt; </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endParaRPr lang="en-US" dirty="0">
              <a:latin typeface="Arial"/>
              <a:cs typeface="Arial"/>
            </a:endParaRPr>
          </a:p>
          <a:p>
            <a:r>
              <a:rPr lang="en-US" dirty="0">
                <a:latin typeface="Arial"/>
                <a:cs typeface="Arial"/>
              </a:rPr>
              <a:t> </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7</a:t>
            </a:fld>
            <a:endParaRPr lang="en-US" altLang="en-US"/>
          </a:p>
        </p:txBody>
      </p:sp>
    </p:spTree>
    <p:extLst>
      <p:ext uri="{BB962C8B-B14F-4D97-AF65-F5344CB8AC3E}">
        <p14:creationId xmlns:p14="http://schemas.microsoft.com/office/powerpoint/2010/main" val="1731519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Tên</a:t>
            </a:r>
            <a:r>
              <a:rPr lang="en-US">
                <a:latin typeface="Arial"/>
                <a:cs typeface="Arial"/>
              </a:rPr>
              <a:t> </a:t>
            </a:r>
            <a:r>
              <a:rPr lang="en-US" err="1">
                <a:latin typeface="Arial"/>
                <a:cs typeface="Arial"/>
              </a:rPr>
              <a:t>miền</a:t>
            </a:r>
            <a:r>
              <a:rPr lang="en-US">
                <a:latin typeface="Arial"/>
                <a:cs typeface="Arial"/>
              </a:rPr>
              <a:t> </a:t>
            </a:r>
            <a:r>
              <a:rPr lang="en-US" err="1">
                <a:latin typeface="Arial"/>
                <a:cs typeface="Arial"/>
              </a:rPr>
              <a:t>là</a:t>
            </a:r>
            <a:r>
              <a:rPr lang="en-US">
                <a:latin typeface="Arial"/>
                <a:cs typeface="Arial"/>
              </a:rPr>
              <a:t> gì?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Ranh </a:t>
            </a:r>
            <a:r>
              <a:rPr lang="en-US" dirty="0" err="1">
                <a:latin typeface="Arial"/>
                <a:cs typeface="Arial"/>
              </a:rPr>
              <a:t>giới</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sự</a:t>
            </a:r>
            <a:r>
              <a:rPr lang="en-US" dirty="0">
                <a:latin typeface="Arial"/>
                <a:cs typeface="Arial"/>
              </a:rPr>
              <a:t> </a:t>
            </a:r>
            <a:r>
              <a:rPr lang="en-US" dirty="0" err="1">
                <a:latin typeface="Arial"/>
                <a:cs typeface="Arial"/>
              </a:rPr>
              <a:t>sao</a:t>
            </a:r>
            <a:r>
              <a:rPr lang="en-US" dirty="0">
                <a:latin typeface="Arial"/>
                <a:cs typeface="Arial"/>
              </a:rPr>
              <a:t> </a:t>
            </a:r>
            <a:r>
              <a:rPr lang="en-US" dirty="0" err="1">
                <a:latin typeface="Arial"/>
                <a:cs typeface="Arial"/>
              </a:rPr>
              <a:t>chép</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Ranh </a:t>
            </a:r>
            <a:r>
              <a:rPr lang="en-US" dirty="0" err="1">
                <a:latin typeface="Arial"/>
                <a:cs typeface="Arial"/>
              </a:rPr>
              <a:t>giới</a:t>
            </a:r>
            <a:r>
              <a:rPr lang="en-US" dirty="0">
                <a:latin typeface="Arial"/>
                <a:cs typeface="Arial"/>
              </a:rPr>
              <a:t> </a:t>
            </a:r>
            <a:r>
              <a:rPr lang="en-US" dirty="0" err="1">
                <a:latin typeface="Arial"/>
                <a:cs typeface="Arial"/>
              </a:rPr>
              <a:t>hành</a:t>
            </a:r>
            <a:r>
              <a:rPr lang="en-US" dirty="0">
                <a:latin typeface="Arial"/>
                <a:cs typeface="Arial"/>
              </a:rPr>
              <a:t> </a:t>
            </a:r>
            <a:r>
              <a:rPr lang="en-US" dirty="0" err="1">
                <a:latin typeface="Arial"/>
                <a:cs typeface="Arial"/>
              </a:rPr>
              <a:t>chính</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r>
              <a:rPr lang="en-US" dirty="0">
                <a:latin typeface="Arial"/>
                <a:cs typeface="Arial"/>
              </a:rPr>
              <a:t>Ranh </a:t>
            </a:r>
            <a:r>
              <a:rPr lang="en-US" dirty="0" err="1">
                <a:latin typeface="Arial"/>
                <a:cs typeface="Arial"/>
              </a:rPr>
              <a:t>giới</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không</a:t>
            </a:r>
            <a:r>
              <a:rPr lang="en-US" dirty="0">
                <a:latin typeface="Arial"/>
                <a:cs typeface="Arial"/>
              </a:rPr>
              <a:t> </a:t>
            </a:r>
            <a:r>
              <a:rPr lang="en-US" dirty="0" err="1">
                <a:latin typeface="Arial"/>
                <a:cs typeface="Arial"/>
              </a:rPr>
              <a:t>gian</a:t>
            </a:r>
            <a:r>
              <a:rPr lang="en-US" dirty="0">
                <a:latin typeface="Arial"/>
                <a:cs typeface="Arial"/>
              </a:rPr>
              <a:t> </a:t>
            </a:r>
            <a:r>
              <a:rPr lang="en-US" dirty="0" err="1">
                <a:latin typeface="Arial"/>
                <a:cs typeface="Arial"/>
              </a:rPr>
              <a:t>tên</a:t>
            </a:r>
            <a:r>
              <a:rPr lang="en-US" dirty="0">
                <a:latin typeface="Arial"/>
                <a:cs typeface="Arial"/>
              </a:rPr>
              <a:t> DNS</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8</a:t>
            </a:fld>
            <a:endParaRPr lang="en-US" altLang="en-US"/>
          </a:p>
        </p:txBody>
      </p:sp>
    </p:spTree>
    <p:extLst>
      <p:ext uri="{BB962C8B-B14F-4D97-AF65-F5344CB8AC3E}">
        <p14:creationId xmlns:p14="http://schemas.microsoft.com/office/powerpoint/2010/main" val="4198882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dirty="0">
                <a:latin typeface="Arial"/>
                <a:cs typeface="Arial"/>
              </a:rPr>
              <a:t>Forest </a:t>
            </a:r>
            <a:r>
              <a:rPr lang="en-US" dirty="0" err="1">
                <a:latin typeface="Arial"/>
                <a:cs typeface="Arial"/>
              </a:rPr>
              <a:t>là</a:t>
            </a:r>
            <a:r>
              <a:rPr lang="en-US" dirty="0">
                <a:latin typeface="Arial"/>
                <a:cs typeface="Arial"/>
              </a:rPr>
              <a:t> </a:t>
            </a:r>
            <a:r>
              <a:rPr lang="en-US" dirty="0" err="1">
                <a:latin typeface="Arial"/>
                <a:cs typeface="Arial"/>
              </a:rPr>
              <a:t>gì</a:t>
            </a:r>
            <a:r>
              <a:rPr lang="en-US" dirty="0">
                <a:latin typeface="Arial"/>
                <a:cs typeface="Arial"/>
              </a:rPr>
              <a:t>? </a:t>
            </a:r>
            <a:endParaRPr lang="vi-VN" dirty="0"/>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Tất</a:t>
            </a:r>
            <a:r>
              <a:rPr lang="en-US" dirty="0">
                <a:latin typeface="Arial"/>
                <a:cs typeface="Arial"/>
              </a:rPr>
              <a:t> </a:t>
            </a:r>
            <a:r>
              <a:rPr lang="en-US" dirty="0" err="1">
                <a:latin typeface="Arial"/>
                <a:cs typeface="Arial"/>
              </a:rPr>
              <a:t>cả</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miền</a:t>
            </a:r>
            <a:r>
              <a:rPr lang="en-US" dirty="0">
                <a:latin typeface="Arial"/>
                <a:cs typeface="Arial"/>
              </a:rPr>
              <a:t> </a:t>
            </a:r>
            <a:r>
              <a:rPr lang="en-US" dirty="0" err="1">
                <a:latin typeface="Arial"/>
                <a:cs typeface="Arial"/>
              </a:rPr>
              <a:t>trong</a:t>
            </a:r>
            <a:r>
              <a:rPr lang="en-US" dirty="0">
                <a:latin typeface="Arial"/>
                <a:cs typeface="Arial"/>
              </a:rPr>
              <a:t> </a:t>
            </a:r>
            <a:r>
              <a:rPr lang="en-US" dirty="0" err="1">
                <a:latin typeface="Arial"/>
                <a:cs typeface="Arial"/>
              </a:rPr>
              <a:t>một</a:t>
            </a:r>
            <a:r>
              <a:rPr lang="en-US" dirty="0">
                <a:latin typeface="Arial"/>
                <a:cs typeface="Arial"/>
              </a:rPr>
              <a:t> Forest </a:t>
            </a:r>
            <a:r>
              <a:rPr lang="en-US" dirty="0" err="1">
                <a:latin typeface="Arial"/>
                <a:cs typeface="Arial"/>
              </a:rPr>
              <a:t>đều</a:t>
            </a:r>
            <a:r>
              <a:rPr lang="en-US" dirty="0">
                <a:latin typeface="Arial"/>
                <a:cs typeface="Arial"/>
              </a:rPr>
              <a:t> chia </a:t>
            </a:r>
            <a:r>
              <a:rPr lang="en-US" dirty="0" err="1">
                <a:latin typeface="Arial"/>
                <a:cs typeface="Arial"/>
              </a:rPr>
              <a:t>sẻ</a:t>
            </a:r>
            <a:r>
              <a:rPr lang="en-US" dirty="0">
                <a:latin typeface="Arial"/>
                <a:cs typeface="Arial"/>
              </a:rPr>
              <a:t>: </a:t>
            </a:r>
            <a:endParaRPr lang="vi-VN"/>
          </a:p>
          <a:p>
            <a:pPr>
              <a:spcBef>
                <a:spcPts val="0"/>
              </a:spcBef>
              <a:spcAft>
                <a:spcPts val="0"/>
              </a:spcAft>
            </a:pPr>
            <a:r>
              <a:rPr lang="en-US" dirty="0">
                <a:latin typeface="Arial"/>
                <a:cs typeface="Arial"/>
              </a:rPr>
              <a:t> </a:t>
            </a:r>
            <a:endParaRPr lang="vi-VN"/>
          </a:p>
          <a:p>
            <a:pPr>
              <a:spcBef>
                <a:spcPts val="0"/>
              </a:spcBef>
              <a:spcAft>
                <a:spcPts val="0"/>
              </a:spcAft>
            </a:pPr>
            <a:r>
              <a:rPr lang="en-US" dirty="0" err="1">
                <a:latin typeface="Arial"/>
                <a:cs typeface="Arial"/>
              </a:rPr>
              <a:t>Lược</a:t>
            </a:r>
            <a:r>
              <a:rPr lang="en-US" dirty="0">
                <a:latin typeface="Arial"/>
                <a:cs typeface="Arial"/>
              </a:rPr>
              <a:t> </a:t>
            </a:r>
            <a:r>
              <a:rPr lang="en-US" dirty="0" err="1">
                <a:latin typeface="Arial"/>
                <a:cs typeface="Arial"/>
              </a:rPr>
              <a:t>đồ</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Cấu</a:t>
            </a:r>
            <a:r>
              <a:rPr lang="en-US" dirty="0">
                <a:latin typeface="Arial"/>
                <a:cs typeface="Arial"/>
              </a:rPr>
              <a:t> </a:t>
            </a:r>
            <a:r>
              <a:rPr lang="en-US" dirty="0" err="1">
                <a:latin typeface="Arial"/>
                <a:cs typeface="Arial"/>
              </a:rPr>
              <a:t>hình</a:t>
            </a:r>
            <a:r>
              <a:rPr lang="en-US" dirty="0">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Danh </a:t>
            </a:r>
            <a:r>
              <a:rPr lang="en-US" dirty="0" err="1">
                <a:latin typeface="Arial"/>
                <a:cs typeface="Arial"/>
              </a:rPr>
              <a:t>mục</a:t>
            </a:r>
            <a:r>
              <a:rPr lang="en-US" dirty="0">
                <a:latin typeface="Arial"/>
                <a:cs typeface="Arial"/>
              </a:rPr>
              <a:t> </a:t>
            </a:r>
            <a:r>
              <a:rPr lang="en-US" dirty="0" err="1">
                <a:latin typeface="Arial"/>
                <a:cs typeface="Arial"/>
              </a:rPr>
              <a:t>toàn</a:t>
            </a:r>
            <a:r>
              <a:rPr lang="en-US" dirty="0">
                <a:latin typeface="Arial"/>
                <a:cs typeface="Arial"/>
              </a:rPr>
              <a:t> </a:t>
            </a:r>
            <a:r>
              <a:rPr lang="en-US" dirty="0" err="1">
                <a:latin typeface="Arial"/>
                <a:cs typeface="Arial"/>
              </a:rPr>
              <a:t>cầu</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r>
              <a:rPr lang="en-US" dirty="0" err="1">
                <a:latin typeface="Arial"/>
                <a:cs typeface="Arial"/>
              </a:rPr>
              <a:t>Rừng</a:t>
            </a:r>
            <a:r>
              <a:rPr lang="en-US" dirty="0">
                <a:latin typeface="Arial"/>
                <a:cs typeface="Arial"/>
              </a:rPr>
              <a:t> </a:t>
            </a:r>
            <a:r>
              <a:rPr lang="en-US" dirty="0" err="1">
                <a:latin typeface="Arial"/>
                <a:cs typeface="Arial"/>
              </a:rPr>
              <a:t>còn</a:t>
            </a:r>
            <a:r>
              <a:rPr lang="en-US" dirty="0">
                <a:latin typeface="Arial"/>
                <a:cs typeface="Arial"/>
              </a:rPr>
              <a:t> </a:t>
            </a:r>
            <a:r>
              <a:rPr lang="en-US" dirty="0" err="1">
                <a:latin typeface="Arial"/>
                <a:cs typeface="Arial"/>
              </a:rPr>
              <a:t>được</a:t>
            </a:r>
            <a:r>
              <a:rPr lang="en-US" dirty="0">
                <a:latin typeface="Arial"/>
                <a:cs typeface="Arial"/>
              </a:rPr>
              <a:t> </a:t>
            </a:r>
            <a:r>
              <a:rPr lang="en-US" dirty="0" err="1">
                <a:latin typeface="Arial"/>
                <a:cs typeface="Arial"/>
              </a:rPr>
              <a:t>coi</a:t>
            </a:r>
            <a:r>
              <a:rPr lang="en-US" dirty="0">
                <a:latin typeface="Arial"/>
                <a:cs typeface="Arial"/>
              </a:rPr>
              <a:t> </a:t>
            </a:r>
            <a:r>
              <a:rPr lang="en-US" dirty="0" err="1">
                <a:latin typeface="Arial"/>
                <a:cs typeface="Arial"/>
              </a:rPr>
              <a:t>là</a:t>
            </a:r>
            <a:r>
              <a:rPr lang="en-US" dirty="0">
                <a:latin typeface="Arial"/>
                <a:cs typeface="Arial"/>
              </a:rPr>
              <a:t> </a:t>
            </a:r>
            <a:r>
              <a:rPr lang="en-US" dirty="0" err="1">
                <a:latin typeface="Arial"/>
                <a:cs typeface="Arial"/>
              </a:rPr>
              <a:t>ranh</a:t>
            </a:r>
            <a:r>
              <a:rPr lang="en-US" dirty="0">
                <a:latin typeface="Arial"/>
                <a:cs typeface="Arial"/>
              </a:rPr>
              <a:t> </a:t>
            </a:r>
            <a:r>
              <a:rPr lang="en-US" dirty="0" err="1">
                <a:latin typeface="Arial"/>
                <a:cs typeface="Arial"/>
              </a:rPr>
              <a:t>giới</a:t>
            </a:r>
            <a:r>
              <a:rPr lang="en-US" dirty="0">
                <a:latin typeface="Arial"/>
                <a:cs typeface="Arial"/>
              </a:rPr>
              <a:t> an </a:t>
            </a:r>
            <a:r>
              <a:rPr lang="en-US" dirty="0" err="1">
                <a:latin typeface="Arial"/>
                <a:cs typeface="Arial"/>
              </a:rPr>
              <a:t>ninh</a:t>
            </a:r>
            <a:endParaRPr lang="vi-VN" dirty="0"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9</a:t>
            </a:fld>
            <a:endParaRPr lang="en-US" altLang="en-US"/>
          </a:p>
        </p:txBody>
      </p:sp>
    </p:spTree>
    <p:extLst>
      <p:ext uri="{BB962C8B-B14F-4D97-AF65-F5344CB8AC3E}">
        <p14:creationId xmlns:p14="http://schemas.microsoft.com/office/powerpoint/2010/main" val="4290102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Thuộc</a:t>
            </a:r>
            <a:r>
              <a:rPr lang="en-US">
                <a:latin typeface="Arial"/>
                <a:cs typeface="Arial"/>
              </a:rPr>
              <a:t> </a:t>
            </a:r>
            <a:r>
              <a:rPr lang="en-US" err="1">
                <a:latin typeface="Arial"/>
                <a:cs typeface="Arial"/>
              </a:rPr>
              <a:t>tính</a:t>
            </a:r>
            <a:r>
              <a:rPr lang="en-US">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err="1">
                <a:latin typeface="Arial"/>
                <a:cs typeface="Arial"/>
              </a:rPr>
              <a:t>Tên</a:t>
            </a:r>
            <a:r>
              <a:rPr lang="en-US">
                <a:latin typeface="Arial"/>
                <a:cs typeface="Arial"/>
              </a:rPr>
              <a:t> </a:t>
            </a:r>
            <a:r>
              <a:rPr lang="en-US" err="1">
                <a:latin typeface="Arial"/>
                <a:cs typeface="Arial"/>
              </a:rPr>
              <a:t>người</a:t>
            </a:r>
            <a:r>
              <a:rPr lang="en-US">
                <a:latin typeface="Arial"/>
                <a:cs typeface="Arial"/>
              </a:rPr>
              <a:t> </a:t>
            </a:r>
            <a:r>
              <a:rPr lang="en-US" err="1">
                <a:latin typeface="Arial"/>
                <a:cs typeface="Arial"/>
              </a:rPr>
              <a:t>dùng</a:t>
            </a:r>
            <a:endParaRPr lang="vi-VN"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a:latin typeface="Arial"/>
                <a:cs typeface="Arial"/>
              </a:rPr>
              <a:t>Mô </a:t>
            </a:r>
            <a:r>
              <a:rPr lang="en-US" err="1">
                <a:latin typeface="Arial"/>
                <a:cs typeface="Arial"/>
              </a:rPr>
              <a:t>tả</a:t>
            </a:r>
            <a:r>
              <a:rPr lang="en-US">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err="1">
                <a:latin typeface="Arial"/>
                <a:cs typeface="Arial"/>
              </a:rPr>
              <a:t>Vị</a:t>
            </a:r>
            <a:r>
              <a:rPr lang="en-US">
                <a:latin typeface="Arial"/>
                <a:cs typeface="Arial"/>
              </a:rPr>
              <a:t> </a:t>
            </a:r>
            <a:r>
              <a:rPr lang="en-US" err="1">
                <a:latin typeface="Arial"/>
                <a:cs typeface="Arial"/>
              </a:rPr>
              <a:t>trí</a:t>
            </a:r>
            <a:r>
              <a:rPr lang="en-US">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err="1">
                <a:latin typeface="Arial"/>
                <a:cs typeface="Arial"/>
              </a:rPr>
              <a:t>Lớp</a:t>
            </a:r>
            <a:r>
              <a:rPr lang="en-US">
                <a:latin typeface="Arial"/>
                <a:cs typeface="Arial"/>
              </a:rPr>
              <a:t> </a:t>
            </a:r>
            <a:r>
              <a:rPr lang="en-US" err="1">
                <a:latin typeface="Arial"/>
                <a:cs typeface="Arial"/>
              </a:rPr>
              <a:t>học</a:t>
            </a:r>
            <a:r>
              <a:rPr lang="en-US">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err="1">
                <a:latin typeface="Arial"/>
                <a:cs typeface="Arial"/>
              </a:rPr>
              <a:t>người</a:t>
            </a:r>
            <a:r>
              <a:rPr lang="en-US">
                <a:latin typeface="Arial"/>
                <a:cs typeface="Arial"/>
              </a:rPr>
              <a:t> </a:t>
            </a:r>
            <a:r>
              <a:rPr lang="en-US" err="1">
                <a:latin typeface="Arial"/>
                <a:cs typeface="Arial"/>
              </a:rPr>
              <a:t>dùng</a:t>
            </a:r>
            <a:r>
              <a:rPr lang="en-US">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err="1">
                <a:latin typeface="Arial"/>
                <a:cs typeface="Arial"/>
              </a:rPr>
              <a:t>Máy</a:t>
            </a:r>
            <a:r>
              <a:rPr lang="en-US">
                <a:latin typeface="Arial"/>
                <a:cs typeface="Arial"/>
              </a:rPr>
              <a:t> </a:t>
            </a:r>
            <a:r>
              <a:rPr lang="en-US" err="1">
                <a:latin typeface="Arial"/>
                <a:cs typeface="Arial"/>
              </a:rPr>
              <a:t>tính</a:t>
            </a:r>
            <a:r>
              <a:rPr lang="en-US">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a:latin typeface="Arial"/>
                <a:cs typeface="Arial"/>
              </a:rPr>
              <a:t>Liên </a:t>
            </a:r>
            <a:r>
              <a:rPr lang="en-US" err="1">
                <a:latin typeface="Arial"/>
                <a:cs typeface="Arial"/>
              </a:rPr>
              <a:t>hệ</a:t>
            </a:r>
            <a:r>
              <a:rPr lang="en-US">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10</a:t>
            </a:fld>
            <a:endParaRPr lang="en-US" altLang="en-US"/>
          </a:p>
        </p:txBody>
      </p:sp>
    </p:spTree>
    <p:extLst>
      <p:ext uri="{BB962C8B-B14F-4D97-AF65-F5344CB8AC3E}">
        <p14:creationId xmlns:p14="http://schemas.microsoft.com/office/powerpoint/2010/main" val="7015672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Lược</a:t>
            </a:r>
            <a:r>
              <a:rPr lang="en-US">
                <a:latin typeface="Arial"/>
                <a:cs typeface="Arial"/>
              </a:rPr>
              <a:t> </a:t>
            </a:r>
            <a:r>
              <a:rPr lang="en-US" err="1">
                <a:latin typeface="Arial"/>
                <a:cs typeface="Arial"/>
              </a:rPr>
              <a:t>đồ</a:t>
            </a:r>
            <a:endParaRPr lang="vi-VN"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Định </a:t>
            </a:r>
            <a:r>
              <a:rPr lang="en-US" dirty="0" err="1">
                <a:latin typeface="Arial"/>
                <a:cs typeface="Arial"/>
              </a:rPr>
              <a:t>nghĩa</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lớp</a:t>
            </a:r>
            <a:r>
              <a:rPr lang="en-US" dirty="0">
                <a:latin typeface="Arial"/>
                <a:cs typeface="Arial"/>
              </a:rPr>
              <a:t> </a:t>
            </a:r>
            <a:r>
              <a:rPr lang="en-US" dirty="0" err="1">
                <a:latin typeface="Arial"/>
                <a:cs typeface="Arial"/>
              </a:rPr>
              <a:t>đối</a:t>
            </a:r>
            <a:r>
              <a:rPr lang="en-US" dirty="0">
                <a:latin typeface="Arial"/>
                <a:cs typeface="Arial"/>
              </a:rPr>
              <a:t> </a:t>
            </a:r>
            <a:r>
              <a:rPr lang="en-US" dirty="0" err="1">
                <a:latin typeface="Arial"/>
                <a:cs typeface="Arial"/>
              </a:rPr>
              <a:t>tượng</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thuộc</a:t>
            </a:r>
            <a:r>
              <a:rPr lang="en-US" dirty="0">
                <a:latin typeface="Arial"/>
                <a:cs typeface="Arial"/>
              </a:rPr>
              <a:t> </a:t>
            </a:r>
            <a:r>
              <a:rPr lang="en-US" dirty="0" err="1">
                <a:latin typeface="Arial"/>
                <a:cs typeface="Arial"/>
              </a:rPr>
              <a:t>tính</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Sao </a:t>
            </a:r>
            <a:r>
              <a:rPr lang="en-US" dirty="0" err="1">
                <a:latin typeface="Arial"/>
                <a:cs typeface="Arial"/>
              </a:rPr>
              <a:t>chép</a:t>
            </a:r>
            <a:r>
              <a:rPr lang="en-US" dirty="0">
                <a:latin typeface="Arial"/>
                <a:cs typeface="Arial"/>
              </a:rPr>
              <a:t> </a:t>
            </a:r>
            <a:r>
              <a:rPr lang="en-US" dirty="0" err="1">
                <a:latin typeface="Arial"/>
                <a:cs typeface="Arial"/>
              </a:rPr>
              <a:t>tới</a:t>
            </a:r>
            <a:r>
              <a:rPr lang="en-US" dirty="0">
                <a:latin typeface="Arial"/>
                <a:cs typeface="Arial"/>
              </a:rPr>
              <a:t> </a:t>
            </a:r>
            <a:r>
              <a:rPr lang="en-US" dirty="0" err="1">
                <a:latin typeface="Arial"/>
                <a:cs typeface="Arial"/>
              </a:rPr>
              <a:t>tất</a:t>
            </a:r>
            <a:r>
              <a:rPr lang="en-US" dirty="0">
                <a:latin typeface="Arial"/>
                <a:cs typeface="Arial"/>
              </a:rPr>
              <a:t> </a:t>
            </a:r>
            <a:r>
              <a:rPr lang="en-US" dirty="0" err="1">
                <a:latin typeface="Arial"/>
                <a:cs typeface="Arial"/>
              </a:rPr>
              <a:t>cả</a:t>
            </a:r>
            <a:r>
              <a:rPr lang="en-US" dirty="0">
                <a:latin typeface="Arial"/>
                <a:cs typeface="Arial"/>
              </a:rPr>
              <a:t> </a:t>
            </a:r>
            <a:r>
              <a:rPr lang="en-US" dirty="0" err="1">
                <a:latin typeface="Arial"/>
                <a:cs typeface="Arial"/>
              </a:rPr>
              <a:t>các</a:t>
            </a:r>
            <a:r>
              <a:rPr lang="en-US" dirty="0">
                <a:latin typeface="Arial"/>
                <a:cs typeface="Arial"/>
              </a:rPr>
              <a:t> DC </a:t>
            </a:r>
            <a:r>
              <a:rPr lang="en-US" dirty="0" err="1">
                <a:latin typeface="Arial"/>
                <a:cs typeface="Arial"/>
              </a:rPr>
              <a:t>trong</a:t>
            </a:r>
            <a:r>
              <a:rPr lang="en-US" dirty="0">
                <a:latin typeface="Arial"/>
                <a:cs typeface="Arial"/>
              </a:rPr>
              <a:t> forest </a:t>
            </a:r>
            <a:endParaRPr lang="vi-VN"/>
          </a:p>
          <a:p>
            <a:pPr>
              <a:spcBef>
                <a:spcPts val="0"/>
              </a:spcBef>
              <a:spcAft>
                <a:spcPts val="0"/>
              </a:spcAft>
            </a:pPr>
            <a:r>
              <a:rPr lang="en-US" dirty="0">
                <a:latin typeface="Arial"/>
                <a:cs typeface="Arial"/>
              </a:rPr>
              <a:t> </a:t>
            </a:r>
            <a:endParaRPr lang="vi-VN"/>
          </a:p>
          <a:p>
            <a:pPr>
              <a:spcBef>
                <a:spcPts val="0"/>
              </a:spcBef>
              <a:spcAft>
                <a:spcPts val="0"/>
              </a:spcAft>
            </a:pPr>
            <a:r>
              <a:rPr lang="en-US" dirty="0" err="1">
                <a:latin typeface="Arial"/>
                <a:cs typeface="Arial"/>
              </a:rPr>
              <a:t>Cấu</a:t>
            </a:r>
            <a:r>
              <a:rPr lang="en-US" dirty="0">
                <a:latin typeface="Arial"/>
                <a:cs typeface="Arial"/>
              </a:rPr>
              <a:t> </a:t>
            </a:r>
            <a:r>
              <a:rPr lang="en-US" dirty="0" err="1">
                <a:latin typeface="Arial"/>
                <a:cs typeface="Arial"/>
              </a:rPr>
              <a:t>hình</a:t>
            </a:r>
            <a:r>
              <a:rPr lang="en-US" dirty="0">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Cấu</a:t>
            </a:r>
            <a:r>
              <a:rPr lang="en-US" dirty="0">
                <a:latin typeface="Arial"/>
                <a:cs typeface="Arial"/>
              </a:rPr>
              <a:t> </a:t>
            </a:r>
            <a:r>
              <a:rPr lang="en-US" dirty="0" err="1">
                <a:latin typeface="Arial"/>
                <a:cs typeface="Arial"/>
              </a:rPr>
              <a:t>trúc</a:t>
            </a:r>
            <a:r>
              <a:rPr lang="en-US" dirty="0">
                <a:latin typeface="Arial"/>
                <a:cs typeface="Arial"/>
              </a:rPr>
              <a:t> AD (</a:t>
            </a:r>
            <a:r>
              <a:rPr lang="en-US" dirty="0" err="1">
                <a:latin typeface="Arial"/>
                <a:cs typeface="Arial"/>
              </a:rPr>
              <a:t>tên</a:t>
            </a:r>
            <a:r>
              <a:rPr lang="en-US" dirty="0">
                <a:latin typeface="Arial"/>
                <a:cs typeface="Arial"/>
              </a:rPr>
              <a:t> </a:t>
            </a:r>
            <a:r>
              <a:rPr lang="en-US" dirty="0" err="1">
                <a:latin typeface="Arial"/>
                <a:cs typeface="Arial"/>
              </a:rPr>
              <a:t>miền</a:t>
            </a:r>
            <a:r>
              <a:rPr lang="en-US" dirty="0">
                <a:latin typeface="Arial"/>
                <a:cs typeface="Arial"/>
              </a:rPr>
              <a:t>, </a:t>
            </a:r>
            <a:r>
              <a:rPr lang="en-US" dirty="0" err="1">
                <a:latin typeface="Arial"/>
                <a:cs typeface="Arial"/>
              </a:rPr>
              <a:t>trang</a:t>
            </a:r>
            <a:r>
              <a:rPr lang="en-US" dirty="0">
                <a:latin typeface="Arial"/>
                <a:cs typeface="Arial"/>
              </a:rPr>
              <a:t> web, v.v.)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Sao </a:t>
            </a:r>
            <a:r>
              <a:rPr lang="en-US" dirty="0" err="1">
                <a:latin typeface="Arial"/>
                <a:cs typeface="Arial"/>
              </a:rPr>
              <a:t>chép</a:t>
            </a:r>
            <a:r>
              <a:rPr lang="en-US" dirty="0">
                <a:latin typeface="Arial"/>
                <a:cs typeface="Arial"/>
              </a:rPr>
              <a:t> </a:t>
            </a:r>
            <a:r>
              <a:rPr lang="en-US" dirty="0" err="1">
                <a:latin typeface="Arial"/>
                <a:cs typeface="Arial"/>
              </a:rPr>
              <a:t>tới</a:t>
            </a:r>
            <a:r>
              <a:rPr lang="en-US" dirty="0">
                <a:latin typeface="Arial"/>
                <a:cs typeface="Arial"/>
              </a:rPr>
              <a:t> </a:t>
            </a:r>
            <a:r>
              <a:rPr lang="en-US" dirty="0" err="1">
                <a:latin typeface="Arial"/>
                <a:cs typeface="Arial"/>
              </a:rPr>
              <a:t>tất</a:t>
            </a:r>
            <a:r>
              <a:rPr lang="en-US" dirty="0">
                <a:latin typeface="Arial"/>
                <a:cs typeface="Arial"/>
              </a:rPr>
              <a:t> </a:t>
            </a:r>
            <a:r>
              <a:rPr lang="en-US" dirty="0" err="1">
                <a:latin typeface="Arial"/>
                <a:cs typeface="Arial"/>
              </a:rPr>
              <a:t>cả</a:t>
            </a:r>
            <a:r>
              <a:rPr lang="en-US" dirty="0">
                <a:latin typeface="Arial"/>
                <a:cs typeface="Arial"/>
              </a:rPr>
              <a:t> </a:t>
            </a:r>
            <a:r>
              <a:rPr lang="en-US" dirty="0" err="1">
                <a:latin typeface="Arial"/>
                <a:cs typeface="Arial"/>
              </a:rPr>
              <a:t>các</a:t>
            </a:r>
            <a:r>
              <a:rPr lang="en-US" dirty="0">
                <a:latin typeface="Arial"/>
                <a:cs typeface="Arial"/>
              </a:rPr>
              <a:t> DC </a:t>
            </a:r>
            <a:r>
              <a:rPr lang="en-US" dirty="0" err="1">
                <a:latin typeface="Arial"/>
                <a:cs typeface="Arial"/>
              </a:rPr>
              <a:t>trong</a:t>
            </a:r>
            <a:r>
              <a:rPr lang="en-US" dirty="0">
                <a:latin typeface="Arial"/>
                <a:cs typeface="Arial"/>
              </a:rPr>
              <a:t> forest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Tên</a:t>
            </a:r>
            <a:r>
              <a:rPr lang="en-US" dirty="0">
                <a:latin typeface="Arial"/>
                <a:cs typeface="Arial"/>
              </a:rPr>
              <a:t> </a:t>
            </a:r>
            <a:r>
              <a:rPr lang="en-US" dirty="0" err="1">
                <a:latin typeface="Arial"/>
                <a:cs typeface="Arial"/>
              </a:rPr>
              <a:t>miền</a:t>
            </a:r>
            <a:r>
              <a:rPr lang="en-US" dirty="0">
                <a:latin typeface="Arial"/>
                <a:cs typeface="Arial"/>
              </a:rPr>
              <a:t>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Các </a:t>
            </a:r>
            <a:r>
              <a:rPr lang="en-US" dirty="0" err="1">
                <a:latin typeface="Arial"/>
                <a:cs typeface="Arial"/>
              </a:rPr>
              <a:t>đối</a:t>
            </a:r>
            <a:r>
              <a:rPr lang="en-US" dirty="0">
                <a:latin typeface="Arial"/>
                <a:cs typeface="Arial"/>
              </a:rPr>
              <a:t> </a:t>
            </a:r>
            <a:r>
              <a:rPr lang="en-US" dirty="0" err="1">
                <a:latin typeface="Arial"/>
                <a:cs typeface="Arial"/>
              </a:rPr>
              <a:t>tượng</a:t>
            </a:r>
            <a:r>
              <a:rPr lang="en-US" dirty="0">
                <a:latin typeface="Arial"/>
                <a:cs typeface="Arial"/>
              </a:rPr>
              <a:t> </a:t>
            </a:r>
            <a:r>
              <a:rPr lang="en-US" dirty="0" err="1">
                <a:latin typeface="Arial"/>
                <a:cs typeface="Arial"/>
              </a:rPr>
              <a:t>cụ</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của</a:t>
            </a:r>
            <a:r>
              <a:rPr lang="en-US" dirty="0">
                <a:latin typeface="Arial"/>
                <a:cs typeface="Arial"/>
              </a:rPr>
              <a:t> </a:t>
            </a:r>
            <a:r>
              <a:rPr lang="en-US" dirty="0" err="1">
                <a:latin typeface="Arial"/>
                <a:cs typeface="Arial"/>
              </a:rPr>
              <a:t>miền</a:t>
            </a:r>
            <a:r>
              <a:rPr lang="en-US" dirty="0">
                <a:latin typeface="Arial"/>
                <a:cs typeface="Arial"/>
              </a:rPr>
              <a:t> (</a:t>
            </a:r>
            <a:r>
              <a:rPr lang="en-US" dirty="0" err="1">
                <a:latin typeface="Arial"/>
                <a:cs typeface="Arial"/>
              </a:rPr>
              <a:t>người</a:t>
            </a:r>
            <a:r>
              <a:rPr lang="en-US" dirty="0">
                <a:latin typeface="Arial"/>
                <a:cs typeface="Arial"/>
              </a:rPr>
              <a:t> </a:t>
            </a:r>
            <a:r>
              <a:rPr lang="en-US" dirty="0" err="1">
                <a:latin typeface="Arial"/>
                <a:cs typeface="Arial"/>
              </a:rPr>
              <a:t>dùng</a:t>
            </a:r>
            <a:r>
              <a:rPr lang="en-US" dirty="0">
                <a:latin typeface="Arial"/>
                <a:cs typeface="Arial"/>
              </a:rPr>
              <a:t>, </a:t>
            </a:r>
            <a:r>
              <a:rPr lang="en-US" dirty="0" err="1">
                <a:latin typeface="Arial"/>
                <a:cs typeface="Arial"/>
              </a:rPr>
              <a:t>nhóm</a:t>
            </a:r>
            <a:r>
              <a:rPr lang="en-US" dirty="0">
                <a:latin typeface="Arial"/>
                <a:cs typeface="Arial"/>
              </a:rPr>
              <a:t>, </a:t>
            </a:r>
            <a:r>
              <a:rPr lang="en-US" dirty="0" err="1">
                <a:latin typeface="Arial"/>
                <a:cs typeface="Arial"/>
              </a:rPr>
              <a:t>máy</a:t>
            </a:r>
            <a:r>
              <a:rPr lang="en-US" dirty="0">
                <a:latin typeface="Arial"/>
                <a:cs typeface="Arial"/>
              </a:rPr>
              <a:t> </a:t>
            </a:r>
            <a:r>
              <a:rPr lang="en-US" dirty="0" err="1">
                <a:latin typeface="Arial"/>
                <a:cs typeface="Arial"/>
              </a:rPr>
              <a:t>tính</a:t>
            </a:r>
            <a:r>
              <a:rPr lang="en-US" dirty="0">
                <a:latin typeface="Arial"/>
                <a:cs typeface="Arial"/>
              </a:rPr>
              <a:t> </a:t>
            </a:r>
            <a:r>
              <a:rPr lang="en-US" dirty="0" err="1">
                <a:latin typeface="Arial"/>
                <a:cs typeface="Arial"/>
              </a:rPr>
              <a:t>và</a:t>
            </a:r>
            <a:r>
              <a:rPr lang="en-US" dirty="0">
                <a:latin typeface="Arial"/>
                <a:cs typeface="Arial"/>
              </a:rPr>
              <a:t> OU) </a:t>
            </a:r>
            <a:endParaRPr lang="vi-VN" dirty="0"/>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Được</a:t>
            </a:r>
            <a:r>
              <a:rPr lang="en-US" dirty="0">
                <a:latin typeface="Arial"/>
                <a:cs typeface="Arial"/>
              </a:rPr>
              <a:t> </a:t>
            </a:r>
            <a:r>
              <a:rPr lang="en-US" dirty="0" err="1">
                <a:latin typeface="Arial"/>
                <a:cs typeface="Arial"/>
              </a:rPr>
              <a:t>sao</a:t>
            </a:r>
            <a:r>
              <a:rPr lang="en-US" dirty="0">
                <a:latin typeface="Arial"/>
                <a:cs typeface="Arial"/>
              </a:rPr>
              <a:t> </a:t>
            </a:r>
            <a:r>
              <a:rPr lang="en-US" dirty="0" err="1">
                <a:latin typeface="Arial"/>
                <a:cs typeface="Arial"/>
              </a:rPr>
              <a:t>chép</a:t>
            </a:r>
            <a:r>
              <a:rPr lang="en-US" dirty="0">
                <a:latin typeface="Arial"/>
                <a:cs typeface="Arial"/>
              </a:rPr>
              <a:t> </a:t>
            </a:r>
            <a:r>
              <a:rPr lang="en-US" dirty="0" err="1">
                <a:latin typeface="Arial"/>
                <a:cs typeface="Arial"/>
              </a:rPr>
              <a:t>tới</a:t>
            </a:r>
            <a:r>
              <a:rPr lang="en-US" dirty="0">
                <a:latin typeface="Arial"/>
                <a:cs typeface="Arial"/>
              </a:rPr>
              <a:t> </a:t>
            </a:r>
            <a:r>
              <a:rPr lang="en-US" dirty="0" err="1">
                <a:latin typeface="Arial"/>
                <a:cs typeface="Arial"/>
              </a:rPr>
              <a:t>tất</a:t>
            </a:r>
            <a:r>
              <a:rPr lang="en-US" dirty="0">
                <a:latin typeface="Arial"/>
                <a:cs typeface="Arial"/>
              </a:rPr>
              <a:t> </a:t>
            </a:r>
            <a:r>
              <a:rPr lang="en-US" dirty="0" err="1">
                <a:latin typeface="Arial"/>
                <a:cs typeface="Arial"/>
              </a:rPr>
              <a:t>cả</a:t>
            </a:r>
            <a:r>
              <a:rPr lang="en-US" dirty="0">
                <a:latin typeface="Arial"/>
                <a:cs typeface="Arial"/>
              </a:rPr>
              <a:t> </a:t>
            </a:r>
            <a:r>
              <a:rPr lang="en-US" dirty="0" err="1">
                <a:latin typeface="Arial"/>
                <a:cs typeface="Arial"/>
              </a:rPr>
              <a:t>các</a:t>
            </a:r>
            <a:r>
              <a:rPr lang="en-US" dirty="0">
                <a:latin typeface="Arial"/>
                <a:cs typeface="Arial"/>
              </a:rPr>
              <a:t> DC </a:t>
            </a:r>
            <a:r>
              <a:rPr lang="en-US" dirty="0" err="1">
                <a:latin typeface="Arial"/>
                <a:cs typeface="Arial"/>
              </a:rPr>
              <a:t>trong</a:t>
            </a:r>
            <a:r>
              <a:rPr lang="en-US" dirty="0">
                <a:latin typeface="Arial"/>
                <a:cs typeface="Arial"/>
              </a:rPr>
              <a:t> </a:t>
            </a:r>
            <a:r>
              <a:rPr lang="en-US" dirty="0" err="1">
                <a:latin typeface="Arial"/>
                <a:cs typeface="Arial"/>
              </a:rPr>
              <a:t>một</a:t>
            </a:r>
            <a:r>
              <a:rPr lang="en-US" dirty="0">
                <a:latin typeface="Arial"/>
                <a:cs typeface="Arial"/>
              </a:rPr>
              <a:t> </a:t>
            </a:r>
            <a:r>
              <a:rPr lang="en-US" dirty="0" err="1">
                <a:latin typeface="Arial"/>
                <a:cs typeface="Arial"/>
              </a:rPr>
              <a:t>miền</a:t>
            </a:r>
            <a:r>
              <a:rPr lang="en-US" dirty="0">
                <a:latin typeface="Arial"/>
                <a:cs typeface="Arial"/>
              </a:rPr>
              <a:t> </a:t>
            </a:r>
            <a:endParaRPr lang="vi-VN" dirty="0"/>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Phân</a:t>
            </a:r>
            <a:r>
              <a:rPr lang="en-US" dirty="0">
                <a:latin typeface="Arial"/>
                <a:cs typeface="Arial"/>
              </a:rPr>
              <a:t> </a:t>
            </a:r>
            <a:r>
              <a:rPr lang="en-US" dirty="0" err="1">
                <a:latin typeface="Arial"/>
                <a:cs typeface="Arial"/>
              </a:rPr>
              <a:t>vùng</a:t>
            </a:r>
            <a:r>
              <a:rPr lang="en-US" dirty="0">
                <a:latin typeface="Arial"/>
                <a:cs typeface="Arial"/>
              </a:rPr>
              <a:t> </a:t>
            </a:r>
            <a:r>
              <a:rPr lang="en-US" dirty="0" err="1">
                <a:latin typeface="Arial"/>
                <a:cs typeface="Arial"/>
              </a:rPr>
              <a:t>ứng</a:t>
            </a:r>
            <a:r>
              <a:rPr lang="en-US" dirty="0">
                <a:latin typeface="Arial"/>
                <a:cs typeface="Arial"/>
              </a:rPr>
              <a:t> </a:t>
            </a:r>
            <a:r>
              <a:rPr lang="en-US" dirty="0" err="1">
                <a:latin typeface="Arial"/>
                <a:cs typeface="Arial"/>
              </a:rPr>
              <a:t>dụng</a:t>
            </a:r>
            <a:endParaRPr lang="vi-VN" dirty="0" err="1">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r>
              <a:rPr lang="en-US" dirty="0">
                <a:latin typeface="Arial"/>
                <a:cs typeface="Arial"/>
              </a:rPr>
              <a:t> </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11</a:t>
            </a:fld>
            <a:endParaRPr lang="en-US" altLang="en-US"/>
          </a:p>
        </p:txBody>
      </p:sp>
    </p:spTree>
    <p:extLst>
      <p:ext uri="{BB962C8B-B14F-4D97-AF65-F5344CB8AC3E}">
        <p14:creationId xmlns:p14="http://schemas.microsoft.com/office/powerpoint/2010/main" val="3799899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Bản</a:t>
            </a:r>
            <a:r>
              <a:rPr lang="en-US">
                <a:latin typeface="Arial"/>
                <a:cs typeface="Arial"/>
              </a:rPr>
              <a:t> </a:t>
            </a:r>
            <a:r>
              <a:rPr lang="en-US" err="1">
                <a:latin typeface="Arial"/>
                <a:cs typeface="Arial"/>
              </a:rPr>
              <a:t>sao</a:t>
            </a:r>
            <a:r>
              <a:rPr lang="en-US">
                <a:latin typeface="Arial"/>
                <a:cs typeface="Arial"/>
              </a:rPr>
              <a:t> </a:t>
            </a:r>
            <a:r>
              <a:rPr lang="en-US" err="1">
                <a:latin typeface="Arial"/>
                <a:cs typeface="Arial"/>
              </a:rPr>
              <a:t>một</a:t>
            </a:r>
            <a:r>
              <a:rPr lang="en-US">
                <a:latin typeface="Arial"/>
                <a:cs typeface="Arial"/>
              </a:rPr>
              <a:t> phần của tất cả các đối tượng </a:t>
            </a:r>
            <a:endParaRPr lang="vi-VN"/>
          </a:p>
          <a:p>
            <a:pPr>
              <a:spcBef>
                <a:spcPts val="0"/>
              </a:spcBef>
              <a:spcAft>
                <a:spcPts val="0"/>
              </a:spcAft>
            </a:pPr>
            <a:r>
              <a:rPr lang="en-US" dirty="0" err="1">
                <a:latin typeface="Arial"/>
                <a:cs typeface="Arial"/>
              </a:rPr>
              <a:t>trong</a:t>
            </a:r>
            <a:r>
              <a:rPr lang="en-US" dirty="0">
                <a:latin typeface="Arial"/>
                <a:cs typeface="Arial"/>
              </a:rPr>
              <a:t> </a:t>
            </a:r>
            <a:r>
              <a:rPr lang="en-US" dirty="0" err="1">
                <a:latin typeface="Arial"/>
                <a:cs typeface="Arial"/>
              </a:rPr>
              <a:t>rừng</a:t>
            </a:r>
            <a:r>
              <a:rPr lang="en-US" dirty="0">
                <a:latin typeface="Arial"/>
                <a:cs typeface="Arial"/>
              </a:rPr>
              <a:t> </a:t>
            </a:r>
            <a:endParaRPr lang="vi-VN"/>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dirty="0" err="1">
                <a:latin typeface="Arial"/>
                <a:cs typeface="Arial"/>
              </a:rPr>
              <a:t>Tập</a:t>
            </a:r>
            <a:r>
              <a:rPr lang="en-US" dirty="0">
                <a:latin typeface="Arial"/>
                <a:cs typeface="Arial"/>
              </a:rPr>
              <a:t> </a:t>
            </a:r>
            <a:r>
              <a:rPr lang="en-US" dirty="0" err="1">
                <a:latin typeface="Arial"/>
                <a:cs typeface="Arial"/>
              </a:rPr>
              <a:t>hợp</a:t>
            </a:r>
            <a:r>
              <a:rPr lang="en-US" dirty="0">
                <a:latin typeface="Arial"/>
                <a:cs typeface="Arial"/>
              </a:rPr>
              <a:t> con </a:t>
            </a:r>
            <a:r>
              <a:rPr lang="en-US" dirty="0" err="1">
                <a:latin typeface="Arial"/>
                <a:cs typeface="Arial"/>
              </a:rPr>
              <a:t>thuộc</a:t>
            </a:r>
            <a:r>
              <a:rPr lang="en-US" dirty="0">
                <a:latin typeface="Arial"/>
                <a:cs typeface="Arial"/>
              </a:rPr>
              <a:t> </a:t>
            </a:r>
            <a:r>
              <a:rPr lang="en-US" dirty="0" err="1">
                <a:latin typeface="Arial"/>
                <a:cs typeface="Arial"/>
              </a:rPr>
              <a:t>tính</a:t>
            </a:r>
            <a:r>
              <a:rPr lang="en-US" dirty="0">
                <a:latin typeface="Arial"/>
                <a:cs typeface="Arial"/>
              </a:rPr>
              <a:t> </a:t>
            </a:r>
            <a:r>
              <a:rPr lang="en-US" dirty="0" err="1">
                <a:latin typeface="Arial"/>
                <a:cs typeface="Arial"/>
              </a:rPr>
              <a:t>có</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định</a:t>
            </a:r>
            <a:r>
              <a:rPr lang="en-US" dirty="0">
                <a:latin typeface="Arial"/>
                <a:cs typeface="Arial"/>
              </a:rPr>
              <a:t> </a:t>
            </a:r>
            <a:r>
              <a:rPr lang="en-US" dirty="0" err="1">
                <a:latin typeface="Arial"/>
                <a:cs typeface="Arial"/>
              </a:rPr>
              <a:t>cấu</a:t>
            </a:r>
            <a:r>
              <a:rPr lang="en-US" dirty="0">
                <a:latin typeface="Arial"/>
                <a:cs typeface="Arial"/>
              </a:rPr>
              <a:t> </a:t>
            </a:r>
            <a:r>
              <a:rPr lang="en-US" dirty="0" err="1">
                <a:latin typeface="Arial"/>
                <a:cs typeface="Arial"/>
              </a:rPr>
              <a:t>hình</a:t>
            </a:r>
            <a:endParaRPr lang="vi-VN">
              <a:latin typeface="Arial"/>
              <a:cs typeface="Arial"/>
            </a:endParaRPr>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dirty="0" err="1">
                <a:latin typeface="Arial"/>
                <a:cs typeface="Arial"/>
              </a:rPr>
              <a:t>Tìm</a:t>
            </a:r>
            <a:r>
              <a:rPr lang="en-US" dirty="0">
                <a:latin typeface="Arial"/>
                <a:cs typeface="Arial"/>
              </a:rPr>
              <a:t> </a:t>
            </a:r>
            <a:r>
              <a:rPr lang="en-US" dirty="0" err="1">
                <a:latin typeface="Arial"/>
                <a:cs typeface="Arial"/>
              </a:rPr>
              <a:t>kiếm</a:t>
            </a:r>
            <a:r>
              <a:rPr lang="en-US" dirty="0">
                <a:latin typeface="Arial"/>
                <a:cs typeface="Arial"/>
              </a:rPr>
              <a:t> </a:t>
            </a:r>
            <a:r>
              <a:rPr lang="en-US" dirty="0" err="1">
                <a:latin typeface="Arial"/>
                <a:cs typeface="Arial"/>
              </a:rPr>
              <a:t>nhanh</a:t>
            </a:r>
            <a:r>
              <a:rPr lang="en-US" dirty="0">
                <a:latin typeface="Arial"/>
                <a:cs typeface="Arial"/>
              </a:rPr>
              <a:t> </a:t>
            </a:r>
            <a:r>
              <a:rPr lang="en-US" dirty="0" err="1">
                <a:latin typeface="Arial"/>
                <a:cs typeface="Arial"/>
              </a:rPr>
              <a:t>trên</a:t>
            </a:r>
            <a:r>
              <a:rPr lang="en-US" dirty="0">
                <a:latin typeface="Arial"/>
                <a:cs typeface="Arial"/>
              </a:rPr>
              <a:t> </a:t>
            </a:r>
            <a:r>
              <a:rPr lang="en-US" dirty="0" err="1">
                <a:latin typeface="Arial"/>
                <a:cs typeface="Arial"/>
              </a:rPr>
              <a:t>toàn</a:t>
            </a:r>
            <a:r>
              <a:rPr lang="en-US" dirty="0">
                <a:latin typeface="Arial"/>
                <a:cs typeface="Arial"/>
              </a:rPr>
              <a:t> </a:t>
            </a:r>
            <a:r>
              <a:rPr lang="en-US" dirty="0" err="1">
                <a:latin typeface="Arial"/>
                <a:cs typeface="Arial"/>
              </a:rPr>
              <a:t>rừng</a:t>
            </a:r>
            <a:r>
              <a:rPr lang="en-US" dirty="0">
                <a:latin typeface="Arial"/>
                <a:cs typeface="Arial"/>
              </a:rPr>
              <a:t> </a:t>
            </a:r>
            <a:endParaRPr lang="vi-VN"/>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dirty="0" err="1">
                <a:latin typeface="Arial"/>
                <a:cs typeface="Arial"/>
              </a:rPr>
              <a:t>Bắt</a:t>
            </a:r>
            <a:r>
              <a:rPr lang="en-US" dirty="0">
                <a:latin typeface="Arial"/>
                <a:cs typeface="Arial"/>
              </a:rPr>
              <a:t> </a:t>
            </a:r>
            <a:r>
              <a:rPr lang="en-US" dirty="0" err="1">
                <a:latin typeface="Arial"/>
                <a:cs typeface="Arial"/>
              </a:rPr>
              <a:t>buộc</a:t>
            </a:r>
            <a:r>
              <a:rPr lang="en-US" dirty="0">
                <a:latin typeface="Arial"/>
                <a:cs typeface="Arial"/>
              </a:rPr>
              <a:t> </a:t>
            </a:r>
            <a:r>
              <a:rPr lang="en-US" dirty="0" err="1">
                <a:latin typeface="Arial"/>
                <a:cs typeface="Arial"/>
              </a:rPr>
              <a:t>khi</a:t>
            </a:r>
            <a:r>
              <a:rPr lang="en-US" dirty="0">
                <a:latin typeface="Arial"/>
                <a:cs typeface="Arial"/>
              </a:rPr>
              <a:t> </a:t>
            </a:r>
            <a:r>
              <a:rPr lang="en-US" dirty="0" err="1">
                <a:latin typeface="Arial"/>
                <a:cs typeface="Arial"/>
              </a:rPr>
              <a:t>đăng</a:t>
            </a:r>
            <a:r>
              <a:rPr lang="en-US" dirty="0">
                <a:latin typeface="Arial"/>
                <a:cs typeface="Arial"/>
              </a:rPr>
              <a:t> </a:t>
            </a:r>
            <a:r>
              <a:rPr lang="en-US" dirty="0" err="1">
                <a:latin typeface="Arial"/>
                <a:cs typeface="Arial"/>
              </a:rPr>
              <a:t>nhập</a:t>
            </a:r>
            <a:r>
              <a:rPr lang="en-US" dirty="0">
                <a:latin typeface="Arial"/>
                <a:cs typeface="Arial"/>
              </a:rPr>
              <a:t> </a:t>
            </a:r>
            <a:r>
              <a:rPr lang="en-US" dirty="0" err="1">
                <a:latin typeface="Arial"/>
                <a:cs typeface="Arial"/>
              </a:rPr>
              <a:t>cho</a:t>
            </a:r>
            <a:r>
              <a:rPr lang="en-US" dirty="0">
                <a:latin typeface="Arial"/>
                <a:cs typeface="Arial"/>
              </a:rPr>
              <a:t> Universal </a:t>
            </a:r>
            <a:endParaRPr lang="vi-VN"/>
          </a:p>
          <a:p>
            <a:pPr>
              <a:spcBef>
                <a:spcPts val="0"/>
              </a:spcBef>
              <a:spcAft>
                <a:spcPts val="0"/>
              </a:spcAft>
            </a:pPr>
            <a:r>
              <a:rPr lang="en-US" dirty="0">
                <a:latin typeface="Arial"/>
                <a:cs typeface="Arial"/>
              </a:rPr>
              <a:t>Thành </a:t>
            </a:r>
            <a:r>
              <a:rPr lang="en-US" dirty="0" err="1">
                <a:latin typeface="Arial"/>
                <a:cs typeface="Arial"/>
              </a:rPr>
              <a:t>viên</a:t>
            </a:r>
            <a:r>
              <a:rPr lang="en-US" dirty="0">
                <a:latin typeface="Arial"/>
                <a:cs typeface="Arial"/>
              </a:rPr>
              <a:t> </a:t>
            </a:r>
            <a:r>
              <a:rPr lang="en-US" dirty="0" err="1">
                <a:latin typeface="Arial"/>
                <a:cs typeface="Arial"/>
              </a:rPr>
              <a:t>nhóm</a:t>
            </a:r>
            <a:endParaRPr lang="vi-VN">
              <a:latin typeface="Arial"/>
              <a:cs typeface="Arial"/>
            </a:endParaRPr>
          </a:p>
          <a:p>
            <a:pPr>
              <a:spcBef>
                <a:spcPts val="0"/>
              </a:spcBef>
              <a:spcAft>
                <a:spcPts val="0"/>
              </a:spcAft>
            </a:pPr>
            <a:r>
              <a:rPr lang="en-US" dirty="0">
                <a:latin typeface="Arial"/>
                <a:cs typeface="Arial"/>
              </a:rPr>
              <a:t> </a:t>
            </a:r>
            <a:endParaRPr lang="vi-VN">
              <a:latin typeface="Arial"/>
              <a:cs typeface="Arial"/>
            </a:endParaRPr>
          </a:p>
          <a:p>
            <a:r>
              <a:rPr lang="en-US" dirty="0">
                <a:latin typeface="Arial"/>
                <a:cs typeface="Arial"/>
              </a:rPr>
              <a:t>Win2k3 – </a:t>
            </a:r>
            <a:r>
              <a:rPr lang="en-US" dirty="0" err="1">
                <a:latin typeface="Arial"/>
                <a:cs typeface="Arial"/>
              </a:rPr>
              <a:t>Bộ</a:t>
            </a:r>
            <a:r>
              <a:rPr lang="en-US" dirty="0">
                <a:latin typeface="Arial"/>
                <a:cs typeface="Arial"/>
              </a:rPr>
              <a:t> </a:t>
            </a:r>
            <a:r>
              <a:rPr lang="en-US" dirty="0" err="1">
                <a:latin typeface="Arial"/>
                <a:cs typeface="Arial"/>
              </a:rPr>
              <a:t>nhớ</a:t>
            </a:r>
            <a:r>
              <a:rPr lang="en-US" dirty="0">
                <a:latin typeface="Arial"/>
                <a:cs typeface="Arial"/>
              </a:rPr>
              <a:t> </a:t>
            </a:r>
            <a:r>
              <a:rPr lang="en-US" dirty="0" err="1">
                <a:latin typeface="Arial"/>
                <a:cs typeface="Arial"/>
              </a:rPr>
              <a:t>đệm</a:t>
            </a:r>
            <a:r>
              <a:rPr lang="en-US" dirty="0">
                <a:latin typeface="Arial"/>
                <a:cs typeface="Arial"/>
              </a:rPr>
              <a:t> </a:t>
            </a:r>
            <a:r>
              <a:rPr lang="en-US" dirty="0" err="1">
                <a:latin typeface="Arial"/>
                <a:cs typeface="Arial"/>
              </a:rPr>
              <a:t>nhóm</a:t>
            </a:r>
            <a:r>
              <a:rPr lang="en-US" dirty="0">
                <a:latin typeface="Arial"/>
                <a:cs typeface="Arial"/>
              </a:rPr>
              <a:t> </a:t>
            </a:r>
            <a:r>
              <a:rPr lang="en-US" dirty="0" err="1">
                <a:latin typeface="Arial"/>
                <a:cs typeface="Arial"/>
              </a:rPr>
              <a:t>phổ</a:t>
            </a:r>
            <a:r>
              <a:rPr lang="en-US" dirty="0">
                <a:latin typeface="Arial"/>
                <a:cs typeface="Arial"/>
              </a:rPr>
              <a:t> </a:t>
            </a:r>
            <a:r>
              <a:rPr lang="en-US" dirty="0" err="1">
                <a:latin typeface="Arial"/>
                <a:cs typeface="Arial"/>
              </a:rPr>
              <a:t>quát</a:t>
            </a:r>
            <a:r>
              <a:rPr lang="en-US" dirty="0">
                <a:latin typeface="Arial"/>
                <a:cs typeface="Arial"/>
              </a:rPr>
              <a:t> </a:t>
            </a:r>
            <a:endParaRPr lang="vi-VN" dirty="0"/>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12</a:t>
            </a:fld>
            <a:endParaRPr lang="en-US" altLang="en-US"/>
          </a:p>
        </p:txBody>
      </p:sp>
    </p:spTree>
    <p:extLst>
      <p:ext uri="{BB962C8B-B14F-4D97-AF65-F5344CB8AC3E}">
        <p14:creationId xmlns:p14="http://schemas.microsoft.com/office/powerpoint/2010/main" val="1726101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5"/>
          <p:cNvSpPr>
            <a:spLocks noGrp="1"/>
          </p:cNvSpPr>
          <p:nvPr>
            <p:ph type="sldNum" sz="quarter" idx="10"/>
          </p:nvPr>
        </p:nvSpPr>
        <p:spPr/>
        <p:txBody>
          <a:bodyPr/>
          <a:lstStyle>
            <a:lvl1pPr>
              <a:defRPr/>
            </a:lvl1pPr>
          </a:lstStyle>
          <a:p>
            <a:fld id="{F23F8B88-1805-4940-96C2-E50883BB8DFD}" type="slidenum">
              <a:rPr lang="en-US" altLang="en-US"/>
              <a:pPr/>
              <a:t>‹#›</a:t>
            </a:fld>
            <a:endParaRPr lang="en-US" altLang="en-US"/>
          </a:p>
        </p:txBody>
      </p:sp>
    </p:spTree>
    <p:extLst>
      <p:ext uri="{BB962C8B-B14F-4D97-AF65-F5344CB8AC3E}">
        <p14:creationId xmlns:p14="http://schemas.microsoft.com/office/powerpoint/2010/main" val="2625875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7A4D36-9C66-6A00-40A0-6E7526CED781}"/>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7BC28AEB-8DEB-5F9C-1E1E-515E680C4D4E}"/>
              </a:ext>
            </a:extLst>
          </p:cNvPr>
          <p:cNvSpPr>
            <a:spLocks noGrp="1"/>
          </p:cNvSpPr>
          <p:nvPr>
            <p:ph sz="half" idx="1"/>
          </p:nvPr>
        </p:nvSpPr>
        <p:spPr>
          <a:xfrm>
            <a:off x="435841" y="1795869"/>
            <a:ext cx="5458559" cy="4245566"/>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B409606E-58AC-0964-EEF9-4AE92C80B6DD}"/>
              </a:ext>
            </a:extLst>
          </p:cNvPr>
          <p:cNvSpPr>
            <a:spLocks noGrp="1"/>
          </p:cNvSpPr>
          <p:nvPr>
            <p:ph sz="half" idx="2"/>
          </p:nvPr>
        </p:nvSpPr>
        <p:spPr>
          <a:xfrm>
            <a:off x="6078720" y="1795869"/>
            <a:ext cx="5458561" cy="4245566"/>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7340C14B-C251-BE81-890C-3B63276CE7B7}"/>
              </a:ext>
            </a:extLst>
          </p:cNvPr>
          <p:cNvSpPr>
            <a:spLocks noGrp="1"/>
          </p:cNvSpPr>
          <p:nvPr>
            <p:ph type="dt" sz="half" idx="10"/>
          </p:nvPr>
        </p:nvSpPr>
        <p:spPr/>
        <p:txBody>
          <a:bodyPr/>
          <a:lstStyle/>
          <a:p>
            <a:pPr lvl="0"/>
            <a:endParaRPr lang="en-US"/>
          </a:p>
        </p:txBody>
      </p:sp>
      <p:sp>
        <p:nvSpPr>
          <p:cNvPr id="6" name="Chỗ dành sẵn cho Chân trang 5">
            <a:extLst>
              <a:ext uri="{FF2B5EF4-FFF2-40B4-BE49-F238E27FC236}">
                <a16:creationId xmlns:a16="http://schemas.microsoft.com/office/drawing/2014/main" id="{039F201C-D48F-E267-F999-0EF759B99980}"/>
              </a:ext>
            </a:extLst>
          </p:cNvPr>
          <p:cNvSpPr>
            <a:spLocks noGrp="1"/>
          </p:cNvSpPr>
          <p:nvPr>
            <p:ph type="ftr" sz="quarter" idx="11"/>
          </p:nvPr>
        </p:nvSpPr>
        <p:spPr/>
        <p:txBody>
          <a:bodyPr/>
          <a:lstStyle/>
          <a:p>
            <a:pPr lvl="0"/>
            <a:endParaRPr lang="en-US"/>
          </a:p>
        </p:txBody>
      </p:sp>
      <p:sp>
        <p:nvSpPr>
          <p:cNvPr id="7" name="Chỗ dành sẵn cho Số hiệu Bản chiếu 6">
            <a:extLst>
              <a:ext uri="{FF2B5EF4-FFF2-40B4-BE49-F238E27FC236}">
                <a16:creationId xmlns:a16="http://schemas.microsoft.com/office/drawing/2014/main" id="{5207A1EF-6D81-6FB0-BF47-3661B87CD5C7}"/>
              </a:ext>
            </a:extLst>
          </p:cNvPr>
          <p:cNvSpPr>
            <a:spLocks noGrp="1"/>
          </p:cNvSpPr>
          <p:nvPr>
            <p:ph type="sldNum" sz="quarter" idx="12"/>
          </p:nvPr>
        </p:nvSpPr>
        <p:spPr/>
        <p:txBody>
          <a:bodyPr/>
          <a:lstStyle/>
          <a:p>
            <a:pPr lvl="0"/>
            <a:fld id="{768CC50A-BB1B-4920-93EF-75EE6C219E1F}" type="slidenum">
              <a:t>‹#›</a:t>
            </a:fld>
            <a:endParaRPr lang="en-US"/>
          </a:p>
        </p:txBody>
      </p:sp>
    </p:spTree>
    <p:extLst>
      <p:ext uri="{BB962C8B-B14F-4D97-AF65-F5344CB8AC3E}">
        <p14:creationId xmlns:p14="http://schemas.microsoft.com/office/powerpoint/2010/main" val="2365898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EB76EB-6E16-C079-9AE9-18A3BA7E6BF2}"/>
              </a:ext>
            </a:extLst>
          </p:cNvPr>
          <p:cNvSpPr>
            <a:spLocks noGrp="1"/>
          </p:cNvSpPr>
          <p:nvPr>
            <p:ph type="title"/>
          </p:nvPr>
        </p:nvSpPr>
        <p:spPr>
          <a:xfrm>
            <a:off x="839041" y="365798"/>
            <a:ext cx="10515839" cy="1324939"/>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F7B15CF1-36D9-D5EE-789E-D7B4064035B8}"/>
              </a:ext>
            </a:extLst>
          </p:cNvPr>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4F892F76-3555-8E6C-1B3E-08F85476C58F}"/>
              </a:ext>
            </a:extLst>
          </p:cNvPr>
          <p:cNvSpPr>
            <a:spLocks noGrp="1"/>
          </p:cNvSpPr>
          <p:nvPr>
            <p:ph sz="half" idx="2"/>
          </p:nvPr>
        </p:nvSpPr>
        <p:spPr>
          <a:xfrm>
            <a:off x="839041" y="2504424"/>
            <a:ext cx="5159039" cy="3685346"/>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A7CB56FC-6DC9-7E44-DEF5-B2E6D98D3D5F}"/>
              </a:ext>
            </a:extLst>
          </p:cNvPr>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45119375-2373-FE6F-C572-122C1FD0925D}"/>
              </a:ext>
            </a:extLst>
          </p:cNvPr>
          <p:cNvSpPr>
            <a:spLocks noGrp="1"/>
          </p:cNvSpPr>
          <p:nvPr>
            <p:ph sz="quarter" idx="4"/>
          </p:nvPr>
        </p:nvSpPr>
        <p:spPr>
          <a:xfrm>
            <a:off x="6172801" y="2504424"/>
            <a:ext cx="5182079" cy="3685346"/>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B9019B29-4B11-28D8-40E6-A6DB255A60A6}"/>
              </a:ext>
            </a:extLst>
          </p:cNvPr>
          <p:cNvSpPr>
            <a:spLocks noGrp="1"/>
          </p:cNvSpPr>
          <p:nvPr>
            <p:ph type="dt" sz="half" idx="10"/>
          </p:nvPr>
        </p:nvSpPr>
        <p:spPr/>
        <p:txBody>
          <a:bodyPr/>
          <a:lstStyle/>
          <a:p>
            <a:pPr lvl="0"/>
            <a:endParaRPr lang="en-US"/>
          </a:p>
        </p:txBody>
      </p:sp>
      <p:sp>
        <p:nvSpPr>
          <p:cNvPr id="8" name="Chỗ dành sẵn cho Chân trang 7">
            <a:extLst>
              <a:ext uri="{FF2B5EF4-FFF2-40B4-BE49-F238E27FC236}">
                <a16:creationId xmlns:a16="http://schemas.microsoft.com/office/drawing/2014/main" id="{EB6C33BE-B75A-75FC-B397-F0137301C3C5}"/>
              </a:ext>
            </a:extLst>
          </p:cNvPr>
          <p:cNvSpPr>
            <a:spLocks noGrp="1"/>
          </p:cNvSpPr>
          <p:nvPr>
            <p:ph type="ftr" sz="quarter" idx="11"/>
          </p:nvPr>
        </p:nvSpPr>
        <p:spPr/>
        <p:txBody>
          <a:bodyPr/>
          <a:lstStyle/>
          <a:p>
            <a:pPr lvl="0"/>
            <a:endParaRPr lang="en-US"/>
          </a:p>
        </p:txBody>
      </p:sp>
      <p:sp>
        <p:nvSpPr>
          <p:cNvPr id="9" name="Chỗ dành sẵn cho Số hiệu Bản chiếu 8">
            <a:extLst>
              <a:ext uri="{FF2B5EF4-FFF2-40B4-BE49-F238E27FC236}">
                <a16:creationId xmlns:a16="http://schemas.microsoft.com/office/drawing/2014/main" id="{A56301D1-0DC7-B0AF-FA7A-FD443F69583C}"/>
              </a:ext>
            </a:extLst>
          </p:cNvPr>
          <p:cNvSpPr>
            <a:spLocks noGrp="1"/>
          </p:cNvSpPr>
          <p:nvPr>
            <p:ph type="sldNum" sz="quarter" idx="12"/>
          </p:nvPr>
        </p:nvSpPr>
        <p:spPr/>
        <p:txBody>
          <a:bodyPr/>
          <a:lstStyle/>
          <a:p>
            <a:pPr lvl="0"/>
            <a:fld id="{236410F6-BB9E-4E22-A7C0-653C8FCC8E71}" type="slidenum">
              <a:t>‹#›</a:t>
            </a:fld>
            <a:endParaRPr lang="en-US"/>
          </a:p>
        </p:txBody>
      </p:sp>
    </p:spTree>
    <p:extLst>
      <p:ext uri="{BB962C8B-B14F-4D97-AF65-F5344CB8AC3E}">
        <p14:creationId xmlns:p14="http://schemas.microsoft.com/office/powerpoint/2010/main" val="3917652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C5BE509-579D-E31E-2DFC-461A8F898A2A}"/>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B2F28890-7314-9AF6-5D3D-F68BF7986DEF}"/>
              </a:ext>
            </a:extLst>
          </p:cNvPr>
          <p:cNvSpPr>
            <a:spLocks noGrp="1"/>
          </p:cNvSpPr>
          <p:nvPr>
            <p:ph type="dt" sz="half" idx="10"/>
          </p:nvPr>
        </p:nvSpPr>
        <p:spPr/>
        <p:txBody>
          <a:bodyPr/>
          <a:lstStyle/>
          <a:p>
            <a:pPr lvl="0"/>
            <a:endParaRPr lang="en-US"/>
          </a:p>
        </p:txBody>
      </p:sp>
      <p:sp>
        <p:nvSpPr>
          <p:cNvPr id="4" name="Chỗ dành sẵn cho Chân trang 3">
            <a:extLst>
              <a:ext uri="{FF2B5EF4-FFF2-40B4-BE49-F238E27FC236}">
                <a16:creationId xmlns:a16="http://schemas.microsoft.com/office/drawing/2014/main" id="{09D9317F-245E-CBCF-E6E4-4CC744C95F58}"/>
              </a:ext>
            </a:extLst>
          </p:cNvPr>
          <p:cNvSpPr>
            <a:spLocks noGrp="1"/>
          </p:cNvSpPr>
          <p:nvPr>
            <p:ph type="ftr" sz="quarter" idx="11"/>
          </p:nvPr>
        </p:nvSpPr>
        <p:spPr/>
        <p:txBody>
          <a:bodyPr/>
          <a:lstStyle/>
          <a:p>
            <a:pPr lvl="0"/>
            <a:endParaRPr lang="en-US"/>
          </a:p>
        </p:txBody>
      </p:sp>
      <p:sp>
        <p:nvSpPr>
          <p:cNvPr id="5" name="Chỗ dành sẵn cho Số hiệu Bản chiếu 4">
            <a:extLst>
              <a:ext uri="{FF2B5EF4-FFF2-40B4-BE49-F238E27FC236}">
                <a16:creationId xmlns:a16="http://schemas.microsoft.com/office/drawing/2014/main" id="{79D07CD9-8F6A-5822-20AF-4A3BF373F515}"/>
              </a:ext>
            </a:extLst>
          </p:cNvPr>
          <p:cNvSpPr>
            <a:spLocks noGrp="1"/>
          </p:cNvSpPr>
          <p:nvPr>
            <p:ph type="sldNum" sz="quarter" idx="12"/>
          </p:nvPr>
        </p:nvSpPr>
        <p:spPr/>
        <p:txBody>
          <a:bodyPr/>
          <a:lstStyle/>
          <a:p>
            <a:pPr lvl="0"/>
            <a:fld id="{D8A2E807-E1D8-4D9A-9083-F3826454A37B}" type="slidenum">
              <a:t>‹#›</a:t>
            </a:fld>
            <a:endParaRPr lang="en-US"/>
          </a:p>
        </p:txBody>
      </p:sp>
    </p:spTree>
    <p:extLst>
      <p:ext uri="{BB962C8B-B14F-4D97-AF65-F5344CB8AC3E}">
        <p14:creationId xmlns:p14="http://schemas.microsoft.com/office/powerpoint/2010/main" val="4133864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C45366EA-F51B-E0FF-C82F-3D6D5AC9A7DD}"/>
              </a:ext>
            </a:extLst>
          </p:cNvPr>
          <p:cNvSpPr>
            <a:spLocks noGrp="1"/>
          </p:cNvSpPr>
          <p:nvPr>
            <p:ph type="dt" sz="half" idx="10"/>
          </p:nvPr>
        </p:nvSpPr>
        <p:spPr/>
        <p:txBody>
          <a:bodyPr/>
          <a:lstStyle/>
          <a:p>
            <a:pPr lvl="0"/>
            <a:endParaRPr lang="en-US"/>
          </a:p>
        </p:txBody>
      </p:sp>
      <p:sp>
        <p:nvSpPr>
          <p:cNvPr id="3" name="Chỗ dành sẵn cho Chân trang 2">
            <a:extLst>
              <a:ext uri="{FF2B5EF4-FFF2-40B4-BE49-F238E27FC236}">
                <a16:creationId xmlns:a16="http://schemas.microsoft.com/office/drawing/2014/main" id="{DDD03F32-61A4-B849-72EC-C765A9779B65}"/>
              </a:ext>
            </a:extLst>
          </p:cNvPr>
          <p:cNvSpPr>
            <a:spLocks noGrp="1"/>
          </p:cNvSpPr>
          <p:nvPr>
            <p:ph type="ftr" sz="quarter" idx="11"/>
          </p:nvPr>
        </p:nvSpPr>
        <p:spPr/>
        <p:txBody>
          <a:bodyPr/>
          <a:lstStyle/>
          <a:p>
            <a:pPr lvl="0"/>
            <a:endParaRPr lang="en-US"/>
          </a:p>
        </p:txBody>
      </p:sp>
      <p:sp>
        <p:nvSpPr>
          <p:cNvPr id="4" name="Chỗ dành sẵn cho Số hiệu Bản chiếu 3">
            <a:extLst>
              <a:ext uri="{FF2B5EF4-FFF2-40B4-BE49-F238E27FC236}">
                <a16:creationId xmlns:a16="http://schemas.microsoft.com/office/drawing/2014/main" id="{97FBAB0B-56A5-2873-8A7F-295F698D2FB5}"/>
              </a:ext>
            </a:extLst>
          </p:cNvPr>
          <p:cNvSpPr>
            <a:spLocks noGrp="1"/>
          </p:cNvSpPr>
          <p:nvPr>
            <p:ph type="sldNum" sz="quarter" idx="12"/>
          </p:nvPr>
        </p:nvSpPr>
        <p:spPr/>
        <p:txBody>
          <a:bodyPr/>
          <a:lstStyle/>
          <a:p>
            <a:pPr lvl="0"/>
            <a:fld id="{C302E747-E8DF-4B9B-9E23-955CF992D896}" type="slidenum">
              <a:t>‹#›</a:t>
            </a:fld>
            <a:endParaRPr lang="en-US"/>
          </a:p>
        </p:txBody>
      </p:sp>
    </p:spTree>
    <p:extLst>
      <p:ext uri="{BB962C8B-B14F-4D97-AF65-F5344CB8AC3E}">
        <p14:creationId xmlns:p14="http://schemas.microsoft.com/office/powerpoint/2010/main" val="131029486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97ACE5-FFBE-A9DB-38C7-29182151A7A5}"/>
              </a:ext>
            </a:extLst>
          </p:cNvPr>
          <p:cNvSpPr>
            <a:spLocks noGrp="1"/>
          </p:cNvSpPr>
          <p:nvPr>
            <p:ph type="title"/>
          </p:nvPr>
        </p:nvSpPr>
        <p:spPr>
          <a:xfrm>
            <a:off x="839041" y="456528"/>
            <a:ext cx="3932160" cy="1601448"/>
          </a:xfrm>
        </p:spPr>
        <p:txBody>
          <a:bodyPr anchor="b"/>
          <a:lstStyle>
            <a:lvl1pPr>
              <a:defRPr sz="2903"/>
            </a:lvl1pPr>
          </a:lstStyle>
          <a:p>
            <a:r>
              <a:rPr lang="vi-VN"/>
              <a:t>Bấm để sửa kiểu tiêu đề Bản cái</a:t>
            </a:r>
          </a:p>
        </p:txBody>
      </p:sp>
      <p:sp>
        <p:nvSpPr>
          <p:cNvPr id="3" name="Chỗ dành sẵn cho Nội dung 2">
            <a:extLst>
              <a:ext uri="{FF2B5EF4-FFF2-40B4-BE49-F238E27FC236}">
                <a16:creationId xmlns:a16="http://schemas.microsoft.com/office/drawing/2014/main" id="{DD7F330E-D967-395A-5348-BAC0B322CBBD}"/>
              </a:ext>
            </a:extLst>
          </p:cNvPr>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2F295391-B729-20AC-FCD8-5A0128195915}"/>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1B4933F9-788C-173E-0DC2-BC3596EA436A}"/>
              </a:ext>
            </a:extLst>
          </p:cNvPr>
          <p:cNvSpPr>
            <a:spLocks noGrp="1"/>
          </p:cNvSpPr>
          <p:nvPr>
            <p:ph type="dt" sz="half" idx="10"/>
          </p:nvPr>
        </p:nvSpPr>
        <p:spPr/>
        <p:txBody>
          <a:bodyPr/>
          <a:lstStyle/>
          <a:p>
            <a:pPr lvl="0"/>
            <a:endParaRPr lang="en-US"/>
          </a:p>
        </p:txBody>
      </p:sp>
      <p:sp>
        <p:nvSpPr>
          <p:cNvPr id="6" name="Chỗ dành sẵn cho Chân trang 5">
            <a:extLst>
              <a:ext uri="{FF2B5EF4-FFF2-40B4-BE49-F238E27FC236}">
                <a16:creationId xmlns:a16="http://schemas.microsoft.com/office/drawing/2014/main" id="{A0CA9792-6E6A-B780-8C9C-CD9427C2899C}"/>
              </a:ext>
            </a:extLst>
          </p:cNvPr>
          <p:cNvSpPr>
            <a:spLocks noGrp="1"/>
          </p:cNvSpPr>
          <p:nvPr>
            <p:ph type="ftr" sz="quarter" idx="11"/>
          </p:nvPr>
        </p:nvSpPr>
        <p:spPr/>
        <p:txBody>
          <a:bodyPr/>
          <a:lstStyle/>
          <a:p>
            <a:pPr lvl="0"/>
            <a:endParaRPr lang="en-US"/>
          </a:p>
        </p:txBody>
      </p:sp>
      <p:sp>
        <p:nvSpPr>
          <p:cNvPr id="7" name="Chỗ dành sẵn cho Số hiệu Bản chiếu 6">
            <a:extLst>
              <a:ext uri="{FF2B5EF4-FFF2-40B4-BE49-F238E27FC236}">
                <a16:creationId xmlns:a16="http://schemas.microsoft.com/office/drawing/2014/main" id="{722D8CAD-FF0E-192D-0989-3AF80788B87C}"/>
              </a:ext>
            </a:extLst>
          </p:cNvPr>
          <p:cNvSpPr>
            <a:spLocks noGrp="1"/>
          </p:cNvSpPr>
          <p:nvPr>
            <p:ph type="sldNum" sz="quarter" idx="12"/>
          </p:nvPr>
        </p:nvSpPr>
        <p:spPr/>
        <p:txBody>
          <a:bodyPr/>
          <a:lstStyle/>
          <a:p>
            <a:pPr lvl="0"/>
            <a:fld id="{BA358F24-40FD-4585-A2F3-99A3C15FBF47}" type="slidenum">
              <a:t>‹#›</a:t>
            </a:fld>
            <a:endParaRPr lang="en-US"/>
          </a:p>
        </p:txBody>
      </p:sp>
    </p:spTree>
    <p:extLst>
      <p:ext uri="{BB962C8B-B14F-4D97-AF65-F5344CB8AC3E}">
        <p14:creationId xmlns:p14="http://schemas.microsoft.com/office/powerpoint/2010/main" val="1436292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84EE71A-F9FF-C03B-C994-760B35518C51}"/>
              </a:ext>
            </a:extLst>
          </p:cNvPr>
          <p:cNvSpPr>
            <a:spLocks noGrp="1"/>
          </p:cNvSpPr>
          <p:nvPr>
            <p:ph type="title"/>
          </p:nvPr>
        </p:nvSpPr>
        <p:spPr>
          <a:xfrm>
            <a:off x="839041" y="456528"/>
            <a:ext cx="3932160" cy="1601448"/>
          </a:xfrm>
        </p:spPr>
        <p:txBody>
          <a:bodyPr anchor="b"/>
          <a:lstStyle>
            <a:lvl1pPr>
              <a:defRPr sz="2903"/>
            </a:lvl1pPr>
          </a:lstStyle>
          <a:p>
            <a:r>
              <a:rPr lang="vi-VN"/>
              <a:t>Bấm để sửa kiểu tiêu đề Bản cái</a:t>
            </a:r>
          </a:p>
        </p:txBody>
      </p:sp>
      <p:sp>
        <p:nvSpPr>
          <p:cNvPr id="3" name="Chỗ dành sẵn cho Hình ảnh 2">
            <a:extLst>
              <a:ext uri="{FF2B5EF4-FFF2-40B4-BE49-F238E27FC236}">
                <a16:creationId xmlns:a16="http://schemas.microsoft.com/office/drawing/2014/main" id="{B4A7A68A-2FFA-3728-0140-0E8EE38E427C}"/>
              </a:ext>
            </a:extLst>
          </p:cNvPr>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endParaRPr lang="vi-VN"/>
          </a:p>
        </p:txBody>
      </p:sp>
      <p:sp>
        <p:nvSpPr>
          <p:cNvPr id="4" name="Chỗ dành sẵn cho Văn bản 3">
            <a:extLst>
              <a:ext uri="{FF2B5EF4-FFF2-40B4-BE49-F238E27FC236}">
                <a16:creationId xmlns:a16="http://schemas.microsoft.com/office/drawing/2014/main" id="{F6323863-31AA-6FD9-F427-0EE60809C2C4}"/>
              </a:ext>
            </a:extLst>
          </p:cNvPr>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7D614CFB-9254-D5A5-4F8E-0A1B20C18050}"/>
              </a:ext>
            </a:extLst>
          </p:cNvPr>
          <p:cNvSpPr>
            <a:spLocks noGrp="1"/>
          </p:cNvSpPr>
          <p:nvPr>
            <p:ph type="dt" sz="half" idx="10"/>
          </p:nvPr>
        </p:nvSpPr>
        <p:spPr/>
        <p:txBody>
          <a:bodyPr/>
          <a:lstStyle/>
          <a:p>
            <a:pPr lvl="0"/>
            <a:endParaRPr lang="en-US"/>
          </a:p>
        </p:txBody>
      </p:sp>
      <p:sp>
        <p:nvSpPr>
          <p:cNvPr id="6" name="Chỗ dành sẵn cho Chân trang 5">
            <a:extLst>
              <a:ext uri="{FF2B5EF4-FFF2-40B4-BE49-F238E27FC236}">
                <a16:creationId xmlns:a16="http://schemas.microsoft.com/office/drawing/2014/main" id="{09C8B39A-AEA7-C6E1-DBCC-19C2C1CB57F3}"/>
              </a:ext>
            </a:extLst>
          </p:cNvPr>
          <p:cNvSpPr>
            <a:spLocks noGrp="1"/>
          </p:cNvSpPr>
          <p:nvPr>
            <p:ph type="ftr" sz="quarter" idx="11"/>
          </p:nvPr>
        </p:nvSpPr>
        <p:spPr/>
        <p:txBody>
          <a:bodyPr/>
          <a:lstStyle/>
          <a:p>
            <a:pPr lvl="0"/>
            <a:endParaRPr lang="en-US"/>
          </a:p>
        </p:txBody>
      </p:sp>
      <p:sp>
        <p:nvSpPr>
          <p:cNvPr id="7" name="Chỗ dành sẵn cho Số hiệu Bản chiếu 6">
            <a:extLst>
              <a:ext uri="{FF2B5EF4-FFF2-40B4-BE49-F238E27FC236}">
                <a16:creationId xmlns:a16="http://schemas.microsoft.com/office/drawing/2014/main" id="{09B3919B-1B84-41EC-5398-42538866C0B9}"/>
              </a:ext>
            </a:extLst>
          </p:cNvPr>
          <p:cNvSpPr>
            <a:spLocks noGrp="1"/>
          </p:cNvSpPr>
          <p:nvPr>
            <p:ph type="sldNum" sz="quarter" idx="12"/>
          </p:nvPr>
        </p:nvSpPr>
        <p:spPr/>
        <p:txBody>
          <a:bodyPr/>
          <a:lstStyle/>
          <a:p>
            <a:pPr lvl="0"/>
            <a:fld id="{28BAA36C-4B3E-4A5E-B3FD-AF8BB962C542}" type="slidenum">
              <a:t>‹#›</a:t>
            </a:fld>
            <a:endParaRPr lang="en-US"/>
          </a:p>
        </p:txBody>
      </p:sp>
    </p:spTree>
    <p:extLst>
      <p:ext uri="{BB962C8B-B14F-4D97-AF65-F5344CB8AC3E}">
        <p14:creationId xmlns:p14="http://schemas.microsoft.com/office/powerpoint/2010/main" val="2788201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B887D58-293E-39AD-44D6-6DD9BDB669AC}"/>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7AFF393A-6645-DC75-BBC1-88EB1683DDF2}"/>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ED239F97-9DE8-0F96-B5C4-3FD0950BD6BE}"/>
              </a:ext>
            </a:extLst>
          </p:cNvPr>
          <p:cNvSpPr>
            <a:spLocks noGrp="1"/>
          </p:cNvSpPr>
          <p:nvPr>
            <p:ph type="dt" sz="half" idx="10"/>
          </p:nvPr>
        </p:nvSpPr>
        <p:spPr/>
        <p:txBody>
          <a:bodyPr/>
          <a:lstStyle/>
          <a:p>
            <a:pPr lvl="0"/>
            <a:endParaRPr lang="en-US"/>
          </a:p>
        </p:txBody>
      </p:sp>
      <p:sp>
        <p:nvSpPr>
          <p:cNvPr id="5" name="Chỗ dành sẵn cho Chân trang 4">
            <a:extLst>
              <a:ext uri="{FF2B5EF4-FFF2-40B4-BE49-F238E27FC236}">
                <a16:creationId xmlns:a16="http://schemas.microsoft.com/office/drawing/2014/main" id="{82855EAE-BB87-FB91-8DB0-32E957EAD276}"/>
              </a:ext>
            </a:extLst>
          </p:cNvPr>
          <p:cNvSpPr>
            <a:spLocks noGrp="1"/>
          </p:cNvSpPr>
          <p:nvPr>
            <p:ph type="ftr" sz="quarter" idx="11"/>
          </p:nvPr>
        </p:nvSpPr>
        <p:spPr/>
        <p:txBody>
          <a:bodyPr/>
          <a:lstStyle/>
          <a:p>
            <a:pPr lvl="0"/>
            <a:endParaRPr lang="en-US"/>
          </a:p>
        </p:txBody>
      </p:sp>
      <p:sp>
        <p:nvSpPr>
          <p:cNvPr id="6" name="Chỗ dành sẵn cho Số hiệu Bản chiếu 5">
            <a:extLst>
              <a:ext uri="{FF2B5EF4-FFF2-40B4-BE49-F238E27FC236}">
                <a16:creationId xmlns:a16="http://schemas.microsoft.com/office/drawing/2014/main" id="{8F96B47D-ED11-CC07-FA3F-CEBAD5C87EE5}"/>
              </a:ext>
            </a:extLst>
          </p:cNvPr>
          <p:cNvSpPr>
            <a:spLocks noGrp="1"/>
          </p:cNvSpPr>
          <p:nvPr>
            <p:ph type="sldNum" sz="quarter" idx="12"/>
          </p:nvPr>
        </p:nvSpPr>
        <p:spPr/>
        <p:txBody>
          <a:bodyPr/>
          <a:lstStyle/>
          <a:p>
            <a:pPr lvl="0"/>
            <a:fld id="{61FEFD94-BEC4-4C8D-9720-CF83137F5A06}" type="slidenum">
              <a:t>‹#›</a:t>
            </a:fld>
            <a:endParaRPr lang="en-US"/>
          </a:p>
        </p:txBody>
      </p:sp>
    </p:spTree>
    <p:extLst>
      <p:ext uri="{BB962C8B-B14F-4D97-AF65-F5344CB8AC3E}">
        <p14:creationId xmlns:p14="http://schemas.microsoft.com/office/powerpoint/2010/main" val="1863358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EE07FF17-637E-5285-F6E1-D15FB53F2BCA}"/>
              </a:ext>
            </a:extLst>
          </p:cNvPr>
          <p:cNvSpPr>
            <a:spLocks noGrp="1"/>
          </p:cNvSpPr>
          <p:nvPr>
            <p:ph type="title" orient="vert"/>
          </p:nvPr>
        </p:nvSpPr>
        <p:spPr>
          <a:xfrm>
            <a:off x="8926081" y="326915"/>
            <a:ext cx="2830080" cy="5714520"/>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626F8F6C-40C4-C76B-0DB4-F41F9AC50B5F}"/>
              </a:ext>
            </a:extLst>
          </p:cNvPr>
          <p:cNvSpPr>
            <a:spLocks noGrp="1"/>
          </p:cNvSpPr>
          <p:nvPr>
            <p:ph type="body" orient="vert" idx="1"/>
          </p:nvPr>
        </p:nvSpPr>
        <p:spPr>
          <a:xfrm>
            <a:off x="435841" y="326915"/>
            <a:ext cx="8305920" cy="571452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099AC0D1-867C-B145-C27A-1D63E6BF08CF}"/>
              </a:ext>
            </a:extLst>
          </p:cNvPr>
          <p:cNvSpPr>
            <a:spLocks noGrp="1"/>
          </p:cNvSpPr>
          <p:nvPr>
            <p:ph type="dt" sz="half" idx="10"/>
          </p:nvPr>
        </p:nvSpPr>
        <p:spPr/>
        <p:txBody>
          <a:bodyPr/>
          <a:lstStyle/>
          <a:p>
            <a:pPr lvl="0"/>
            <a:endParaRPr lang="en-US"/>
          </a:p>
        </p:txBody>
      </p:sp>
      <p:sp>
        <p:nvSpPr>
          <p:cNvPr id="5" name="Chỗ dành sẵn cho Chân trang 4">
            <a:extLst>
              <a:ext uri="{FF2B5EF4-FFF2-40B4-BE49-F238E27FC236}">
                <a16:creationId xmlns:a16="http://schemas.microsoft.com/office/drawing/2014/main" id="{D58F349C-9CAA-E0C2-D49C-F980BD5C3CCA}"/>
              </a:ext>
            </a:extLst>
          </p:cNvPr>
          <p:cNvSpPr>
            <a:spLocks noGrp="1"/>
          </p:cNvSpPr>
          <p:nvPr>
            <p:ph type="ftr" sz="quarter" idx="11"/>
          </p:nvPr>
        </p:nvSpPr>
        <p:spPr/>
        <p:txBody>
          <a:bodyPr/>
          <a:lstStyle/>
          <a:p>
            <a:pPr lvl="0"/>
            <a:endParaRPr lang="en-US"/>
          </a:p>
        </p:txBody>
      </p:sp>
      <p:sp>
        <p:nvSpPr>
          <p:cNvPr id="6" name="Chỗ dành sẵn cho Số hiệu Bản chiếu 5">
            <a:extLst>
              <a:ext uri="{FF2B5EF4-FFF2-40B4-BE49-F238E27FC236}">
                <a16:creationId xmlns:a16="http://schemas.microsoft.com/office/drawing/2014/main" id="{00E98176-97F2-7764-94B6-7D802C899D9C}"/>
              </a:ext>
            </a:extLst>
          </p:cNvPr>
          <p:cNvSpPr>
            <a:spLocks noGrp="1"/>
          </p:cNvSpPr>
          <p:nvPr>
            <p:ph type="sldNum" sz="quarter" idx="12"/>
          </p:nvPr>
        </p:nvSpPr>
        <p:spPr/>
        <p:txBody>
          <a:bodyPr/>
          <a:lstStyle/>
          <a:p>
            <a:pPr lvl="0"/>
            <a:fld id="{84CB444B-F702-4D66-96B4-0AF4E2FD543A}" type="slidenum">
              <a:t>‹#›</a:t>
            </a:fld>
            <a:endParaRPr lang="en-US"/>
          </a:p>
        </p:txBody>
      </p:sp>
    </p:spTree>
    <p:extLst>
      <p:ext uri="{BB962C8B-B14F-4D97-AF65-F5344CB8AC3E}">
        <p14:creationId xmlns:p14="http://schemas.microsoft.com/office/powerpoint/2010/main" val="32673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515600" cy="544513"/>
          </a:xfrm>
        </p:spPr>
        <p:txBody>
          <a:bodyPr/>
          <a:lstStyle/>
          <a:p>
            <a:r>
              <a:rPr lang="en-US"/>
              <a:t>Click to edit Master title style</a:t>
            </a:r>
          </a:p>
        </p:txBody>
      </p:sp>
      <p:sp>
        <p:nvSpPr>
          <p:cNvPr id="3" name="Content Placeholder 2"/>
          <p:cNvSpPr>
            <a:spLocks noGrp="1"/>
          </p:cNvSpPr>
          <p:nvPr>
            <p:ph idx="1"/>
          </p:nvPr>
        </p:nvSpPr>
        <p:spPr>
          <a:xfrm>
            <a:off x="381000" y="1066800"/>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fld id="{1376952F-4AC3-476E-9CF7-AD77D6AE19E7}" type="slidenum">
              <a:rPr lang="en-US" altLang="en-US"/>
              <a:pPr/>
              <a:t>‹#›</a:t>
            </a:fld>
            <a:endParaRPr lang="en-US" altLang="en-US"/>
          </a:p>
        </p:txBody>
      </p:sp>
    </p:spTree>
    <p:extLst>
      <p:ext uri="{BB962C8B-B14F-4D97-AF65-F5344CB8AC3E}">
        <p14:creationId xmlns:p14="http://schemas.microsoft.com/office/powerpoint/2010/main" val="326630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94392"/>
            <a:ext cx="10515600" cy="544513"/>
          </a:xfrm>
        </p:spPr>
        <p:txBody>
          <a:bodyPr/>
          <a:lstStyle/>
          <a:p>
            <a:r>
              <a:rPr lang="en-US"/>
              <a:t>Click to edit Master title style</a:t>
            </a:r>
          </a:p>
        </p:txBody>
      </p:sp>
      <p:sp>
        <p:nvSpPr>
          <p:cNvPr id="3" name="Content Placeholder 2"/>
          <p:cNvSpPr>
            <a:spLocks noGrp="1"/>
          </p:cNvSpPr>
          <p:nvPr>
            <p:ph sz="half" idx="1"/>
          </p:nvPr>
        </p:nvSpPr>
        <p:spPr>
          <a:xfrm>
            <a:off x="457200" y="106680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9071" y="110295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9294279F-A213-4E94-9147-41AF49FA2E26}" type="slidenum">
              <a:rPr lang="en-US" altLang="en-US"/>
              <a:pPr/>
              <a:t>‹#›</a:t>
            </a:fld>
            <a:endParaRPr lang="en-US" altLang="en-US"/>
          </a:p>
        </p:txBody>
      </p:sp>
    </p:spTree>
    <p:extLst>
      <p:ext uri="{BB962C8B-B14F-4D97-AF65-F5344CB8AC3E}">
        <p14:creationId xmlns:p14="http://schemas.microsoft.com/office/powerpoint/2010/main" val="92406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25413"/>
            <a:ext cx="10390716" cy="701674"/>
          </a:xfrm>
        </p:spPr>
        <p:txBody>
          <a:bodyPr/>
          <a:lstStyle/>
          <a:p>
            <a:r>
              <a:rPr lang="en-US"/>
              <a:t>Click to edit Master title style</a:t>
            </a:r>
          </a:p>
        </p:txBody>
      </p:sp>
      <p:sp>
        <p:nvSpPr>
          <p:cNvPr id="3" name="Text Placeholder 2"/>
          <p:cNvSpPr>
            <a:spLocks noGrp="1"/>
          </p:cNvSpPr>
          <p:nvPr>
            <p:ph type="body" sz="half" idx="1"/>
          </p:nvPr>
        </p:nvSpPr>
        <p:spPr>
          <a:xfrm>
            <a:off x="4572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47B8CC54-95B2-44C5-A745-8484436EBDED}" type="slidenum">
              <a:rPr lang="en-US" altLang="en-US"/>
              <a:pPr/>
              <a:t>‹#›</a:t>
            </a:fld>
            <a:endParaRPr lang="en-US" altLang="en-US"/>
          </a:p>
        </p:txBody>
      </p:sp>
    </p:spTree>
    <p:extLst>
      <p:ext uri="{BB962C8B-B14F-4D97-AF65-F5344CB8AC3E}">
        <p14:creationId xmlns:p14="http://schemas.microsoft.com/office/powerpoint/2010/main" val="87175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44"/>
            <a:ext cx="10390716" cy="560387"/>
          </a:xfrm>
        </p:spPr>
        <p:txBody>
          <a:bodyPr/>
          <a:lstStyle/>
          <a:p>
            <a:r>
              <a:rPr lang="en-US"/>
              <a:t>Click to edit Master title style</a:t>
            </a:r>
          </a:p>
        </p:txBody>
      </p:sp>
      <p:sp>
        <p:nvSpPr>
          <p:cNvPr id="3" name="Text Placeholder 2"/>
          <p:cNvSpPr>
            <a:spLocks noGrp="1"/>
          </p:cNvSpPr>
          <p:nvPr>
            <p:ph type="body" sz="half" idx="1"/>
          </p:nvPr>
        </p:nvSpPr>
        <p:spPr>
          <a:xfrm>
            <a:off x="457200" y="990600"/>
            <a:ext cx="10363200" cy="2227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652" y="3429000"/>
            <a:ext cx="103632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9B2C0B60-F1FC-4DE9-8A0E-41A6A9D61B59}" type="slidenum">
              <a:rPr lang="en-US" altLang="en-US"/>
              <a:pPr/>
              <a:t>‹#›</a:t>
            </a:fld>
            <a:endParaRPr lang="en-US" altLang="en-US"/>
          </a:p>
        </p:txBody>
      </p:sp>
    </p:spTree>
    <p:extLst>
      <p:ext uri="{BB962C8B-B14F-4D97-AF65-F5344CB8AC3E}">
        <p14:creationId xmlns:p14="http://schemas.microsoft.com/office/powerpoint/2010/main" val="74820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36525"/>
            <a:ext cx="10390716" cy="636587"/>
          </a:xfrm>
        </p:spPr>
        <p:txBody>
          <a:bodyPr/>
          <a:lstStyle/>
          <a:p>
            <a:r>
              <a:rPr lang="en-US"/>
              <a:t>Click to edit Master title style</a:t>
            </a:r>
          </a:p>
        </p:txBody>
      </p:sp>
      <p:sp>
        <p:nvSpPr>
          <p:cNvPr id="3" name="Text Placeholder 2"/>
          <p:cNvSpPr>
            <a:spLocks noGrp="1"/>
          </p:cNvSpPr>
          <p:nvPr>
            <p:ph type="body" sz="half" idx="1"/>
          </p:nvPr>
        </p:nvSpPr>
        <p:spPr>
          <a:xfrm>
            <a:off x="437364" y="990600"/>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674638" y="1025013"/>
            <a:ext cx="5080000" cy="2227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674638" y="3396739"/>
            <a:ext cx="50800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lvl1pPr>
              <a:defRPr/>
            </a:lvl1pPr>
          </a:lstStyle>
          <a:p>
            <a:fld id="{FC5C9274-B3C2-4FAF-B66A-676C374AF389}" type="slidenum">
              <a:rPr lang="en-US" altLang="en-US"/>
              <a:pPr/>
              <a:t>‹#›</a:t>
            </a:fld>
            <a:endParaRPr lang="en-US" altLang="en-US"/>
          </a:p>
        </p:txBody>
      </p:sp>
    </p:spTree>
    <p:extLst>
      <p:ext uri="{BB962C8B-B14F-4D97-AF65-F5344CB8AC3E}">
        <p14:creationId xmlns:p14="http://schemas.microsoft.com/office/powerpoint/2010/main" val="3795239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C49ED88-19E5-14C3-89D9-652E70186B35}"/>
              </a:ext>
            </a:extLst>
          </p:cNvPr>
          <p:cNvSpPr>
            <a:spLocks noGrp="1"/>
          </p:cNvSpPr>
          <p:nvPr>
            <p:ph type="ctrTitle"/>
          </p:nvPr>
        </p:nvSpPr>
        <p:spPr>
          <a:xfrm>
            <a:off x="1524481" y="1121879"/>
            <a:ext cx="9143040" cy="2387771"/>
          </a:xfrm>
        </p:spPr>
        <p:txBody>
          <a:bodyPr anchor="b"/>
          <a:lstStyle>
            <a:lvl1pPr algn="ctr">
              <a:defRPr sz="5443"/>
            </a:lvl1pPr>
          </a:lstStyle>
          <a:p>
            <a:r>
              <a:rPr lang="vi-VN"/>
              <a:t>Bấm để sửa kiểu tiêu đề Bản cái</a:t>
            </a:r>
          </a:p>
        </p:txBody>
      </p:sp>
      <p:sp>
        <p:nvSpPr>
          <p:cNvPr id="3" name="Tiêu đề phụ 2">
            <a:extLst>
              <a:ext uri="{FF2B5EF4-FFF2-40B4-BE49-F238E27FC236}">
                <a16:creationId xmlns:a16="http://schemas.microsoft.com/office/drawing/2014/main" id="{49FD2EB6-1AAC-5DCA-56D5-806883559385}"/>
              </a:ext>
            </a:extLst>
          </p:cNvPr>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41679D41-25DB-BA1F-AFD8-D622E2FFF97F}"/>
              </a:ext>
            </a:extLst>
          </p:cNvPr>
          <p:cNvSpPr>
            <a:spLocks noGrp="1"/>
          </p:cNvSpPr>
          <p:nvPr>
            <p:ph type="dt" sz="half" idx="10"/>
          </p:nvPr>
        </p:nvSpPr>
        <p:spPr/>
        <p:txBody>
          <a:bodyPr/>
          <a:lstStyle/>
          <a:p>
            <a:pPr lvl="0"/>
            <a:endParaRPr lang="en-US"/>
          </a:p>
        </p:txBody>
      </p:sp>
      <p:sp>
        <p:nvSpPr>
          <p:cNvPr id="5" name="Chỗ dành sẵn cho Chân trang 4">
            <a:extLst>
              <a:ext uri="{FF2B5EF4-FFF2-40B4-BE49-F238E27FC236}">
                <a16:creationId xmlns:a16="http://schemas.microsoft.com/office/drawing/2014/main" id="{EEB8A6E5-248E-57AA-8459-24CEDFAAA990}"/>
              </a:ext>
            </a:extLst>
          </p:cNvPr>
          <p:cNvSpPr>
            <a:spLocks noGrp="1"/>
          </p:cNvSpPr>
          <p:nvPr>
            <p:ph type="ftr" sz="quarter" idx="11"/>
          </p:nvPr>
        </p:nvSpPr>
        <p:spPr/>
        <p:txBody>
          <a:bodyPr/>
          <a:lstStyle/>
          <a:p>
            <a:pPr lvl="0"/>
            <a:endParaRPr lang="en-US"/>
          </a:p>
        </p:txBody>
      </p:sp>
      <p:sp>
        <p:nvSpPr>
          <p:cNvPr id="6" name="Chỗ dành sẵn cho Số hiệu Bản chiếu 5">
            <a:extLst>
              <a:ext uri="{FF2B5EF4-FFF2-40B4-BE49-F238E27FC236}">
                <a16:creationId xmlns:a16="http://schemas.microsoft.com/office/drawing/2014/main" id="{5233A360-3201-4F13-5930-841A2F33F524}"/>
              </a:ext>
            </a:extLst>
          </p:cNvPr>
          <p:cNvSpPr>
            <a:spLocks noGrp="1"/>
          </p:cNvSpPr>
          <p:nvPr>
            <p:ph type="sldNum" sz="quarter" idx="12"/>
          </p:nvPr>
        </p:nvSpPr>
        <p:spPr/>
        <p:txBody>
          <a:bodyPr/>
          <a:lstStyle/>
          <a:p>
            <a:pPr lvl="0"/>
            <a:fld id="{6858483E-8081-4A17-B6F1-90E9334013A1}" type="slidenum">
              <a:t>‹#›</a:t>
            </a:fld>
            <a:endParaRPr lang="en-US"/>
          </a:p>
        </p:txBody>
      </p:sp>
    </p:spTree>
    <p:extLst>
      <p:ext uri="{BB962C8B-B14F-4D97-AF65-F5344CB8AC3E}">
        <p14:creationId xmlns:p14="http://schemas.microsoft.com/office/powerpoint/2010/main" val="417140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9DBC6A8-4626-3B90-DA60-6917A6A76E10}"/>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628C95DB-5FE5-5445-D647-5DA6F70A3CD0}"/>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07AE070A-FDB4-31AF-292E-CBFE0759308E}"/>
              </a:ext>
            </a:extLst>
          </p:cNvPr>
          <p:cNvSpPr>
            <a:spLocks noGrp="1"/>
          </p:cNvSpPr>
          <p:nvPr>
            <p:ph type="dt" sz="half" idx="10"/>
          </p:nvPr>
        </p:nvSpPr>
        <p:spPr/>
        <p:txBody>
          <a:bodyPr/>
          <a:lstStyle/>
          <a:p>
            <a:pPr lvl="0"/>
            <a:endParaRPr lang="en-US"/>
          </a:p>
        </p:txBody>
      </p:sp>
      <p:sp>
        <p:nvSpPr>
          <p:cNvPr id="5" name="Chỗ dành sẵn cho Chân trang 4">
            <a:extLst>
              <a:ext uri="{FF2B5EF4-FFF2-40B4-BE49-F238E27FC236}">
                <a16:creationId xmlns:a16="http://schemas.microsoft.com/office/drawing/2014/main" id="{6817BE54-E937-7A80-848A-B270E2C9B908}"/>
              </a:ext>
            </a:extLst>
          </p:cNvPr>
          <p:cNvSpPr>
            <a:spLocks noGrp="1"/>
          </p:cNvSpPr>
          <p:nvPr>
            <p:ph type="ftr" sz="quarter" idx="11"/>
          </p:nvPr>
        </p:nvSpPr>
        <p:spPr/>
        <p:txBody>
          <a:bodyPr/>
          <a:lstStyle/>
          <a:p>
            <a:pPr lvl="0"/>
            <a:endParaRPr lang="en-US"/>
          </a:p>
        </p:txBody>
      </p:sp>
      <p:sp>
        <p:nvSpPr>
          <p:cNvPr id="6" name="Chỗ dành sẵn cho Số hiệu Bản chiếu 5">
            <a:extLst>
              <a:ext uri="{FF2B5EF4-FFF2-40B4-BE49-F238E27FC236}">
                <a16:creationId xmlns:a16="http://schemas.microsoft.com/office/drawing/2014/main" id="{82DA11C7-6C58-2CC7-ADD0-85295E3A6ECC}"/>
              </a:ext>
            </a:extLst>
          </p:cNvPr>
          <p:cNvSpPr>
            <a:spLocks noGrp="1"/>
          </p:cNvSpPr>
          <p:nvPr>
            <p:ph type="sldNum" sz="quarter" idx="12"/>
          </p:nvPr>
        </p:nvSpPr>
        <p:spPr/>
        <p:txBody>
          <a:bodyPr/>
          <a:lstStyle/>
          <a:p>
            <a:pPr lvl="0"/>
            <a:fld id="{26E5E122-FF0B-44FC-8DF9-A350DF2B8BB3}" type="slidenum">
              <a:t>‹#›</a:t>
            </a:fld>
            <a:endParaRPr lang="en-US"/>
          </a:p>
        </p:txBody>
      </p:sp>
    </p:spTree>
    <p:extLst>
      <p:ext uri="{BB962C8B-B14F-4D97-AF65-F5344CB8AC3E}">
        <p14:creationId xmlns:p14="http://schemas.microsoft.com/office/powerpoint/2010/main" val="2367808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7A5B2E3-A93A-D683-90E6-3556862B3F00}"/>
              </a:ext>
            </a:extLst>
          </p:cNvPr>
          <p:cNvSpPr>
            <a:spLocks noGrp="1"/>
          </p:cNvSpPr>
          <p:nvPr>
            <p:ph type="title"/>
          </p:nvPr>
        </p:nvSpPr>
        <p:spPr>
          <a:xfrm>
            <a:off x="831361" y="1709460"/>
            <a:ext cx="10515839" cy="2852939"/>
          </a:xfrm>
        </p:spPr>
        <p:txBody>
          <a:bodyPr anchor="b"/>
          <a:lstStyle>
            <a:lvl1pPr>
              <a:defRPr sz="5443"/>
            </a:lvl1pPr>
          </a:lstStyle>
          <a:p>
            <a:r>
              <a:rPr lang="vi-VN"/>
              <a:t>Bấm để sửa kiểu tiêu đề Bản cái</a:t>
            </a:r>
          </a:p>
        </p:txBody>
      </p:sp>
      <p:sp>
        <p:nvSpPr>
          <p:cNvPr id="3" name="Chỗ dành sẵn cho Văn bản 2">
            <a:extLst>
              <a:ext uri="{FF2B5EF4-FFF2-40B4-BE49-F238E27FC236}">
                <a16:creationId xmlns:a16="http://schemas.microsoft.com/office/drawing/2014/main" id="{39008007-136C-A375-5AE4-046A58B38D13}"/>
              </a:ext>
            </a:extLst>
          </p:cNvPr>
          <p:cNvSpPr>
            <a:spLocks noGrp="1"/>
          </p:cNvSpPr>
          <p:nvPr>
            <p:ph type="body" idx="1"/>
          </p:nvPr>
        </p:nvSpPr>
        <p:spPr>
          <a:xfrm>
            <a:off x="831361" y="4589763"/>
            <a:ext cx="10515839" cy="1499197"/>
          </a:xfrm>
        </p:spPr>
        <p:txBody>
          <a:bodyPr/>
          <a:lstStyle>
            <a:lvl1pPr marL="0" indent="0">
              <a:buNone/>
              <a:defRPr sz="2177">
                <a:solidFill>
                  <a:schemeClr val="tx1">
                    <a:tint val="75000"/>
                  </a:schemeClr>
                </a:solidFill>
              </a:defRPr>
            </a:lvl1pPr>
            <a:lvl2pPr marL="414772" indent="0">
              <a:buNone/>
              <a:defRPr sz="1814">
                <a:solidFill>
                  <a:schemeClr val="tx1">
                    <a:tint val="75000"/>
                  </a:schemeClr>
                </a:solidFill>
              </a:defRPr>
            </a:lvl2pPr>
            <a:lvl3pPr marL="829544" indent="0">
              <a:buNone/>
              <a:defRPr sz="1633">
                <a:solidFill>
                  <a:schemeClr val="tx1">
                    <a:tint val="75000"/>
                  </a:schemeClr>
                </a:solidFill>
              </a:defRPr>
            </a:lvl3pPr>
            <a:lvl4pPr marL="1244316" indent="0">
              <a:buNone/>
              <a:defRPr sz="1452">
                <a:solidFill>
                  <a:schemeClr val="tx1">
                    <a:tint val="75000"/>
                  </a:schemeClr>
                </a:solidFill>
              </a:defRPr>
            </a:lvl4pPr>
            <a:lvl5pPr marL="1659087" indent="0">
              <a:buNone/>
              <a:defRPr sz="1452">
                <a:solidFill>
                  <a:schemeClr val="tx1">
                    <a:tint val="75000"/>
                  </a:schemeClr>
                </a:solidFill>
              </a:defRPr>
            </a:lvl5pPr>
            <a:lvl6pPr marL="2073859" indent="0">
              <a:buNone/>
              <a:defRPr sz="1452">
                <a:solidFill>
                  <a:schemeClr val="tx1">
                    <a:tint val="75000"/>
                  </a:schemeClr>
                </a:solidFill>
              </a:defRPr>
            </a:lvl6pPr>
            <a:lvl7pPr marL="2488631" indent="0">
              <a:buNone/>
              <a:defRPr sz="1452">
                <a:solidFill>
                  <a:schemeClr val="tx1">
                    <a:tint val="75000"/>
                  </a:schemeClr>
                </a:solidFill>
              </a:defRPr>
            </a:lvl7pPr>
            <a:lvl8pPr marL="2903403" indent="0">
              <a:buNone/>
              <a:defRPr sz="1452">
                <a:solidFill>
                  <a:schemeClr val="tx1">
                    <a:tint val="75000"/>
                  </a:schemeClr>
                </a:solidFill>
              </a:defRPr>
            </a:lvl8pPr>
            <a:lvl9pPr marL="3318175" indent="0">
              <a:buNone/>
              <a:defRPr sz="1452">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9D5CC2D5-2FB9-E68A-EA90-071029BBC7CE}"/>
              </a:ext>
            </a:extLst>
          </p:cNvPr>
          <p:cNvSpPr>
            <a:spLocks noGrp="1"/>
          </p:cNvSpPr>
          <p:nvPr>
            <p:ph type="dt" sz="half" idx="10"/>
          </p:nvPr>
        </p:nvSpPr>
        <p:spPr/>
        <p:txBody>
          <a:bodyPr/>
          <a:lstStyle/>
          <a:p>
            <a:pPr lvl="0"/>
            <a:endParaRPr lang="en-US"/>
          </a:p>
        </p:txBody>
      </p:sp>
      <p:sp>
        <p:nvSpPr>
          <p:cNvPr id="5" name="Chỗ dành sẵn cho Chân trang 4">
            <a:extLst>
              <a:ext uri="{FF2B5EF4-FFF2-40B4-BE49-F238E27FC236}">
                <a16:creationId xmlns:a16="http://schemas.microsoft.com/office/drawing/2014/main" id="{42E7D266-50D9-51F9-DE35-88A16C46FA24}"/>
              </a:ext>
            </a:extLst>
          </p:cNvPr>
          <p:cNvSpPr>
            <a:spLocks noGrp="1"/>
          </p:cNvSpPr>
          <p:nvPr>
            <p:ph type="ftr" sz="quarter" idx="11"/>
          </p:nvPr>
        </p:nvSpPr>
        <p:spPr/>
        <p:txBody>
          <a:bodyPr/>
          <a:lstStyle/>
          <a:p>
            <a:pPr lvl="0"/>
            <a:endParaRPr lang="en-US"/>
          </a:p>
        </p:txBody>
      </p:sp>
      <p:sp>
        <p:nvSpPr>
          <p:cNvPr id="6" name="Chỗ dành sẵn cho Số hiệu Bản chiếu 5">
            <a:extLst>
              <a:ext uri="{FF2B5EF4-FFF2-40B4-BE49-F238E27FC236}">
                <a16:creationId xmlns:a16="http://schemas.microsoft.com/office/drawing/2014/main" id="{61515F62-3F2D-8375-2C02-00E1D17EF0BD}"/>
              </a:ext>
            </a:extLst>
          </p:cNvPr>
          <p:cNvSpPr>
            <a:spLocks noGrp="1"/>
          </p:cNvSpPr>
          <p:nvPr>
            <p:ph type="sldNum" sz="quarter" idx="12"/>
          </p:nvPr>
        </p:nvSpPr>
        <p:spPr/>
        <p:txBody>
          <a:bodyPr/>
          <a:lstStyle/>
          <a:p>
            <a:pPr lvl="0"/>
            <a:fld id="{B2776991-7AD9-44BC-B3DD-5E785A2E4DDF}" type="slidenum">
              <a:t>‹#›</a:t>
            </a:fld>
            <a:endParaRPr lang="en-US"/>
          </a:p>
        </p:txBody>
      </p:sp>
    </p:spTree>
    <p:extLst>
      <p:ext uri="{BB962C8B-B14F-4D97-AF65-F5344CB8AC3E}">
        <p14:creationId xmlns:p14="http://schemas.microsoft.com/office/powerpoint/2010/main" val="1341787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Graphical user interface, text, application, email&#10;&#10;Description automatically generated"/>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6350"/>
            <a:ext cx="12192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noChangeArrowheads="1"/>
          </p:cNvSpPr>
          <p:nvPr>
            <p:ph type="title"/>
          </p:nvPr>
        </p:nvSpPr>
        <p:spPr bwMode="auto">
          <a:xfrm>
            <a:off x="228600" y="136525"/>
            <a:ext cx="105156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noChangeArrowheads="1"/>
          </p:cNvSpPr>
          <p:nvPr>
            <p:ph type="body" idx="1"/>
          </p:nvPr>
        </p:nvSpPr>
        <p:spPr bwMode="auto">
          <a:xfrm>
            <a:off x="341313" y="1252538"/>
            <a:ext cx="105156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a:latin typeface="Arial" panose="020B0604020202020204" pitchFamily="34" charset="0"/>
                <a:cs typeface="Arial" panose="020B0604020202020204" pitchFamily="34" charset="0"/>
              </a:defRPr>
            </a:lvl1pPr>
          </a:lstStyle>
          <a:p>
            <a:fld id="{6D745908-3D73-48EF-8338-0BE20F42461D}" type="slidenum">
              <a:rPr lang="en-US" altLang="en-US"/>
              <a:pPr/>
              <a:t>‹#›</a:t>
            </a:fld>
            <a:endParaRPr lang="en-US" altLang="en-US"/>
          </a:p>
        </p:txBody>
      </p:sp>
      <p:sp>
        <p:nvSpPr>
          <p:cNvPr id="2" name="TextBox 1"/>
          <p:cNvSpPr txBox="1"/>
          <p:nvPr userDrawn="1"/>
        </p:nvSpPr>
        <p:spPr>
          <a:xfrm>
            <a:off x="317500" y="6356350"/>
            <a:ext cx="1422400" cy="354013"/>
          </a:xfrm>
          <a:prstGeom prst="rect">
            <a:avLst/>
          </a:prstGeom>
          <a:noFill/>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sz="1700" b="1">
                <a:solidFill>
                  <a:schemeClr val="bg1"/>
                </a:solidFill>
              </a:rPr>
              <a:t>FE Program</a:t>
            </a:r>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hf hdr="0" dt="0"/>
  <p:txStyles>
    <p:titleStyle>
      <a:lvl1pPr algn="l" rtl="0" eaLnBrk="0" fontAlgn="base" hangingPunct="0">
        <a:lnSpc>
          <a:spcPct val="90000"/>
        </a:lnSpc>
        <a:spcBef>
          <a:spcPct val="0"/>
        </a:spcBef>
        <a:spcAft>
          <a:spcPct val="0"/>
        </a:spcAft>
        <a:defRPr sz="3200" b="1" kern="1200">
          <a:solidFill>
            <a:srgbClr val="007ABF"/>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ình tự do: Hình 1">
            <a:extLst>
              <a:ext uri="{FF2B5EF4-FFF2-40B4-BE49-F238E27FC236}">
                <a16:creationId xmlns:a16="http://schemas.microsoft.com/office/drawing/2014/main" id="{799E47E1-8B42-0798-5E9C-60FF9B359D1A}"/>
              </a:ext>
            </a:extLst>
          </p:cNvPr>
          <p:cNvSpPr/>
          <p:nvPr/>
        </p:nvSpPr>
        <p:spPr>
          <a:xfrm>
            <a:off x="0" y="163293"/>
            <a:ext cx="11755843" cy="114304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74C3C"/>
          </a:solidFill>
          <a:ln>
            <a:noFill/>
            <a:prstDash val="solid"/>
          </a:ln>
        </p:spPr>
        <p:txBody>
          <a:bodyPr vert="horz" lIns="0" tIns="0" rIns="0" bIns="0" anchor="ctr" anchorCtr="0">
            <a:noAutofit/>
          </a:bodyPr>
          <a:lstStyle/>
          <a:p>
            <a:pPr lvl="0" rtl="0" hangingPunct="0">
              <a:buNone/>
              <a:tabLst/>
            </a:pPr>
            <a:endParaRPr lang="en-US" sz="1633" b="1" kern="1200">
              <a:solidFill>
                <a:srgbClr val="FFFFFF"/>
              </a:solidFill>
              <a:latin typeface="Source Sans Pro Black" pitchFamily="34"/>
              <a:ea typeface="源ノ角ゴシック Heavy" pitchFamily="2"/>
              <a:cs typeface="IPA Pゴシック" pitchFamily="2"/>
            </a:endParaRPr>
          </a:p>
        </p:txBody>
      </p:sp>
      <p:sp>
        <p:nvSpPr>
          <p:cNvPr id="3" name="Hình tự do: Hình 2">
            <a:extLst>
              <a:ext uri="{FF2B5EF4-FFF2-40B4-BE49-F238E27FC236}">
                <a16:creationId xmlns:a16="http://schemas.microsoft.com/office/drawing/2014/main" id="{280EEBE0-C755-F114-EF2A-6CBF27970F3E}"/>
              </a:ext>
            </a:extLst>
          </p:cNvPr>
          <p:cNvSpPr/>
          <p:nvPr/>
        </p:nvSpPr>
        <p:spPr>
          <a:xfrm>
            <a:off x="9143433" y="6205124"/>
            <a:ext cx="3047811" cy="4898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74C3C"/>
          </a:solidFill>
          <a:ln>
            <a:noFill/>
            <a:prstDash val="solid"/>
          </a:ln>
        </p:spPr>
        <p:txBody>
          <a:bodyPr vert="horz" lIns="0" tIns="0" rIns="0" bIns="0" anchor="ctr" anchorCtr="0">
            <a:noAutofit/>
          </a:bodyPr>
          <a:lstStyle/>
          <a:p>
            <a:pPr lvl="0" rtl="0" hangingPunct="0">
              <a:buNone/>
              <a:tabLst/>
            </a:pPr>
            <a:endParaRPr lang="en-US" sz="1633" b="1" kern="1200">
              <a:solidFill>
                <a:srgbClr val="FFFFFF"/>
              </a:solidFill>
              <a:latin typeface="Source Sans Pro Black" pitchFamily="34"/>
              <a:ea typeface="源ノ角ゴシック Heavy" pitchFamily="2"/>
              <a:cs typeface="IPA Pゴシック" pitchFamily="2"/>
            </a:endParaRPr>
          </a:p>
        </p:txBody>
      </p:sp>
      <p:sp>
        <p:nvSpPr>
          <p:cNvPr id="4" name="Hình tự do: Hình 3">
            <a:extLst>
              <a:ext uri="{FF2B5EF4-FFF2-40B4-BE49-F238E27FC236}">
                <a16:creationId xmlns:a16="http://schemas.microsoft.com/office/drawing/2014/main" id="{ECE0E6FB-D7C4-ACA2-5ECB-4D25A77485A2}"/>
              </a:ext>
            </a:extLst>
          </p:cNvPr>
          <p:cNvSpPr/>
          <p:nvPr/>
        </p:nvSpPr>
        <p:spPr>
          <a:xfrm>
            <a:off x="1088504" y="6205124"/>
            <a:ext cx="7837228" cy="4898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BDC3C7"/>
          </a:solidFill>
          <a:ln>
            <a:noFill/>
            <a:prstDash val="solid"/>
          </a:ln>
        </p:spPr>
        <p:txBody>
          <a:bodyPr vert="horz" lIns="0" tIns="0" rIns="0" bIns="0" anchor="ctr" anchorCtr="0">
            <a:noAutofit/>
          </a:bodyPr>
          <a:lstStyle/>
          <a:p>
            <a:pPr lvl="0" rtl="0" hangingPunct="0">
              <a:buNone/>
              <a:tabLst/>
            </a:pPr>
            <a:endParaRPr lang="en-US" sz="1633" b="1" kern="1200">
              <a:solidFill>
                <a:srgbClr val="FFFFFF"/>
              </a:solidFill>
              <a:latin typeface="Source Sans Pro Black" pitchFamily="34"/>
              <a:ea typeface="源ノ角ゴシック Heavy" pitchFamily="2"/>
              <a:cs typeface="IPA Pゴシック" pitchFamily="2"/>
            </a:endParaRPr>
          </a:p>
        </p:txBody>
      </p:sp>
      <p:sp>
        <p:nvSpPr>
          <p:cNvPr id="5" name="Hình tự do: Hình 4">
            <a:extLst>
              <a:ext uri="{FF2B5EF4-FFF2-40B4-BE49-F238E27FC236}">
                <a16:creationId xmlns:a16="http://schemas.microsoft.com/office/drawing/2014/main" id="{063490D2-4E4E-52A8-65A8-20E277FC5579}"/>
              </a:ext>
            </a:extLst>
          </p:cNvPr>
          <p:cNvSpPr/>
          <p:nvPr/>
        </p:nvSpPr>
        <p:spPr>
          <a:xfrm>
            <a:off x="217701" y="6205124"/>
            <a:ext cx="653102" cy="4898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lIns="0" tIns="0" rIns="0" bIns="0" anchor="ctr" anchorCtr="0">
            <a:noAutofit/>
          </a:bodyPr>
          <a:lstStyle/>
          <a:p>
            <a:pPr lvl="0" rtl="0" hangingPunct="0">
              <a:buNone/>
              <a:tabLst/>
            </a:pPr>
            <a:endParaRPr lang="en-US" sz="1633" b="1" kern="1200">
              <a:solidFill>
                <a:srgbClr val="FFFFFF"/>
              </a:solidFill>
              <a:latin typeface="Source Sans Pro Black" pitchFamily="34"/>
              <a:ea typeface="源ノ角ゴシック Heavy" pitchFamily="2"/>
              <a:cs typeface="IPA Pゴシック" pitchFamily="2"/>
            </a:endParaRPr>
          </a:p>
        </p:txBody>
      </p:sp>
      <p:sp>
        <p:nvSpPr>
          <p:cNvPr id="6" name="Chỗ dành sẵn cho Tiêu đề 5">
            <a:extLst>
              <a:ext uri="{FF2B5EF4-FFF2-40B4-BE49-F238E27FC236}">
                <a16:creationId xmlns:a16="http://schemas.microsoft.com/office/drawing/2014/main" id="{F7FA0A62-7FD6-803D-92D3-4858DE3D9905}"/>
              </a:ext>
            </a:extLst>
          </p:cNvPr>
          <p:cNvSpPr txBox="1">
            <a:spLocks noGrp="1"/>
          </p:cNvSpPr>
          <p:nvPr>
            <p:ph type="title"/>
          </p:nvPr>
        </p:nvSpPr>
        <p:spPr>
          <a:xfrm>
            <a:off x="435402" y="326585"/>
            <a:ext cx="11320441" cy="816464"/>
          </a:xfrm>
          <a:prstGeom prst="rect">
            <a:avLst/>
          </a:prstGeom>
          <a:noFill/>
          <a:ln>
            <a:noFill/>
          </a:ln>
        </p:spPr>
        <p:txBody>
          <a:bodyPr wrap="square" lIns="0" tIns="0" rIns="0" bIns="0" anchor="b" anchorCtr="0">
            <a:noAutofit/>
          </a:bodyPr>
          <a:lstStyle/>
          <a:p>
            <a:endParaRPr lang="en-US"/>
          </a:p>
        </p:txBody>
      </p:sp>
      <p:sp>
        <p:nvSpPr>
          <p:cNvPr id="7" name="Chỗ dành sẵn cho Văn bản 6">
            <a:extLst>
              <a:ext uri="{FF2B5EF4-FFF2-40B4-BE49-F238E27FC236}">
                <a16:creationId xmlns:a16="http://schemas.microsoft.com/office/drawing/2014/main" id="{F023207D-2D8D-0BFD-D94D-DC6FB2FFA2EC}"/>
              </a:ext>
            </a:extLst>
          </p:cNvPr>
          <p:cNvSpPr txBox="1">
            <a:spLocks noGrp="1"/>
          </p:cNvSpPr>
          <p:nvPr>
            <p:ph type="body" idx="1"/>
          </p:nvPr>
        </p:nvSpPr>
        <p:spPr>
          <a:xfrm>
            <a:off x="435402" y="1796220"/>
            <a:ext cx="11102740" cy="4245611"/>
          </a:xfrm>
          <a:prstGeom prst="rect">
            <a:avLst/>
          </a:prstGeom>
          <a:noFill/>
          <a:ln>
            <a:noFill/>
          </a:ln>
        </p:spPr>
        <p:txBody>
          <a:bodyPr lIns="0" tIns="0" rIns="0" bIns="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8" name="Chỗ dành sẵn cho Ngày tháng 7">
            <a:extLst>
              <a:ext uri="{FF2B5EF4-FFF2-40B4-BE49-F238E27FC236}">
                <a16:creationId xmlns:a16="http://schemas.microsoft.com/office/drawing/2014/main" id="{0B1A51B5-0F19-8069-95CF-4480BD2E3DD0}"/>
              </a:ext>
            </a:extLst>
          </p:cNvPr>
          <p:cNvSpPr txBox="1">
            <a:spLocks noGrp="1"/>
          </p:cNvSpPr>
          <p:nvPr>
            <p:ph type="dt" sz="half" idx="2"/>
          </p:nvPr>
        </p:nvSpPr>
        <p:spPr>
          <a:xfrm>
            <a:off x="9143433" y="6205125"/>
            <a:ext cx="2830110" cy="473221"/>
          </a:xfrm>
          <a:prstGeom prst="rect">
            <a:avLst/>
          </a:prstGeom>
          <a:noFill/>
          <a:ln>
            <a:noFill/>
          </a:ln>
        </p:spPr>
        <p:txBody>
          <a:bodyPr vert="horz" lIns="0" tIns="0" rIns="0" bIns="0" anchor="ctr" anchorCtr="0">
            <a:noAutofit/>
          </a:bodyPr>
          <a:lstStyle>
            <a:lvl1pPr lvl="0" algn="r" rtl="0" hangingPunct="0">
              <a:buNone/>
              <a:tabLst/>
              <a:defRPr lang="en-US" sz="1633" b="1" kern="1200">
                <a:solidFill>
                  <a:srgbClr val="FFFFFF"/>
                </a:solidFill>
                <a:latin typeface="Source Sans Pro Black" pitchFamily="34"/>
                <a:ea typeface="源ノ角ゴシック Heavy" pitchFamily="2"/>
                <a:cs typeface="IPA Pゴシック" pitchFamily="2"/>
              </a:defRPr>
            </a:lvl1pPr>
          </a:lstStyle>
          <a:p>
            <a:pPr lvl="0"/>
            <a:endParaRPr lang="en-US"/>
          </a:p>
        </p:txBody>
      </p:sp>
      <p:sp>
        <p:nvSpPr>
          <p:cNvPr id="9" name="Chỗ dành sẵn cho Chân trang 8">
            <a:extLst>
              <a:ext uri="{FF2B5EF4-FFF2-40B4-BE49-F238E27FC236}">
                <a16:creationId xmlns:a16="http://schemas.microsoft.com/office/drawing/2014/main" id="{74758F81-E9AB-E69D-D9A0-EDDD0E63B956}"/>
              </a:ext>
            </a:extLst>
          </p:cNvPr>
          <p:cNvSpPr txBox="1">
            <a:spLocks noGrp="1"/>
          </p:cNvSpPr>
          <p:nvPr>
            <p:ph type="ftr" sz="quarter" idx="3"/>
          </p:nvPr>
        </p:nvSpPr>
        <p:spPr>
          <a:xfrm>
            <a:off x="1306205" y="6205124"/>
            <a:ext cx="3918614" cy="489878"/>
          </a:xfrm>
          <a:prstGeom prst="rect">
            <a:avLst/>
          </a:prstGeom>
          <a:noFill/>
          <a:ln>
            <a:noFill/>
          </a:ln>
        </p:spPr>
        <p:txBody>
          <a:bodyPr vert="horz" lIns="0" tIns="0" rIns="0" bIns="0" anchor="ctr" anchorCtr="0">
            <a:noAutofit/>
          </a:bodyPr>
          <a:lstStyle>
            <a:lvl1pPr lvl="0" algn="ctr" rtl="0" hangingPunct="0">
              <a:buNone/>
              <a:tabLst/>
              <a:defRPr lang="en-US" sz="1633" b="1" kern="1200">
                <a:solidFill>
                  <a:srgbClr val="FFFFFF"/>
                </a:solidFill>
                <a:latin typeface="Source Sans Pro Black" pitchFamily="34"/>
                <a:ea typeface="源ノ角ゴシック Heavy" pitchFamily="2"/>
                <a:cs typeface="IPA Pゴシック" pitchFamily="2"/>
              </a:defRPr>
            </a:lvl1pPr>
          </a:lstStyle>
          <a:p>
            <a:pPr lvl="0"/>
            <a:endParaRPr lang="en-US"/>
          </a:p>
        </p:txBody>
      </p:sp>
      <p:sp>
        <p:nvSpPr>
          <p:cNvPr id="10" name="Chỗ dành sẵn cho Số hiệu Bản chiếu 9">
            <a:extLst>
              <a:ext uri="{FF2B5EF4-FFF2-40B4-BE49-F238E27FC236}">
                <a16:creationId xmlns:a16="http://schemas.microsoft.com/office/drawing/2014/main" id="{B4B68222-C674-B774-D15D-EBF039617886}"/>
              </a:ext>
            </a:extLst>
          </p:cNvPr>
          <p:cNvSpPr txBox="1">
            <a:spLocks noGrp="1"/>
          </p:cNvSpPr>
          <p:nvPr>
            <p:ph type="sldNum" sz="quarter" idx="4"/>
          </p:nvPr>
        </p:nvSpPr>
        <p:spPr>
          <a:xfrm>
            <a:off x="217701" y="6205124"/>
            <a:ext cx="653102" cy="489878"/>
          </a:xfrm>
          <a:prstGeom prst="rect">
            <a:avLst/>
          </a:prstGeom>
          <a:solidFill>
            <a:srgbClr val="E74C3C"/>
          </a:solidFill>
          <a:ln>
            <a:noFill/>
          </a:ln>
        </p:spPr>
        <p:txBody>
          <a:bodyPr vert="horz" lIns="0" tIns="0" rIns="0" bIns="0" anchor="ctr" anchorCtr="0">
            <a:noAutofit/>
          </a:bodyPr>
          <a:lstStyle>
            <a:lvl1pPr lvl="0" algn="ctr" rtl="0" hangingPunct="0">
              <a:buNone/>
              <a:tabLst/>
              <a:defRPr lang="en-US" sz="1633" b="1" kern="1200">
                <a:solidFill>
                  <a:srgbClr val="FFFFFF"/>
                </a:solidFill>
                <a:latin typeface="Source Sans Pro Black" pitchFamily="34"/>
                <a:ea typeface="源ノ角ゴシック Heavy" pitchFamily="2"/>
                <a:cs typeface="IPA Pゴシック" pitchFamily="2"/>
              </a:defRPr>
            </a:lvl1pPr>
          </a:lstStyle>
          <a:p>
            <a:pPr lvl="0"/>
            <a:fld id="{13E49E93-CE87-4279-924C-7C2AEF5ABDE8}"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hangingPunct="1">
        <a:tabLst/>
        <a:defRPr lang="en-US" sz="2903" b="1" i="0" u="none" strike="noStrike" kern="1200" cap="none">
          <a:ln>
            <a:noFill/>
          </a:ln>
          <a:solidFill>
            <a:srgbClr val="FFFFFF"/>
          </a:solidFill>
          <a:latin typeface="Source Sans Pro Black" pitchFamily="34"/>
        </a:defRPr>
      </a:lvl1pPr>
    </p:titleStyle>
    <p:bodyStyle>
      <a:lvl1pPr marL="0" marR="0" indent="0" rtl="0" hangingPunct="1">
        <a:spcBef>
          <a:spcPts val="0"/>
        </a:spcBef>
        <a:spcAft>
          <a:spcPts val="1036"/>
        </a:spcAft>
        <a:tabLst/>
        <a:defRPr lang="en-US" sz="2359" b="1" i="0" u="none" strike="noStrike" kern="1200" cap="none">
          <a:ln>
            <a:noFill/>
          </a:ln>
          <a:solidFill>
            <a:srgbClr val="1C1C1C"/>
          </a:solidFill>
          <a:latin typeface="Source Sans Pro Semibold" pitchFamily="34"/>
        </a:defRPr>
      </a:lvl1pPr>
      <a:lvl2pPr marL="622158" indent="-207386" algn="l" defTabSz="829544" rtl="0" eaLnBrk="1" latinLnBrk="0" hangingPunct="1">
        <a:lnSpc>
          <a:spcPct val="90000"/>
        </a:lnSpc>
        <a:spcBef>
          <a:spcPts val="454"/>
        </a:spcBef>
        <a:buFont typeface="Arial" panose="020B0604020202020204" pitchFamily="34" charset="0"/>
        <a:buChar char="•"/>
        <a:defRPr sz="2177" kern="1200">
          <a:solidFill>
            <a:schemeClr val="tx1"/>
          </a:solidFill>
          <a:latin typeface="+mn-lt"/>
          <a:ea typeface="+mn-ea"/>
          <a:cs typeface="+mn-cs"/>
        </a:defRPr>
      </a:lvl2pPr>
      <a:lvl3pPr marL="1036930" indent="-207386" algn="l" defTabSz="829544" rtl="0" eaLnBrk="1" latinLnBrk="0" hangingPunct="1">
        <a:lnSpc>
          <a:spcPct val="90000"/>
        </a:lnSpc>
        <a:spcBef>
          <a:spcPts val="454"/>
        </a:spcBef>
        <a:buFont typeface="Arial" panose="020B0604020202020204" pitchFamily="34" charset="0"/>
        <a:buChar char="•"/>
        <a:defRPr sz="1814" kern="1200">
          <a:solidFill>
            <a:schemeClr val="tx1"/>
          </a:solidFill>
          <a:latin typeface="+mn-lt"/>
          <a:ea typeface="+mn-ea"/>
          <a:cs typeface="+mn-cs"/>
        </a:defRPr>
      </a:lvl3pPr>
      <a:lvl4pPr marL="145170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4pPr>
      <a:lvl5pPr marL="1866473"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vi-VN"/>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Google Shape;108;p1"/>
          <p:cNvSpPr txBox="1">
            <a:spLocks noChangeArrowheads="1"/>
          </p:cNvSpPr>
          <p:nvPr/>
        </p:nvSpPr>
        <p:spPr bwMode="auto">
          <a:xfrm>
            <a:off x="8382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
                <a:srgbClr val="E7E6E6"/>
              </a:buClr>
              <a:buSzPts val="1400"/>
              <a:buFontTx/>
              <a:buNone/>
            </a:pPr>
            <a:fld id="{0DB000B6-95C2-40C3-A5A7-0769F4AB75FB}" type="slidenum">
              <a:rPr lang="en-US" altLang="en-US" sz="1800">
                <a:solidFill>
                  <a:srgbClr val="E7E6E6"/>
                </a:solidFill>
                <a:latin typeface="Tahoma" panose="020B0604030504040204" pitchFamily="34" charset="0"/>
                <a:cs typeface="Tahoma" panose="020B0604030504040204" pitchFamily="34" charset="0"/>
                <a:sym typeface="Tahoma" panose="020B0604030504040204" pitchFamily="34" charset="0"/>
              </a:rPr>
              <a:pPr algn="r" eaLnBrk="1" hangingPunct="1">
                <a:lnSpc>
                  <a:spcPct val="100000"/>
                </a:lnSpc>
                <a:spcBef>
                  <a:spcPct val="0"/>
                </a:spcBef>
                <a:buClr>
                  <a:srgbClr val="E7E6E6"/>
                </a:buClr>
                <a:buSzPts val="1400"/>
                <a:buFontTx/>
                <a:buNone/>
              </a:pPr>
              <a:t>1</a:t>
            </a:fld>
            <a:endParaRPr lang="en-US" altLang="en-US" sz="1800">
              <a:latin typeface="Calibri" panose="020F0502020204030204" pitchFamily="34" charset="0"/>
              <a:cs typeface="Tahoma" panose="020B0604030504040204" pitchFamily="34" charset="0"/>
            </a:endParaRPr>
          </a:p>
        </p:txBody>
      </p:sp>
      <p:pic>
        <p:nvPicPr>
          <p:cNvPr id="3076" name="Google Shape;110;p1" descr="A picture containing drawing&#10;&#10;Description automatically generated"/>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l="5000" t="13557" r="5000" b="16351"/>
          <a:stretch>
            <a:fillRect/>
          </a:stretch>
        </p:blipFill>
        <p:spPr bwMode="auto">
          <a:xfrm>
            <a:off x="504825" y="258763"/>
            <a:ext cx="39893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1"/>
          <p:cNvSpPr>
            <a:spLocks noChangeArrowheads="1"/>
          </p:cNvSpPr>
          <p:nvPr/>
        </p:nvSpPr>
        <p:spPr bwMode="auto">
          <a:xfrm>
            <a:off x="5978525" y="3275013"/>
            <a:ext cx="234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FontTx/>
              <a:buNone/>
            </a:pPr>
            <a:r>
              <a:rPr lang="en-US" altLang="en-US" sz="1800">
                <a:latin typeface="Calibri" panose="020F0502020204030204" pitchFamily="34" charset="0"/>
              </a:rPr>
              <a:t> </a:t>
            </a:r>
          </a:p>
        </p:txBody>
      </p:sp>
      <p:sp>
        <p:nvSpPr>
          <p:cNvPr id="3078" name="Rectangle 10"/>
          <p:cNvSpPr>
            <a:spLocks noChangeArrowheads="1"/>
          </p:cNvSpPr>
          <p:nvPr/>
        </p:nvSpPr>
        <p:spPr bwMode="auto">
          <a:xfrm>
            <a:off x="760413" y="1231900"/>
            <a:ext cx="5637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20738">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a:lnSpc>
                <a:spcPct val="100000"/>
              </a:lnSpc>
              <a:spcBef>
                <a:spcPct val="0"/>
              </a:spcBef>
              <a:buFontTx/>
              <a:buNone/>
            </a:pPr>
            <a:r>
              <a:rPr lang="en-US" altLang="en-US" sz="2500" b="1">
                <a:solidFill>
                  <a:srgbClr val="007ABF"/>
                </a:solidFill>
                <a:latin typeface="Helvetica Neue Medium"/>
                <a:ea typeface="Meiryo" pitchFamily="34" charset="-128"/>
                <a:sym typeface="Helvetica Neue"/>
              </a:rPr>
              <a:t>WAY TO ENTERPRISE</a:t>
            </a:r>
          </a:p>
        </p:txBody>
      </p:sp>
      <p:sp>
        <p:nvSpPr>
          <p:cNvPr id="12" name="Google Shape;90;p9"/>
          <p:cNvSpPr txBox="1">
            <a:spLocks/>
          </p:cNvSpPr>
          <p:nvPr/>
        </p:nvSpPr>
        <p:spPr>
          <a:xfrm>
            <a:off x="1216025" y="2770188"/>
            <a:ext cx="9070975" cy="1317625"/>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a:lnSpc>
                <a:spcPct val="90000"/>
              </a:lnSpc>
              <a:defRPr/>
            </a:pPr>
            <a:r>
              <a:rPr lang="en-US" sz="4900" b="1" dirty="0">
                <a:solidFill>
                  <a:srgbClr val="00A2FF"/>
                </a:solidFill>
                <a:latin typeface="Arial"/>
                <a:ea typeface="Calibri"/>
                <a:cs typeface="Arial"/>
              </a:rPr>
              <a:t>System Software – Day 4  </a:t>
            </a:r>
          </a:p>
        </p:txBody>
      </p:sp>
      <p:sp>
        <p:nvSpPr>
          <p:cNvPr id="3080" name="Slide Number Placeholder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80BC2A1-6BDA-4B57-BA3A-52DC4CC1E9F0}" type="slidenum">
              <a:rPr lang="en-US" altLang="en-US">
                <a:latin typeface="Arial" panose="020B0604020202020204" pitchFamily="34" charset="0"/>
              </a:rPr>
              <a:pPr/>
              <a:t>1</a:t>
            </a:fld>
            <a:endParaRPr lang="en-US" altLang="en-US">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A893DF2-C6F8-B65D-3306-FEA043367AC5}"/>
              </a:ext>
            </a:extLst>
          </p:cNvPr>
          <p:cNvSpPr>
            <a:spLocks noGrp="1"/>
          </p:cNvSpPr>
          <p:nvPr>
            <p:ph type="title"/>
          </p:nvPr>
        </p:nvSpPr>
        <p:spPr/>
        <p:txBody>
          <a:bodyPr/>
          <a:lstStyle/>
          <a:p>
            <a:r>
              <a:rPr lang="vi-VN" dirty="0" err="1">
                <a:latin typeface="Arial"/>
                <a:cs typeface="Arial"/>
              </a:rPr>
              <a:t>Domains</a:t>
            </a:r>
            <a:r>
              <a:rPr lang="vi-VN" dirty="0">
                <a:latin typeface="Arial"/>
                <a:cs typeface="Arial"/>
              </a:rPr>
              <a:t> </a:t>
            </a:r>
            <a:r>
              <a:rPr lang="vi-VN" dirty="0" err="1">
                <a:latin typeface="Arial"/>
                <a:cs typeface="Arial"/>
              </a:rPr>
              <a:t>and</a:t>
            </a:r>
            <a:r>
              <a:rPr lang="vi-VN" dirty="0">
                <a:latin typeface="Arial"/>
                <a:cs typeface="Arial"/>
              </a:rPr>
              <a:t> </a:t>
            </a:r>
            <a:r>
              <a:rPr lang="vi-VN" dirty="0" err="1">
                <a:latin typeface="Arial"/>
                <a:cs typeface="Arial"/>
              </a:rPr>
              <a:t>Forests</a:t>
            </a:r>
            <a:r>
              <a:rPr lang="vi-VN" dirty="0">
                <a:latin typeface="Arial"/>
                <a:cs typeface="Arial"/>
              </a:rPr>
              <a:t> - </a:t>
            </a:r>
            <a:r>
              <a:rPr lang="vi-VN" dirty="0" err="1">
                <a:latin typeface="Arial"/>
                <a:cs typeface="Arial"/>
              </a:rPr>
              <a:t>Schema</a:t>
            </a:r>
            <a:endParaRPr lang="vi-VN" dirty="0" err="1"/>
          </a:p>
        </p:txBody>
      </p:sp>
      <p:sp>
        <p:nvSpPr>
          <p:cNvPr id="3" name="Chỗ dành sẵn cho Nội dung 2">
            <a:extLst>
              <a:ext uri="{FF2B5EF4-FFF2-40B4-BE49-F238E27FC236}">
                <a16:creationId xmlns:a16="http://schemas.microsoft.com/office/drawing/2014/main" id="{284B009D-4FE0-7D5B-1FD1-467BE3E22AD4}"/>
              </a:ext>
            </a:extLst>
          </p:cNvPr>
          <p:cNvSpPr>
            <a:spLocks noGrp="1"/>
          </p:cNvSpPr>
          <p:nvPr>
            <p:ph idx="1"/>
          </p:nvPr>
        </p:nvSpPr>
        <p:spPr/>
        <p:txBody>
          <a:bodyPr/>
          <a:lstStyle/>
          <a:p>
            <a:pPr marL="457200" indent="-457200"/>
            <a:r>
              <a:rPr lang="en-US" dirty="0">
                <a:solidFill>
                  <a:srgbClr val="000000"/>
                </a:solidFill>
                <a:latin typeface="Arial"/>
                <a:cs typeface="Arial"/>
              </a:rPr>
              <a:t>Attributes</a:t>
            </a:r>
            <a:endParaRPr lang="vi-VN" dirty="0">
              <a:solidFill>
                <a:srgbClr val="000000"/>
              </a:solidFill>
              <a:latin typeface="Arial"/>
              <a:cs typeface="Arial"/>
            </a:endParaRPr>
          </a:p>
          <a:p>
            <a:pPr lvl="1">
              <a:spcAft>
                <a:spcPts val="0"/>
              </a:spcAft>
            </a:pPr>
            <a:r>
              <a:rPr lang="en-US" dirty="0">
                <a:solidFill>
                  <a:srgbClr val="000000"/>
                </a:solidFill>
                <a:latin typeface="Arial"/>
                <a:cs typeface="Arial"/>
              </a:rPr>
              <a:t>Username</a:t>
            </a:r>
          </a:p>
          <a:p>
            <a:pPr lvl="1">
              <a:spcAft>
                <a:spcPts val="0"/>
              </a:spcAft>
            </a:pPr>
            <a:r>
              <a:rPr lang="en-US" dirty="0">
                <a:solidFill>
                  <a:srgbClr val="000000"/>
                </a:solidFill>
                <a:latin typeface="Arial"/>
                <a:cs typeface="Arial"/>
              </a:rPr>
              <a:t>Description</a:t>
            </a:r>
          </a:p>
          <a:p>
            <a:pPr lvl="1">
              <a:spcAft>
                <a:spcPts val="0"/>
              </a:spcAft>
            </a:pPr>
            <a:r>
              <a:rPr lang="en-US" dirty="0">
                <a:solidFill>
                  <a:srgbClr val="000000"/>
                </a:solidFill>
                <a:latin typeface="Arial"/>
                <a:cs typeface="Arial"/>
              </a:rPr>
              <a:t>Location</a:t>
            </a:r>
          </a:p>
          <a:p>
            <a:pPr>
              <a:spcAft>
                <a:spcPts val="0"/>
              </a:spcAft>
            </a:pPr>
            <a:r>
              <a:rPr lang="en-US" dirty="0">
                <a:solidFill>
                  <a:srgbClr val="000000"/>
                </a:solidFill>
                <a:latin typeface="Arial"/>
                <a:cs typeface="Arial"/>
              </a:rPr>
              <a:t>Classes</a:t>
            </a:r>
          </a:p>
          <a:p>
            <a:pPr lvl="1">
              <a:spcAft>
                <a:spcPts val="0"/>
              </a:spcAft>
            </a:pPr>
            <a:r>
              <a:rPr lang="en-US" dirty="0">
                <a:solidFill>
                  <a:srgbClr val="000000"/>
                </a:solidFill>
                <a:latin typeface="Arial"/>
                <a:cs typeface="Arial"/>
              </a:rPr>
              <a:t>User</a:t>
            </a:r>
          </a:p>
          <a:p>
            <a:pPr lvl="1">
              <a:spcAft>
                <a:spcPts val="0"/>
              </a:spcAft>
            </a:pPr>
            <a:r>
              <a:rPr lang="en-US" dirty="0">
                <a:solidFill>
                  <a:srgbClr val="000000"/>
                </a:solidFill>
                <a:latin typeface="Arial"/>
                <a:cs typeface="Arial"/>
              </a:rPr>
              <a:t>Computer</a:t>
            </a:r>
          </a:p>
          <a:p>
            <a:pPr lvl="1">
              <a:spcAft>
                <a:spcPts val="0"/>
              </a:spcAft>
            </a:pPr>
            <a:r>
              <a:rPr lang="en-US" dirty="0">
                <a:solidFill>
                  <a:srgbClr val="000000"/>
                </a:solidFill>
                <a:latin typeface="Arial"/>
                <a:cs typeface="Arial"/>
              </a:rPr>
              <a:t>Contact</a:t>
            </a:r>
            <a:endParaRPr lang="en-US" dirty="0"/>
          </a:p>
          <a:p>
            <a:pPr marL="0" indent="0">
              <a:buNone/>
            </a:pPr>
            <a:endParaRPr lang="vi-VN" dirty="0">
              <a:solidFill>
                <a:srgbClr val="000000"/>
              </a:solidFill>
            </a:endParaRPr>
          </a:p>
        </p:txBody>
      </p:sp>
      <p:pic>
        <p:nvPicPr>
          <p:cNvPr id="5" name="Hình ảnh 4" descr="Ảnh có chứa văn bản, ảnh chụp màn hình, biểu đồ, phim hoạt hình&#10;&#10;Mô tả được tự động tạo">
            <a:extLst>
              <a:ext uri="{FF2B5EF4-FFF2-40B4-BE49-F238E27FC236}">
                <a16:creationId xmlns:a16="http://schemas.microsoft.com/office/drawing/2014/main" id="{17E8EE77-1244-4100-DCAC-E428E79D7267}"/>
              </a:ext>
            </a:extLst>
          </p:cNvPr>
          <p:cNvPicPr>
            <a:picLocks noChangeAspect="1"/>
          </p:cNvPicPr>
          <p:nvPr/>
        </p:nvPicPr>
        <p:blipFill>
          <a:blip r:embed="rId3"/>
          <a:stretch>
            <a:fillRect/>
          </a:stretch>
        </p:blipFill>
        <p:spPr>
          <a:xfrm>
            <a:off x="6461502" y="989337"/>
            <a:ext cx="4435098" cy="4969733"/>
          </a:xfrm>
          <a:prstGeom prst="rect">
            <a:avLst/>
          </a:prstGeom>
        </p:spPr>
      </p:pic>
    </p:spTree>
    <p:extLst>
      <p:ext uri="{BB962C8B-B14F-4D97-AF65-F5344CB8AC3E}">
        <p14:creationId xmlns:p14="http://schemas.microsoft.com/office/powerpoint/2010/main" val="366676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A893DF2-C6F8-B65D-3306-FEA043367AC5}"/>
              </a:ext>
            </a:extLst>
          </p:cNvPr>
          <p:cNvSpPr>
            <a:spLocks noGrp="1"/>
          </p:cNvSpPr>
          <p:nvPr>
            <p:ph type="title"/>
          </p:nvPr>
        </p:nvSpPr>
        <p:spPr/>
        <p:txBody>
          <a:bodyPr/>
          <a:lstStyle/>
          <a:p>
            <a:r>
              <a:rPr lang="vi-VN" dirty="0" err="1">
                <a:latin typeface="Arial"/>
                <a:cs typeface="Arial"/>
              </a:rPr>
              <a:t>Naming</a:t>
            </a:r>
            <a:r>
              <a:rPr lang="vi-VN" dirty="0">
                <a:latin typeface="Arial"/>
                <a:cs typeface="Arial"/>
              </a:rPr>
              <a:t> </a:t>
            </a:r>
            <a:r>
              <a:rPr lang="vi-VN" dirty="0" err="1">
                <a:latin typeface="Arial"/>
                <a:cs typeface="Arial"/>
              </a:rPr>
              <a:t>Contexts</a:t>
            </a:r>
            <a:r>
              <a:rPr lang="vi-VN" dirty="0">
                <a:latin typeface="Arial"/>
                <a:cs typeface="Arial"/>
              </a:rPr>
              <a:t> </a:t>
            </a:r>
            <a:r>
              <a:rPr lang="vi-VN" dirty="0" err="1">
                <a:latin typeface="Arial"/>
                <a:cs typeface="Arial"/>
              </a:rPr>
              <a:t>and</a:t>
            </a:r>
            <a:r>
              <a:rPr lang="vi-VN" dirty="0">
                <a:latin typeface="Arial"/>
                <a:cs typeface="Arial"/>
              </a:rPr>
              <a:t> </a:t>
            </a:r>
            <a:r>
              <a:rPr lang="vi-VN" dirty="0" err="1">
                <a:latin typeface="Arial"/>
                <a:cs typeface="Arial"/>
              </a:rPr>
              <a:t>Partitions</a:t>
            </a:r>
            <a:endParaRPr lang="vi-VN" dirty="0" err="1"/>
          </a:p>
        </p:txBody>
      </p:sp>
      <p:sp>
        <p:nvSpPr>
          <p:cNvPr id="3" name="Chỗ dành sẵn cho Nội dung 2">
            <a:extLst>
              <a:ext uri="{FF2B5EF4-FFF2-40B4-BE49-F238E27FC236}">
                <a16:creationId xmlns:a16="http://schemas.microsoft.com/office/drawing/2014/main" id="{284B009D-4FE0-7D5B-1FD1-467BE3E22AD4}"/>
              </a:ext>
            </a:extLst>
          </p:cNvPr>
          <p:cNvSpPr>
            <a:spLocks noGrp="1"/>
          </p:cNvSpPr>
          <p:nvPr>
            <p:ph idx="1"/>
          </p:nvPr>
        </p:nvSpPr>
        <p:spPr/>
        <p:txBody>
          <a:bodyPr/>
          <a:lstStyle/>
          <a:p>
            <a:pPr>
              <a:spcAft>
                <a:spcPts val="0"/>
              </a:spcAft>
            </a:pPr>
            <a:r>
              <a:rPr lang="en-US" sz="2400" dirty="0">
                <a:solidFill>
                  <a:srgbClr val="000000"/>
                </a:solidFill>
                <a:latin typeface="Arial"/>
                <a:cs typeface="Arial"/>
              </a:rPr>
              <a:t>Schema</a:t>
            </a:r>
          </a:p>
          <a:p>
            <a:pPr lvl="1">
              <a:spcAft>
                <a:spcPts val="0"/>
              </a:spcAft>
            </a:pPr>
            <a:r>
              <a:rPr lang="en-US" dirty="0">
                <a:solidFill>
                  <a:srgbClr val="000000"/>
                </a:solidFill>
                <a:latin typeface="Arial"/>
                <a:cs typeface="Arial"/>
              </a:rPr>
              <a:t>Definitions of object classes and attributes</a:t>
            </a:r>
          </a:p>
          <a:p>
            <a:pPr lvl="1">
              <a:spcAft>
                <a:spcPts val="0"/>
              </a:spcAft>
            </a:pPr>
            <a:r>
              <a:rPr lang="en-US" dirty="0">
                <a:solidFill>
                  <a:srgbClr val="000000"/>
                </a:solidFill>
                <a:latin typeface="Arial"/>
                <a:cs typeface="Arial"/>
              </a:rPr>
              <a:t>Replicated to all DCs in the forest</a:t>
            </a:r>
          </a:p>
          <a:p>
            <a:pPr>
              <a:spcAft>
                <a:spcPts val="0"/>
              </a:spcAft>
            </a:pPr>
            <a:r>
              <a:rPr lang="en-US" dirty="0">
                <a:solidFill>
                  <a:srgbClr val="000000"/>
                </a:solidFill>
                <a:latin typeface="Arial"/>
                <a:cs typeface="Arial"/>
              </a:rPr>
              <a:t>Configuration</a:t>
            </a:r>
          </a:p>
          <a:p>
            <a:pPr lvl="1">
              <a:spcAft>
                <a:spcPts val="0"/>
              </a:spcAft>
            </a:pPr>
            <a:r>
              <a:rPr lang="en-US" dirty="0">
                <a:solidFill>
                  <a:srgbClr val="000000"/>
                </a:solidFill>
                <a:latin typeface="Arial"/>
                <a:cs typeface="Arial"/>
              </a:rPr>
              <a:t>AD Structure (domains, sites, etc.)</a:t>
            </a:r>
          </a:p>
          <a:p>
            <a:pPr lvl="1">
              <a:spcAft>
                <a:spcPts val="0"/>
              </a:spcAft>
            </a:pPr>
            <a:r>
              <a:rPr lang="en-US" dirty="0">
                <a:solidFill>
                  <a:srgbClr val="000000"/>
                </a:solidFill>
                <a:latin typeface="Arial"/>
                <a:cs typeface="Arial"/>
              </a:rPr>
              <a:t>Replicated to all DCs in the forest</a:t>
            </a:r>
          </a:p>
          <a:p>
            <a:pPr>
              <a:spcAft>
                <a:spcPts val="0"/>
              </a:spcAft>
            </a:pPr>
            <a:r>
              <a:rPr lang="en-US" sz="2400" dirty="0">
                <a:solidFill>
                  <a:srgbClr val="000000"/>
                </a:solidFill>
                <a:latin typeface="Arial"/>
                <a:cs typeface="Arial"/>
              </a:rPr>
              <a:t>Domain</a:t>
            </a:r>
          </a:p>
          <a:p>
            <a:pPr lvl="1">
              <a:spcAft>
                <a:spcPts val="0"/>
              </a:spcAft>
            </a:pPr>
            <a:r>
              <a:rPr lang="en-US" dirty="0">
                <a:solidFill>
                  <a:srgbClr val="000000"/>
                </a:solidFill>
                <a:latin typeface="Arial"/>
                <a:cs typeface="Arial"/>
              </a:rPr>
              <a:t>Domain specific objects (users, groups, computers, and OUs)</a:t>
            </a:r>
          </a:p>
          <a:p>
            <a:pPr lvl="1">
              <a:spcAft>
                <a:spcPts val="0"/>
              </a:spcAft>
            </a:pPr>
            <a:r>
              <a:rPr lang="en-US" dirty="0">
                <a:solidFill>
                  <a:srgbClr val="000000"/>
                </a:solidFill>
                <a:latin typeface="Arial"/>
                <a:cs typeface="Arial"/>
              </a:rPr>
              <a:t>Replicated to all DCs in a domain</a:t>
            </a:r>
          </a:p>
          <a:p>
            <a:pPr>
              <a:spcAft>
                <a:spcPts val="0"/>
              </a:spcAft>
            </a:pPr>
            <a:r>
              <a:rPr lang="en-US" sz="2600" dirty="0">
                <a:solidFill>
                  <a:srgbClr val="000000"/>
                </a:solidFill>
                <a:latin typeface="Arial"/>
                <a:cs typeface="Arial"/>
              </a:rPr>
              <a:t>Application Partitions</a:t>
            </a:r>
            <a:endParaRPr lang="en-US" dirty="0"/>
          </a:p>
          <a:p>
            <a:pPr marL="0" indent="0">
              <a:buNone/>
            </a:pPr>
            <a:endParaRPr lang="vi-VN" dirty="0">
              <a:solidFill>
                <a:srgbClr val="000000"/>
              </a:solidFill>
            </a:endParaRPr>
          </a:p>
        </p:txBody>
      </p:sp>
    </p:spTree>
    <p:extLst>
      <p:ext uri="{BB962C8B-B14F-4D97-AF65-F5344CB8AC3E}">
        <p14:creationId xmlns:p14="http://schemas.microsoft.com/office/powerpoint/2010/main" val="162006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F961CD-78D2-E033-1407-5D617A4EFE41}"/>
              </a:ext>
            </a:extLst>
          </p:cNvPr>
          <p:cNvSpPr>
            <a:spLocks noGrp="1"/>
          </p:cNvSpPr>
          <p:nvPr>
            <p:ph type="title"/>
          </p:nvPr>
        </p:nvSpPr>
        <p:spPr/>
        <p:txBody>
          <a:bodyPr/>
          <a:lstStyle/>
          <a:p>
            <a:r>
              <a:rPr lang="vi-VN" dirty="0" err="1">
                <a:latin typeface="Arial"/>
                <a:cs typeface="Arial"/>
              </a:rPr>
              <a:t>Global</a:t>
            </a:r>
            <a:r>
              <a:rPr lang="vi-VN" dirty="0">
                <a:latin typeface="Arial"/>
                <a:cs typeface="Arial"/>
              </a:rPr>
              <a:t> </a:t>
            </a:r>
            <a:r>
              <a:rPr lang="vi-VN" dirty="0" err="1">
                <a:latin typeface="Arial"/>
                <a:cs typeface="Arial"/>
              </a:rPr>
              <a:t>Catalog</a:t>
            </a:r>
            <a:endParaRPr lang="vi-VN" dirty="0" err="1"/>
          </a:p>
        </p:txBody>
      </p:sp>
      <p:sp>
        <p:nvSpPr>
          <p:cNvPr id="3" name="Chỗ dành sẵn cho Nội dung 2">
            <a:extLst>
              <a:ext uri="{FF2B5EF4-FFF2-40B4-BE49-F238E27FC236}">
                <a16:creationId xmlns:a16="http://schemas.microsoft.com/office/drawing/2014/main" id="{66C2F2B8-3C42-4FB3-914E-3E491290E6CF}"/>
              </a:ext>
            </a:extLst>
          </p:cNvPr>
          <p:cNvSpPr>
            <a:spLocks noGrp="1"/>
          </p:cNvSpPr>
          <p:nvPr>
            <p:ph idx="1"/>
          </p:nvPr>
        </p:nvSpPr>
        <p:spPr/>
        <p:txBody>
          <a:bodyPr/>
          <a:lstStyle/>
          <a:p>
            <a:pPr marL="542925" indent="-542925">
              <a:spcAft>
                <a:spcPts val="0"/>
              </a:spcAft>
            </a:pPr>
            <a:r>
              <a:rPr lang="en-US" dirty="0">
                <a:latin typeface="Arial"/>
                <a:cs typeface="Arial"/>
              </a:rPr>
              <a:t>Partial Replica of all Objects </a:t>
            </a:r>
            <a:br>
              <a:rPr lang="en-US" dirty="0"/>
            </a:br>
            <a:r>
              <a:rPr lang="en-US" dirty="0">
                <a:latin typeface="Arial"/>
                <a:cs typeface="Arial"/>
              </a:rPr>
              <a:t>in the Forest</a:t>
            </a:r>
          </a:p>
          <a:p>
            <a:pPr marL="542925" indent="-542925">
              <a:spcAft>
                <a:spcPts val="0"/>
              </a:spcAft>
            </a:pPr>
            <a:r>
              <a:rPr lang="en-US" dirty="0">
                <a:latin typeface="Arial"/>
                <a:cs typeface="Arial"/>
              </a:rPr>
              <a:t>Configurable subset of Attributes</a:t>
            </a:r>
          </a:p>
          <a:p>
            <a:pPr marL="542925" indent="-542925">
              <a:spcAft>
                <a:spcPts val="0"/>
              </a:spcAft>
            </a:pPr>
            <a:r>
              <a:rPr lang="en-US" dirty="0">
                <a:latin typeface="Arial"/>
                <a:cs typeface="Arial"/>
              </a:rPr>
              <a:t>Fast Forest-wide searches</a:t>
            </a:r>
          </a:p>
          <a:p>
            <a:pPr marL="542925" indent="-542925">
              <a:spcAft>
                <a:spcPts val="0"/>
              </a:spcAft>
            </a:pPr>
            <a:r>
              <a:rPr lang="en-US" dirty="0">
                <a:latin typeface="Arial"/>
                <a:cs typeface="Arial"/>
              </a:rPr>
              <a:t>Required at Logon for Universal </a:t>
            </a:r>
            <a:br>
              <a:rPr lang="en-US" dirty="0"/>
            </a:br>
            <a:r>
              <a:rPr lang="en-US" dirty="0">
                <a:latin typeface="Arial"/>
                <a:cs typeface="Arial"/>
              </a:rPr>
              <a:t>Group Membership</a:t>
            </a:r>
          </a:p>
          <a:p>
            <a:pPr marL="1014095" lvl="1">
              <a:spcAft>
                <a:spcPts val="0"/>
              </a:spcAft>
            </a:pPr>
            <a:r>
              <a:rPr lang="en-US" dirty="0">
                <a:latin typeface="Arial"/>
                <a:cs typeface="Arial"/>
              </a:rPr>
              <a:t>Win2k3 – Universal Group Caching</a:t>
            </a:r>
            <a:endParaRPr lang="vi-VN" dirty="0">
              <a:latin typeface="Arial"/>
              <a:cs typeface="Arial"/>
            </a:endParaRPr>
          </a:p>
        </p:txBody>
      </p:sp>
      <p:sp>
        <p:nvSpPr>
          <p:cNvPr id="4" name="Chỗ dành sẵn cho Số hiệu Bản chiếu 3">
            <a:extLst>
              <a:ext uri="{FF2B5EF4-FFF2-40B4-BE49-F238E27FC236}">
                <a16:creationId xmlns:a16="http://schemas.microsoft.com/office/drawing/2014/main" id="{526EEEE9-4E67-9434-5206-0C69E71B2BF9}"/>
              </a:ext>
            </a:extLst>
          </p:cNvPr>
          <p:cNvSpPr>
            <a:spLocks noGrp="1"/>
          </p:cNvSpPr>
          <p:nvPr>
            <p:ph type="sldNum" sz="quarter" idx="10"/>
          </p:nvPr>
        </p:nvSpPr>
        <p:spPr/>
        <p:txBody>
          <a:bodyPr/>
          <a:lstStyle/>
          <a:p>
            <a:fld id="{1376952F-4AC3-476E-9CF7-AD77D6AE19E7}" type="slidenum">
              <a:rPr lang="en-US" altLang="en-US"/>
              <a:pPr/>
              <a:t>12</a:t>
            </a:fld>
            <a:endParaRPr lang="en-US" altLang="en-US"/>
          </a:p>
        </p:txBody>
      </p:sp>
    </p:spTree>
    <p:extLst>
      <p:ext uri="{BB962C8B-B14F-4D97-AF65-F5344CB8AC3E}">
        <p14:creationId xmlns:p14="http://schemas.microsoft.com/office/powerpoint/2010/main" val="2957433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F958B9-C47C-CD10-F3C9-246024695B4A}"/>
              </a:ext>
            </a:extLst>
          </p:cNvPr>
          <p:cNvSpPr>
            <a:spLocks noGrp="1"/>
          </p:cNvSpPr>
          <p:nvPr>
            <p:ph type="title"/>
          </p:nvPr>
        </p:nvSpPr>
        <p:spPr/>
        <p:txBody>
          <a:bodyPr/>
          <a:lstStyle/>
          <a:p>
            <a:r>
              <a:rPr lang="vi-VN" dirty="0" err="1">
                <a:latin typeface="Arial"/>
                <a:cs typeface="Arial"/>
              </a:rPr>
              <a:t>Trusts</a:t>
            </a:r>
            <a:endParaRPr lang="vi-VN" dirty="0" err="1"/>
          </a:p>
        </p:txBody>
      </p:sp>
      <p:sp>
        <p:nvSpPr>
          <p:cNvPr id="3" name="Chỗ dành sẵn cho Nội dung 2">
            <a:extLst>
              <a:ext uri="{FF2B5EF4-FFF2-40B4-BE49-F238E27FC236}">
                <a16:creationId xmlns:a16="http://schemas.microsoft.com/office/drawing/2014/main" id="{75824437-123B-ABC8-C788-90D594823A94}"/>
              </a:ext>
            </a:extLst>
          </p:cNvPr>
          <p:cNvSpPr>
            <a:spLocks noGrp="1"/>
          </p:cNvSpPr>
          <p:nvPr>
            <p:ph idx="1"/>
          </p:nvPr>
        </p:nvSpPr>
        <p:spPr>
          <a:xfrm>
            <a:off x="381000" y="1066800"/>
            <a:ext cx="11626311" cy="4351338"/>
          </a:xfrm>
        </p:spPr>
        <p:txBody>
          <a:bodyPr/>
          <a:lstStyle/>
          <a:p>
            <a:r>
              <a:rPr lang="vi-VN" err="1">
                <a:solidFill>
                  <a:srgbClr val="000000"/>
                </a:solidFill>
                <a:latin typeface="Arial"/>
                <a:cs typeface="Arial"/>
              </a:rPr>
              <a:t>Provides</a:t>
            </a:r>
            <a:r>
              <a:rPr lang="vi-VN">
                <a:solidFill>
                  <a:srgbClr val="000000"/>
                </a:solidFill>
                <a:latin typeface="Arial"/>
                <a:cs typeface="Arial"/>
              </a:rPr>
              <a:t> </a:t>
            </a:r>
            <a:r>
              <a:rPr lang="vi-VN" err="1">
                <a:solidFill>
                  <a:srgbClr val="000000"/>
                </a:solidFill>
                <a:latin typeface="Arial"/>
                <a:cs typeface="Arial"/>
              </a:rPr>
              <a:t>access</a:t>
            </a:r>
            <a:r>
              <a:rPr lang="vi-VN">
                <a:solidFill>
                  <a:srgbClr val="000000"/>
                </a:solidFill>
                <a:latin typeface="Arial"/>
                <a:cs typeface="Arial"/>
              </a:rPr>
              <a:t> to </a:t>
            </a:r>
            <a:r>
              <a:rPr lang="vi-VN" err="1">
                <a:solidFill>
                  <a:srgbClr val="000000"/>
                </a:solidFill>
                <a:latin typeface="Arial"/>
                <a:cs typeface="Arial"/>
              </a:rPr>
              <a:t>resources</a:t>
            </a:r>
            <a:r>
              <a:rPr lang="vi-VN">
                <a:solidFill>
                  <a:srgbClr val="000000"/>
                </a:solidFill>
                <a:latin typeface="Arial"/>
                <a:cs typeface="Arial"/>
              </a:rPr>
              <a:t> </a:t>
            </a:r>
            <a:r>
              <a:rPr lang="vi-VN" err="1">
                <a:solidFill>
                  <a:srgbClr val="000000"/>
                </a:solidFill>
                <a:latin typeface="Arial"/>
                <a:cs typeface="Arial"/>
              </a:rPr>
              <a:t>located</a:t>
            </a:r>
            <a:r>
              <a:rPr lang="vi-VN">
                <a:solidFill>
                  <a:srgbClr val="000000"/>
                </a:solidFill>
                <a:latin typeface="Arial"/>
                <a:cs typeface="Arial"/>
              </a:rPr>
              <a:t> </a:t>
            </a:r>
            <a:r>
              <a:rPr lang="vi-VN" err="1">
                <a:solidFill>
                  <a:srgbClr val="000000"/>
                </a:solidFill>
                <a:latin typeface="Arial"/>
                <a:cs typeface="Arial"/>
              </a:rPr>
              <a:t>on</a:t>
            </a:r>
            <a:r>
              <a:rPr lang="vi-VN">
                <a:solidFill>
                  <a:srgbClr val="000000"/>
                </a:solidFill>
                <a:latin typeface="Arial"/>
                <a:cs typeface="Arial"/>
              </a:rPr>
              <a:t> a </a:t>
            </a:r>
            <a:r>
              <a:rPr lang="vi-VN" err="1">
                <a:solidFill>
                  <a:srgbClr val="000000"/>
                </a:solidFill>
                <a:latin typeface="Arial"/>
                <a:cs typeface="Arial"/>
              </a:rPr>
              <a:t>domain</a:t>
            </a:r>
            <a:r>
              <a:rPr lang="vi-VN">
                <a:solidFill>
                  <a:srgbClr val="000000"/>
                </a:solidFill>
                <a:latin typeface="Arial"/>
                <a:cs typeface="Arial"/>
              </a:rPr>
              <a:t> in a </a:t>
            </a:r>
            <a:r>
              <a:rPr lang="vi-VN" err="1">
                <a:solidFill>
                  <a:srgbClr val="000000"/>
                </a:solidFill>
                <a:latin typeface="Arial"/>
                <a:cs typeface="Arial"/>
              </a:rPr>
              <a:t>separate</a:t>
            </a:r>
            <a:r>
              <a:rPr lang="vi-VN">
                <a:solidFill>
                  <a:srgbClr val="000000"/>
                </a:solidFill>
                <a:latin typeface="Arial"/>
                <a:cs typeface="Arial"/>
              </a:rPr>
              <a:t> </a:t>
            </a:r>
            <a:r>
              <a:rPr lang="vi-VN" err="1">
                <a:solidFill>
                  <a:srgbClr val="000000"/>
                </a:solidFill>
                <a:latin typeface="Arial"/>
                <a:cs typeface="Arial"/>
              </a:rPr>
              <a:t>forest</a:t>
            </a:r>
            <a:endParaRPr lang="vi-VN" dirty="0" err="1">
              <a:solidFill>
                <a:srgbClr val="000000"/>
              </a:solidFill>
              <a:latin typeface="Arial"/>
              <a:cs typeface="Arial"/>
            </a:endParaRPr>
          </a:p>
          <a:p>
            <a:r>
              <a:rPr lang="vi-VN" err="1">
                <a:solidFill>
                  <a:srgbClr val="000000"/>
                </a:solidFill>
                <a:latin typeface="Arial"/>
                <a:cs typeface="Arial"/>
              </a:rPr>
              <a:t>Trust</a:t>
            </a:r>
            <a:r>
              <a:rPr lang="vi-VN">
                <a:solidFill>
                  <a:srgbClr val="000000"/>
                </a:solidFill>
                <a:latin typeface="Arial"/>
                <a:cs typeface="Arial"/>
              </a:rPr>
              <a:t> </a:t>
            </a:r>
            <a:r>
              <a:rPr lang="vi-VN" err="1">
                <a:solidFill>
                  <a:srgbClr val="000000"/>
                </a:solidFill>
                <a:latin typeface="Arial"/>
                <a:cs typeface="Arial"/>
              </a:rPr>
              <a:t>options</a:t>
            </a:r>
          </a:p>
          <a:p>
            <a:pPr lvl="1"/>
            <a:r>
              <a:rPr lang="vi-VN" err="1">
                <a:solidFill>
                  <a:srgbClr val="000000"/>
                </a:solidFill>
                <a:latin typeface="Arial"/>
                <a:cs typeface="Arial"/>
              </a:rPr>
              <a:t>Direction</a:t>
            </a:r>
            <a:r>
              <a:rPr lang="vi-VN" dirty="0">
                <a:solidFill>
                  <a:srgbClr val="000000"/>
                </a:solidFill>
                <a:latin typeface="Arial"/>
                <a:cs typeface="Arial"/>
              </a:rPr>
              <a:t> </a:t>
            </a:r>
          </a:p>
          <a:p>
            <a:pPr lvl="1"/>
            <a:r>
              <a:rPr lang="vi-VN" err="1">
                <a:solidFill>
                  <a:srgbClr val="000000"/>
                </a:solidFill>
                <a:latin typeface="Arial"/>
                <a:cs typeface="Arial"/>
              </a:rPr>
              <a:t>Transitivity</a:t>
            </a:r>
            <a:endParaRPr lang="vi-VN" err="1"/>
          </a:p>
        </p:txBody>
      </p:sp>
      <p:sp>
        <p:nvSpPr>
          <p:cNvPr id="4" name="Chỗ dành sẵn cho Số hiệu Bản chiếu 3">
            <a:extLst>
              <a:ext uri="{FF2B5EF4-FFF2-40B4-BE49-F238E27FC236}">
                <a16:creationId xmlns:a16="http://schemas.microsoft.com/office/drawing/2014/main" id="{5C600C12-EAE5-C9CA-BD75-1586E1942C68}"/>
              </a:ext>
            </a:extLst>
          </p:cNvPr>
          <p:cNvSpPr>
            <a:spLocks noGrp="1"/>
          </p:cNvSpPr>
          <p:nvPr>
            <p:ph type="sldNum" sz="quarter" idx="10"/>
          </p:nvPr>
        </p:nvSpPr>
        <p:spPr/>
        <p:txBody>
          <a:bodyPr/>
          <a:lstStyle/>
          <a:p>
            <a:fld id="{1376952F-4AC3-476E-9CF7-AD77D6AE19E7}" type="slidenum">
              <a:rPr lang="en-US" altLang="en-US"/>
              <a:pPr/>
              <a:t>13</a:t>
            </a:fld>
            <a:endParaRPr lang="en-US" altLang="en-US"/>
          </a:p>
        </p:txBody>
      </p:sp>
      <p:pic>
        <p:nvPicPr>
          <p:cNvPr id="5" name="Hình ảnh 4" descr="Ảnh có chứa văn bản, ảnh chụp màn hình, ngôi nhà, thiết kế&#10;&#10;Mô tả được tự động tạo">
            <a:extLst>
              <a:ext uri="{FF2B5EF4-FFF2-40B4-BE49-F238E27FC236}">
                <a16:creationId xmlns:a16="http://schemas.microsoft.com/office/drawing/2014/main" id="{99525C0F-EDB1-F3A9-6216-631DAB595A69}"/>
              </a:ext>
            </a:extLst>
          </p:cNvPr>
          <p:cNvPicPr>
            <a:picLocks noChangeAspect="1"/>
          </p:cNvPicPr>
          <p:nvPr/>
        </p:nvPicPr>
        <p:blipFill>
          <a:blip r:embed="rId3"/>
          <a:stretch>
            <a:fillRect/>
          </a:stretch>
        </p:blipFill>
        <p:spPr>
          <a:xfrm>
            <a:off x="4491926" y="1623470"/>
            <a:ext cx="7095640" cy="4444094"/>
          </a:xfrm>
          <a:prstGeom prst="rect">
            <a:avLst/>
          </a:prstGeom>
        </p:spPr>
      </p:pic>
    </p:spTree>
    <p:extLst>
      <p:ext uri="{BB962C8B-B14F-4D97-AF65-F5344CB8AC3E}">
        <p14:creationId xmlns:p14="http://schemas.microsoft.com/office/powerpoint/2010/main" val="1669235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6150D30-C08D-5194-1E97-5594E53796C1}"/>
              </a:ext>
            </a:extLst>
          </p:cNvPr>
          <p:cNvSpPr>
            <a:spLocks noGrp="1"/>
          </p:cNvSpPr>
          <p:nvPr>
            <p:ph type="title"/>
          </p:nvPr>
        </p:nvSpPr>
        <p:spPr/>
        <p:txBody>
          <a:bodyPr/>
          <a:lstStyle/>
          <a:p>
            <a:r>
              <a:rPr lang="vi-VN" dirty="0" err="1">
                <a:latin typeface="Arial"/>
                <a:cs typeface="Arial"/>
              </a:rPr>
              <a:t>Active</a:t>
            </a:r>
            <a:r>
              <a:rPr lang="vi-VN" dirty="0">
                <a:latin typeface="Arial"/>
                <a:cs typeface="Arial"/>
              </a:rPr>
              <a:t> </a:t>
            </a:r>
            <a:r>
              <a:rPr lang="vi-VN" dirty="0" err="1">
                <a:latin typeface="Arial"/>
                <a:cs typeface="Arial"/>
              </a:rPr>
              <a:t>Directory</a:t>
            </a:r>
            <a:r>
              <a:rPr lang="vi-VN" dirty="0">
                <a:latin typeface="Arial"/>
                <a:cs typeface="Arial"/>
              </a:rPr>
              <a:t> </a:t>
            </a:r>
            <a:r>
              <a:rPr lang="vi-VN" dirty="0" err="1">
                <a:latin typeface="Arial"/>
                <a:cs typeface="Arial"/>
              </a:rPr>
              <a:t>and</a:t>
            </a:r>
            <a:r>
              <a:rPr lang="vi-VN" dirty="0">
                <a:latin typeface="Arial"/>
                <a:cs typeface="Arial"/>
              </a:rPr>
              <a:t> DNS</a:t>
            </a:r>
          </a:p>
        </p:txBody>
      </p:sp>
      <p:sp>
        <p:nvSpPr>
          <p:cNvPr id="3" name="Chỗ dành sẵn cho Nội dung 2">
            <a:extLst>
              <a:ext uri="{FF2B5EF4-FFF2-40B4-BE49-F238E27FC236}">
                <a16:creationId xmlns:a16="http://schemas.microsoft.com/office/drawing/2014/main" id="{5F20752D-4DAC-A746-A709-D57C6F98903F}"/>
              </a:ext>
            </a:extLst>
          </p:cNvPr>
          <p:cNvSpPr>
            <a:spLocks noGrp="1"/>
          </p:cNvSpPr>
          <p:nvPr>
            <p:ph idx="1"/>
          </p:nvPr>
        </p:nvSpPr>
        <p:spPr/>
        <p:txBody>
          <a:bodyPr/>
          <a:lstStyle/>
          <a:p>
            <a:pPr>
              <a:spcAft>
                <a:spcPts val="0"/>
              </a:spcAft>
            </a:pPr>
            <a:r>
              <a:rPr lang="en-GB" dirty="0">
                <a:latin typeface="Arial"/>
                <a:cs typeface="Arial"/>
              </a:rPr>
              <a:t>The DNS Service is an essential part of Active Directory</a:t>
            </a:r>
            <a:endParaRPr lang="en-US" dirty="0">
              <a:latin typeface="Arial"/>
              <a:cs typeface="Arial"/>
            </a:endParaRPr>
          </a:p>
          <a:p>
            <a:pPr lvl="1">
              <a:spcAft>
                <a:spcPts val="0"/>
              </a:spcAft>
            </a:pPr>
            <a:r>
              <a:rPr lang="en-GB" dirty="0">
                <a:latin typeface="Arial"/>
                <a:cs typeface="Arial"/>
              </a:rPr>
              <a:t>Active Directory cannot work without DNS Service (Even on a single server)</a:t>
            </a:r>
            <a:endParaRPr lang="en-US" dirty="0">
              <a:latin typeface="Arial"/>
              <a:cs typeface="Arial"/>
            </a:endParaRPr>
          </a:p>
          <a:p>
            <a:pPr lvl="1">
              <a:spcAft>
                <a:spcPts val="0"/>
              </a:spcAft>
            </a:pPr>
            <a:r>
              <a:rPr lang="en-US" dirty="0">
                <a:latin typeface="Arial"/>
                <a:cs typeface="Arial"/>
              </a:rPr>
              <a:t>Active Directory and DNS share identical domain name</a:t>
            </a:r>
            <a:endParaRPr lang="en-GB" dirty="0">
              <a:latin typeface="Arial"/>
              <a:cs typeface="Arial"/>
            </a:endParaRPr>
          </a:p>
          <a:p>
            <a:pPr lvl="1">
              <a:spcAft>
                <a:spcPts val="0"/>
              </a:spcAft>
            </a:pPr>
            <a:r>
              <a:rPr lang="en-US" dirty="0">
                <a:latin typeface="Arial"/>
                <a:cs typeface="Arial"/>
              </a:rPr>
              <a:t>Domain Controller locator process rely on DNS</a:t>
            </a:r>
            <a:endParaRPr lang="en-GB" dirty="0">
              <a:latin typeface="Arial"/>
              <a:cs typeface="Arial"/>
            </a:endParaRPr>
          </a:p>
          <a:p>
            <a:pPr lvl="1">
              <a:spcAft>
                <a:spcPts val="0"/>
              </a:spcAft>
            </a:pPr>
            <a:r>
              <a:rPr lang="en-US" dirty="0">
                <a:latin typeface="Arial"/>
                <a:cs typeface="Arial"/>
              </a:rPr>
              <a:t>DNS Service can store its data in Active Directory</a:t>
            </a:r>
          </a:p>
          <a:p>
            <a:endParaRPr lang="vi-VN" dirty="0"/>
          </a:p>
        </p:txBody>
      </p:sp>
      <p:sp>
        <p:nvSpPr>
          <p:cNvPr id="4" name="Chỗ dành sẵn cho Số hiệu Bản chiếu 3">
            <a:extLst>
              <a:ext uri="{FF2B5EF4-FFF2-40B4-BE49-F238E27FC236}">
                <a16:creationId xmlns:a16="http://schemas.microsoft.com/office/drawing/2014/main" id="{0A65092F-387E-F903-1462-21ED298305E4}"/>
              </a:ext>
            </a:extLst>
          </p:cNvPr>
          <p:cNvSpPr>
            <a:spLocks noGrp="1"/>
          </p:cNvSpPr>
          <p:nvPr>
            <p:ph type="sldNum" sz="quarter" idx="10"/>
          </p:nvPr>
        </p:nvSpPr>
        <p:spPr/>
        <p:txBody>
          <a:bodyPr/>
          <a:lstStyle/>
          <a:p>
            <a:fld id="{1376952F-4AC3-476E-9CF7-AD77D6AE19E7}" type="slidenum">
              <a:rPr lang="en-US" altLang="en-US"/>
              <a:pPr/>
              <a:t>14</a:t>
            </a:fld>
            <a:endParaRPr lang="en-US" altLang="en-US"/>
          </a:p>
        </p:txBody>
      </p:sp>
    </p:spTree>
    <p:extLst>
      <p:ext uri="{BB962C8B-B14F-4D97-AF65-F5344CB8AC3E}">
        <p14:creationId xmlns:p14="http://schemas.microsoft.com/office/powerpoint/2010/main" val="1594801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9DD82E9-AE79-B9DF-25DB-EE9151490AA8}"/>
              </a:ext>
            </a:extLst>
          </p:cNvPr>
          <p:cNvSpPr>
            <a:spLocks noGrp="1"/>
          </p:cNvSpPr>
          <p:nvPr>
            <p:ph type="title"/>
          </p:nvPr>
        </p:nvSpPr>
        <p:spPr/>
        <p:txBody>
          <a:bodyPr/>
          <a:lstStyle/>
          <a:p>
            <a:r>
              <a:rPr lang="vi-VN" dirty="0" err="1">
                <a:latin typeface="Arial"/>
                <a:cs typeface="Arial"/>
              </a:rPr>
              <a:t>Active</a:t>
            </a:r>
            <a:r>
              <a:rPr lang="vi-VN" dirty="0">
                <a:latin typeface="Arial"/>
                <a:cs typeface="Arial"/>
              </a:rPr>
              <a:t> </a:t>
            </a:r>
            <a:r>
              <a:rPr lang="vi-VN" dirty="0" err="1">
                <a:latin typeface="Arial"/>
                <a:cs typeface="Arial"/>
              </a:rPr>
              <a:t>Directory</a:t>
            </a:r>
            <a:r>
              <a:rPr lang="vi-VN" dirty="0">
                <a:latin typeface="Arial"/>
                <a:cs typeface="Arial"/>
              </a:rPr>
              <a:t> </a:t>
            </a:r>
            <a:r>
              <a:rPr lang="vi-VN" dirty="0" err="1">
                <a:latin typeface="Arial"/>
                <a:cs typeface="Arial"/>
              </a:rPr>
              <a:t>Integrated</a:t>
            </a:r>
            <a:r>
              <a:rPr lang="vi-VN" dirty="0">
                <a:latin typeface="Arial"/>
                <a:cs typeface="Arial"/>
              </a:rPr>
              <a:t> DNS </a:t>
            </a:r>
            <a:r>
              <a:rPr lang="vi-VN" dirty="0" err="1">
                <a:latin typeface="Arial"/>
                <a:cs typeface="Arial"/>
              </a:rPr>
              <a:t>Zone</a:t>
            </a:r>
          </a:p>
        </p:txBody>
      </p:sp>
      <p:sp>
        <p:nvSpPr>
          <p:cNvPr id="3" name="Chỗ dành sẵn cho Nội dung 2">
            <a:extLst>
              <a:ext uri="{FF2B5EF4-FFF2-40B4-BE49-F238E27FC236}">
                <a16:creationId xmlns:a16="http://schemas.microsoft.com/office/drawing/2014/main" id="{A155FB7B-CA4E-81E2-68B3-ACF352CFB2E9}"/>
              </a:ext>
            </a:extLst>
          </p:cNvPr>
          <p:cNvSpPr>
            <a:spLocks noGrp="1"/>
          </p:cNvSpPr>
          <p:nvPr>
            <p:ph idx="1"/>
          </p:nvPr>
        </p:nvSpPr>
        <p:spPr/>
        <p:txBody>
          <a:bodyPr/>
          <a:lstStyle/>
          <a:p>
            <a:r>
              <a:rPr lang="vi-VN">
                <a:latin typeface="Arial"/>
                <a:cs typeface="Arial"/>
              </a:rPr>
              <a:t>SRV </a:t>
            </a:r>
            <a:r>
              <a:rPr lang="vi-VN" err="1">
                <a:latin typeface="Arial"/>
                <a:cs typeface="Arial"/>
              </a:rPr>
              <a:t>Records</a:t>
            </a:r>
            <a:r>
              <a:rPr lang="vi-VN">
                <a:latin typeface="Arial"/>
                <a:cs typeface="Arial"/>
              </a:rPr>
              <a:t> to locate services </a:t>
            </a:r>
            <a:endParaRPr lang="vi-VN" dirty="0">
              <a:latin typeface="Arial"/>
              <a:cs typeface="Arial"/>
            </a:endParaRPr>
          </a:p>
          <a:p>
            <a:pPr lvl="1"/>
            <a:r>
              <a:rPr lang="vi-VN" dirty="0">
                <a:latin typeface="Arial"/>
                <a:cs typeface="Arial"/>
              </a:rPr>
              <a:t>LDAP</a:t>
            </a:r>
          </a:p>
          <a:p>
            <a:pPr lvl="1"/>
            <a:r>
              <a:rPr lang="vi-VN" err="1">
                <a:latin typeface="Arial"/>
                <a:cs typeface="Arial"/>
              </a:rPr>
              <a:t>Kerberos</a:t>
            </a:r>
            <a:endParaRPr lang="vi-VN">
              <a:latin typeface="Arial"/>
              <a:cs typeface="Arial"/>
            </a:endParaRPr>
          </a:p>
          <a:p>
            <a:pPr lvl="1"/>
            <a:r>
              <a:rPr lang="vi-VN" err="1">
                <a:latin typeface="Arial"/>
                <a:cs typeface="Arial"/>
              </a:rPr>
              <a:t>Other</a:t>
            </a:r>
            <a:endParaRPr lang="vi-VN">
              <a:latin typeface="Arial"/>
              <a:cs typeface="Arial"/>
            </a:endParaRPr>
          </a:p>
          <a:p>
            <a:r>
              <a:rPr lang="vi-VN" dirty="0" err="1">
                <a:latin typeface="Arial"/>
                <a:cs typeface="Arial"/>
              </a:rPr>
              <a:t>Active</a:t>
            </a:r>
            <a:r>
              <a:rPr lang="vi-VN" dirty="0">
                <a:latin typeface="Arial"/>
                <a:cs typeface="Arial"/>
              </a:rPr>
              <a:t> </a:t>
            </a:r>
            <a:r>
              <a:rPr lang="vi-VN" dirty="0" err="1">
                <a:latin typeface="Arial"/>
                <a:cs typeface="Arial"/>
              </a:rPr>
              <a:t>Directory-integrated</a:t>
            </a:r>
            <a:r>
              <a:rPr lang="vi-VN" dirty="0">
                <a:latin typeface="Arial"/>
                <a:cs typeface="Arial"/>
              </a:rPr>
              <a:t> DNS</a:t>
            </a:r>
          </a:p>
          <a:p>
            <a:pPr lvl="1"/>
            <a:r>
              <a:rPr lang="vi-VN" dirty="0">
                <a:latin typeface="Arial"/>
                <a:cs typeface="Arial"/>
              </a:rPr>
              <a:t>DDNS </a:t>
            </a:r>
            <a:r>
              <a:rPr lang="vi-VN" err="1">
                <a:latin typeface="Arial"/>
                <a:cs typeface="Arial"/>
              </a:rPr>
              <a:t>for</a:t>
            </a:r>
            <a:r>
              <a:rPr lang="vi-VN" dirty="0">
                <a:latin typeface="Arial"/>
                <a:cs typeface="Arial"/>
              </a:rPr>
              <a:t> </a:t>
            </a:r>
            <a:r>
              <a:rPr lang="vi-VN" err="1">
                <a:latin typeface="Arial"/>
                <a:cs typeface="Arial"/>
              </a:rPr>
              <a:t>Dynamic</a:t>
            </a:r>
            <a:r>
              <a:rPr lang="vi-VN" dirty="0">
                <a:latin typeface="Arial"/>
                <a:cs typeface="Arial"/>
              </a:rPr>
              <a:t> </a:t>
            </a:r>
            <a:r>
              <a:rPr lang="vi-VN" err="1">
                <a:latin typeface="Arial"/>
                <a:cs typeface="Arial"/>
              </a:rPr>
              <a:t>Update</a:t>
            </a:r>
            <a:endParaRPr lang="vi-VN">
              <a:latin typeface="Arial"/>
              <a:cs typeface="Arial"/>
            </a:endParaRPr>
          </a:p>
          <a:p>
            <a:pPr lvl="1"/>
            <a:r>
              <a:rPr lang="vi-VN" err="1">
                <a:latin typeface="Arial"/>
                <a:cs typeface="Arial"/>
              </a:rPr>
              <a:t>Single</a:t>
            </a:r>
            <a:r>
              <a:rPr lang="vi-VN" dirty="0">
                <a:latin typeface="Arial"/>
                <a:cs typeface="Arial"/>
              </a:rPr>
              <a:t> </a:t>
            </a:r>
            <a:r>
              <a:rPr lang="vi-VN" err="1">
                <a:latin typeface="Arial"/>
                <a:cs typeface="Arial"/>
              </a:rPr>
              <a:t>replication</a:t>
            </a:r>
            <a:r>
              <a:rPr lang="vi-VN" dirty="0">
                <a:latin typeface="Arial"/>
                <a:cs typeface="Arial"/>
              </a:rPr>
              <a:t> </a:t>
            </a:r>
            <a:r>
              <a:rPr lang="vi-VN" err="1">
                <a:latin typeface="Arial"/>
                <a:cs typeface="Arial"/>
              </a:rPr>
              <a:t>topology</a:t>
            </a:r>
            <a:endParaRPr lang="vi-VN">
              <a:latin typeface="Arial"/>
              <a:cs typeface="Arial"/>
            </a:endParaRPr>
          </a:p>
          <a:p>
            <a:pPr lvl="1"/>
            <a:r>
              <a:rPr lang="vi-VN" err="1">
                <a:latin typeface="Arial"/>
                <a:cs typeface="Arial"/>
              </a:rPr>
              <a:t>Multi-master</a:t>
            </a:r>
            <a:r>
              <a:rPr lang="vi-VN" dirty="0">
                <a:latin typeface="Arial"/>
                <a:cs typeface="Arial"/>
              </a:rPr>
              <a:t> </a:t>
            </a:r>
            <a:r>
              <a:rPr lang="vi-VN" err="1">
                <a:latin typeface="Arial"/>
                <a:cs typeface="Arial"/>
              </a:rPr>
              <a:t>replication</a:t>
            </a:r>
            <a:endParaRPr lang="vi-VN">
              <a:latin typeface="Arial"/>
              <a:cs typeface="Arial"/>
            </a:endParaRPr>
          </a:p>
          <a:p>
            <a:pPr lvl="1"/>
            <a:r>
              <a:rPr lang="vi-VN" err="1">
                <a:latin typeface="Arial"/>
                <a:cs typeface="Arial"/>
              </a:rPr>
              <a:t>Secure</a:t>
            </a:r>
            <a:r>
              <a:rPr lang="vi-VN" dirty="0">
                <a:latin typeface="Arial"/>
                <a:cs typeface="Arial"/>
              </a:rPr>
              <a:t> </a:t>
            </a:r>
            <a:r>
              <a:rPr lang="vi-VN" err="1">
                <a:latin typeface="Arial"/>
                <a:cs typeface="Arial"/>
              </a:rPr>
              <a:t>Dynamic</a:t>
            </a:r>
            <a:r>
              <a:rPr lang="vi-VN" dirty="0">
                <a:latin typeface="Arial"/>
                <a:cs typeface="Arial"/>
              </a:rPr>
              <a:t> </a:t>
            </a:r>
            <a:r>
              <a:rPr lang="vi-VN" err="1">
                <a:latin typeface="Arial"/>
                <a:cs typeface="Arial"/>
              </a:rPr>
              <a:t>update</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812E0C1B-A1C2-7D5C-7F2C-AF3893DE317B}"/>
              </a:ext>
            </a:extLst>
          </p:cNvPr>
          <p:cNvSpPr>
            <a:spLocks noGrp="1"/>
          </p:cNvSpPr>
          <p:nvPr>
            <p:ph type="sldNum" sz="quarter" idx="10"/>
          </p:nvPr>
        </p:nvSpPr>
        <p:spPr/>
        <p:txBody>
          <a:bodyPr/>
          <a:lstStyle/>
          <a:p>
            <a:fld id="{1376952F-4AC3-476E-9CF7-AD77D6AE19E7}" type="slidenum">
              <a:rPr lang="en-US" altLang="en-US"/>
              <a:pPr/>
              <a:t>15</a:t>
            </a:fld>
            <a:endParaRPr lang="en-US" altLang="en-US"/>
          </a:p>
        </p:txBody>
      </p:sp>
    </p:spTree>
    <p:extLst>
      <p:ext uri="{BB962C8B-B14F-4D97-AF65-F5344CB8AC3E}">
        <p14:creationId xmlns:p14="http://schemas.microsoft.com/office/powerpoint/2010/main" val="572247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CB0AC2-4F3B-D4B2-AFDC-B55A4386105C}"/>
              </a:ext>
            </a:extLst>
          </p:cNvPr>
          <p:cNvSpPr>
            <a:spLocks noGrp="1"/>
          </p:cNvSpPr>
          <p:nvPr>
            <p:ph type="title"/>
          </p:nvPr>
        </p:nvSpPr>
        <p:spPr/>
        <p:txBody>
          <a:bodyPr/>
          <a:lstStyle/>
          <a:p>
            <a:r>
              <a:rPr lang="vi-VN" dirty="0" err="1">
                <a:latin typeface="Arial"/>
                <a:cs typeface="Arial"/>
              </a:rPr>
              <a:t>Protocols</a:t>
            </a:r>
            <a:r>
              <a:rPr lang="vi-VN" dirty="0">
                <a:latin typeface="Arial"/>
                <a:cs typeface="Arial"/>
              </a:rPr>
              <a:t> </a:t>
            </a:r>
            <a:r>
              <a:rPr lang="vi-VN" dirty="0" err="1">
                <a:latin typeface="Arial"/>
                <a:cs typeface="Arial"/>
              </a:rPr>
              <a:t>and</a:t>
            </a:r>
            <a:r>
              <a:rPr lang="vi-VN" dirty="0">
                <a:latin typeface="Arial"/>
                <a:cs typeface="Arial"/>
              </a:rPr>
              <a:t> Technologies</a:t>
            </a:r>
            <a:endParaRPr lang="vi-VN" dirty="0"/>
          </a:p>
        </p:txBody>
      </p:sp>
      <p:sp>
        <p:nvSpPr>
          <p:cNvPr id="3" name="Chỗ dành sẵn cho Nội dung 2">
            <a:extLst>
              <a:ext uri="{FF2B5EF4-FFF2-40B4-BE49-F238E27FC236}">
                <a16:creationId xmlns:a16="http://schemas.microsoft.com/office/drawing/2014/main" id="{729FDAAF-FA6B-5908-586F-95AA71FA4ABB}"/>
              </a:ext>
            </a:extLst>
          </p:cNvPr>
          <p:cNvSpPr>
            <a:spLocks noGrp="1"/>
          </p:cNvSpPr>
          <p:nvPr>
            <p:ph idx="1"/>
          </p:nvPr>
        </p:nvSpPr>
        <p:spPr/>
        <p:txBody>
          <a:bodyPr/>
          <a:lstStyle/>
          <a:p>
            <a:pPr>
              <a:spcAft>
                <a:spcPts val="0"/>
              </a:spcAft>
            </a:pPr>
            <a:r>
              <a:rPr lang="en-US" dirty="0">
                <a:latin typeface="Arial"/>
                <a:cs typeface="Arial"/>
              </a:rPr>
              <a:t>LDAP</a:t>
            </a:r>
          </a:p>
          <a:p>
            <a:pPr>
              <a:spcAft>
                <a:spcPts val="0"/>
              </a:spcAft>
            </a:pPr>
            <a:r>
              <a:rPr lang="en-US" dirty="0">
                <a:latin typeface="Arial"/>
                <a:cs typeface="Arial"/>
              </a:rPr>
              <a:t>Kerberos</a:t>
            </a:r>
          </a:p>
          <a:p>
            <a:pPr>
              <a:spcAft>
                <a:spcPts val="0"/>
              </a:spcAft>
            </a:pPr>
            <a:r>
              <a:rPr lang="en-US" dirty="0">
                <a:latin typeface="Arial"/>
                <a:cs typeface="Arial"/>
              </a:rPr>
              <a:t>NTLM</a:t>
            </a:r>
          </a:p>
          <a:p>
            <a:pPr>
              <a:spcAft>
                <a:spcPts val="0"/>
              </a:spcAft>
            </a:pPr>
            <a:r>
              <a:rPr lang="en-US" dirty="0">
                <a:latin typeface="Arial"/>
                <a:cs typeface="Arial"/>
              </a:rPr>
              <a:t>RPC</a:t>
            </a:r>
          </a:p>
          <a:p>
            <a:pPr>
              <a:spcAft>
                <a:spcPts val="0"/>
              </a:spcAft>
            </a:pPr>
            <a:r>
              <a:rPr lang="en-US" dirty="0">
                <a:latin typeface="Arial"/>
                <a:cs typeface="Arial"/>
              </a:rPr>
              <a:t>DNS</a:t>
            </a:r>
            <a:endParaRPr lang="vi-VN" dirty="0">
              <a:latin typeface="Arial"/>
              <a:cs typeface="Arial"/>
            </a:endParaRPr>
          </a:p>
        </p:txBody>
      </p:sp>
      <p:sp>
        <p:nvSpPr>
          <p:cNvPr id="4" name="Chỗ dành sẵn cho Số hiệu Bản chiếu 3">
            <a:extLst>
              <a:ext uri="{FF2B5EF4-FFF2-40B4-BE49-F238E27FC236}">
                <a16:creationId xmlns:a16="http://schemas.microsoft.com/office/drawing/2014/main" id="{D42CC229-7B4F-7C90-3F91-C7100FBD79D9}"/>
              </a:ext>
            </a:extLst>
          </p:cNvPr>
          <p:cNvSpPr>
            <a:spLocks noGrp="1"/>
          </p:cNvSpPr>
          <p:nvPr>
            <p:ph type="sldNum" sz="quarter" idx="10"/>
          </p:nvPr>
        </p:nvSpPr>
        <p:spPr/>
        <p:txBody>
          <a:bodyPr/>
          <a:lstStyle/>
          <a:p>
            <a:fld id="{1376952F-4AC3-476E-9CF7-AD77D6AE19E7}" type="slidenum">
              <a:rPr lang="en-US" altLang="en-US"/>
              <a:pPr/>
              <a:t>16</a:t>
            </a:fld>
            <a:endParaRPr lang="en-US" altLang="en-US"/>
          </a:p>
        </p:txBody>
      </p:sp>
      <p:pic>
        <p:nvPicPr>
          <p:cNvPr id="5" name="Hình ảnh 4" descr="Ảnh có chứa văn bản, ảnh chụp màn hình, Phông chữ, số&#10;&#10;Mô tả được tự động tạo">
            <a:extLst>
              <a:ext uri="{FF2B5EF4-FFF2-40B4-BE49-F238E27FC236}">
                <a16:creationId xmlns:a16="http://schemas.microsoft.com/office/drawing/2014/main" id="{1D594C6C-6FC4-C10C-8F53-28B86122835A}"/>
              </a:ext>
            </a:extLst>
          </p:cNvPr>
          <p:cNvPicPr>
            <a:picLocks noChangeAspect="1"/>
          </p:cNvPicPr>
          <p:nvPr/>
        </p:nvPicPr>
        <p:blipFill>
          <a:blip r:embed="rId2"/>
          <a:stretch>
            <a:fillRect/>
          </a:stretch>
        </p:blipFill>
        <p:spPr>
          <a:xfrm>
            <a:off x="6487332" y="1246654"/>
            <a:ext cx="4971690" cy="4824768"/>
          </a:xfrm>
          <a:prstGeom prst="rect">
            <a:avLst/>
          </a:prstGeom>
        </p:spPr>
      </p:pic>
    </p:spTree>
    <p:extLst>
      <p:ext uri="{BB962C8B-B14F-4D97-AF65-F5344CB8AC3E}">
        <p14:creationId xmlns:p14="http://schemas.microsoft.com/office/powerpoint/2010/main" val="206717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F2BB406-2E25-B090-4862-5188C75A88D3}"/>
              </a:ext>
            </a:extLst>
          </p:cNvPr>
          <p:cNvSpPr>
            <a:spLocks noGrp="1"/>
          </p:cNvSpPr>
          <p:nvPr>
            <p:ph type="title"/>
          </p:nvPr>
        </p:nvSpPr>
        <p:spPr/>
        <p:txBody>
          <a:bodyPr/>
          <a:lstStyle/>
          <a:p>
            <a:r>
              <a:rPr lang="vi-VN" dirty="0" err="1">
                <a:latin typeface="Arial"/>
                <a:cs typeface="Arial"/>
              </a:rPr>
              <a:t>Active</a:t>
            </a:r>
            <a:r>
              <a:rPr lang="vi-VN" dirty="0">
                <a:latin typeface="Arial"/>
                <a:cs typeface="Arial"/>
              </a:rPr>
              <a:t> </a:t>
            </a:r>
            <a:r>
              <a:rPr lang="vi-VN" dirty="0" err="1">
                <a:latin typeface="Arial"/>
                <a:cs typeface="Arial"/>
              </a:rPr>
              <a:t>Directory</a:t>
            </a:r>
            <a:r>
              <a:rPr lang="vi-VN" dirty="0">
                <a:latin typeface="Arial"/>
                <a:cs typeface="Arial"/>
              </a:rPr>
              <a:t> </a:t>
            </a:r>
            <a:r>
              <a:rPr lang="vi-VN" dirty="0" err="1">
                <a:latin typeface="Arial"/>
                <a:cs typeface="Arial"/>
              </a:rPr>
              <a:t>Domain</a:t>
            </a:r>
            <a:r>
              <a:rPr lang="vi-VN" dirty="0">
                <a:latin typeface="Arial"/>
                <a:cs typeface="Arial"/>
              </a:rPr>
              <a:t> </a:t>
            </a:r>
            <a:r>
              <a:rPr lang="vi-VN" dirty="0" err="1">
                <a:latin typeface="Arial"/>
                <a:cs typeface="Arial"/>
              </a:rPr>
              <a:t>Services</a:t>
            </a:r>
          </a:p>
        </p:txBody>
      </p:sp>
      <p:sp>
        <p:nvSpPr>
          <p:cNvPr id="3" name="Chỗ dành sẵn cho Nội dung 2">
            <a:extLst>
              <a:ext uri="{FF2B5EF4-FFF2-40B4-BE49-F238E27FC236}">
                <a16:creationId xmlns:a16="http://schemas.microsoft.com/office/drawing/2014/main" id="{D25BADE3-455A-C62F-8962-6EF84B2FEC37}"/>
              </a:ext>
            </a:extLst>
          </p:cNvPr>
          <p:cNvSpPr>
            <a:spLocks noGrp="1"/>
          </p:cNvSpPr>
          <p:nvPr>
            <p:ph idx="1"/>
          </p:nvPr>
        </p:nvSpPr>
        <p:spPr/>
        <p:txBody>
          <a:bodyPr/>
          <a:lstStyle/>
          <a:p>
            <a:r>
              <a:rPr lang="vi-VN" dirty="0" err="1">
                <a:solidFill>
                  <a:srgbClr val="000000"/>
                </a:solidFill>
                <a:latin typeface="Arial"/>
                <a:cs typeface="Arial"/>
              </a:rPr>
              <a:t>Domains</a:t>
            </a:r>
            <a:r>
              <a:rPr lang="vi-VN" dirty="0">
                <a:solidFill>
                  <a:srgbClr val="000000"/>
                </a:solidFill>
                <a:latin typeface="Arial"/>
                <a:cs typeface="Arial"/>
              </a:rPr>
              <a:t> </a:t>
            </a:r>
            <a:r>
              <a:rPr lang="vi-VN" dirty="0" err="1">
                <a:solidFill>
                  <a:srgbClr val="000000"/>
                </a:solidFill>
                <a:latin typeface="Arial"/>
                <a:cs typeface="Arial"/>
              </a:rPr>
              <a:t>and</a:t>
            </a:r>
            <a:r>
              <a:rPr lang="vi-VN" dirty="0">
                <a:solidFill>
                  <a:srgbClr val="000000"/>
                </a:solidFill>
                <a:latin typeface="Arial"/>
                <a:cs typeface="Arial"/>
              </a:rPr>
              <a:t> </a:t>
            </a:r>
            <a:r>
              <a:rPr lang="vi-VN" dirty="0" err="1">
                <a:solidFill>
                  <a:srgbClr val="000000"/>
                </a:solidFill>
                <a:latin typeface="Arial"/>
                <a:cs typeface="Arial"/>
              </a:rPr>
              <a:t>Forests</a:t>
            </a:r>
            <a:endParaRPr lang="vi-VN">
              <a:solidFill>
                <a:srgbClr val="000000"/>
              </a:solidFill>
              <a:latin typeface="Arial"/>
              <a:cs typeface="Arial"/>
            </a:endParaRPr>
          </a:p>
          <a:p>
            <a:r>
              <a:rPr lang="vi-VN" err="1">
                <a:solidFill>
                  <a:srgbClr val="007ABF"/>
                </a:solidFill>
                <a:latin typeface="Arial"/>
                <a:cs typeface="Arial"/>
              </a:rPr>
              <a:t>Objects</a:t>
            </a:r>
            <a:endParaRPr lang="vi-VN">
              <a:solidFill>
                <a:srgbClr val="007ABF"/>
              </a:solidFill>
              <a:latin typeface="Arial"/>
              <a:cs typeface="Arial"/>
            </a:endParaRPr>
          </a:p>
          <a:p>
            <a:r>
              <a:rPr lang="vi-VN" dirty="0" err="1">
                <a:solidFill>
                  <a:srgbClr val="000000"/>
                </a:solidFill>
                <a:latin typeface="Arial"/>
                <a:cs typeface="Arial"/>
              </a:rPr>
              <a:t>Sites</a:t>
            </a:r>
            <a:r>
              <a:rPr lang="vi-VN" dirty="0">
                <a:solidFill>
                  <a:srgbClr val="000000"/>
                </a:solidFill>
                <a:latin typeface="Arial"/>
                <a:cs typeface="Arial"/>
              </a:rPr>
              <a:t> </a:t>
            </a:r>
            <a:r>
              <a:rPr lang="vi-VN" dirty="0" err="1">
                <a:solidFill>
                  <a:srgbClr val="000000"/>
                </a:solidFill>
                <a:latin typeface="Arial"/>
                <a:cs typeface="Arial"/>
              </a:rPr>
              <a:t>and</a:t>
            </a:r>
            <a:r>
              <a:rPr lang="vi-VN" dirty="0">
                <a:solidFill>
                  <a:srgbClr val="000000"/>
                </a:solidFill>
                <a:latin typeface="Arial"/>
                <a:cs typeface="Arial"/>
              </a:rPr>
              <a:t> </a:t>
            </a:r>
            <a:r>
              <a:rPr lang="vi-VN" dirty="0" err="1">
                <a:solidFill>
                  <a:srgbClr val="000000"/>
                </a:solidFill>
                <a:latin typeface="Arial"/>
                <a:cs typeface="Arial"/>
              </a:rPr>
              <a:t>Replication</a:t>
            </a:r>
            <a:endParaRPr lang="vi-VN">
              <a:solidFill>
                <a:srgbClr val="000000"/>
              </a:solidFill>
              <a:latin typeface="Arial"/>
              <a:cs typeface="Arial"/>
            </a:endParaRPr>
          </a:p>
          <a:p>
            <a:endParaRPr lang="vi-VN" dirty="0"/>
          </a:p>
        </p:txBody>
      </p:sp>
      <p:sp>
        <p:nvSpPr>
          <p:cNvPr id="4" name="Chỗ dành sẵn cho Số hiệu Bản chiếu 3">
            <a:extLst>
              <a:ext uri="{FF2B5EF4-FFF2-40B4-BE49-F238E27FC236}">
                <a16:creationId xmlns:a16="http://schemas.microsoft.com/office/drawing/2014/main" id="{6AF605E4-9394-3CE0-44E6-FBDD6BB122F6}"/>
              </a:ext>
            </a:extLst>
          </p:cNvPr>
          <p:cNvSpPr>
            <a:spLocks noGrp="1"/>
          </p:cNvSpPr>
          <p:nvPr>
            <p:ph type="sldNum" sz="quarter" idx="10"/>
          </p:nvPr>
        </p:nvSpPr>
        <p:spPr/>
        <p:txBody>
          <a:bodyPr/>
          <a:lstStyle/>
          <a:p>
            <a:fld id="{1376952F-4AC3-476E-9CF7-AD77D6AE19E7}" type="slidenum">
              <a:rPr lang="en-US" altLang="en-US"/>
              <a:pPr/>
              <a:t>17</a:t>
            </a:fld>
            <a:endParaRPr lang="en-US" altLang="en-US"/>
          </a:p>
        </p:txBody>
      </p:sp>
    </p:spTree>
    <p:extLst>
      <p:ext uri="{BB962C8B-B14F-4D97-AF65-F5344CB8AC3E}">
        <p14:creationId xmlns:p14="http://schemas.microsoft.com/office/powerpoint/2010/main" val="3053874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A66C5C0-E51A-262C-9A1C-8350FE7F72D2}"/>
              </a:ext>
            </a:extLst>
          </p:cNvPr>
          <p:cNvSpPr>
            <a:spLocks noGrp="1"/>
          </p:cNvSpPr>
          <p:nvPr>
            <p:ph type="title"/>
          </p:nvPr>
        </p:nvSpPr>
        <p:spPr/>
        <p:txBody>
          <a:bodyPr/>
          <a:lstStyle/>
          <a:p>
            <a:r>
              <a:rPr lang="vi-VN" dirty="0" err="1">
                <a:latin typeface="Arial"/>
                <a:cs typeface="Arial"/>
              </a:rPr>
              <a:t>Domain</a:t>
            </a:r>
            <a:r>
              <a:rPr lang="vi-VN" dirty="0">
                <a:latin typeface="Arial"/>
                <a:cs typeface="Arial"/>
              </a:rPr>
              <a:t> </a:t>
            </a:r>
            <a:r>
              <a:rPr lang="vi-VN" dirty="0" err="1">
                <a:latin typeface="Arial"/>
                <a:cs typeface="Arial"/>
              </a:rPr>
              <a:t>Users</a:t>
            </a:r>
          </a:p>
        </p:txBody>
      </p:sp>
      <p:pic>
        <p:nvPicPr>
          <p:cNvPr id="5" name="Chỗ dành sẵn cho Nội dung 4" descr="Ảnh có chứa văn bản, Mặt người, ảnh chụp màn hình, phần mềm&#10;&#10;Mô tả được tự động tạo">
            <a:extLst>
              <a:ext uri="{FF2B5EF4-FFF2-40B4-BE49-F238E27FC236}">
                <a16:creationId xmlns:a16="http://schemas.microsoft.com/office/drawing/2014/main" id="{3099F318-CEEB-5C3B-B11C-F120DBE20EFF}"/>
              </a:ext>
            </a:extLst>
          </p:cNvPr>
          <p:cNvPicPr>
            <a:picLocks noGrp="1" noChangeAspect="1"/>
          </p:cNvPicPr>
          <p:nvPr>
            <p:ph idx="1"/>
          </p:nvPr>
        </p:nvPicPr>
        <p:blipFill>
          <a:blip r:embed="rId2"/>
          <a:stretch>
            <a:fillRect/>
          </a:stretch>
        </p:blipFill>
        <p:spPr>
          <a:xfrm>
            <a:off x="5775677" y="1183037"/>
            <a:ext cx="4969839" cy="4351338"/>
          </a:xfrm>
        </p:spPr>
      </p:pic>
      <p:sp>
        <p:nvSpPr>
          <p:cNvPr id="4" name="Chỗ dành sẵn cho Số hiệu Bản chiếu 3">
            <a:extLst>
              <a:ext uri="{FF2B5EF4-FFF2-40B4-BE49-F238E27FC236}">
                <a16:creationId xmlns:a16="http://schemas.microsoft.com/office/drawing/2014/main" id="{D6F7F22E-D3B0-C03B-DCF9-4D67FF2DA1DC}"/>
              </a:ext>
            </a:extLst>
          </p:cNvPr>
          <p:cNvSpPr>
            <a:spLocks noGrp="1"/>
          </p:cNvSpPr>
          <p:nvPr>
            <p:ph type="sldNum" sz="quarter" idx="10"/>
          </p:nvPr>
        </p:nvSpPr>
        <p:spPr/>
        <p:txBody>
          <a:bodyPr/>
          <a:lstStyle/>
          <a:p>
            <a:fld id="{1376952F-4AC3-476E-9CF7-AD77D6AE19E7}" type="slidenum">
              <a:rPr lang="en-US" altLang="en-US"/>
              <a:pPr/>
              <a:t>18</a:t>
            </a:fld>
            <a:endParaRPr lang="en-US" altLang="en-US"/>
          </a:p>
        </p:txBody>
      </p:sp>
    </p:spTree>
    <p:extLst>
      <p:ext uri="{BB962C8B-B14F-4D97-AF65-F5344CB8AC3E}">
        <p14:creationId xmlns:p14="http://schemas.microsoft.com/office/powerpoint/2010/main" val="4174227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83254C-0119-DF3F-5812-B7725D427FED}"/>
              </a:ext>
            </a:extLst>
          </p:cNvPr>
          <p:cNvSpPr>
            <a:spLocks noGrp="1"/>
          </p:cNvSpPr>
          <p:nvPr>
            <p:ph type="title"/>
          </p:nvPr>
        </p:nvSpPr>
        <p:spPr/>
        <p:txBody>
          <a:bodyPr/>
          <a:lstStyle/>
          <a:p>
            <a:r>
              <a:rPr lang="vi-VN" dirty="0" err="1">
                <a:latin typeface="Arial"/>
                <a:cs typeface="Arial"/>
              </a:rPr>
              <a:t>Domain</a:t>
            </a:r>
            <a:r>
              <a:rPr lang="vi-VN" dirty="0">
                <a:latin typeface="Arial"/>
                <a:cs typeface="Arial"/>
              </a:rPr>
              <a:t> </a:t>
            </a:r>
            <a:r>
              <a:rPr lang="vi-VN" dirty="0" err="1">
                <a:latin typeface="Arial"/>
                <a:cs typeface="Arial"/>
              </a:rPr>
              <a:t>Groups</a:t>
            </a:r>
          </a:p>
        </p:txBody>
      </p:sp>
      <p:sp>
        <p:nvSpPr>
          <p:cNvPr id="3" name="Chỗ dành sẵn cho Nội dung 2">
            <a:extLst>
              <a:ext uri="{FF2B5EF4-FFF2-40B4-BE49-F238E27FC236}">
                <a16:creationId xmlns:a16="http://schemas.microsoft.com/office/drawing/2014/main" id="{2651A020-FC8C-129A-4193-7C6C70F553E0}"/>
              </a:ext>
            </a:extLst>
          </p:cNvPr>
          <p:cNvSpPr>
            <a:spLocks noGrp="1"/>
          </p:cNvSpPr>
          <p:nvPr>
            <p:ph idx="1"/>
          </p:nvPr>
        </p:nvSpPr>
        <p:spPr/>
        <p:txBody>
          <a:bodyPr/>
          <a:lstStyle/>
          <a:p>
            <a:pPr>
              <a:spcAft>
                <a:spcPts val="0"/>
              </a:spcAft>
            </a:pPr>
            <a:r>
              <a:rPr lang="en-US" dirty="0">
                <a:latin typeface="Arial"/>
                <a:cs typeface="Arial"/>
              </a:rPr>
              <a:t>Type </a:t>
            </a:r>
          </a:p>
          <a:p>
            <a:pPr lvl="1">
              <a:spcAft>
                <a:spcPts val="0"/>
              </a:spcAft>
            </a:pPr>
            <a:r>
              <a:rPr lang="en-US" dirty="0">
                <a:latin typeface="Arial"/>
                <a:cs typeface="Arial"/>
              </a:rPr>
              <a:t>Security</a:t>
            </a:r>
          </a:p>
          <a:p>
            <a:pPr lvl="1">
              <a:spcAft>
                <a:spcPts val="0"/>
              </a:spcAft>
            </a:pPr>
            <a:r>
              <a:rPr lang="en-US" dirty="0">
                <a:latin typeface="Arial"/>
                <a:cs typeface="Arial"/>
              </a:rPr>
              <a:t>Distribution</a:t>
            </a:r>
          </a:p>
          <a:p>
            <a:pPr>
              <a:spcAft>
                <a:spcPts val="0"/>
              </a:spcAft>
            </a:pPr>
            <a:r>
              <a:rPr lang="en-US" dirty="0">
                <a:latin typeface="Arial"/>
                <a:cs typeface="Arial"/>
              </a:rPr>
              <a:t>Scope</a:t>
            </a:r>
          </a:p>
          <a:p>
            <a:pPr lvl="1">
              <a:spcAft>
                <a:spcPts val="0"/>
              </a:spcAft>
            </a:pPr>
            <a:r>
              <a:rPr lang="en-US" dirty="0">
                <a:latin typeface="Arial"/>
                <a:cs typeface="Arial"/>
              </a:rPr>
              <a:t>Domain Local</a:t>
            </a:r>
          </a:p>
          <a:p>
            <a:pPr lvl="1">
              <a:spcAft>
                <a:spcPts val="0"/>
              </a:spcAft>
            </a:pPr>
            <a:r>
              <a:rPr lang="en-US" dirty="0">
                <a:latin typeface="Arial"/>
                <a:cs typeface="Arial"/>
              </a:rPr>
              <a:t>Global</a:t>
            </a:r>
          </a:p>
          <a:p>
            <a:pPr lvl="1">
              <a:spcAft>
                <a:spcPts val="0"/>
              </a:spcAft>
            </a:pPr>
            <a:r>
              <a:rPr lang="en-US" dirty="0">
                <a:latin typeface="Arial"/>
                <a:cs typeface="Arial"/>
              </a:rPr>
              <a:t>Universal </a:t>
            </a:r>
            <a:endParaRPr lang="vi-VN" dirty="0">
              <a:latin typeface="Arial"/>
              <a:cs typeface="Arial"/>
            </a:endParaRPr>
          </a:p>
        </p:txBody>
      </p:sp>
      <p:sp>
        <p:nvSpPr>
          <p:cNvPr id="4" name="Chỗ dành sẵn cho Số hiệu Bản chiếu 3">
            <a:extLst>
              <a:ext uri="{FF2B5EF4-FFF2-40B4-BE49-F238E27FC236}">
                <a16:creationId xmlns:a16="http://schemas.microsoft.com/office/drawing/2014/main" id="{0CAA3FC1-ED3A-04E7-80A7-5A5009F9A78B}"/>
              </a:ext>
            </a:extLst>
          </p:cNvPr>
          <p:cNvSpPr>
            <a:spLocks noGrp="1"/>
          </p:cNvSpPr>
          <p:nvPr>
            <p:ph type="sldNum" sz="quarter" idx="10"/>
          </p:nvPr>
        </p:nvSpPr>
        <p:spPr/>
        <p:txBody>
          <a:bodyPr/>
          <a:lstStyle/>
          <a:p>
            <a:fld id="{1376952F-4AC3-476E-9CF7-AD77D6AE19E7}" type="slidenum">
              <a:rPr lang="en-US" altLang="en-US"/>
              <a:pPr/>
              <a:t>19</a:t>
            </a:fld>
            <a:endParaRPr lang="en-US" altLang="en-US"/>
          </a:p>
        </p:txBody>
      </p:sp>
      <p:pic>
        <p:nvPicPr>
          <p:cNvPr id="5" name="Hình ảnh 4" descr="Ảnh có chứa văn bản, Mặt người, phim hoạt hình, hình mẫu&#10;&#10;Mô tả được tự động tạo">
            <a:extLst>
              <a:ext uri="{FF2B5EF4-FFF2-40B4-BE49-F238E27FC236}">
                <a16:creationId xmlns:a16="http://schemas.microsoft.com/office/drawing/2014/main" id="{F597D3EF-8753-773F-FFEB-A17EE3F229BD}"/>
              </a:ext>
            </a:extLst>
          </p:cNvPr>
          <p:cNvPicPr>
            <a:picLocks noChangeAspect="1"/>
          </p:cNvPicPr>
          <p:nvPr/>
        </p:nvPicPr>
        <p:blipFill>
          <a:blip r:embed="rId3"/>
          <a:stretch>
            <a:fillRect/>
          </a:stretch>
        </p:blipFill>
        <p:spPr>
          <a:xfrm>
            <a:off x="5925518" y="1224726"/>
            <a:ext cx="4977539" cy="4641021"/>
          </a:xfrm>
          <a:prstGeom prst="rect">
            <a:avLst/>
          </a:prstGeom>
        </p:spPr>
      </p:pic>
    </p:spTree>
    <p:extLst>
      <p:ext uri="{BB962C8B-B14F-4D97-AF65-F5344CB8AC3E}">
        <p14:creationId xmlns:p14="http://schemas.microsoft.com/office/powerpoint/2010/main" val="272818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Mục đích bài học</a:t>
            </a:r>
          </a:p>
        </p:txBody>
      </p:sp>
      <p:sp>
        <p:nvSpPr>
          <p:cNvPr id="190467" name="Rectangle 3"/>
          <p:cNvSpPr>
            <a:spLocks noGrp="1" noChangeArrowheads="1"/>
          </p:cNvSpPr>
          <p:nvPr>
            <p:ph idx="1"/>
          </p:nvPr>
        </p:nvSpPr>
        <p:spPr>
          <a:xfrm>
            <a:off x="366713" y="1066800"/>
            <a:ext cx="10377487" cy="4608513"/>
          </a:xfrm>
        </p:spPr>
        <p:txBody>
          <a:bodyPr rtlCol="0">
            <a:normAutofit/>
          </a:bodyPr>
          <a:lstStyle/>
          <a:p>
            <a:pPr eaLnBrk="1" fontAlgn="auto" hangingPunct="1">
              <a:lnSpc>
                <a:spcPct val="150000"/>
              </a:lnSpc>
              <a:spcAft>
                <a:spcPts val="0"/>
              </a:spcAft>
              <a:defRPr/>
            </a:pPr>
            <a:r>
              <a:rPr lang="en-US" altLang="en-US" sz="2400" dirty="0" err="1">
                <a:latin typeface="Arial"/>
                <a:cs typeface="Arial"/>
              </a:rPr>
              <a:t>Tìm</a:t>
            </a:r>
            <a:r>
              <a:rPr lang="en-US" altLang="en-US" sz="2400" dirty="0">
                <a:latin typeface="Arial"/>
                <a:cs typeface="Arial"/>
              </a:rPr>
              <a:t> </a:t>
            </a:r>
            <a:r>
              <a:rPr lang="en-US" altLang="en-US" sz="2400" dirty="0" err="1">
                <a:latin typeface="Arial"/>
                <a:cs typeface="Arial"/>
              </a:rPr>
              <a:t>hiểu</a:t>
            </a:r>
            <a:r>
              <a:rPr lang="en-US" altLang="en-US" sz="2400" dirty="0">
                <a:latin typeface="Arial"/>
                <a:cs typeface="Arial"/>
              </a:rPr>
              <a:t> </a:t>
            </a:r>
            <a:r>
              <a:rPr lang="en-US" altLang="en-US" sz="2400" dirty="0" err="1">
                <a:latin typeface="Arial"/>
                <a:cs typeface="Arial"/>
              </a:rPr>
              <a:t>về</a:t>
            </a:r>
            <a:r>
              <a:rPr lang="en-US" altLang="en-US" sz="2400" dirty="0">
                <a:latin typeface="Arial"/>
                <a:cs typeface="Arial"/>
              </a:rPr>
              <a:t> </a:t>
            </a:r>
            <a:r>
              <a:rPr lang="en-US" altLang="en-US" sz="2400" dirty="0" err="1">
                <a:latin typeface="Arial"/>
                <a:cs typeface="Arial"/>
              </a:rPr>
              <a:t>kiến</a:t>
            </a:r>
            <a:r>
              <a:rPr lang="en-US" altLang="en-US" sz="2400" dirty="0">
                <a:latin typeface="Arial"/>
                <a:cs typeface="Arial"/>
              </a:rPr>
              <a:t> </a:t>
            </a:r>
            <a:r>
              <a:rPr lang="en-US" altLang="en-US" sz="2400" dirty="0" err="1">
                <a:latin typeface="Arial"/>
                <a:cs typeface="Arial"/>
              </a:rPr>
              <a:t>thức</a:t>
            </a:r>
            <a:r>
              <a:rPr lang="en-US" altLang="en-US" sz="2400" dirty="0">
                <a:latin typeface="Arial"/>
                <a:cs typeface="Arial"/>
              </a:rPr>
              <a:t> </a:t>
            </a:r>
            <a:r>
              <a:rPr lang="en-US" altLang="en-US" sz="2400" dirty="0" err="1">
                <a:latin typeface="Arial"/>
                <a:cs typeface="Arial"/>
              </a:rPr>
              <a:t>cơ</a:t>
            </a:r>
            <a:r>
              <a:rPr lang="en-US" altLang="en-US" sz="2400" dirty="0">
                <a:latin typeface="Arial"/>
                <a:cs typeface="Arial"/>
              </a:rPr>
              <a:t> </a:t>
            </a:r>
            <a:r>
              <a:rPr lang="en-US" altLang="en-US" sz="2400" dirty="0" err="1">
                <a:latin typeface="Arial"/>
                <a:cs typeface="Arial"/>
              </a:rPr>
              <a:t>bản</a:t>
            </a:r>
            <a:r>
              <a:rPr lang="en-US" altLang="en-US" sz="2400" dirty="0">
                <a:latin typeface="Arial"/>
                <a:cs typeface="Arial"/>
              </a:rPr>
              <a:t> </a:t>
            </a:r>
            <a:r>
              <a:rPr lang="en-US" altLang="en-US" sz="2400" dirty="0" err="1">
                <a:latin typeface="Arial"/>
                <a:cs typeface="Arial"/>
              </a:rPr>
              <a:t>về</a:t>
            </a:r>
            <a:r>
              <a:rPr lang="en-US" altLang="en-US" sz="2400" dirty="0">
                <a:latin typeface="Arial"/>
                <a:cs typeface="Arial"/>
              </a:rPr>
              <a:t> </a:t>
            </a:r>
            <a:r>
              <a:rPr lang="en-US" sz="2400" dirty="0">
                <a:latin typeface="Arial"/>
                <a:cs typeface="Arial"/>
              </a:rPr>
              <a:t>Active Directory </a:t>
            </a:r>
            <a:endParaRPr lang="en-US" altLang="en-US" sz="2400" dirty="0" err="1"/>
          </a:p>
          <a:p>
            <a:pPr>
              <a:lnSpc>
                <a:spcPct val="150000"/>
              </a:lnSpc>
              <a:spcAft>
                <a:spcPts val="0"/>
              </a:spcAft>
              <a:defRPr/>
            </a:pPr>
            <a:r>
              <a:rPr lang="en-US" sz="2400" dirty="0" err="1">
                <a:latin typeface="Arial"/>
                <a:cs typeface="Arial"/>
              </a:rPr>
              <a:t>Thực</a:t>
            </a:r>
            <a:r>
              <a:rPr lang="en-US" sz="2400" dirty="0">
                <a:latin typeface="Arial"/>
                <a:cs typeface="Arial"/>
              </a:rPr>
              <a:t> </a:t>
            </a:r>
            <a:r>
              <a:rPr lang="en-US" sz="2400" dirty="0" err="1">
                <a:latin typeface="Arial"/>
                <a:cs typeface="Arial"/>
              </a:rPr>
              <a:t>hành</a:t>
            </a:r>
            <a:r>
              <a:rPr lang="en-US" sz="2400" dirty="0">
                <a:latin typeface="Arial"/>
                <a:cs typeface="Arial"/>
              </a:rPr>
              <a:t> </a:t>
            </a:r>
            <a:r>
              <a:rPr lang="en-US" sz="2400" dirty="0" err="1">
                <a:latin typeface="Arial"/>
                <a:cs typeface="Arial"/>
              </a:rPr>
              <a:t>cài</a:t>
            </a:r>
            <a:r>
              <a:rPr lang="en-US" sz="2400" dirty="0">
                <a:latin typeface="Arial"/>
                <a:cs typeface="Arial"/>
              </a:rPr>
              <a:t> </a:t>
            </a:r>
            <a:r>
              <a:rPr lang="en-US" sz="2400" dirty="0" err="1">
                <a:latin typeface="Arial"/>
                <a:cs typeface="Arial"/>
              </a:rPr>
              <a:t>đặt</a:t>
            </a:r>
            <a:r>
              <a:rPr lang="en-US" sz="2400" dirty="0">
                <a:latin typeface="Arial"/>
                <a:cs typeface="Arial"/>
              </a:rPr>
              <a:t> </a:t>
            </a:r>
            <a:r>
              <a:rPr lang="en-US" sz="2400" dirty="0" err="1">
                <a:latin typeface="Arial"/>
                <a:cs typeface="Arial"/>
              </a:rPr>
              <a:t>và</a:t>
            </a:r>
            <a:r>
              <a:rPr lang="en-US" sz="2400" dirty="0">
                <a:latin typeface="Arial"/>
                <a:cs typeface="Arial"/>
              </a:rPr>
              <a:t> </a:t>
            </a:r>
            <a:r>
              <a:rPr lang="en-US" sz="2400" dirty="0" err="1">
                <a:latin typeface="Arial"/>
                <a:cs typeface="Arial"/>
              </a:rPr>
              <a:t>cấu</a:t>
            </a:r>
            <a:r>
              <a:rPr lang="en-US" sz="2400" dirty="0">
                <a:latin typeface="Arial"/>
                <a:cs typeface="Arial"/>
              </a:rPr>
              <a:t> </a:t>
            </a:r>
            <a:r>
              <a:rPr lang="en-US" sz="2400" dirty="0" err="1">
                <a:latin typeface="Arial"/>
                <a:cs typeface="Arial"/>
              </a:rPr>
              <a:t>hình</a:t>
            </a:r>
            <a:r>
              <a:rPr lang="en-US" sz="2400" dirty="0">
                <a:latin typeface="Arial"/>
                <a:cs typeface="Arial"/>
              </a:rPr>
              <a:t> Window Server </a:t>
            </a:r>
            <a:r>
              <a:rPr lang="en-US" sz="2400" dirty="0" err="1">
                <a:latin typeface="Arial"/>
                <a:cs typeface="Arial"/>
              </a:rPr>
              <a:t>và</a:t>
            </a:r>
            <a:r>
              <a:rPr lang="en-US" sz="2400" dirty="0">
                <a:latin typeface="Arial"/>
                <a:cs typeface="Arial"/>
              </a:rPr>
              <a:t> Active Directory</a:t>
            </a:r>
          </a:p>
          <a:p>
            <a:pPr>
              <a:lnSpc>
                <a:spcPct val="150000"/>
              </a:lnSpc>
              <a:spcAft>
                <a:spcPts val="0"/>
              </a:spcAft>
              <a:defRPr/>
            </a:pPr>
            <a:r>
              <a:rPr lang="en-US" sz="2400" dirty="0" err="1">
                <a:latin typeface="Arial"/>
                <a:cs typeface="Arial"/>
              </a:rPr>
              <a:t>Tìm</a:t>
            </a:r>
            <a:r>
              <a:rPr lang="en-US" sz="2400" dirty="0">
                <a:latin typeface="Arial"/>
                <a:cs typeface="Arial"/>
              </a:rPr>
              <a:t> </a:t>
            </a:r>
            <a:r>
              <a:rPr lang="en-US" sz="2400" dirty="0" err="1">
                <a:latin typeface="Arial"/>
                <a:cs typeface="Arial"/>
              </a:rPr>
              <a:t>hiểu</a:t>
            </a:r>
            <a:r>
              <a:rPr lang="en-US" sz="2400" dirty="0">
                <a:latin typeface="Arial"/>
                <a:cs typeface="Arial"/>
              </a:rPr>
              <a:t> </a:t>
            </a:r>
            <a:r>
              <a:rPr lang="en-US" sz="2400" dirty="0" err="1">
                <a:latin typeface="Arial"/>
                <a:cs typeface="Arial"/>
              </a:rPr>
              <a:t>về</a:t>
            </a:r>
            <a:r>
              <a:rPr lang="en-US" sz="2400" dirty="0">
                <a:latin typeface="Arial"/>
                <a:cs typeface="Arial"/>
              </a:rPr>
              <a:t> </a:t>
            </a:r>
            <a:r>
              <a:rPr lang="en-US" sz="2400" dirty="0" err="1">
                <a:latin typeface="Arial"/>
                <a:cs typeface="Arial"/>
              </a:rPr>
              <a:t>kiến</a:t>
            </a:r>
            <a:r>
              <a:rPr lang="en-US" sz="2400" dirty="0">
                <a:latin typeface="Arial"/>
                <a:cs typeface="Arial"/>
              </a:rPr>
              <a:t> </a:t>
            </a:r>
            <a:r>
              <a:rPr lang="en-US" sz="2400" dirty="0" err="1">
                <a:latin typeface="Arial"/>
                <a:cs typeface="Arial"/>
              </a:rPr>
              <a:t>thức</a:t>
            </a:r>
            <a:r>
              <a:rPr lang="en-US" sz="2400" dirty="0">
                <a:latin typeface="Arial"/>
                <a:cs typeface="Arial"/>
              </a:rPr>
              <a:t> </a:t>
            </a:r>
            <a:r>
              <a:rPr lang="en-US" sz="2400" dirty="0" err="1">
                <a:latin typeface="Arial"/>
                <a:cs typeface="Arial"/>
              </a:rPr>
              <a:t>cơ</a:t>
            </a:r>
            <a:r>
              <a:rPr lang="en-US" sz="2400" dirty="0">
                <a:latin typeface="Arial"/>
                <a:cs typeface="Arial"/>
              </a:rPr>
              <a:t> </a:t>
            </a:r>
            <a:r>
              <a:rPr lang="en-US" sz="2400" dirty="0" err="1">
                <a:latin typeface="Arial"/>
                <a:cs typeface="Arial"/>
              </a:rPr>
              <a:t>bản</a:t>
            </a:r>
            <a:r>
              <a:rPr lang="en-US" sz="2400" dirty="0">
                <a:latin typeface="Arial"/>
                <a:cs typeface="Arial"/>
              </a:rPr>
              <a:t> </a:t>
            </a:r>
            <a:r>
              <a:rPr lang="en-US" sz="2400" dirty="0" err="1">
                <a:latin typeface="Arial"/>
                <a:cs typeface="Arial"/>
              </a:rPr>
              <a:t>về</a:t>
            </a:r>
            <a:r>
              <a:rPr lang="en-US" sz="2400" dirty="0">
                <a:latin typeface="Arial"/>
                <a:cs typeface="Arial"/>
              </a:rPr>
              <a:t> share file CIFS/SMB</a:t>
            </a:r>
            <a:endParaRPr lang="en-US" sz="2400" dirty="0"/>
          </a:p>
          <a:p>
            <a:pPr>
              <a:lnSpc>
                <a:spcPct val="150000"/>
              </a:lnSpc>
              <a:spcAft>
                <a:spcPts val="0"/>
              </a:spcAft>
              <a:defRPr/>
            </a:pPr>
            <a:r>
              <a:rPr lang="en-US" sz="2400" dirty="0" err="1">
                <a:latin typeface="Arial"/>
                <a:cs typeface="Arial"/>
              </a:rPr>
              <a:t>Thực</a:t>
            </a:r>
            <a:r>
              <a:rPr lang="en-US" sz="2400" dirty="0">
                <a:latin typeface="Arial"/>
                <a:cs typeface="Arial"/>
              </a:rPr>
              <a:t> </a:t>
            </a:r>
            <a:r>
              <a:rPr lang="en-US" sz="2400" dirty="0" err="1">
                <a:latin typeface="Arial"/>
                <a:cs typeface="Arial"/>
              </a:rPr>
              <a:t>hành</a:t>
            </a:r>
            <a:r>
              <a:rPr lang="en-US" sz="2400" dirty="0">
                <a:latin typeface="Arial"/>
                <a:cs typeface="Arial"/>
              </a:rPr>
              <a:t> </a:t>
            </a:r>
            <a:r>
              <a:rPr lang="en-US" sz="2400" dirty="0" err="1">
                <a:latin typeface="Arial"/>
                <a:cs typeface="Arial"/>
              </a:rPr>
              <a:t>cài</a:t>
            </a:r>
            <a:r>
              <a:rPr lang="en-US" sz="2400" dirty="0">
                <a:latin typeface="Arial"/>
                <a:cs typeface="Arial"/>
              </a:rPr>
              <a:t> </a:t>
            </a:r>
            <a:r>
              <a:rPr lang="en-US" sz="2400" dirty="0" err="1">
                <a:latin typeface="Arial"/>
                <a:cs typeface="Arial"/>
              </a:rPr>
              <a:t>đặt</a:t>
            </a:r>
            <a:r>
              <a:rPr lang="en-US" sz="2400" dirty="0">
                <a:latin typeface="Arial"/>
                <a:cs typeface="Arial"/>
              </a:rPr>
              <a:t> </a:t>
            </a:r>
            <a:r>
              <a:rPr lang="en-US" sz="2400" dirty="0" err="1">
                <a:latin typeface="Arial"/>
                <a:cs typeface="Arial"/>
              </a:rPr>
              <a:t>và</a:t>
            </a:r>
            <a:r>
              <a:rPr lang="en-US" sz="2400" dirty="0">
                <a:latin typeface="Arial"/>
                <a:cs typeface="Arial"/>
              </a:rPr>
              <a:t> </a:t>
            </a:r>
            <a:r>
              <a:rPr lang="en-US" sz="2400" dirty="0" err="1">
                <a:latin typeface="Arial"/>
                <a:cs typeface="Arial"/>
              </a:rPr>
              <a:t>cấu</a:t>
            </a:r>
            <a:r>
              <a:rPr lang="en-US" sz="2400" dirty="0">
                <a:latin typeface="Arial"/>
                <a:cs typeface="Arial"/>
              </a:rPr>
              <a:t> </a:t>
            </a:r>
            <a:r>
              <a:rPr lang="en-US" sz="2400" dirty="0" err="1">
                <a:latin typeface="Arial"/>
                <a:cs typeface="Arial"/>
              </a:rPr>
              <a:t>hình</a:t>
            </a:r>
            <a:r>
              <a:rPr lang="en-US" sz="2400" dirty="0">
                <a:latin typeface="Arial"/>
                <a:cs typeface="Arial"/>
              </a:rPr>
              <a:t> CIFS/SMB</a:t>
            </a:r>
            <a:endParaRPr lang="en-US" sz="2400" dirty="0"/>
          </a:p>
          <a:p>
            <a:pPr>
              <a:lnSpc>
                <a:spcPct val="150000"/>
              </a:lnSpc>
              <a:spcAft>
                <a:spcPts val="0"/>
              </a:spcAft>
              <a:defRPr/>
            </a:pPr>
            <a:endParaRPr lang="en-US" altLang="en-US" sz="240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E551676-98EB-BF75-814B-097927636EBE}"/>
              </a:ext>
            </a:extLst>
          </p:cNvPr>
          <p:cNvSpPr>
            <a:spLocks noGrp="1"/>
          </p:cNvSpPr>
          <p:nvPr>
            <p:ph type="title"/>
          </p:nvPr>
        </p:nvSpPr>
        <p:spPr/>
        <p:txBody>
          <a:bodyPr/>
          <a:lstStyle/>
          <a:p>
            <a:r>
              <a:rPr lang="vi-VN" err="1">
                <a:latin typeface="Arial"/>
                <a:cs typeface="Arial"/>
              </a:rPr>
              <a:t>Domain</a:t>
            </a:r>
            <a:r>
              <a:rPr lang="vi-VN">
                <a:latin typeface="Arial"/>
                <a:cs typeface="Arial"/>
              </a:rPr>
              <a:t> </a:t>
            </a:r>
            <a:r>
              <a:rPr lang="vi-VN" err="1">
                <a:latin typeface="Arial"/>
                <a:cs typeface="Arial"/>
              </a:rPr>
              <a:t>Computers</a:t>
            </a:r>
          </a:p>
        </p:txBody>
      </p:sp>
      <p:pic>
        <p:nvPicPr>
          <p:cNvPr id="5" name="Chỗ dành sẵn cho Nội dung 4" descr="Ảnh có chứa văn bản, ảnh chụp màn hình, phần mềm, màn hình&#10;&#10;Mô tả được tự động tạo">
            <a:extLst>
              <a:ext uri="{FF2B5EF4-FFF2-40B4-BE49-F238E27FC236}">
                <a16:creationId xmlns:a16="http://schemas.microsoft.com/office/drawing/2014/main" id="{6A8756FB-6A50-FAB8-8ACF-1697E01B38B8}"/>
              </a:ext>
            </a:extLst>
          </p:cNvPr>
          <p:cNvPicPr>
            <a:picLocks noGrp="1" noChangeAspect="1"/>
          </p:cNvPicPr>
          <p:nvPr>
            <p:ph idx="1"/>
          </p:nvPr>
        </p:nvPicPr>
        <p:blipFill>
          <a:blip r:embed="rId2"/>
          <a:stretch>
            <a:fillRect/>
          </a:stretch>
        </p:blipFill>
        <p:spPr>
          <a:xfrm>
            <a:off x="3245717" y="1428427"/>
            <a:ext cx="6026031" cy="4351338"/>
          </a:xfrm>
        </p:spPr>
      </p:pic>
      <p:sp>
        <p:nvSpPr>
          <p:cNvPr id="4" name="Chỗ dành sẵn cho Số hiệu Bản chiếu 3">
            <a:extLst>
              <a:ext uri="{FF2B5EF4-FFF2-40B4-BE49-F238E27FC236}">
                <a16:creationId xmlns:a16="http://schemas.microsoft.com/office/drawing/2014/main" id="{66739797-7979-D38B-3604-AEF0085C12D5}"/>
              </a:ext>
            </a:extLst>
          </p:cNvPr>
          <p:cNvSpPr>
            <a:spLocks noGrp="1"/>
          </p:cNvSpPr>
          <p:nvPr>
            <p:ph type="sldNum" sz="quarter" idx="10"/>
          </p:nvPr>
        </p:nvSpPr>
        <p:spPr/>
        <p:txBody>
          <a:bodyPr/>
          <a:lstStyle/>
          <a:p>
            <a:fld id="{1376952F-4AC3-476E-9CF7-AD77D6AE19E7}" type="slidenum">
              <a:rPr lang="en-US" altLang="en-US"/>
              <a:pPr/>
              <a:t>20</a:t>
            </a:fld>
            <a:endParaRPr lang="en-US" altLang="en-US"/>
          </a:p>
        </p:txBody>
      </p:sp>
    </p:spTree>
    <p:extLst>
      <p:ext uri="{BB962C8B-B14F-4D97-AF65-F5344CB8AC3E}">
        <p14:creationId xmlns:p14="http://schemas.microsoft.com/office/powerpoint/2010/main" val="234608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B31D12-1B30-8B15-0064-4DD781EA67C3}"/>
              </a:ext>
            </a:extLst>
          </p:cNvPr>
          <p:cNvSpPr>
            <a:spLocks noGrp="1"/>
          </p:cNvSpPr>
          <p:nvPr>
            <p:ph type="title"/>
          </p:nvPr>
        </p:nvSpPr>
        <p:spPr/>
        <p:txBody>
          <a:bodyPr/>
          <a:lstStyle/>
          <a:p>
            <a:r>
              <a:rPr lang="vi-VN" dirty="0" err="1">
                <a:latin typeface="Arial"/>
                <a:cs typeface="Arial"/>
              </a:rPr>
              <a:t>Organizational</a:t>
            </a:r>
            <a:r>
              <a:rPr lang="vi-VN" dirty="0">
                <a:latin typeface="Arial"/>
                <a:cs typeface="Arial"/>
              </a:rPr>
              <a:t> </a:t>
            </a:r>
            <a:r>
              <a:rPr lang="vi-VN" dirty="0" err="1">
                <a:latin typeface="Arial"/>
                <a:cs typeface="Arial"/>
              </a:rPr>
              <a:t>Units</a:t>
            </a:r>
          </a:p>
        </p:txBody>
      </p:sp>
      <p:sp>
        <p:nvSpPr>
          <p:cNvPr id="3" name="Chỗ dành sẵn cho Nội dung 2">
            <a:extLst>
              <a:ext uri="{FF2B5EF4-FFF2-40B4-BE49-F238E27FC236}">
                <a16:creationId xmlns:a16="http://schemas.microsoft.com/office/drawing/2014/main" id="{DC5AB8CA-1EC6-1A86-B5CD-EB038C8DBA0D}"/>
              </a:ext>
            </a:extLst>
          </p:cNvPr>
          <p:cNvSpPr>
            <a:spLocks noGrp="1"/>
          </p:cNvSpPr>
          <p:nvPr>
            <p:ph idx="1"/>
          </p:nvPr>
        </p:nvSpPr>
        <p:spPr/>
        <p:txBody>
          <a:bodyPr/>
          <a:lstStyle/>
          <a:p>
            <a:pPr>
              <a:spcAft>
                <a:spcPts val="0"/>
              </a:spcAft>
            </a:pPr>
            <a:r>
              <a:rPr lang="en-US" dirty="0">
                <a:latin typeface="Arial"/>
                <a:cs typeface="Arial"/>
              </a:rPr>
              <a:t>Containers within Domains</a:t>
            </a:r>
          </a:p>
          <a:p>
            <a:pPr lvl="1">
              <a:spcAft>
                <a:spcPts val="0"/>
              </a:spcAft>
            </a:pPr>
            <a:r>
              <a:rPr lang="en-US" dirty="0">
                <a:latin typeface="Arial"/>
                <a:cs typeface="Arial"/>
              </a:rPr>
              <a:t>Organizes users, groups and other objects</a:t>
            </a:r>
          </a:p>
          <a:p>
            <a:pPr lvl="1">
              <a:spcAft>
                <a:spcPts val="0"/>
              </a:spcAft>
            </a:pPr>
            <a:r>
              <a:rPr lang="en-GB" dirty="0">
                <a:latin typeface="Arial"/>
                <a:cs typeface="Arial"/>
              </a:rPr>
              <a:t>Represents departments or geographic regions</a:t>
            </a:r>
            <a:endParaRPr lang="en-US" dirty="0">
              <a:latin typeface="Arial"/>
              <a:cs typeface="Arial"/>
            </a:endParaRPr>
          </a:p>
          <a:p>
            <a:pPr>
              <a:spcAft>
                <a:spcPts val="0"/>
              </a:spcAft>
            </a:pPr>
            <a:r>
              <a:rPr lang="en-US" dirty="0">
                <a:latin typeface="Arial"/>
                <a:cs typeface="Arial"/>
              </a:rPr>
              <a:t>Main uses:</a:t>
            </a:r>
          </a:p>
          <a:p>
            <a:pPr lvl="1">
              <a:spcAft>
                <a:spcPts val="0"/>
              </a:spcAft>
            </a:pPr>
            <a:r>
              <a:rPr lang="en-US" dirty="0">
                <a:latin typeface="Arial"/>
                <a:cs typeface="Arial"/>
              </a:rPr>
              <a:t>Organization</a:t>
            </a:r>
          </a:p>
          <a:p>
            <a:pPr lvl="1">
              <a:spcAft>
                <a:spcPts val="0"/>
              </a:spcAft>
            </a:pPr>
            <a:r>
              <a:rPr lang="en-US" dirty="0">
                <a:latin typeface="Arial"/>
                <a:cs typeface="Arial"/>
              </a:rPr>
              <a:t>Delegation</a:t>
            </a:r>
          </a:p>
          <a:p>
            <a:pPr lvl="1">
              <a:spcAft>
                <a:spcPts val="0"/>
              </a:spcAft>
            </a:pPr>
            <a:r>
              <a:rPr lang="en-US" dirty="0">
                <a:latin typeface="Arial"/>
                <a:cs typeface="Arial"/>
              </a:rPr>
              <a:t>Policies</a:t>
            </a:r>
            <a:endParaRPr lang="vi-VN" dirty="0">
              <a:latin typeface="Arial"/>
              <a:cs typeface="Arial"/>
            </a:endParaRPr>
          </a:p>
        </p:txBody>
      </p:sp>
      <p:sp>
        <p:nvSpPr>
          <p:cNvPr id="4" name="Chỗ dành sẵn cho Số hiệu Bản chiếu 3">
            <a:extLst>
              <a:ext uri="{FF2B5EF4-FFF2-40B4-BE49-F238E27FC236}">
                <a16:creationId xmlns:a16="http://schemas.microsoft.com/office/drawing/2014/main" id="{840FEC57-749C-AFAF-D6AC-B63AD48457E1}"/>
              </a:ext>
            </a:extLst>
          </p:cNvPr>
          <p:cNvSpPr>
            <a:spLocks noGrp="1"/>
          </p:cNvSpPr>
          <p:nvPr>
            <p:ph type="sldNum" sz="quarter" idx="10"/>
          </p:nvPr>
        </p:nvSpPr>
        <p:spPr/>
        <p:txBody>
          <a:bodyPr/>
          <a:lstStyle/>
          <a:p>
            <a:fld id="{1376952F-4AC3-476E-9CF7-AD77D6AE19E7}" type="slidenum">
              <a:rPr lang="en-US" altLang="en-US"/>
              <a:pPr/>
              <a:t>21</a:t>
            </a:fld>
            <a:endParaRPr lang="en-US" altLang="en-US"/>
          </a:p>
        </p:txBody>
      </p:sp>
      <p:pic>
        <p:nvPicPr>
          <p:cNvPr id="5" name="Hình ảnh 4" descr="Ảnh có chứa hình mẫu, phim hoạt hình&#10;&#10;Mô tả được tự động tạo">
            <a:extLst>
              <a:ext uri="{FF2B5EF4-FFF2-40B4-BE49-F238E27FC236}">
                <a16:creationId xmlns:a16="http://schemas.microsoft.com/office/drawing/2014/main" id="{A0819F26-2784-AF31-7CAB-EE5D6EBE09F3}"/>
              </a:ext>
            </a:extLst>
          </p:cNvPr>
          <p:cNvPicPr>
            <a:picLocks noChangeAspect="1"/>
          </p:cNvPicPr>
          <p:nvPr/>
        </p:nvPicPr>
        <p:blipFill>
          <a:blip r:embed="rId3"/>
          <a:stretch>
            <a:fillRect/>
          </a:stretch>
        </p:blipFill>
        <p:spPr>
          <a:xfrm>
            <a:off x="7772399" y="2170881"/>
            <a:ext cx="4305945" cy="4078985"/>
          </a:xfrm>
          <a:prstGeom prst="rect">
            <a:avLst/>
          </a:prstGeom>
        </p:spPr>
      </p:pic>
    </p:spTree>
    <p:extLst>
      <p:ext uri="{BB962C8B-B14F-4D97-AF65-F5344CB8AC3E}">
        <p14:creationId xmlns:p14="http://schemas.microsoft.com/office/powerpoint/2010/main" val="3790372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FE4CEA-4F2A-FC43-C29C-FBFC059A3F2E}"/>
              </a:ext>
            </a:extLst>
          </p:cNvPr>
          <p:cNvSpPr>
            <a:spLocks noGrp="1"/>
          </p:cNvSpPr>
          <p:nvPr>
            <p:ph type="title"/>
          </p:nvPr>
        </p:nvSpPr>
        <p:spPr/>
        <p:txBody>
          <a:bodyPr/>
          <a:lstStyle/>
          <a:p>
            <a:r>
              <a:rPr lang="vi-VN" dirty="0" err="1">
                <a:latin typeface="Arial"/>
                <a:cs typeface="Arial"/>
              </a:rPr>
              <a:t>Domain</a:t>
            </a:r>
            <a:r>
              <a:rPr lang="vi-VN" dirty="0">
                <a:latin typeface="Arial"/>
                <a:cs typeface="Arial"/>
              </a:rPr>
              <a:t> </a:t>
            </a:r>
            <a:r>
              <a:rPr lang="vi-VN" dirty="0" err="1">
                <a:latin typeface="Arial"/>
                <a:cs typeface="Arial"/>
              </a:rPr>
              <a:t>Security</a:t>
            </a:r>
            <a:r>
              <a:rPr lang="vi-VN" dirty="0">
                <a:latin typeface="Arial"/>
                <a:cs typeface="Arial"/>
              </a:rPr>
              <a:t> </a:t>
            </a:r>
            <a:r>
              <a:rPr lang="vi-VN" dirty="0" err="1">
                <a:latin typeface="Arial"/>
                <a:cs typeface="Arial"/>
              </a:rPr>
              <a:t>Principles</a:t>
            </a:r>
            <a:endParaRPr lang="vi-VN" dirty="0" err="1"/>
          </a:p>
        </p:txBody>
      </p:sp>
      <p:sp>
        <p:nvSpPr>
          <p:cNvPr id="3" name="Chỗ dành sẵn cho Nội dung 2">
            <a:extLst>
              <a:ext uri="{FF2B5EF4-FFF2-40B4-BE49-F238E27FC236}">
                <a16:creationId xmlns:a16="http://schemas.microsoft.com/office/drawing/2014/main" id="{8D86C190-7676-DA31-3969-DF382C83B1C6}"/>
              </a:ext>
            </a:extLst>
          </p:cNvPr>
          <p:cNvSpPr>
            <a:spLocks noGrp="1"/>
          </p:cNvSpPr>
          <p:nvPr>
            <p:ph idx="1"/>
          </p:nvPr>
        </p:nvSpPr>
        <p:spPr/>
        <p:txBody>
          <a:bodyPr/>
          <a:lstStyle/>
          <a:p>
            <a:pPr>
              <a:spcAft>
                <a:spcPts val="0"/>
              </a:spcAft>
            </a:pPr>
            <a:r>
              <a:rPr lang="en-US" dirty="0"/>
              <a:t>Users</a:t>
            </a:r>
          </a:p>
          <a:p>
            <a:pPr>
              <a:spcAft>
                <a:spcPts val="0"/>
              </a:spcAft>
            </a:pPr>
            <a:r>
              <a:rPr lang="en-US" dirty="0"/>
              <a:t>Groups</a:t>
            </a:r>
          </a:p>
          <a:p>
            <a:pPr>
              <a:spcAft>
                <a:spcPts val="0"/>
              </a:spcAft>
            </a:pPr>
            <a:r>
              <a:rPr lang="en-US" dirty="0">
                <a:latin typeface="Arial"/>
                <a:cs typeface="Arial"/>
              </a:rPr>
              <a:t>Computers</a:t>
            </a:r>
          </a:p>
          <a:p>
            <a:pPr>
              <a:spcAft>
                <a:spcPts val="0"/>
              </a:spcAft>
            </a:pPr>
            <a:r>
              <a:rPr lang="en-US" dirty="0">
                <a:latin typeface="Arial"/>
                <a:cs typeface="Arial"/>
              </a:rPr>
              <a:t>Built-in Security Groups </a:t>
            </a:r>
          </a:p>
          <a:p>
            <a:pPr lvl="1">
              <a:spcAft>
                <a:spcPts val="0"/>
              </a:spcAft>
            </a:pPr>
            <a:r>
              <a:rPr lang="en-US" sz="3200" dirty="0">
                <a:latin typeface="Arial"/>
                <a:cs typeface="Arial"/>
              </a:rPr>
              <a:t>Administrators</a:t>
            </a:r>
          </a:p>
          <a:p>
            <a:pPr lvl="1">
              <a:spcAft>
                <a:spcPts val="0"/>
              </a:spcAft>
            </a:pPr>
            <a:r>
              <a:rPr lang="en-US" sz="3200" dirty="0">
                <a:latin typeface="Arial"/>
                <a:cs typeface="Arial"/>
              </a:rPr>
              <a:t>Backup Operators</a:t>
            </a:r>
          </a:p>
          <a:p>
            <a:pPr lvl="1">
              <a:spcAft>
                <a:spcPts val="0"/>
              </a:spcAft>
            </a:pPr>
            <a:r>
              <a:rPr lang="en-US" sz="3200" dirty="0">
                <a:latin typeface="Arial"/>
                <a:cs typeface="Arial"/>
              </a:rPr>
              <a:t>Users</a:t>
            </a:r>
          </a:p>
          <a:p>
            <a:pPr lvl="1">
              <a:spcAft>
                <a:spcPts val="0"/>
              </a:spcAft>
            </a:pPr>
            <a:r>
              <a:rPr lang="en-US" sz="3200" dirty="0">
                <a:latin typeface="Arial"/>
                <a:cs typeface="Arial"/>
              </a:rPr>
              <a:t>Power Users</a:t>
            </a:r>
          </a:p>
          <a:p>
            <a:pPr lvl="1">
              <a:spcAft>
                <a:spcPts val="0"/>
              </a:spcAft>
            </a:pPr>
            <a:r>
              <a:rPr lang="en-US" sz="3200" dirty="0">
                <a:latin typeface="Arial"/>
                <a:cs typeface="Arial"/>
              </a:rPr>
              <a:t>Print Operators</a:t>
            </a:r>
            <a:endParaRPr lang="vi-VN" dirty="0">
              <a:latin typeface="Arial"/>
              <a:cs typeface="Arial"/>
            </a:endParaRPr>
          </a:p>
        </p:txBody>
      </p:sp>
      <p:sp>
        <p:nvSpPr>
          <p:cNvPr id="4" name="Chỗ dành sẵn cho Số hiệu Bản chiếu 3">
            <a:extLst>
              <a:ext uri="{FF2B5EF4-FFF2-40B4-BE49-F238E27FC236}">
                <a16:creationId xmlns:a16="http://schemas.microsoft.com/office/drawing/2014/main" id="{57F853CA-7536-7C93-D41C-FA5157F45571}"/>
              </a:ext>
            </a:extLst>
          </p:cNvPr>
          <p:cNvSpPr>
            <a:spLocks noGrp="1"/>
          </p:cNvSpPr>
          <p:nvPr>
            <p:ph type="sldNum" sz="quarter" idx="10"/>
          </p:nvPr>
        </p:nvSpPr>
        <p:spPr/>
        <p:txBody>
          <a:bodyPr/>
          <a:lstStyle/>
          <a:p>
            <a:fld id="{1376952F-4AC3-476E-9CF7-AD77D6AE19E7}" type="slidenum">
              <a:rPr lang="en-US" altLang="en-US"/>
              <a:pPr/>
              <a:t>22</a:t>
            </a:fld>
            <a:endParaRPr lang="en-US" altLang="en-US"/>
          </a:p>
        </p:txBody>
      </p:sp>
    </p:spTree>
    <p:extLst>
      <p:ext uri="{BB962C8B-B14F-4D97-AF65-F5344CB8AC3E}">
        <p14:creationId xmlns:p14="http://schemas.microsoft.com/office/powerpoint/2010/main" val="4014735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F2BB406-2E25-B090-4862-5188C75A88D3}"/>
              </a:ext>
            </a:extLst>
          </p:cNvPr>
          <p:cNvSpPr>
            <a:spLocks noGrp="1"/>
          </p:cNvSpPr>
          <p:nvPr>
            <p:ph type="title"/>
          </p:nvPr>
        </p:nvSpPr>
        <p:spPr/>
        <p:txBody>
          <a:bodyPr/>
          <a:lstStyle/>
          <a:p>
            <a:r>
              <a:rPr lang="vi-VN" dirty="0" err="1">
                <a:latin typeface="Arial"/>
                <a:cs typeface="Arial"/>
              </a:rPr>
              <a:t>Active</a:t>
            </a:r>
            <a:r>
              <a:rPr lang="vi-VN" dirty="0">
                <a:latin typeface="Arial"/>
                <a:cs typeface="Arial"/>
              </a:rPr>
              <a:t> </a:t>
            </a:r>
            <a:r>
              <a:rPr lang="vi-VN" dirty="0" err="1">
                <a:latin typeface="Arial"/>
                <a:cs typeface="Arial"/>
              </a:rPr>
              <a:t>Directory</a:t>
            </a:r>
            <a:r>
              <a:rPr lang="vi-VN" dirty="0">
                <a:latin typeface="Arial"/>
                <a:cs typeface="Arial"/>
              </a:rPr>
              <a:t> </a:t>
            </a:r>
            <a:r>
              <a:rPr lang="vi-VN" dirty="0" err="1">
                <a:latin typeface="Arial"/>
                <a:cs typeface="Arial"/>
              </a:rPr>
              <a:t>Domain</a:t>
            </a:r>
            <a:r>
              <a:rPr lang="vi-VN" dirty="0">
                <a:latin typeface="Arial"/>
                <a:cs typeface="Arial"/>
              </a:rPr>
              <a:t> </a:t>
            </a:r>
            <a:r>
              <a:rPr lang="vi-VN" dirty="0" err="1">
                <a:latin typeface="Arial"/>
                <a:cs typeface="Arial"/>
              </a:rPr>
              <a:t>Services</a:t>
            </a:r>
          </a:p>
        </p:txBody>
      </p:sp>
      <p:sp>
        <p:nvSpPr>
          <p:cNvPr id="3" name="Chỗ dành sẵn cho Nội dung 2">
            <a:extLst>
              <a:ext uri="{FF2B5EF4-FFF2-40B4-BE49-F238E27FC236}">
                <a16:creationId xmlns:a16="http://schemas.microsoft.com/office/drawing/2014/main" id="{D25BADE3-455A-C62F-8962-6EF84B2FEC37}"/>
              </a:ext>
            </a:extLst>
          </p:cNvPr>
          <p:cNvSpPr>
            <a:spLocks noGrp="1"/>
          </p:cNvSpPr>
          <p:nvPr>
            <p:ph idx="1"/>
          </p:nvPr>
        </p:nvSpPr>
        <p:spPr/>
        <p:txBody>
          <a:bodyPr/>
          <a:lstStyle/>
          <a:p>
            <a:r>
              <a:rPr lang="vi-VN" dirty="0" err="1">
                <a:solidFill>
                  <a:srgbClr val="000000"/>
                </a:solidFill>
                <a:latin typeface="Arial"/>
                <a:cs typeface="Arial"/>
              </a:rPr>
              <a:t>Domains</a:t>
            </a:r>
            <a:r>
              <a:rPr lang="vi-VN" dirty="0">
                <a:solidFill>
                  <a:srgbClr val="000000"/>
                </a:solidFill>
                <a:latin typeface="Arial"/>
                <a:cs typeface="Arial"/>
              </a:rPr>
              <a:t> </a:t>
            </a:r>
            <a:r>
              <a:rPr lang="vi-VN" dirty="0" err="1">
                <a:solidFill>
                  <a:srgbClr val="000000"/>
                </a:solidFill>
                <a:latin typeface="Arial"/>
                <a:cs typeface="Arial"/>
              </a:rPr>
              <a:t>and</a:t>
            </a:r>
            <a:r>
              <a:rPr lang="vi-VN" dirty="0">
                <a:solidFill>
                  <a:srgbClr val="000000"/>
                </a:solidFill>
                <a:latin typeface="Arial"/>
                <a:cs typeface="Arial"/>
              </a:rPr>
              <a:t> </a:t>
            </a:r>
            <a:r>
              <a:rPr lang="vi-VN" dirty="0" err="1">
                <a:solidFill>
                  <a:srgbClr val="000000"/>
                </a:solidFill>
                <a:latin typeface="Arial"/>
                <a:cs typeface="Arial"/>
              </a:rPr>
              <a:t>Forests</a:t>
            </a:r>
            <a:endParaRPr lang="vi-VN">
              <a:solidFill>
                <a:srgbClr val="000000"/>
              </a:solidFill>
              <a:latin typeface="Arial"/>
              <a:cs typeface="Arial"/>
            </a:endParaRPr>
          </a:p>
          <a:p>
            <a:r>
              <a:rPr lang="vi-VN" dirty="0" err="1">
                <a:solidFill>
                  <a:srgbClr val="000000"/>
                </a:solidFill>
                <a:latin typeface="Arial"/>
                <a:cs typeface="Arial"/>
              </a:rPr>
              <a:t>Objects</a:t>
            </a:r>
            <a:endParaRPr lang="vi-VN">
              <a:solidFill>
                <a:srgbClr val="000000"/>
              </a:solidFill>
              <a:latin typeface="Arial"/>
              <a:cs typeface="Arial"/>
            </a:endParaRPr>
          </a:p>
          <a:p>
            <a:r>
              <a:rPr lang="vi-VN" dirty="0" err="1">
                <a:solidFill>
                  <a:srgbClr val="007ABF"/>
                </a:solidFill>
                <a:latin typeface="Arial"/>
                <a:cs typeface="Arial"/>
              </a:rPr>
              <a:t>Sites</a:t>
            </a:r>
            <a:r>
              <a:rPr lang="vi-VN" dirty="0">
                <a:solidFill>
                  <a:srgbClr val="007ABF"/>
                </a:solidFill>
                <a:latin typeface="Arial"/>
                <a:cs typeface="Arial"/>
              </a:rPr>
              <a:t> </a:t>
            </a:r>
            <a:r>
              <a:rPr lang="vi-VN" dirty="0" err="1">
                <a:solidFill>
                  <a:srgbClr val="007ABF"/>
                </a:solidFill>
                <a:latin typeface="Arial"/>
                <a:cs typeface="Arial"/>
              </a:rPr>
              <a:t>and</a:t>
            </a:r>
            <a:r>
              <a:rPr lang="vi-VN" dirty="0">
                <a:solidFill>
                  <a:srgbClr val="007ABF"/>
                </a:solidFill>
                <a:latin typeface="Arial"/>
                <a:cs typeface="Arial"/>
              </a:rPr>
              <a:t> </a:t>
            </a:r>
            <a:r>
              <a:rPr lang="vi-VN" dirty="0" err="1">
                <a:solidFill>
                  <a:srgbClr val="007ABF"/>
                </a:solidFill>
                <a:latin typeface="Arial"/>
                <a:cs typeface="Arial"/>
              </a:rPr>
              <a:t>Replication</a:t>
            </a:r>
            <a:endParaRPr lang="vi-VN" dirty="0">
              <a:solidFill>
                <a:srgbClr val="007ABF"/>
              </a:solidFill>
              <a:latin typeface="Arial"/>
              <a:cs typeface="Arial"/>
            </a:endParaRPr>
          </a:p>
          <a:p>
            <a:endParaRPr lang="vi-VN" dirty="0"/>
          </a:p>
        </p:txBody>
      </p:sp>
      <p:sp>
        <p:nvSpPr>
          <p:cNvPr id="4" name="Chỗ dành sẵn cho Số hiệu Bản chiếu 3">
            <a:extLst>
              <a:ext uri="{FF2B5EF4-FFF2-40B4-BE49-F238E27FC236}">
                <a16:creationId xmlns:a16="http://schemas.microsoft.com/office/drawing/2014/main" id="{6AF605E4-9394-3CE0-44E6-FBDD6BB122F6}"/>
              </a:ext>
            </a:extLst>
          </p:cNvPr>
          <p:cNvSpPr>
            <a:spLocks noGrp="1"/>
          </p:cNvSpPr>
          <p:nvPr>
            <p:ph type="sldNum" sz="quarter" idx="10"/>
          </p:nvPr>
        </p:nvSpPr>
        <p:spPr/>
        <p:txBody>
          <a:bodyPr/>
          <a:lstStyle/>
          <a:p>
            <a:fld id="{1376952F-4AC3-476E-9CF7-AD77D6AE19E7}" type="slidenum">
              <a:rPr lang="en-US" altLang="en-US"/>
              <a:pPr/>
              <a:t>23</a:t>
            </a:fld>
            <a:endParaRPr lang="en-US" altLang="en-US"/>
          </a:p>
        </p:txBody>
      </p:sp>
    </p:spTree>
    <p:extLst>
      <p:ext uri="{BB962C8B-B14F-4D97-AF65-F5344CB8AC3E}">
        <p14:creationId xmlns:p14="http://schemas.microsoft.com/office/powerpoint/2010/main" val="3112458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63BDCE3-5236-8C8B-83D1-3654B8E86CD2}"/>
              </a:ext>
            </a:extLst>
          </p:cNvPr>
          <p:cNvSpPr>
            <a:spLocks noGrp="1"/>
          </p:cNvSpPr>
          <p:nvPr>
            <p:ph type="title"/>
          </p:nvPr>
        </p:nvSpPr>
        <p:spPr/>
        <p:txBody>
          <a:bodyPr/>
          <a:lstStyle/>
          <a:p>
            <a:r>
              <a:rPr lang="vi-VN" dirty="0" err="1">
                <a:latin typeface="Arial"/>
                <a:cs typeface="Arial"/>
              </a:rPr>
              <a:t>Active</a:t>
            </a:r>
            <a:r>
              <a:rPr lang="vi-VN" dirty="0">
                <a:latin typeface="Arial"/>
                <a:cs typeface="Arial"/>
              </a:rPr>
              <a:t> </a:t>
            </a:r>
            <a:r>
              <a:rPr lang="vi-VN" dirty="0" err="1">
                <a:latin typeface="Arial"/>
                <a:cs typeface="Arial"/>
              </a:rPr>
              <a:t>Directory</a:t>
            </a:r>
            <a:r>
              <a:rPr lang="vi-VN" dirty="0">
                <a:latin typeface="Arial"/>
                <a:cs typeface="Arial"/>
              </a:rPr>
              <a:t> </a:t>
            </a:r>
            <a:r>
              <a:rPr lang="vi-VN" dirty="0" err="1">
                <a:latin typeface="Arial"/>
                <a:cs typeface="Arial"/>
              </a:rPr>
              <a:t>Sites</a:t>
            </a:r>
            <a:endParaRPr lang="vi-VN" dirty="0" err="1"/>
          </a:p>
        </p:txBody>
      </p:sp>
      <p:sp>
        <p:nvSpPr>
          <p:cNvPr id="3" name="Chỗ dành sẵn cho Nội dung 2">
            <a:extLst>
              <a:ext uri="{FF2B5EF4-FFF2-40B4-BE49-F238E27FC236}">
                <a16:creationId xmlns:a16="http://schemas.microsoft.com/office/drawing/2014/main" id="{AF97F2BB-04F4-5300-BD5B-067888FF8DE1}"/>
              </a:ext>
            </a:extLst>
          </p:cNvPr>
          <p:cNvSpPr>
            <a:spLocks noGrp="1"/>
          </p:cNvSpPr>
          <p:nvPr>
            <p:ph idx="1"/>
          </p:nvPr>
        </p:nvSpPr>
        <p:spPr/>
        <p:txBody>
          <a:bodyPr/>
          <a:lstStyle/>
          <a:p>
            <a:pPr>
              <a:spcAft>
                <a:spcPts val="0"/>
              </a:spcAft>
            </a:pPr>
            <a:r>
              <a:rPr lang="en-US" dirty="0"/>
              <a:t>What is a Site?</a:t>
            </a:r>
          </a:p>
          <a:p>
            <a:pPr lvl="1">
              <a:spcAft>
                <a:spcPts val="0"/>
              </a:spcAft>
            </a:pPr>
            <a:r>
              <a:rPr lang="en-US" dirty="0">
                <a:latin typeface="Arial"/>
                <a:cs typeface="Arial"/>
              </a:rPr>
              <a:t>A set of </a:t>
            </a:r>
            <a:r>
              <a:rPr lang="en-US" u="sng" dirty="0">
                <a:latin typeface="Arial"/>
                <a:cs typeface="Arial"/>
              </a:rPr>
              <a:t>well-connected</a:t>
            </a:r>
            <a:r>
              <a:rPr lang="en-US" dirty="0">
                <a:latin typeface="Arial"/>
                <a:cs typeface="Arial"/>
              </a:rPr>
              <a:t> IP subnets</a:t>
            </a:r>
          </a:p>
          <a:p>
            <a:pPr>
              <a:spcAft>
                <a:spcPts val="0"/>
              </a:spcAft>
            </a:pPr>
            <a:r>
              <a:rPr lang="en-US" dirty="0">
                <a:latin typeface="Arial"/>
                <a:cs typeface="Arial"/>
              </a:rPr>
              <a:t>Site Usage</a:t>
            </a:r>
          </a:p>
          <a:p>
            <a:pPr lvl="1">
              <a:spcAft>
                <a:spcPts val="0"/>
              </a:spcAft>
            </a:pPr>
            <a:r>
              <a:rPr lang="en-US" dirty="0">
                <a:latin typeface="Arial"/>
                <a:cs typeface="Arial"/>
              </a:rPr>
              <a:t>Locating Services </a:t>
            </a:r>
          </a:p>
          <a:p>
            <a:pPr lvl="1">
              <a:spcAft>
                <a:spcPts val="0"/>
              </a:spcAft>
            </a:pPr>
            <a:r>
              <a:rPr lang="en-US" dirty="0">
                <a:latin typeface="Arial"/>
                <a:cs typeface="Arial"/>
              </a:rPr>
              <a:t>Replication</a:t>
            </a:r>
          </a:p>
          <a:p>
            <a:pPr lvl="1">
              <a:spcAft>
                <a:spcPts val="0"/>
              </a:spcAft>
            </a:pPr>
            <a:r>
              <a:rPr lang="en-US" dirty="0">
                <a:latin typeface="Arial"/>
                <a:cs typeface="Arial"/>
              </a:rPr>
              <a:t>Group Policy Application</a:t>
            </a:r>
          </a:p>
          <a:p>
            <a:pPr>
              <a:spcAft>
                <a:spcPts val="0"/>
              </a:spcAft>
            </a:pPr>
            <a:r>
              <a:rPr lang="en-US" dirty="0">
                <a:latin typeface="Arial"/>
                <a:cs typeface="Arial"/>
              </a:rPr>
              <a:t>Sites are connected with Site Links</a:t>
            </a:r>
          </a:p>
          <a:p>
            <a:pPr marL="1014095" lvl="1">
              <a:spcAft>
                <a:spcPts val="0"/>
              </a:spcAft>
            </a:pPr>
            <a:r>
              <a:rPr lang="en-US" dirty="0">
                <a:latin typeface="Arial"/>
                <a:cs typeface="Arial"/>
              </a:rPr>
              <a:t>Connects two or more sites</a:t>
            </a:r>
            <a:endParaRPr lang="vi-VN" dirty="0">
              <a:latin typeface="Arial"/>
              <a:cs typeface="Arial"/>
            </a:endParaRPr>
          </a:p>
        </p:txBody>
      </p:sp>
      <p:sp>
        <p:nvSpPr>
          <p:cNvPr id="4" name="Chỗ dành sẵn cho Số hiệu Bản chiếu 3">
            <a:extLst>
              <a:ext uri="{FF2B5EF4-FFF2-40B4-BE49-F238E27FC236}">
                <a16:creationId xmlns:a16="http://schemas.microsoft.com/office/drawing/2014/main" id="{F5852A13-14C9-0AF5-8B73-D66512885728}"/>
              </a:ext>
            </a:extLst>
          </p:cNvPr>
          <p:cNvSpPr>
            <a:spLocks noGrp="1"/>
          </p:cNvSpPr>
          <p:nvPr>
            <p:ph type="sldNum" sz="quarter" idx="10"/>
          </p:nvPr>
        </p:nvSpPr>
        <p:spPr/>
        <p:txBody>
          <a:bodyPr/>
          <a:lstStyle/>
          <a:p>
            <a:fld id="{1376952F-4AC3-476E-9CF7-AD77D6AE19E7}" type="slidenum">
              <a:rPr lang="en-US" altLang="en-US"/>
              <a:pPr/>
              <a:t>24</a:t>
            </a:fld>
            <a:endParaRPr lang="en-US" altLang="en-US"/>
          </a:p>
        </p:txBody>
      </p:sp>
    </p:spTree>
    <p:extLst>
      <p:ext uri="{BB962C8B-B14F-4D97-AF65-F5344CB8AC3E}">
        <p14:creationId xmlns:p14="http://schemas.microsoft.com/office/powerpoint/2010/main" val="3784226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5CE2A74-F130-8EAE-DD75-30FC8CF6BDC5}"/>
              </a:ext>
            </a:extLst>
          </p:cNvPr>
          <p:cNvSpPr>
            <a:spLocks noGrp="1"/>
          </p:cNvSpPr>
          <p:nvPr>
            <p:ph type="title"/>
          </p:nvPr>
        </p:nvSpPr>
        <p:spPr/>
        <p:txBody>
          <a:bodyPr/>
          <a:lstStyle/>
          <a:p>
            <a:r>
              <a:rPr lang="vi-VN" dirty="0" err="1">
                <a:latin typeface="Arial"/>
                <a:cs typeface="Arial"/>
              </a:rPr>
              <a:t>Site</a:t>
            </a:r>
            <a:r>
              <a:rPr lang="vi-VN" dirty="0">
                <a:latin typeface="Arial"/>
                <a:cs typeface="Arial"/>
              </a:rPr>
              <a:t> </a:t>
            </a:r>
            <a:r>
              <a:rPr lang="vi-VN" dirty="0" err="1">
                <a:latin typeface="Arial"/>
                <a:cs typeface="Arial"/>
              </a:rPr>
              <a:t>Usage</a:t>
            </a:r>
            <a:r>
              <a:rPr lang="vi-VN" dirty="0">
                <a:latin typeface="Arial"/>
                <a:cs typeface="Arial"/>
              </a:rPr>
              <a:t> (</a:t>
            </a:r>
            <a:r>
              <a:rPr lang="vi-VN" dirty="0" err="1">
                <a:latin typeface="Arial"/>
                <a:cs typeface="Arial"/>
              </a:rPr>
              <a:t>Location</a:t>
            </a:r>
            <a:r>
              <a:rPr lang="vi-VN" dirty="0">
                <a:latin typeface="Arial"/>
                <a:cs typeface="Arial"/>
              </a:rPr>
              <a:t> </a:t>
            </a:r>
            <a:r>
              <a:rPr lang="vi-VN" dirty="0" err="1">
                <a:latin typeface="Arial"/>
                <a:cs typeface="Arial"/>
              </a:rPr>
              <a:t>Services</a:t>
            </a:r>
            <a:r>
              <a:rPr lang="vi-VN" dirty="0">
                <a:latin typeface="Arial"/>
                <a:cs typeface="Arial"/>
              </a:rPr>
              <a:t>)</a:t>
            </a:r>
            <a:endParaRPr lang="vi-VN" dirty="0"/>
          </a:p>
        </p:txBody>
      </p:sp>
      <p:pic>
        <p:nvPicPr>
          <p:cNvPr id="5" name="Chỗ dành sẵn cho Nội dung 4" descr="Ảnh có chứa Xanh điện, màu xanh lam, Màu xanh nước biển đậm, ảnh chụp màn hình&#10;&#10;Mô tả được tự động tạo">
            <a:extLst>
              <a:ext uri="{FF2B5EF4-FFF2-40B4-BE49-F238E27FC236}">
                <a16:creationId xmlns:a16="http://schemas.microsoft.com/office/drawing/2014/main" id="{C28CFE12-D725-F813-6276-3FC47933D5D1}"/>
              </a:ext>
            </a:extLst>
          </p:cNvPr>
          <p:cNvPicPr>
            <a:picLocks noGrp="1" noChangeAspect="1"/>
          </p:cNvPicPr>
          <p:nvPr>
            <p:ph idx="1"/>
          </p:nvPr>
        </p:nvPicPr>
        <p:blipFill>
          <a:blip r:embed="rId2"/>
          <a:stretch>
            <a:fillRect/>
          </a:stretch>
        </p:blipFill>
        <p:spPr>
          <a:xfrm>
            <a:off x="2517982" y="1066800"/>
            <a:ext cx="6241636" cy="4351338"/>
          </a:xfrm>
        </p:spPr>
      </p:pic>
      <p:sp>
        <p:nvSpPr>
          <p:cNvPr id="4" name="Chỗ dành sẵn cho Số hiệu Bản chiếu 3">
            <a:extLst>
              <a:ext uri="{FF2B5EF4-FFF2-40B4-BE49-F238E27FC236}">
                <a16:creationId xmlns:a16="http://schemas.microsoft.com/office/drawing/2014/main" id="{D29FB1ED-BEE9-9707-82FB-0E1E3D8E2FF2}"/>
              </a:ext>
            </a:extLst>
          </p:cNvPr>
          <p:cNvSpPr>
            <a:spLocks noGrp="1"/>
          </p:cNvSpPr>
          <p:nvPr>
            <p:ph type="sldNum" sz="quarter" idx="10"/>
          </p:nvPr>
        </p:nvSpPr>
        <p:spPr/>
        <p:txBody>
          <a:bodyPr/>
          <a:lstStyle/>
          <a:p>
            <a:fld id="{1376952F-4AC3-476E-9CF7-AD77D6AE19E7}" type="slidenum">
              <a:rPr lang="en-US" altLang="en-US"/>
              <a:pPr/>
              <a:t>25</a:t>
            </a:fld>
            <a:endParaRPr lang="en-US" altLang="en-US"/>
          </a:p>
        </p:txBody>
      </p:sp>
    </p:spTree>
    <p:extLst>
      <p:ext uri="{BB962C8B-B14F-4D97-AF65-F5344CB8AC3E}">
        <p14:creationId xmlns:p14="http://schemas.microsoft.com/office/powerpoint/2010/main" val="2251783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5CE2A74-F130-8EAE-DD75-30FC8CF6BDC5}"/>
              </a:ext>
            </a:extLst>
          </p:cNvPr>
          <p:cNvSpPr>
            <a:spLocks noGrp="1"/>
          </p:cNvSpPr>
          <p:nvPr>
            <p:ph type="title"/>
          </p:nvPr>
        </p:nvSpPr>
        <p:spPr/>
        <p:txBody>
          <a:bodyPr/>
          <a:lstStyle/>
          <a:p>
            <a:r>
              <a:rPr lang="vi-VN" dirty="0" err="1">
                <a:latin typeface="Arial"/>
                <a:cs typeface="Arial"/>
              </a:rPr>
              <a:t>Site</a:t>
            </a:r>
            <a:r>
              <a:rPr lang="vi-VN" dirty="0">
                <a:latin typeface="Arial"/>
                <a:cs typeface="Arial"/>
              </a:rPr>
              <a:t> </a:t>
            </a:r>
            <a:r>
              <a:rPr lang="vi-VN" dirty="0" err="1">
                <a:latin typeface="Arial"/>
                <a:cs typeface="Arial"/>
              </a:rPr>
              <a:t>Usage</a:t>
            </a:r>
            <a:r>
              <a:rPr lang="vi-VN" dirty="0">
                <a:latin typeface="Arial"/>
                <a:cs typeface="Arial"/>
              </a:rPr>
              <a:t> (</a:t>
            </a:r>
            <a:r>
              <a:rPr lang="vi-VN" dirty="0" err="1">
                <a:latin typeface="Arial"/>
                <a:cs typeface="Arial"/>
              </a:rPr>
              <a:t>Replication</a:t>
            </a:r>
            <a:r>
              <a:rPr lang="vi-VN" dirty="0">
                <a:latin typeface="Arial"/>
                <a:cs typeface="Arial"/>
              </a:rPr>
              <a:t>)</a:t>
            </a:r>
            <a:endParaRPr lang="vi-VN" dirty="0"/>
          </a:p>
        </p:txBody>
      </p:sp>
      <p:sp>
        <p:nvSpPr>
          <p:cNvPr id="4" name="Chỗ dành sẵn cho Số hiệu Bản chiếu 3">
            <a:extLst>
              <a:ext uri="{FF2B5EF4-FFF2-40B4-BE49-F238E27FC236}">
                <a16:creationId xmlns:a16="http://schemas.microsoft.com/office/drawing/2014/main" id="{D29FB1ED-BEE9-9707-82FB-0E1E3D8E2FF2}"/>
              </a:ext>
            </a:extLst>
          </p:cNvPr>
          <p:cNvSpPr>
            <a:spLocks noGrp="1"/>
          </p:cNvSpPr>
          <p:nvPr>
            <p:ph type="sldNum" sz="quarter" idx="10"/>
          </p:nvPr>
        </p:nvSpPr>
        <p:spPr/>
        <p:txBody>
          <a:bodyPr/>
          <a:lstStyle/>
          <a:p>
            <a:fld id="{1376952F-4AC3-476E-9CF7-AD77D6AE19E7}" type="slidenum">
              <a:rPr lang="en-US" altLang="en-US"/>
              <a:pPr/>
              <a:t>26</a:t>
            </a:fld>
            <a:endParaRPr lang="en-US" altLang="en-US"/>
          </a:p>
        </p:txBody>
      </p:sp>
      <p:pic>
        <p:nvPicPr>
          <p:cNvPr id="7" name="Chỗ dành sẵn cho Nội dung 6" descr="Ảnh có chứa vòng tròn, ảnh chụp màn hình, Xanh điện, biểu đồ&#10;&#10;Mô tả được tự động tạo">
            <a:extLst>
              <a:ext uri="{FF2B5EF4-FFF2-40B4-BE49-F238E27FC236}">
                <a16:creationId xmlns:a16="http://schemas.microsoft.com/office/drawing/2014/main" id="{A32B8980-7B0E-9E80-31E2-0C4237BA9523}"/>
              </a:ext>
            </a:extLst>
          </p:cNvPr>
          <p:cNvPicPr>
            <a:picLocks noGrp="1" noChangeAspect="1"/>
          </p:cNvPicPr>
          <p:nvPr>
            <p:ph idx="1"/>
          </p:nvPr>
        </p:nvPicPr>
        <p:blipFill>
          <a:blip r:embed="rId2"/>
          <a:stretch>
            <a:fillRect/>
          </a:stretch>
        </p:blipFill>
        <p:spPr>
          <a:xfrm>
            <a:off x="2167180" y="1214643"/>
            <a:ext cx="6772759" cy="4622442"/>
          </a:xfrm>
        </p:spPr>
      </p:pic>
    </p:spTree>
    <p:extLst>
      <p:ext uri="{BB962C8B-B14F-4D97-AF65-F5344CB8AC3E}">
        <p14:creationId xmlns:p14="http://schemas.microsoft.com/office/powerpoint/2010/main" val="2428163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E6BBF0-944A-B4B6-EC4C-8D3AA7B6D3B4}"/>
              </a:ext>
            </a:extLst>
          </p:cNvPr>
          <p:cNvSpPr>
            <a:spLocks noGrp="1"/>
          </p:cNvSpPr>
          <p:nvPr>
            <p:ph type="title"/>
          </p:nvPr>
        </p:nvSpPr>
        <p:spPr/>
        <p:txBody>
          <a:bodyPr/>
          <a:lstStyle/>
          <a:p>
            <a:r>
              <a:rPr lang="vi-VN">
                <a:latin typeface="Arial"/>
                <a:cs typeface="Arial"/>
              </a:rPr>
              <a:t>Mục Lục</a:t>
            </a:r>
            <a:endParaRPr lang="vi-VN"/>
          </a:p>
        </p:txBody>
      </p:sp>
      <p:sp>
        <p:nvSpPr>
          <p:cNvPr id="3" name="Chỗ dành sẵn cho Nội dung 2">
            <a:extLst>
              <a:ext uri="{FF2B5EF4-FFF2-40B4-BE49-F238E27FC236}">
                <a16:creationId xmlns:a16="http://schemas.microsoft.com/office/drawing/2014/main" id="{3356C97B-92D3-569A-CA12-3111814852CA}"/>
              </a:ext>
            </a:extLst>
          </p:cNvPr>
          <p:cNvSpPr>
            <a:spLocks noGrp="1"/>
          </p:cNvSpPr>
          <p:nvPr>
            <p:ph idx="1"/>
          </p:nvPr>
        </p:nvSpPr>
        <p:spPr/>
        <p:txBody>
          <a:bodyPr/>
          <a:lstStyle/>
          <a:p>
            <a:r>
              <a:rPr lang="en-US" sz="2400" dirty="0">
                <a:solidFill>
                  <a:srgbClr val="000000"/>
                </a:solidFill>
                <a:latin typeface="Arial"/>
                <a:cs typeface="Arial"/>
              </a:rPr>
              <a:t>Active Directory Domain Services</a:t>
            </a:r>
          </a:p>
          <a:p>
            <a:r>
              <a:rPr lang="en-US" sz="2400" dirty="0">
                <a:solidFill>
                  <a:srgbClr val="007ABF"/>
                </a:solidFill>
                <a:latin typeface="Arial"/>
                <a:cs typeface="Arial"/>
              </a:rPr>
              <a:t>Share file CIFS/SMB</a:t>
            </a:r>
          </a:p>
          <a:p>
            <a:endParaRPr lang="en-US" sz="2400" dirty="0"/>
          </a:p>
          <a:p>
            <a:endParaRPr lang="en-US" sz="2400" dirty="0"/>
          </a:p>
          <a:p>
            <a:endParaRPr lang="vi-VN"/>
          </a:p>
        </p:txBody>
      </p:sp>
      <p:sp>
        <p:nvSpPr>
          <p:cNvPr id="4" name="Chỗ dành sẵn cho Số hiệu Bản chiếu 3">
            <a:extLst>
              <a:ext uri="{FF2B5EF4-FFF2-40B4-BE49-F238E27FC236}">
                <a16:creationId xmlns:a16="http://schemas.microsoft.com/office/drawing/2014/main" id="{41AE6FA1-0B27-198F-9D5A-2DF8BC1BFF18}"/>
              </a:ext>
            </a:extLst>
          </p:cNvPr>
          <p:cNvSpPr>
            <a:spLocks noGrp="1"/>
          </p:cNvSpPr>
          <p:nvPr>
            <p:ph type="sldNum" sz="quarter" idx="10"/>
          </p:nvPr>
        </p:nvSpPr>
        <p:spPr/>
        <p:txBody>
          <a:bodyPr/>
          <a:lstStyle/>
          <a:p>
            <a:fld id="{1376952F-4AC3-476E-9CF7-AD77D6AE19E7}" type="slidenum">
              <a:rPr lang="en-US" altLang="en-US"/>
              <a:pPr/>
              <a:t>27</a:t>
            </a:fld>
            <a:endParaRPr lang="en-US" altLang="en-US"/>
          </a:p>
        </p:txBody>
      </p:sp>
    </p:spTree>
    <p:extLst>
      <p:ext uri="{BB962C8B-B14F-4D97-AF65-F5344CB8AC3E}">
        <p14:creationId xmlns:p14="http://schemas.microsoft.com/office/powerpoint/2010/main" val="1225729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E7BCB73-7D0A-3E84-CAFA-2AFE2AFA1CA0}"/>
              </a:ext>
            </a:extLst>
          </p:cNvPr>
          <p:cNvSpPr>
            <a:spLocks noGrp="1"/>
          </p:cNvSpPr>
          <p:nvPr>
            <p:ph type="title"/>
          </p:nvPr>
        </p:nvSpPr>
        <p:spPr/>
        <p:txBody>
          <a:bodyPr/>
          <a:lstStyle/>
          <a:p>
            <a:r>
              <a:rPr lang="vi-VN" dirty="0" err="1">
                <a:latin typeface="Arial"/>
                <a:cs typeface="Arial"/>
              </a:rPr>
              <a:t>What</a:t>
            </a:r>
            <a:r>
              <a:rPr lang="vi-VN" dirty="0">
                <a:latin typeface="Arial"/>
                <a:cs typeface="Arial"/>
              </a:rPr>
              <a:t> </a:t>
            </a:r>
            <a:r>
              <a:rPr lang="vi-VN" dirty="0" err="1">
                <a:latin typeface="Arial"/>
                <a:cs typeface="Arial"/>
              </a:rPr>
              <a:t>is</a:t>
            </a:r>
            <a:r>
              <a:rPr lang="vi-VN" dirty="0">
                <a:latin typeface="Arial"/>
                <a:cs typeface="Arial"/>
              </a:rPr>
              <a:t> CIFS/SMB</a:t>
            </a:r>
            <a:endParaRPr lang="vi-VN" dirty="0"/>
          </a:p>
        </p:txBody>
      </p:sp>
      <p:sp>
        <p:nvSpPr>
          <p:cNvPr id="3" name="Chỗ dành sẵn cho Nội dung 2">
            <a:extLst>
              <a:ext uri="{FF2B5EF4-FFF2-40B4-BE49-F238E27FC236}">
                <a16:creationId xmlns:a16="http://schemas.microsoft.com/office/drawing/2014/main" id="{F800E0A8-3645-F09F-E9EF-2CA852E4DF3A}"/>
              </a:ext>
            </a:extLst>
          </p:cNvPr>
          <p:cNvSpPr>
            <a:spLocks noGrp="1"/>
          </p:cNvSpPr>
          <p:nvPr>
            <p:ph idx="1"/>
          </p:nvPr>
        </p:nvSpPr>
        <p:spPr/>
        <p:txBody>
          <a:bodyPr/>
          <a:lstStyle/>
          <a:p>
            <a:r>
              <a:rPr lang="en-US" dirty="0">
                <a:latin typeface="Arial"/>
                <a:cs typeface="Arial"/>
              </a:rPr>
              <a:t> In computer networking, </a:t>
            </a:r>
            <a:r>
              <a:rPr lang="en-US" b="1" dirty="0">
                <a:latin typeface="Arial"/>
                <a:cs typeface="Arial"/>
              </a:rPr>
              <a:t>Server Message Block</a:t>
            </a:r>
            <a:r>
              <a:rPr lang="en-US" dirty="0">
                <a:latin typeface="Arial"/>
                <a:cs typeface="Arial"/>
              </a:rPr>
              <a:t> (</a:t>
            </a:r>
            <a:r>
              <a:rPr lang="en-US" b="1" dirty="0">
                <a:latin typeface="Arial"/>
                <a:cs typeface="Arial"/>
              </a:rPr>
              <a:t>SMB</a:t>
            </a:r>
            <a:r>
              <a:rPr lang="en-US" dirty="0">
                <a:latin typeface="Arial"/>
                <a:cs typeface="Arial"/>
              </a:rPr>
              <a:t>), also known as </a:t>
            </a:r>
            <a:r>
              <a:rPr lang="en-US" b="1" dirty="0">
                <a:latin typeface="Arial"/>
                <a:cs typeface="Arial"/>
              </a:rPr>
              <a:t>Common Internet File System</a:t>
            </a:r>
            <a:r>
              <a:rPr lang="en-US" dirty="0">
                <a:latin typeface="Arial"/>
                <a:cs typeface="Arial"/>
              </a:rPr>
              <a:t> (</a:t>
            </a:r>
            <a:r>
              <a:rPr lang="en-US" b="1" dirty="0">
                <a:latin typeface="Arial"/>
                <a:cs typeface="Arial"/>
              </a:rPr>
              <a:t>CIFS</a:t>
            </a:r>
            <a:r>
              <a:rPr lang="en-US" dirty="0">
                <a:latin typeface="Arial"/>
                <a:cs typeface="Arial"/>
              </a:rPr>
              <a:t>) operates as an application-layer network protocol</a:t>
            </a:r>
            <a:r>
              <a:rPr lang="en-US" sz="1800" baseline="30000" dirty="0">
                <a:latin typeface="Arial"/>
                <a:cs typeface="Arial"/>
              </a:rPr>
              <a:t> </a:t>
            </a:r>
            <a:r>
              <a:rPr lang="en-US" dirty="0">
                <a:latin typeface="Arial"/>
                <a:cs typeface="Arial"/>
              </a:rPr>
              <a:t>mainly used for providing shared access to files, printers, serial ports, and miscellaneous communications between nodes on a network.</a:t>
            </a:r>
          </a:p>
          <a:p>
            <a:r>
              <a:rPr lang="en-US" dirty="0">
                <a:latin typeface="Arial"/>
                <a:cs typeface="Arial"/>
              </a:rPr>
              <a:t>Supported Windows clients and domain controllers</a:t>
            </a:r>
          </a:p>
          <a:p>
            <a:endParaRPr lang="en-US" dirty="0">
              <a:latin typeface="Arial"/>
              <a:cs typeface="Arial"/>
            </a:endParaRPr>
          </a:p>
        </p:txBody>
      </p:sp>
      <p:sp>
        <p:nvSpPr>
          <p:cNvPr id="4" name="Chỗ dành sẵn cho Số hiệu Bản chiếu 3">
            <a:extLst>
              <a:ext uri="{FF2B5EF4-FFF2-40B4-BE49-F238E27FC236}">
                <a16:creationId xmlns:a16="http://schemas.microsoft.com/office/drawing/2014/main" id="{41BE3214-B02D-97CE-CF49-14D8E4219AD8}"/>
              </a:ext>
            </a:extLst>
          </p:cNvPr>
          <p:cNvSpPr>
            <a:spLocks noGrp="1"/>
          </p:cNvSpPr>
          <p:nvPr>
            <p:ph type="sldNum" sz="quarter" idx="10"/>
          </p:nvPr>
        </p:nvSpPr>
        <p:spPr/>
        <p:txBody>
          <a:bodyPr/>
          <a:lstStyle/>
          <a:p>
            <a:fld id="{1376952F-4AC3-476E-9CF7-AD77D6AE19E7}" type="slidenum">
              <a:rPr lang="en-US" altLang="en-US"/>
              <a:pPr/>
              <a:t>28</a:t>
            </a:fld>
            <a:endParaRPr lang="en-US" altLang="en-US"/>
          </a:p>
        </p:txBody>
      </p:sp>
    </p:spTree>
    <p:extLst>
      <p:ext uri="{BB962C8B-B14F-4D97-AF65-F5344CB8AC3E}">
        <p14:creationId xmlns:p14="http://schemas.microsoft.com/office/powerpoint/2010/main" val="3259095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4F83D88-3AB7-0E38-00A1-27E8F81FAE30}"/>
              </a:ext>
            </a:extLst>
          </p:cNvPr>
          <p:cNvSpPr>
            <a:spLocks noGrp="1"/>
          </p:cNvSpPr>
          <p:nvPr>
            <p:ph type="title"/>
          </p:nvPr>
        </p:nvSpPr>
        <p:spPr/>
        <p:txBody>
          <a:bodyPr/>
          <a:lstStyle/>
          <a:p>
            <a:r>
              <a:rPr lang="vi-VN" dirty="0">
                <a:latin typeface="Arial"/>
                <a:cs typeface="Arial"/>
              </a:rPr>
              <a:t>SMB </a:t>
            </a:r>
            <a:r>
              <a:rPr lang="vi-VN" dirty="0" err="1">
                <a:latin typeface="Arial"/>
                <a:cs typeface="Arial"/>
              </a:rPr>
              <a:t>lineage</a:t>
            </a:r>
            <a:r>
              <a:rPr lang="vi-VN" dirty="0">
                <a:latin typeface="Arial"/>
                <a:cs typeface="Arial"/>
              </a:rPr>
              <a:t> in Microsoft</a:t>
            </a:r>
            <a:endParaRPr lang="vi-VN" dirty="0"/>
          </a:p>
        </p:txBody>
      </p:sp>
      <p:sp>
        <p:nvSpPr>
          <p:cNvPr id="3" name="Chỗ dành sẵn cho Nội dung 2">
            <a:extLst>
              <a:ext uri="{FF2B5EF4-FFF2-40B4-BE49-F238E27FC236}">
                <a16:creationId xmlns:a16="http://schemas.microsoft.com/office/drawing/2014/main" id="{A0B1B755-4F9F-ED44-BFEF-7E0AE729C03E}"/>
              </a:ext>
            </a:extLst>
          </p:cNvPr>
          <p:cNvSpPr>
            <a:spLocks noGrp="1"/>
          </p:cNvSpPr>
          <p:nvPr>
            <p:ph idx="1"/>
          </p:nvPr>
        </p:nvSpPr>
        <p:spPr/>
        <p:txBody>
          <a:bodyPr/>
          <a:lstStyle/>
          <a:p>
            <a:r>
              <a:rPr lang="vi-VN" dirty="0">
                <a:latin typeface="Arial"/>
                <a:cs typeface="Arial"/>
              </a:rPr>
              <a:t>SMB 1 – </a:t>
            </a:r>
            <a:r>
              <a:rPr lang="vi-VN" dirty="0" err="1">
                <a:latin typeface="Arial"/>
                <a:cs typeface="Arial"/>
              </a:rPr>
              <a:t>LANMan</a:t>
            </a:r>
            <a:r>
              <a:rPr lang="vi-VN" dirty="0">
                <a:latin typeface="Arial"/>
                <a:cs typeface="Arial"/>
              </a:rPr>
              <a:t>-XP</a:t>
            </a:r>
          </a:p>
          <a:p>
            <a:r>
              <a:rPr lang="vi-VN" dirty="0"/>
              <a:t>SMB 2 – Vista/2008 </a:t>
            </a:r>
          </a:p>
          <a:p>
            <a:r>
              <a:rPr lang="vi-VN" dirty="0"/>
              <a:t>SMB 2.1 – 7/2008 R2 </a:t>
            </a:r>
          </a:p>
          <a:p>
            <a:r>
              <a:rPr lang="vi-VN" dirty="0"/>
              <a:t>SMB 3.0 – 8/2012</a:t>
            </a:r>
          </a:p>
          <a:p>
            <a:r>
              <a:rPr lang="vi-VN" dirty="0">
                <a:latin typeface="Arial"/>
                <a:cs typeface="Arial"/>
              </a:rPr>
              <a:t>SMB 3.02 8.1/2012 R2 </a:t>
            </a:r>
          </a:p>
          <a:p>
            <a:endParaRPr lang="vi-VN" dirty="0"/>
          </a:p>
          <a:p>
            <a:r>
              <a:rPr lang="vi-VN" dirty="0">
                <a:latin typeface="Arial"/>
                <a:cs typeface="Arial"/>
              </a:rPr>
              <a:t>BTW: </a:t>
            </a:r>
            <a:r>
              <a:rPr lang="vi-VN" dirty="0" err="1">
                <a:latin typeface="Arial"/>
                <a:cs typeface="Arial"/>
              </a:rPr>
              <a:t>You</a:t>
            </a:r>
            <a:r>
              <a:rPr lang="vi-VN" dirty="0">
                <a:latin typeface="Arial"/>
                <a:cs typeface="Arial"/>
              </a:rPr>
              <a:t> can </a:t>
            </a:r>
            <a:r>
              <a:rPr lang="vi-VN" dirty="0" err="1">
                <a:latin typeface="Arial"/>
                <a:cs typeface="Arial"/>
              </a:rPr>
              <a:t>remove</a:t>
            </a:r>
            <a:r>
              <a:rPr lang="vi-VN" dirty="0">
                <a:latin typeface="Arial"/>
                <a:cs typeface="Arial"/>
              </a:rPr>
              <a:t> SMB 1 in WS 2012 R2</a:t>
            </a:r>
          </a:p>
        </p:txBody>
      </p:sp>
      <p:sp>
        <p:nvSpPr>
          <p:cNvPr id="4" name="Chỗ dành sẵn cho Số hiệu Bản chiếu 3">
            <a:extLst>
              <a:ext uri="{FF2B5EF4-FFF2-40B4-BE49-F238E27FC236}">
                <a16:creationId xmlns:a16="http://schemas.microsoft.com/office/drawing/2014/main" id="{27EC2616-F3B0-A068-3FF5-988C4D6696DD}"/>
              </a:ext>
            </a:extLst>
          </p:cNvPr>
          <p:cNvSpPr>
            <a:spLocks noGrp="1"/>
          </p:cNvSpPr>
          <p:nvPr>
            <p:ph type="sldNum" sz="quarter" idx="10"/>
          </p:nvPr>
        </p:nvSpPr>
        <p:spPr/>
        <p:txBody>
          <a:bodyPr/>
          <a:lstStyle/>
          <a:p>
            <a:fld id="{1376952F-4AC3-476E-9CF7-AD77D6AE19E7}" type="slidenum">
              <a:rPr lang="en-US" altLang="en-US"/>
              <a:pPr/>
              <a:t>29</a:t>
            </a:fld>
            <a:endParaRPr lang="en-US" altLang="en-US"/>
          </a:p>
        </p:txBody>
      </p:sp>
    </p:spTree>
    <p:extLst>
      <p:ext uri="{BB962C8B-B14F-4D97-AF65-F5344CB8AC3E}">
        <p14:creationId xmlns:p14="http://schemas.microsoft.com/office/powerpoint/2010/main" val="330360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E6BBF0-944A-B4B6-EC4C-8D3AA7B6D3B4}"/>
              </a:ext>
            </a:extLst>
          </p:cNvPr>
          <p:cNvSpPr>
            <a:spLocks noGrp="1"/>
          </p:cNvSpPr>
          <p:nvPr>
            <p:ph type="title"/>
          </p:nvPr>
        </p:nvSpPr>
        <p:spPr/>
        <p:txBody>
          <a:bodyPr/>
          <a:lstStyle/>
          <a:p>
            <a:r>
              <a:rPr lang="vi-VN">
                <a:latin typeface="Arial"/>
                <a:cs typeface="Arial"/>
              </a:rPr>
              <a:t>Mục Lục</a:t>
            </a:r>
            <a:endParaRPr lang="vi-VN"/>
          </a:p>
        </p:txBody>
      </p:sp>
      <p:sp>
        <p:nvSpPr>
          <p:cNvPr id="3" name="Chỗ dành sẵn cho Nội dung 2">
            <a:extLst>
              <a:ext uri="{FF2B5EF4-FFF2-40B4-BE49-F238E27FC236}">
                <a16:creationId xmlns:a16="http://schemas.microsoft.com/office/drawing/2014/main" id="{3356C97B-92D3-569A-CA12-3111814852CA}"/>
              </a:ext>
            </a:extLst>
          </p:cNvPr>
          <p:cNvSpPr>
            <a:spLocks noGrp="1"/>
          </p:cNvSpPr>
          <p:nvPr>
            <p:ph idx="1"/>
          </p:nvPr>
        </p:nvSpPr>
        <p:spPr/>
        <p:txBody>
          <a:bodyPr/>
          <a:lstStyle/>
          <a:p>
            <a:r>
              <a:rPr lang="en-US" sz="2400" dirty="0">
                <a:solidFill>
                  <a:srgbClr val="000000"/>
                </a:solidFill>
                <a:latin typeface="Arial"/>
                <a:cs typeface="Arial"/>
              </a:rPr>
              <a:t>Active Directory Domain Services</a:t>
            </a:r>
          </a:p>
          <a:p>
            <a:r>
              <a:rPr lang="en-US" sz="2400" dirty="0">
                <a:latin typeface="Arial"/>
                <a:cs typeface="Arial"/>
              </a:rPr>
              <a:t>Share file CIFS/SMB</a:t>
            </a:r>
          </a:p>
          <a:p>
            <a:endParaRPr lang="en-US" sz="2400" dirty="0"/>
          </a:p>
          <a:p>
            <a:endParaRPr lang="en-US" sz="2400" dirty="0"/>
          </a:p>
          <a:p>
            <a:endParaRPr lang="vi-VN"/>
          </a:p>
        </p:txBody>
      </p:sp>
      <p:sp>
        <p:nvSpPr>
          <p:cNvPr id="4" name="Chỗ dành sẵn cho Số hiệu Bản chiếu 3">
            <a:extLst>
              <a:ext uri="{FF2B5EF4-FFF2-40B4-BE49-F238E27FC236}">
                <a16:creationId xmlns:a16="http://schemas.microsoft.com/office/drawing/2014/main" id="{41AE6FA1-0B27-198F-9D5A-2DF8BC1BFF18}"/>
              </a:ext>
            </a:extLst>
          </p:cNvPr>
          <p:cNvSpPr>
            <a:spLocks noGrp="1"/>
          </p:cNvSpPr>
          <p:nvPr>
            <p:ph type="sldNum" sz="quarter" idx="10"/>
          </p:nvPr>
        </p:nvSpPr>
        <p:spPr/>
        <p:txBody>
          <a:bodyPr/>
          <a:lstStyle/>
          <a:p>
            <a:fld id="{1376952F-4AC3-476E-9CF7-AD77D6AE19E7}" type="slidenum">
              <a:rPr lang="en-US" altLang="en-US"/>
              <a:pPr/>
              <a:t>3</a:t>
            </a:fld>
            <a:endParaRPr lang="en-US" altLang="en-US"/>
          </a:p>
        </p:txBody>
      </p:sp>
    </p:spTree>
    <p:extLst>
      <p:ext uri="{BB962C8B-B14F-4D97-AF65-F5344CB8AC3E}">
        <p14:creationId xmlns:p14="http://schemas.microsoft.com/office/powerpoint/2010/main" val="788580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377B97B-7089-DB10-784A-4CDBE4A76622}"/>
              </a:ext>
            </a:extLst>
          </p:cNvPr>
          <p:cNvSpPr>
            <a:spLocks noGrp="1"/>
          </p:cNvSpPr>
          <p:nvPr>
            <p:ph type="title"/>
          </p:nvPr>
        </p:nvSpPr>
        <p:spPr/>
        <p:txBody>
          <a:bodyPr/>
          <a:lstStyle/>
          <a:p>
            <a:r>
              <a:rPr lang="vi-VN" dirty="0" err="1">
                <a:latin typeface="Arial"/>
                <a:cs typeface="Arial"/>
              </a:rPr>
              <a:t>File</a:t>
            </a:r>
            <a:r>
              <a:rPr lang="vi-VN" dirty="0">
                <a:latin typeface="Arial"/>
                <a:cs typeface="Arial"/>
              </a:rPr>
              <a:t> Server </a:t>
            </a:r>
            <a:r>
              <a:rPr lang="vi-VN" dirty="0" err="1">
                <a:latin typeface="Arial"/>
                <a:cs typeface="Arial"/>
              </a:rPr>
              <a:t>Configurations</a:t>
            </a:r>
            <a:endParaRPr lang="vi-VN" dirty="0" err="1"/>
          </a:p>
        </p:txBody>
      </p:sp>
      <p:sp>
        <p:nvSpPr>
          <p:cNvPr id="5" name="Content Placeholder 1">
            <a:extLst>
              <a:ext uri="{FF2B5EF4-FFF2-40B4-BE49-F238E27FC236}">
                <a16:creationId xmlns:a16="http://schemas.microsoft.com/office/drawing/2014/main" id="{E7D55BE8-315B-1D0E-C9F8-1FFB65B5A377}"/>
              </a:ext>
            </a:extLst>
          </p:cNvPr>
          <p:cNvSpPr>
            <a:spLocks noGrp="1"/>
          </p:cNvSpPr>
          <p:nvPr/>
        </p:nvSpPr>
        <p:spPr>
          <a:xfrm>
            <a:off x="378037" y="1446352"/>
            <a:ext cx="3673475" cy="736600"/>
          </a:xfrm>
          <a:prstGeom prst="rect">
            <a:avLst/>
          </a:prstGeom>
        </p:spPr>
        <p:txBody>
          <a:bodyPr vert="horz" wrap="square" lIns="146304" tIns="91440" rIns="146304" bIns="91440" rtlCol="0">
            <a:normAutofit fontScale="85000" lnSpcReduction="2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40" b="1" dirty="0">
                <a:solidFill>
                  <a:schemeClr val="tx1"/>
                </a:solidFill>
                <a:latin typeface="+mn-lt"/>
              </a:rPr>
              <a:t>Single-node File Server</a:t>
            </a:r>
          </a:p>
          <a:p>
            <a:pPr lvl="1"/>
            <a:r>
              <a:rPr lang="en-US" sz="1428" dirty="0">
                <a:solidFill>
                  <a:schemeClr val="tx1"/>
                </a:solidFill>
              </a:rPr>
              <a:t>Lowest cost for shared storage</a:t>
            </a:r>
          </a:p>
          <a:p>
            <a:pPr lvl="1"/>
            <a:r>
              <a:rPr lang="en-US" sz="1428" dirty="0">
                <a:solidFill>
                  <a:schemeClr val="tx1"/>
                </a:solidFill>
              </a:rPr>
              <a:t>Shares not continuously available</a:t>
            </a:r>
          </a:p>
        </p:txBody>
      </p:sp>
      <p:sp>
        <p:nvSpPr>
          <p:cNvPr id="6" name="Content Placeholder 1">
            <a:extLst>
              <a:ext uri="{FF2B5EF4-FFF2-40B4-BE49-F238E27FC236}">
                <a16:creationId xmlns:a16="http://schemas.microsoft.com/office/drawing/2014/main" id="{FAA0E524-0DEE-20B7-DCED-63697E3DB1AF}"/>
              </a:ext>
            </a:extLst>
          </p:cNvPr>
          <p:cNvSpPr>
            <a:spLocks noGrp="1"/>
          </p:cNvSpPr>
          <p:nvPr/>
        </p:nvSpPr>
        <p:spPr>
          <a:xfrm>
            <a:off x="3988107" y="1352059"/>
            <a:ext cx="3678238" cy="1133475"/>
          </a:xfrm>
          <a:prstGeom prst="rect">
            <a:avLst/>
          </a:prstGeom>
        </p:spPr>
        <p:txBody>
          <a:bodyPr vert="horz" wrap="square" lIns="146304" tIns="91440" rIns="146304" bIns="91440" rtlCol="0">
            <a:normAutofit fontScale="92500"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40" b="1" dirty="0">
                <a:solidFill>
                  <a:schemeClr val="tx1"/>
                </a:solidFill>
                <a:latin typeface="+mn-lt"/>
              </a:rPr>
              <a:t>Dual-node File Server</a:t>
            </a:r>
          </a:p>
          <a:p>
            <a:pPr lvl="1"/>
            <a:r>
              <a:rPr lang="en-US" sz="1428" dirty="0">
                <a:solidFill>
                  <a:schemeClr val="tx1"/>
                </a:solidFill>
              </a:rPr>
              <a:t>Low cost for continuously available shared storage</a:t>
            </a:r>
          </a:p>
          <a:p>
            <a:pPr lvl="1"/>
            <a:r>
              <a:rPr lang="en-US" sz="1428" dirty="0">
                <a:solidFill>
                  <a:schemeClr val="tx1"/>
                </a:solidFill>
              </a:rPr>
              <a:t>Limited scalability  </a:t>
            </a:r>
            <a:br>
              <a:rPr lang="en-US" sz="1428" dirty="0">
                <a:solidFill>
                  <a:schemeClr val="tx1"/>
                </a:solidFill>
              </a:rPr>
            </a:br>
            <a:r>
              <a:rPr lang="en-US" sz="1428" dirty="0">
                <a:solidFill>
                  <a:schemeClr val="tx1"/>
                </a:solidFill>
              </a:rPr>
              <a:t>(up to a few hundred disks)</a:t>
            </a:r>
          </a:p>
        </p:txBody>
      </p:sp>
      <p:sp>
        <p:nvSpPr>
          <p:cNvPr id="7" name="Content Placeholder 1">
            <a:extLst>
              <a:ext uri="{FF2B5EF4-FFF2-40B4-BE49-F238E27FC236}">
                <a16:creationId xmlns:a16="http://schemas.microsoft.com/office/drawing/2014/main" id="{5EA7C7EF-F847-FFB9-6BD5-5DF04FAB6918}"/>
              </a:ext>
            </a:extLst>
          </p:cNvPr>
          <p:cNvSpPr>
            <a:spLocks noGrp="1"/>
          </p:cNvSpPr>
          <p:nvPr/>
        </p:nvSpPr>
        <p:spPr>
          <a:xfrm>
            <a:off x="8063802" y="1293205"/>
            <a:ext cx="3881437" cy="1330325"/>
          </a:xfrm>
          <a:prstGeom prst="rect">
            <a:avLst/>
          </a:prstGeom>
        </p:spPr>
        <p:txBody>
          <a:bodyPr vert="horz" wrap="square" lIns="146304" tIns="91440" rIns="146304" bIns="91440" rtlCol="0">
            <a:normAutofit lnSpcReduction="10000"/>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40" b="1" dirty="0">
                <a:solidFill>
                  <a:schemeClr val="tx1"/>
                </a:solidFill>
                <a:latin typeface="+mn-lt"/>
              </a:rPr>
              <a:t>Multi-node File Server</a:t>
            </a:r>
          </a:p>
          <a:p>
            <a:pPr lvl="1"/>
            <a:r>
              <a:rPr lang="en-US" sz="1428" dirty="0">
                <a:solidFill>
                  <a:schemeClr val="tx1"/>
                </a:solidFill>
              </a:rPr>
              <a:t>Highest scalability </a:t>
            </a:r>
            <a:br>
              <a:rPr lang="en-US" sz="1428" dirty="0">
                <a:solidFill>
                  <a:schemeClr val="tx1"/>
                </a:solidFill>
              </a:rPr>
            </a:br>
            <a:r>
              <a:rPr lang="en-US" sz="1428" dirty="0">
                <a:solidFill>
                  <a:schemeClr val="tx1"/>
                </a:solidFill>
              </a:rPr>
              <a:t>(up to thousands of disks)</a:t>
            </a:r>
          </a:p>
          <a:p>
            <a:pPr lvl="1"/>
            <a:r>
              <a:rPr lang="en-US" sz="1428" dirty="0">
                <a:solidFill>
                  <a:schemeClr val="tx1"/>
                </a:solidFill>
              </a:rPr>
              <a:t>Higher cost, but still lower than connecting all Hyper-V hosts with FC</a:t>
            </a:r>
          </a:p>
        </p:txBody>
      </p:sp>
      <p:sp>
        <p:nvSpPr>
          <p:cNvPr id="8" name="Rectangle 11">
            <a:extLst>
              <a:ext uri="{FF2B5EF4-FFF2-40B4-BE49-F238E27FC236}">
                <a16:creationId xmlns:a16="http://schemas.microsoft.com/office/drawing/2014/main" id="{9827B2F6-3CCC-9B89-F6BF-6A916228F1F4}"/>
              </a:ext>
            </a:extLst>
          </p:cNvPr>
          <p:cNvSpPr/>
          <p:nvPr/>
        </p:nvSpPr>
        <p:spPr>
          <a:xfrm>
            <a:off x="438900" y="2795538"/>
            <a:ext cx="1485598" cy="130476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Hyper-V Parent 1</a:t>
            </a:r>
          </a:p>
        </p:txBody>
      </p:sp>
      <p:sp>
        <p:nvSpPr>
          <p:cNvPr id="9" name="Snip and Round Single Corner Rectangle 12">
            <a:extLst>
              <a:ext uri="{FF2B5EF4-FFF2-40B4-BE49-F238E27FC236}">
                <a16:creationId xmlns:a16="http://schemas.microsoft.com/office/drawing/2014/main" id="{1FE360CC-C1A0-E091-62FF-4593B09562B3}"/>
              </a:ext>
            </a:extLst>
          </p:cNvPr>
          <p:cNvSpPr/>
          <p:nvPr/>
        </p:nvSpPr>
        <p:spPr>
          <a:xfrm>
            <a:off x="492984" y="3208046"/>
            <a:ext cx="638492" cy="757025"/>
          </a:xfrm>
          <a:prstGeom prst="snipRoundRect">
            <a:avLst>
              <a:gd name="adj1" fmla="val 1961"/>
              <a:gd name="adj2" fmla="val 16667"/>
            </a:avLst>
          </a:prstGeom>
          <a:solidFill>
            <a:srgbClr val="F8F57B"/>
          </a:solidFill>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071">
              <a:latin typeface="+mj-lt"/>
            </a:endParaRPr>
          </a:p>
        </p:txBody>
      </p:sp>
      <p:sp>
        <p:nvSpPr>
          <p:cNvPr id="10" name="Rectangle 13">
            <a:extLst>
              <a:ext uri="{FF2B5EF4-FFF2-40B4-BE49-F238E27FC236}">
                <a16:creationId xmlns:a16="http://schemas.microsoft.com/office/drawing/2014/main" id="{C946391B-AB15-AE40-BA97-133372C304E1}"/>
              </a:ext>
            </a:extLst>
          </p:cNvPr>
          <p:cNvSpPr/>
          <p:nvPr/>
        </p:nvSpPr>
        <p:spPr>
          <a:xfrm>
            <a:off x="1216497" y="3208046"/>
            <a:ext cx="632011" cy="757025"/>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solidFill>
                  <a:schemeClr val="bg1"/>
                </a:solidFill>
              </a:rPr>
              <a:t>Child 1</a:t>
            </a:r>
          </a:p>
        </p:txBody>
      </p:sp>
      <p:sp>
        <p:nvSpPr>
          <p:cNvPr id="11" name="Rectangle 14">
            <a:extLst>
              <a:ext uri="{FF2B5EF4-FFF2-40B4-BE49-F238E27FC236}">
                <a16:creationId xmlns:a16="http://schemas.microsoft.com/office/drawing/2014/main" id="{CAD43404-6C73-E660-C781-31693F9F12BA}"/>
              </a:ext>
            </a:extLst>
          </p:cNvPr>
          <p:cNvSpPr/>
          <p:nvPr/>
        </p:nvSpPr>
        <p:spPr>
          <a:xfrm>
            <a:off x="569110" y="3340881"/>
            <a:ext cx="494004" cy="207149"/>
          </a:xfrm>
          <a:prstGeom prst="rect">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Config</a:t>
            </a:r>
          </a:p>
        </p:txBody>
      </p:sp>
      <p:sp>
        <p:nvSpPr>
          <p:cNvPr id="12" name="Can 15">
            <a:extLst>
              <a:ext uri="{FF2B5EF4-FFF2-40B4-BE49-F238E27FC236}">
                <a16:creationId xmlns:a16="http://schemas.microsoft.com/office/drawing/2014/main" id="{624F9936-D4A3-595F-68E1-1C56CC761813}"/>
              </a:ext>
            </a:extLst>
          </p:cNvPr>
          <p:cNvSpPr/>
          <p:nvPr/>
        </p:nvSpPr>
        <p:spPr>
          <a:xfrm>
            <a:off x="624105" y="3636524"/>
            <a:ext cx="383577" cy="234749"/>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VHD</a:t>
            </a:r>
          </a:p>
        </p:txBody>
      </p:sp>
      <p:sp>
        <p:nvSpPr>
          <p:cNvPr id="13" name="Can 16">
            <a:extLst>
              <a:ext uri="{FF2B5EF4-FFF2-40B4-BE49-F238E27FC236}">
                <a16:creationId xmlns:a16="http://schemas.microsoft.com/office/drawing/2014/main" id="{EB1DB59B-B4D7-86CB-DBF1-1CF8F7272CEB}"/>
              </a:ext>
            </a:extLst>
          </p:cNvPr>
          <p:cNvSpPr/>
          <p:nvPr/>
        </p:nvSpPr>
        <p:spPr>
          <a:xfrm>
            <a:off x="1360509" y="3515608"/>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cxnSp>
        <p:nvCxnSpPr>
          <p:cNvPr id="14" name="Straight Connector 17">
            <a:extLst>
              <a:ext uri="{FF2B5EF4-FFF2-40B4-BE49-F238E27FC236}">
                <a16:creationId xmlns:a16="http://schemas.microsoft.com/office/drawing/2014/main" id="{BA11FDA8-88D5-686A-795D-2B187F7E33C6}"/>
              </a:ext>
            </a:extLst>
          </p:cNvPr>
          <p:cNvCxnSpPr>
            <a:cxnSpLocks/>
            <a:stCxn id="16" idx="4"/>
            <a:endCxn id="17" idx="2"/>
          </p:cNvCxnSpPr>
          <p:nvPr/>
        </p:nvCxnSpPr>
        <p:spPr>
          <a:xfrm flipV="1">
            <a:off x="1007682" y="3693444"/>
            <a:ext cx="352828" cy="60457"/>
          </a:xfrm>
          <a:prstGeom prst="line">
            <a:avLst/>
          </a:prstGeom>
        </p:spPr>
        <p:style>
          <a:lnRef idx="1">
            <a:schemeClr val="dk1"/>
          </a:lnRef>
          <a:fillRef idx="2">
            <a:schemeClr val="dk1"/>
          </a:fillRef>
          <a:effectRef idx="1">
            <a:schemeClr val="dk1"/>
          </a:effectRef>
          <a:fontRef idx="minor">
            <a:schemeClr val="dk1"/>
          </a:fontRef>
        </p:style>
      </p:cxnSp>
      <p:sp>
        <p:nvSpPr>
          <p:cNvPr id="15" name="Rectangle 26">
            <a:extLst>
              <a:ext uri="{FF2B5EF4-FFF2-40B4-BE49-F238E27FC236}">
                <a16:creationId xmlns:a16="http://schemas.microsoft.com/office/drawing/2014/main" id="{1D8E89EE-5CE4-D7BE-8BD9-EBE7C6AD1F50}"/>
              </a:ext>
            </a:extLst>
          </p:cNvPr>
          <p:cNvSpPr/>
          <p:nvPr/>
        </p:nvSpPr>
        <p:spPr>
          <a:xfrm>
            <a:off x="2214894" y="2795538"/>
            <a:ext cx="1485598" cy="130476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Hyper-V Parent N</a:t>
            </a:r>
          </a:p>
        </p:txBody>
      </p:sp>
      <p:sp>
        <p:nvSpPr>
          <p:cNvPr id="16" name="Snip and Round Single Corner Rectangle 27">
            <a:extLst>
              <a:ext uri="{FF2B5EF4-FFF2-40B4-BE49-F238E27FC236}">
                <a16:creationId xmlns:a16="http://schemas.microsoft.com/office/drawing/2014/main" id="{7A838541-8A86-07AD-0C59-EC55C96E1B93}"/>
              </a:ext>
            </a:extLst>
          </p:cNvPr>
          <p:cNvSpPr/>
          <p:nvPr/>
        </p:nvSpPr>
        <p:spPr>
          <a:xfrm>
            <a:off x="2268980" y="3208046"/>
            <a:ext cx="638492" cy="757025"/>
          </a:xfrm>
          <a:prstGeom prst="snipRoundRect">
            <a:avLst>
              <a:gd name="adj1" fmla="val 1961"/>
              <a:gd name="adj2" fmla="val 16667"/>
            </a:avLst>
          </a:prstGeom>
          <a:solidFill>
            <a:srgbClr val="F8F57B"/>
          </a:solidFill>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071">
              <a:latin typeface="+mj-lt"/>
            </a:endParaRPr>
          </a:p>
        </p:txBody>
      </p:sp>
      <p:sp>
        <p:nvSpPr>
          <p:cNvPr id="17" name="Rectangle 28">
            <a:extLst>
              <a:ext uri="{FF2B5EF4-FFF2-40B4-BE49-F238E27FC236}">
                <a16:creationId xmlns:a16="http://schemas.microsoft.com/office/drawing/2014/main" id="{44F3B2B3-4761-3D04-EB04-2DD28FE81C2C}"/>
              </a:ext>
            </a:extLst>
          </p:cNvPr>
          <p:cNvSpPr/>
          <p:nvPr/>
        </p:nvSpPr>
        <p:spPr>
          <a:xfrm>
            <a:off x="2957690" y="3208046"/>
            <a:ext cx="666811" cy="757025"/>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solidFill>
                  <a:schemeClr val="bg1"/>
                </a:solidFill>
              </a:rPr>
              <a:t>Child N</a:t>
            </a:r>
          </a:p>
        </p:txBody>
      </p:sp>
      <p:sp>
        <p:nvSpPr>
          <p:cNvPr id="18" name="Rectangle 29">
            <a:extLst>
              <a:ext uri="{FF2B5EF4-FFF2-40B4-BE49-F238E27FC236}">
                <a16:creationId xmlns:a16="http://schemas.microsoft.com/office/drawing/2014/main" id="{C3828686-8A2D-8B69-772A-D37D051D8CE1}"/>
              </a:ext>
            </a:extLst>
          </p:cNvPr>
          <p:cNvSpPr/>
          <p:nvPr/>
        </p:nvSpPr>
        <p:spPr>
          <a:xfrm>
            <a:off x="2345105" y="3340881"/>
            <a:ext cx="494004" cy="207149"/>
          </a:xfrm>
          <a:prstGeom prst="rect">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Config</a:t>
            </a:r>
          </a:p>
        </p:txBody>
      </p:sp>
      <p:sp>
        <p:nvSpPr>
          <p:cNvPr id="19" name="Can 30">
            <a:extLst>
              <a:ext uri="{FF2B5EF4-FFF2-40B4-BE49-F238E27FC236}">
                <a16:creationId xmlns:a16="http://schemas.microsoft.com/office/drawing/2014/main" id="{8FEBC75B-8ADC-D376-F9E5-6C959984584A}"/>
              </a:ext>
            </a:extLst>
          </p:cNvPr>
          <p:cNvSpPr/>
          <p:nvPr/>
        </p:nvSpPr>
        <p:spPr>
          <a:xfrm>
            <a:off x="2400098" y="3636524"/>
            <a:ext cx="383577" cy="234749"/>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VHD</a:t>
            </a:r>
          </a:p>
        </p:txBody>
      </p:sp>
      <p:sp>
        <p:nvSpPr>
          <p:cNvPr id="20" name="Can 31">
            <a:extLst>
              <a:ext uri="{FF2B5EF4-FFF2-40B4-BE49-F238E27FC236}">
                <a16:creationId xmlns:a16="http://schemas.microsoft.com/office/drawing/2014/main" id="{3C169C85-4E4E-8396-E709-11E7CAC94AA7}"/>
              </a:ext>
            </a:extLst>
          </p:cNvPr>
          <p:cNvSpPr/>
          <p:nvPr/>
        </p:nvSpPr>
        <p:spPr>
          <a:xfrm>
            <a:off x="3136504" y="3515608"/>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cxnSp>
        <p:nvCxnSpPr>
          <p:cNvPr id="21" name="Straight Connector 32">
            <a:extLst>
              <a:ext uri="{FF2B5EF4-FFF2-40B4-BE49-F238E27FC236}">
                <a16:creationId xmlns:a16="http://schemas.microsoft.com/office/drawing/2014/main" id="{1DFF44DF-9561-DF41-3C30-4008AED6CF2E}"/>
              </a:ext>
            </a:extLst>
          </p:cNvPr>
          <p:cNvCxnSpPr>
            <a:cxnSpLocks/>
            <a:stCxn id="31" idx="4"/>
            <a:endCxn id="32" idx="2"/>
          </p:cNvCxnSpPr>
          <p:nvPr/>
        </p:nvCxnSpPr>
        <p:spPr>
          <a:xfrm flipV="1">
            <a:off x="2783677" y="3693444"/>
            <a:ext cx="352828" cy="60457"/>
          </a:xfrm>
          <a:prstGeom prst="line">
            <a:avLst/>
          </a:prstGeom>
        </p:spPr>
        <p:style>
          <a:lnRef idx="1">
            <a:schemeClr val="dk1"/>
          </a:lnRef>
          <a:fillRef idx="2">
            <a:schemeClr val="dk1"/>
          </a:fillRef>
          <a:effectRef idx="1">
            <a:schemeClr val="dk1"/>
          </a:effectRef>
          <a:fontRef idx="minor">
            <a:schemeClr val="dk1"/>
          </a:fontRef>
        </p:style>
      </p:cxnSp>
      <p:sp>
        <p:nvSpPr>
          <p:cNvPr id="22" name="Rectangle 33">
            <a:extLst>
              <a:ext uri="{FF2B5EF4-FFF2-40B4-BE49-F238E27FC236}">
                <a16:creationId xmlns:a16="http://schemas.microsoft.com/office/drawing/2014/main" id="{4A378D2C-E563-5638-E6BE-A3B01E3D2D4A}"/>
              </a:ext>
            </a:extLst>
          </p:cNvPr>
          <p:cNvSpPr/>
          <p:nvPr/>
        </p:nvSpPr>
        <p:spPr>
          <a:xfrm>
            <a:off x="1230442" y="4245711"/>
            <a:ext cx="1485596" cy="1441484"/>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b"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File Server</a:t>
            </a:r>
          </a:p>
        </p:txBody>
      </p:sp>
      <p:sp>
        <p:nvSpPr>
          <p:cNvPr id="23" name="Snip and Round Single Corner Rectangle 34">
            <a:extLst>
              <a:ext uri="{FF2B5EF4-FFF2-40B4-BE49-F238E27FC236}">
                <a16:creationId xmlns:a16="http://schemas.microsoft.com/office/drawing/2014/main" id="{21663657-78E6-08E2-CCA8-6CC58E7E4F1B}"/>
              </a:ext>
            </a:extLst>
          </p:cNvPr>
          <p:cNvSpPr/>
          <p:nvPr/>
        </p:nvSpPr>
        <p:spPr>
          <a:xfrm>
            <a:off x="1297967" y="4679339"/>
            <a:ext cx="644510" cy="244893"/>
          </a:xfrm>
          <a:prstGeom prst="snipRoundRect">
            <a:avLst>
              <a:gd name="adj1" fmla="val 1961"/>
              <a:gd name="adj2" fmla="val 16667"/>
            </a:avLst>
          </a:prstGeom>
          <a:solidFill>
            <a:srgbClr val="F8F57B"/>
          </a:solidFill>
        </p:spPr>
        <p:style>
          <a:lnRef idx="1">
            <a:schemeClr val="accent2"/>
          </a:lnRef>
          <a:fillRef idx="2">
            <a:schemeClr val="accent2"/>
          </a:fillRef>
          <a:effectRef idx="1">
            <a:schemeClr val="accent2"/>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071" dirty="0">
                <a:latin typeface="+mj-lt"/>
              </a:rPr>
              <a:t>Share1</a:t>
            </a:r>
          </a:p>
        </p:txBody>
      </p:sp>
      <p:sp>
        <p:nvSpPr>
          <p:cNvPr id="24" name="Snip and Round Single Corner Rectangle 35">
            <a:extLst>
              <a:ext uri="{FF2B5EF4-FFF2-40B4-BE49-F238E27FC236}">
                <a16:creationId xmlns:a16="http://schemas.microsoft.com/office/drawing/2014/main" id="{2B2860E6-C672-D1AA-7944-C69A6126C2C4}"/>
              </a:ext>
            </a:extLst>
          </p:cNvPr>
          <p:cNvSpPr/>
          <p:nvPr/>
        </p:nvSpPr>
        <p:spPr>
          <a:xfrm>
            <a:off x="2031914" y="4679339"/>
            <a:ext cx="606134" cy="244893"/>
          </a:xfrm>
          <a:prstGeom prst="snipRoundRect">
            <a:avLst>
              <a:gd name="adj1" fmla="val 1961"/>
              <a:gd name="adj2" fmla="val 16667"/>
            </a:avLst>
          </a:prstGeom>
          <a:solidFill>
            <a:srgbClr val="F8F57B"/>
          </a:solidFill>
        </p:spPr>
        <p:style>
          <a:lnRef idx="1">
            <a:schemeClr val="accent2"/>
          </a:lnRef>
          <a:fillRef idx="2">
            <a:schemeClr val="accent2"/>
          </a:fillRef>
          <a:effectRef idx="1">
            <a:schemeClr val="accent2"/>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071" dirty="0">
                <a:latin typeface="+mj-lt"/>
              </a:rPr>
              <a:t>Share2</a:t>
            </a:r>
          </a:p>
        </p:txBody>
      </p:sp>
      <p:sp>
        <p:nvSpPr>
          <p:cNvPr id="25" name="Can 39">
            <a:extLst>
              <a:ext uri="{FF2B5EF4-FFF2-40B4-BE49-F238E27FC236}">
                <a16:creationId xmlns:a16="http://schemas.microsoft.com/office/drawing/2014/main" id="{CC7EA03E-7EEC-6364-A531-11CECF4C06A3}"/>
              </a:ext>
            </a:extLst>
          </p:cNvPr>
          <p:cNvSpPr/>
          <p:nvPr/>
        </p:nvSpPr>
        <p:spPr>
          <a:xfrm>
            <a:off x="1411983" y="4931085"/>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sp>
        <p:nvSpPr>
          <p:cNvPr id="26" name="Can 40">
            <a:extLst>
              <a:ext uri="{FF2B5EF4-FFF2-40B4-BE49-F238E27FC236}">
                <a16:creationId xmlns:a16="http://schemas.microsoft.com/office/drawing/2014/main" id="{B5C3EE23-1DEC-107F-15AE-DB5F9A92D231}"/>
              </a:ext>
            </a:extLst>
          </p:cNvPr>
          <p:cNvSpPr/>
          <p:nvPr/>
        </p:nvSpPr>
        <p:spPr>
          <a:xfrm>
            <a:off x="2132256" y="4931085"/>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cxnSp>
        <p:nvCxnSpPr>
          <p:cNvPr id="27" name="Straight Connector 41">
            <a:extLst>
              <a:ext uri="{FF2B5EF4-FFF2-40B4-BE49-F238E27FC236}">
                <a16:creationId xmlns:a16="http://schemas.microsoft.com/office/drawing/2014/main" id="{5BD48C86-6E1E-A06A-2D1D-7DB954F82E03}"/>
              </a:ext>
            </a:extLst>
          </p:cNvPr>
          <p:cNvCxnSpPr>
            <a:cxnSpLocks/>
            <a:stCxn id="16" idx="3"/>
            <a:endCxn id="35" idx="3"/>
          </p:cNvCxnSpPr>
          <p:nvPr/>
        </p:nvCxnSpPr>
        <p:spPr>
          <a:xfrm>
            <a:off x="815894" y="3871273"/>
            <a:ext cx="804328" cy="808066"/>
          </a:xfrm>
          <a:prstGeom prst="line">
            <a:avLst/>
          </a:prstGeom>
        </p:spPr>
        <p:style>
          <a:lnRef idx="1">
            <a:schemeClr val="dk1"/>
          </a:lnRef>
          <a:fillRef idx="2">
            <a:schemeClr val="dk1"/>
          </a:fillRef>
          <a:effectRef idx="1">
            <a:schemeClr val="dk1"/>
          </a:effectRef>
          <a:fontRef idx="minor">
            <a:schemeClr val="dk1"/>
          </a:fontRef>
        </p:style>
      </p:cxnSp>
      <p:cxnSp>
        <p:nvCxnSpPr>
          <p:cNvPr id="28" name="Straight Connector 44">
            <a:extLst>
              <a:ext uri="{FF2B5EF4-FFF2-40B4-BE49-F238E27FC236}">
                <a16:creationId xmlns:a16="http://schemas.microsoft.com/office/drawing/2014/main" id="{AD76671E-E525-FB6C-E75E-F43EBD4706FF}"/>
              </a:ext>
            </a:extLst>
          </p:cNvPr>
          <p:cNvCxnSpPr>
            <a:cxnSpLocks/>
            <a:stCxn id="31" idx="3"/>
            <a:endCxn id="36" idx="3"/>
          </p:cNvCxnSpPr>
          <p:nvPr/>
        </p:nvCxnSpPr>
        <p:spPr>
          <a:xfrm flipH="1">
            <a:off x="2334981" y="3871273"/>
            <a:ext cx="256906" cy="808066"/>
          </a:xfrm>
          <a:prstGeom prst="line">
            <a:avLst/>
          </a:prstGeom>
        </p:spPr>
        <p:style>
          <a:lnRef idx="1">
            <a:schemeClr val="dk1"/>
          </a:lnRef>
          <a:fillRef idx="2">
            <a:schemeClr val="dk1"/>
          </a:fillRef>
          <a:effectRef idx="1">
            <a:schemeClr val="dk1"/>
          </a:effectRef>
          <a:fontRef idx="minor">
            <a:schemeClr val="dk1"/>
          </a:fontRef>
        </p:style>
      </p:cxnSp>
      <p:sp>
        <p:nvSpPr>
          <p:cNvPr id="29" name="Rectangle 48">
            <a:extLst>
              <a:ext uri="{FF2B5EF4-FFF2-40B4-BE49-F238E27FC236}">
                <a16:creationId xmlns:a16="http://schemas.microsoft.com/office/drawing/2014/main" id="{11F19722-4C71-14DB-061B-75F21966EAD0}"/>
              </a:ext>
            </a:extLst>
          </p:cNvPr>
          <p:cNvSpPr/>
          <p:nvPr/>
        </p:nvSpPr>
        <p:spPr>
          <a:xfrm>
            <a:off x="4148223" y="2791881"/>
            <a:ext cx="1485598" cy="130476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Hyper-V Parent 1</a:t>
            </a:r>
          </a:p>
        </p:txBody>
      </p:sp>
      <p:sp>
        <p:nvSpPr>
          <p:cNvPr id="30" name="Snip and Round Single Corner Rectangle 49">
            <a:extLst>
              <a:ext uri="{FF2B5EF4-FFF2-40B4-BE49-F238E27FC236}">
                <a16:creationId xmlns:a16="http://schemas.microsoft.com/office/drawing/2014/main" id="{A31A3A66-01E9-14A7-CF38-CB1D12B01613}"/>
              </a:ext>
            </a:extLst>
          </p:cNvPr>
          <p:cNvSpPr/>
          <p:nvPr/>
        </p:nvSpPr>
        <p:spPr>
          <a:xfrm>
            <a:off x="4202310" y="3204390"/>
            <a:ext cx="638492" cy="757025"/>
          </a:xfrm>
          <a:prstGeom prst="snipRoundRect">
            <a:avLst>
              <a:gd name="adj1" fmla="val 1961"/>
              <a:gd name="adj2" fmla="val 16667"/>
            </a:avLst>
          </a:prstGeom>
          <a:solidFill>
            <a:srgbClr val="F8F57B"/>
          </a:solidFill>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071">
              <a:latin typeface="+mj-lt"/>
            </a:endParaRPr>
          </a:p>
        </p:txBody>
      </p:sp>
      <p:sp>
        <p:nvSpPr>
          <p:cNvPr id="31" name="Rectangle 50">
            <a:extLst>
              <a:ext uri="{FF2B5EF4-FFF2-40B4-BE49-F238E27FC236}">
                <a16:creationId xmlns:a16="http://schemas.microsoft.com/office/drawing/2014/main" id="{35F02D86-9216-C7FA-934A-E813E2A5EA9F}"/>
              </a:ext>
            </a:extLst>
          </p:cNvPr>
          <p:cNvSpPr/>
          <p:nvPr/>
        </p:nvSpPr>
        <p:spPr>
          <a:xfrm>
            <a:off x="4925821" y="3204390"/>
            <a:ext cx="632011" cy="757025"/>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solidFill>
                  <a:schemeClr val="bg1"/>
                </a:solidFill>
              </a:rPr>
              <a:t>Child 1</a:t>
            </a:r>
          </a:p>
        </p:txBody>
      </p:sp>
      <p:sp>
        <p:nvSpPr>
          <p:cNvPr id="32" name="Rectangle 51">
            <a:extLst>
              <a:ext uri="{FF2B5EF4-FFF2-40B4-BE49-F238E27FC236}">
                <a16:creationId xmlns:a16="http://schemas.microsoft.com/office/drawing/2014/main" id="{5990DFBA-B8E7-5584-6F08-970FDA79F2D6}"/>
              </a:ext>
            </a:extLst>
          </p:cNvPr>
          <p:cNvSpPr/>
          <p:nvPr/>
        </p:nvSpPr>
        <p:spPr>
          <a:xfrm>
            <a:off x="4278434" y="3337224"/>
            <a:ext cx="494004" cy="207149"/>
          </a:xfrm>
          <a:prstGeom prst="rect">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Config</a:t>
            </a:r>
          </a:p>
        </p:txBody>
      </p:sp>
      <p:sp>
        <p:nvSpPr>
          <p:cNvPr id="33" name="Can 52">
            <a:extLst>
              <a:ext uri="{FF2B5EF4-FFF2-40B4-BE49-F238E27FC236}">
                <a16:creationId xmlns:a16="http://schemas.microsoft.com/office/drawing/2014/main" id="{B9D196AA-C6C9-2A67-8B01-BD8F14E64A5F}"/>
              </a:ext>
            </a:extLst>
          </p:cNvPr>
          <p:cNvSpPr/>
          <p:nvPr/>
        </p:nvSpPr>
        <p:spPr>
          <a:xfrm>
            <a:off x="4333430" y="3632867"/>
            <a:ext cx="383577" cy="234749"/>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VHD</a:t>
            </a:r>
          </a:p>
        </p:txBody>
      </p:sp>
      <p:sp>
        <p:nvSpPr>
          <p:cNvPr id="34" name="Can 53">
            <a:extLst>
              <a:ext uri="{FF2B5EF4-FFF2-40B4-BE49-F238E27FC236}">
                <a16:creationId xmlns:a16="http://schemas.microsoft.com/office/drawing/2014/main" id="{8445E095-87DC-3FD4-D208-A964E02568E6}"/>
              </a:ext>
            </a:extLst>
          </p:cNvPr>
          <p:cNvSpPr/>
          <p:nvPr/>
        </p:nvSpPr>
        <p:spPr>
          <a:xfrm>
            <a:off x="5069833" y="3511952"/>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cxnSp>
        <p:nvCxnSpPr>
          <p:cNvPr id="35" name="Straight Connector 54">
            <a:extLst>
              <a:ext uri="{FF2B5EF4-FFF2-40B4-BE49-F238E27FC236}">
                <a16:creationId xmlns:a16="http://schemas.microsoft.com/office/drawing/2014/main" id="{0C068859-50AB-B433-E7D5-4B1E34902DB5}"/>
              </a:ext>
            </a:extLst>
          </p:cNvPr>
          <p:cNvCxnSpPr>
            <a:cxnSpLocks/>
            <a:stCxn id="53" idx="4"/>
            <a:endCxn id="54" idx="2"/>
          </p:cNvCxnSpPr>
          <p:nvPr/>
        </p:nvCxnSpPr>
        <p:spPr>
          <a:xfrm flipV="1">
            <a:off x="4717008" y="3689786"/>
            <a:ext cx="352828" cy="60457"/>
          </a:xfrm>
          <a:prstGeom prst="line">
            <a:avLst/>
          </a:prstGeom>
        </p:spPr>
        <p:style>
          <a:lnRef idx="1">
            <a:schemeClr val="dk1"/>
          </a:lnRef>
          <a:fillRef idx="2">
            <a:schemeClr val="dk1"/>
          </a:fillRef>
          <a:effectRef idx="1">
            <a:schemeClr val="dk1"/>
          </a:effectRef>
          <a:fontRef idx="minor">
            <a:schemeClr val="dk1"/>
          </a:fontRef>
        </p:style>
      </p:cxnSp>
      <p:sp>
        <p:nvSpPr>
          <p:cNvPr id="36" name="Rectangle 55">
            <a:extLst>
              <a:ext uri="{FF2B5EF4-FFF2-40B4-BE49-F238E27FC236}">
                <a16:creationId xmlns:a16="http://schemas.microsoft.com/office/drawing/2014/main" id="{4D2D91B1-FF5D-EE46-F060-FEE722D9B719}"/>
              </a:ext>
            </a:extLst>
          </p:cNvPr>
          <p:cNvSpPr/>
          <p:nvPr/>
        </p:nvSpPr>
        <p:spPr>
          <a:xfrm>
            <a:off x="5924217" y="2791881"/>
            <a:ext cx="1485598" cy="130476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Hyper-V Parent N</a:t>
            </a:r>
          </a:p>
        </p:txBody>
      </p:sp>
      <p:sp>
        <p:nvSpPr>
          <p:cNvPr id="37" name="Snip and Round Single Corner Rectangle 56">
            <a:extLst>
              <a:ext uri="{FF2B5EF4-FFF2-40B4-BE49-F238E27FC236}">
                <a16:creationId xmlns:a16="http://schemas.microsoft.com/office/drawing/2014/main" id="{80DA10E2-019F-28B9-4839-79C511FD43C2}"/>
              </a:ext>
            </a:extLst>
          </p:cNvPr>
          <p:cNvSpPr/>
          <p:nvPr/>
        </p:nvSpPr>
        <p:spPr>
          <a:xfrm>
            <a:off x="5978304" y="3204390"/>
            <a:ext cx="638492" cy="757025"/>
          </a:xfrm>
          <a:prstGeom prst="snipRoundRect">
            <a:avLst>
              <a:gd name="adj1" fmla="val 1961"/>
              <a:gd name="adj2" fmla="val 16667"/>
            </a:avLst>
          </a:prstGeom>
          <a:solidFill>
            <a:srgbClr val="F8F57B"/>
          </a:solidFill>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071">
              <a:latin typeface="+mj-lt"/>
            </a:endParaRPr>
          </a:p>
        </p:txBody>
      </p:sp>
      <p:sp>
        <p:nvSpPr>
          <p:cNvPr id="38" name="Rectangle 57">
            <a:extLst>
              <a:ext uri="{FF2B5EF4-FFF2-40B4-BE49-F238E27FC236}">
                <a16:creationId xmlns:a16="http://schemas.microsoft.com/office/drawing/2014/main" id="{25268A16-1840-F9C8-2010-15A1089D8532}"/>
              </a:ext>
            </a:extLst>
          </p:cNvPr>
          <p:cNvSpPr/>
          <p:nvPr/>
        </p:nvSpPr>
        <p:spPr>
          <a:xfrm>
            <a:off x="6667016" y="3204390"/>
            <a:ext cx="666811" cy="757025"/>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solidFill>
                  <a:schemeClr val="bg1"/>
                </a:solidFill>
              </a:rPr>
              <a:t>Child N</a:t>
            </a:r>
          </a:p>
        </p:txBody>
      </p:sp>
      <p:sp>
        <p:nvSpPr>
          <p:cNvPr id="39" name="Rectangle 58">
            <a:extLst>
              <a:ext uri="{FF2B5EF4-FFF2-40B4-BE49-F238E27FC236}">
                <a16:creationId xmlns:a16="http://schemas.microsoft.com/office/drawing/2014/main" id="{D6E712D1-6406-47B7-678D-EACDF2C962A0}"/>
              </a:ext>
            </a:extLst>
          </p:cNvPr>
          <p:cNvSpPr/>
          <p:nvPr/>
        </p:nvSpPr>
        <p:spPr>
          <a:xfrm>
            <a:off x="6054431" y="3337224"/>
            <a:ext cx="494004" cy="207149"/>
          </a:xfrm>
          <a:prstGeom prst="rect">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Config</a:t>
            </a:r>
          </a:p>
        </p:txBody>
      </p:sp>
      <p:sp>
        <p:nvSpPr>
          <p:cNvPr id="40" name="Can 59">
            <a:extLst>
              <a:ext uri="{FF2B5EF4-FFF2-40B4-BE49-F238E27FC236}">
                <a16:creationId xmlns:a16="http://schemas.microsoft.com/office/drawing/2014/main" id="{E845B8F4-AE0C-9700-27B7-FE77168B57C6}"/>
              </a:ext>
            </a:extLst>
          </p:cNvPr>
          <p:cNvSpPr/>
          <p:nvPr/>
        </p:nvSpPr>
        <p:spPr>
          <a:xfrm>
            <a:off x="6109424" y="3632867"/>
            <a:ext cx="383577" cy="234749"/>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VHD</a:t>
            </a:r>
          </a:p>
        </p:txBody>
      </p:sp>
      <p:sp>
        <p:nvSpPr>
          <p:cNvPr id="41" name="Can 60">
            <a:extLst>
              <a:ext uri="{FF2B5EF4-FFF2-40B4-BE49-F238E27FC236}">
                <a16:creationId xmlns:a16="http://schemas.microsoft.com/office/drawing/2014/main" id="{685C7B33-B01D-DE58-9BEA-3FE15BCDAA9B}"/>
              </a:ext>
            </a:extLst>
          </p:cNvPr>
          <p:cNvSpPr/>
          <p:nvPr/>
        </p:nvSpPr>
        <p:spPr>
          <a:xfrm>
            <a:off x="6845828" y="3511952"/>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cxnSp>
        <p:nvCxnSpPr>
          <p:cNvPr id="42" name="Straight Connector 61">
            <a:extLst>
              <a:ext uri="{FF2B5EF4-FFF2-40B4-BE49-F238E27FC236}">
                <a16:creationId xmlns:a16="http://schemas.microsoft.com/office/drawing/2014/main" id="{E77EC841-7B2F-217C-0D08-651D1D33B95B}"/>
              </a:ext>
            </a:extLst>
          </p:cNvPr>
          <p:cNvCxnSpPr>
            <a:cxnSpLocks/>
            <a:stCxn id="60" idx="4"/>
            <a:endCxn id="61" idx="2"/>
          </p:cNvCxnSpPr>
          <p:nvPr/>
        </p:nvCxnSpPr>
        <p:spPr>
          <a:xfrm flipV="1">
            <a:off x="6493002" y="3689786"/>
            <a:ext cx="352828" cy="60457"/>
          </a:xfrm>
          <a:prstGeom prst="line">
            <a:avLst/>
          </a:prstGeom>
        </p:spPr>
        <p:style>
          <a:lnRef idx="1">
            <a:schemeClr val="dk1"/>
          </a:lnRef>
          <a:fillRef idx="2">
            <a:schemeClr val="dk1"/>
          </a:fillRef>
          <a:effectRef idx="1">
            <a:schemeClr val="dk1"/>
          </a:effectRef>
          <a:fontRef idx="minor">
            <a:schemeClr val="dk1"/>
          </a:fontRef>
        </p:style>
      </p:cxnSp>
      <p:sp>
        <p:nvSpPr>
          <p:cNvPr id="43" name="Rectangle 62">
            <a:extLst>
              <a:ext uri="{FF2B5EF4-FFF2-40B4-BE49-F238E27FC236}">
                <a16:creationId xmlns:a16="http://schemas.microsoft.com/office/drawing/2014/main" id="{EB8C1551-AC22-F3C6-A829-EA7D5850B556}"/>
              </a:ext>
            </a:extLst>
          </p:cNvPr>
          <p:cNvSpPr/>
          <p:nvPr/>
        </p:nvSpPr>
        <p:spPr>
          <a:xfrm>
            <a:off x="4151088" y="4235725"/>
            <a:ext cx="1485596" cy="957111"/>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b"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File Server 1</a:t>
            </a:r>
          </a:p>
        </p:txBody>
      </p:sp>
      <p:sp>
        <p:nvSpPr>
          <p:cNvPr id="44" name="Snip and Round Single Corner Rectangle 63">
            <a:extLst>
              <a:ext uri="{FF2B5EF4-FFF2-40B4-BE49-F238E27FC236}">
                <a16:creationId xmlns:a16="http://schemas.microsoft.com/office/drawing/2014/main" id="{585C5EC3-035F-6EFC-3C8D-75A125A1B2ED}"/>
              </a:ext>
            </a:extLst>
          </p:cNvPr>
          <p:cNvSpPr/>
          <p:nvPr/>
        </p:nvSpPr>
        <p:spPr>
          <a:xfrm>
            <a:off x="4218615" y="4669350"/>
            <a:ext cx="644510" cy="244893"/>
          </a:xfrm>
          <a:prstGeom prst="snipRoundRect">
            <a:avLst>
              <a:gd name="adj1" fmla="val 1961"/>
              <a:gd name="adj2" fmla="val 16667"/>
            </a:avLst>
          </a:prstGeom>
          <a:solidFill>
            <a:srgbClr val="F8F57B"/>
          </a:solidFill>
        </p:spPr>
        <p:style>
          <a:lnRef idx="1">
            <a:schemeClr val="accent2"/>
          </a:lnRef>
          <a:fillRef idx="2">
            <a:schemeClr val="accent2"/>
          </a:fillRef>
          <a:effectRef idx="1">
            <a:schemeClr val="accent2"/>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071" dirty="0">
                <a:latin typeface="+mj-lt"/>
              </a:rPr>
              <a:t>Share1</a:t>
            </a:r>
          </a:p>
        </p:txBody>
      </p:sp>
      <p:sp>
        <p:nvSpPr>
          <p:cNvPr id="45" name="Snip and Round Single Corner Rectangle 64">
            <a:extLst>
              <a:ext uri="{FF2B5EF4-FFF2-40B4-BE49-F238E27FC236}">
                <a16:creationId xmlns:a16="http://schemas.microsoft.com/office/drawing/2014/main" id="{F4021D31-BE4F-89DF-5337-824EBB8D1BD9}"/>
              </a:ext>
            </a:extLst>
          </p:cNvPr>
          <p:cNvSpPr/>
          <p:nvPr/>
        </p:nvSpPr>
        <p:spPr>
          <a:xfrm>
            <a:off x="4952560" y="4669350"/>
            <a:ext cx="606134" cy="244893"/>
          </a:xfrm>
          <a:prstGeom prst="snipRoundRect">
            <a:avLst>
              <a:gd name="adj1" fmla="val 1961"/>
              <a:gd name="adj2" fmla="val 16667"/>
            </a:avLst>
          </a:prstGeom>
          <a:solidFill>
            <a:srgbClr val="F8F57B"/>
          </a:solidFill>
        </p:spPr>
        <p:style>
          <a:lnRef idx="1">
            <a:schemeClr val="accent2"/>
          </a:lnRef>
          <a:fillRef idx="2">
            <a:schemeClr val="accent2"/>
          </a:fillRef>
          <a:effectRef idx="1">
            <a:schemeClr val="accent2"/>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071" dirty="0">
                <a:latin typeface="+mj-lt"/>
              </a:rPr>
              <a:t>Share2</a:t>
            </a:r>
          </a:p>
        </p:txBody>
      </p:sp>
      <p:cxnSp>
        <p:nvCxnSpPr>
          <p:cNvPr id="46" name="Straight Connector 68">
            <a:extLst>
              <a:ext uri="{FF2B5EF4-FFF2-40B4-BE49-F238E27FC236}">
                <a16:creationId xmlns:a16="http://schemas.microsoft.com/office/drawing/2014/main" id="{8466DDA7-BCEA-9F64-FA6A-867A2C3C5367}"/>
              </a:ext>
            </a:extLst>
          </p:cNvPr>
          <p:cNvCxnSpPr>
            <a:cxnSpLocks/>
            <a:stCxn id="53" idx="3"/>
            <a:endCxn id="64" idx="3"/>
          </p:cNvCxnSpPr>
          <p:nvPr/>
        </p:nvCxnSpPr>
        <p:spPr>
          <a:xfrm>
            <a:off x="4525219" y="3867616"/>
            <a:ext cx="15651" cy="801734"/>
          </a:xfrm>
          <a:prstGeom prst="line">
            <a:avLst/>
          </a:prstGeom>
        </p:spPr>
        <p:style>
          <a:lnRef idx="1">
            <a:schemeClr val="dk1"/>
          </a:lnRef>
          <a:fillRef idx="2">
            <a:schemeClr val="dk1"/>
          </a:fillRef>
          <a:effectRef idx="1">
            <a:schemeClr val="dk1"/>
          </a:effectRef>
          <a:fontRef idx="minor">
            <a:schemeClr val="dk1"/>
          </a:fontRef>
        </p:style>
      </p:cxnSp>
      <p:sp>
        <p:nvSpPr>
          <p:cNvPr id="47" name="Rectangle 70">
            <a:extLst>
              <a:ext uri="{FF2B5EF4-FFF2-40B4-BE49-F238E27FC236}">
                <a16:creationId xmlns:a16="http://schemas.microsoft.com/office/drawing/2014/main" id="{EB7C90AB-EE37-4533-A2B9-8C67C7A72B12}"/>
              </a:ext>
            </a:extLst>
          </p:cNvPr>
          <p:cNvSpPr/>
          <p:nvPr/>
        </p:nvSpPr>
        <p:spPr>
          <a:xfrm>
            <a:off x="5927082" y="4235725"/>
            <a:ext cx="1485596" cy="957111"/>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b"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File Server 2</a:t>
            </a:r>
          </a:p>
        </p:txBody>
      </p:sp>
      <p:sp>
        <p:nvSpPr>
          <p:cNvPr id="48" name="Snip and Round Single Corner Rectangle 71">
            <a:extLst>
              <a:ext uri="{FF2B5EF4-FFF2-40B4-BE49-F238E27FC236}">
                <a16:creationId xmlns:a16="http://schemas.microsoft.com/office/drawing/2014/main" id="{B8CB259E-7BA5-1907-8790-A0D3E06F1615}"/>
              </a:ext>
            </a:extLst>
          </p:cNvPr>
          <p:cNvSpPr/>
          <p:nvPr/>
        </p:nvSpPr>
        <p:spPr>
          <a:xfrm>
            <a:off x="5994609" y="4669350"/>
            <a:ext cx="644510" cy="244893"/>
          </a:xfrm>
          <a:prstGeom prst="snipRoundRect">
            <a:avLst>
              <a:gd name="adj1" fmla="val 1961"/>
              <a:gd name="adj2" fmla="val 16667"/>
            </a:avLst>
          </a:prstGeom>
          <a:solidFill>
            <a:srgbClr val="F8F57B"/>
          </a:solidFill>
        </p:spPr>
        <p:style>
          <a:lnRef idx="1">
            <a:schemeClr val="accent2"/>
          </a:lnRef>
          <a:fillRef idx="2">
            <a:schemeClr val="accent2"/>
          </a:fillRef>
          <a:effectRef idx="1">
            <a:schemeClr val="accent2"/>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071" dirty="0">
                <a:latin typeface="+mj-lt"/>
              </a:rPr>
              <a:t>Share1</a:t>
            </a:r>
          </a:p>
        </p:txBody>
      </p:sp>
      <p:sp>
        <p:nvSpPr>
          <p:cNvPr id="49" name="Snip and Round Single Corner Rectangle 72">
            <a:extLst>
              <a:ext uri="{FF2B5EF4-FFF2-40B4-BE49-F238E27FC236}">
                <a16:creationId xmlns:a16="http://schemas.microsoft.com/office/drawing/2014/main" id="{9A137355-03F8-CC43-A80F-B7F7F2D8A97B}"/>
              </a:ext>
            </a:extLst>
          </p:cNvPr>
          <p:cNvSpPr/>
          <p:nvPr/>
        </p:nvSpPr>
        <p:spPr>
          <a:xfrm>
            <a:off x="6728554" y="4669350"/>
            <a:ext cx="606134" cy="244893"/>
          </a:xfrm>
          <a:prstGeom prst="snipRoundRect">
            <a:avLst>
              <a:gd name="adj1" fmla="val 1961"/>
              <a:gd name="adj2" fmla="val 16667"/>
            </a:avLst>
          </a:prstGeom>
          <a:solidFill>
            <a:srgbClr val="F8F57B"/>
          </a:solidFill>
        </p:spPr>
        <p:style>
          <a:lnRef idx="1">
            <a:schemeClr val="accent2"/>
          </a:lnRef>
          <a:fillRef idx="2">
            <a:schemeClr val="accent2"/>
          </a:fillRef>
          <a:effectRef idx="1">
            <a:schemeClr val="accent2"/>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071" dirty="0">
                <a:latin typeface="+mj-lt"/>
              </a:rPr>
              <a:t>Share2</a:t>
            </a:r>
          </a:p>
        </p:txBody>
      </p:sp>
      <p:sp>
        <p:nvSpPr>
          <p:cNvPr id="50" name="Rectangle 79">
            <a:extLst>
              <a:ext uri="{FF2B5EF4-FFF2-40B4-BE49-F238E27FC236}">
                <a16:creationId xmlns:a16="http://schemas.microsoft.com/office/drawing/2014/main" id="{02226E05-669E-5961-6FE3-B98AB3048E51}"/>
              </a:ext>
            </a:extLst>
          </p:cNvPr>
          <p:cNvSpPr/>
          <p:nvPr/>
        </p:nvSpPr>
        <p:spPr>
          <a:xfrm>
            <a:off x="4151086" y="5348267"/>
            <a:ext cx="3261590" cy="686184"/>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b"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Shared SAS Storage</a:t>
            </a:r>
          </a:p>
        </p:txBody>
      </p:sp>
      <p:sp>
        <p:nvSpPr>
          <p:cNvPr id="51" name="Can 67">
            <a:extLst>
              <a:ext uri="{FF2B5EF4-FFF2-40B4-BE49-F238E27FC236}">
                <a16:creationId xmlns:a16="http://schemas.microsoft.com/office/drawing/2014/main" id="{3D9BBF3C-F450-625A-54D7-2B59A5C80AC0}"/>
              </a:ext>
            </a:extLst>
          </p:cNvPr>
          <p:cNvSpPr/>
          <p:nvPr/>
        </p:nvSpPr>
        <p:spPr>
          <a:xfrm>
            <a:off x="5230882" y="5427000"/>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sp>
        <p:nvSpPr>
          <p:cNvPr id="52" name="Can 74">
            <a:extLst>
              <a:ext uri="{FF2B5EF4-FFF2-40B4-BE49-F238E27FC236}">
                <a16:creationId xmlns:a16="http://schemas.microsoft.com/office/drawing/2014/main" id="{639D7E7F-9193-7F31-48A8-56DF419AAD37}"/>
              </a:ext>
            </a:extLst>
          </p:cNvPr>
          <p:cNvSpPr/>
          <p:nvPr/>
        </p:nvSpPr>
        <p:spPr>
          <a:xfrm>
            <a:off x="6772468" y="5427000"/>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sp>
        <p:nvSpPr>
          <p:cNvPr id="53" name="Can 80">
            <a:extLst>
              <a:ext uri="{FF2B5EF4-FFF2-40B4-BE49-F238E27FC236}">
                <a16:creationId xmlns:a16="http://schemas.microsoft.com/office/drawing/2014/main" id="{39A9FBF5-CBEE-E93D-F379-B9EA22CFA5AA}"/>
              </a:ext>
            </a:extLst>
          </p:cNvPr>
          <p:cNvSpPr/>
          <p:nvPr/>
        </p:nvSpPr>
        <p:spPr>
          <a:xfrm>
            <a:off x="4460089" y="5427000"/>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sp>
        <p:nvSpPr>
          <p:cNvPr id="54" name="Can 81">
            <a:extLst>
              <a:ext uri="{FF2B5EF4-FFF2-40B4-BE49-F238E27FC236}">
                <a16:creationId xmlns:a16="http://schemas.microsoft.com/office/drawing/2014/main" id="{340A09A7-976E-66BD-4EBA-F48DB3B1AA97}"/>
              </a:ext>
            </a:extLst>
          </p:cNvPr>
          <p:cNvSpPr/>
          <p:nvPr/>
        </p:nvSpPr>
        <p:spPr>
          <a:xfrm>
            <a:off x="6001674" y="5427000"/>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sp>
        <p:nvSpPr>
          <p:cNvPr id="55" name="Rectangle 86">
            <a:extLst>
              <a:ext uri="{FF2B5EF4-FFF2-40B4-BE49-F238E27FC236}">
                <a16:creationId xmlns:a16="http://schemas.microsoft.com/office/drawing/2014/main" id="{5322F144-4FE0-8818-731C-5262EAA00F4B}"/>
              </a:ext>
            </a:extLst>
          </p:cNvPr>
          <p:cNvSpPr/>
          <p:nvPr/>
        </p:nvSpPr>
        <p:spPr>
          <a:xfrm>
            <a:off x="8427359" y="2773549"/>
            <a:ext cx="1485598" cy="130476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Hyper-V Parent 1</a:t>
            </a:r>
          </a:p>
        </p:txBody>
      </p:sp>
      <p:sp>
        <p:nvSpPr>
          <p:cNvPr id="56" name="Snip and Round Single Corner Rectangle 87">
            <a:extLst>
              <a:ext uri="{FF2B5EF4-FFF2-40B4-BE49-F238E27FC236}">
                <a16:creationId xmlns:a16="http://schemas.microsoft.com/office/drawing/2014/main" id="{357C5589-4657-CD71-36F9-CF4FAD21CA4F}"/>
              </a:ext>
            </a:extLst>
          </p:cNvPr>
          <p:cNvSpPr/>
          <p:nvPr/>
        </p:nvSpPr>
        <p:spPr>
          <a:xfrm>
            <a:off x="8481446" y="3186058"/>
            <a:ext cx="638492" cy="757025"/>
          </a:xfrm>
          <a:prstGeom prst="snipRoundRect">
            <a:avLst>
              <a:gd name="adj1" fmla="val 1961"/>
              <a:gd name="adj2" fmla="val 16667"/>
            </a:avLst>
          </a:prstGeom>
          <a:solidFill>
            <a:srgbClr val="F8F57B"/>
          </a:solidFill>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071">
              <a:latin typeface="+mj-lt"/>
            </a:endParaRPr>
          </a:p>
        </p:txBody>
      </p:sp>
      <p:sp>
        <p:nvSpPr>
          <p:cNvPr id="57" name="Rectangle 88">
            <a:extLst>
              <a:ext uri="{FF2B5EF4-FFF2-40B4-BE49-F238E27FC236}">
                <a16:creationId xmlns:a16="http://schemas.microsoft.com/office/drawing/2014/main" id="{29C03AFA-064C-5E5C-1B17-47E1E7365F7D}"/>
              </a:ext>
            </a:extLst>
          </p:cNvPr>
          <p:cNvSpPr/>
          <p:nvPr/>
        </p:nvSpPr>
        <p:spPr>
          <a:xfrm>
            <a:off x="9204958" y="3186058"/>
            <a:ext cx="632011" cy="757025"/>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solidFill>
                  <a:schemeClr val="bg1"/>
                </a:solidFill>
              </a:rPr>
              <a:t>Child 1</a:t>
            </a:r>
          </a:p>
        </p:txBody>
      </p:sp>
      <p:sp>
        <p:nvSpPr>
          <p:cNvPr id="58" name="Rectangle 89">
            <a:extLst>
              <a:ext uri="{FF2B5EF4-FFF2-40B4-BE49-F238E27FC236}">
                <a16:creationId xmlns:a16="http://schemas.microsoft.com/office/drawing/2014/main" id="{D51D6B7A-E5AD-6ADE-9924-2314D7C7CED5}"/>
              </a:ext>
            </a:extLst>
          </p:cNvPr>
          <p:cNvSpPr/>
          <p:nvPr/>
        </p:nvSpPr>
        <p:spPr>
          <a:xfrm>
            <a:off x="8557571" y="3318892"/>
            <a:ext cx="494004" cy="207149"/>
          </a:xfrm>
          <a:prstGeom prst="rect">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Config</a:t>
            </a:r>
          </a:p>
        </p:txBody>
      </p:sp>
      <p:sp>
        <p:nvSpPr>
          <p:cNvPr id="59" name="Can 90">
            <a:extLst>
              <a:ext uri="{FF2B5EF4-FFF2-40B4-BE49-F238E27FC236}">
                <a16:creationId xmlns:a16="http://schemas.microsoft.com/office/drawing/2014/main" id="{20E4C76B-DBB1-AA6B-5F1F-42D09B4F2EE9}"/>
              </a:ext>
            </a:extLst>
          </p:cNvPr>
          <p:cNvSpPr/>
          <p:nvPr/>
        </p:nvSpPr>
        <p:spPr>
          <a:xfrm>
            <a:off x="8612565" y="3614535"/>
            <a:ext cx="383577" cy="234749"/>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VHD</a:t>
            </a:r>
          </a:p>
        </p:txBody>
      </p:sp>
      <p:sp>
        <p:nvSpPr>
          <p:cNvPr id="60" name="Can 91">
            <a:extLst>
              <a:ext uri="{FF2B5EF4-FFF2-40B4-BE49-F238E27FC236}">
                <a16:creationId xmlns:a16="http://schemas.microsoft.com/office/drawing/2014/main" id="{EEB4BA9F-5FC1-2564-6A41-4273FAF3FB57}"/>
              </a:ext>
            </a:extLst>
          </p:cNvPr>
          <p:cNvSpPr/>
          <p:nvPr/>
        </p:nvSpPr>
        <p:spPr>
          <a:xfrm>
            <a:off x="9348970" y="3493620"/>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cxnSp>
        <p:nvCxnSpPr>
          <p:cNvPr id="61" name="Straight Connector 92">
            <a:extLst>
              <a:ext uri="{FF2B5EF4-FFF2-40B4-BE49-F238E27FC236}">
                <a16:creationId xmlns:a16="http://schemas.microsoft.com/office/drawing/2014/main" id="{8BB9FEEE-B5CD-D587-2D98-851D9924A92A}"/>
              </a:ext>
            </a:extLst>
          </p:cNvPr>
          <p:cNvCxnSpPr>
            <a:cxnSpLocks/>
            <a:stCxn id="91" idx="4"/>
            <a:endCxn id="92" idx="2"/>
          </p:cNvCxnSpPr>
          <p:nvPr/>
        </p:nvCxnSpPr>
        <p:spPr>
          <a:xfrm flipV="1">
            <a:off x="8996143" y="3671454"/>
            <a:ext cx="352828" cy="60457"/>
          </a:xfrm>
          <a:prstGeom prst="line">
            <a:avLst/>
          </a:prstGeom>
        </p:spPr>
        <p:style>
          <a:lnRef idx="1">
            <a:schemeClr val="dk1"/>
          </a:lnRef>
          <a:fillRef idx="2">
            <a:schemeClr val="dk1"/>
          </a:fillRef>
          <a:effectRef idx="1">
            <a:schemeClr val="dk1"/>
          </a:effectRef>
          <a:fontRef idx="minor">
            <a:schemeClr val="dk1"/>
          </a:fontRef>
        </p:style>
      </p:cxnSp>
      <p:sp>
        <p:nvSpPr>
          <p:cNvPr id="62" name="Rectangle 93">
            <a:extLst>
              <a:ext uri="{FF2B5EF4-FFF2-40B4-BE49-F238E27FC236}">
                <a16:creationId xmlns:a16="http://schemas.microsoft.com/office/drawing/2014/main" id="{A4E2AB7E-422A-CBC6-CB9A-623B3652768C}"/>
              </a:ext>
            </a:extLst>
          </p:cNvPr>
          <p:cNvSpPr/>
          <p:nvPr/>
        </p:nvSpPr>
        <p:spPr>
          <a:xfrm>
            <a:off x="10203354" y="2773549"/>
            <a:ext cx="1485598" cy="130476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Hyper-V Parent N</a:t>
            </a:r>
          </a:p>
        </p:txBody>
      </p:sp>
      <p:sp>
        <p:nvSpPr>
          <p:cNvPr id="63" name="Snip and Round Single Corner Rectangle 94">
            <a:extLst>
              <a:ext uri="{FF2B5EF4-FFF2-40B4-BE49-F238E27FC236}">
                <a16:creationId xmlns:a16="http://schemas.microsoft.com/office/drawing/2014/main" id="{A2ACC6BB-9CD7-7E18-6FEB-6093A89F98B0}"/>
              </a:ext>
            </a:extLst>
          </p:cNvPr>
          <p:cNvSpPr/>
          <p:nvPr/>
        </p:nvSpPr>
        <p:spPr>
          <a:xfrm>
            <a:off x="10257441" y="3186058"/>
            <a:ext cx="638492" cy="757025"/>
          </a:xfrm>
          <a:prstGeom prst="snipRoundRect">
            <a:avLst>
              <a:gd name="adj1" fmla="val 1961"/>
              <a:gd name="adj2" fmla="val 16667"/>
            </a:avLst>
          </a:prstGeom>
          <a:solidFill>
            <a:srgbClr val="F8F57B"/>
          </a:solidFill>
        </p:spPr>
        <p:style>
          <a:lnRef idx="1">
            <a:schemeClr val="accent2"/>
          </a:lnRef>
          <a:fillRef idx="2">
            <a:schemeClr val="accent2"/>
          </a:fillRef>
          <a:effectRef idx="1">
            <a:schemeClr val="accent2"/>
          </a:effectRef>
          <a:fontRef idx="minor">
            <a:schemeClr val="dk1"/>
          </a:fontRef>
        </p:style>
        <p:txBody>
          <a:bodyPr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endParaRPr lang="en-US" sz="1071">
              <a:latin typeface="+mj-lt"/>
            </a:endParaRPr>
          </a:p>
        </p:txBody>
      </p:sp>
      <p:sp>
        <p:nvSpPr>
          <p:cNvPr id="64" name="Rectangle 95">
            <a:extLst>
              <a:ext uri="{FF2B5EF4-FFF2-40B4-BE49-F238E27FC236}">
                <a16:creationId xmlns:a16="http://schemas.microsoft.com/office/drawing/2014/main" id="{4985457F-97BE-D22B-F584-D490B8DCB047}"/>
              </a:ext>
            </a:extLst>
          </p:cNvPr>
          <p:cNvSpPr/>
          <p:nvPr/>
        </p:nvSpPr>
        <p:spPr>
          <a:xfrm>
            <a:off x="10942389" y="3186058"/>
            <a:ext cx="670574" cy="757025"/>
          </a:xfrm>
          <a:prstGeom prst="rect">
            <a:avLst/>
          </a:prstGeom>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solidFill>
                  <a:schemeClr val="bg1"/>
                </a:solidFill>
              </a:rPr>
              <a:t>Child N</a:t>
            </a:r>
          </a:p>
        </p:txBody>
      </p:sp>
      <p:sp>
        <p:nvSpPr>
          <p:cNvPr id="65" name="Rectangle 96">
            <a:extLst>
              <a:ext uri="{FF2B5EF4-FFF2-40B4-BE49-F238E27FC236}">
                <a16:creationId xmlns:a16="http://schemas.microsoft.com/office/drawing/2014/main" id="{5D57CF27-40C9-0531-F2CE-2F5DE534F8D2}"/>
              </a:ext>
            </a:extLst>
          </p:cNvPr>
          <p:cNvSpPr/>
          <p:nvPr/>
        </p:nvSpPr>
        <p:spPr>
          <a:xfrm>
            <a:off x="10333565" y="3318892"/>
            <a:ext cx="494004" cy="207149"/>
          </a:xfrm>
          <a:prstGeom prst="rect">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Config</a:t>
            </a:r>
          </a:p>
        </p:txBody>
      </p:sp>
      <p:sp>
        <p:nvSpPr>
          <p:cNvPr id="66" name="Can 97">
            <a:extLst>
              <a:ext uri="{FF2B5EF4-FFF2-40B4-BE49-F238E27FC236}">
                <a16:creationId xmlns:a16="http://schemas.microsoft.com/office/drawing/2014/main" id="{ABFCD63C-E45C-77D6-12FD-A80683E6AA16}"/>
              </a:ext>
            </a:extLst>
          </p:cNvPr>
          <p:cNvSpPr/>
          <p:nvPr/>
        </p:nvSpPr>
        <p:spPr>
          <a:xfrm>
            <a:off x="10388560" y="3614535"/>
            <a:ext cx="383577" cy="234749"/>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VHD</a:t>
            </a:r>
          </a:p>
        </p:txBody>
      </p:sp>
      <p:sp>
        <p:nvSpPr>
          <p:cNvPr id="67" name="Can 98">
            <a:extLst>
              <a:ext uri="{FF2B5EF4-FFF2-40B4-BE49-F238E27FC236}">
                <a16:creationId xmlns:a16="http://schemas.microsoft.com/office/drawing/2014/main" id="{7143B3E8-B7AA-A615-11B2-C03A0660C448}"/>
              </a:ext>
            </a:extLst>
          </p:cNvPr>
          <p:cNvSpPr/>
          <p:nvPr/>
        </p:nvSpPr>
        <p:spPr>
          <a:xfrm>
            <a:off x="11124964" y="3493620"/>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cxnSp>
        <p:nvCxnSpPr>
          <p:cNvPr id="68" name="Straight Connector 99">
            <a:extLst>
              <a:ext uri="{FF2B5EF4-FFF2-40B4-BE49-F238E27FC236}">
                <a16:creationId xmlns:a16="http://schemas.microsoft.com/office/drawing/2014/main" id="{3C286952-B717-F335-EDC3-F1958016E260}"/>
              </a:ext>
            </a:extLst>
          </p:cNvPr>
          <p:cNvCxnSpPr>
            <a:cxnSpLocks/>
          </p:cNvCxnSpPr>
          <p:nvPr/>
        </p:nvCxnSpPr>
        <p:spPr>
          <a:xfrm flipV="1">
            <a:off x="10772137" y="3671454"/>
            <a:ext cx="352828" cy="60457"/>
          </a:xfrm>
          <a:prstGeom prst="line">
            <a:avLst/>
          </a:prstGeom>
        </p:spPr>
        <p:style>
          <a:lnRef idx="1">
            <a:schemeClr val="dk1"/>
          </a:lnRef>
          <a:fillRef idx="2">
            <a:schemeClr val="dk1"/>
          </a:fillRef>
          <a:effectRef idx="1">
            <a:schemeClr val="dk1"/>
          </a:effectRef>
          <a:fontRef idx="minor">
            <a:schemeClr val="dk1"/>
          </a:fontRef>
        </p:style>
      </p:cxnSp>
      <p:sp>
        <p:nvSpPr>
          <p:cNvPr id="69" name="Rectangle 100">
            <a:extLst>
              <a:ext uri="{FF2B5EF4-FFF2-40B4-BE49-F238E27FC236}">
                <a16:creationId xmlns:a16="http://schemas.microsoft.com/office/drawing/2014/main" id="{EA7E9686-1457-3049-1EC4-BA23B044A90C}"/>
              </a:ext>
            </a:extLst>
          </p:cNvPr>
          <p:cNvSpPr/>
          <p:nvPr/>
        </p:nvSpPr>
        <p:spPr>
          <a:xfrm>
            <a:off x="8321421" y="4223725"/>
            <a:ext cx="777598" cy="957111"/>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b"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FS 1</a:t>
            </a:r>
          </a:p>
        </p:txBody>
      </p:sp>
      <p:sp>
        <p:nvSpPr>
          <p:cNvPr id="70" name="Snip and Round Single Corner Rectangle 101">
            <a:extLst>
              <a:ext uri="{FF2B5EF4-FFF2-40B4-BE49-F238E27FC236}">
                <a16:creationId xmlns:a16="http://schemas.microsoft.com/office/drawing/2014/main" id="{D72B28D2-127A-FF3A-CC09-CAE8A9CB7F04}"/>
              </a:ext>
            </a:extLst>
          </p:cNvPr>
          <p:cNvSpPr/>
          <p:nvPr/>
        </p:nvSpPr>
        <p:spPr>
          <a:xfrm>
            <a:off x="8388948" y="4657350"/>
            <a:ext cx="644510" cy="244893"/>
          </a:xfrm>
          <a:prstGeom prst="snipRoundRect">
            <a:avLst>
              <a:gd name="adj1" fmla="val 1961"/>
              <a:gd name="adj2" fmla="val 16667"/>
            </a:avLst>
          </a:prstGeom>
          <a:solidFill>
            <a:srgbClr val="F8F57B"/>
          </a:solidFill>
        </p:spPr>
        <p:style>
          <a:lnRef idx="1">
            <a:schemeClr val="accent2"/>
          </a:lnRef>
          <a:fillRef idx="2">
            <a:schemeClr val="accent2"/>
          </a:fillRef>
          <a:effectRef idx="1">
            <a:schemeClr val="accent2"/>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071" dirty="0">
                <a:latin typeface="+mj-lt"/>
              </a:rPr>
              <a:t>Share1</a:t>
            </a:r>
          </a:p>
        </p:txBody>
      </p:sp>
      <p:cxnSp>
        <p:nvCxnSpPr>
          <p:cNvPr id="71" name="Straight Connector 104">
            <a:extLst>
              <a:ext uri="{FF2B5EF4-FFF2-40B4-BE49-F238E27FC236}">
                <a16:creationId xmlns:a16="http://schemas.microsoft.com/office/drawing/2014/main" id="{6D0AAAB8-EBC6-1F56-CDF6-A8B9FB29F2E6}"/>
              </a:ext>
            </a:extLst>
          </p:cNvPr>
          <p:cNvCxnSpPr>
            <a:cxnSpLocks/>
            <a:stCxn id="91" idx="3"/>
          </p:cNvCxnSpPr>
          <p:nvPr/>
        </p:nvCxnSpPr>
        <p:spPr>
          <a:xfrm flipH="1">
            <a:off x="8711203" y="3849284"/>
            <a:ext cx="93151" cy="808066"/>
          </a:xfrm>
          <a:prstGeom prst="line">
            <a:avLst/>
          </a:prstGeom>
        </p:spPr>
        <p:style>
          <a:lnRef idx="1">
            <a:schemeClr val="dk1"/>
          </a:lnRef>
          <a:fillRef idx="2">
            <a:schemeClr val="dk1"/>
          </a:fillRef>
          <a:effectRef idx="1">
            <a:schemeClr val="dk1"/>
          </a:effectRef>
          <a:fontRef idx="minor">
            <a:schemeClr val="dk1"/>
          </a:fontRef>
        </p:style>
      </p:cxnSp>
      <p:sp>
        <p:nvSpPr>
          <p:cNvPr id="72" name="Rectangle 110">
            <a:extLst>
              <a:ext uri="{FF2B5EF4-FFF2-40B4-BE49-F238E27FC236}">
                <a16:creationId xmlns:a16="http://schemas.microsoft.com/office/drawing/2014/main" id="{4638608B-7AAA-4A2C-4638-087AD9154FB9}"/>
              </a:ext>
            </a:extLst>
          </p:cNvPr>
          <p:cNvSpPr/>
          <p:nvPr/>
        </p:nvSpPr>
        <p:spPr>
          <a:xfrm>
            <a:off x="8321422" y="5336268"/>
            <a:ext cx="3434896" cy="686184"/>
          </a:xfrm>
          <a:prstGeom prst="rect">
            <a:avLst/>
          </a:prstGeom>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b"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Fibre Channel Storage Array</a:t>
            </a:r>
          </a:p>
        </p:txBody>
      </p:sp>
      <p:sp>
        <p:nvSpPr>
          <p:cNvPr id="73" name="Can 111">
            <a:extLst>
              <a:ext uri="{FF2B5EF4-FFF2-40B4-BE49-F238E27FC236}">
                <a16:creationId xmlns:a16="http://schemas.microsoft.com/office/drawing/2014/main" id="{74E67846-FE7C-DA6C-B4CC-EA12D33D7A3C}"/>
              </a:ext>
            </a:extLst>
          </p:cNvPr>
          <p:cNvSpPr/>
          <p:nvPr/>
        </p:nvSpPr>
        <p:spPr>
          <a:xfrm>
            <a:off x="8509229" y="5415001"/>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714" dirty="0">
                <a:latin typeface="+mj-lt"/>
              </a:rPr>
              <a:t>Disk</a:t>
            </a:r>
          </a:p>
        </p:txBody>
      </p:sp>
      <p:sp>
        <p:nvSpPr>
          <p:cNvPr id="74" name="Can 112">
            <a:extLst>
              <a:ext uri="{FF2B5EF4-FFF2-40B4-BE49-F238E27FC236}">
                <a16:creationId xmlns:a16="http://schemas.microsoft.com/office/drawing/2014/main" id="{1BB0994B-3130-CCE8-C002-3508F9661F9D}"/>
              </a:ext>
            </a:extLst>
          </p:cNvPr>
          <p:cNvSpPr/>
          <p:nvPr/>
        </p:nvSpPr>
        <p:spPr>
          <a:xfrm>
            <a:off x="9417564" y="5415001"/>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sp>
        <p:nvSpPr>
          <p:cNvPr id="75" name="Can 113">
            <a:extLst>
              <a:ext uri="{FF2B5EF4-FFF2-40B4-BE49-F238E27FC236}">
                <a16:creationId xmlns:a16="http://schemas.microsoft.com/office/drawing/2014/main" id="{DBFC4975-B30B-CBD1-5153-AF737441247C}"/>
              </a:ext>
            </a:extLst>
          </p:cNvPr>
          <p:cNvSpPr/>
          <p:nvPr/>
        </p:nvSpPr>
        <p:spPr>
          <a:xfrm>
            <a:off x="10325900" y="5415001"/>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sp>
        <p:nvSpPr>
          <p:cNvPr id="76" name="Can 114">
            <a:extLst>
              <a:ext uri="{FF2B5EF4-FFF2-40B4-BE49-F238E27FC236}">
                <a16:creationId xmlns:a16="http://schemas.microsoft.com/office/drawing/2014/main" id="{97A4F413-75B7-5D95-8D27-D7CAE7F9950F}"/>
              </a:ext>
            </a:extLst>
          </p:cNvPr>
          <p:cNvSpPr/>
          <p:nvPr/>
        </p:nvSpPr>
        <p:spPr>
          <a:xfrm>
            <a:off x="11234235" y="5415001"/>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sp>
        <p:nvSpPr>
          <p:cNvPr id="77" name="Can 115">
            <a:extLst>
              <a:ext uri="{FF2B5EF4-FFF2-40B4-BE49-F238E27FC236}">
                <a16:creationId xmlns:a16="http://schemas.microsoft.com/office/drawing/2014/main" id="{CCC76D5E-B115-E28F-98BB-0FD690164F80}"/>
              </a:ext>
            </a:extLst>
          </p:cNvPr>
          <p:cNvSpPr/>
          <p:nvPr/>
        </p:nvSpPr>
        <p:spPr>
          <a:xfrm>
            <a:off x="8963397" y="5415001"/>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sp>
        <p:nvSpPr>
          <p:cNvPr id="78" name="Can 116">
            <a:extLst>
              <a:ext uri="{FF2B5EF4-FFF2-40B4-BE49-F238E27FC236}">
                <a16:creationId xmlns:a16="http://schemas.microsoft.com/office/drawing/2014/main" id="{62268720-BBEC-2679-C71E-9C70818F9026}"/>
              </a:ext>
            </a:extLst>
          </p:cNvPr>
          <p:cNvSpPr/>
          <p:nvPr/>
        </p:nvSpPr>
        <p:spPr>
          <a:xfrm>
            <a:off x="9871732" y="5415001"/>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sp>
        <p:nvSpPr>
          <p:cNvPr id="79" name="Can 117">
            <a:extLst>
              <a:ext uri="{FF2B5EF4-FFF2-40B4-BE49-F238E27FC236}">
                <a16:creationId xmlns:a16="http://schemas.microsoft.com/office/drawing/2014/main" id="{F78D5675-42FB-D389-3981-1138665020FF}"/>
              </a:ext>
            </a:extLst>
          </p:cNvPr>
          <p:cNvSpPr/>
          <p:nvPr/>
        </p:nvSpPr>
        <p:spPr>
          <a:xfrm>
            <a:off x="10780068" y="5415001"/>
            <a:ext cx="383577" cy="355664"/>
          </a:xfrm>
          <a:prstGeom prst="can">
            <a:avLst/>
          </a:prstGeom>
        </p:spPr>
        <p:style>
          <a:lnRef idx="1">
            <a:schemeClr val="dk1"/>
          </a:lnRef>
          <a:fillRef idx="2">
            <a:schemeClr val="dk1"/>
          </a:fillRef>
          <a:effectRef idx="1">
            <a:schemeClr val="dk1"/>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918" dirty="0">
                <a:latin typeface="+mj-lt"/>
              </a:rPr>
              <a:t>Disk</a:t>
            </a:r>
          </a:p>
        </p:txBody>
      </p:sp>
      <p:sp>
        <p:nvSpPr>
          <p:cNvPr id="80" name="Rectangle 118">
            <a:extLst>
              <a:ext uri="{FF2B5EF4-FFF2-40B4-BE49-F238E27FC236}">
                <a16:creationId xmlns:a16="http://schemas.microsoft.com/office/drawing/2014/main" id="{BDF43FB1-3624-F425-1E2C-F84B103F5E46}"/>
              </a:ext>
            </a:extLst>
          </p:cNvPr>
          <p:cNvSpPr/>
          <p:nvPr/>
        </p:nvSpPr>
        <p:spPr>
          <a:xfrm>
            <a:off x="9208483" y="4223726"/>
            <a:ext cx="777598" cy="957111"/>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b"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FS 2</a:t>
            </a:r>
          </a:p>
        </p:txBody>
      </p:sp>
      <p:sp>
        <p:nvSpPr>
          <p:cNvPr id="81" name="Snip and Round Single Corner Rectangle 119">
            <a:extLst>
              <a:ext uri="{FF2B5EF4-FFF2-40B4-BE49-F238E27FC236}">
                <a16:creationId xmlns:a16="http://schemas.microsoft.com/office/drawing/2014/main" id="{CA9B4E78-525B-B080-20B1-DE34E86D3916}"/>
              </a:ext>
            </a:extLst>
          </p:cNvPr>
          <p:cNvSpPr/>
          <p:nvPr/>
        </p:nvSpPr>
        <p:spPr>
          <a:xfrm>
            <a:off x="9276011" y="4657351"/>
            <a:ext cx="644510" cy="244893"/>
          </a:xfrm>
          <a:prstGeom prst="snipRoundRect">
            <a:avLst>
              <a:gd name="adj1" fmla="val 1961"/>
              <a:gd name="adj2" fmla="val 16667"/>
            </a:avLst>
          </a:prstGeom>
          <a:solidFill>
            <a:srgbClr val="F8F57B"/>
          </a:solidFill>
        </p:spPr>
        <p:style>
          <a:lnRef idx="1">
            <a:schemeClr val="accent2"/>
          </a:lnRef>
          <a:fillRef idx="2">
            <a:schemeClr val="accent2"/>
          </a:fillRef>
          <a:effectRef idx="1">
            <a:schemeClr val="accent2"/>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071" dirty="0">
                <a:latin typeface="+mj-lt"/>
              </a:rPr>
              <a:t>Share2</a:t>
            </a:r>
          </a:p>
        </p:txBody>
      </p:sp>
      <p:sp>
        <p:nvSpPr>
          <p:cNvPr id="82" name="Rectangle 121">
            <a:extLst>
              <a:ext uri="{FF2B5EF4-FFF2-40B4-BE49-F238E27FC236}">
                <a16:creationId xmlns:a16="http://schemas.microsoft.com/office/drawing/2014/main" id="{3C38156E-7C52-4F29-29FA-B2A50C2C4979}"/>
              </a:ext>
            </a:extLst>
          </p:cNvPr>
          <p:cNvSpPr/>
          <p:nvPr/>
        </p:nvSpPr>
        <p:spPr>
          <a:xfrm>
            <a:off x="10093654" y="4223726"/>
            <a:ext cx="777598" cy="957111"/>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b"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FS 3</a:t>
            </a:r>
          </a:p>
        </p:txBody>
      </p:sp>
      <p:sp>
        <p:nvSpPr>
          <p:cNvPr id="83" name="Snip and Round Single Corner Rectangle 122">
            <a:extLst>
              <a:ext uri="{FF2B5EF4-FFF2-40B4-BE49-F238E27FC236}">
                <a16:creationId xmlns:a16="http://schemas.microsoft.com/office/drawing/2014/main" id="{29922EC8-C257-864F-070F-6F0D61F1612A}"/>
              </a:ext>
            </a:extLst>
          </p:cNvPr>
          <p:cNvSpPr/>
          <p:nvPr/>
        </p:nvSpPr>
        <p:spPr>
          <a:xfrm>
            <a:off x="10161180" y="4657351"/>
            <a:ext cx="644510" cy="244893"/>
          </a:xfrm>
          <a:prstGeom prst="snipRoundRect">
            <a:avLst>
              <a:gd name="adj1" fmla="val 1961"/>
              <a:gd name="adj2" fmla="val 16667"/>
            </a:avLst>
          </a:prstGeom>
          <a:solidFill>
            <a:srgbClr val="F8F57B"/>
          </a:solidFill>
        </p:spPr>
        <p:style>
          <a:lnRef idx="1">
            <a:schemeClr val="accent2"/>
          </a:lnRef>
          <a:fillRef idx="2">
            <a:schemeClr val="accent2"/>
          </a:fillRef>
          <a:effectRef idx="1">
            <a:schemeClr val="accent2"/>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071" dirty="0">
                <a:latin typeface="+mj-lt"/>
              </a:rPr>
              <a:t>Share3</a:t>
            </a:r>
          </a:p>
        </p:txBody>
      </p:sp>
      <p:sp>
        <p:nvSpPr>
          <p:cNvPr id="84" name="Rectangle 124">
            <a:extLst>
              <a:ext uri="{FF2B5EF4-FFF2-40B4-BE49-F238E27FC236}">
                <a16:creationId xmlns:a16="http://schemas.microsoft.com/office/drawing/2014/main" id="{CB8286DF-1B58-CF6B-FF85-F37E6074EAF0}"/>
              </a:ext>
            </a:extLst>
          </p:cNvPr>
          <p:cNvSpPr/>
          <p:nvPr/>
        </p:nvSpPr>
        <p:spPr>
          <a:xfrm>
            <a:off x="10978720" y="4223726"/>
            <a:ext cx="777598" cy="957111"/>
          </a:xfrm>
          <a:prstGeom prst="rect">
            <a:avLst/>
          </a:prstGeom>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b" anchorCtr="0" compatLnSpc="1">
            <a:prstTxWarp prst="textNoShape">
              <a:avLst/>
            </a:prstTxWarp>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spcBef>
                <a:spcPct val="0"/>
              </a:spcBef>
              <a:spcAft>
                <a:spcPct val="0"/>
              </a:spcAft>
            </a:pPr>
            <a:r>
              <a:rPr lang="en-US" sz="1200" dirty="0">
                <a:gradFill>
                  <a:gsLst>
                    <a:gs pos="0">
                      <a:srgbClr val="FFFFFF"/>
                    </a:gs>
                    <a:gs pos="100000">
                      <a:srgbClr val="FFFFFF"/>
                    </a:gs>
                  </a:gsLst>
                  <a:lin ang="5400000" scaled="0"/>
                </a:gradFill>
              </a:rPr>
              <a:t>FS 4</a:t>
            </a:r>
          </a:p>
        </p:txBody>
      </p:sp>
      <p:sp>
        <p:nvSpPr>
          <p:cNvPr id="85" name="Snip and Round Single Corner Rectangle 125">
            <a:extLst>
              <a:ext uri="{FF2B5EF4-FFF2-40B4-BE49-F238E27FC236}">
                <a16:creationId xmlns:a16="http://schemas.microsoft.com/office/drawing/2014/main" id="{B6886962-AE51-23AB-49B8-76C949A27C45}"/>
              </a:ext>
            </a:extLst>
          </p:cNvPr>
          <p:cNvSpPr/>
          <p:nvPr/>
        </p:nvSpPr>
        <p:spPr>
          <a:xfrm>
            <a:off x="11046248" y="4657351"/>
            <a:ext cx="644510" cy="244893"/>
          </a:xfrm>
          <a:prstGeom prst="snipRoundRect">
            <a:avLst>
              <a:gd name="adj1" fmla="val 1961"/>
              <a:gd name="adj2" fmla="val 16667"/>
            </a:avLst>
          </a:prstGeom>
          <a:solidFill>
            <a:srgbClr val="F8F57B"/>
          </a:solidFill>
        </p:spPr>
        <p:style>
          <a:lnRef idx="1">
            <a:schemeClr val="accent2"/>
          </a:lnRef>
          <a:fillRef idx="2">
            <a:schemeClr val="accent2"/>
          </a:fillRef>
          <a:effectRef idx="1">
            <a:schemeClr val="accent2"/>
          </a:effectRef>
          <a:fontRef idx="minor">
            <a:schemeClr val="dk1"/>
          </a:fontRef>
        </p:style>
        <p:txBody>
          <a:bodyPr lIns="0" tIns="0" rIns="0" bIns="0" rtlCol="0" anchor="ctr"/>
          <a:lstStyle>
            <a:defPPr>
              <a:defRPr lang="en-US"/>
            </a:defPPr>
            <a:lvl1pPr marL="0" algn="l" defTabSz="932742" rtl="0" eaLnBrk="1" latinLnBrk="0" hangingPunct="1">
              <a:defRPr sz="1800" kern="1200">
                <a:solidFill>
                  <a:schemeClr val="dk1"/>
                </a:solidFill>
                <a:latin typeface="+mn-lt"/>
                <a:ea typeface="+mn-ea"/>
                <a:cs typeface="+mn-cs"/>
              </a:defRPr>
            </a:lvl1pPr>
            <a:lvl2pPr marL="466371" algn="l" defTabSz="932742" rtl="0" eaLnBrk="1" latinLnBrk="0" hangingPunct="1">
              <a:defRPr sz="1800" kern="1200">
                <a:solidFill>
                  <a:schemeClr val="dk1"/>
                </a:solidFill>
                <a:latin typeface="+mn-lt"/>
                <a:ea typeface="+mn-ea"/>
                <a:cs typeface="+mn-cs"/>
              </a:defRPr>
            </a:lvl2pPr>
            <a:lvl3pPr marL="932742" algn="l" defTabSz="932742" rtl="0" eaLnBrk="1" latinLnBrk="0" hangingPunct="1">
              <a:defRPr sz="1800" kern="1200">
                <a:solidFill>
                  <a:schemeClr val="dk1"/>
                </a:solidFill>
                <a:latin typeface="+mn-lt"/>
                <a:ea typeface="+mn-ea"/>
                <a:cs typeface="+mn-cs"/>
              </a:defRPr>
            </a:lvl3pPr>
            <a:lvl4pPr marL="1399113" algn="l" defTabSz="932742" rtl="0" eaLnBrk="1" latinLnBrk="0" hangingPunct="1">
              <a:defRPr sz="1800" kern="1200">
                <a:solidFill>
                  <a:schemeClr val="dk1"/>
                </a:solidFill>
                <a:latin typeface="+mn-lt"/>
                <a:ea typeface="+mn-ea"/>
                <a:cs typeface="+mn-cs"/>
              </a:defRPr>
            </a:lvl4pPr>
            <a:lvl5pPr marL="1865484" algn="l" defTabSz="932742" rtl="0" eaLnBrk="1" latinLnBrk="0" hangingPunct="1">
              <a:defRPr sz="1800" kern="1200">
                <a:solidFill>
                  <a:schemeClr val="dk1"/>
                </a:solidFill>
                <a:latin typeface="+mn-lt"/>
                <a:ea typeface="+mn-ea"/>
                <a:cs typeface="+mn-cs"/>
              </a:defRPr>
            </a:lvl5pPr>
            <a:lvl6pPr marL="2331856" algn="l" defTabSz="932742" rtl="0" eaLnBrk="1" latinLnBrk="0" hangingPunct="1">
              <a:defRPr sz="1800" kern="1200">
                <a:solidFill>
                  <a:schemeClr val="dk1"/>
                </a:solidFill>
                <a:latin typeface="+mn-lt"/>
                <a:ea typeface="+mn-ea"/>
                <a:cs typeface="+mn-cs"/>
              </a:defRPr>
            </a:lvl6pPr>
            <a:lvl7pPr marL="2798226" algn="l" defTabSz="932742" rtl="0" eaLnBrk="1" latinLnBrk="0" hangingPunct="1">
              <a:defRPr sz="1800" kern="1200">
                <a:solidFill>
                  <a:schemeClr val="dk1"/>
                </a:solidFill>
                <a:latin typeface="+mn-lt"/>
                <a:ea typeface="+mn-ea"/>
                <a:cs typeface="+mn-cs"/>
              </a:defRPr>
            </a:lvl7pPr>
            <a:lvl8pPr marL="3264597" algn="l" defTabSz="932742" rtl="0" eaLnBrk="1" latinLnBrk="0" hangingPunct="1">
              <a:defRPr sz="1800" kern="1200">
                <a:solidFill>
                  <a:schemeClr val="dk1"/>
                </a:solidFill>
                <a:latin typeface="+mn-lt"/>
                <a:ea typeface="+mn-ea"/>
                <a:cs typeface="+mn-cs"/>
              </a:defRPr>
            </a:lvl8pPr>
            <a:lvl9pPr marL="3730969" algn="l" defTabSz="932742" rtl="0" eaLnBrk="1" latinLnBrk="0" hangingPunct="1">
              <a:defRPr sz="1800" kern="1200">
                <a:solidFill>
                  <a:schemeClr val="dk1"/>
                </a:solidFill>
                <a:latin typeface="+mn-lt"/>
                <a:ea typeface="+mn-ea"/>
                <a:cs typeface="+mn-cs"/>
              </a:defRPr>
            </a:lvl9pPr>
          </a:lstStyle>
          <a:p>
            <a:pPr algn="ctr"/>
            <a:r>
              <a:rPr lang="en-US" sz="1071" dirty="0">
                <a:latin typeface="+mj-lt"/>
              </a:rPr>
              <a:t>Share4</a:t>
            </a:r>
          </a:p>
        </p:txBody>
      </p:sp>
      <p:cxnSp>
        <p:nvCxnSpPr>
          <p:cNvPr id="86" name="Straight Connector 105">
            <a:extLst>
              <a:ext uri="{FF2B5EF4-FFF2-40B4-BE49-F238E27FC236}">
                <a16:creationId xmlns:a16="http://schemas.microsoft.com/office/drawing/2014/main" id="{AC09A288-C37E-6690-2BD7-2D82A31B3C08}"/>
              </a:ext>
            </a:extLst>
          </p:cNvPr>
          <p:cNvCxnSpPr>
            <a:cxnSpLocks/>
          </p:cNvCxnSpPr>
          <p:nvPr/>
        </p:nvCxnSpPr>
        <p:spPr>
          <a:xfrm flipH="1">
            <a:off x="10483435" y="3849284"/>
            <a:ext cx="96914" cy="808067"/>
          </a:xfrm>
          <a:prstGeom prst="line">
            <a:avLst/>
          </a:prstGeom>
        </p:spPr>
        <p:style>
          <a:lnRef idx="1">
            <a:schemeClr val="dk1"/>
          </a:lnRef>
          <a:fillRef idx="2">
            <a:schemeClr val="dk1"/>
          </a:fillRef>
          <a:effectRef idx="1">
            <a:schemeClr val="dk1"/>
          </a:effectRef>
          <a:fontRef idx="minor">
            <a:schemeClr val="dk1"/>
          </a:fontRef>
        </p:style>
      </p:cxnSp>
      <p:cxnSp>
        <p:nvCxnSpPr>
          <p:cNvPr id="87" name="Straight Connector 69">
            <a:extLst>
              <a:ext uri="{FF2B5EF4-FFF2-40B4-BE49-F238E27FC236}">
                <a16:creationId xmlns:a16="http://schemas.microsoft.com/office/drawing/2014/main" id="{89D890A9-3DFA-DB16-DABB-8A4FFE5D9E2D}"/>
              </a:ext>
            </a:extLst>
          </p:cNvPr>
          <p:cNvCxnSpPr>
            <a:cxnSpLocks/>
            <a:stCxn id="60" idx="3"/>
            <a:endCxn id="72" idx="3"/>
          </p:cNvCxnSpPr>
          <p:nvPr/>
        </p:nvCxnSpPr>
        <p:spPr>
          <a:xfrm>
            <a:off x="6301213" y="3867616"/>
            <a:ext cx="15651" cy="801734"/>
          </a:xfrm>
          <a:prstGeom prst="line">
            <a:avLst/>
          </a:prstGeom>
        </p:spPr>
        <p:style>
          <a:lnRef idx="1">
            <a:schemeClr val="dk1"/>
          </a:lnRef>
          <a:fillRef idx="2">
            <a:schemeClr val="dk1"/>
          </a:fillRef>
          <a:effectRef idx="1">
            <a:schemeClr val="dk1"/>
          </a:effectRef>
          <a:fontRef idx="minor">
            <a:schemeClr val="dk1"/>
          </a:fontRef>
        </p:style>
      </p:cxnSp>
      <p:sp>
        <p:nvSpPr>
          <p:cNvPr id="88" name="Oval 131">
            <a:extLst>
              <a:ext uri="{FF2B5EF4-FFF2-40B4-BE49-F238E27FC236}">
                <a16:creationId xmlns:a16="http://schemas.microsoft.com/office/drawing/2014/main" id="{A6673C92-BCC7-A70D-A470-9D81F398185A}"/>
              </a:ext>
            </a:extLst>
          </p:cNvPr>
          <p:cNvSpPr/>
          <p:nvPr/>
        </p:nvSpPr>
        <p:spPr>
          <a:xfrm>
            <a:off x="1702721" y="2378137"/>
            <a:ext cx="629525" cy="34877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1224" b="1" dirty="0">
                <a:latin typeface="+mj-lt"/>
              </a:rPr>
              <a:t>A</a:t>
            </a:r>
          </a:p>
        </p:txBody>
      </p:sp>
      <p:sp>
        <p:nvSpPr>
          <p:cNvPr id="89" name="Oval 132">
            <a:extLst>
              <a:ext uri="{FF2B5EF4-FFF2-40B4-BE49-F238E27FC236}">
                <a16:creationId xmlns:a16="http://schemas.microsoft.com/office/drawing/2014/main" id="{CBE14CAD-8356-7E8E-54CA-0FE0229571DE}"/>
              </a:ext>
            </a:extLst>
          </p:cNvPr>
          <p:cNvSpPr/>
          <p:nvPr/>
        </p:nvSpPr>
        <p:spPr>
          <a:xfrm>
            <a:off x="5423248" y="2368148"/>
            <a:ext cx="629525" cy="34877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1224" b="1" dirty="0">
                <a:latin typeface="+mj-lt"/>
              </a:rPr>
              <a:t>B</a:t>
            </a:r>
          </a:p>
        </p:txBody>
      </p:sp>
      <p:sp>
        <p:nvSpPr>
          <p:cNvPr id="90" name="Oval 133">
            <a:extLst>
              <a:ext uri="{FF2B5EF4-FFF2-40B4-BE49-F238E27FC236}">
                <a16:creationId xmlns:a16="http://schemas.microsoft.com/office/drawing/2014/main" id="{3AF13D0C-2442-DA50-E184-FC1EBAAEF502}"/>
              </a:ext>
            </a:extLst>
          </p:cNvPr>
          <p:cNvSpPr/>
          <p:nvPr/>
        </p:nvSpPr>
        <p:spPr>
          <a:xfrm>
            <a:off x="9807113" y="2378038"/>
            <a:ext cx="629525" cy="348778"/>
          </a:xfrm>
          <a:prstGeom prst="ellipse">
            <a:avLst/>
          </a:prstGeom>
        </p:spPr>
        <p:style>
          <a:lnRef idx="0">
            <a:schemeClr val="dk1"/>
          </a:lnRef>
          <a:fillRef idx="3">
            <a:schemeClr val="dk1"/>
          </a:fillRef>
          <a:effectRef idx="3">
            <a:schemeClr val="dk1"/>
          </a:effectRef>
          <a:fontRef idx="minor">
            <a:schemeClr val="lt1"/>
          </a:fontRef>
        </p:style>
        <p:txBody>
          <a:bodyPr rtlCol="0" anchor="ct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a:r>
              <a:rPr lang="en-US" sz="1224" b="1" dirty="0">
                <a:latin typeface="+mj-lt"/>
              </a:rPr>
              <a:t>C</a:t>
            </a:r>
          </a:p>
        </p:txBody>
      </p:sp>
      <p:cxnSp>
        <p:nvCxnSpPr>
          <p:cNvPr id="91" name="Straight Connector 102">
            <a:extLst>
              <a:ext uri="{FF2B5EF4-FFF2-40B4-BE49-F238E27FC236}">
                <a16:creationId xmlns:a16="http://schemas.microsoft.com/office/drawing/2014/main" id="{9AF893F1-F9CB-9FFE-ADAE-6FA70A13B7FA}"/>
              </a:ext>
            </a:extLst>
          </p:cNvPr>
          <p:cNvCxnSpPr/>
          <p:nvPr/>
        </p:nvCxnSpPr>
        <p:spPr>
          <a:xfrm flipV="1">
            <a:off x="3964446" y="1165754"/>
            <a:ext cx="0" cy="5558722"/>
          </a:xfrm>
          <a:prstGeom prst="line">
            <a:avLst/>
          </a:prstGeom>
          <a:ln>
            <a:solidFill>
              <a:srgbClr val="FFFFFF"/>
            </a:solidFill>
            <a:prstDash val="dash"/>
          </a:ln>
        </p:spPr>
        <p:style>
          <a:lnRef idx="2">
            <a:schemeClr val="dk1"/>
          </a:lnRef>
          <a:fillRef idx="0">
            <a:schemeClr val="dk1"/>
          </a:fillRef>
          <a:effectRef idx="1">
            <a:schemeClr val="dk1"/>
          </a:effectRef>
          <a:fontRef idx="minor">
            <a:schemeClr val="tx1"/>
          </a:fontRef>
        </p:style>
      </p:cxnSp>
      <p:cxnSp>
        <p:nvCxnSpPr>
          <p:cNvPr id="92" name="Straight Connector 103">
            <a:extLst>
              <a:ext uri="{FF2B5EF4-FFF2-40B4-BE49-F238E27FC236}">
                <a16:creationId xmlns:a16="http://schemas.microsoft.com/office/drawing/2014/main" id="{062E5D9A-1B09-F4A1-1E17-FF60F6B31359}"/>
              </a:ext>
            </a:extLst>
          </p:cNvPr>
          <p:cNvCxnSpPr/>
          <p:nvPr/>
        </p:nvCxnSpPr>
        <p:spPr>
          <a:xfrm flipV="1">
            <a:off x="8083444" y="1192043"/>
            <a:ext cx="0" cy="5558722"/>
          </a:xfrm>
          <a:prstGeom prst="line">
            <a:avLst/>
          </a:prstGeom>
          <a:ln>
            <a:solidFill>
              <a:srgbClr val="FFFFFF"/>
            </a:solidFill>
            <a:prstDash val="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85225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endParaRPr lang="en-US" altLang="en-US"/>
          </a:p>
        </p:txBody>
      </p:sp>
      <p:sp>
        <p:nvSpPr>
          <p:cNvPr id="282627" name="Rectangle 3"/>
          <p:cNvSpPr>
            <a:spLocks noGrp="1" noChangeArrowheads="1"/>
          </p:cNvSpPr>
          <p:nvPr>
            <p:ph idx="1"/>
          </p:nvPr>
        </p:nvSpPr>
        <p:spPr>
          <a:xfrm>
            <a:off x="381000" y="914400"/>
            <a:ext cx="10515600" cy="4351338"/>
          </a:xfrm>
        </p:spPr>
        <p:txBody>
          <a:bodyPr/>
          <a:lstStyle/>
          <a:p>
            <a:pPr marL="0" indent="0" algn="ctr" eaLnBrk="1" hangingPunct="1">
              <a:lnSpc>
                <a:spcPct val="150000"/>
              </a:lnSpc>
              <a:buNone/>
            </a:pPr>
            <a:r>
              <a:rPr lang="en-US" altLang="en-US">
                <a:latin typeface="Arial"/>
                <a:cs typeface="Arial"/>
              </a:rPr>
              <a:t>Thank You</a:t>
            </a:r>
            <a:endParaRPr lang="vi-VN"/>
          </a:p>
          <a:p>
            <a:pPr lvl="1" eaLnBrk="1" hangingPunct="1"/>
            <a:endParaRPr lang="en-US" altLang="en-US"/>
          </a:p>
          <a:p>
            <a:pPr lvl="1" eaLnBrk="1" hangingPunct="1">
              <a:buFont typeface="Wingdings" panose="05000000000000000000" pitchFamily="2" charset="2"/>
              <a:buNone/>
            </a:pPr>
            <a:endParaRPr lang="en-US" altLang="en-US"/>
          </a:p>
          <a:p>
            <a:pPr eaLnBrk="1" hangingPunct="1"/>
            <a:endParaRPr lang="en-US" altLang="en-US"/>
          </a:p>
        </p:txBody>
      </p:sp>
      <p:sp>
        <p:nvSpPr>
          <p:cNvPr id="282628"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BE0F9531-D025-4152-AFAB-57015ECE408D}" type="slidenum">
              <a:rPr lang="en-US" altLang="en-US" sz="1400">
                <a:latin typeface="Tahoma" panose="020B0604030504040204" pitchFamily="34" charset="0"/>
              </a:rPr>
              <a:pPr>
                <a:lnSpc>
                  <a:spcPct val="100000"/>
                </a:lnSpc>
                <a:spcBef>
                  <a:spcPct val="0"/>
                </a:spcBef>
                <a:buFontTx/>
                <a:buNone/>
              </a:pPr>
              <a:t>31</a:t>
            </a:fld>
            <a:endParaRPr lang="en-US" altLang="en-US" sz="1400">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3E6BBF0-944A-B4B6-EC4C-8D3AA7B6D3B4}"/>
              </a:ext>
            </a:extLst>
          </p:cNvPr>
          <p:cNvSpPr>
            <a:spLocks noGrp="1"/>
          </p:cNvSpPr>
          <p:nvPr>
            <p:ph type="title"/>
          </p:nvPr>
        </p:nvSpPr>
        <p:spPr/>
        <p:txBody>
          <a:bodyPr/>
          <a:lstStyle/>
          <a:p>
            <a:r>
              <a:rPr lang="vi-VN">
                <a:latin typeface="Arial"/>
                <a:cs typeface="Arial"/>
              </a:rPr>
              <a:t>Mục Lục</a:t>
            </a:r>
            <a:endParaRPr lang="vi-VN"/>
          </a:p>
        </p:txBody>
      </p:sp>
      <p:sp>
        <p:nvSpPr>
          <p:cNvPr id="3" name="Chỗ dành sẵn cho Nội dung 2">
            <a:extLst>
              <a:ext uri="{FF2B5EF4-FFF2-40B4-BE49-F238E27FC236}">
                <a16:creationId xmlns:a16="http://schemas.microsoft.com/office/drawing/2014/main" id="{3356C97B-92D3-569A-CA12-3111814852CA}"/>
              </a:ext>
            </a:extLst>
          </p:cNvPr>
          <p:cNvSpPr>
            <a:spLocks noGrp="1"/>
          </p:cNvSpPr>
          <p:nvPr>
            <p:ph idx="1"/>
          </p:nvPr>
        </p:nvSpPr>
        <p:spPr/>
        <p:txBody>
          <a:bodyPr/>
          <a:lstStyle/>
          <a:p>
            <a:r>
              <a:rPr lang="en-US" sz="2400" dirty="0">
                <a:solidFill>
                  <a:srgbClr val="007ABF"/>
                </a:solidFill>
                <a:latin typeface="Arial"/>
                <a:cs typeface="Arial"/>
              </a:rPr>
              <a:t>Active Directory Domain Services</a:t>
            </a:r>
          </a:p>
          <a:p>
            <a:r>
              <a:rPr lang="en-US" sz="2400" dirty="0">
                <a:latin typeface="Arial"/>
                <a:cs typeface="Arial"/>
              </a:rPr>
              <a:t>Share file CIFS/SMB</a:t>
            </a:r>
          </a:p>
          <a:p>
            <a:endParaRPr lang="en-US" sz="2400" dirty="0"/>
          </a:p>
          <a:p>
            <a:endParaRPr lang="en-US" sz="2400" dirty="0"/>
          </a:p>
          <a:p>
            <a:endParaRPr lang="vi-VN"/>
          </a:p>
        </p:txBody>
      </p:sp>
      <p:sp>
        <p:nvSpPr>
          <p:cNvPr id="4" name="Chỗ dành sẵn cho Số hiệu Bản chiếu 3">
            <a:extLst>
              <a:ext uri="{FF2B5EF4-FFF2-40B4-BE49-F238E27FC236}">
                <a16:creationId xmlns:a16="http://schemas.microsoft.com/office/drawing/2014/main" id="{41AE6FA1-0B27-198F-9D5A-2DF8BC1BFF18}"/>
              </a:ext>
            </a:extLst>
          </p:cNvPr>
          <p:cNvSpPr>
            <a:spLocks noGrp="1"/>
          </p:cNvSpPr>
          <p:nvPr>
            <p:ph type="sldNum" sz="quarter" idx="10"/>
          </p:nvPr>
        </p:nvSpPr>
        <p:spPr/>
        <p:txBody>
          <a:bodyPr/>
          <a:lstStyle/>
          <a:p>
            <a:fld id="{1376952F-4AC3-476E-9CF7-AD77D6AE19E7}" type="slidenum">
              <a:rPr lang="en-US" altLang="en-US"/>
              <a:pPr/>
              <a:t>4</a:t>
            </a:fld>
            <a:endParaRPr lang="en-US" altLang="en-US"/>
          </a:p>
        </p:txBody>
      </p:sp>
    </p:spTree>
    <p:extLst>
      <p:ext uri="{BB962C8B-B14F-4D97-AF65-F5344CB8AC3E}">
        <p14:creationId xmlns:p14="http://schemas.microsoft.com/office/powerpoint/2010/main" val="741969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F2BB406-2E25-B090-4862-5188C75A88D3}"/>
              </a:ext>
            </a:extLst>
          </p:cNvPr>
          <p:cNvSpPr>
            <a:spLocks noGrp="1"/>
          </p:cNvSpPr>
          <p:nvPr>
            <p:ph type="title"/>
          </p:nvPr>
        </p:nvSpPr>
        <p:spPr/>
        <p:txBody>
          <a:bodyPr/>
          <a:lstStyle/>
          <a:p>
            <a:r>
              <a:rPr lang="vi-VN" dirty="0" err="1">
                <a:latin typeface="Arial"/>
                <a:cs typeface="Arial"/>
              </a:rPr>
              <a:t>Active</a:t>
            </a:r>
            <a:r>
              <a:rPr lang="vi-VN" dirty="0">
                <a:latin typeface="Arial"/>
                <a:cs typeface="Arial"/>
              </a:rPr>
              <a:t> </a:t>
            </a:r>
            <a:r>
              <a:rPr lang="vi-VN" dirty="0" err="1">
                <a:latin typeface="Arial"/>
                <a:cs typeface="Arial"/>
              </a:rPr>
              <a:t>Directory</a:t>
            </a:r>
            <a:r>
              <a:rPr lang="vi-VN" dirty="0">
                <a:latin typeface="Arial"/>
                <a:cs typeface="Arial"/>
              </a:rPr>
              <a:t> </a:t>
            </a:r>
            <a:r>
              <a:rPr lang="vi-VN" dirty="0" err="1">
                <a:latin typeface="Arial"/>
                <a:cs typeface="Arial"/>
              </a:rPr>
              <a:t>Domain</a:t>
            </a:r>
            <a:r>
              <a:rPr lang="vi-VN" dirty="0">
                <a:latin typeface="Arial"/>
                <a:cs typeface="Arial"/>
              </a:rPr>
              <a:t> </a:t>
            </a:r>
            <a:r>
              <a:rPr lang="vi-VN" dirty="0" err="1">
                <a:latin typeface="Arial"/>
                <a:cs typeface="Arial"/>
              </a:rPr>
              <a:t>Services</a:t>
            </a:r>
          </a:p>
        </p:txBody>
      </p:sp>
      <p:sp>
        <p:nvSpPr>
          <p:cNvPr id="3" name="Chỗ dành sẵn cho Nội dung 2">
            <a:extLst>
              <a:ext uri="{FF2B5EF4-FFF2-40B4-BE49-F238E27FC236}">
                <a16:creationId xmlns:a16="http://schemas.microsoft.com/office/drawing/2014/main" id="{D25BADE3-455A-C62F-8962-6EF84B2FEC37}"/>
              </a:ext>
            </a:extLst>
          </p:cNvPr>
          <p:cNvSpPr>
            <a:spLocks noGrp="1"/>
          </p:cNvSpPr>
          <p:nvPr>
            <p:ph idx="1"/>
          </p:nvPr>
        </p:nvSpPr>
        <p:spPr/>
        <p:txBody>
          <a:bodyPr/>
          <a:lstStyle/>
          <a:p>
            <a:r>
              <a:rPr lang="vi-VN" dirty="0" err="1">
                <a:solidFill>
                  <a:srgbClr val="000000"/>
                </a:solidFill>
                <a:latin typeface="Arial"/>
                <a:cs typeface="Arial"/>
              </a:rPr>
              <a:t>Domains</a:t>
            </a:r>
            <a:r>
              <a:rPr lang="vi-VN" dirty="0">
                <a:solidFill>
                  <a:srgbClr val="000000"/>
                </a:solidFill>
                <a:latin typeface="Arial"/>
                <a:cs typeface="Arial"/>
              </a:rPr>
              <a:t> </a:t>
            </a:r>
            <a:r>
              <a:rPr lang="vi-VN" dirty="0" err="1">
                <a:solidFill>
                  <a:srgbClr val="000000"/>
                </a:solidFill>
                <a:latin typeface="Arial"/>
                <a:cs typeface="Arial"/>
              </a:rPr>
              <a:t>and</a:t>
            </a:r>
            <a:r>
              <a:rPr lang="vi-VN" dirty="0">
                <a:solidFill>
                  <a:srgbClr val="000000"/>
                </a:solidFill>
                <a:latin typeface="Arial"/>
                <a:cs typeface="Arial"/>
              </a:rPr>
              <a:t> </a:t>
            </a:r>
            <a:r>
              <a:rPr lang="vi-VN" dirty="0" err="1">
                <a:solidFill>
                  <a:srgbClr val="000000"/>
                </a:solidFill>
                <a:latin typeface="Arial"/>
                <a:cs typeface="Arial"/>
              </a:rPr>
              <a:t>Forests</a:t>
            </a:r>
            <a:endParaRPr lang="vi-VN">
              <a:solidFill>
                <a:srgbClr val="000000"/>
              </a:solidFill>
              <a:latin typeface="Arial"/>
              <a:cs typeface="Arial"/>
            </a:endParaRPr>
          </a:p>
          <a:p>
            <a:r>
              <a:rPr lang="vi-VN" dirty="0" err="1">
                <a:solidFill>
                  <a:srgbClr val="000000"/>
                </a:solidFill>
                <a:latin typeface="Arial"/>
                <a:cs typeface="Arial"/>
              </a:rPr>
              <a:t>Objects</a:t>
            </a:r>
            <a:endParaRPr lang="vi-VN">
              <a:solidFill>
                <a:srgbClr val="000000"/>
              </a:solidFill>
              <a:latin typeface="Arial"/>
              <a:cs typeface="Arial"/>
            </a:endParaRPr>
          </a:p>
          <a:p>
            <a:r>
              <a:rPr lang="vi-VN" dirty="0" err="1">
                <a:solidFill>
                  <a:srgbClr val="000000"/>
                </a:solidFill>
                <a:latin typeface="Arial"/>
                <a:cs typeface="Arial"/>
              </a:rPr>
              <a:t>Sites</a:t>
            </a:r>
            <a:r>
              <a:rPr lang="vi-VN" dirty="0">
                <a:solidFill>
                  <a:srgbClr val="000000"/>
                </a:solidFill>
                <a:latin typeface="Arial"/>
                <a:cs typeface="Arial"/>
              </a:rPr>
              <a:t> </a:t>
            </a:r>
            <a:r>
              <a:rPr lang="vi-VN" dirty="0" err="1">
                <a:solidFill>
                  <a:srgbClr val="000000"/>
                </a:solidFill>
                <a:latin typeface="Arial"/>
                <a:cs typeface="Arial"/>
              </a:rPr>
              <a:t>and</a:t>
            </a:r>
            <a:r>
              <a:rPr lang="vi-VN" dirty="0">
                <a:solidFill>
                  <a:srgbClr val="000000"/>
                </a:solidFill>
                <a:latin typeface="Arial"/>
                <a:cs typeface="Arial"/>
              </a:rPr>
              <a:t> </a:t>
            </a:r>
            <a:r>
              <a:rPr lang="vi-VN" dirty="0" err="1">
                <a:solidFill>
                  <a:srgbClr val="000000"/>
                </a:solidFill>
                <a:latin typeface="Arial"/>
                <a:cs typeface="Arial"/>
              </a:rPr>
              <a:t>Replication</a:t>
            </a:r>
            <a:endParaRPr lang="vi-VN">
              <a:solidFill>
                <a:srgbClr val="000000"/>
              </a:solidFill>
              <a:latin typeface="Arial"/>
              <a:cs typeface="Arial"/>
            </a:endParaRPr>
          </a:p>
          <a:p>
            <a:endParaRPr lang="vi-VN" dirty="0"/>
          </a:p>
        </p:txBody>
      </p:sp>
      <p:sp>
        <p:nvSpPr>
          <p:cNvPr id="4" name="Chỗ dành sẵn cho Số hiệu Bản chiếu 3">
            <a:extLst>
              <a:ext uri="{FF2B5EF4-FFF2-40B4-BE49-F238E27FC236}">
                <a16:creationId xmlns:a16="http://schemas.microsoft.com/office/drawing/2014/main" id="{6AF605E4-9394-3CE0-44E6-FBDD6BB122F6}"/>
              </a:ext>
            </a:extLst>
          </p:cNvPr>
          <p:cNvSpPr>
            <a:spLocks noGrp="1"/>
          </p:cNvSpPr>
          <p:nvPr>
            <p:ph type="sldNum" sz="quarter" idx="10"/>
          </p:nvPr>
        </p:nvSpPr>
        <p:spPr/>
        <p:txBody>
          <a:bodyPr/>
          <a:lstStyle/>
          <a:p>
            <a:fld id="{1376952F-4AC3-476E-9CF7-AD77D6AE19E7}" type="slidenum">
              <a:rPr lang="en-US" altLang="en-US"/>
              <a:pPr/>
              <a:t>5</a:t>
            </a:fld>
            <a:endParaRPr lang="en-US" altLang="en-US"/>
          </a:p>
        </p:txBody>
      </p:sp>
    </p:spTree>
    <p:extLst>
      <p:ext uri="{BB962C8B-B14F-4D97-AF65-F5344CB8AC3E}">
        <p14:creationId xmlns:p14="http://schemas.microsoft.com/office/powerpoint/2010/main" val="221929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F2BB406-2E25-B090-4862-5188C75A88D3}"/>
              </a:ext>
            </a:extLst>
          </p:cNvPr>
          <p:cNvSpPr>
            <a:spLocks noGrp="1"/>
          </p:cNvSpPr>
          <p:nvPr>
            <p:ph type="title"/>
          </p:nvPr>
        </p:nvSpPr>
        <p:spPr/>
        <p:txBody>
          <a:bodyPr/>
          <a:lstStyle/>
          <a:p>
            <a:r>
              <a:rPr lang="vi-VN" dirty="0" err="1">
                <a:latin typeface="Arial"/>
                <a:cs typeface="Arial"/>
              </a:rPr>
              <a:t>Active</a:t>
            </a:r>
            <a:r>
              <a:rPr lang="vi-VN" dirty="0">
                <a:latin typeface="Arial"/>
                <a:cs typeface="Arial"/>
              </a:rPr>
              <a:t> </a:t>
            </a:r>
            <a:r>
              <a:rPr lang="vi-VN" dirty="0" err="1">
                <a:latin typeface="Arial"/>
                <a:cs typeface="Arial"/>
              </a:rPr>
              <a:t>Directory</a:t>
            </a:r>
            <a:r>
              <a:rPr lang="vi-VN" dirty="0">
                <a:latin typeface="Arial"/>
                <a:cs typeface="Arial"/>
              </a:rPr>
              <a:t> </a:t>
            </a:r>
            <a:r>
              <a:rPr lang="vi-VN" dirty="0" err="1">
                <a:latin typeface="Arial"/>
                <a:cs typeface="Arial"/>
              </a:rPr>
              <a:t>Domain</a:t>
            </a:r>
            <a:r>
              <a:rPr lang="vi-VN" dirty="0">
                <a:latin typeface="Arial"/>
                <a:cs typeface="Arial"/>
              </a:rPr>
              <a:t> </a:t>
            </a:r>
            <a:r>
              <a:rPr lang="vi-VN" dirty="0" err="1">
                <a:latin typeface="Arial"/>
                <a:cs typeface="Arial"/>
              </a:rPr>
              <a:t>Services</a:t>
            </a:r>
          </a:p>
        </p:txBody>
      </p:sp>
      <p:sp>
        <p:nvSpPr>
          <p:cNvPr id="3" name="Chỗ dành sẵn cho Nội dung 2">
            <a:extLst>
              <a:ext uri="{FF2B5EF4-FFF2-40B4-BE49-F238E27FC236}">
                <a16:creationId xmlns:a16="http://schemas.microsoft.com/office/drawing/2014/main" id="{D25BADE3-455A-C62F-8962-6EF84B2FEC37}"/>
              </a:ext>
            </a:extLst>
          </p:cNvPr>
          <p:cNvSpPr>
            <a:spLocks noGrp="1"/>
          </p:cNvSpPr>
          <p:nvPr>
            <p:ph idx="1"/>
          </p:nvPr>
        </p:nvSpPr>
        <p:spPr/>
        <p:txBody>
          <a:bodyPr/>
          <a:lstStyle/>
          <a:p>
            <a:r>
              <a:rPr lang="vi-VN" err="1">
                <a:solidFill>
                  <a:srgbClr val="007ABF"/>
                </a:solidFill>
                <a:latin typeface="Arial"/>
                <a:cs typeface="Arial"/>
              </a:rPr>
              <a:t>Domains</a:t>
            </a:r>
            <a:r>
              <a:rPr lang="vi-VN" dirty="0">
                <a:solidFill>
                  <a:srgbClr val="007ABF"/>
                </a:solidFill>
                <a:latin typeface="Arial"/>
                <a:cs typeface="Arial"/>
              </a:rPr>
              <a:t> </a:t>
            </a:r>
            <a:r>
              <a:rPr lang="vi-VN" err="1">
                <a:solidFill>
                  <a:srgbClr val="007ABF"/>
                </a:solidFill>
                <a:latin typeface="Arial"/>
                <a:cs typeface="Arial"/>
              </a:rPr>
              <a:t>and</a:t>
            </a:r>
            <a:r>
              <a:rPr lang="vi-VN" dirty="0">
                <a:solidFill>
                  <a:srgbClr val="007ABF"/>
                </a:solidFill>
                <a:latin typeface="Arial"/>
                <a:cs typeface="Arial"/>
              </a:rPr>
              <a:t> </a:t>
            </a:r>
            <a:r>
              <a:rPr lang="vi-VN" err="1">
                <a:solidFill>
                  <a:srgbClr val="007ABF"/>
                </a:solidFill>
                <a:latin typeface="Arial"/>
                <a:cs typeface="Arial"/>
              </a:rPr>
              <a:t>Forests</a:t>
            </a:r>
            <a:endParaRPr lang="vi-VN">
              <a:solidFill>
                <a:srgbClr val="007ABF"/>
              </a:solidFill>
              <a:latin typeface="Arial"/>
              <a:cs typeface="Arial"/>
            </a:endParaRPr>
          </a:p>
          <a:p>
            <a:r>
              <a:rPr lang="vi-VN" dirty="0" err="1">
                <a:solidFill>
                  <a:srgbClr val="000000"/>
                </a:solidFill>
                <a:latin typeface="Arial"/>
                <a:cs typeface="Arial"/>
              </a:rPr>
              <a:t>Objects</a:t>
            </a:r>
            <a:endParaRPr lang="vi-VN">
              <a:solidFill>
                <a:srgbClr val="000000"/>
              </a:solidFill>
              <a:latin typeface="Arial"/>
              <a:cs typeface="Arial"/>
            </a:endParaRPr>
          </a:p>
          <a:p>
            <a:r>
              <a:rPr lang="vi-VN" dirty="0" err="1">
                <a:solidFill>
                  <a:srgbClr val="000000"/>
                </a:solidFill>
                <a:latin typeface="Arial"/>
                <a:cs typeface="Arial"/>
              </a:rPr>
              <a:t>Sites</a:t>
            </a:r>
            <a:r>
              <a:rPr lang="vi-VN" dirty="0">
                <a:solidFill>
                  <a:srgbClr val="000000"/>
                </a:solidFill>
                <a:latin typeface="Arial"/>
                <a:cs typeface="Arial"/>
              </a:rPr>
              <a:t> </a:t>
            </a:r>
            <a:r>
              <a:rPr lang="vi-VN" dirty="0" err="1">
                <a:solidFill>
                  <a:srgbClr val="000000"/>
                </a:solidFill>
                <a:latin typeface="Arial"/>
                <a:cs typeface="Arial"/>
              </a:rPr>
              <a:t>and</a:t>
            </a:r>
            <a:r>
              <a:rPr lang="vi-VN" dirty="0">
                <a:solidFill>
                  <a:srgbClr val="000000"/>
                </a:solidFill>
                <a:latin typeface="Arial"/>
                <a:cs typeface="Arial"/>
              </a:rPr>
              <a:t> </a:t>
            </a:r>
            <a:r>
              <a:rPr lang="vi-VN" dirty="0" err="1">
                <a:solidFill>
                  <a:srgbClr val="000000"/>
                </a:solidFill>
                <a:latin typeface="Arial"/>
                <a:cs typeface="Arial"/>
              </a:rPr>
              <a:t>Replication</a:t>
            </a:r>
            <a:endParaRPr lang="vi-VN">
              <a:solidFill>
                <a:srgbClr val="000000"/>
              </a:solidFill>
              <a:latin typeface="Arial"/>
              <a:cs typeface="Arial"/>
            </a:endParaRPr>
          </a:p>
          <a:p>
            <a:endParaRPr lang="vi-VN" dirty="0"/>
          </a:p>
        </p:txBody>
      </p:sp>
      <p:sp>
        <p:nvSpPr>
          <p:cNvPr id="4" name="Chỗ dành sẵn cho Số hiệu Bản chiếu 3">
            <a:extLst>
              <a:ext uri="{FF2B5EF4-FFF2-40B4-BE49-F238E27FC236}">
                <a16:creationId xmlns:a16="http://schemas.microsoft.com/office/drawing/2014/main" id="{6AF605E4-9394-3CE0-44E6-FBDD6BB122F6}"/>
              </a:ext>
            </a:extLst>
          </p:cNvPr>
          <p:cNvSpPr>
            <a:spLocks noGrp="1"/>
          </p:cNvSpPr>
          <p:nvPr>
            <p:ph type="sldNum" sz="quarter" idx="10"/>
          </p:nvPr>
        </p:nvSpPr>
        <p:spPr/>
        <p:txBody>
          <a:bodyPr/>
          <a:lstStyle/>
          <a:p>
            <a:fld id="{1376952F-4AC3-476E-9CF7-AD77D6AE19E7}" type="slidenum">
              <a:rPr lang="en-US" altLang="en-US"/>
              <a:pPr/>
              <a:t>6</a:t>
            </a:fld>
            <a:endParaRPr lang="en-US" altLang="en-US"/>
          </a:p>
        </p:txBody>
      </p:sp>
    </p:spTree>
    <p:extLst>
      <p:ext uri="{BB962C8B-B14F-4D97-AF65-F5344CB8AC3E}">
        <p14:creationId xmlns:p14="http://schemas.microsoft.com/office/powerpoint/2010/main" val="3092199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A893DF2-C6F8-B65D-3306-FEA043367AC5}"/>
              </a:ext>
            </a:extLst>
          </p:cNvPr>
          <p:cNvSpPr>
            <a:spLocks noGrp="1"/>
          </p:cNvSpPr>
          <p:nvPr>
            <p:ph type="title"/>
          </p:nvPr>
        </p:nvSpPr>
        <p:spPr/>
        <p:txBody>
          <a:bodyPr/>
          <a:lstStyle/>
          <a:p>
            <a:r>
              <a:rPr lang="vi-VN" dirty="0" err="1">
                <a:latin typeface="Arial"/>
                <a:cs typeface="Arial"/>
              </a:rPr>
              <a:t>Domains</a:t>
            </a:r>
            <a:r>
              <a:rPr lang="vi-VN" dirty="0">
                <a:latin typeface="Arial"/>
                <a:cs typeface="Arial"/>
              </a:rPr>
              <a:t> </a:t>
            </a:r>
            <a:r>
              <a:rPr lang="vi-VN" dirty="0" err="1">
                <a:latin typeface="Arial"/>
                <a:cs typeface="Arial"/>
              </a:rPr>
              <a:t>and</a:t>
            </a:r>
            <a:r>
              <a:rPr lang="vi-VN" dirty="0">
                <a:latin typeface="Arial"/>
                <a:cs typeface="Arial"/>
              </a:rPr>
              <a:t> </a:t>
            </a:r>
            <a:r>
              <a:rPr lang="vi-VN" dirty="0" err="1">
                <a:latin typeface="Arial"/>
                <a:cs typeface="Arial"/>
              </a:rPr>
              <a:t>Forests</a:t>
            </a:r>
            <a:endParaRPr lang="vi-VN" dirty="0" err="1"/>
          </a:p>
        </p:txBody>
      </p:sp>
      <p:sp>
        <p:nvSpPr>
          <p:cNvPr id="3" name="Chỗ dành sẵn cho Nội dung 2">
            <a:extLst>
              <a:ext uri="{FF2B5EF4-FFF2-40B4-BE49-F238E27FC236}">
                <a16:creationId xmlns:a16="http://schemas.microsoft.com/office/drawing/2014/main" id="{284B009D-4FE0-7D5B-1FD1-467BE3E22AD4}"/>
              </a:ext>
            </a:extLst>
          </p:cNvPr>
          <p:cNvSpPr>
            <a:spLocks noGrp="1"/>
          </p:cNvSpPr>
          <p:nvPr>
            <p:ph idx="1"/>
          </p:nvPr>
        </p:nvSpPr>
        <p:spPr/>
        <p:txBody>
          <a:bodyPr/>
          <a:lstStyle/>
          <a:p>
            <a:r>
              <a:rPr lang="vi-VN" err="1">
                <a:solidFill>
                  <a:srgbClr val="000000"/>
                </a:solidFill>
                <a:latin typeface="Arial"/>
                <a:cs typeface="Arial"/>
              </a:rPr>
              <a:t>What</a:t>
            </a:r>
            <a:r>
              <a:rPr lang="vi-VN">
                <a:solidFill>
                  <a:srgbClr val="000000"/>
                </a:solidFill>
                <a:latin typeface="Arial"/>
                <a:cs typeface="Arial"/>
              </a:rPr>
              <a:t> </a:t>
            </a:r>
            <a:r>
              <a:rPr lang="vi-VN" err="1">
                <a:solidFill>
                  <a:srgbClr val="000000"/>
                </a:solidFill>
                <a:latin typeface="Arial"/>
                <a:cs typeface="Arial"/>
              </a:rPr>
              <a:t>is</a:t>
            </a:r>
            <a:r>
              <a:rPr lang="vi-VN">
                <a:solidFill>
                  <a:srgbClr val="000000"/>
                </a:solidFill>
                <a:latin typeface="Arial"/>
                <a:cs typeface="Arial"/>
              </a:rPr>
              <a:t> a Domain Controller?</a:t>
            </a:r>
            <a:endParaRPr lang="vi-VN" dirty="0">
              <a:solidFill>
                <a:srgbClr val="000000"/>
              </a:solidFill>
              <a:latin typeface="Arial"/>
              <a:cs typeface="Arial"/>
            </a:endParaRPr>
          </a:p>
          <a:p>
            <a:pPr lvl="1"/>
            <a:r>
              <a:rPr lang="vi-VN" err="1">
                <a:solidFill>
                  <a:srgbClr val="000000"/>
                </a:solidFill>
                <a:latin typeface="Arial"/>
                <a:cs typeface="Arial"/>
              </a:rPr>
              <a:t>Manages</a:t>
            </a:r>
            <a:r>
              <a:rPr lang="vi-VN" dirty="0">
                <a:solidFill>
                  <a:srgbClr val="000000"/>
                </a:solidFill>
                <a:latin typeface="Arial"/>
                <a:cs typeface="Arial"/>
              </a:rPr>
              <a:t> the </a:t>
            </a:r>
            <a:r>
              <a:rPr lang="vi-VN" err="1">
                <a:solidFill>
                  <a:srgbClr val="000000"/>
                </a:solidFill>
                <a:latin typeface="Arial"/>
                <a:cs typeface="Arial"/>
              </a:rPr>
              <a:t>Active</a:t>
            </a:r>
            <a:r>
              <a:rPr lang="vi-VN" dirty="0">
                <a:solidFill>
                  <a:srgbClr val="000000"/>
                </a:solidFill>
                <a:latin typeface="Arial"/>
                <a:cs typeface="Arial"/>
              </a:rPr>
              <a:t> Directory Objects and Database</a:t>
            </a:r>
          </a:p>
          <a:p>
            <a:pPr lvl="1"/>
            <a:r>
              <a:rPr lang="vi-VN" dirty="0" err="1">
                <a:solidFill>
                  <a:srgbClr val="000000"/>
                </a:solidFill>
                <a:latin typeface="Arial"/>
                <a:cs typeface="Arial"/>
              </a:rPr>
              <a:t>Responds</a:t>
            </a:r>
            <a:r>
              <a:rPr lang="vi-VN" dirty="0">
                <a:solidFill>
                  <a:srgbClr val="000000"/>
                </a:solidFill>
                <a:latin typeface="Arial"/>
                <a:cs typeface="Arial"/>
              </a:rPr>
              <a:t> to </a:t>
            </a:r>
            <a:r>
              <a:rPr lang="vi-VN" dirty="0" err="1">
                <a:solidFill>
                  <a:srgbClr val="000000"/>
                </a:solidFill>
                <a:latin typeface="Arial"/>
                <a:cs typeface="Arial"/>
              </a:rPr>
              <a:t>security</a:t>
            </a:r>
            <a:r>
              <a:rPr lang="vi-VN" dirty="0">
                <a:solidFill>
                  <a:srgbClr val="000000"/>
                </a:solidFill>
                <a:latin typeface="Arial"/>
                <a:cs typeface="Arial"/>
              </a:rPr>
              <a:t> </a:t>
            </a:r>
            <a:r>
              <a:rPr lang="vi-VN" dirty="0" err="1">
                <a:solidFill>
                  <a:srgbClr val="000000"/>
                </a:solidFill>
                <a:latin typeface="Arial"/>
                <a:cs typeface="Arial"/>
              </a:rPr>
              <a:t>authentication</a:t>
            </a:r>
            <a:r>
              <a:rPr lang="vi-VN" dirty="0">
                <a:solidFill>
                  <a:srgbClr val="000000"/>
                </a:solidFill>
                <a:latin typeface="Arial"/>
                <a:cs typeface="Arial"/>
              </a:rPr>
              <a:t> </a:t>
            </a:r>
            <a:r>
              <a:rPr lang="vi-VN" dirty="0" err="1">
                <a:solidFill>
                  <a:srgbClr val="000000"/>
                </a:solidFill>
                <a:latin typeface="Arial"/>
                <a:cs typeface="Arial"/>
              </a:rPr>
              <a:t>requests</a:t>
            </a:r>
          </a:p>
          <a:p>
            <a:pPr lvl="1"/>
            <a:r>
              <a:rPr lang="vi-VN" dirty="0" err="1">
                <a:solidFill>
                  <a:srgbClr val="000000"/>
                </a:solidFill>
                <a:latin typeface="Arial"/>
                <a:cs typeface="Arial"/>
              </a:rPr>
              <a:t>Replicates</a:t>
            </a:r>
            <a:r>
              <a:rPr lang="vi-VN" dirty="0">
                <a:solidFill>
                  <a:srgbClr val="000000"/>
                </a:solidFill>
                <a:latin typeface="Arial"/>
                <a:cs typeface="Arial"/>
              </a:rPr>
              <a:t> </a:t>
            </a:r>
            <a:r>
              <a:rPr lang="vi-VN" dirty="0" err="1">
                <a:solidFill>
                  <a:srgbClr val="000000"/>
                </a:solidFill>
                <a:latin typeface="Arial"/>
                <a:cs typeface="Arial"/>
              </a:rPr>
              <a:t>information</a:t>
            </a:r>
            <a:r>
              <a:rPr lang="vi-VN" dirty="0">
                <a:solidFill>
                  <a:srgbClr val="000000"/>
                </a:solidFill>
                <a:latin typeface="Arial"/>
                <a:cs typeface="Arial"/>
              </a:rPr>
              <a:t> </a:t>
            </a:r>
            <a:r>
              <a:rPr lang="vi-VN" dirty="0" err="1">
                <a:solidFill>
                  <a:srgbClr val="000000"/>
                </a:solidFill>
                <a:latin typeface="Arial"/>
                <a:cs typeface="Arial"/>
              </a:rPr>
              <a:t>from</a:t>
            </a:r>
            <a:r>
              <a:rPr lang="vi-VN" dirty="0">
                <a:solidFill>
                  <a:srgbClr val="000000"/>
                </a:solidFill>
                <a:latin typeface="Arial"/>
                <a:cs typeface="Arial"/>
              </a:rPr>
              <a:t> </a:t>
            </a:r>
            <a:r>
              <a:rPr lang="vi-VN" dirty="0" err="1">
                <a:solidFill>
                  <a:srgbClr val="000000"/>
                </a:solidFill>
                <a:latin typeface="Arial"/>
                <a:cs typeface="Arial"/>
              </a:rPr>
              <a:t>other</a:t>
            </a:r>
            <a:r>
              <a:rPr lang="vi-VN" dirty="0">
                <a:solidFill>
                  <a:srgbClr val="000000"/>
                </a:solidFill>
                <a:latin typeface="Arial"/>
                <a:cs typeface="Arial"/>
              </a:rPr>
              <a:t> </a:t>
            </a:r>
            <a:r>
              <a:rPr lang="vi-VN" dirty="0" err="1">
                <a:solidFill>
                  <a:srgbClr val="000000"/>
                </a:solidFill>
                <a:latin typeface="Arial"/>
                <a:cs typeface="Arial"/>
              </a:rPr>
              <a:t>domain</a:t>
            </a:r>
            <a:r>
              <a:rPr lang="vi-VN" dirty="0">
                <a:solidFill>
                  <a:srgbClr val="000000"/>
                </a:solidFill>
                <a:latin typeface="Arial"/>
                <a:cs typeface="Arial"/>
              </a:rPr>
              <a:t> controllers</a:t>
            </a:r>
          </a:p>
          <a:p>
            <a:pPr lvl="1"/>
            <a:r>
              <a:rPr lang="vi-VN" dirty="0" err="1">
                <a:solidFill>
                  <a:srgbClr val="000000"/>
                </a:solidFill>
                <a:latin typeface="Arial"/>
                <a:cs typeface="Arial"/>
              </a:rPr>
              <a:t>Provides</a:t>
            </a:r>
            <a:r>
              <a:rPr lang="vi-VN" dirty="0">
                <a:solidFill>
                  <a:srgbClr val="000000"/>
                </a:solidFill>
                <a:latin typeface="Arial"/>
                <a:cs typeface="Arial"/>
              </a:rPr>
              <a:t> </a:t>
            </a:r>
            <a:r>
              <a:rPr lang="vi-VN" dirty="0" err="1">
                <a:solidFill>
                  <a:srgbClr val="000000"/>
                </a:solidFill>
                <a:latin typeface="Arial"/>
                <a:cs typeface="Arial"/>
              </a:rPr>
              <a:t>information</a:t>
            </a:r>
            <a:r>
              <a:rPr lang="vi-VN" dirty="0">
                <a:solidFill>
                  <a:srgbClr val="000000"/>
                </a:solidFill>
                <a:latin typeface="Arial"/>
                <a:cs typeface="Arial"/>
              </a:rPr>
              <a:t> </a:t>
            </a:r>
            <a:r>
              <a:rPr lang="vi-VN" dirty="0" err="1">
                <a:solidFill>
                  <a:srgbClr val="000000"/>
                </a:solidFill>
                <a:latin typeface="Arial"/>
                <a:cs typeface="Arial"/>
              </a:rPr>
              <a:t>for</a:t>
            </a:r>
            <a:r>
              <a:rPr lang="vi-VN" dirty="0">
                <a:solidFill>
                  <a:srgbClr val="000000"/>
                </a:solidFill>
                <a:latin typeface="Arial"/>
                <a:cs typeface="Arial"/>
              </a:rPr>
              <a:t> </a:t>
            </a:r>
            <a:r>
              <a:rPr lang="vi-VN" dirty="0" err="1">
                <a:solidFill>
                  <a:srgbClr val="000000"/>
                </a:solidFill>
                <a:latin typeface="Arial"/>
                <a:cs typeface="Arial"/>
              </a:rPr>
              <a:t>various</a:t>
            </a:r>
            <a:r>
              <a:rPr lang="vi-VN" dirty="0">
                <a:solidFill>
                  <a:srgbClr val="000000"/>
                </a:solidFill>
                <a:latin typeface="Arial"/>
                <a:cs typeface="Arial"/>
              </a:rPr>
              <a:t> </a:t>
            </a:r>
            <a:r>
              <a:rPr lang="vi-VN" dirty="0" err="1">
                <a:solidFill>
                  <a:srgbClr val="000000"/>
                </a:solidFill>
                <a:latin typeface="Arial"/>
                <a:cs typeface="Arial"/>
              </a:rPr>
              <a:t>network</a:t>
            </a:r>
            <a:r>
              <a:rPr lang="vi-VN" dirty="0">
                <a:solidFill>
                  <a:srgbClr val="000000"/>
                </a:solidFill>
                <a:latin typeface="Arial"/>
                <a:cs typeface="Arial"/>
              </a:rPr>
              <a:t> resources</a:t>
            </a:r>
          </a:p>
          <a:p>
            <a:pPr lvl="1"/>
            <a:r>
              <a:rPr lang="vi-VN" dirty="0">
                <a:solidFill>
                  <a:srgbClr val="000000"/>
                </a:solidFill>
                <a:latin typeface="Arial"/>
                <a:cs typeface="Arial"/>
              </a:rPr>
              <a:t>Can be </a:t>
            </a:r>
            <a:r>
              <a:rPr lang="vi-VN" dirty="0" err="1">
                <a:solidFill>
                  <a:srgbClr val="000000"/>
                </a:solidFill>
                <a:latin typeface="Arial"/>
                <a:cs typeface="Arial"/>
              </a:rPr>
              <a:t>Writable</a:t>
            </a:r>
            <a:r>
              <a:rPr lang="vi-VN" dirty="0">
                <a:solidFill>
                  <a:srgbClr val="000000"/>
                </a:solidFill>
                <a:latin typeface="Arial"/>
                <a:cs typeface="Arial"/>
              </a:rPr>
              <a:t> </a:t>
            </a:r>
            <a:r>
              <a:rPr lang="vi-VN" dirty="0" err="1">
                <a:solidFill>
                  <a:srgbClr val="000000"/>
                </a:solidFill>
                <a:latin typeface="Arial"/>
                <a:cs typeface="Arial"/>
              </a:rPr>
              <a:t>or</a:t>
            </a:r>
            <a:r>
              <a:rPr lang="vi-VN" dirty="0">
                <a:solidFill>
                  <a:srgbClr val="000000"/>
                </a:solidFill>
                <a:latin typeface="Arial"/>
                <a:cs typeface="Arial"/>
              </a:rPr>
              <a:t> </a:t>
            </a:r>
            <a:r>
              <a:rPr lang="vi-VN" dirty="0" err="1">
                <a:solidFill>
                  <a:srgbClr val="000000"/>
                </a:solidFill>
                <a:latin typeface="Arial"/>
                <a:cs typeface="Arial"/>
              </a:rPr>
              <a:t>Read</a:t>
            </a:r>
            <a:r>
              <a:rPr lang="vi-VN" dirty="0">
                <a:solidFill>
                  <a:srgbClr val="000000"/>
                </a:solidFill>
                <a:latin typeface="Arial"/>
                <a:cs typeface="Arial"/>
              </a:rPr>
              <a:t> </a:t>
            </a:r>
            <a:r>
              <a:rPr lang="vi-VN" dirty="0" err="1">
                <a:solidFill>
                  <a:srgbClr val="000000"/>
                </a:solidFill>
                <a:latin typeface="Arial"/>
                <a:cs typeface="Arial"/>
              </a:rPr>
              <a:t>Only</a:t>
            </a:r>
            <a:endParaRPr lang="vi-VN">
              <a:solidFill>
                <a:srgbClr val="000000"/>
              </a:solidFill>
              <a:latin typeface="Arial"/>
              <a:cs typeface="Arial"/>
            </a:endParaRPr>
          </a:p>
          <a:p>
            <a:endParaRPr lang="vi-VN" dirty="0"/>
          </a:p>
        </p:txBody>
      </p:sp>
      <p:sp>
        <p:nvSpPr>
          <p:cNvPr id="4" name="Chỗ dành sẵn cho Số hiệu Bản chiếu 3">
            <a:extLst>
              <a:ext uri="{FF2B5EF4-FFF2-40B4-BE49-F238E27FC236}">
                <a16:creationId xmlns:a16="http://schemas.microsoft.com/office/drawing/2014/main" id="{08B8B114-E150-EF0A-22FC-44B2456659AB}"/>
              </a:ext>
            </a:extLst>
          </p:cNvPr>
          <p:cNvSpPr>
            <a:spLocks noGrp="1"/>
          </p:cNvSpPr>
          <p:nvPr>
            <p:ph type="sldNum" sz="quarter" idx="10"/>
          </p:nvPr>
        </p:nvSpPr>
        <p:spPr/>
        <p:txBody>
          <a:bodyPr/>
          <a:lstStyle/>
          <a:p>
            <a:fld id="{1376952F-4AC3-476E-9CF7-AD77D6AE19E7}" type="slidenum">
              <a:rPr lang="en-US" altLang="en-US"/>
              <a:pPr/>
              <a:t>7</a:t>
            </a:fld>
            <a:endParaRPr lang="en-US" altLang="en-US"/>
          </a:p>
        </p:txBody>
      </p:sp>
      <p:pic>
        <p:nvPicPr>
          <p:cNvPr id="5" name="Picture 9">
            <a:extLst>
              <a:ext uri="{FF2B5EF4-FFF2-40B4-BE49-F238E27FC236}">
                <a16:creationId xmlns:a16="http://schemas.microsoft.com/office/drawing/2014/main" id="{1C607660-3B7B-4E1A-EA27-36A7B84F4D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39149" y="4833182"/>
            <a:ext cx="1600200" cy="1600200"/>
          </a:xfrm>
          <a:prstGeom prst="rect">
            <a:avLst/>
          </a:prstGeom>
        </p:spPr>
      </p:pic>
      <p:pic>
        <p:nvPicPr>
          <p:cNvPr id="6" name="Picture 10">
            <a:extLst>
              <a:ext uri="{FF2B5EF4-FFF2-40B4-BE49-F238E27FC236}">
                <a16:creationId xmlns:a16="http://schemas.microsoft.com/office/drawing/2014/main" id="{549FBE7A-3FF4-D8AF-8858-7C9562521A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26747" y="4913685"/>
            <a:ext cx="1543025" cy="1543025"/>
          </a:xfrm>
          <a:prstGeom prst="rect">
            <a:avLst/>
          </a:prstGeom>
        </p:spPr>
      </p:pic>
      <p:sp>
        <p:nvSpPr>
          <p:cNvPr id="7" name="Down Arrow 44">
            <a:extLst>
              <a:ext uri="{FF2B5EF4-FFF2-40B4-BE49-F238E27FC236}">
                <a16:creationId xmlns:a16="http://schemas.microsoft.com/office/drawing/2014/main" id="{4C39A7CD-4119-FE54-9061-C9EF90709A90}"/>
              </a:ext>
            </a:extLst>
          </p:cNvPr>
          <p:cNvSpPr/>
          <p:nvPr/>
        </p:nvSpPr>
        <p:spPr>
          <a:xfrm rot="14845245">
            <a:off x="5362805" y="4528210"/>
            <a:ext cx="346309" cy="1243281"/>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endParaRPr lang="en-US"/>
          </a:p>
        </p:txBody>
      </p:sp>
      <p:sp>
        <p:nvSpPr>
          <p:cNvPr id="8" name="Down Arrow 44">
            <a:extLst>
              <a:ext uri="{FF2B5EF4-FFF2-40B4-BE49-F238E27FC236}">
                <a16:creationId xmlns:a16="http://schemas.microsoft.com/office/drawing/2014/main" id="{9F2F658F-EB20-C3B1-9371-37FFF37E838D}"/>
              </a:ext>
            </a:extLst>
          </p:cNvPr>
          <p:cNvSpPr/>
          <p:nvPr/>
        </p:nvSpPr>
        <p:spPr>
          <a:xfrm rot="7413750">
            <a:off x="8282908" y="4616472"/>
            <a:ext cx="346309" cy="1223924"/>
          </a:xfrm>
          <a:custGeom>
            <a:avLst/>
            <a:gdLst>
              <a:gd name="connsiteX0" fmla="*/ 0 w 1216677"/>
              <a:gd name="connsiteY0" fmla="*/ 2687256 h 3295594"/>
              <a:gd name="connsiteX1" fmla="*/ 304169 w 1216677"/>
              <a:gd name="connsiteY1" fmla="*/ 2687256 h 3295594"/>
              <a:gd name="connsiteX2" fmla="*/ 304169 w 1216677"/>
              <a:gd name="connsiteY2" fmla="*/ 0 h 3295594"/>
              <a:gd name="connsiteX3" fmla="*/ 912508 w 1216677"/>
              <a:gd name="connsiteY3" fmla="*/ 0 h 3295594"/>
              <a:gd name="connsiteX4" fmla="*/ 912508 w 1216677"/>
              <a:gd name="connsiteY4" fmla="*/ 2687256 h 3295594"/>
              <a:gd name="connsiteX5" fmla="*/ 1216677 w 1216677"/>
              <a:gd name="connsiteY5" fmla="*/ 2687256 h 3295594"/>
              <a:gd name="connsiteX6" fmla="*/ 608339 w 1216677"/>
              <a:gd name="connsiteY6" fmla="*/ 3295594 h 3295594"/>
              <a:gd name="connsiteX7" fmla="*/ 0 w 1216677"/>
              <a:gd name="connsiteY7" fmla="*/ 2687256 h 3295594"/>
              <a:gd name="connsiteX0" fmla="*/ 0 w 1216677"/>
              <a:gd name="connsiteY0" fmla="*/ 2706306 h 3314644"/>
              <a:gd name="connsiteX1" fmla="*/ 304169 w 1216677"/>
              <a:gd name="connsiteY1" fmla="*/ 2706306 h 3314644"/>
              <a:gd name="connsiteX2" fmla="*/ 504194 w 1216677"/>
              <a:gd name="connsiteY2" fmla="*/ 0 h 3314644"/>
              <a:gd name="connsiteX3" fmla="*/ 912508 w 1216677"/>
              <a:gd name="connsiteY3" fmla="*/ 1905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0419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 name="connsiteX0" fmla="*/ 0 w 1216677"/>
              <a:gd name="connsiteY0" fmla="*/ 2706306 h 3314644"/>
              <a:gd name="connsiteX1" fmla="*/ 304169 w 1216677"/>
              <a:gd name="connsiteY1" fmla="*/ 2706306 h 3314644"/>
              <a:gd name="connsiteX2" fmla="*/ 523244 w 1216677"/>
              <a:gd name="connsiteY2" fmla="*/ 0 h 3314644"/>
              <a:gd name="connsiteX3" fmla="*/ 655333 w 1216677"/>
              <a:gd name="connsiteY3" fmla="*/ 0 h 3314644"/>
              <a:gd name="connsiteX4" fmla="*/ 912508 w 1216677"/>
              <a:gd name="connsiteY4" fmla="*/ 2706306 h 3314644"/>
              <a:gd name="connsiteX5" fmla="*/ 1216677 w 1216677"/>
              <a:gd name="connsiteY5" fmla="*/ 2706306 h 3314644"/>
              <a:gd name="connsiteX6" fmla="*/ 608339 w 1216677"/>
              <a:gd name="connsiteY6" fmla="*/ 3314644 h 3314644"/>
              <a:gd name="connsiteX7" fmla="*/ 0 w 1216677"/>
              <a:gd name="connsiteY7" fmla="*/ 2706306 h 3314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677" h="3314644">
                <a:moveTo>
                  <a:pt x="0" y="2706306"/>
                </a:moveTo>
                <a:lnTo>
                  <a:pt x="304169" y="2706306"/>
                </a:lnTo>
                <a:lnTo>
                  <a:pt x="523244" y="0"/>
                </a:lnTo>
                <a:lnTo>
                  <a:pt x="655333" y="0"/>
                </a:lnTo>
                <a:lnTo>
                  <a:pt x="912508" y="2706306"/>
                </a:lnTo>
                <a:lnTo>
                  <a:pt x="1216677" y="2706306"/>
                </a:lnTo>
                <a:lnTo>
                  <a:pt x="608339" y="3314644"/>
                </a:lnTo>
                <a:lnTo>
                  <a:pt x="0" y="2706306"/>
                </a:lnTo>
                <a:close/>
              </a:path>
            </a:pathLst>
          </a:custGeom>
        </p:spPr>
        <p:style>
          <a:lnRef idx="1">
            <a:schemeClr val="accent6"/>
          </a:lnRef>
          <a:fillRef idx="2">
            <a:schemeClr val="accent6"/>
          </a:fillRef>
          <a:effectRef idx="1">
            <a:schemeClr val="accent6"/>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endParaRPr lang="en-US"/>
          </a:p>
        </p:txBody>
      </p:sp>
      <p:pic>
        <p:nvPicPr>
          <p:cNvPr id="9" name="Content Placeholder 4">
            <a:extLst>
              <a:ext uri="{FF2B5EF4-FFF2-40B4-BE49-F238E27FC236}">
                <a16:creationId xmlns:a16="http://schemas.microsoft.com/office/drawing/2014/main" id="{71B5D638-BF14-80B5-2870-5266E5843B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8645" y="3511308"/>
            <a:ext cx="1206683" cy="1865145"/>
          </a:xfrm>
          <a:prstGeom prst="rect">
            <a:avLst/>
          </a:prstGeom>
        </p:spPr>
      </p:pic>
      <p:grpSp>
        <p:nvGrpSpPr>
          <p:cNvPr id="10" name="Group 11">
            <a:extLst>
              <a:ext uri="{FF2B5EF4-FFF2-40B4-BE49-F238E27FC236}">
                <a16:creationId xmlns:a16="http://schemas.microsoft.com/office/drawing/2014/main" id="{1487D486-D0D7-D9C5-2DBA-48B83D3DE415}"/>
              </a:ext>
            </a:extLst>
          </p:cNvPr>
          <p:cNvGrpSpPr/>
          <p:nvPr/>
        </p:nvGrpSpPr>
        <p:grpSpPr>
          <a:xfrm>
            <a:off x="6919924" y="4423953"/>
            <a:ext cx="990600" cy="990600"/>
            <a:chOff x="4346377" y="2037312"/>
            <a:chExt cx="990600" cy="990600"/>
          </a:xfrm>
        </p:grpSpPr>
        <p:pic>
          <p:nvPicPr>
            <p:cNvPr id="12" name="Picture 12">
              <a:extLst>
                <a:ext uri="{FF2B5EF4-FFF2-40B4-BE49-F238E27FC236}">
                  <a16:creationId xmlns:a16="http://schemas.microsoft.com/office/drawing/2014/main" id="{7C09F2F6-9A0D-11C7-55BC-6468CFCB876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46377" y="2037312"/>
              <a:ext cx="990600" cy="990600"/>
            </a:xfrm>
            <a:prstGeom prst="rect">
              <a:avLst/>
            </a:prstGeom>
          </p:spPr>
        </p:pic>
        <p:sp>
          <p:nvSpPr>
            <p:cNvPr id="13" name="TextBox 13">
              <a:extLst>
                <a:ext uri="{FF2B5EF4-FFF2-40B4-BE49-F238E27FC236}">
                  <a16:creationId xmlns:a16="http://schemas.microsoft.com/office/drawing/2014/main" id="{A6D95A47-9CA4-BF5D-5074-C23A99984A97}"/>
                </a:ext>
              </a:extLst>
            </p:cNvPr>
            <p:cNvSpPr txBox="1"/>
            <p:nvPr/>
          </p:nvSpPr>
          <p:spPr>
            <a:xfrm>
              <a:off x="4484573" y="2233712"/>
              <a:ext cx="727258" cy="707886"/>
            </a:xfrm>
            <a:prstGeom prst="rect">
              <a:avLst/>
            </a:prstGeom>
            <a:noFill/>
          </p:spPr>
          <p:txBody>
            <a:bodyPr wrap="square" rtlCol="0">
              <a:spAutoFit/>
            </a:bodyPr>
            <a:lstStyle>
              <a:defPPr>
                <a:defRPr lang="en-US"/>
              </a:defPPr>
              <a:lvl1pPr algn="l" rtl="0" fontAlgn="base">
                <a:spcBef>
                  <a:spcPct val="0"/>
                </a:spcBef>
                <a:spcAft>
                  <a:spcPct val="0"/>
                </a:spcAft>
                <a:defRPr sz="2500" kern="1200">
                  <a:solidFill>
                    <a:srgbClr val="EBFFC2"/>
                  </a:solidFill>
                  <a:latin typeface="Corbel" pitchFamily="34" charset="0"/>
                  <a:ea typeface="+mn-ea"/>
                  <a:cs typeface="+mn-cs"/>
                </a:defRPr>
              </a:lvl1pPr>
              <a:lvl2pPr marL="457200" algn="l" rtl="0" fontAlgn="base">
                <a:spcBef>
                  <a:spcPct val="0"/>
                </a:spcBef>
                <a:spcAft>
                  <a:spcPct val="0"/>
                </a:spcAft>
                <a:defRPr sz="2500" kern="1200">
                  <a:solidFill>
                    <a:srgbClr val="EBFFC2"/>
                  </a:solidFill>
                  <a:latin typeface="Corbel" pitchFamily="34" charset="0"/>
                  <a:ea typeface="+mn-ea"/>
                  <a:cs typeface="+mn-cs"/>
                </a:defRPr>
              </a:lvl2pPr>
              <a:lvl3pPr marL="914400" algn="l" rtl="0" fontAlgn="base">
                <a:spcBef>
                  <a:spcPct val="0"/>
                </a:spcBef>
                <a:spcAft>
                  <a:spcPct val="0"/>
                </a:spcAft>
                <a:defRPr sz="2500" kern="1200">
                  <a:solidFill>
                    <a:srgbClr val="EBFFC2"/>
                  </a:solidFill>
                  <a:latin typeface="Corbel" pitchFamily="34" charset="0"/>
                  <a:ea typeface="+mn-ea"/>
                  <a:cs typeface="+mn-cs"/>
                </a:defRPr>
              </a:lvl3pPr>
              <a:lvl4pPr marL="1371600" algn="l" rtl="0" fontAlgn="base">
                <a:spcBef>
                  <a:spcPct val="0"/>
                </a:spcBef>
                <a:spcAft>
                  <a:spcPct val="0"/>
                </a:spcAft>
                <a:defRPr sz="2500" kern="1200">
                  <a:solidFill>
                    <a:srgbClr val="EBFFC2"/>
                  </a:solidFill>
                  <a:latin typeface="Corbel" pitchFamily="34" charset="0"/>
                  <a:ea typeface="+mn-ea"/>
                  <a:cs typeface="+mn-cs"/>
                </a:defRPr>
              </a:lvl4pPr>
              <a:lvl5pPr marL="1828800" algn="l" rtl="0" fontAlgn="base">
                <a:spcBef>
                  <a:spcPct val="0"/>
                </a:spcBef>
                <a:spcAft>
                  <a:spcPct val="0"/>
                </a:spcAft>
                <a:defRPr sz="2500" kern="1200">
                  <a:solidFill>
                    <a:srgbClr val="EBFFC2"/>
                  </a:solidFill>
                  <a:latin typeface="Corbel" pitchFamily="34" charset="0"/>
                  <a:ea typeface="+mn-ea"/>
                  <a:cs typeface="+mn-cs"/>
                </a:defRPr>
              </a:lvl5pPr>
              <a:lvl6pPr marL="2286000" algn="l" defTabSz="914400" rtl="0" eaLnBrk="1" latinLnBrk="0" hangingPunct="1">
                <a:defRPr sz="2500" kern="1200">
                  <a:solidFill>
                    <a:srgbClr val="EBFFC2"/>
                  </a:solidFill>
                  <a:latin typeface="Corbel" pitchFamily="34" charset="0"/>
                  <a:ea typeface="+mn-ea"/>
                  <a:cs typeface="+mn-cs"/>
                </a:defRPr>
              </a:lvl6pPr>
              <a:lvl7pPr marL="2743200" algn="l" defTabSz="914400" rtl="0" eaLnBrk="1" latinLnBrk="0" hangingPunct="1">
                <a:defRPr sz="2500" kern="1200">
                  <a:solidFill>
                    <a:srgbClr val="EBFFC2"/>
                  </a:solidFill>
                  <a:latin typeface="Corbel" pitchFamily="34" charset="0"/>
                  <a:ea typeface="+mn-ea"/>
                  <a:cs typeface="+mn-cs"/>
                </a:defRPr>
              </a:lvl7pPr>
              <a:lvl8pPr marL="3200400" algn="l" defTabSz="914400" rtl="0" eaLnBrk="1" latinLnBrk="0" hangingPunct="1">
                <a:defRPr sz="2500" kern="1200">
                  <a:solidFill>
                    <a:srgbClr val="EBFFC2"/>
                  </a:solidFill>
                  <a:latin typeface="Corbel" pitchFamily="34" charset="0"/>
                  <a:ea typeface="+mn-ea"/>
                  <a:cs typeface="+mn-cs"/>
                </a:defRPr>
              </a:lvl8pPr>
              <a:lvl9pPr marL="3657600" algn="l" defTabSz="914400" rtl="0" eaLnBrk="1" latinLnBrk="0" hangingPunct="1">
                <a:defRPr sz="2500" kern="1200">
                  <a:solidFill>
                    <a:srgbClr val="EBFFC2"/>
                  </a:solidFill>
                  <a:latin typeface="Corbel" pitchFamily="34" charset="0"/>
                  <a:ea typeface="+mn-ea"/>
                  <a:cs typeface="+mn-cs"/>
                </a:defRPr>
              </a:lvl9pPr>
            </a:lstStyle>
            <a:p>
              <a:pPr algn="ctr"/>
              <a:r>
                <a:rPr lang="en-US" sz="2000" b="1" dirty="0">
                  <a:solidFill>
                    <a:schemeClr val="bg1"/>
                  </a:solidFill>
                </a:rPr>
                <a:t>AD DB</a:t>
              </a:r>
            </a:p>
          </p:txBody>
        </p:sp>
      </p:grpSp>
      <p:sp>
        <p:nvSpPr>
          <p:cNvPr id="11" name="Left Arrow 5">
            <a:extLst>
              <a:ext uri="{FF2B5EF4-FFF2-40B4-BE49-F238E27FC236}">
                <a16:creationId xmlns:a16="http://schemas.microsoft.com/office/drawing/2014/main" id="{8092752B-5D96-83E8-7C00-C585AEC7CAF8}"/>
              </a:ext>
            </a:extLst>
          </p:cNvPr>
          <p:cNvSpPr/>
          <p:nvPr/>
        </p:nvSpPr>
        <p:spPr>
          <a:xfrm>
            <a:off x="10345947" y="3756496"/>
            <a:ext cx="1295400" cy="741912"/>
          </a:xfrm>
          <a:prstGeom prst="leftArrow">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en-US"/>
            </a:defPPr>
            <a:lvl1pPr algn="l" rtl="0" fontAlgn="base">
              <a:spcBef>
                <a:spcPct val="0"/>
              </a:spcBef>
              <a:spcAft>
                <a:spcPct val="0"/>
              </a:spcAft>
              <a:defRPr sz="2500" kern="1200">
                <a:solidFill>
                  <a:schemeClr val="dk1"/>
                </a:solidFill>
                <a:latin typeface="+mn-lt"/>
                <a:ea typeface="+mn-ea"/>
                <a:cs typeface="+mn-cs"/>
              </a:defRPr>
            </a:lvl1pPr>
            <a:lvl2pPr marL="457200" algn="l" rtl="0" fontAlgn="base">
              <a:spcBef>
                <a:spcPct val="0"/>
              </a:spcBef>
              <a:spcAft>
                <a:spcPct val="0"/>
              </a:spcAft>
              <a:defRPr sz="2500" kern="1200">
                <a:solidFill>
                  <a:schemeClr val="dk1"/>
                </a:solidFill>
                <a:latin typeface="+mn-lt"/>
                <a:ea typeface="+mn-ea"/>
                <a:cs typeface="+mn-cs"/>
              </a:defRPr>
            </a:lvl2pPr>
            <a:lvl3pPr marL="914400" algn="l" rtl="0" fontAlgn="base">
              <a:spcBef>
                <a:spcPct val="0"/>
              </a:spcBef>
              <a:spcAft>
                <a:spcPct val="0"/>
              </a:spcAft>
              <a:defRPr sz="2500" kern="1200">
                <a:solidFill>
                  <a:schemeClr val="dk1"/>
                </a:solidFill>
                <a:latin typeface="+mn-lt"/>
                <a:ea typeface="+mn-ea"/>
                <a:cs typeface="+mn-cs"/>
              </a:defRPr>
            </a:lvl3pPr>
            <a:lvl4pPr marL="1371600" algn="l" rtl="0" fontAlgn="base">
              <a:spcBef>
                <a:spcPct val="0"/>
              </a:spcBef>
              <a:spcAft>
                <a:spcPct val="0"/>
              </a:spcAft>
              <a:defRPr sz="2500" kern="1200">
                <a:solidFill>
                  <a:schemeClr val="dk1"/>
                </a:solidFill>
                <a:latin typeface="+mn-lt"/>
                <a:ea typeface="+mn-ea"/>
                <a:cs typeface="+mn-cs"/>
              </a:defRPr>
            </a:lvl4pPr>
            <a:lvl5pPr marL="1828800" algn="l" rtl="0" fontAlgn="base">
              <a:spcBef>
                <a:spcPct val="0"/>
              </a:spcBef>
              <a:spcAft>
                <a:spcPct val="0"/>
              </a:spcAft>
              <a:defRPr sz="2500" kern="1200">
                <a:solidFill>
                  <a:schemeClr val="dk1"/>
                </a:solidFill>
                <a:latin typeface="+mn-lt"/>
                <a:ea typeface="+mn-ea"/>
                <a:cs typeface="+mn-cs"/>
              </a:defRPr>
            </a:lvl5pPr>
            <a:lvl6pPr marL="2286000" algn="l" defTabSz="914400" rtl="0" eaLnBrk="1" latinLnBrk="0" hangingPunct="1">
              <a:defRPr sz="2500" kern="1200">
                <a:solidFill>
                  <a:schemeClr val="dk1"/>
                </a:solidFill>
                <a:latin typeface="+mn-lt"/>
                <a:ea typeface="+mn-ea"/>
                <a:cs typeface="+mn-cs"/>
              </a:defRPr>
            </a:lvl6pPr>
            <a:lvl7pPr marL="2743200" algn="l" defTabSz="914400" rtl="0" eaLnBrk="1" latinLnBrk="0" hangingPunct="1">
              <a:defRPr sz="2500" kern="1200">
                <a:solidFill>
                  <a:schemeClr val="dk1"/>
                </a:solidFill>
                <a:latin typeface="+mn-lt"/>
                <a:ea typeface="+mn-ea"/>
                <a:cs typeface="+mn-cs"/>
              </a:defRPr>
            </a:lvl7pPr>
            <a:lvl8pPr marL="3200400" algn="l" defTabSz="914400" rtl="0" eaLnBrk="1" latinLnBrk="0" hangingPunct="1">
              <a:defRPr sz="2500" kern="1200">
                <a:solidFill>
                  <a:schemeClr val="dk1"/>
                </a:solidFill>
                <a:latin typeface="+mn-lt"/>
                <a:ea typeface="+mn-ea"/>
                <a:cs typeface="+mn-cs"/>
              </a:defRPr>
            </a:lvl8pPr>
            <a:lvl9pPr marL="3657600" algn="l" defTabSz="914400" rtl="0" eaLnBrk="1" latinLnBrk="0" hangingPunct="1">
              <a:defRPr sz="2500" kern="1200">
                <a:solidFill>
                  <a:schemeClr val="dk1"/>
                </a:solidFill>
                <a:latin typeface="+mn-lt"/>
                <a:ea typeface="+mn-ea"/>
                <a:cs typeface="+mn-cs"/>
              </a:defRPr>
            </a:lvl9pPr>
          </a:lstStyle>
          <a:p>
            <a:pPr algn="ctr"/>
            <a:r>
              <a:rPr lang="en-US" sz="2000" b="1" dirty="0"/>
              <a:t>OBJECT</a:t>
            </a:r>
          </a:p>
        </p:txBody>
      </p:sp>
      <p:graphicFrame>
        <p:nvGraphicFramePr>
          <p:cNvPr id="15" name="Bảng 14">
            <a:extLst>
              <a:ext uri="{FF2B5EF4-FFF2-40B4-BE49-F238E27FC236}">
                <a16:creationId xmlns:a16="http://schemas.microsoft.com/office/drawing/2014/main" id="{0D8494F4-B542-6393-1AF8-FE9F22ECD252}"/>
              </a:ext>
            </a:extLst>
          </p:cNvPr>
          <p:cNvGraphicFramePr>
            <a:graphicFrameLocks noGrp="1"/>
          </p:cNvGraphicFramePr>
          <p:nvPr>
            <p:extLst>
              <p:ext uri="{D42A27DB-BD31-4B8C-83A1-F6EECF244321}">
                <p14:modId xmlns:p14="http://schemas.microsoft.com/office/powerpoint/2010/main" val="3230564488"/>
              </p:ext>
            </p:extLst>
          </p:nvPr>
        </p:nvGraphicFramePr>
        <p:xfrm>
          <a:off x="7991385" y="3512964"/>
          <a:ext cx="2276475" cy="1097280"/>
        </p:xfrm>
        <a:graphic>
          <a:graphicData uri="http://schemas.openxmlformats.org/drawingml/2006/table">
            <a:tbl>
              <a:tblPr firstRow="1" bandRow="1">
                <a:tableStyleId>{5C22544A-7EE6-4342-B048-85BDC9FD1C3A}</a:tableStyleId>
              </a:tblPr>
              <a:tblGrid>
                <a:gridCol w="828675">
                  <a:extLst>
                    <a:ext uri="{9D8B030D-6E8A-4147-A177-3AD203B41FA5}">
                      <a16:colId xmlns:a16="http://schemas.microsoft.com/office/drawing/2014/main" val="878684663"/>
                    </a:ext>
                  </a:extLst>
                </a:gridCol>
                <a:gridCol w="1447800">
                  <a:extLst>
                    <a:ext uri="{9D8B030D-6E8A-4147-A177-3AD203B41FA5}">
                      <a16:colId xmlns:a16="http://schemas.microsoft.com/office/drawing/2014/main" val="1940106713"/>
                    </a:ext>
                  </a:extLst>
                </a:gridCol>
              </a:tblGrid>
              <a:tr h="361950">
                <a:tc>
                  <a:txBody>
                    <a:bodyPr/>
                    <a:lstStyle/>
                    <a:p>
                      <a:pPr algn="l" fontAlgn="base"/>
                      <a:r>
                        <a:rPr lang="en-US" sz="1800">
                          <a:effectLst/>
                        </a:rPr>
                        <a:t>User​</a:t>
                      </a:r>
                      <a:endParaRPr lang="en-US" b="1" i="0">
                        <a:solidFill>
                          <a:srgbClr val="CCFF66"/>
                        </a:solidFill>
                        <a:effectLst/>
                      </a:endParaRPr>
                    </a:p>
                  </a:txBody>
                  <a:tcPr/>
                </a:tc>
                <a:tc>
                  <a:txBody>
                    <a:bodyPr/>
                    <a:lstStyle/>
                    <a:p>
                      <a:pPr algn="l" fontAlgn="base"/>
                      <a:r>
                        <a:rPr lang="en-US" sz="1800">
                          <a:effectLst/>
                        </a:rPr>
                        <a:t>Pass​</a:t>
                      </a:r>
                      <a:endParaRPr lang="en-US" b="1" i="0">
                        <a:solidFill>
                          <a:srgbClr val="CCFF66"/>
                        </a:solidFill>
                        <a:effectLst/>
                      </a:endParaRPr>
                    </a:p>
                  </a:txBody>
                  <a:tcPr/>
                </a:tc>
                <a:extLst>
                  <a:ext uri="{0D108BD9-81ED-4DB2-BD59-A6C34878D82A}">
                    <a16:rowId xmlns:a16="http://schemas.microsoft.com/office/drawing/2014/main" val="3962465538"/>
                  </a:ext>
                </a:extLst>
              </a:tr>
              <a:tr h="361950">
                <a:tc>
                  <a:txBody>
                    <a:bodyPr/>
                    <a:lstStyle/>
                    <a:p>
                      <a:pPr algn="l" fontAlgn="base"/>
                      <a:r>
                        <a:rPr lang="en-US" sz="1800">
                          <a:effectLst/>
                        </a:rPr>
                        <a:t>John​</a:t>
                      </a:r>
                      <a:endParaRPr lang="en-US" b="0" i="0">
                        <a:solidFill>
                          <a:srgbClr val="000000"/>
                        </a:solidFill>
                        <a:effectLst/>
                      </a:endParaRPr>
                    </a:p>
                  </a:txBody>
                  <a:tcPr/>
                </a:tc>
                <a:tc>
                  <a:txBody>
                    <a:bodyPr/>
                    <a:lstStyle/>
                    <a:p>
                      <a:pPr algn="l" fontAlgn="base"/>
                      <a:r>
                        <a:rPr lang="en-US" sz="1800">
                          <a:effectLst/>
                        </a:rPr>
                        <a:t>P@sswOrd​</a:t>
                      </a:r>
                      <a:endParaRPr lang="en-US" b="0" i="0">
                        <a:solidFill>
                          <a:srgbClr val="000000"/>
                        </a:solidFill>
                        <a:effectLst/>
                      </a:endParaRPr>
                    </a:p>
                  </a:txBody>
                  <a:tcPr/>
                </a:tc>
                <a:extLst>
                  <a:ext uri="{0D108BD9-81ED-4DB2-BD59-A6C34878D82A}">
                    <a16:rowId xmlns:a16="http://schemas.microsoft.com/office/drawing/2014/main" val="2329161079"/>
                  </a:ext>
                </a:extLst>
              </a:tr>
              <a:tr h="361950">
                <a:tc>
                  <a:txBody>
                    <a:bodyPr/>
                    <a:lstStyle/>
                    <a:p>
                      <a:pPr algn="l" fontAlgn="base"/>
                      <a:r>
                        <a:rPr lang="en-US" sz="1800">
                          <a:effectLst/>
                        </a:rPr>
                        <a:t>Jane​</a:t>
                      </a:r>
                      <a:endParaRPr lang="en-US" b="0" i="0">
                        <a:solidFill>
                          <a:srgbClr val="000000"/>
                        </a:solidFill>
                        <a:effectLst/>
                      </a:endParaRPr>
                    </a:p>
                  </a:txBody>
                  <a:tcPr/>
                </a:tc>
                <a:tc>
                  <a:txBody>
                    <a:bodyPr/>
                    <a:lstStyle/>
                    <a:p>
                      <a:pPr algn="l" fontAlgn="base"/>
                      <a:r>
                        <a:rPr lang="en-US" sz="1800">
                          <a:effectLst/>
                        </a:rPr>
                        <a:t>12345​</a:t>
                      </a:r>
                      <a:endParaRPr lang="en-US" b="0" i="0">
                        <a:solidFill>
                          <a:srgbClr val="000000"/>
                        </a:solidFill>
                        <a:effectLst/>
                      </a:endParaRPr>
                    </a:p>
                  </a:txBody>
                  <a:tcPr/>
                </a:tc>
                <a:extLst>
                  <a:ext uri="{0D108BD9-81ED-4DB2-BD59-A6C34878D82A}">
                    <a16:rowId xmlns:a16="http://schemas.microsoft.com/office/drawing/2014/main" val="2121572395"/>
                  </a:ext>
                </a:extLst>
              </a:tr>
            </a:tbl>
          </a:graphicData>
        </a:graphic>
      </p:graphicFrame>
    </p:spTree>
    <p:extLst>
      <p:ext uri="{BB962C8B-B14F-4D97-AF65-F5344CB8AC3E}">
        <p14:creationId xmlns:p14="http://schemas.microsoft.com/office/powerpoint/2010/main" val="2062991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A893DF2-C6F8-B65D-3306-FEA043367AC5}"/>
              </a:ext>
            </a:extLst>
          </p:cNvPr>
          <p:cNvSpPr>
            <a:spLocks noGrp="1"/>
          </p:cNvSpPr>
          <p:nvPr>
            <p:ph type="title"/>
          </p:nvPr>
        </p:nvSpPr>
        <p:spPr/>
        <p:txBody>
          <a:bodyPr/>
          <a:lstStyle/>
          <a:p>
            <a:r>
              <a:rPr lang="vi-VN" dirty="0" err="1">
                <a:latin typeface="Arial"/>
                <a:cs typeface="Arial"/>
              </a:rPr>
              <a:t>Domains</a:t>
            </a:r>
            <a:r>
              <a:rPr lang="vi-VN" dirty="0">
                <a:latin typeface="Arial"/>
                <a:cs typeface="Arial"/>
              </a:rPr>
              <a:t> </a:t>
            </a:r>
            <a:r>
              <a:rPr lang="vi-VN" dirty="0" err="1">
                <a:latin typeface="Arial"/>
                <a:cs typeface="Arial"/>
              </a:rPr>
              <a:t>and</a:t>
            </a:r>
            <a:r>
              <a:rPr lang="vi-VN" dirty="0">
                <a:latin typeface="Arial"/>
                <a:cs typeface="Arial"/>
              </a:rPr>
              <a:t> </a:t>
            </a:r>
            <a:r>
              <a:rPr lang="vi-VN" dirty="0" err="1">
                <a:latin typeface="Arial"/>
                <a:cs typeface="Arial"/>
              </a:rPr>
              <a:t>Forests</a:t>
            </a:r>
            <a:endParaRPr lang="vi-VN" dirty="0" err="1"/>
          </a:p>
        </p:txBody>
      </p:sp>
      <p:sp>
        <p:nvSpPr>
          <p:cNvPr id="3" name="Chỗ dành sẵn cho Nội dung 2">
            <a:extLst>
              <a:ext uri="{FF2B5EF4-FFF2-40B4-BE49-F238E27FC236}">
                <a16:creationId xmlns:a16="http://schemas.microsoft.com/office/drawing/2014/main" id="{284B009D-4FE0-7D5B-1FD1-467BE3E22AD4}"/>
              </a:ext>
            </a:extLst>
          </p:cNvPr>
          <p:cNvSpPr>
            <a:spLocks noGrp="1"/>
          </p:cNvSpPr>
          <p:nvPr>
            <p:ph idx="1"/>
          </p:nvPr>
        </p:nvSpPr>
        <p:spPr/>
        <p:txBody>
          <a:bodyPr/>
          <a:lstStyle/>
          <a:p>
            <a:r>
              <a:rPr lang="vi-VN" dirty="0" err="1">
                <a:solidFill>
                  <a:srgbClr val="000000"/>
                </a:solidFill>
                <a:latin typeface="Arial"/>
                <a:cs typeface="Arial"/>
              </a:rPr>
              <a:t>What</a:t>
            </a:r>
            <a:r>
              <a:rPr lang="vi-VN" dirty="0">
                <a:solidFill>
                  <a:srgbClr val="000000"/>
                </a:solidFill>
                <a:latin typeface="Arial"/>
                <a:cs typeface="Arial"/>
              </a:rPr>
              <a:t> </a:t>
            </a:r>
            <a:r>
              <a:rPr lang="vi-VN" dirty="0" err="1">
                <a:solidFill>
                  <a:srgbClr val="000000"/>
                </a:solidFill>
                <a:latin typeface="Arial"/>
                <a:cs typeface="Arial"/>
              </a:rPr>
              <a:t>is</a:t>
            </a:r>
            <a:r>
              <a:rPr lang="vi-VN" dirty="0">
                <a:solidFill>
                  <a:srgbClr val="000000"/>
                </a:solidFill>
                <a:latin typeface="Arial"/>
                <a:cs typeface="Arial"/>
              </a:rPr>
              <a:t> a </a:t>
            </a:r>
            <a:r>
              <a:rPr lang="vi-VN" dirty="0" err="1">
                <a:solidFill>
                  <a:srgbClr val="000000"/>
                </a:solidFill>
                <a:latin typeface="Arial"/>
                <a:cs typeface="Arial"/>
              </a:rPr>
              <a:t>Domain</a:t>
            </a:r>
            <a:r>
              <a:rPr lang="vi-VN" dirty="0">
                <a:solidFill>
                  <a:srgbClr val="000000"/>
                </a:solidFill>
                <a:latin typeface="Arial"/>
                <a:cs typeface="Arial"/>
              </a:rPr>
              <a:t>?</a:t>
            </a:r>
          </a:p>
          <a:p>
            <a:pPr marL="685800">
              <a:spcBef>
                <a:spcPts val="500"/>
              </a:spcBef>
            </a:pPr>
            <a:r>
              <a:rPr lang="vi-VN" sz="2400" dirty="0" err="1">
                <a:solidFill>
                  <a:srgbClr val="000000"/>
                </a:solidFill>
                <a:latin typeface="Arial"/>
                <a:cs typeface="Arial"/>
              </a:rPr>
              <a:t>Boundary</a:t>
            </a:r>
            <a:r>
              <a:rPr lang="vi-VN" sz="2400" dirty="0">
                <a:solidFill>
                  <a:srgbClr val="000000"/>
                </a:solidFill>
                <a:latin typeface="Arial"/>
                <a:cs typeface="Arial"/>
              </a:rPr>
              <a:t> </a:t>
            </a:r>
            <a:r>
              <a:rPr lang="vi-VN" sz="2400" dirty="0" err="1">
                <a:solidFill>
                  <a:srgbClr val="000000"/>
                </a:solidFill>
                <a:latin typeface="Arial"/>
                <a:cs typeface="Arial"/>
              </a:rPr>
              <a:t>of</a:t>
            </a:r>
            <a:r>
              <a:rPr lang="vi-VN" sz="2400" dirty="0">
                <a:solidFill>
                  <a:srgbClr val="000000"/>
                </a:solidFill>
                <a:latin typeface="Arial"/>
                <a:cs typeface="Arial"/>
              </a:rPr>
              <a:t> </a:t>
            </a:r>
            <a:r>
              <a:rPr lang="vi-VN" sz="2400" dirty="0" err="1">
                <a:solidFill>
                  <a:srgbClr val="000000"/>
                </a:solidFill>
                <a:latin typeface="Arial"/>
                <a:cs typeface="Arial"/>
              </a:rPr>
              <a:t>Replication</a:t>
            </a:r>
            <a:endParaRPr lang="vi-VN" sz="2400" dirty="0" err="1">
              <a:solidFill>
                <a:srgbClr val="000000"/>
              </a:solidFill>
            </a:endParaRPr>
          </a:p>
          <a:p>
            <a:pPr lvl="1"/>
            <a:r>
              <a:rPr lang="vi-VN" dirty="0" err="1">
                <a:solidFill>
                  <a:srgbClr val="000000"/>
                </a:solidFill>
                <a:latin typeface="Arial"/>
                <a:cs typeface="Arial"/>
              </a:rPr>
              <a:t>Boundary</a:t>
            </a:r>
            <a:r>
              <a:rPr lang="vi-VN" dirty="0">
                <a:solidFill>
                  <a:srgbClr val="000000"/>
                </a:solidFill>
                <a:latin typeface="Arial"/>
                <a:cs typeface="Arial"/>
              </a:rPr>
              <a:t> </a:t>
            </a:r>
            <a:r>
              <a:rPr lang="vi-VN" dirty="0" err="1">
                <a:solidFill>
                  <a:srgbClr val="000000"/>
                </a:solidFill>
                <a:latin typeface="Arial"/>
                <a:cs typeface="Arial"/>
              </a:rPr>
              <a:t>of</a:t>
            </a:r>
            <a:r>
              <a:rPr lang="vi-VN" dirty="0">
                <a:solidFill>
                  <a:srgbClr val="000000"/>
                </a:solidFill>
                <a:latin typeface="Arial"/>
                <a:cs typeface="Arial"/>
              </a:rPr>
              <a:t> </a:t>
            </a:r>
            <a:r>
              <a:rPr lang="vi-VN" dirty="0" err="1">
                <a:solidFill>
                  <a:srgbClr val="000000"/>
                </a:solidFill>
                <a:latin typeface="Arial"/>
                <a:cs typeface="Arial"/>
              </a:rPr>
              <a:t>Administration</a:t>
            </a:r>
            <a:endParaRPr lang="vi-VN" dirty="0" err="1">
              <a:solidFill>
                <a:srgbClr val="000000"/>
              </a:solidFill>
            </a:endParaRPr>
          </a:p>
          <a:p>
            <a:pPr lvl="1"/>
            <a:r>
              <a:rPr lang="vi-VN" dirty="0" err="1">
                <a:solidFill>
                  <a:srgbClr val="000000"/>
                </a:solidFill>
                <a:latin typeface="Arial"/>
                <a:cs typeface="Arial"/>
              </a:rPr>
              <a:t>Boundary</a:t>
            </a:r>
            <a:r>
              <a:rPr lang="vi-VN" dirty="0">
                <a:solidFill>
                  <a:srgbClr val="000000"/>
                </a:solidFill>
                <a:latin typeface="Arial"/>
                <a:cs typeface="Arial"/>
              </a:rPr>
              <a:t> </a:t>
            </a:r>
            <a:r>
              <a:rPr lang="vi-VN" dirty="0" err="1">
                <a:solidFill>
                  <a:srgbClr val="000000"/>
                </a:solidFill>
                <a:latin typeface="Arial"/>
                <a:cs typeface="Arial"/>
              </a:rPr>
              <a:t>of</a:t>
            </a:r>
            <a:r>
              <a:rPr lang="vi-VN" dirty="0">
                <a:solidFill>
                  <a:srgbClr val="000000"/>
                </a:solidFill>
                <a:latin typeface="Arial"/>
                <a:cs typeface="Arial"/>
              </a:rPr>
              <a:t> DNS </a:t>
            </a:r>
            <a:r>
              <a:rPr lang="vi-VN" dirty="0" err="1">
                <a:solidFill>
                  <a:srgbClr val="000000"/>
                </a:solidFill>
                <a:latin typeface="Arial"/>
                <a:cs typeface="Arial"/>
              </a:rPr>
              <a:t>Namespace</a:t>
            </a:r>
            <a:endParaRPr lang="vi-VN" dirty="0" err="1"/>
          </a:p>
          <a:p>
            <a:endParaRPr lang="vi-VN" dirty="0"/>
          </a:p>
        </p:txBody>
      </p:sp>
      <p:pic>
        <p:nvPicPr>
          <p:cNvPr id="6" name="Hình ảnh 5" descr="Ảnh có chứa ảnh chụp màn hình, biểu đồ, mô hình 3d, thiết kế&#10;&#10;Mô tả được tự động tạo">
            <a:extLst>
              <a:ext uri="{FF2B5EF4-FFF2-40B4-BE49-F238E27FC236}">
                <a16:creationId xmlns:a16="http://schemas.microsoft.com/office/drawing/2014/main" id="{E45798D7-E3A1-FF36-1926-4B2BF88AC805}"/>
              </a:ext>
            </a:extLst>
          </p:cNvPr>
          <p:cNvPicPr>
            <a:picLocks noChangeAspect="1"/>
          </p:cNvPicPr>
          <p:nvPr/>
        </p:nvPicPr>
        <p:blipFill>
          <a:blip r:embed="rId3"/>
          <a:stretch>
            <a:fillRect/>
          </a:stretch>
        </p:blipFill>
        <p:spPr>
          <a:xfrm>
            <a:off x="5331417" y="2655763"/>
            <a:ext cx="6637149" cy="3219000"/>
          </a:xfrm>
          <a:prstGeom prst="rect">
            <a:avLst/>
          </a:prstGeom>
        </p:spPr>
      </p:pic>
    </p:spTree>
    <p:extLst>
      <p:ext uri="{BB962C8B-B14F-4D97-AF65-F5344CB8AC3E}">
        <p14:creationId xmlns:p14="http://schemas.microsoft.com/office/powerpoint/2010/main" val="3513753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A893DF2-C6F8-B65D-3306-FEA043367AC5}"/>
              </a:ext>
            </a:extLst>
          </p:cNvPr>
          <p:cNvSpPr>
            <a:spLocks noGrp="1"/>
          </p:cNvSpPr>
          <p:nvPr>
            <p:ph type="title"/>
          </p:nvPr>
        </p:nvSpPr>
        <p:spPr/>
        <p:txBody>
          <a:bodyPr/>
          <a:lstStyle/>
          <a:p>
            <a:r>
              <a:rPr lang="vi-VN" dirty="0" err="1">
                <a:latin typeface="Arial"/>
                <a:cs typeface="Arial"/>
              </a:rPr>
              <a:t>Domains</a:t>
            </a:r>
            <a:r>
              <a:rPr lang="vi-VN" dirty="0">
                <a:latin typeface="Arial"/>
                <a:cs typeface="Arial"/>
              </a:rPr>
              <a:t> </a:t>
            </a:r>
            <a:r>
              <a:rPr lang="vi-VN" dirty="0" err="1">
                <a:latin typeface="Arial"/>
                <a:cs typeface="Arial"/>
              </a:rPr>
              <a:t>and</a:t>
            </a:r>
            <a:r>
              <a:rPr lang="vi-VN" dirty="0">
                <a:latin typeface="Arial"/>
                <a:cs typeface="Arial"/>
              </a:rPr>
              <a:t> </a:t>
            </a:r>
            <a:r>
              <a:rPr lang="vi-VN" dirty="0" err="1">
                <a:latin typeface="Arial"/>
                <a:cs typeface="Arial"/>
              </a:rPr>
              <a:t>Forests</a:t>
            </a:r>
            <a:endParaRPr lang="vi-VN" dirty="0" err="1"/>
          </a:p>
        </p:txBody>
      </p:sp>
      <p:sp>
        <p:nvSpPr>
          <p:cNvPr id="3" name="Chỗ dành sẵn cho Nội dung 2">
            <a:extLst>
              <a:ext uri="{FF2B5EF4-FFF2-40B4-BE49-F238E27FC236}">
                <a16:creationId xmlns:a16="http://schemas.microsoft.com/office/drawing/2014/main" id="{284B009D-4FE0-7D5B-1FD1-467BE3E22AD4}"/>
              </a:ext>
            </a:extLst>
          </p:cNvPr>
          <p:cNvSpPr>
            <a:spLocks noGrp="1"/>
          </p:cNvSpPr>
          <p:nvPr>
            <p:ph idx="1"/>
          </p:nvPr>
        </p:nvSpPr>
        <p:spPr/>
        <p:txBody>
          <a:bodyPr/>
          <a:lstStyle/>
          <a:p>
            <a:r>
              <a:rPr lang="vi-VN" dirty="0" err="1">
                <a:solidFill>
                  <a:srgbClr val="000000"/>
                </a:solidFill>
                <a:latin typeface="Arial"/>
                <a:cs typeface="Arial"/>
              </a:rPr>
              <a:t>What</a:t>
            </a:r>
            <a:r>
              <a:rPr lang="vi-VN" dirty="0">
                <a:solidFill>
                  <a:srgbClr val="000000"/>
                </a:solidFill>
                <a:latin typeface="Arial"/>
                <a:cs typeface="Arial"/>
              </a:rPr>
              <a:t> </a:t>
            </a:r>
            <a:r>
              <a:rPr lang="vi-VN" dirty="0" err="1">
                <a:solidFill>
                  <a:srgbClr val="000000"/>
                </a:solidFill>
                <a:latin typeface="Arial"/>
                <a:cs typeface="Arial"/>
              </a:rPr>
              <a:t>is</a:t>
            </a:r>
            <a:r>
              <a:rPr lang="vi-VN" dirty="0">
                <a:solidFill>
                  <a:srgbClr val="000000"/>
                </a:solidFill>
                <a:latin typeface="Arial"/>
                <a:cs typeface="Arial"/>
              </a:rPr>
              <a:t> a </a:t>
            </a:r>
            <a:r>
              <a:rPr lang="vi-VN" dirty="0" err="1">
                <a:solidFill>
                  <a:srgbClr val="000000"/>
                </a:solidFill>
                <a:latin typeface="Arial"/>
                <a:cs typeface="Arial"/>
              </a:rPr>
              <a:t>Forest</a:t>
            </a:r>
            <a:r>
              <a:rPr lang="vi-VN" dirty="0">
                <a:solidFill>
                  <a:srgbClr val="000000"/>
                </a:solidFill>
                <a:latin typeface="Arial"/>
                <a:cs typeface="Arial"/>
              </a:rPr>
              <a:t>?</a:t>
            </a:r>
          </a:p>
          <a:p>
            <a:pPr>
              <a:spcAft>
                <a:spcPts val="0"/>
              </a:spcAft>
            </a:pPr>
            <a:r>
              <a:rPr lang="en-US" dirty="0">
                <a:solidFill>
                  <a:srgbClr val="000000"/>
                </a:solidFill>
                <a:latin typeface="Arial"/>
                <a:cs typeface="Arial"/>
              </a:rPr>
              <a:t>All Domains in a Forest share:</a:t>
            </a:r>
          </a:p>
          <a:p>
            <a:pPr lvl="1">
              <a:spcAft>
                <a:spcPts val="0"/>
              </a:spcAft>
            </a:pPr>
            <a:r>
              <a:rPr lang="en-US" dirty="0">
                <a:solidFill>
                  <a:srgbClr val="000000"/>
                </a:solidFill>
                <a:latin typeface="Arial"/>
                <a:cs typeface="Arial"/>
              </a:rPr>
              <a:t>Schema</a:t>
            </a:r>
          </a:p>
          <a:p>
            <a:pPr lvl="1">
              <a:spcAft>
                <a:spcPts val="0"/>
              </a:spcAft>
            </a:pPr>
            <a:r>
              <a:rPr lang="en-US" dirty="0">
                <a:solidFill>
                  <a:srgbClr val="000000"/>
                </a:solidFill>
                <a:latin typeface="Arial"/>
                <a:cs typeface="Arial"/>
              </a:rPr>
              <a:t>Configuration</a:t>
            </a:r>
          </a:p>
          <a:p>
            <a:pPr lvl="1">
              <a:spcAft>
                <a:spcPts val="0"/>
              </a:spcAft>
            </a:pPr>
            <a:r>
              <a:rPr lang="en-US" dirty="0">
                <a:solidFill>
                  <a:srgbClr val="000000"/>
                </a:solidFill>
                <a:latin typeface="Arial"/>
                <a:cs typeface="Arial"/>
              </a:rPr>
              <a:t>Global Catalog</a:t>
            </a:r>
          </a:p>
          <a:p>
            <a:pPr>
              <a:spcAft>
                <a:spcPts val="0"/>
              </a:spcAft>
            </a:pPr>
            <a:r>
              <a:rPr lang="en-US" dirty="0">
                <a:solidFill>
                  <a:srgbClr val="000000"/>
                </a:solidFill>
                <a:latin typeface="Arial"/>
                <a:cs typeface="Arial"/>
              </a:rPr>
              <a:t>The forest is also considered as a security boundary </a:t>
            </a:r>
          </a:p>
          <a:p>
            <a:pPr marL="0" indent="0">
              <a:buNone/>
            </a:pPr>
            <a:endParaRPr lang="vi-VN" dirty="0">
              <a:solidFill>
                <a:srgbClr val="000000"/>
              </a:solidFill>
            </a:endParaRPr>
          </a:p>
        </p:txBody>
      </p:sp>
      <p:pic>
        <p:nvPicPr>
          <p:cNvPr id="4" name="Hình ảnh 3" descr="Ảnh có chứa hình tam giác, thiết kế&#10;&#10;Mô tả được tự động tạo">
            <a:extLst>
              <a:ext uri="{FF2B5EF4-FFF2-40B4-BE49-F238E27FC236}">
                <a16:creationId xmlns:a16="http://schemas.microsoft.com/office/drawing/2014/main" id="{65C17871-16AD-FEC9-8EB9-DB5ECB959171}"/>
              </a:ext>
            </a:extLst>
          </p:cNvPr>
          <p:cNvPicPr>
            <a:picLocks noChangeAspect="1"/>
          </p:cNvPicPr>
          <p:nvPr/>
        </p:nvPicPr>
        <p:blipFill>
          <a:blip r:embed="rId3"/>
          <a:stretch>
            <a:fillRect/>
          </a:stretch>
        </p:blipFill>
        <p:spPr>
          <a:xfrm>
            <a:off x="3419960" y="3855562"/>
            <a:ext cx="4138047" cy="2278826"/>
          </a:xfrm>
          <a:prstGeom prst="rect">
            <a:avLst/>
          </a:prstGeom>
        </p:spPr>
      </p:pic>
    </p:spTree>
    <p:extLst>
      <p:ext uri="{BB962C8B-B14F-4D97-AF65-F5344CB8AC3E}">
        <p14:creationId xmlns:p14="http://schemas.microsoft.com/office/powerpoint/2010/main" val="3116637426"/>
      </p:ext>
    </p:extLst>
  </p:cSld>
  <p:clrMapOvr>
    <a:masterClrMapping/>
  </p:clrMapOvr>
</p:sld>
</file>

<file path=ppt/theme/theme1.xml><?xml version="1.0" encoding="utf-8"?>
<a:theme xmlns:a="http://schemas.openxmlformats.org/drawingml/2006/main" name="Blend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izar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Màn hình rộng</PresentationFormat>
  <Slides>31</Slides>
  <Notes>19</Notes>
  <HiddenSlides>0</HiddenSlides>
  <ScaleCrop>false</ScaleCrop>
  <HeadingPairs>
    <vt:vector size="4" baseType="variant">
      <vt:variant>
        <vt:lpstr>Chủ đề</vt:lpstr>
      </vt:variant>
      <vt:variant>
        <vt:i4>2</vt:i4>
      </vt:variant>
      <vt:variant>
        <vt:lpstr>Tiêu đề Bản chiếu</vt:lpstr>
      </vt:variant>
      <vt:variant>
        <vt:i4>31</vt:i4>
      </vt:variant>
    </vt:vector>
  </HeadingPairs>
  <TitlesOfParts>
    <vt:vector size="33" baseType="lpstr">
      <vt:lpstr>Blends</vt:lpstr>
      <vt:lpstr>Alizarin</vt:lpstr>
      <vt:lpstr>Bản trình bày PowerPoint</vt:lpstr>
      <vt:lpstr>Mục đích bài học</vt:lpstr>
      <vt:lpstr>Mục Lục</vt:lpstr>
      <vt:lpstr>Mục Lục</vt:lpstr>
      <vt:lpstr>Active Directory Domain Services</vt:lpstr>
      <vt:lpstr>Active Directory Domain Services</vt:lpstr>
      <vt:lpstr>Domains and Forests</vt:lpstr>
      <vt:lpstr>Domains and Forests</vt:lpstr>
      <vt:lpstr>Domains and Forests</vt:lpstr>
      <vt:lpstr>Domains and Forests - Schema</vt:lpstr>
      <vt:lpstr>Naming Contexts and Partitions</vt:lpstr>
      <vt:lpstr>Global Catalog</vt:lpstr>
      <vt:lpstr>Trusts</vt:lpstr>
      <vt:lpstr>Active Directory and DNS</vt:lpstr>
      <vt:lpstr>Active Directory Integrated DNS Zone</vt:lpstr>
      <vt:lpstr>Protocols and Technologies</vt:lpstr>
      <vt:lpstr>Active Directory Domain Services</vt:lpstr>
      <vt:lpstr>Domain Users</vt:lpstr>
      <vt:lpstr>Domain Groups</vt:lpstr>
      <vt:lpstr>Domain Computers</vt:lpstr>
      <vt:lpstr>Organizational Units</vt:lpstr>
      <vt:lpstr>Domain Security Principles</vt:lpstr>
      <vt:lpstr>Active Directory Domain Services</vt:lpstr>
      <vt:lpstr>Active Directory Sites</vt:lpstr>
      <vt:lpstr>Site Usage (Location Services)</vt:lpstr>
      <vt:lpstr>Site Usage (Replication)</vt:lpstr>
      <vt:lpstr>Mục Lục</vt:lpstr>
      <vt:lpstr>What is CIFS/SMB</vt:lpstr>
      <vt:lpstr>SMB lineage in Microsoft</vt:lpstr>
      <vt:lpstr>File Server Configurations</vt:lpstr>
      <vt:lpstr>Bản trình bày PowerPoint</vt:lpstr>
    </vt:vector>
  </TitlesOfParts>
  <Company>SOFTECH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YWC</dc:creator>
  <cp:revision>589</cp:revision>
  <cp:lastPrinted>1601-01-01T00:00:00Z</cp:lastPrinted>
  <dcterms:created xsi:type="dcterms:W3CDTF">2005-08-06T12:02:07Z</dcterms:created>
  <dcterms:modified xsi:type="dcterms:W3CDTF">2023-10-20T02:25:13Z</dcterms:modified>
</cp:coreProperties>
</file>