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5BE-7B17-A64E-B89D-B84C5423D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E1DC3-9C38-B64C-93A6-7B919ACEA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808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Object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Khai báo với cặp dấu {}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Cách thức access vào các props của object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Có thể khai báo 1 function thành 1 object method (phương thức)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Cách thức invoke 1 object method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Đối tượng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(object)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A7977-C3E1-9146-9AA1-5DB42D9C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00"/>
            <a:ext cx="12192000" cy="652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28AF4-4A51-8B46-A466-E1E99DB5A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9484"/>
            <a:ext cx="12192000" cy="2359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51D42-6439-A047-B6EB-5BF671B5C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5" y="0"/>
            <a:ext cx="1078088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9251D-9F73-744C-AF69-DB9B6B21A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14049"/>
            <a:ext cx="12192000" cy="18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3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Array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Khai báo với cặp dấu []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Cách access đến các phần tử (element) của array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Thay đổi giá trị của phần tử (element) của array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Trong Javascript, array được đối xử như 1 object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Cách để app nhận biết 1 array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E14AE9-6752-F24F-9371-520395BA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25" y="0"/>
            <a:ext cx="101537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6C6BDC-7699-5348-AA1E-83254AE2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0501"/>
            <a:ext cx="12192000" cy="936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6F87CC-C617-4940-9430-7C4617E0B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60501"/>
            <a:ext cx="12192000" cy="936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A75C5-B36B-FD47-9601-5D633A860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29072"/>
            <a:ext cx="12192000" cy="15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Comparison Operators (toán tử so sánh)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Logical Operators (toán tử logic)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Conditional (ternary) Operator (toán tử 3 ngôi)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121D6-C6F0-974A-93CA-4F86D5C8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333"/>
            <a:ext cx="12192000" cy="2645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1A3CF-FBF2-354E-AD89-1A8A7D2B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97" y="1450281"/>
            <a:ext cx="8971005" cy="5407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oán tử so sánh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(Comparisons)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DFD9B5-C995-304B-BF97-85CA529D2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6333"/>
            <a:ext cx="12192000" cy="26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Sử dụng các từ khoá :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if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chỉ định 1 code block được thực thi, nếu điều kiện được chỉ định true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chỉ định 1 code block được thực thi, nếu điều kiện tương tự false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if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switch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 định nhiều khối mã thay thế sẽ được thực thi</a:t>
            </a:r>
            <a:endParaRPr lang="en-V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Điều kiện/cấu trúc rẽ nhánh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(conditions)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226C0-C80B-1441-98D2-9FC50F30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744"/>
            <a:ext cx="12192000" cy="2680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3C66E0-ED27-EA47-BD02-FE3DF54D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4316"/>
            <a:ext cx="12192000" cy="2809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CAF2D2-7024-474D-925C-C047839D7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4316"/>
            <a:ext cx="12192000" cy="28093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6A032A-5B32-4642-A21D-A2BDCD929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4" y="0"/>
            <a:ext cx="12036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Sử dụng các từ khoá :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for/in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for/of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while, do/while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1 code block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for/in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for/of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 qua 1 code block trong khi một điều kiện được chỉ định là true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 tự while (code block sẽ mặc định được chạy 1 lần, dù điều kiện được chỉ định có là true hay false)</a:t>
            </a:r>
            <a:endParaRPr lang="en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(Loop)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90B56-1ACC-7740-95EB-4B5D02ED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211421"/>
            <a:ext cx="12192000" cy="117043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9531732-C721-884D-9954-1811BB32F79F}"/>
              </a:ext>
            </a:extLst>
          </p:cNvPr>
          <p:cNvGrpSpPr/>
          <p:nvPr/>
        </p:nvGrpSpPr>
        <p:grpSpPr>
          <a:xfrm>
            <a:off x="123568" y="4448432"/>
            <a:ext cx="6401111" cy="1882007"/>
            <a:chOff x="123568" y="4448432"/>
            <a:chExt cx="6401111" cy="18820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5A90CA1-7C1D-4C4C-B0CA-599BC0226BFC}"/>
                </a:ext>
              </a:extLst>
            </p:cNvPr>
            <p:cNvSpPr/>
            <p:nvPr/>
          </p:nvSpPr>
          <p:spPr>
            <a:xfrm>
              <a:off x="815546" y="4448432"/>
              <a:ext cx="1099751" cy="18535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762A17-F2AD-714C-B831-B164589A622A}"/>
                </a:ext>
              </a:extLst>
            </p:cNvPr>
            <p:cNvCxnSpPr/>
            <p:nvPr/>
          </p:nvCxnSpPr>
          <p:spPr>
            <a:xfrm>
              <a:off x="1025611" y="4633784"/>
              <a:ext cx="0" cy="10503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A2EFFC-4892-2345-9D35-18096C4DBFC0}"/>
                </a:ext>
              </a:extLst>
            </p:cNvPr>
            <p:cNvSpPr txBox="1"/>
            <p:nvPr/>
          </p:nvSpPr>
          <p:spPr>
            <a:xfrm>
              <a:off x="123568" y="5684108"/>
              <a:ext cx="64011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 O</a:t>
              </a:r>
              <a:r>
                <a:rPr lang="en-VN" dirty="0">
                  <a:latin typeface="Arial" panose="020B0604020202020204" pitchFamily="34" charset="0"/>
                  <a:cs typeface="Arial" panose="020B0604020202020204" pitchFamily="34" charset="0"/>
                </a:rPr>
                <a:t>ptional, sử dụng để khởi tạo các biến dùng trong vòng lặp</a:t>
              </a:r>
              <a:br>
                <a:rPr lang="en-VN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VN" dirty="0">
                  <a:latin typeface="Arial" panose="020B0604020202020204" pitchFamily="34" charset="0"/>
                  <a:cs typeface="Arial" panose="020B0604020202020204" pitchFamily="34" charset="0"/>
                </a:rPr>
                <a:t>- Có thể khởi tạo nhiều giá trị cùng 1 lúc, ngăn cách bởi ‘,’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EA520A-A600-F042-8970-C55A716CAE42}"/>
              </a:ext>
            </a:extLst>
          </p:cNvPr>
          <p:cNvGrpSpPr/>
          <p:nvPr/>
        </p:nvGrpSpPr>
        <p:grpSpPr>
          <a:xfrm>
            <a:off x="0" y="4448432"/>
            <a:ext cx="8915646" cy="2159548"/>
            <a:chOff x="0" y="4448432"/>
            <a:chExt cx="8915646" cy="215954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124D657-683E-394A-BF89-90D4700595FF}"/>
                </a:ext>
              </a:extLst>
            </p:cNvPr>
            <p:cNvSpPr/>
            <p:nvPr/>
          </p:nvSpPr>
          <p:spPr>
            <a:xfrm>
              <a:off x="2063578" y="4448432"/>
              <a:ext cx="1124465" cy="18535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19F2A5-1782-854B-BA39-F5177C84FA0F}"/>
                </a:ext>
              </a:extLst>
            </p:cNvPr>
            <p:cNvCxnSpPr/>
            <p:nvPr/>
          </p:nvCxnSpPr>
          <p:spPr>
            <a:xfrm>
              <a:off x="2752838" y="4634326"/>
              <a:ext cx="0" cy="10503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24C76E-8475-6D44-A406-B259FE4C0605}"/>
                </a:ext>
              </a:extLst>
            </p:cNvPr>
            <p:cNvSpPr txBox="1"/>
            <p:nvPr/>
          </p:nvSpPr>
          <p:spPr>
            <a:xfrm>
              <a:off x="0" y="5684650"/>
              <a:ext cx="89156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>
                  <a:latin typeface="Arial" panose="020B0604020202020204" pitchFamily="34" charset="0"/>
                  <a:cs typeface="Arial" panose="020B0604020202020204" pitchFamily="34" charset="0"/>
                </a:rPr>
                <a:t>- Pre-optional, sử dụng để đánh giá điều kiện của các biến ban đầu</a:t>
              </a:r>
              <a:br>
                <a:rPr lang="en-VN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VN" dirty="0">
                  <a:latin typeface="Arial" panose="020B0604020202020204" pitchFamily="34" charset="0"/>
                  <a:cs typeface="Arial" panose="020B0604020202020204" pitchFamily="34" charset="0"/>
                </a:rPr>
                <a:t>- Nếu điều kiện true, vòng lặp tiếp tục, nếu false, vòng lặp dừng lại</a:t>
              </a:r>
              <a:br>
                <a:rPr lang="en-VN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VN" dirty="0">
                  <a:latin typeface="Arial" panose="020B0604020202020204" pitchFamily="34" charset="0"/>
                  <a:cs typeface="Arial" panose="020B0604020202020204" pitchFamily="34" charset="0"/>
                </a:rPr>
                <a:t>- Nếu bỏ qua mà không thêm ‘break’ vào trong code block, vòng lặp sẽ chạy vô hạn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15A6D4-9BB2-9342-846D-1A873F117E79}"/>
              </a:ext>
            </a:extLst>
          </p:cNvPr>
          <p:cNvGrpSpPr/>
          <p:nvPr/>
        </p:nvGrpSpPr>
        <p:grpSpPr>
          <a:xfrm>
            <a:off x="284205" y="4448432"/>
            <a:ext cx="5340886" cy="1778003"/>
            <a:chOff x="284205" y="4448432"/>
            <a:chExt cx="5340886" cy="177800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5F044D2-8BBE-3D49-82E0-231583DBF91C}"/>
                </a:ext>
              </a:extLst>
            </p:cNvPr>
            <p:cNvSpPr/>
            <p:nvPr/>
          </p:nvSpPr>
          <p:spPr>
            <a:xfrm>
              <a:off x="3299254" y="4448432"/>
              <a:ext cx="1161535" cy="18535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4A1093-AC99-8F45-9DE6-F0277B2DDFE5}"/>
                </a:ext>
              </a:extLst>
            </p:cNvPr>
            <p:cNvCxnSpPr/>
            <p:nvPr/>
          </p:nvCxnSpPr>
          <p:spPr>
            <a:xfrm>
              <a:off x="4146434" y="4633784"/>
              <a:ext cx="0" cy="10503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CDDF0E-B22E-FE41-A9DA-C06998E8A148}"/>
                </a:ext>
              </a:extLst>
            </p:cNvPr>
            <p:cNvSpPr txBox="1"/>
            <p:nvPr/>
          </p:nvSpPr>
          <p:spPr>
            <a:xfrm>
              <a:off x="284205" y="5857103"/>
              <a:ext cx="5340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- Optional, sử dụng để tăng giá trị của các biến ban đầu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3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Phạm vi lặp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(Loop scope)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2EB2-7144-7C4A-9211-F40B9D15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87" y="1531752"/>
            <a:ext cx="8179223" cy="55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2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(while)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42CF3-0E64-0642-B4B6-C4FF5E52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04" y="0"/>
            <a:ext cx="10163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2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Scope xác định khả năng tiếp cận (khả năng có-thể-sử-dụng) của biến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Javascript có 3 dạng scope: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lock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unction scope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Global scope</a:t>
            </a:r>
          </a:p>
          <a:p>
            <a:pPr marL="0" indent="0">
              <a:buNone/>
            </a:pPr>
            <a:r>
              <a:rPr lang="en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*Note: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 chế tạo global variables hết mức có thể, nếu tạo hãy xác định mục đích rõ ràng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 có thể ghi đè các biến có scope hẹp hơn trong app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 kỳ hàm nào, bao gồm cả đối tượng bên trong app cũng đều có thể ghi đè lên global variables.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5520DE-8CE7-8841-ADCD-A3A756A3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9394"/>
            <a:ext cx="12192000" cy="1832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28882-A4DF-5D45-8E90-DBAC772A0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1752"/>
            <a:ext cx="12192000" cy="5315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CBD7AB-7397-4E47-B148-54C30A32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1562"/>
            <a:ext cx="12192000" cy="5614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Phạm vi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(scope)</a:t>
            </a:r>
          </a:p>
        </p:txBody>
      </p:sp>
    </p:spTree>
    <p:extLst>
      <p:ext uri="{BB962C8B-B14F-4D97-AF65-F5344CB8AC3E}">
        <p14:creationId xmlns:p14="http://schemas.microsoft.com/office/powerpoint/2010/main" val="20475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Tránh tạo global variables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uôn khai báo biến cục bộ (local variables)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Luôn khai báo biến ở trên cùng code block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Khởi tạo biến ngay khi khai báo, hoặc đặt giá trị mặc định cho biến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Khai báo các object/array với từ khoá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Đừng sử dụng từ khoá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Ví dụ: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Array()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String()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Đừng tuỳ tiện thay đổi kiểu dữ liệu của biến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‘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 thay vì ‘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giá trị mặc định cho tham số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 kết thúc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bằng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 sử dụng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JS Best-pratices</a:t>
            </a: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>
            <a:normAutofit lnSpcReduction="10000"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Tổng quan về Javascript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Biến (variables)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Kiểu dữ liệu (data types)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Hàm (functions)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Đối tượng/ Mảng (objects/arrays)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Toán tử so sánh (comparisons)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Điều kiện (conditions)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Lặp (loop)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BF5F71-9C2D-C140-B216-05FA16DA579E}"/>
              </a:ext>
            </a:extLst>
          </p:cNvPr>
          <p:cNvSpPr txBox="1">
            <a:spLocks/>
          </p:cNvSpPr>
          <p:nvPr/>
        </p:nvSpPr>
        <p:spPr>
          <a:xfrm>
            <a:off x="6307025" y="2638044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Phạm vi (scope)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Best-practice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0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Tổng quan về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1"/>
            <a:ext cx="7729727" cy="5159225"/>
          </a:xfrm>
        </p:spPr>
        <p:txBody>
          <a:bodyPr>
            <a:normAutofit lnSpcReduction="10000"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Nếu nói HTML là xương sống, CSS là da thịt thì Javascript chính là lục phủ ngũ tạng, hệ thống mạch máu của 1 web app. JS App được tối ưu hoá như thế nào, có “khoẻ mạnh”, ”hoạt bát” được hay không, 96.69% là nhờ vào Javascript.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Javascript có thể can thiệp trực tiếp vào DOM, hiệu chỉnh, tối ưu hoá… mọi thứ mà HTML/CSS có thể làm được. Ví dụ như thêm các HTML elements, modify style cho các elements, tạo điều kiện để hiển thị/thay đổi của elements…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Đơn giản, dễ dãi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Nhanh và nhẹ hơn các ngôn ngữ lập trình khác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Dễ detect lỗi, chạy mà không cần compiler (trình thông dịch)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Tương tác tốt với user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Bảo mật không tốt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Có thể được dùng để thực thi mã độc trên thiết bị của user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Có thể triển khai khác nhau tùy từng thiết bị =&gt; không đồng nhất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Biến (variables)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Có 3 cách để khai báo 1 biến để sử dụng trong JS, dùng các từ khoá: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(not recommend)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Biến (variables)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(var)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*Note: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Không khuyên dùng ở các web app hiện đại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Cơ chế hoisting dễ gây confuse trong app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Có thể tái-khai-báo hay tái-định-nghĩa (re-declare) =&gt; điều này rất không tốt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FD5C7-D5D1-3448-B22E-D99D69F3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9000"/>
            <a:ext cx="12192000" cy="1062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A7B72-6A38-F64B-92B6-CAF2E9E7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67107"/>
            <a:ext cx="12192000" cy="7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Biến (variables)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(let)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khoá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được giới thiệu trong ECMA Script 6 (2015)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được khai báo với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KHÔNG THỂ tái-khai-báo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được khai báo với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PHẢI ĐƯỢC KHAI BÁO TRƯỚC KHI SỬ DỤNG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được kháo báo với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THỂ CÓ BLOCK SCOPE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4AB89-BFFC-3545-B6C0-E0687F9F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31752"/>
            <a:ext cx="12192000" cy="501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2AA79-E25D-5149-AFF6-5C827C2B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1752"/>
            <a:ext cx="12192000" cy="544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2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Biến (variables)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(const)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khoá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được giới thiệu trong ECMA Script 6 (2015)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được khai báo với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KHÔNG THỂ tái-khai-báo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được khai báo với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THỂ gán-lại (reassigned)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được khai báo với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PHẢI ĐƯỢC GÁN NGAY KHI KHAI BÁO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được kháo báo với </a:t>
            </a:r>
            <a:r>
              <a:rPr lang="en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THỂ CÓ BLOCK SCOPE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6EDA7-F7F2-8F43-B357-8246BFD3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47517"/>
            <a:ext cx="12192000" cy="1213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A1238-7D48-D447-ACF3-BA3F2FEC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538"/>
            <a:ext cx="12192000" cy="34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4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Kiểu dữ liệu (data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có 5 kiểu dữ liệu nguyên thuỷ sau: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tring (chuỗi)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umber (số)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ndefined (không xác định)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ull (chưa xác định)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(đúng/sai)</a:t>
            </a: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V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có 3 kiểu dữ liệu không nguyên thuỷ sau: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(đối tượng)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(mảng)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RegExp (biểu thức chính quy)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3F812-E01C-DD4A-89B5-0D6C6AF7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3832"/>
            <a:ext cx="12192000" cy="910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D6193-4032-4B4E-94BB-1FD971E7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1752"/>
            <a:ext cx="12192000" cy="5180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3BCC3-0BDD-1B42-988E-E6EF2B75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0" y="2952750"/>
            <a:ext cx="97028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40AAD8-ED93-DC48-BF82-3F877253C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9070"/>
            <a:ext cx="12192000" cy="5419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69DCD0-FD01-184D-B5D2-C75713010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3060700"/>
            <a:ext cx="9702800" cy="736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BF6F7D-207C-504D-B04B-C90F4F00A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09317"/>
            <a:ext cx="12192000" cy="6393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700E5A-6CC2-774C-A6B8-883BE8616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109318"/>
            <a:ext cx="12192000" cy="6393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B7BAD3-76F5-BC48-B470-C3A39C0F4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274556"/>
            <a:ext cx="12192000" cy="3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6B0-9D4F-DC4E-8FF5-B23CE20C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023"/>
            <a:ext cx="7729728" cy="118872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hàm (functions)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D33-C1E2-D24A-B41E-BBAA46E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1752"/>
            <a:ext cx="7729727" cy="4645312"/>
          </a:xfrm>
        </p:spPr>
        <p:txBody>
          <a:bodyPr>
            <a:normAutofit/>
          </a:bodyPr>
          <a:lstStyle/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một code block được viết ra để thực hiện 1 tác vụ cụ thể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thực thi (executed) khi có “cái gì đó” gọi (call) nó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thể tái sử dụng, viết 1 lần, sử dụng khắp nơi, với các đối số (params) khác nhau, sẽ cho ra các kết quả khác nhau</a:t>
            </a:r>
          </a:p>
          <a:p>
            <a:r>
              <a:rPr lang="en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 hàm bằng cách sử dụng cặp (), có thể sử dụng lời gọi hàm như một biến</a:t>
            </a:r>
          </a:p>
          <a:p>
            <a:endParaRPr lang="en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7ABCF-CCB4-BB4A-891D-1D6469B9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857"/>
            <a:ext cx="12192000" cy="1096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31EE1-A5B2-614F-B72A-9FFD9C491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0520"/>
            <a:ext cx="12192000" cy="896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CCE099-D1B7-254D-8766-99227754B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9130"/>
            <a:ext cx="12192000" cy="22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239</TotalTime>
  <Words>1249</Words>
  <Application>Microsoft Macintosh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Javascript</vt:lpstr>
      <vt:lpstr>Mục lục</vt:lpstr>
      <vt:lpstr>Tổng quan về Javascript</vt:lpstr>
      <vt:lpstr>Biến (variables)</vt:lpstr>
      <vt:lpstr>Biến (variables) (var)</vt:lpstr>
      <vt:lpstr>Biến (variables) (let)</vt:lpstr>
      <vt:lpstr>Biến (variables) (const)</vt:lpstr>
      <vt:lpstr>Kiểu dữ liệu (data types)</vt:lpstr>
      <vt:lpstr>hàm (functions)</vt:lpstr>
      <vt:lpstr>Đối tượng (object)</vt:lpstr>
      <vt:lpstr>Mảng (array)</vt:lpstr>
      <vt:lpstr>Toán tử so sánh (Comparisons)</vt:lpstr>
      <vt:lpstr>Điều kiện/cấu trúc rẽ nhánh (conditions)</vt:lpstr>
      <vt:lpstr>Lặp (Loop)</vt:lpstr>
      <vt:lpstr>Phạm vi lặp (Loop scope)</vt:lpstr>
      <vt:lpstr>Lặp (while)</vt:lpstr>
      <vt:lpstr>Phạm vi (scope)</vt:lpstr>
      <vt:lpstr>JS Best-pratices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Office User</dc:creator>
  <cp:lastModifiedBy>Microsoft Office User</cp:lastModifiedBy>
  <cp:revision>4</cp:revision>
  <dcterms:created xsi:type="dcterms:W3CDTF">2021-08-11T18:00:56Z</dcterms:created>
  <dcterms:modified xsi:type="dcterms:W3CDTF">2021-08-11T22:00:37Z</dcterms:modified>
</cp:coreProperties>
</file>