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2BA"/>
    <a:srgbClr val="FEDAB8"/>
    <a:srgbClr val="FA8071"/>
    <a:srgbClr val="1053BB"/>
    <a:srgbClr val="FB8174"/>
    <a:srgbClr val="012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9573-6755-40D6-A020-851CE0146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2A11-F28A-4C93-BC3A-71C6B772C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5510-536D-48DF-9CE7-F2F8453E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69AD-E1A7-4D70-983D-7DB42D0E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3E533-14F7-4976-91D5-8D329C60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38C4-DCC7-4957-8970-91058DC3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CD5F7-BED0-42B0-88D2-4EA7EF751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3102-B2DC-4439-9C41-8315A0D3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AED9-C7D3-4D04-83BD-8B9BB245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9FC7-C59A-4357-ADB2-577E270B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088FF-0EC5-4A71-B5A0-A066E2C5A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1E999-F37B-4835-85FE-2289B150A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BCB06-049E-428B-A30C-A1FB347C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0965-E680-4764-B029-D9C99C62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2B37-50B5-45CD-BF6C-F07C4CE1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2ECE-4213-4668-ADAA-29CB080A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59D0-51C9-4B59-965D-B57C8DED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9B782-401E-45E3-B723-A495E22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320E4-9497-4FE0-8224-28144E79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3A4B-2A99-45A0-9189-28F95AE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5BB3-3FD1-4096-8FEF-35D50802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069B2-77F1-4AA5-900C-13CDC010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789B-C6D2-48D5-B0AC-CADA52DB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044B-0544-4582-95FF-B39AA2EC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F5AFC-DF65-4A88-A942-C77C4BAF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4BAA-8BCB-48DA-83AA-5D9000A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BAAA-1F2F-415B-87F0-D4EBFBE35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9652-8089-4957-B1F2-6566802AE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7E607-29CB-468C-A958-B06077CB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B8EAC-BC06-4DC8-973C-988B6962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1FFA8-DFB2-489A-80AD-0408AB81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65CA-AAF0-4143-87D4-78DB7F5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2AD1-23F7-403F-A4EF-14B5D3C1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42285-3E30-40B1-8310-11A7281B3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1197A-4FB8-4920-A2B3-E8E1B5616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FAD29-8CC8-44B3-9271-9440282E8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4C69C-86DD-4D2A-BDE0-E0A8D80F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186EB-5F05-4206-9996-4F0E6CA9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218EE-483F-47B6-9726-3048EEBA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D006-1E81-463B-B1ED-63FD6677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648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1F553-E25A-4B09-8395-DF9E5C23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EE384-C21D-4334-A6DB-D81FABFF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BE7B6-E6A4-4836-8F85-65D111D2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457E7-2723-45F5-B013-504C4044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57B4-A02D-467F-ACF0-408EEB3C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3B0E-4A60-4367-B7EA-A6829132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2F3A-B8AC-4085-A238-D3851853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3F2A-CCA2-482D-A43F-7572F4F1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7BE23-AD33-45C1-AED8-6AE0B1EA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20207-132A-45CA-9642-4E9FAE7C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C3F4-801A-4A16-BB0C-C4FC4CEF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FE07-71AE-47C5-85F8-1BB346A2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298-A375-409A-BBC5-4F0AF8F2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4A699-BE59-4B73-B1C3-5B7FB5D28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008DA-865E-4CBB-A1C1-22B15BBDF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A51A-BBB0-4795-ACEE-5E9A4EB9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61EA-BF8D-47C9-A75E-1C9B5FB0ADF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7F9FB-BEE0-4A59-AE63-F83D03F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99EF3-E6B0-4926-ABCF-A4614282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424D-0279-4510-8529-1979A4E7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997012-5F8E-4A96-AAEF-1A00D68D7E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461E9-EA8D-4454-B9B8-EA506271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DECF-3FA5-48CF-8CC4-89CCA0A07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C159-9C6F-44A6-8E98-53AE5A95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DAB8"/>
                </a:solidFill>
                <a:latin typeface="Josefin Sans" pitchFamily="2" charset="0"/>
              </a:defRPr>
            </a:lvl1pPr>
          </a:lstStyle>
          <a:p>
            <a:fld id="{DDB361EA-BF8D-47C9-A75E-1C9B5FB0ADF5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AD21-6217-4885-9F48-635458B21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Josefin Sa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07AA-F113-46C9-A719-63F246C48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Josefin Sans" pitchFamily="2" charset="0"/>
              </a:defRPr>
            </a:lvl1pPr>
          </a:lstStyle>
          <a:p>
            <a:fld id="{B372424D-0279-4510-8529-1979A4E73E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9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Josefin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Josefin San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Josefin San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Josefin San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Josefin San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Josefin San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angnh0511.github.io/thang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EA9E-4D73-4A6C-87AD-1AE90CFA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2937"/>
            <a:ext cx="3840480" cy="123702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E5BD-3848-48B7-B1AA-4743B406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7584"/>
            <a:ext cx="3840480" cy="447403"/>
          </a:xfrm>
        </p:spPr>
        <p:txBody>
          <a:bodyPr/>
          <a:lstStyle/>
          <a:p>
            <a:pPr algn="l"/>
            <a:r>
              <a:rPr lang="vi-VN" dirty="0"/>
              <a:t>Portfolio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3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49999E-4AF7-40A1-B157-485032F7B4D6}"/>
              </a:ext>
            </a:extLst>
          </p:cNvPr>
          <p:cNvSpPr/>
          <p:nvPr/>
        </p:nvSpPr>
        <p:spPr>
          <a:xfrm>
            <a:off x="0" y="1550126"/>
            <a:ext cx="7393577" cy="983274"/>
          </a:xfrm>
          <a:prstGeom prst="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E07EF-D472-4415-9BA3-51EC7116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6482"/>
            <a:ext cx="10515600" cy="1325563"/>
          </a:xfrm>
        </p:spPr>
        <p:txBody>
          <a:bodyPr/>
          <a:lstStyle/>
          <a:p>
            <a:r>
              <a:rPr lang="vi-VN" dirty="0"/>
              <a:t>Target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2BA3BB-F55B-4F2A-8FF2-94E280C8CBB5}"/>
              </a:ext>
            </a:extLst>
          </p:cNvPr>
          <p:cNvCxnSpPr>
            <a:cxnSpLocks/>
          </p:cNvCxnSpPr>
          <p:nvPr/>
        </p:nvCxnSpPr>
        <p:spPr>
          <a:xfrm>
            <a:off x="1976846" y="2752045"/>
            <a:ext cx="0" cy="14789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D0CB59-A9A7-4BF8-AB69-689BFBD356A2}"/>
              </a:ext>
            </a:extLst>
          </p:cNvPr>
          <p:cNvSpPr txBox="1"/>
          <p:nvPr/>
        </p:nvSpPr>
        <p:spPr>
          <a:xfrm>
            <a:off x="2264228" y="2875689"/>
            <a:ext cx="689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Josefin Sans" pitchFamily="2" charset="0"/>
              </a:rPr>
              <a:t>Help my friends and clients understand my personal tendency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6FF82-563A-4A6F-A7EC-A38A5CA3DE7C}"/>
              </a:ext>
            </a:extLst>
          </p:cNvPr>
          <p:cNvSpPr txBox="1"/>
          <p:nvPr/>
        </p:nvSpPr>
        <p:spPr>
          <a:xfrm>
            <a:off x="2264227" y="3861641"/>
            <a:ext cx="689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latin typeface="Josefin Sans" pitchFamily="2" charset="0"/>
              </a:rPr>
              <a:t>A place to archive all my personal projects</a:t>
            </a:r>
            <a:endParaRPr lang="en-US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0A32F-39BA-4BF4-BB23-46B4DF8A4A5C}"/>
              </a:ext>
            </a:extLst>
          </p:cNvPr>
          <p:cNvSpPr txBox="1"/>
          <p:nvPr/>
        </p:nvSpPr>
        <p:spPr>
          <a:xfrm>
            <a:off x="2264227" y="3368665"/>
            <a:ext cx="689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latin typeface="Josefin Sans" pitchFamily="2" charset="0"/>
              </a:rPr>
              <a:t>Share and update information.</a:t>
            </a:r>
            <a:endParaRPr lang="en-US" dirty="0">
              <a:solidFill>
                <a:schemeClr val="bg1"/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9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4614EA4-2F7A-453D-A8DB-5186FD8502D1}"/>
              </a:ext>
            </a:extLst>
          </p:cNvPr>
          <p:cNvSpPr/>
          <p:nvPr/>
        </p:nvSpPr>
        <p:spPr>
          <a:xfrm>
            <a:off x="0" y="0"/>
            <a:ext cx="8027103" cy="983274"/>
          </a:xfrm>
          <a:prstGeom prst="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E07EF-D472-4415-9BA3-51EC7116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7156269" cy="1325563"/>
          </a:xfrm>
        </p:spPr>
        <p:txBody>
          <a:bodyPr/>
          <a:lstStyle/>
          <a:p>
            <a:r>
              <a:rPr lang="vi-VN" dirty="0">
                <a:solidFill>
                  <a:schemeClr val="bg1"/>
                </a:solidFill>
              </a:rPr>
              <a:t>1_Information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2C21E7-AB57-4BF0-9A63-F34FDF624927}"/>
              </a:ext>
            </a:extLst>
          </p:cNvPr>
          <p:cNvSpPr/>
          <p:nvPr/>
        </p:nvSpPr>
        <p:spPr>
          <a:xfrm>
            <a:off x="4789714" y="1506583"/>
            <a:ext cx="1700396" cy="461554"/>
          </a:xfrm>
          <a:prstGeom prst="roundRect">
            <a:avLst/>
          </a:prstGeom>
          <a:solidFill>
            <a:srgbClr val="FA8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Josefin Sans" pitchFamily="2" charset="0"/>
              </a:rPr>
              <a:t>Homepage</a:t>
            </a:r>
            <a:endParaRPr lang="en-US" dirty="0">
              <a:latin typeface="Josefin Sans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AF0FD0-DAA2-4759-90B4-6C2736A8DB42}"/>
              </a:ext>
            </a:extLst>
          </p:cNvPr>
          <p:cNvSpPr/>
          <p:nvPr/>
        </p:nvSpPr>
        <p:spPr>
          <a:xfrm>
            <a:off x="838200" y="2338251"/>
            <a:ext cx="1700396" cy="461554"/>
          </a:xfrm>
          <a:prstGeom prst="roundRect">
            <a:avLst/>
          </a:prstGeom>
          <a:solidFill>
            <a:srgbClr val="FE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2">
                    <a:lumMod val="25000"/>
                  </a:schemeClr>
                </a:solidFill>
                <a:latin typeface="Josefin Sans" pitchFamily="2" charset="0"/>
              </a:rPr>
              <a:t>Blog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913951-C922-40FD-9024-6924F90AFDD1}"/>
              </a:ext>
            </a:extLst>
          </p:cNvPr>
          <p:cNvSpPr/>
          <p:nvPr/>
        </p:nvSpPr>
        <p:spPr>
          <a:xfrm>
            <a:off x="6096000" y="2338251"/>
            <a:ext cx="1700396" cy="461554"/>
          </a:xfrm>
          <a:prstGeom prst="roundRect">
            <a:avLst/>
          </a:prstGeom>
          <a:solidFill>
            <a:srgbClr val="FE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2">
                    <a:lumMod val="25000"/>
                  </a:schemeClr>
                </a:solidFill>
                <a:latin typeface="Josefin Sans" pitchFamily="2" charset="0"/>
              </a:rPr>
              <a:t>Playground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E4C51B-29F2-4459-AD3C-EBA8C42217BC}"/>
              </a:ext>
            </a:extLst>
          </p:cNvPr>
          <p:cNvSpPr/>
          <p:nvPr/>
        </p:nvSpPr>
        <p:spPr>
          <a:xfrm>
            <a:off x="3467100" y="2338251"/>
            <a:ext cx="1700396" cy="461554"/>
          </a:xfrm>
          <a:prstGeom prst="roundRect">
            <a:avLst/>
          </a:prstGeom>
          <a:solidFill>
            <a:srgbClr val="FE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2">
                    <a:lumMod val="25000"/>
                  </a:schemeClr>
                </a:solidFill>
                <a:latin typeface="Josefin Sans" pitchFamily="2" charset="0"/>
              </a:rPr>
              <a:t>Profile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0C9541-DA4B-4AED-A341-6178816ED565}"/>
              </a:ext>
            </a:extLst>
          </p:cNvPr>
          <p:cNvSpPr/>
          <p:nvPr/>
        </p:nvSpPr>
        <p:spPr>
          <a:xfrm>
            <a:off x="8724900" y="2338251"/>
            <a:ext cx="1700396" cy="461554"/>
          </a:xfrm>
          <a:prstGeom prst="roundRect">
            <a:avLst/>
          </a:prstGeom>
          <a:solidFill>
            <a:srgbClr val="FE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2">
                    <a:lumMod val="25000"/>
                  </a:schemeClr>
                </a:solidFill>
                <a:latin typeface="Josefin Sans" pitchFamily="2" charset="0"/>
              </a:rPr>
              <a:t>Gallery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osefin Sans" pitchFamily="2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AEEA01-A883-4B20-BE6E-B41A10DB2C9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3479098" y="177437"/>
            <a:ext cx="370114" cy="3951514"/>
          </a:xfrm>
          <a:prstGeom prst="bentConnector3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3215EA-B950-4E9A-BDB2-89484BC3C8BD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5400000">
            <a:off x="4793548" y="1491887"/>
            <a:ext cx="370114" cy="1322614"/>
          </a:xfrm>
          <a:prstGeom prst="bentConnector3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FFD9F79-0EC8-445D-8D3F-4C49D041540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6107998" y="1500051"/>
            <a:ext cx="370114" cy="130628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0E6BA50-DC22-462C-8A7E-9212F78F2662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16200000" flipH="1">
            <a:off x="7422448" y="185601"/>
            <a:ext cx="370114" cy="393518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3D30EB-A5AB-47AC-86F1-931984191950}"/>
              </a:ext>
            </a:extLst>
          </p:cNvPr>
          <p:cNvSpPr/>
          <p:nvPr/>
        </p:nvSpPr>
        <p:spPr>
          <a:xfrm>
            <a:off x="1845732" y="3349429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Lifestyle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5A94F8-E897-4203-9F15-CCE28F58B050}"/>
              </a:ext>
            </a:extLst>
          </p:cNvPr>
          <p:cNvSpPr/>
          <p:nvPr/>
        </p:nvSpPr>
        <p:spPr>
          <a:xfrm>
            <a:off x="1860220" y="4165365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Design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3E4585B-3B3E-4751-856B-8BFDF20AA71A}"/>
              </a:ext>
            </a:extLst>
          </p:cNvPr>
          <p:cNvSpPr/>
          <p:nvPr/>
        </p:nvSpPr>
        <p:spPr>
          <a:xfrm>
            <a:off x="1845732" y="4981302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Fashion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1BE5508-F33F-4777-BB1F-5FDC17165C92}"/>
              </a:ext>
            </a:extLst>
          </p:cNvPr>
          <p:cNvSpPr/>
          <p:nvPr/>
        </p:nvSpPr>
        <p:spPr>
          <a:xfrm>
            <a:off x="4474632" y="3350939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Information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9FA517F-CE0E-4ABD-884A-846F655DF015}"/>
              </a:ext>
            </a:extLst>
          </p:cNvPr>
          <p:cNvSpPr/>
          <p:nvPr/>
        </p:nvSpPr>
        <p:spPr>
          <a:xfrm>
            <a:off x="4474632" y="4165364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Contact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6BBA54-C889-482B-AAD5-C3EC2852AC70}"/>
              </a:ext>
            </a:extLst>
          </p:cNvPr>
          <p:cNvSpPr/>
          <p:nvPr/>
        </p:nvSpPr>
        <p:spPr>
          <a:xfrm>
            <a:off x="4474632" y="4880627"/>
            <a:ext cx="1385728" cy="571464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Download Reusme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CE37B01-0E8F-4547-BE33-CA6116DA39B2}"/>
              </a:ext>
            </a:extLst>
          </p:cNvPr>
          <p:cNvSpPr/>
          <p:nvPr/>
        </p:nvSpPr>
        <p:spPr>
          <a:xfrm>
            <a:off x="7103532" y="3349429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App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B328B3-A77B-4B94-A957-5AB42C2096AB}"/>
              </a:ext>
            </a:extLst>
          </p:cNvPr>
          <p:cNvSpPr/>
          <p:nvPr/>
        </p:nvSpPr>
        <p:spPr>
          <a:xfrm>
            <a:off x="9810738" y="3390336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Photo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C23B6D8-5106-4DC6-AB63-154F51D782A7}"/>
              </a:ext>
            </a:extLst>
          </p:cNvPr>
          <p:cNvCxnSpPr>
            <a:cxnSpLocks/>
            <a:stCxn id="9" idx="2"/>
            <a:endCxn id="26" idx="1"/>
          </p:cNvCxnSpPr>
          <p:nvPr/>
        </p:nvCxnSpPr>
        <p:spPr>
          <a:xfrm rot="16200000" flipH="1">
            <a:off x="1399724" y="3088479"/>
            <a:ext cx="734682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64EE0A-546B-4009-9731-97F4EDCB6808}"/>
              </a:ext>
            </a:extLst>
          </p:cNvPr>
          <p:cNvCxnSpPr>
            <a:cxnSpLocks/>
            <a:stCxn id="9" idx="2"/>
            <a:endCxn id="33" idx="1"/>
          </p:cNvCxnSpPr>
          <p:nvPr/>
        </p:nvCxnSpPr>
        <p:spPr>
          <a:xfrm rot="16200000" flipH="1">
            <a:off x="999000" y="3489203"/>
            <a:ext cx="1550618" cy="171822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CA9B77-A9C7-44F2-9F55-896E8D65B750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rot="16200000" flipH="1">
            <a:off x="583788" y="3904415"/>
            <a:ext cx="2366555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70B54A6-528C-4C6E-B5FA-46B461CE9A0C}"/>
              </a:ext>
            </a:extLst>
          </p:cNvPr>
          <p:cNvCxnSpPr>
            <a:cxnSpLocks/>
            <a:stCxn id="12" idx="2"/>
            <a:endCxn id="35" idx="1"/>
          </p:cNvCxnSpPr>
          <p:nvPr/>
        </p:nvCxnSpPr>
        <p:spPr>
          <a:xfrm rot="16200000" flipH="1">
            <a:off x="4027869" y="3089234"/>
            <a:ext cx="736192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5B9D0F7-ABCF-425E-95B6-B28DAF9E0D6F}"/>
              </a:ext>
            </a:extLst>
          </p:cNvPr>
          <p:cNvCxnSpPr>
            <a:cxnSpLocks/>
            <a:stCxn id="12" idx="2"/>
            <a:endCxn id="36" idx="1"/>
          </p:cNvCxnSpPr>
          <p:nvPr/>
        </p:nvCxnSpPr>
        <p:spPr>
          <a:xfrm rot="16200000" flipH="1">
            <a:off x="3620657" y="3496446"/>
            <a:ext cx="1550617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05F4DAB-31F7-480D-9CA9-ADAD0FB72C7D}"/>
              </a:ext>
            </a:extLst>
          </p:cNvPr>
          <p:cNvCxnSpPr>
            <a:cxnSpLocks/>
            <a:stCxn id="12" idx="2"/>
            <a:endCxn id="37" idx="1"/>
          </p:cNvCxnSpPr>
          <p:nvPr/>
        </p:nvCxnSpPr>
        <p:spPr>
          <a:xfrm rot="16200000" flipH="1">
            <a:off x="3212688" y="3904415"/>
            <a:ext cx="2366554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2179515-7882-4C30-8BE6-3343D5798194}"/>
              </a:ext>
            </a:extLst>
          </p:cNvPr>
          <p:cNvCxnSpPr>
            <a:cxnSpLocks/>
            <a:stCxn id="11" idx="2"/>
            <a:endCxn id="38" idx="1"/>
          </p:cNvCxnSpPr>
          <p:nvPr/>
        </p:nvCxnSpPr>
        <p:spPr>
          <a:xfrm rot="16200000" flipH="1">
            <a:off x="6657524" y="3088479"/>
            <a:ext cx="734682" cy="157334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7ED5829-247A-4F25-8A72-F614A694108C}"/>
              </a:ext>
            </a:extLst>
          </p:cNvPr>
          <p:cNvCxnSpPr>
            <a:cxnSpLocks/>
            <a:stCxn id="13" idx="2"/>
            <a:endCxn id="41" idx="1"/>
          </p:cNvCxnSpPr>
          <p:nvPr/>
        </p:nvCxnSpPr>
        <p:spPr>
          <a:xfrm rot="16200000" flipH="1">
            <a:off x="9305124" y="3069779"/>
            <a:ext cx="775589" cy="235640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71B039D-0DBA-4ECE-BD6A-A413AF65954C}"/>
              </a:ext>
            </a:extLst>
          </p:cNvPr>
          <p:cNvSpPr/>
          <p:nvPr/>
        </p:nvSpPr>
        <p:spPr>
          <a:xfrm>
            <a:off x="9810738" y="4170232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Video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F6F63C9-8360-4143-9D1E-F78DC8EAFFC1}"/>
              </a:ext>
            </a:extLst>
          </p:cNvPr>
          <p:cNvSpPr/>
          <p:nvPr/>
        </p:nvSpPr>
        <p:spPr>
          <a:xfrm>
            <a:off x="9810739" y="4949354"/>
            <a:ext cx="1385728" cy="370115"/>
          </a:xfrm>
          <a:prstGeom prst="round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  <a:latin typeface="Josefin Sans" pitchFamily="2" charset="0"/>
              </a:rPr>
              <a:t>Project</a:t>
            </a:r>
            <a:endParaRPr lang="en-US" sz="1400" dirty="0">
              <a:solidFill>
                <a:schemeClr val="bg1"/>
              </a:solidFill>
              <a:latin typeface="Josefin Sans" pitchFamily="2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46B296A-920F-4A46-968C-7247E608D681}"/>
              </a:ext>
            </a:extLst>
          </p:cNvPr>
          <p:cNvCxnSpPr>
            <a:cxnSpLocks/>
            <a:stCxn id="13" idx="2"/>
            <a:endCxn id="72" idx="1"/>
          </p:cNvCxnSpPr>
          <p:nvPr/>
        </p:nvCxnSpPr>
        <p:spPr>
          <a:xfrm rot="16200000" flipH="1">
            <a:off x="8915176" y="3459727"/>
            <a:ext cx="1555485" cy="235640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3E08FF9-7EA2-4C71-8F7F-335DE70CF2EC}"/>
              </a:ext>
            </a:extLst>
          </p:cNvPr>
          <p:cNvCxnSpPr>
            <a:cxnSpLocks/>
            <a:stCxn id="13" idx="2"/>
            <a:endCxn id="73" idx="1"/>
          </p:cNvCxnSpPr>
          <p:nvPr/>
        </p:nvCxnSpPr>
        <p:spPr>
          <a:xfrm rot="16200000" flipH="1">
            <a:off x="8525615" y="3849287"/>
            <a:ext cx="2334607" cy="235641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10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4614EA4-2F7A-453D-A8DB-5186FD8502D1}"/>
              </a:ext>
            </a:extLst>
          </p:cNvPr>
          <p:cNvSpPr/>
          <p:nvPr/>
        </p:nvSpPr>
        <p:spPr>
          <a:xfrm>
            <a:off x="0" y="0"/>
            <a:ext cx="7933509" cy="1325562"/>
          </a:xfrm>
          <a:prstGeom prst="rect">
            <a:avLst/>
          </a:prstGeom>
          <a:solidFill>
            <a:srgbClr val="0F5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E07EF-D472-4415-9BA3-51EC7116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770326" cy="1325563"/>
          </a:xfrm>
        </p:spPr>
        <p:txBody>
          <a:bodyPr/>
          <a:lstStyle/>
          <a:p>
            <a:r>
              <a:rPr lang="vi-VN" dirty="0">
                <a:solidFill>
                  <a:schemeClr val="bg1"/>
                </a:solidFill>
              </a:rPr>
              <a:t>1_Wireframes 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&amp; Low-fidelity prototypes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20CA1-759D-4045-A222-E4E866D7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19" y="1263811"/>
            <a:ext cx="9769687" cy="5936494"/>
          </a:xfrm>
          <a:prstGeom prst="rect">
            <a:avLst/>
          </a:prstGeom>
          <a:scene3d>
            <a:camera prst="isometricOffAxis1Right">
              <a:rot lat="1080000" lon="210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37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EA9E-4D73-4A6C-87AD-1AE90CFA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2937"/>
            <a:ext cx="3840480" cy="123702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E5BD-3848-48B7-B1AA-4743B406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27584"/>
            <a:ext cx="4772297" cy="447403"/>
          </a:xfrm>
        </p:spPr>
        <p:txBody>
          <a:bodyPr>
            <a:noAutofit/>
          </a:bodyPr>
          <a:lstStyle/>
          <a:p>
            <a:pPr algn="l"/>
            <a:r>
              <a:rPr lang="en-US" sz="1800" u="sng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thangnh0511.github.io</a:t>
            </a:r>
            <a:r>
              <a:rPr lang="en-US" sz="1800" u="sn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1800" u="sng" dirty="0" err="1">
                <a:solidFill>
                  <a:schemeClr val="bg1">
                    <a:lumMod val="95000"/>
                  </a:schemeClr>
                </a:solidFill>
              </a:rPr>
              <a:t>thangg</a:t>
            </a:r>
            <a:endParaRPr lang="en-US" sz="1800" u="sn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1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Josefin Sans</vt:lpstr>
      <vt:lpstr>Office Theme</vt:lpstr>
      <vt:lpstr>CASE STUDY</vt:lpstr>
      <vt:lpstr>Target</vt:lpstr>
      <vt:lpstr>1_Information architecture</vt:lpstr>
      <vt:lpstr>1_Wireframes  &amp; Low-fidelity prototypes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</dc:title>
  <dc:creator>Thắngg Hữu</dc:creator>
  <cp:lastModifiedBy>Thắngg Hữu</cp:lastModifiedBy>
  <cp:revision>11</cp:revision>
  <dcterms:created xsi:type="dcterms:W3CDTF">2021-08-06T06:33:49Z</dcterms:created>
  <dcterms:modified xsi:type="dcterms:W3CDTF">2021-08-06T13:29:35Z</dcterms:modified>
</cp:coreProperties>
</file>