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2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0702-FC03-4C5A-8079-324DDFAD5245}" type="datetimeFigureOut">
              <a:rPr lang="en-US" smtClean="0"/>
              <a:t>30/09/2017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6D2A-4868-4DD3-91F8-2ABDEDA00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2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0702-FC03-4C5A-8079-324DDFAD5245}" type="datetimeFigureOut">
              <a:rPr lang="en-US" smtClean="0"/>
              <a:t>30/09/2017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6D2A-4868-4DD3-91F8-2ABDEDA00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0702-FC03-4C5A-8079-324DDFAD5245}" type="datetimeFigureOut">
              <a:rPr lang="en-US" smtClean="0"/>
              <a:t>30/09/2017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6D2A-4868-4DD3-91F8-2ABDEDA0023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0607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0702-FC03-4C5A-8079-324DDFAD5245}" type="datetimeFigureOut">
              <a:rPr lang="en-US" smtClean="0"/>
              <a:t>30/09/2017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6D2A-4868-4DD3-91F8-2ABDEDA00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42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0702-FC03-4C5A-8079-324DDFAD5245}" type="datetimeFigureOut">
              <a:rPr lang="en-US" smtClean="0"/>
              <a:t>30/09/2017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6D2A-4868-4DD3-91F8-2ABDEDA0023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5780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0702-FC03-4C5A-8079-324DDFAD5245}" type="datetimeFigureOut">
              <a:rPr lang="en-US" smtClean="0"/>
              <a:t>30/09/2017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6D2A-4868-4DD3-91F8-2ABDEDA00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10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0702-FC03-4C5A-8079-324DDFAD5245}" type="datetimeFigureOut">
              <a:rPr lang="en-US" smtClean="0"/>
              <a:t>30/09/2017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6D2A-4868-4DD3-91F8-2ABDEDA00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59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0702-FC03-4C5A-8079-324DDFAD5245}" type="datetimeFigureOut">
              <a:rPr lang="en-US" smtClean="0"/>
              <a:t>30/09/2017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6D2A-4868-4DD3-91F8-2ABDEDA00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6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0702-FC03-4C5A-8079-324DDFAD5245}" type="datetimeFigureOut">
              <a:rPr lang="en-US" smtClean="0"/>
              <a:t>30/09/2017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6D2A-4868-4DD3-91F8-2ABDEDA00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4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0702-FC03-4C5A-8079-324DDFAD5245}" type="datetimeFigureOut">
              <a:rPr lang="en-US" smtClean="0"/>
              <a:t>30/09/2017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6D2A-4868-4DD3-91F8-2ABDEDA00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9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0702-FC03-4C5A-8079-324DDFAD5245}" type="datetimeFigureOut">
              <a:rPr lang="en-US" smtClean="0"/>
              <a:t>30/09/2017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6D2A-4868-4DD3-91F8-2ABDEDA00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3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0702-FC03-4C5A-8079-324DDFAD5245}" type="datetimeFigureOut">
              <a:rPr lang="en-US" smtClean="0"/>
              <a:t>30/09/2017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6D2A-4868-4DD3-91F8-2ABDEDA00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7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0702-FC03-4C5A-8079-324DDFAD5245}" type="datetimeFigureOut">
              <a:rPr lang="en-US" smtClean="0"/>
              <a:t>30/09/2017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6D2A-4868-4DD3-91F8-2ABDEDA00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4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0702-FC03-4C5A-8079-324DDFAD5245}" type="datetimeFigureOut">
              <a:rPr lang="en-US" smtClean="0"/>
              <a:t>30/09/2017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6D2A-4868-4DD3-91F8-2ABDEDA00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2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0702-FC03-4C5A-8079-324DDFAD5245}" type="datetimeFigureOut">
              <a:rPr lang="en-US" smtClean="0"/>
              <a:t>30/09/2017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6D2A-4868-4DD3-91F8-2ABDEDA00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9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0702-FC03-4C5A-8079-324DDFAD5245}" type="datetimeFigureOut">
              <a:rPr lang="en-US" smtClean="0"/>
              <a:t>30/09/2017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6D2A-4868-4DD3-91F8-2ABDEDA00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7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D0702-FC03-4C5A-8079-324DDFAD5245}" type="datetimeFigureOut">
              <a:rPr lang="en-US" smtClean="0"/>
              <a:t>30/09/2017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D06D2A-4868-4DD3-91F8-2ABDEDA00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4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0549" y="283336"/>
            <a:ext cx="7766936" cy="3432650"/>
          </a:xfrm>
        </p:spPr>
        <p:txBody>
          <a:bodyPr/>
          <a:lstStyle/>
          <a:p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Salesforce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66" y="4334168"/>
            <a:ext cx="7766936" cy="109689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Thiện 13520822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Quốc Thắng 13520769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77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Salesforce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469682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AppExchange,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3 000 ỨNG DỤNG TRƯỚC ĐÃ ĐƯỢC CÀI ĐẶT MỚI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9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Salesforce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Lightning.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7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Salesforce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24259"/>
            <a:ext cx="8596668" cy="3517103"/>
          </a:xfrm>
        </p:spPr>
        <p:txBody>
          <a:bodyPr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smartphone Salesforce1.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5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7126" y="231818"/>
            <a:ext cx="8422783" cy="7963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CRM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CRM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CRM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CRM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Salesforce</a:t>
            </a:r>
          </a:p>
          <a:p>
            <a:pPr marL="342900" indent="-342900">
              <a:buAutoNum type="arabicPeriod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Salesforce</a:t>
            </a:r>
          </a:p>
          <a:p>
            <a:pPr marL="971550" lvl="1" indent="-514350">
              <a:buAutoNum type="alphaLcPeriod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AutoNum type="alphaLcPeriod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Tx/>
              <a:buAutoNum type="alphaL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Tx/>
              <a:buAutoNum type="alphaL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sz="3200" b="1" dirty="0"/>
          </a:p>
          <a:p>
            <a:pPr marL="971550" lvl="1" indent="-514350">
              <a:buAutoNum type="alphaLcPeriod"/>
            </a:pPr>
            <a:endParaRPr lang="en-US" sz="3200" dirty="0" smtClean="0"/>
          </a:p>
          <a:p>
            <a:pPr marL="342900" indent="-342900">
              <a:buAutoNum type="arabicPeriod"/>
            </a:pPr>
            <a:endParaRPr lang="en-US" sz="1050" dirty="0" smtClean="0"/>
          </a:p>
          <a:p>
            <a:pPr marL="342900" indent="-342900">
              <a:buAutoNum type="arabicPeriod"/>
            </a:pPr>
            <a:endParaRPr lang="en-US" sz="1050" dirty="0" smtClean="0"/>
          </a:p>
          <a:p>
            <a:pPr marL="342900" indent="-342900">
              <a:buAutoNum type="arabicPeriod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25943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32223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6677"/>
            <a:ext cx="8596668" cy="4624686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Excel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ban,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Excel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</a:t>
            </a:r>
          </a:p>
          <a:p>
            <a:pPr lvl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CRM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a. CRM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“Customer Relationship Management”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trang web,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email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80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CRM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b. CRM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CRM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0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Salesforce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0919"/>
            <a:ext cx="8596668" cy="465044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Salesforce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CNTT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Salesforce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4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Salesforce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2283"/>
            <a:ext cx="8596668" cy="468908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Salesforce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CRM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Sales Cloud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CRM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Success Platform.</a:t>
            </a:r>
          </a:p>
          <a:p>
            <a:pPr lvl="0"/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Success Platform:</a:t>
            </a:r>
          </a:p>
          <a:p>
            <a:pPr lvl="1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Cloud: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CRM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Cloud: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Cloud: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1- to -1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Cloud: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 Analytics: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Cloud: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68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Salesforce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miễn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Trí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Mobile-first CRM: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</TotalTime>
  <Words>1040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Wingdings 3</vt:lpstr>
      <vt:lpstr>Facet</vt:lpstr>
      <vt:lpstr>Tìm hiểu về Salesforce</vt:lpstr>
      <vt:lpstr>PowerPoint Presentation</vt:lpstr>
      <vt:lpstr>1. Đặt vấn đề </vt:lpstr>
      <vt:lpstr>2. CRM  a. CRM là gì? </vt:lpstr>
      <vt:lpstr>2. CRM  b. CRM làm gì? </vt:lpstr>
      <vt:lpstr>2. CRM  c. Tại sao CRM lại quan trọng</vt:lpstr>
      <vt:lpstr>3. Salesforce là gì?  </vt:lpstr>
      <vt:lpstr>3. Salesforce là gì?  </vt:lpstr>
      <vt:lpstr>4. Ưu điểm của Salesforce  a. Có sự đổi mới đột phá </vt:lpstr>
      <vt:lpstr>4. Ưu điểm của Salesforce  b. Sử dụng nền tảng giúp bạn phát triển và quy mô.</vt:lpstr>
      <vt:lpstr>4. Ưu điểm của Salesforce  c. Tăng năng suất nhanh chóng</vt:lpstr>
      <vt:lpstr>4. Ưu điểm của Salesforce  d. Chạy toàn bộ doanh nghiệp của bạn từ một ứng dụng di động.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về Salesforce</dc:title>
  <dc:creator>Thiện Nguyễn</dc:creator>
  <cp:lastModifiedBy>Nguyễn Quốc Thắng</cp:lastModifiedBy>
  <cp:revision>5</cp:revision>
  <dcterms:created xsi:type="dcterms:W3CDTF">2017-09-30T01:24:23Z</dcterms:created>
  <dcterms:modified xsi:type="dcterms:W3CDTF">2017-09-30T07:27:43Z</dcterms:modified>
</cp:coreProperties>
</file>