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5938225" y="2015525"/>
            <a:ext cx="2461200" cy="1688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20200" y="2091725"/>
            <a:ext cx="2461200" cy="1688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407000" y="343100"/>
            <a:ext cx="81249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an </a:t>
            </a:r>
            <a:r>
              <a:rPr b="1" i="1" lang="en" sz="7200"/>
              <a:t>A</a:t>
            </a:r>
            <a:r>
              <a:rPr b="1" lang="en"/>
              <a:t>ngular</a:t>
            </a:r>
            <a:r>
              <a:rPr lang="en"/>
              <a:t> Project</a:t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303925" y="2382125"/>
            <a:ext cx="29907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V16</a:t>
            </a:r>
            <a:endParaRPr sz="8000"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3615325" y="2301600"/>
            <a:ext cx="17835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=&gt;</a:t>
            </a:r>
            <a:endParaRPr sz="7200"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5710200" y="2285675"/>
            <a:ext cx="29907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V17</a:t>
            </a:r>
            <a:endParaRPr sz="8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