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2" r:id="rId6"/>
    <p:sldId id="263" r:id="rId7"/>
    <p:sldId id="257" r:id="rId8"/>
    <p:sldId id="264" r:id="rId9"/>
    <p:sldId id="265" r:id="rId10"/>
    <p:sldId id="267" r:id="rId11"/>
    <p:sldId id="269" r:id="rId12"/>
    <p:sldId id="268" r:id="rId13"/>
    <p:sldId id="261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zraogFbiqXvj+ytHhz2sft1Z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7312B-6B34-4EC7-A7A8-0D98BB460C49}" v="1" dt="2021-06-09T13:54:27.093"/>
    <p1510:client id="{EF2AD502-127D-4B01-B920-7C4BB0AEA26D}" v="107" dt="2021-06-09T14:02:19.541"/>
    <p1510:client id="{FFE75512-CD70-46AC-A84A-13D4C757780D}" v="29" dt="2021-06-09T14:06:5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IET THANG 20184306" userId="S::thang.nv184306@sis.hust.edu.vn::28315d86-be79-4a7f-8d79-4deccbf765a8" providerId="AD" clId="Web-{EF2AD502-127D-4B01-B920-7C4BB0AEA26D}"/>
    <pc:docChg chg="modSld">
      <pc:chgData name="NGUYEN VIET THANG 20184306" userId="S::thang.nv184306@sis.hust.edu.vn::28315d86-be79-4a7f-8d79-4deccbf765a8" providerId="AD" clId="Web-{EF2AD502-127D-4B01-B920-7C4BB0AEA26D}" dt="2021-06-09T14:02:19.541" v="100"/>
      <pc:docMkLst>
        <pc:docMk/>
      </pc:docMkLst>
      <pc:sldChg chg="addSp delSp modSp addAnim delAnim modAnim">
        <pc:chgData name="NGUYEN VIET THANG 20184306" userId="S::thang.nv184306@sis.hust.edu.vn::28315d86-be79-4a7f-8d79-4deccbf765a8" providerId="AD" clId="Web-{EF2AD502-127D-4B01-B920-7C4BB0AEA26D}" dt="2021-06-09T14:02:19.541" v="100"/>
        <pc:sldMkLst>
          <pc:docMk/>
          <pc:sldMk cId="1103971255" sldId="269"/>
        </pc:sldMkLst>
        <pc:spChg chg="add del mod">
          <ac:chgData name="NGUYEN VIET THANG 20184306" userId="S::thang.nv184306@sis.hust.edu.vn::28315d86-be79-4a7f-8d79-4deccbf765a8" providerId="AD" clId="Web-{EF2AD502-127D-4B01-B920-7C4BB0AEA26D}" dt="2021-06-09T13:58:04.740" v="19"/>
          <ac:spMkLst>
            <pc:docMk/>
            <pc:sldMk cId="1103971255" sldId="269"/>
            <ac:spMk id="4" creationId="{D34C96DF-C0EC-4450-8D0B-7DB97D9B2F54}"/>
          </ac:spMkLst>
        </pc:spChg>
        <pc:spChg chg="add del">
          <ac:chgData name="NGUYEN VIET THANG 20184306" userId="S::thang.nv184306@sis.hust.edu.vn::28315d86-be79-4a7f-8d79-4deccbf765a8" providerId="AD" clId="Web-{EF2AD502-127D-4B01-B920-7C4BB0AEA26D}" dt="2021-06-09T13:57:56.458" v="16"/>
          <ac:spMkLst>
            <pc:docMk/>
            <pc:sldMk cId="1103971255" sldId="269"/>
            <ac:spMk id="5" creationId="{1526F935-B3E9-43E0-ACE6-C986E180B879}"/>
          </ac:spMkLst>
        </pc:spChg>
        <pc:spChg chg="add del mod">
          <ac:chgData name="NGUYEN VIET THANG 20184306" userId="S::thang.nv184306@sis.hust.edu.vn::28315d86-be79-4a7f-8d79-4deccbf765a8" providerId="AD" clId="Web-{EF2AD502-127D-4B01-B920-7C4BB0AEA26D}" dt="2021-06-09T13:58:01.958" v="17"/>
          <ac:spMkLst>
            <pc:docMk/>
            <pc:sldMk cId="1103971255" sldId="269"/>
            <ac:spMk id="10" creationId="{F6445912-13CB-49F9-9141-898E03446571}"/>
          </ac:spMkLst>
        </pc:spChg>
        <pc:picChg chg="add del mod">
          <ac:chgData name="NGUYEN VIET THANG 20184306" userId="S::thang.nv184306@sis.hust.edu.vn::28315d86-be79-4a7f-8d79-4deccbf765a8" providerId="AD" clId="Web-{EF2AD502-127D-4B01-B920-7C4BB0AEA26D}" dt="2021-06-09T13:59:25.194" v="51"/>
          <ac:picMkLst>
            <pc:docMk/>
            <pc:sldMk cId="1103971255" sldId="269"/>
            <ac:picMk id="3" creationId="{761990AB-CB13-4E90-BC92-32C5DF92C1FF}"/>
          </ac:picMkLst>
        </pc:picChg>
        <pc:picChg chg="del mod">
          <ac:chgData name="NGUYEN VIET THANG 20184306" userId="S::thang.nv184306@sis.hust.edu.vn::28315d86-be79-4a7f-8d79-4deccbf765a8" providerId="AD" clId="Web-{EF2AD502-127D-4B01-B920-7C4BB0AEA26D}" dt="2021-06-09T13:56:54.113" v="6"/>
          <ac:picMkLst>
            <pc:docMk/>
            <pc:sldMk cId="1103971255" sldId="269"/>
            <ac:picMk id="6" creationId="{00000000-0000-0000-0000-000000000000}"/>
          </ac:picMkLst>
        </pc:picChg>
        <pc:picChg chg="del mod">
          <ac:chgData name="NGUYEN VIET THANG 20184306" userId="S::thang.nv184306@sis.hust.edu.vn::28315d86-be79-4a7f-8d79-4deccbf765a8" providerId="AD" clId="Web-{EF2AD502-127D-4B01-B920-7C4BB0AEA26D}" dt="2021-06-09T13:59:30.460" v="55"/>
          <ac:picMkLst>
            <pc:docMk/>
            <pc:sldMk cId="1103971255" sldId="269"/>
            <ac:picMk id="7" creationId="{00000000-0000-0000-0000-000000000000}"/>
          </ac:picMkLst>
        </pc:picChg>
        <pc:picChg chg="mod">
          <ac:chgData name="NGUYEN VIET THANG 20184306" userId="S::thang.nv184306@sis.hust.edu.vn::28315d86-be79-4a7f-8d79-4deccbf765a8" providerId="AD" clId="Web-{EF2AD502-127D-4B01-B920-7C4BB0AEA26D}" dt="2021-06-09T14:02:11.041" v="96" actId="1076"/>
          <ac:picMkLst>
            <pc:docMk/>
            <pc:sldMk cId="1103971255" sldId="269"/>
            <ac:picMk id="8" creationId="{00000000-0000-0000-0000-000000000000}"/>
          </ac:picMkLst>
        </pc:picChg>
        <pc:picChg chg="mod">
          <ac:chgData name="NGUYEN VIET THANG 20184306" userId="S::thang.nv184306@sis.hust.edu.vn::28315d86-be79-4a7f-8d79-4deccbf765a8" providerId="AD" clId="Web-{EF2AD502-127D-4B01-B920-7C4BB0AEA26D}" dt="2021-06-09T14:02:04.635" v="95" actId="1076"/>
          <ac:picMkLst>
            <pc:docMk/>
            <pc:sldMk cId="1103971255" sldId="269"/>
            <ac:picMk id="9" creationId="{00000000-0000-0000-0000-000000000000}"/>
          </ac:picMkLst>
        </pc:picChg>
        <pc:picChg chg="add mod">
          <ac:chgData name="NGUYEN VIET THANG 20184306" userId="S::thang.nv184306@sis.hust.edu.vn::28315d86-be79-4a7f-8d79-4deccbf765a8" providerId="AD" clId="Web-{EF2AD502-127D-4B01-B920-7C4BB0AEA26D}" dt="2021-06-09T14:00:56.415" v="81" actId="14100"/>
          <ac:picMkLst>
            <pc:docMk/>
            <pc:sldMk cId="1103971255" sldId="269"/>
            <ac:picMk id="11" creationId="{A39A63B1-D6AA-408E-B462-9DBF221A9575}"/>
          </ac:picMkLst>
        </pc:picChg>
        <pc:picChg chg="add del mod">
          <ac:chgData name="NGUYEN VIET THANG 20184306" userId="S::thang.nv184306@sis.hust.edu.vn::28315d86-be79-4a7f-8d79-4deccbf765a8" providerId="AD" clId="Web-{EF2AD502-127D-4B01-B920-7C4BB0AEA26D}" dt="2021-06-09T14:00:03.992" v="66"/>
          <ac:picMkLst>
            <pc:docMk/>
            <pc:sldMk cId="1103971255" sldId="269"/>
            <ac:picMk id="12" creationId="{566ED3A3-A7A6-45B3-8C4C-EEB5E8A6DB2E}"/>
          </ac:picMkLst>
        </pc:picChg>
        <pc:picChg chg="add del mod">
          <ac:chgData name="NGUYEN VIET THANG 20184306" userId="S::thang.nv184306@sis.hust.edu.vn::28315d86-be79-4a7f-8d79-4deccbf765a8" providerId="AD" clId="Web-{EF2AD502-127D-4B01-B920-7C4BB0AEA26D}" dt="2021-06-09T14:00:51.196" v="78"/>
          <ac:picMkLst>
            <pc:docMk/>
            <pc:sldMk cId="1103971255" sldId="269"/>
            <ac:picMk id="13" creationId="{ACEC60BB-C8C5-4819-A717-AEADFE15A449}"/>
          </ac:picMkLst>
        </pc:picChg>
        <pc:picChg chg="add mod">
          <ac:chgData name="NGUYEN VIET THANG 20184306" userId="S::thang.nv184306@sis.hust.edu.vn::28315d86-be79-4a7f-8d79-4deccbf765a8" providerId="AD" clId="Web-{EF2AD502-127D-4B01-B920-7C4BB0AEA26D}" dt="2021-06-09T14:01:28.993" v="86" actId="1076"/>
          <ac:picMkLst>
            <pc:docMk/>
            <pc:sldMk cId="1103971255" sldId="269"/>
            <ac:picMk id="14" creationId="{BF85AB32-B0E0-410B-B0F2-5896BA1F2FB0}"/>
          </ac:picMkLst>
        </pc:picChg>
      </pc:sldChg>
    </pc:docChg>
  </pc:docChgLst>
  <pc:docChgLst>
    <pc:chgData name="NGUYEN VIET THANG 20184306" userId="S::thang.nv184306@sis.hust.edu.vn::28315d86-be79-4a7f-8d79-4deccbf765a8" providerId="AD" clId="Web-{A717312B-6B34-4EC7-A7A8-0D98BB460C49}"/>
    <pc:docChg chg="modSld">
      <pc:chgData name="NGUYEN VIET THANG 20184306" userId="S::thang.nv184306@sis.hust.edu.vn::28315d86-be79-4a7f-8d79-4deccbf765a8" providerId="AD" clId="Web-{A717312B-6B34-4EC7-A7A8-0D98BB460C49}" dt="2021-06-09T13:54:27.093" v="0" actId="1076"/>
      <pc:docMkLst>
        <pc:docMk/>
      </pc:docMkLst>
      <pc:sldChg chg="modSp">
        <pc:chgData name="NGUYEN VIET THANG 20184306" userId="S::thang.nv184306@sis.hust.edu.vn::28315d86-be79-4a7f-8d79-4deccbf765a8" providerId="AD" clId="Web-{A717312B-6B34-4EC7-A7A8-0D98BB460C49}" dt="2021-06-09T13:54:27.093" v="0" actId="1076"/>
        <pc:sldMkLst>
          <pc:docMk/>
          <pc:sldMk cId="1103971255" sldId="269"/>
        </pc:sldMkLst>
        <pc:picChg chg="mod">
          <ac:chgData name="NGUYEN VIET THANG 20184306" userId="S::thang.nv184306@sis.hust.edu.vn::28315d86-be79-4a7f-8d79-4deccbf765a8" providerId="AD" clId="Web-{A717312B-6B34-4EC7-A7A8-0D98BB460C49}" dt="2021-06-09T13:54:27.093" v="0" actId="1076"/>
          <ac:picMkLst>
            <pc:docMk/>
            <pc:sldMk cId="1103971255" sldId="269"/>
            <ac:picMk id="8" creationId="{00000000-0000-0000-0000-000000000000}"/>
          </ac:picMkLst>
        </pc:picChg>
      </pc:sldChg>
    </pc:docChg>
  </pc:docChgLst>
  <pc:docChgLst>
    <pc:chgData name="NGUYEN VIET THANG 20184306" userId="S::thang.nv184306@sis.hust.edu.vn::28315d86-be79-4a7f-8d79-4deccbf765a8" providerId="AD" clId="Web-{FFE75512-CD70-46AC-A84A-13D4C757780D}"/>
    <pc:docChg chg="modSld">
      <pc:chgData name="NGUYEN VIET THANG 20184306" userId="S::thang.nv184306@sis.hust.edu.vn::28315d86-be79-4a7f-8d79-4deccbf765a8" providerId="AD" clId="Web-{FFE75512-CD70-46AC-A84A-13D4C757780D}" dt="2021-06-09T14:06:52.918" v="28"/>
      <pc:docMkLst>
        <pc:docMk/>
      </pc:docMkLst>
      <pc:sldChg chg="delSp modSp delAnim">
        <pc:chgData name="NGUYEN VIET THANG 20184306" userId="S::thang.nv184306@sis.hust.edu.vn::28315d86-be79-4a7f-8d79-4deccbf765a8" providerId="AD" clId="Web-{FFE75512-CD70-46AC-A84A-13D4C757780D}" dt="2021-06-09T14:06:52.918" v="28"/>
        <pc:sldMkLst>
          <pc:docMk/>
          <pc:sldMk cId="1103971255" sldId="269"/>
        </pc:sldMkLst>
        <pc:picChg chg="del mod">
          <ac:chgData name="NGUYEN VIET THANG 20184306" userId="S::thang.nv184306@sis.hust.edu.vn::28315d86-be79-4a7f-8d79-4deccbf765a8" providerId="AD" clId="Web-{FFE75512-CD70-46AC-A84A-13D4C757780D}" dt="2021-06-09T14:06:52.152" v="27"/>
          <ac:picMkLst>
            <pc:docMk/>
            <pc:sldMk cId="1103971255" sldId="269"/>
            <ac:picMk id="8" creationId="{00000000-0000-0000-0000-000000000000}"/>
          </ac:picMkLst>
        </pc:picChg>
        <pc:picChg chg="del mod">
          <ac:chgData name="NGUYEN VIET THANG 20184306" userId="S::thang.nv184306@sis.hust.edu.vn::28315d86-be79-4a7f-8d79-4deccbf765a8" providerId="AD" clId="Web-{FFE75512-CD70-46AC-A84A-13D4C757780D}" dt="2021-06-09T14:06:52.918" v="28"/>
          <ac:picMkLst>
            <pc:docMk/>
            <pc:sldMk cId="1103971255" sldId="269"/>
            <ac:picMk id="9" creationId="{00000000-0000-0000-0000-000000000000}"/>
          </ac:picMkLst>
        </pc:picChg>
        <pc:picChg chg="mod">
          <ac:chgData name="NGUYEN VIET THANG 20184306" userId="S::thang.nv184306@sis.hust.edu.vn::28315d86-be79-4a7f-8d79-4deccbf765a8" providerId="AD" clId="Web-{FFE75512-CD70-46AC-A84A-13D4C757780D}" dt="2021-06-09T14:05:51.682" v="11" actId="1076"/>
          <ac:picMkLst>
            <pc:docMk/>
            <pc:sldMk cId="1103971255" sldId="269"/>
            <ac:picMk id="11" creationId="{A39A63B1-D6AA-408E-B462-9DBF221A9575}"/>
          </ac:picMkLst>
        </pc:picChg>
        <pc:picChg chg="mod">
          <ac:chgData name="NGUYEN VIET THANG 20184306" userId="S::thang.nv184306@sis.hust.edu.vn::28315d86-be79-4a7f-8d79-4deccbf765a8" providerId="AD" clId="Web-{FFE75512-CD70-46AC-A84A-13D4C757780D}" dt="2021-06-09T14:06:20.823" v="22" actId="1076"/>
          <ac:picMkLst>
            <pc:docMk/>
            <pc:sldMk cId="1103971255" sldId="269"/>
            <ac:picMk id="14" creationId="{BF85AB32-B0E0-410B-B0F2-5896BA1F2F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7382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 rot="5400000">
            <a:off x="2051050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n-US" sz="3200">
                <a:solidFill>
                  <a:srgbClr val="FF0000"/>
                </a:solidFill>
              </a:rPr>
              <a:t>Object Oriented Programming</a:t>
            </a:r>
            <a:b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/>
              <a:t>Visualization of operations on tree data structures</a:t>
            </a:r>
            <a:br>
              <a:rPr lang="en-US" sz="2400"/>
            </a:br>
            <a:br>
              <a:rPr lang="en-US" sz="2400"/>
            </a:br>
            <a:r>
              <a:rPr lang="en-US" sz="2700"/>
              <a:t>Professor: PhD Nguyen </a:t>
            </a:r>
            <a:r>
              <a:rPr lang="en-US" sz="2700" err="1"/>
              <a:t>Thi</a:t>
            </a:r>
            <a:r>
              <a:rPr lang="en-US" sz="2700"/>
              <a:t> Thu </a:t>
            </a:r>
            <a:r>
              <a:rPr lang="en-US" sz="2700" err="1"/>
              <a:t>Trang</a:t>
            </a:r>
            <a:br>
              <a:rPr lang="en-US" sz="2200"/>
            </a:br>
            <a:r>
              <a:rPr lang="en-US" sz="2200" b="0"/>
              <a:t>Teaching Assistance: Nguyen Minh </a:t>
            </a:r>
            <a:r>
              <a:rPr lang="en-US" sz="2200" b="0" err="1"/>
              <a:t>Chau</a:t>
            </a:r>
            <a:endParaRPr b="0"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/>
              <a:t>Group 2:         Ngo </a:t>
            </a:r>
            <a:r>
              <a:rPr lang="en-US" sz="2000" err="1"/>
              <a:t>Quang</a:t>
            </a:r>
            <a:r>
              <a:rPr lang="en-US" sz="2000"/>
              <a:t> </a:t>
            </a:r>
            <a:r>
              <a:rPr lang="en-US" sz="2000" err="1"/>
              <a:t>Huy</a:t>
            </a:r>
            <a:r>
              <a:rPr lang="en-US" sz="2000"/>
              <a:t> - 20184272</a:t>
            </a:r>
          </a:p>
          <a:p>
            <a:r>
              <a:rPr lang="en-US" sz="2000"/>
              <a:t>                                Nguyen Viet </a:t>
            </a:r>
            <a:r>
              <a:rPr lang="en-US" sz="2000" err="1"/>
              <a:t>Thang</a:t>
            </a:r>
            <a:r>
              <a:rPr lang="en-US" sz="2000"/>
              <a:t> – 20184306</a:t>
            </a:r>
          </a:p>
          <a:p>
            <a:r>
              <a:rPr lang="en-US" sz="2000"/>
              <a:t>                         Nguyen </a:t>
            </a:r>
            <a:r>
              <a:rPr lang="en-US" sz="2000" err="1"/>
              <a:t>Duc</a:t>
            </a:r>
            <a:r>
              <a:rPr lang="en-US" sz="2000"/>
              <a:t> </a:t>
            </a:r>
            <a:r>
              <a:rPr lang="en-US" sz="2000" err="1"/>
              <a:t>Dat</a:t>
            </a:r>
            <a:r>
              <a:rPr lang="en-US" sz="2000"/>
              <a:t> - 2018421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2716567" y="2334847"/>
            <a:ext cx="49448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&amp;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/>
          </a:p>
          <a:p>
            <a:r>
              <a:rPr lang="en-US" sz="2400" b="1"/>
              <a:t>Ngo </a:t>
            </a:r>
            <a:r>
              <a:rPr lang="en-US" sz="2400" b="1" err="1"/>
              <a:t>Quang</a:t>
            </a:r>
            <a:r>
              <a:rPr lang="en-US" sz="2400" b="1"/>
              <a:t> </a:t>
            </a:r>
            <a:r>
              <a:rPr lang="en-US" sz="2400" b="1" err="1"/>
              <a:t>Huy</a:t>
            </a:r>
            <a:r>
              <a:rPr lang="en-US" sz="2400" b="1"/>
              <a:t> – 20184272</a:t>
            </a:r>
          </a:p>
          <a:p>
            <a:pPr marL="114300" indent="0">
              <a:buNone/>
            </a:pPr>
            <a:r>
              <a:rPr lang="en-US"/>
              <a:t>Use </a:t>
            </a:r>
            <a:r>
              <a:rPr lang="en-US" err="1"/>
              <a:t>JavaFX</a:t>
            </a:r>
            <a:r>
              <a:rPr lang="en-US"/>
              <a:t> to design GUI, record video demo.</a:t>
            </a:r>
          </a:p>
          <a:p>
            <a:r>
              <a:rPr lang="en-US" sz="2400" b="1"/>
              <a:t>Nguyen Viet </a:t>
            </a:r>
            <a:r>
              <a:rPr lang="en-US" sz="2400" b="1" err="1"/>
              <a:t>Thang</a:t>
            </a:r>
            <a:r>
              <a:rPr lang="en-US" sz="2400" b="1"/>
              <a:t> – 20184306</a:t>
            </a:r>
          </a:p>
          <a:p>
            <a:pPr marL="114300" indent="0">
              <a:buNone/>
            </a:pPr>
            <a:r>
              <a:rPr lang="en-US"/>
              <a:t>Write source code for tree, balanced tree, balanced binary tree, make the slide.</a:t>
            </a:r>
          </a:p>
          <a:p>
            <a:r>
              <a:rPr lang="en-US" sz="2400" b="1"/>
              <a:t>Nguyen </a:t>
            </a:r>
            <a:r>
              <a:rPr lang="en-US" sz="2400" b="1" err="1"/>
              <a:t>Duc</a:t>
            </a:r>
            <a:r>
              <a:rPr lang="en-US" sz="2400" b="1"/>
              <a:t> </a:t>
            </a:r>
            <a:r>
              <a:rPr lang="en-US" sz="2400" b="1" err="1"/>
              <a:t>Dat</a:t>
            </a:r>
            <a:r>
              <a:rPr lang="en-US" sz="2400" b="1"/>
              <a:t> – 20184241</a:t>
            </a:r>
          </a:p>
          <a:p>
            <a:pPr marL="114300" indent="0">
              <a:buNone/>
            </a:pPr>
            <a:r>
              <a:rPr lang="en-US"/>
              <a:t>Work with binary tree, make </a:t>
            </a:r>
            <a:r>
              <a:rPr lang="en-US" err="1"/>
              <a:t>usecase</a:t>
            </a:r>
            <a:r>
              <a:rPr lang="en-US"/>
              <a:t> diagram and class diagram, report.</a:t>
            </a:r>
          </a:p>
        </p:txBody>
      </p:sp>
    </p:spTree>
    <p:extLst>
      <p:ext uri="{BB962C8B-B14F-4D97-AF65-F5344CB8AC3E}">
        <p14:creationId xmlns:p14="http://schemas.microsoft.com/office/powerpoint/2010/main" val="206459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1"/>
            <a:ext cx="8026400" cy="132556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/>
              <a:t>Design a program using JavaFX to display and explain some basic operations of four types of tree: generic tree, binary tree, balanced tree, balanced binary tree</a:t>
            </a:r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70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1. Usecase diagram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1A2D047-1057-4671-9BB7-3FDC0856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295400"/>
            <a:ext cx="73723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48DF7C4-C64A-45AA-B169-064D842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29400"/>
            <a:ext cx="8649237" cy="46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diagrams for packages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586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067800" cy="586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4"/>
            <a:ext cx="9144000" cy="6048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3"/>
            <a:ext cx="9067800" cy="60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 of OOP technique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66800"/>
            <a:ext cx="7886700" cy="51101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/>
              <a:t> 1.Association:</a:t>
            </a:r>
          </a:p>
          <a:p>
            <a:pPr marL="114300" indent="0">
              <a:buNone/>
            </a:pPr>
            <a:r>
              <a:rPr lang="en-US" sz="2000"/>
              <a:t>In Tree class, we instantiate a Node Object. Because tree and node can exist independently of each other, so the relationship between them is association</a:t>
            </a:r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r>
              <a:rPr lang="en-US" b="1"/>
              <a:t>2.Inheritance:</a:t>
            </a:r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571500" lvl="1" indent="0">
              <a:buNone/>
            </a:pPr>
            <a:endParaRPr lang="en-US" b="1"/>
          </a:p>
          <a:p>
            <a:pPr marL="114300" indent="0">
              <a:buNone/>
            </a:pPr>
            <a:r>
              <a:rPr lang="en-US" b="1"/>
              <a:t> 3.Polymorphism: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14600"/>
            <a:ext cx="4876800" cy="31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A39A63B1-D6AA-408E-B462-9DBF221A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1588237"/>
            <a:ext cx="7429060" cy="3374972"/>
          </a:xfrm>
          <a:prstGeom prst="rect">
            <a:avLst/>
          </a:prstGeo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BF85AB32-B0E0-410B-B0F2-5896BA1F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1" y="1551322"/>
            <a:ext cx="7849473" cy="45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Video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5401"/>
            <a:ext cx="7886700" cy="685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/>
              <a:t>https://drive.google.com/drive/folders/1_5xj4V_bhx-r02q17pp0CIFHsMv1_Xxb?usp=sharing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" y="1981200"/>
            <a:ext cx="8686799" cy="46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385C91EDB08D4180A00D106AA8D882" ma:contentTypeVersion="2" ma:contentTypeDescription="Create a new document." ma:contentTypeScope="" ma:versionID="0d4a88cca852ab1762ad587f3d296809">
  <xsd:schema xmlns:xsd="http://www.w3.org/2001/XMLSchema" xmlns:xs="http://www.w3.org/2001/XMLSchema" xmlns:p="http://schemas.microsoft.com/office/2006/metadata/properties" xmlns:ns2="8d920d3e-33b3-452a-aa1b-46134d61a1c4" targetNamespace="http://schemas.microsoft.com/office/2006/metadata/properties" ma:root="true" ma:fieldsID="7c5f6fa0d733c8e339f9fc7b22d451b3" ns2:_="">
    <xsd:import namespace="8d920d3e-33b3-452a-aa1b-46134d61a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20d3e-33b3-452a-aa1b-46134d61a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41351B-9B7F-4196-BBB4-B82E5EC6A06A}">
  <ds:schemaRefs>
    <ds:schemaRef ds:uri="8d920d3e-33b3-452a-aa1b-46134d61a1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A60743-21D5-466F-8453-A0B30F04D3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360D6-BB63-4F0D-A1B7-8D5835B5F3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  Visualization of operations on tree data structures  Professor: PhD Nguyen Thi Thu Trang Teaching Assistance: Nguyen Minh Chau</vt:lpstr>
      <vt:lpstr>Member &amp; Assignment</vt:lpstr>
      <vt:lpstr>Problem statement</vt:lpstr>
      <vt:lpstr>1. Usecase diagram </vt:lpstr>
      <vt:lpstr>General class diagram</vt:lpstr>
      <vt:lpstr>Class diagrams for packages</vt:lpstr>
      <vt:lpstr>Explanation of OOP technique</vt:lpstr>
      <vt:lpstr>Polymorphism</vt:lpstr>
      <vt:lpstr>Demo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Visualization of operations on tree data structures  Professor: PhD Nguyen Thi Thu Trang Teaching Assistance: Nguyen Minh Chau</dc:title>
  <dc:creator>Hang</dc:creator>
  <cp:revision>1</cp:revision>
  <dcterms:created xsi:type="dcterms:W3CDTF">2016-07-25T07:53:11Z</dcterms:created>
  <dcterms:modified xsi:type="dcterms:W3CDTF">2021-06-09T14:07:18Z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0x01010083385C91EDB08D4180A00D106AA8D882</vt:lpwstr>
  </property>
</Properties>
</file>