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64" r:id="rId6"/>
    <p:sldId id="265" r:id="rId7"/>
    <p:sldId id="267" r:id="rId8"/>
    <p:sldId id="268" r:id="rId9"/>
    <p:sldId id="261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zraogFbiqXvj+ytHhz2sft1Z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7382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 rot="5400000">
            <a:off x="2051050" y="-215901"/>
            <a:ext cx="4902199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Object Oriented Programming</a:t>
            </a:r>
            <a: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Visualization of operations on tree data structures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700" dirty="0"/>
              <a:t>Professor: PhD Nguyen </a:t>
            </a:r>
            <a:r>
              <a:rPr lang="en-US" sz="2700" dirty="0" err="1"/>
              <a:t>Thi</a:t>
            </a:r>
            <a:r>
              <a:rPr lang="en-US" sz="2700" dirty="0"/>
              <a:t> Thu </a:t>
            </a:r>
            <a:r>
              <a:rPr lang="en-US" sz="2700" dirty="0" err="1"/>
              <a:t>Trang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dirty="0"/>
              <a:t>Teaching Assistance: Nguyen Minh </a:t>
            </a:r>
            <a:r>
              <a:rPr lang="en-US" sz="2200" b="0" dirty="0" err="1"/>
              <a:t>Chau</a:t>
            </a:r>
            <a:endParaRPr b="0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/>
              <a:t>Group 2:         Ngo </a:t>
            </a:r>
            <a:r>
              <a:rPr lang="en-US" sz="2000" dirty="0" err="1"/>
              <a:t>Quang</a:t>
            </a:r>
            <a:r>
              <a:rPr lang="en-US" sz="2000" dirty="0"/>
              <a:t> </a:t>
            </a:r>
            <a:r>
              <a:rPr lang="en-US" sz="2000" dirty="0" err="1"/>
              <a:t>Huy</a:t>
            </a:r>
            <a:r>
              <a:rPr lang="en-US" sz="2000" dirty="0"/>
              <a:t> - 20184272</a:t>
            </a:r>
          </a:p>
          <a:p>
            <a:r>
              <a:rPr lang="en-US" sz="2000" dirty="0"/>
              <a:t>                                Nguyen Viet </a:t>
            </a:r>
            <a:r>
              <a:rPr lang="en-US" sz="2000" dirty="0" err="1"/>
              <a:t>Thang</a:t>
            </a:r>
            <a:r>
              <a:rPr lang="en-US" sz="2000" dirty="0"/>
              <a:t> – 20184306</a:t>
            </a:r>
          </a:p>
          <a:p>
            <a:r>
              <a:rPr lang="en-US" sz="2000" dirty="0"/>
              <a:t>                         Nguyen </a:t>
            </a:r>
            <a:r>
              <a:rPr lang="en-US" sz="2000" dirty="0" err="1"/>
              <a:t>Duc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- 2018421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&amp;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Ngo </a:t>
            </a:r>
            <a:r>
              <a:rPr lang="en-US" sz="2400" b="1" dirty="0" err="1"/>
              <a:t>Quang</a:t>
            </a:r>
            <a:r>
              <a:rPr lang="en-US" sz="2400" b="1" dirty="0"/>
              <a:t> </a:t>
            </a:r>
            <a:r>
              <a:rPr lang="en-US" sz="2400" b="1" dirty="0" err="1"/>
              <a:t>Huy</a:t>
            </a:r>
            <a:r>
              <a:rPr lang="en-US" sz="2400" b="1" dirty="0"/>
              <a:t> – 20184272</a:t>
            </a:r>
          </a:p>
          <a:p>
            <a:pPr marL="114300" indent="0">
              <a:buNone/>
            </a:pPr>
            <a:r>
              <a:rPr lang="en-US" dirty="0"/>
              <a:t>Use </a:t>
            </a:r>
            <a:r>
              <a:rPr lang="en-US" dirty="0" err="1"/>
              <a:t>JavaFX</a:t>
            </a:r>
            <a:r>
              <a:rPr lang="en-US" dirty="0"/>
              <a:t> to design GUI for the project.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400" b="1" dirty="0"/>
              <a:t>Nguyen Viet </a:t>
            </a:r>
            <a:r>
              <a:rPr lang="en-US" sz="2400" b="1" dirty="0" err="1"/>
              <a:t>Thang</a:t>
            </a:r>
            <a:r>
              <a:rPr lang="en-US" sz="2400" b="1" dirty="0"/>
              <a:t> – 20184306</a:t>
            </a:r>
          </a:p>
          <a:p>
            <a:pPr marL="114300" indent="0">
              <a:buNone/>
            </a:pPr>
            <a:r>
              <a:rPr lang="en-US" dirty="0"/>
              <a:t>Work with balance tree, support </a:t>
            </a:r>
            <a:r>
              <a:rPr lang="en-US" dirty="0" err="1"/>
              <a:t>Huy</a:t>
            </a:r>
            <a:r>
              <a:rPr lang="en-US" dirty="0"/>
              <a:t> to make GUI.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800" b="1" dirty="0"/>
              <a:t>Nguyen </a:t>
            </a:r>
            <a:r>
              <a:rPr lang="en-US" sz="2800" b="1" dirty="0" err="1"/>
              <a:t>Duc</a:t>
            </a:r>
            <a:r>
              <a:rPr lang="en-US" sz="2800" b="1" dirty="0"/>
              <a:t> </a:t>
            </a:r>
            <a:r>
              <a:rPr lang="en-US" sz="2800" b="1" dirty="0" err="1"/>
              <a:t>Dat</a:t>
            </a:r>
            <a:r>
              <a:rPr lang="en-US" sz="2800" b="1" dirty="0"/>
              <a:t> – 20184241</a:t>
            </a:r>
          </a:p>
          <a:p>
            <a:pPr marL="114300" indent="0">
              <a:buNone/>
            </a:pPr>
            <a:r>
              <a:rPr lang="en-US" dirty="0"/>
              <a:t>Work with binary tree, make </a:t>
            </a:r>
            <a:r>
              <a:rPr lang="en-US" dirty="0" err="1"/>
              <a:t>usecase</a:t>
            </a:r>
            <a:r>
              <a:rPr lang="en-US" dirty="0"/>
              <a:t> diagram and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0645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1"/>
            <a:ext cx="8026400" cy="132556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4000"/>
              <a:t>Design a program using JavaFX to display and explain some basic operations four types of tree: generic tree, binary tree, balanced tree, balanced binary tree</a:t>
            </a:r>
            <a:br>
              <a:rPr lang="en-US" sz="400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0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1. </a:t>
            </a:r>
            <a:r>
              <a:rPr lang="en-US" dirty="0" err="1"/>
              <a:t>Usecase</a:t>
            </a:r>
            <a:r>
              <a:rPr lang="en-US" dirty="0"/>
              <a:t> diagram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" y="990600"/>
            <a:ext cx="867065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23" y="11430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for packages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586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067800" cy="586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84"/>
            <a:ext cx="9144000" cy="6048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483"/>
            <a:ext cx="9067800" cy="60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OOP technique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1. Inheritance</a:t>
            </a:r>
          </a:p>
          <a:p>
            <a:pPr lvl="1"/>
            <a:r>
              <a:rPr lang="en-US"/>
              <a:t>Balanced Tree and Binary Tree extend from tree because they share the same attributes(root) and methods(search, traverse,..) with Tree</a:t>
            </a:r>
          </a:p>
          <a:p>
            <a:pPr lvl="1"/>
            <a:r>
              <a:rPr lang="en-US"/>
              <a:t>Balanced Binary Tree extend from Balanced Tree because it share the same attribute(distance) and methods(remove, getMinDeepth, …) </a:t>
            </a:r>
          </a:p>
          <a:p>
            <a:pPr lvl="1"/>
            <a:r>
              <a:rPr lang="en-US"/>
              <a:t>DuplicateValueException, FullChildException, NotExitException, Unbalanced Exception inherit from Exception</a:t>
            </a:r>
          </a:p>
          <a:p>
            <a:r>
              <a:rPr lang="en-US"/>
              <a:t>2 Polimorphism</a:t>
            </a:r>
          </a:p>
          <a:p>
            <a:pPr lvl="1"/>
            <a:r>
              <a:rPr lang="en-US"/>
              <a:t>Although Binary Tree and Balanced Tree share same methods and attribute, but insertion and deletion of them is different so in each class, we need to override this 2 method</a:t>
            </a:r>
          </a:p>
          <a:p>
            <a:r>
              <a:rPr lang="en-US"/>
              <a:t>3 Association/Aggregation/Composition</a:t>
            </a:r>
          </a:p>
          <a:p>
            <a:pPr lvl="1"/>
            <a:r>
              <a:rPr lang="en-US"/>
              <a:t>In Tree class, we instantiate a Node Object. Because tree and node can exist independently of each other, so the relationship between them is association</a:t>
            </a:r>
          </a:p>
        </p:txBody>
      </p:sp>
    </p:spTree>
    <p:extLst>
      <p:ext uri="{BB962C8B-B14F-4D97-AF65-F5344CB8AC3E}">
        <p14:creationId xmlns:p14="http://schemas.microsoft.com/office/powerpoint/2010/main" val="32688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Video Demo :https</a:t>
            </a:r>
            <a:r>
              <a:rPr lang="en-US" dirty="0"/>
              <a:t>://drive.google.com/drive/folders/1ZYCJLoF8S-e-QdfZzAFRlLUJq77OCPzz?fbclid=IwAR1bvs-fbeuu8_ndcNHGPrWoZdrvIWeK4TKD2uNKk3VMbjxflv2aLb3_dHs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2716567" y="2334847"/>
            <a:ext cx="49448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251</Words>
  <Application>Microsoft Office PowerPoint</Application>
  <PresentationFormat>On-screen Show (4:3)</PresentationFormat>
  <Paragraphs>31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  Visualization of operations on tree data structures  Professor: PhD Nguyen Thi Thu Trang Teaching Assistance: Nguyen Minh Chau</vt:lpstr>
      <vt:lpstr>Member &amp; Assignment</vt:lpstr>
      <vt:lpstr>Problem statement</vt:lpstr>
      <vt:lpstr>1. Usecase diagram </vt:lpstr>
      <vt:lpstr>General class diagram</vt:lpstr>
      <vt:lpstr>Class diagrams for packages</vt:lpstr>
      <vt:lpstr>Explanation of OOP technique</vt:lpstr>
      <vt:lpstr>Demo Video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Visualization of operations on tree data structures  Professor: PhD Nguyen Thi Thu Trang Teaching Assistance: Nguyen Minh Chau</dc:title>
  <dc:creator>Hang</dc:creator>
  <cp:lastModifiedBy>Admin</cp:lastModifiedBy>
  <cp:revision>14</cp:revision>
  <dcterms:created xsi:type="dcterms:W3CDTF">2016-07-25T07:53:11Z</dcterms:created>
  <dcterms:modified xsi:type="dcterms:W3CDTF">2021-06-02T15:49:14Z</dcterms:modified>
</cp:coreProperties>
</file>