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angpd\Desktop\Study\Demo\DemoCrud\DemoCrud.sl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SUMMARY FIRST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b="1" dirty="0"/>
              <a:t>Programing principles</a:t>
            </a:r>
          </a:p>
          <a:p>
            <a:r>
              <a:rPr lang="en-US" b="1" dirty="0"/>
              <a:t>GIT </a:t>
            </a:r>
            <a:r>
              <a:rPr lang="en-US" b="1" dirty="0" err="1"/>
              <a:t>FLOw</a:t>
            </a:r>
            <a:r>
              <a:rPr lang="en-US" b="1" dirty="0"/>
              <a:t> &amp; azure repos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PROGRAMING PRINCIPLES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8BDA8-701C-3630-F813-8BAEFC6EEA04}"/>
              </a:ext>
            </a:extLst>
          </p:cNvPr>
          <p:cNvSpPr txBox="1"/>
          <p:nvPr/>
        </p:nvSpPr>
        <p:spPr>
          <a:xfrm>
            <a:off x="668045" y="2231135"/>
            <a:ext cx="6094520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User.</a:t>
            </a:r>
          </a:p>
          <a:p>
            <a:pPr marL="0" marR="0" indent="45720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Create, Update, Delete,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ViewList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1E008-80B2-DB4A-E7FE-B86BBA999B80}"/>
              </a:ext>
            </a:extLst>
          </p:cNvPr>
          <p:cNvSpPr txBox="1"/>
          <p:nvPr/>
        </p:nvSpPr>
        <p:spPr>
          <a:xfrm>
            <a:off x="1097279" y="3429000"/>
            <a:ext cx="999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SOLID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Class User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User). Class Create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Class Update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Class Delete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Class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ViewList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User), Class Program (Run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ction Button: Go Forward or Next 10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7A0C1BD3-2285-1217-DC73-085ADB157E69}"/>
              </a:ext>
            </a:extLst>
          </p:cNvPr>
          <p:cNvSpPr/>
          <p:nvPr/>
        </p:nvSpPr>
        <p:spPr>
          <a:xfrm>
            <a:off x="1189608" y="5442012"/>
            <a:ext cx="656947" cy="60368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5D9456-FEAD-3AB9-475D-A37E6A5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 FLOW &amp; AZURE REPOS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88046-FC6F-55FE-5FC5-C3ACAB677738}"/>
              </a:ext>
            </a:extLst>
          </p:cNvPr>
          <p:cNvSpPr txBox="1"/>
          <p:nvPr/>
        </p:nvSpPr>
        <p:spPr>
          <a:xfrm>
            <a:off x="188651" y="21368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spcBef>
                <a:spcPts val="20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7FD6FCD-98B6-5EFB-575E-1B58710D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90" y="2614252"/>
            <a:ext cx="8069282" cy="35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109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{3224066C-FE5D-4FAD-B714-1FAD5AAD9B16}tf22712842_win32</Template>
  <TotalTime>8</TotalTime>
  <Words>112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Franklin Gothic Book</vt:lpstr>
      <vt:lpstr>Times New Roman</vt:lpstr>
      <vt:lpstr>1_RetrospectVTI</vt:lpstr>
      <vt:lpstr>SUMMARY FIRST WEEK</vt:lpstr>
      <vt:lpstr>PROGRAMING PRINCIPLES</vt:lpstr>
      <vt:lpstr>GIT FLOW &amp; AZURE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FIRST WEEK</dc:title>
  <dc:creator>Pham Dinh Thang(ThangPD)</dc:creator>
  <cp:lastModifiedBy>Pham Dinh Thang(ThangPD)</cp:lastModifiedBy>
  <cp:revision>1</cp:revision>
  <dcterms:created xsi:type="dcterms:W3CDTF">2022-06-23T09:09:54Z</dcterms:created>
  <dcterms:modified xsi:type="dcterms:W3CDTF">2022-06-23T09:18:00Z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