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30" r:id="rId3"/>
    <p:sldId id="533" r:id="rId4"/>
    <p:sldId id="539" r:id="rId5"/>
    <p:sldId id="541" r:id="rId6"/>
    <p:sldId id="540" r:id="rId7"/>
    <p:sldId id="536" r:id="rId8"/>
    <p:sldId id="537" r:id="rId9"/>
    <p:sldId id="520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5" d="100"/>
          <a:sy n="85" d="100"/>
        </p:scale>
        <p:origin x="5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7055" indent="-276225">
              <a:defRPr baseline="0"/>
            </a:lvl2pPr>
            <a:lvl3pPr marL="798830" indent="-231775">
              <a:buFont typeface="Courier New" panose="02070309020205020404" pitchFamily="49" charset="0"/>
              <a:buChar char="o"/>
              <a:defRPr baseline="0"/>
            </a:lvl3pPr>
            <a:lvl4pPr marL="973455" indent="-174625">
              <a:buFont typeface="Arial" panose="020B0604020202020204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docs.qgis.org/3.10/en/docs/gentle_gis_introduction/" TargetMode="External"/><Relationship Id="rId2" Type="http://schemas.openxmlformats.org/officeDocument/2006/relationships/hyperlink" Target="https://docs.qgis.org/3.10/en/docs/training_manual/" TargetMode="External"/><Relationship Id="rId1" Type="http://schemas.openxmlformats.org/officeDocument/2006/relationships/hyperlink" Target="https://docs.qgis.org/3.10/en/do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quachdongthang@gmail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935" y="1371400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GIS FUNDAMENTALS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COURSE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34483" y="6492876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</a:fld>
            <a:endParaRPr lang="en-US" dirty="0"/>
          </a:p>
        </p:txBody>
      </p:sp>
      <p:sp>
        <p:nvSpPr>
          <p:cNvPr id="5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" y="677999"/>
            <a:ext cx="11201400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name: GIS FUNDAMENTALS</a:t>
            </a:r>
            <a:endParaRPr lang="en-US" sz="36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en-US" sz="36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Background of GIS, and Mastering QGIS GUI.</a:t>
            </a:r>
            <a:endParaRPr lang="en-US" sz="36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ethods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Hands-on, 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by step.</a:t>
            </a:r>
            <a:endParaRPr lang="en-US" sz="36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Data: Download from HCMGIS OpenData</a:t>
            </a:r>
            <a:endParaRPr lang="en-US" sz="36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https://docs.qgis.org/3.22/en/docs/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https://docs.qgis.org/3.22/en/docs/training_manual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https://docs.qgis.org/3.22/en/docs/gentle_gis_introduction</a:t>
            </a:r>
            <a:r>
              <a:rPr lang="en-US" sz="3200">
                <a:hlinkClick r:id="rId3"/>
              </a:rPr>
              <a:t>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35777D43-CACF-4401-B051-E29C008E35F5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609600"/>
          <a:ext cx="11089640" cy="606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/>
                <a:gridCol w="9625330"/>
              </a:tblGrid>
              <a:tr h="396240">
                <a:tc>
                  <a:txBody>
                    <a:bodyPr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71800">
                <a:tc>
                  <a:txBody>
                    <a:bodyPr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 indent="0">
                        <a:buFont typeface="Arial" panose="020B0604020202020204" pitchFamily="34" charset="0"/>
                        <a:buNone/>
                      </a:pPr>
                      <a:r>
                        <a:rPr lang="en-US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Unit 0: Introduction to GIS, Remote Sensing &amp; GNSS and Applications</a:t>
                      </a:r>
                      <a:endParaRPr lang="en-US" sz="21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 indent="0">
                        <a:buFont typeface="Arial" panose="020B0604020202020204" pitchFamily="34" charset="0"/>
                        <a:buNone/>
                      </a:pPr>
                      <a:r>
                        <a:rPr lang="en-US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Unit 1: QGIS Overview</a:t>
                      </a:r>
                      <a:endParaRPr lang="en-US" sz="21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to download and install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Terms: Metadata, Encoding, CRS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Understanding QGIS Project, how to install and use Plugins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of the interface: Menu, Layers list, Browser Panel, Drag and drop, Toolbars, Map Canvas, Status Bar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HCMGIS Plugin: Add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Basemap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Vietnamese Font Converter, Merge/ Split files,…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95575">
                <a:tc>
                  <a:txBody>
                    <a:bodyPr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2: Working with Vector Data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and data types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Loading Data: Add tool, QGIS Browser, reordering layers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Layer Properties: Symbology (Single Symbol, Categorized Symbol), Label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 with Layer Attribute: view/ sort attribute, select feature by expressions, add/ remove fields, calculate field 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Adding data from AutoCAD, MicroStation Files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Export layer, convert geometry type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OUTLINE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35777D43-CACF-4401-B051-E29C008E35F5}" type="slidenum">
              <a:rPr lang="en-US" smtClean="0"/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OUTLINE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2000" y="694690"/>
          <a:ext cx="11089640" cy="617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45"/>
                <a:gridCol w="9624695"/>
              </a:tblGrid>
              <a:tr h="537845">
                <a:tc>
                  <a:txBody>
                    <a:bodyPr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8400">
                <a:tc>
                  <a:txBody>
                    <a:bodyPr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 indent="0">
                        <a:buFont typeface="Arial" panose="020B0604020202020204" pitchFamily="34" charset="0"/>
                        <a:buNone/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3: Coordinate Reference System</a:t>
                      </a:r>
                      <a:endParaRPr lang="en-US" sz="22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terms: Geoid, Ellipsoid, Datum, EPSG…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systems: Geographic Coordinate system, Projected Coordinate system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Reference System in QGIS: “On the fly” projection, VN-2000 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&lt;--&gt;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WGS84 CRS transfer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Define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a new custom projection in 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AutoCAD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for each Provinces in Vietnam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67840">
                <a:tc>
                  <a:txBody>
                    <a:bodyPr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4: Processing Tools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Processing tools in Vector menu, Processing Toolbox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 join, Spatial Join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Check validity, fix geometries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Clip, intersection, union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35777D43-CACF-4401-B051-E29C008E35F5}" type="slidenum">
              <a:rPr lang="en-US" smtClean="0"/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OUTLINE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2000" y="990600"/>
          <a:ext cx="11089640" cy="34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45"/>
                <a:gridCol w="9624695"/>
              </a:tblGrid>
              <a:tr h="537845">
                <a:tc>
                  <a:txBody>
                    <a:bodyPr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32560">
                <a:tc>
                  <a:txBody>
                    <a:bodyPr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5: Editing Vector Layers and Print Layout Composer</a:t>
                      </a:r>
                      <a:endParaRPr lang="en-US" sz="22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Editing Mode, Add new feature, Edit Feature.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Compose a print layout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review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32560">
                <a:tc>
                  <a:txBody>
                    <a:bodyPr/>
                    <a:p>
                      <a:pPr>
                        <a:buNone/>
                      </a:pP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5+: Working with GIS data in AutoCAD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706777"/>
            <a:ext cx="11201400" cy="586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Quach Dong Thang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quachdongthang@gmail.com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0933908919</a:t>
            </a:r>
            <a:endParaRPr lang="en-US" sz="2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Science in Cartography, Remote Sensing and Geographic Information System (GIS), HCMC University of Technology.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2003: Bachelor of Science in Mathematics and Computer Science , HCMC University of Natural Science.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Employment: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2021 - now: GIS Solution Manager - VNTT Solutions Ltd.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– 2021: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 of Technology Development Division - Center for Applied GIS of HCM City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Duties: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building professional solutions and GIS applications supporting management in urban technical infrastructure, natural resources - environment matters and economic - cultural - social issues.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838200"/>
            <a:ext cx="11201400" cy="504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Projects/ Research Subjects: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Chi Minh City Sewerage Master Plan Update and Adjustment (Package TV-09 -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 Loan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2018 – 2021.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HCMGIS Platforms: GeoPortal, OpenData, GeoSurvey, GeoReference, GeoTag, StoryMaps, PointCloud, 3D, 2018- 2021.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Spatial Database Infrastructure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HoChiMinh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City, 2016 – 2018.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road network geodatabase to support metro line planning projects of HCM City - funded by Japanese ODA, 2016.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WebGIS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market and shopping center management and planning of HCM City, 2016.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LiDAR technology for updating the road network geodatabase of HCM City, 2014.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3245</Words>
  <Application>WPS Presentation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Times New Roman</vt:lpstr>
      <vt:lpstr>Courier New</vt:lpstr>
      <vt:lpstr>Calibri</vt:lpstr>
      <vt:lpstr>Corbel</vt:lpstr>
      <vt:lpstr>Microsoft YaHei</vt:lpstr>
      <vt:lpstr>Arial Unicode MS</vt:lpstr>
      <vt:lpstr>华文楷体</vt:lpstr>
      <vt:lpstr>Parallax</vt:lpstr>
      <vt:lpstr>QGIS COURSE  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Keep Calm and enjoy Learning!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</cp:lastModifiedBy>
  <cp:revision>2119</cp:revision>
  <dcterms:created xsi:type="dcterms:W3CDTF">2009-07-24T04:24:00Z</dcterms:created>
  <dcterms:modified xsi:type="dcterms:W3CDTF">2022-04-21T07:07:20Z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3A20E6BAB94D4839A02733C00EB1EE87</vt:lpwstr>
  </property>
  <property fmtid="{D5CDD505-2E9C-101B-9397-08002B2CF9AE}" pid="3" name="KSOProductBuildVer">
    <vt:lpwstr>1033-11.2.0.11074</vt:lpwstr>
  </property>
</Properties>
</file>