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430" r:id="rId2"/>
    <p:sldId id="525" r:id="rId3"/>
    <p:sldId id="544" r:id="rId4"/>
    <p:sldId id="545" r:id="rId5"/>
    <p:sldId id="546" r:id="rId6"/>
    <p:sldId id="526" r:id="rId7"/>
    <p:sldId id="547" r:id="rId8"/>
    <p:sldId id="528" r:id="rId9"/>
    <p:sldId id="527" r:id="rId10"/>
    <p:sldId id="529" r:id="rId11"/>
    <p:sldId id="548" r:id="rId12"/>
    <p:sldId id="549" r:id="rId13"/>
    <p:sldId id="550" r:id="rId14"/>
    <p:sldId id="535" r:id="rId15"/>
    <p:sldId id="543" r:id="rId16"/>
    <p:sldId id="530" r:id="rId17"/>
    <p:sldId id="531" r:id="rId18"/>
    <p:sldId id="551" r:id="rId19"/>
    <p:sldId id="532" r:id="rId20"/>
    <p:sldId id="533" r:id="rId21"/>
    <p:sldId id="536" r:id="rId22"/>
    <p:sldId id="534" r:id="rId23"/>
    <p:sldId id="537" r:id="rId24"/>
    <p:sldId id="538" r:id="rId25"/>
    <p:sldId id="539" r:id="rId26"/>
    <p:sldId id="540" r:id="rId27"/>
    <p:sldId id="541" r:id="rId28"/>
    <p:sldId id="542" r:id="rId29"/>
    <p:sldId id="520" r:id="rId3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00"/>
    <a:srgbClr val="CC0099"/>
    <a:srgbClr val="CC3300"/>
    <a:srgbClr val="0093DD"/>
    <a:srgbClr val="D6E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5394" autoAdjust="0"/>
  </p:normalViewPr>
  <p:slideViewPr>
    <p:cSldViewPr>
      <p:cViewPr varScale="1">
        <p:scale>
          <a:sx n="82" d="100"/>
          <a:sy n="82" d="100"/>
        </p:scale>
        <p:origin x="66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06" y="6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#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379C79-5675-491D-B467-C593BC34FDEF}" type="doc">
      <dgm:prSet loTypeId="urn:microsoft.com/office/officeart/2005/8/layout/radial6#1" loCatId="relationship" qsTypeId="urn:microsoft.com/office/officeart/2005/8/quickstyle/simple2#1" qsCatId="simple" csTypeId="urn:microsoft.com/office/officeart/2005/8/colors/accent1_1#1" csCatId="accent1" phldr="1"/>
      <dgm:spPr/>
      <dgm:t>
        <a:bodyPr/>
        <a:lstStyle/>
        <a:p>
          <a:endParaRPr lang="en-US"/>
        </a:p>
      </dgm:t>
    </dgm:pt>
    <dgm:pt modelId="{C0EAC771-A4AC-440D-82FD-4BFD1E6BE2A1}">
      <dgm:prSet phldrT="[Text]"/>
      <dgm:spPr/>
      <dgm:t>
        <a:bodyPr/>
        <a:lstStyle/>
        <a:p>
          <a:r>
            <a: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Freedom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of </a:t>
          </a:r>
          <a:r>
            <a: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Software</a:t>
          </a:r>
        </a:p>
      </dgm:t>
    </dgm:pt>
    <dgm:pt modelId="{B90962FF-455A-42F8-97ED-56AD823384A8}" type="parTrans" cxnId="{56467C89-11B9-4807-AF93-BF68E0EB0010}">
      <dgm:prSet/>
      <dgm:spPr/>
      <dgm:t>
        <a:bodyPr/>
        <a:lstStyle/>
        <a:p>
          <a:endParaRPr lang="en-US"/>
        </a:p>
      </dgm:t>
    </dgm:pt>
    <dgm:pt modelId="{24F0402D-453E-434F-B3E2-BFE8AF8D3004}" type="sibTrans" cxnId="{56467C89-11B9-4807-AF93-BF68E0EB0010}">
      <dgm:prSet/>
      <dgm:spPr/>
      <dgm:t>
        <a:bodyPr/>
        <a:lstStyle/>
        <a:p>
          <a:endParaRPr lang="en-US"/>
        </a:p>
      </dgm:t>
    </dgm:pt>
    <dgm:pt modelId="{C06A7764-A1DE-4138-8C89-7682D23C1E2D}">
      <dgm:prSet phldrT="[Text]" custT="1"/>
      <dgm:spPr/>
      <dgm:t>
        <a:bodyPr/>
        <a:lstStyle/>
        <a:p>
          <a:r>
            <a: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</a:t>
          </a:r>
        </a:p>
      </dgm:t>
    </dgm:pt>
    <dgm:pt modelId="{A708FAFC-43A6-4558-93BE-75E0113B2AD1}" type="parTrans" cxnId="{A8148148-324F-4B8B-82CE-CEBE1C26C6A6}">
      <dgm:prSet/>
      <dgm:spPr/>
      <dgm:t>
        <a:bodyPr/>
        <a:lstStyle/>
        <a:p>
          <a:endParaRPr lang="en-US"/>
        </a:p>
      </dgm:t>
    </dgm:pt>
    <dgm:pt modelId="{F6950AAD-15CE-47C2-A965-D05C41B11C51}" type="sibTrans" cxnId="{A8148148-324F-4B8B-82CE-CEBE1C26C6A6}">
      <dgm:prSet/>
      <dgm:spPr/>
      <dgm:t>
        <a:bodyPr/>
        <a:lstStyle/>
        <a:p>
          <a:endParaRPr lang="en-US"/>
        </a:p>
      </dgm:t>
    </dgm:pt>
    <dgm:pt modelId="{C9CA6498-1063-4A01-81D0-12B31FA55F9D}">
      <dgm:prSet phldrT="[Text]" custT="1"/>
      <dgm:spPr/>
      <dgm:t>
        <a:bodyPr/>
        <a:lstStyle/>
        <a:p>
          <a:r>
            <a: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Modify</a:t>
          </a:r>
        </a:p>
      </dgm:t>
    </dgm:pt>
    <dgm:pt modelId="{E72CE0EE-3656-44FE-9A9F-14AFA7497C21}" type="parTrans" cxnId="{862C5818-FEFB-4099-BD61-6AC4F1BD084B}">
      <dgm:prSet/>
      <dgm:spPr/>
      <dgm:t>
        <a:bodyPr/>
        <a:lstStyle/>
        <a:p>
          <a:endParaRPr lang="en-US"/>
        </a:p>
      </dgm:t>
    </dgm:pt>
    <dgm:pt modelId="{B287ED9E-17A7-47C9-A6CB-F9A52D5273C2}" type="sibTrans" cxnId="{862C5818-FEFB-4099-BD61-6AC4F1BD084B}">
      <dgm:prSet/>
      <dgm:spPr/>
      <dgm:t>
        <a:bodyPr/>
        <a:lstStyle/>
        <a:p>
          <a:endParaRPr lang="en-US"/>
        </a:p>
      </dgm:t>
    </dgm:pt>
    <dgm:pt modelId="{51C37417-81F3-43B7-8CDD-A36117764D2C}">
      <dgm:prSet phldrT="[Text]" custT="1"/>
      <dgm:spPr/>
      <dgm:t>
        <a:bodyPr/>
        <a:lstStyle/>
        <a:p>
          <a:r>
            <a: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Redistribute</a:t>
          </a:r>
        </a:p>
      </dgm:t>
    </dgm:pt>
    <dgm:pt modelId="{A47982C5-9AB4-404A-85B3-C3C4867FE812}" type="parTrans" cxnId="{87673382-73FC-4C01-B9B0-8C7BD47C85B3}">
      <dgm:prSet/>
      <dgm:spPr/>
      <dgm:t>
        <a:bodyPr/>
        <a:lstStyle/>
        <a:p>
          <a:endParaRPr lang="en-US"/>
        </a:p>
      </dgm:t>
    </dgm:pt>
    <dgm:pt modelId="{2406B10E-4736-43DF-8752-115CCAD494B0}" type="sibTrans" cxnId="{87673382-73FC-4C01-B9B0-8C7BD47C85B3}">
      <dgm:prSet/>
      <dgm:spPr/>
      <dgm:t>
        <a:bodyPr/>
        <a:lstStyle/>
        <a:p>
          <a:endParaRPr lang="en-US"/>
        </a:p>
      </dgm:t>
    </dgm:pt>
    <dgm:pt modelId="{5DCCD430-FFE4-4E2B-90CC-30747B41336B}">
      <dgm:prSet phldrT="[Text]" custT="1"/>
      <dgm:spPr/>
      <dgm:t>
        <a:bodyPr/>
        <a:lstStyle/>
        <a:p>
          <a:r>
            <a: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Copy</a:t>
          </a:r>
        </a:p>
      </dgm:t>
    </dgm:pt>
    <dgm:pt modelId="{EA4251E9-E593-4091-84DA-357029769006}" type="parTrans" cxnId="{9381A465-DA56-4203-92DC-410050E49109}">
      <dgm:prSet/>
      <dgm:spPr/>
      <dgm:t>
        <a:bodyPr/>
        <a:lstStyle/>
        <a:p>
          <a:endParaRPr lang="en-US"/>
        </a:p>
      </dgm:t>
    </dgm:pt>
    <dgm:pt modelId="{48C6BEB6-0FCD-461B-85C3-733D2EB868F7}" type="sibTrans" cxnId="{9381A465-DA56-4203-92DC-410050E49109}">
      <dgm:prSet/>
      <dgm:spPr/>
      <dgm:t>
        <a:bodyPr/>
        <a:lstStyle/>
        <a:p>
          <a:endParaRPr lang="en-US"/>
        </a:p>
      </dgm:t>
    </dgm:pt>
    <dgm:pt modelId="{04BC88D0-8093-4BC8-8EC1-230A48F6E0C9}" type="pres">
      <dgm:prSet presAssocID="{CB379C79-5675-491D-B467-C593BC34FDE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93A5FBC-C2BD-45BA-9B67-FEB0D379499F}" type="pres">
      <dgm:prSet presAssocID="{C0EAC771-A4AC-440D-82FD-4BFD1E6BE2A1}" presName="centerShape" presStyleLbl="node0" presStyleIdx="0" presStyleCnt="1"/>
      <dgm:spPr/>
    </dgm:pt>
    <dgm:pt modelId="{DEBA457B-587E-4949-8EB1-49ABF5C256ED}" type="pres">
      <dgm:prSet presAssocID="{C06A7764-A1DE-4138-8C89-7682D23C1E2D}" presName="node" presStyleLbl="node1" presStyleIdx="0" presStyleCnt="4">
        <dgm:presLayoutVars>
          <dgm:bulletEnabled val="1"/>
        </dgm:presLayoutVars>
      </dgm:prSet>
      <dgm:spPr/>
    </dgm:pt>
    <dgm:pt modelId="{3C42738D-A1D7-4A1D-81AB-235F8F599386}" type="pres">
      <dgm:prSet presAssocID="{C06A7764-A1DE-4138-8C89-7682D23C1E2D}" presName="dummy" presStyleCnt="0"/>
      <dgm:spPr/>
    </dgm:pt>
    <dgm:pt modelId="{022489CE-9017-4560-92A5-D21B97FF2055}" type="pres">
      <dgm:prSet presAssocID="{F6950AAD-15CE-47C2-A965-D05C41B11C51}" presName="sibTrans" presStyleLbl="sibTrans2D1" presStyleIdx="0" presStyleCnt="4"/>
      <dgm:spPr/>
    </dgm:pt>
    <dgm:pt modelId="{FFCCE52B-A4B0-4025-8898-295587B33B33}" type="pres">
      <dgm:prSet presAssocID="{C9CA6498-1063-4A01-81D0-12B31FA55F9D}" presName="node" presStyleLbl="node1" presStyleIdx="1" presStyleCnt="4">
        <dgm:presLayoutVars>
          <dgm:bulletEnabled val="1"/>
        </dgm:presLayoutVars>
      </dgm:prSet>
      <dgm:spPr/>
    </dgm:pt>
    <dgm:pt modelId="{E7EA0ED0-3C85-43BE-AC2F-848C176BD8D2}" type="pres">
      <dgm:prSet presAssocID="{C9CA6498-1063-4A01-81D0-12B31FA55F9D}" presName="dummy" presStyleCnt="0"/>
      <dgm:spPr/>
    </dgm:pt>
    <dgm:pt modelId="{1D867CF2-9ED5-4481-811F-20E92449AF57}" type="pres">
      <dgm:prSet presAssocID="{B287ED9E-17A7-47C9-A6CB-F9A52D5273C2}" presName="sibTrans" presStyleLbl="sibTrans2D1" presStyleIdx="1" presStyleCnt="4"/>
      <dgm:spPr/>
    </dgm:pt>
    <dgm:pt modelId="{586E41BF-7D14-48B4-A15A-A760179715D3}" type="pres">
      <dgm:prSet presAssocID="{51C37417-81F3-43B7-8CDD-A36117764D2C}" presName="node" presStyleLbl="node1" presStyleIdx="2" presStyleCnt="4" custScaleX="136098" custScaleY="84654">
        <dgm:presLayoutVars>
          <dgm:bulletEnabled val="1"/>
        </dgm:presLayoutVars>
      </dgm:prSet>
      <dgm:spPr/>
    </dgm:pt>
    <dgm:pt modelId="{314A4528-10A4-45A8-83C9-B957065A5FE5}" type="pres">
      <dgm:prSet presAssocID="{51C37417-81F3-43B7-8CDD-A36117764D2C}" presName="dummy" presStyleCnt="0"/>
      <dgm:spPr/>
    </dgm:pt>
    <dgm:pt modelId="{A31457C6-E5FD-4135-BAE5-2FA130209C2B}" type="pres">
      <dgm:prSet presAssocID="{2406B10E-4736-43DF-8752-115CCAD494B0}" presName="sibTrans" presStyleLbl="sibTrans2D1" presStyleIdx="2" presStyleCnt="4"/>
      <dgm:spPr/>
    </dgm:pt>
    <dgm:pt modelId="{92D5CADB-2062-4B19-96AA-8ECEC25AA070}" type="pres">
      <dgm:prSet presAssocID="{5DCCD430-FFE4-4E2B-90CC-30747B41336B}" presName="node" presStyleLbl="node1" presStyleIdx="3" presStyleCnt="4">
        <dgm:presLayoutVars>
          <dgm:bulletEnabled val="1"/>
        </dgm:presLayoutVars>
      </dgm:prSet>
      <dgm:spPr/>
    </dgm:pt>
    <dgm:pt modelId="{DEEEDE64-83F1-4DCA-8F85-4034D3DE7DBC}" type="pres">
      <dgm:prSet presAssocID="{5DCCD430-FFE4-4E2B-90CC-30747B41336B}" presName="dummy" presStyleCnt="0"/>
      <dgm:spPr/>
    </dgm:pt>
    <dgm:pt modelId="{5D4D6AE3-8D35-41E1-B720-3F35EEB8519D}" type="pres">
      <dgm:prSet presAssocID="{48C6BEB6-0FCD-461B-85C3-733D2EB868F7}" presName="sibTrans" presStyleLbl="sibTrans2D1" presStyleIdx="3" presStyleCnt="4"/>
      <dgm:spPr/>
    </dgm:pt>
  </dgm:ptLst>
  <dgm:cxnLst>
    <dgm:cxn modelId="{862C5818-FEFB-4099-BD61-6AC4F1BD084B}" srcId="{C0EAC771-A4AC-440D-82FD-4BFD1E6BE2A1}" destId="{C9CA6498-1063-4A01-81D0-12B31FA55F9D}" srcOrd="1" destOrd="0" parTransId="{E72CE0EE-3656-44FE-9A9F-14AFA7497C21}" sibTransId="{B287ED9E-17A7-47C9-A6CB-F9A52D5273C2}"/>
    <dgm:cxn modelId="{2861082A-3A6A-4EBF-99C2-5CE826530AB4}" type="presOf" srcId="{C0EAC771-A4AC-440D-82FD-4BFD1E6BE2A1}" destId="{393A5FBC-C2BD-45BA-9B67-FEB0D379499F}" srcOrd="0" destOrd="0" presId="urn:microsoft.com/office/officeart/2005/8/layout/radial6#1"/>
    <dgm:cxn modelId="{F2291E2F-9E8B-4378-9DBD-CE642C79209E}" type="presOf" srcId="{C06A7764-A1DE-4138-8C89-7682D23C1E2D}" destId="{DEBA457B-587E-4949-8EB1-49ABF5C256ED}" srcOrd="0" destOrd="0" presId="urn:microsoft.com/office/officeart/2005/8/layout/radial6#1"/>
    <dgm:cxn modelId="{08A86B3E-B2DC-472D-B063-7AECA4073EC1}" type="presOf" srcId="{CB379C79-5675-491D-B467-C593BC34FDEF}" destId="{04BC88D0-8093-4BC8-8EC1-230A48F6E0C9}" srcOrd="0" destOrd="0" presId="urn:microsoft.com/office/officeart/2005/8/layout/radial6#1"/>
    <dgm:cxn modelId="{7677923E-4420-41B8-99C2-9F87B0C4EBA6}" type="presOf" srcId="{51C37417-81F3-43B7-8CDD-A36117764D2C}" destId="{586E41BF-7D14-48B4-A15A-A760179715D3}" srcOrd="0" destOrd="0" presId="urn:microsoft.com/office/officeart/2005/8/layout/radial6#1"/>
    <dgm:cxn modelId="{EEB3BB40-397C-4F26-A10C-F6FF9095451D}" type="presOf" srcId="{5DCCD430-FFE4-4E2B-90CC-30747B41336B}" destId="{92D5CADB-2062-4B19-96AA-8ECEC25AA070}" srcOrd="0" destOrd="0" presId="urn:microsoft.com/office/officeart/2005/8/layout/radial6#1"/>
    <dgm:cxn modelId="{9381A465-DA56-4203-92DC-410050E49109}" srcId="{C0EAC771-A4AC-440D-82FD-4BFD1E6BE2A1}" destId="{5DCCD430-FFE4-4E2B-90CC-30747B41336B}" srcOrd="3" destOrd="0" parTransId="{EA4251E9-E593-4091-84DA-357029769006}" sibTransId="{48C6BEB6-0FCD-461B-85C3-733D2EB868F7}"/>
    <dgm:cxn modelId="{A8148148-324F-4B8B-82CE-CEBE1C26C6A6}" srcId="{C0EAC771-A4AC-440D-82FD-4BFD1E6BE2A1}" destId="{C06A7764-A1DE-4138-8C89-7682D23C1E2D}" srcOrd="0" destOrd="0" parTransId="{A708FAFC-43A6-4558-93BE-75E0113B2AD1}" sibTransId="{F6950AAD-15CE-47C2-A965-D05C41B11C51}"/>
    <dgm:cxn modelId="{87673382-73FC-4C01-B9B0-8C7BD47C85B3}" srcId="{C0EAC771-A4AC-440D-82FD-4BFD1E6BE2A1}" destId="{51C37417-81F3-43B7-8CDD-A36117764D2C}" srcOrd="2" destOrd="0" parTransId="{A47982C5-9AB4-404A-85B3-C3C4867FE812}" sibTransId="{2406B10E-4736-43DF-8752-115CCAD494B0}"/>
    <dgm:cxn modelId="{420DE284-BA37-4B1C-8D20-D24659E90775}" type="presOf" srcId="{F6950AAD-15CE-47C2-A965-D05C41B11C51}" destId="{022489CE-9017-4560-92A5-D21B97FF2055}" srcOrd="0" destOrd="0" presId="urn:microsoft.com/office/officeart/2005/8/layout/radial6#1"/>
    <dgm:cxn modelId="{56467C89-11B9-4807-AF93-BF68E0EB0010}" srcId="{CB379C79-5675-491D-B467-C593BC34FDEF}" destId="{C0EAC771-A4AC-440D-82FD-4BFD1E6BE2A1}" srcOrd="0" destOrd="0" parTransId="{B90962FF-455A-42F8-97ED-56AD823384A8}" sibTransId="{24F0402D-453E-434F-B3E2-BFE8AF8D3004}"/>
    <dgm:cxn modelId="{4927728C-4FED-426B-9191-0CBCBA23B1A4}" type="presOf" srcId="{2406B10E-4736-43DF-8752-115CCAD494B0}" destId="{A31457C6-E5FD-4135-BAE5-2FA130209C2B}" srcOrd="0" destOrd="0" presId="urn:microsoft.com/office/officeart/2005/8/layout/radial6#1"/>
    <dgm:cxn modelId="{4D9D59A2-9092-441C-AB6C-EF280D3E28C0}" type="presOf" srcId="{C9CA6498-1063-4A01-81D0-12B31FA55F9D}" destId="{FFCCE52B-A4B0-4025-8898-295587B33B33}" srcOrd="0" destOrd="0" presId="urn:microsoft.com/office/officeart/2005/8/layout/radial6#1"/>
    <dgm:cxn modelId="{F3B02ABF-46E4-4287-AE4D-2532EE092376}" type="presOf" srcId="{B287ED9E-17A7-47C9-A6CB-F9A52D5273C2}" destId="{1D867CF2-9ED5-4481-811F-20E92449AF57}" srcOrd="0" destOrd="0" presId="urn:microsoft.com/office/officeart/2005/8/layout/radial6#1"/>
    <dgm:cxn modelId="{C9A039C8-B108-4A5E-96AD-485AA8E3EF3C}" type="presOf" srcId="{48C6BEB6-0FCD-461B-85C3-733D2EB868F7}" destId="{5D4D6AE3-8D35-41E1-B720-3F35EEB8519D}" srcOrd="0" destOrd="0" presId="urn:microsoft.com/office/officeart/2005/8/layout/radial6#1"/>
    <dgm:cxn modelId="{E2ABD9B4-CF79-4CE7-96F2-DF57D74E6CD8}" type="presParOf" srcId="{04BC88D0-8093-4BC8-8EC1-230A48F6E0C9}" destId="{393A5FBC-C2BD-45BA-9B67-FEB0D379499F}" srcOrd="0" destOrd="0" presId="urn:microsoft.com/office/officeart/2005/8/layout/radial6#1"/>
    <dgm:cxn modelId="{008A3F4D-5AE3-4268-A1A8-6819BCBD1843}" type="presParOf" srcId="{04BC88D0-8093-4BC8-8EC1-230A48F6E0C9}" destId="{DEBA457B-587E-4949-8EB1-49ABF5C256ED}" srcOrd="1" destOrd="0" presId="urn:microsoft.com/office/officeart/2005/8/layout/radial6#1"/>
    <dgm:cxn modelId="{BD811A3C-CE74-42D8-9D5F-7EB050DD04C0}" type="presParOf" srcId="{04BC88D0-8093-4BC8-8EC1-230A48F6E0C9}" destId="{3C42738D-A1D7-4A1D-81AB-235F8F599386}" srcOrd="2" destOrd="0" presId="urn:microsoft.com/office/officeart/2005/8/layout/radial6#1"/>
    <dgm:cxn modelId="{5D5767F0-E1F2-4E6A-A81D-6F9D447DA586}" type="presParOf" srcId="{04BC88D0-8093-4BC8-8EC1-230A48F6E0C9}" destId="{022489CE-9017-4560-92A5-D21B97FF2055}" srcOrd="3" destOrd="0" presId="urn:microsoft.com/office/officeart/2005/8/layout/radial6#1"/>
    <dgm:cxn modelId="{839B75E5-DAB0-465D-9E14-5077DEA68528}" type="presParOf" srcId="{04BC88D0-8093-4BC8-8EC1-230A48F6E0C9}" destId="{FFCCE52B-A4B0-4025-8898-295587B33B33}" srcOrd="4" destOrd="0" presId="urn:microsoft.com/office/officeart/2005/8/layout/radial6#1"/>
    <dgm:cxn modelId="{0C797ACB-8DA0-4611-8972-CCD3147250FA}" type="presParOf" srcId="{04BC88D0-8093-4BC8-8EC1-230A48F6E0C9}" destId="{E7EA0ED0-3C85-43BE-AC2F-848C176BD8D2}" srcOrd="5" destOrd="0" presId="urn:microsoft.com/office/officeart/2005/8/layout/radial6#1"/>
    <dgm:cxn modelId="{6C7540C4-8CAC-4CD4-B3DA-8025DA257FDA}" type="presParOf" srcId="{04BC88D0-8093-4BC8-8EC1-230A48F6E0C9}" destId="{1D867CF2-9ED5-4481-811F-20E92449AF57}" srcOrd="6" destOrd="0" presId="urn:microsoft.com/office/officeart/2005/8/layout/radial6#1"/>
    <dgm:cxn modelId="{FD163041-5EE2-40F4-8968-EAA7EC90604B}" type="presParOf" srcId="{04BC88D0-8093-4BC8-8EC1-230A48F6E0C9}" destId="{586E41BF-7D14-48B4-A15A-A760179715D3}" srcOrd="7" destOrd="0" presId="urn:microsoft.com/office/officeart/2005/8/layout/radial6#1"/>
    <dgm:cxn modelId="{BC2CDF05-978B-433D-99A2-5BBDB9E3E47C}" type="presParOf" srcId="{04BC88D0-8093-4BC8-8EC1-230A48F6E0C9}" destId="{314A4528-10A4-45A8-83C9-B957065A5FE5}" srcOrd="8" destOrd="0" presId="urn:microsoft.com/office/officeart/2005/8/layout/radial6#1"/>
    <dgm:cxn modelId="{904E347C-3661-46AA-9B42-CB1D13B80D10}" type="presParOf" srcId="{04BC88D0-8093-4BC8-8EC1-230A48F6E0C9}" destId="{A31457C6-E5FD-4135-BAE5-2FA130209C2B}" srcOrd="9" destOrd="0" presId="urn:microsoft.com/office/officeart/2005/8/layout/radial6#1"/>
    <dgm:cxn modelId="{D26BC158-E9A2-46C3-813B-609DFAE28E90}" type="presParOf" srcId="{04BC88D0-8093-4BC8-8EC1-230A48F6E0C9}" destId="{92D5CADB-2062-4B19-96AA-8ECEC25AA070}" srcOrd="10" destOrd="0" presId="urn:microsoft.com/office/officeart/2005/8/layout/radial6#1"/>
    <dgm:cxn modelId="{B5C48EE9-F7B0-4379-8F4A-4960C34E2297}" type="presParOf" srcId="{04BC88D0-8093-4BC8-8EC1-230A48F6E0C9}" destId="{DEEEDE64-83F1-4DCA-8F85-4034D3DE7DBC}" srcOrd="11" destOrd="0" presId="urn:microsoft.com/office/officeart/2005/8/layout/radial6#1"/>
    <dgm:cxn modelId="{1089CA8F-3E43-49B9-BD77-DFE590351B5D}" type="presParOf" srcId="{04BC88D0-8093-4BC8-8EC1-230A48F6E0C9}" destId="{5D4D6AE3-8D35-41E1-B720-3F35EEB8519D}" srcOrd="12" destOrd="0" presId="urn:microsoft.com/office/officeart/2005/8/layout/radial6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D6AE3-8D35-41E1-B720-3F35EEB8519D}">
      <dsp:nvSpPr>
        <dsp:cNvPr id="0" name=""/>
        <dsp:cNvSpPr/>
      </dsp:nvSpPr>
      <dsp:spPr>
        <a:xfrm>
          <a:off x="3356703" y="787947"/>
          <a:ext cx="4868993" cy="4868993"/>
        </a:xfrm>
        <a:prstGeom prst="blockArc">
          <a:avLst>
            <a:gd name="adj1" fmla="val 10800000"/>
            <a:gd name="adj2" fmla="val 162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1457C6-E5FD-4135-BAE5-2FA130209C2B}">
      <dsp:nvSpPr>
        <dsp:cNvPr id="0" name=""/>
        <dsp:cNvSpPr/>
      </dsp:nvSpPr>
      <dsp:spPr>
        <a:xfrm>
          <a:off x="3356703" y="787947"/>
          <a:ext cx="4868993" cy="4868993"/>
        </a:xfrm>
        <a:prstGeom prst="blockArc">
          <a:avLst>
            <a:gd name="adj1" fmla="val 5400000"/>
            <a:gd name="adj2" fmla="val 108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D867CF2-9ED5-4481-811F-20E92449AF57}">
      <dsp:nvSpPr>
        <dsp:cNvPr id="0" name=""/>
        <dsp:cNvSpPr/>
      </dsp:nvSpPr>
      <dsp:spPr>
        <a:xfrm>
          <a:off x="3356703" y="787947"/>
          <a:ext cx="4868993" cy="4868993"/>
        </a:xfrm>
        <a:prstGeom prst="blockArc">
          <a:avLst>
            <a:gd name="adj1" fmla="val 0"/>
            <a:gd name="adj2" fmla="val 54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2489CE-9017-4560-92A5-D21B97FF2055}">
      <dsp:nvSpPr>
        <dsp:cNvPr id="0" name=""/>
        <dsp:cNvSpPr/>
      </dsp:nvSpPr>
      <dsp:spPr>
        <a:xfrm>
          <a:off x="3356703" y="787947"/>
          <a:ext cx="4868993" cy="4868993"/>
        </a:xfrm>
        <a:prstGeom prst="blockArc">
          <a:avLst>
            <a:gd name="adj1" fmla="val 16200000"/>
            <a:gd name="adj2" fmla="val 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93A5FBC-C2BD-45BA-9B67-FEB0D379499F}">
      <dsp:nvSpPr>
        <dsp:cNvPr id="0" name=""/>
        <dsp:cNvSpPr/>
      </dsp:nvSpPr>
      <dsp:spPr bwMode="white">
        <a:xfrm>
          <a:off x="4671417" y="2102661"/>
          <a:ext cx="2239565" cy="22395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Freedom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of </a:t>
          </a:r>
          <a:r>
            <a:rPr lang="en-US" sz="31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Software</a:t>
          </a:r>
        </a:p>
      </dsp:txBody>
      <dsp:txXfrm>
        <a:off x="4999394" y="2430638"/>
        <a:ext cx="1583611" cy="1583611"/>
      </dsp:txXfrm>
    </dsp:sp>
    <dsp:sp modelId="{DEBA457B-587E-4949-8EB1-49ABF5C256ED}">
      <dsp:nvSpPr>
        <dsp:cNvPr id="0" name=""/>
        <dsp:cNvSpPr/>
      </dsp:nvSpPr>
      <dsp:spPr bwMode="white">
        <a:xfrm>
          <a:off x="5007352" y="60536"/>
          <a:ext cx="1567695" cy="15676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</a:t>
          </a:r>
        </a:p>
      </dsp:txBody>
      <dsp:txXfrm>
        <a:off x="5236936" y="290120"/>
        <a:ext cx="1108527" cy="1108527"/>
      </dsp:txXfrm>
    </dsp:sp>
    <dsp:sp modelId="{FFCCE52B-A4B0-4025-8898-295587B33B33}">
      <dsp:nvSpPr>
        <dsp:cNvPr id="0" name=""/>
        <dsp:cNvSpPr/>
      </dsp:nvSpPr>
      <dsp:spPr bwMode="white">
        <a:xfrm>
          <a:off x="7385411" y="2438596"/>
          <a:ext cx="1567695" cy="15676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Modify</a:t>
          </a:r>
        </a:p>
      </dsp:txBody>
      <dsp:txXfrm>
        <a:off x="7614995" y="2668180"/>
        <a:ext cx="1108527" cy="1108527"/>
      </dsp:txXfrm>
    </dsp:sp>
    <dsp:sp modelId="{586E41BF-7D14-48B4-A15A-A760179715D3}">
      <dsp:nvSpPr>
        <dsp:cNvPr id="0" name=""/>
        <dsp:cNvSpPr/>
      </dsp:nvSpPr>
      <dsp:spPr bwMode="white">
        <a:xfrm>
          <a:off x="4724398" y="4936945"/>
          <a:ext cx="2133602" cy="13271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Redistribute</a:t>
          </a:r>
        </a:p>
      </dsp:txBody>
      <dsp:txXfrm>
        <a:off x="5036857" y="5131297"/>
        <a:ext cx="1508684" cy="938413"/>
      </dsp:txXfrm>
    </dsp:sp>
    <dsp:sp modelId="{92D5CADB-2062-4B19-96AA-8ECEC25AA070}">
      <dsp:nvSpPr>
        <dsp:cNvPr id="0" name=""/>
        <dsp:cNvSpPr/>
      </dsp:nvSpPr>
      <dsp:spPr bwMode="white">
        <a:xfrm>
          <a:off x="2629292" y="2438596"/>
          <a:ext cx="1567695" cy="15676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Copy</a:t>
          </a:r>
        </a:p>
      </dsp:txBody>
      <dsp:txXfrm>
        <a:off x="2858876" y="2668180"/>
        <a:ext cx="1108527" cy="1108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#1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dstNode" val="node"/>
                    <dgm:param type="begSty" val="noArr"/>
                    <dgm:param type="endSty" val="noArr"/>
                    <dgm:param type="connRout" val="curve"/>
                    <dgm:param type="begPts" val="ctr"/>
                    <dgm:param type="endPts" val="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srcNode" val="dummyConnPt"/>
                    <dgm:param type="dstNode" val="dummyConnPt"/>
                    <dgm:param type="begSty" val="noArr"/>
                    <dgm:param type="endSty" val="noArr"/>
                    <dgm:param type="connRout" val="longCurve"/>
                    <dgm:param type="begPts" val="bCtr"/>
                    <dgm:param type="endPts" val="t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t" anchorCtr="0" compatLnSpc="1"/>
          <a:lstStyle>
            <a:lvl1pPr defTabSz="932180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t" anchorCtr="0" compatLnSpc="1"/>
          <a:lstStyle>
            <a:lvl1pPr algn="r" defTabSz="932180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C12B9F6-F122-491A-95C6-E018732BC688}" type="datetimeFigureOut">
              <a:rPr lang="en-US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b" anchorCtr="0" compatLnSpc="1"/>
          <a:lstStyle>
            <a:lvl1pPr defTabSz="932180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b" anchorCtr="0" compatLnSpc="1"/>
          <a:lstStyle>
            <a:lvl1pPr algn="r" defTabSz="932180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74A5A1-6F31-47AA-9657-1BF1CA7CA9C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t" anchorCtr="0" compatLnSpc="1"/>
          <a:lstStyle>
            <a:lvl1pPr defTabSz="932180">
              <a:defRPr sz="1200">
                <a:latin typeface="Calibri" panose="020F050202020403020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t" anchorCtr="0" compatLnSpc="1"/>
          <a:lstStyle>
            <a:lvl1pPr algn="r" defTabSz="932180">
              <a:defRPr sz="1200">
                <a:latin typeface="Calibri" panose="020F050202020403020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73E206-1088-4AFE-A316-394B348E78B4}" type="datetimeFigureOut">
              <a:rPr lang="zh-CN" altLang="en-US"/>
              <a:t>2022/8/15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b" anchorCtr="0" compatLnSpc="1"/>
          <a:lstStyle>
            <a:lvl1pPr defTabSz="932180">
              <a:defRPr sz="1200">
                <a:latin typeface="Calibri" panose="020F050202020403020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b" anchorCtr="0" compatLnSpc="1"/>
          <a:lstStyle>
            <a:lvl1pPr algn="r" defTabSz="932180">
              <a:defRPr sz="1200">
                <a:latin typeface="Calibri" panose="020F050202020403020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FF8422B-51DA-4E7A-B534-C1AEC8577A48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SimSun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SimSun" panose="02010600030101010101" pitchFamily="2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SimSun" panose="02010600030101010101" pitchFamily="2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SimSun" panose="02010600030101010101" pitchFamily="2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SimSun" panose="02010600030101010101" pitchFamily="2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667003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b="1" kern="1200" baseline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Slide Number Placeholder 20"/>
          <p:cNvSpPr>
            <a:spLocks noGrp="1"/>
          </p:cNvSpPr>
          <p:nvPr>
            <p:ph type="sldNum" sz="quarter" idx="10"/>
          </p:nvPr>
        </p:nvSpPr>
        <p:spPr>
          <a:xfrm>
            <a:off x="11563351" y="6400803"/>
            <a:ext cx="609600" cy="365125"/>
          </a:xfrm>
        </p:spPr>
        <p:txBody>
          <a:bodyPr/>
          <a:lstStyle>
            <a:lvl1pPr algn="r">
              <a:defRPr sz="1200" b="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E4B53CD-B0DF-407C-A8F3-A0C66FA0C162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694534"/>
            <a:ext cx="11089951" cy="569175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  <a:lvl2pPr marL="567055" indent="-276225">
              <a:defRPr baseline="0"/>
            </a:lvl2pPr>
            <a:lvl3pPr marL="798830" indent="-231775">
              <a:buFont typeface="Courier New" panose="02070309020205020404" pitchFamily="49" charset="0"/>
              <a:buChar char="o"/>
              <a:defRPr baseline="0"/>
            </a:lvl3pPr>
            <a:lvl4pPr marL="973455" indent="-174625">
              <a:buFont typeface="Arial" panose="020B0604020202020204" pitchFamily="34" charset="0"/>
              <a:buChar char="•"/>
              <a:defRPr baseline="0"/>
            </a:lvl4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62000" y="0"/>
            <a:ext cx="11430000" cy="68580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20"/>
          <p:cNvSpPr>
            <a:spLocks noGrp="1"/>
          </p:cNvSpPr>
          <p:nvPr>
            <p:ph type="sldNum" sz="quarter" idx="10"/>
          </p:nvPr>
        </p:nvSpPr>
        <p:spPr>
          <a:xfrm>
            <a:off x="11582400" y="6464303"/>
            <a:ext cx="609600" cy="365125"/>
          </a:xfrm>
        </p:spPr>
        <p:txBody>
          <a:bodyPr/>
          <a:lstStyle>
            <a:lvl1pPr algn="r">
              <a:defRPr sz="1200" b="0" i="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87292F9-12FB-4EB8-BB25-48F145765673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990600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9FFFB4-400D-1240-AB24-6F86C96D4DFB}" type="datetimeFigureOut">
              <a:rPr lang="en-US" smtClean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5777D43-CACF-4401-B051-E29C008E35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random/>
  </p:transition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org/os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oss4g.org/" TargetMode="External"/><Relationship Id="rId2" Type="http://schemas.openxmlformats.org/officeDocument/2006/relationships/hyperlink" Target="https://www.osgeo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orymaps.hcmgis.vn/show-story?slug=5ccaba7e48201-FOSS4G-Archive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geospatial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qgis.org/en/site/forusers/download.html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gis.org/en/docs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ree_Software_Founda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63308"/>
            <a:ext cx="9930226" cy="53374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9774" y="-5660"/>
            <a:ext cx="9144000" cy="1524000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Unit 1: </a:t>
            </a:r>
            <a:r>
              <a:rPr lang="en-US" altLang="en-US" sz="3600">
                <a:solidFill>
                  <a:srgbClr val="FF0000"/>
                </a:solidFill>
              </a:rPr>
              <a:t>QGIS Overview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96513" y="6400804"/>
            <a:ext cx="457200" cy="365125"/>
          </a:xfrm>
        </p:spPr>
        <p:txBody>
          <a:bodyPr/>
          <a:lstStyle/>
          <a:p>
            <a:pPr>
              <a:defRPr/>
            </a:pPr>
            <a:fld id="{FB455955-1896-4E3D-983F-2AD3FBC14837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10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635860"/>
            <a:ext cx="115824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source Software: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by Eric Raymond in 1998 who thought the Term “Free” would be misunderstood.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source code and certain other rights normally reserved for copyright holders are provided under a software license that meets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Definition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that is in the public domain.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license permits users to use, change, and improve the software, and to redistribute it in modified or unmodified forms.</a:t>
            </a:r>
          </a:p>
        </p:txBody>
      </p:sp>
      <p:sp>
        <p:nvSpPr>
          <p:cNvPr id="7" name="Title 2"/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Software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544485"/>
            <a:ext cx="3281445" cy="283845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11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635860"/>
            <a:ext cx="1158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source Software definition on 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Source Initiative (OSI):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https://opensource.org/osd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6268" y="1536174"/>
            <a:ext cx="11049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Free Redistribution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Source Code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Derived Works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Integrity of The Author's Source Code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No Discrimination Against Persons or Groups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No Discrimination Against Fields of Endeavor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Distribution of License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License Must Not Be Specific to a Product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License Must Not Restrict Other Software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License Must Be Technology-Neutral</a:t>
            </a:r>
          </a:p>
        </p:txBody>
      </p:sp>
      <p:sp>
        <p:nvSpPr>
          <p:cNvPr id="7" name="Title 2"/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Software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12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635860"/>
            <a:ext cx="1143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software vs. Free Software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Software and Free Software are different terms for software which comes with certain rights, or freedoms, for the user.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describe two approaches and philosophies towards free software.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often described as: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Source: a practical development methodology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Software: a social movement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Open Source software is “free” and most Free Software is “open source”</a:t>
            </a:r>
          </a:p>
        </p:txBody>
      </p:sp>
      <p:sp>
        <p:nvSpPr>
          <p:cNvPr id="7" name="Title 2"/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Free and Open Source Software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13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635860"/>
            <a:ext cx="11430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FOSS (Free and Open source Software) </a:t>
            </a:r>
            <a:r>
              <a:rPr lang="en-US" sz="3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3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FLOSS (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Free/Libre and Open Source Software)</a:t>
            </a:r>
            <a:r>
              <a:rPr lang="en-US" sz="3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now just use the term: FOSS = Free and Open Source Software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Open Source is much more prevalent in popular culture than FOSS, but software users are beginning to use the FOSS term more frequently.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most of us, the availability of source code isn’t the most important factor.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Freedom to use the software is often very attractive.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lack of licensing fees may also be important. </a:t>
            </a:r>
          </a:p>
        </p:txBody>
      </p:sp>
      <p:sp>
        <p:nvSpPr>
          <p:cNvPr id="7" name="Title 2"/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and Open Source Software</a:t>
            </a: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14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635860"/>
            <a:ext cx="11430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licenses: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Comply with the </a:t>
            </a:r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Source Definition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 approved by the </a:t>
            </a:r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brief, they allow software to be freely used, modified, and shared.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popular OSI-approved licenses: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License 2.0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BSD 3-Clause "New" or "Revised" license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BSD 2-Clause "Simplified" or "FreeBSD" license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GNU General Public License (GPL)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GNU Library or "Lesser" General Public License (LGPL)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 license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Mozilla Public License 2.0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Development and Distribution License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 Public License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Title 2"/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Free and Open Source Software</a:t>
            </a:r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695740"/>
            <a:ext cx="11353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Geospatial Foundation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not-for-profit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organization whose mission is to foster global adoption 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geospatial technology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being an inclusive software foundation devoted to an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philosophy and participatory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driven development.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https://www.osgeo.org/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FOSS4G (Free and Open Source Software for Geospatial)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annual recurring global event hosted by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since 2006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https://foss4g.org/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https://storymaps.hcmgis.vn/show-story?slug=5ccaba7e48201-FOSS4G-Archives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2"/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Free and Open Source Software</a:t>
            </a: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695740"/>
            <a:ext cx="113538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OGC (Open Geospatial Consortium)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international industry consortium of over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526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companies, government agencies and universities participating in a consensus process to develop publicly available interface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http://www.opengeospatial.org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popular OGC standards: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Map Service (WMS)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Map Tile Service (WMTS)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Feature Service (WFS)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Features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SensorThings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CityGML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GeoPackage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2"/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Free and Open Source Software</a:t>
            </a: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17</a:t>
            </a:fld>
            <a:endParaRPr lang="en-US"/>
          </a:p>
        </p:txBody>
      </p:sp>
      <p:pic>
        <p:nvPicPr>
          <p:cNvPr id="43" name="Picture 4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>
            <a:fillRect/>
          </a:stretch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118675"/>
            <a:ext cx="9678154" cy="4060916"/>
          </a:xfrm>
          <a:prstGeom prst="rect">
            <a:avLst/>
          </a:prstGeom>
        </p:spPr>
      </p:pic>
      <p:sp>
        <p:nvSpPr>
          <p:cNvPr id="8" name="Title 2"/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GIS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680766"/>
            <a:ext cx="1150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 Information System (GIS)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system designed to capture, store, manipulate, analyze, manage, and present all types of geographical data. 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Open Source GIS Software/ Libraries/ Tools:</a:t>
            </a:r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18</a:t>
            </a:fld>
            <a:endParaRPr lang="en-US"/>
          </a:p>
        </p:txBody>
      </p:sp>
      <p:pic>
        <p:nvPicPr>
          <p:cNvPr id="43" name="Picture 4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>
            <a:fillRect/>
          </a:stretch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itle 2"/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GIS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680766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GIS Software vs Proprietary Software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92350" y="1142431"/>
          <a:ext cx="798830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Proprietary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GeoSpatial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Desktop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QGIS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MapWindow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gvSIG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Manifold 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GRASS GIS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IDRISI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uDig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Intergraph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Mapping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GeoServer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ArcGIS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MapServer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QGIS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Spatial Database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GeoPackage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ESRI File Geodatabase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PostGIS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ArcSDE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19</a:t>
            </a:fld>
            <a:endParaRPr lang="en-US"/>
          </a:p>
        </p:txBody>
      </p:sp>
      <p:pic>
        <p:nvPicPr>
          <p:cNvPr id="43" name="Picture 4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>
            <a:fillRect/>
          </a:stretch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itle 2"/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QGIS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695740"/>
            <a:ext cx="117348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QGIS: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Free and Open Source GIS Software licensed under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GNU General Public License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official project of the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volunteer driven project.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Cross-platform/  multi-platform/ platform-independent software: runs on Linux, Unix, Mac OSX, Windows and Android.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and install: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qgis.org/en/site/forusers/download.html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(ver 3.14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https://qgis.org/en/docs/index.html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contribute to QGIS: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Bugs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Participate in Support Channels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 QGIS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Plugin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QGIS Core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Sponsor &amp; Donate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695741"/>
            <a:ext cx="11430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QGIS Overview</a:t>
            </a:r>
            <a:r>
              <a:rPr lang="en-US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how to download and install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Terms</a:t>
            </a:r>
            <a:r>
              <a:rPr lang="en-US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Metadata, Encoding, CRS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US" sz="3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QGIS Project</a:t>
            </a:r>
            <a:r>
              <a:rPr lang="en-US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how to install and use </a:t>
            </a:r>
            <a:r>
              <a:rPr lang="en-US" sz="3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</a:t>
            </a:r>
            <a:r>
              <a:rPr lang="en-US" sz="3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Menu, Layers list, Browser Panel, Drag and drop, Toolbars, Map Canvas, Status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HCMGIS Plugin</a:t>
            </a:r>
            <a:r>
              <a:rPr lang="en-US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Add </a:t>
            </a:r>
            <a:r>
              <a:rPr lang="en-US" sz="3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Basemap</a:t>
            </a:r>
            <a:r>
              <a:rPr lang="en-US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Vietnamese Font Converter, Merge/ Split files,…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2"/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QGIS Overview</a:t>
            </a: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20</a:t>
            </a:fld>
            <a:endParaRPr lang="en-US"/>
          </a:p>
        </p:txBody>
      </p:sp>
      <p:pic>
        <p:nvPicPr>
          <p:cNvPr id="43" name="Picture 4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>
            <a:fillRect/>
          </a:stretch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itle 2"/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QGIS Overview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695740"/>
            <a:ext cx="8001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QGIS Project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qgz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zipped version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qgs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QGIS Project: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state when working in QGIS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QGIS Project: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(blank) project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an existing project/ recent projects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Save/ Save as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properties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787668"/>
            <a:ext cx="3267075" cy="547687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21</a:t>
            </a:fld>
            <a:endParaRPr lang="en-US"/>
          </a:p>
        </p:txBody>
      </p:sp>
      <p:pic>
        <p:nvPicPr>
          <p:cNvPr id="43" name="Picture 4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>
            <a:fillRect/>
          </a:stretch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itle 2"/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QGIS Project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695740"/>
            <a:ext cx="44120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properties: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435" y="619539"/>
            <a:ext cx="7246565" cy="5784136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22</a:t>
            </a:fld>
            <a:endParaRPr lang="en-US"/>
          </a:p>
        </p:txBody>
      </p:sp>
      <p:pic>
        <p:nvPicPr>
          <p:cNvPr id="43" name="Picture 4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>
            <a:fillRect/>
          </a:stretch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itle 2"/>
          <p:cNvSpPr txBox="1">
            <a:spLocks noChangeArrowheads="1"/>
          </p:cNvSpPr>
          <p:nvPr/>
        </p:nvSpPr>
        <p:spPr>
          <a:xfrm>
            <a:off x="-2875" y="-27833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QGIS Plugins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695740"/>
            <a:ext cx="1127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QGIS Plugins: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tools/ utilities added to QGIS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513" y="1034743"/>
            <a:ext cx="3124200" cy="142643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086600" y="2762122"/>
            <a:ext cx="464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Install Plugin from zip file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" y="2611487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Install Plugin from QGIS Plugin repository (officially approved by QGIS Team)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-270" r="65000" b="46721"/>
          <a:stretch>
            <a:fillRect/>
          </a:stretch>
        </p:blipFill>
        <p:spPr>
          <a:xfrm>
            <a:off x="7783959" y="3276600"/>
            <a:ext cx="3763546" cy="25328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537" t="777" r="60000" b="16925"/>
          <a:stretch>
            <a:fillRect/>
          </a:stretch>
        </p:blipFill>
        <p:spPr>
          <a:xfrm>
            <a:off x="1600200" y="3420197"/>
            <a:ext cx="3364352" cy="2952738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23</a:t>
            </a:fld>
            <a:endParaRPr lang="en-US"/>
          </a:p>
        </p:txBody>
      </p:sp>
      <p:pic>
        <p:nvPicPr>
          <p:cNvPr id="43" name="Picture 4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>
            <a:fillRect/>
          </a:stretch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itle 2"/>
          <p:cNvSpPr txBox="1">
            <a:spLocks noChangeArrowheads="1"/>
          </p:cNvSpPr>
          <p:nvPr/>
        </p:nvSpPr>
        <p:spPr>
          <a:xfrm>
            <a:off x="-2875" y="-27833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HCMGIS Plugin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57966"/>
            <a:ext cx="7823985" cy="34568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944" y="762000"/>
            <a:ext cx="3999199" cy="54864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24</a:t>
            </a:fld>
            <a:endParaRPr lang="en-US"/>
          </a:p>
        </p:txBody>
      </p:sp>
      <p:pic>
        <p:nvPicPr>
          <p:cNvPr id="43" name="Picture 4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>
            <a:fillRect/>
          </a:stretch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itle 2"/>
          <p:cNvSpPr txBox="1">
            <a:spLocks noChangeArrowheads="1"/>
          </p:cNvSpPr>
          <p:nvPr/>
        </p:nvSpPr>
        <p:spPr>
          <a:xfrm>
            <a:off x="-2875" y="-27833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 Sample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695740"/>
            <a:ext cx="1127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QGIS Plugins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HCMGIS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OpenData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Download Free and Open Data  Choose District 3 Sample Data (Point, Line and Polygon), Check save to Disk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418" y="1752600"/>
            <a:ext cx="4917414" cy="4322086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25</a:t>
            </a:fld>
            <a:endParaRPr lang="en-US"/>
          </a:p>
        </p:txBody>
      </p:sp>
      <p:pic>
        <p:nvPicPr>
          <p:cNvPr id="43" name="Picture 4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>
            <a:fillRect/>
          </a:stretch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itle 2"/>
          <p:cNvSpPr txBox="1">
            <a:spLocks noChangeArrowheads="1"/>
          </p:cNvSpPr>
          <p:nvPr/>
        </p:nvSpPr>
        <p:spPr>
          <a:xfrm>
            <a:off x="-2875" y="-27833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QGIS GUI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75" y="657966"/>
            <a:ext cx="12192000" cy="6233543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26</a:t>
            </a:fld>
            <a:endParaRPr lang="en-US"/>
          </a:p>
        </p:txBody>
      </p:sp>
      <p:pic>
        <p:nvPicPr>
          <p:cNvPr id="43" name="Picture 4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>
            <a:fillRect/>
          </a:stretch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itle 2"/>
          <p:cNvSpPr txBox="1">
            <a:spLocks noChangeArrowheads="1"/>
          </p:cNvSpPr>
          <p:nvPr/>
        </p:nvSpPr>
        <p:spPr>
          <a:xfrm>
            <a:off x="-2875" y="-27833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Layer Properties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695740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Symbology: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Symbol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9" y="1772958"/>
            <a:ext cx="9078323" cy="4603423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27</a:t>
            </a:fld>
            <a:endParaRPr lang="en-US"/>
          </a:p>
        </p:txBody>
      </p:sp>
      <p:pic>
        <p:nvPicPr>
          <p:cNvPr id="43" name="Picture 4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>
            <a:fillRect/>
          </a:stretch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itle 2"/>
          <p:cNvSpPr txBox="1">
            <a:spLocks noChangeArrowheads="1"/>
          </p:cNvSpPr>
          <p:nvPr/>
        </p:nvSpPr>
        <p:spPr>
          <a:xfrm>
            <a:off x="-2875" y="-27833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Layer Properties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695740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Labels (using Expression)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Labeling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1810731"/>
            <a:ext cx="9041585" cy="4584793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28</a:t>
            </a:fld>
            <a:endParaRPr lang="en-US"/>
          </a:p>
        </p:txBody>
      </p:sp>
      <p:pic>
        <p:nvPicPr>
          <p:cNvPr id="43" name="Picture 4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>
            <a:fillRect/>
          </a:stretch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itle 2"/>
          <p:cNvSpPr txBox="1">
            <a:spLocks noChangeArrowheads="1"/>
          </p:cNvSpPr>
          <p:nvPr/>
        </p:nvSpPr>
        <p:spPr>
          <a:xfrm>
            <a:off x="-2875" y="-27833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Layer Properties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695740"/>
            <a:ext cx="11277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Exercises: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project in QGIS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HCMGIS Plugin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Sample Data from HCMGIS Plugin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HCMGIS Plugin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Reorder Layers, Drag and Drop, Group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Attribute Table, Select feature, Identify feature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Labeling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Symbology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2362208"/>
            <a:ext cx="7848600" cy="1211463"/>
          </a:xfrm>
        </p:spPr>
        <p:txBody>
          <a:bodyPr>
            <a:normAutofit fontScale="90000"/>
          </a:bodyPr>
          <a:lstStyle/>
          <a:p>
            <a:r>
              <a:rPr lang="en-US" sz="4400">
                <a:solidFill>
                  <a:srgbClr val="FF0000"/>
                </a:solidFill>
              </a:rPr>
              <a:t>Keep Calm </a:t>
            </a:r>
            <a:r>
              <a:rPr lang="en-US" sz="4400" dirty="0">
                <a:solidFill>
                  <a:srgbClr val="FF0000"/>
                </a:solidFill>
              </a:rPr>
              <a:t>and enjoy Learning!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455955-1896-4E3D-983F-2AD3FBC14837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695741"/>
            <a:ext cx="11430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Open Source Software?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refers to how the software is licensed.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software licensed so that: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Everyone can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use, copy, study, and change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in any way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 is available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everyone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are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voluntarily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design and functionality of the software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2"/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Software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695741"/>
            <a:ext cx="11430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 Software?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also refers to how the software is licensed.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 software is software licensed so that: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 is not available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is restricted in some way: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limiting the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computers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can be installed o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limiting the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period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can be used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limiting the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data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be processed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limiting the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features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limiting the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 of endeavor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educational, noncommercial…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2"/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 Software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695741"/>
            <a:ext cx="11430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terms?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Software (FS)?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Software (OSS)?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FOSS? (Free and Open Source Software)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FOSS4G (FOSS for Geospatial)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2"/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Terms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695741"/>
            <a:ext cx="11277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software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movement was conceived in 1983 by Richard Stallman to give the benefit of "software freedom" to computer users.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Stallman founded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Software Foundation (FSF)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1985 to provide the organizational structure to advance his Free Software ideas.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Copyleft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says that anyone who redistributes the software, with or without changes, must pass along the freedom to further copy and change it.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Copyleft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guarantees that every user has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freedom</a:t>
            </a:r>
          </a:p>
        </p:txBody>
      </p:sp>
      <p:sp>
        <p:nvSpPr>
          <p:cNvPr id="6" name="Title 2"/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Free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99" y="3915250"/>
            <a:ext cx="1619250" cy="1619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553" y="3874201"/>
            <a:ext cx="1619251" cy="16192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981200" y="5651513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01000" y="5645467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Copyleft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29200" y="4422216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695741"/>
            <a:ext cx="11277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Software: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by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Free Software Foundation"/>
              </a:rPr>
              <a:t>Free Software Foundation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(FSF)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essential freedoms of Free Software: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freedom to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as you wish, for any purpose (freedom 0).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freedom to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program works, and change it so it does your computing as you wish (freedom 1). Access to the source code is a precondition for this.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freedom to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redistribute copies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you can help others (freedom 2).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freedom to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program, and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improvements to the public, so that the whole community benefits. .</a:t>
            </a:r>
          </a:p>
        </p:txBody>
      </p:sp>
      <p:sp>
        <p:nvSpPr>
          <p:cNvPr id="6" name="Title 2"/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Free Software</a:t>
            </a: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8</a:t>
            </a:fld>
            <a:endParaRPr lang="en-US"/>
          </a:p>
        </p:txBody>
      </p:sp>
      <p:graphicFrame>
        <p:nvGraphicFramePr>
          <p:cNvPr id="2" name="Diagram 1"/>
          <p:cNvGraphicFramePr/>
          <p:nvPr/>
        </p:nvGraphicFramePr>
        <p:xfrm>
          <a:off x="609600" y="0"/>
          <a:ext cx="11582400" cy="632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8" t="7792" r="18619" b="5808"/>
          <a:stretch>
            <a:fillRect/>
          </a:stretch>
        </p:blipFill>
        <p:spPr>
          <a:xfrm>
            <a:off x="7099330" y="985405"/>
            <a:ext cx="2906714" cy="411480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57" y="990404"/>
            <a:ext cx="2754679" cy="411480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0" y="5562116"/>
            <a:ext cx="480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</a:t>
            </a:r>
            <a:r>
              <a:rPr lang="en-US" sz="28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Freedom/ Liberty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24600" y="5466072"/>
            <a:ext cx="502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as Free Beer, Free of Charge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275233" y="1013596"/>
            <a:ext cx="2554908" cy="4114801"/>
            <a:chOff x="3393877" y="974441"/>
            <a:chExt cx="2168723" cy="3581323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3393878" y="974441"/>
              <a:ext cx="2168722" cy="3556164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393877" y="1022082"/>
              <a:ext cx="2104041" cy="3533682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2"/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Free Software</a:t>
            </a:r>
          </a:p>
        </p:txBody>
      </p:sp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1490</Words>
  <Application>Microsoft Office PowerPoint</Application>
  <PresentationFormat>Widescreen</PresentationFormat>
  <Paragraphs>231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Corbel</vt:lpstr>
      <vt:lpstr>Courier New</vt:lpstr>
      <vt:lpstr>Times New Roman</vt:lpstr>
      <vt:lpstr>Wingdings</vt:lpstr>
      <vt:lpstr>Parallax</vt:lpstr>
      <vt:lpstr>Unit 1: QGIS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Keep Calm and enjoy Learning!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thông tin quản lý</dc:title>
  <dc:creator>Tran Quan</dc:creator>
  <cp:lastModifiedBy>QUACH DONG THANG</cp:lastModifiedBy>
  <cp:revision>2236</cp:revision>
  <dcterms:created xsi:type="dcterms:W3CDTF">2009-07-24T04:24:00Z</dcterms:created>
  <dcterms:modified xsi:type="dcterms:W3CDTF">2022-08-15T02:05:58Z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B5AFFA84F136494BBBB59DBF743CA186</vt:lpwstr>
  </property>
  <property fmtid="{D5CDD505-2E9C-101B-9397-08002B2CF9AE}" pid="3" name="KSOProductBuildVer">
    <vt:lpwstr>1033-11.2.0.11074</vt:lpwstr>
  </property>
</Properties>
</file>