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30" r:id="rId3"/>
    <p:sldId id="521" r:id="rId4"/>
    <p:sldId id="500" r:id="rId5"/>
    <p:sldId id="522" r:id="rId6"/>
    <p:sldId id="524" r:id="rId7"/>
    <p:sldId id="523" r:id="rId8"/>
    <p:sldId id="525" r:id="rId9"/>
    <p:sldId id="526" r:id="rId10"/>
    <p:sldId id="527" r:id="rId11"/>
    <p:sldId id="520" r:id="rId1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00"/>
    <a:srgbClr val="CC0099"/>
    <a:srgbClr val="CC3300"/>
    <a:srgbClr val="0093DD"/>
    <a:srgbClr val="D6E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5394" autoAdjust="0"/>
  </p:normalViewPr>
  <p:slideViewPr>
    <p:cSldViewPr>
      <p:cViewPr varScale="1">
        <p:scale>
          <a:sx n="81" d="100"/>
          <a:sy n="81" d="100"/>
        </p:scale>
        <p:origin x="672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06" y="67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t" anchorCtr="0" compatLnSpc="1"/>
          <a:lstStyle>
            <a:lvl1pPr defTabSz="932180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t" anchorCtr="0" compatLnSpc="1"/>
          <a:lstStyle>
            <a:lvl1pPr algn="r" defTabSz="932180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C12B9F6-F122-491A-95C6-E018732BC688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b" anchorCtr="0" compatLnSpc="1"/>
          <a:lstStyle>
            <a:lvl1pPr defTabSz="932180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b" anchorCtr="0" compatLnSpc="1"/>
          <a:lstStyle>
            <a:lvl1pPr algn="r" defTabSz="932180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74A5A1-6F31-47AA-9657-1BF1CA7CA9CE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t" anchorCtr="0" compatLnSpc="1"/>
          <a:lstStyle>
            <a:lvl1pPr defTabSz="932180">
              <a:defRPr sz="1200">
                <a:latin typeface="Calibri" panose="020F050202020403020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t" anchorCtr="0" compatLnSpc="1"/>
          <a:lstStyle>
            <a:lvl1pPr algn="r" defTabSz="932180">
              <a:defRPr sz="1200">
                <a:latin typeface="Calibri" panose="020F050202020403020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73E206-1088-4AFE-A316-394B348E78B4}" type="datetimeFigureOut">
              <a:rPr lang="zh-CN" altLang="en-US"/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b" anchorCtr="0" compatLnSpc="1"/>
          <a:lstStyle>
            <a:lvl1pPr defTabSz="932180">
              <a:defRPr sz="1200">
                <a:latin typeface="Calibri" panose="020F050202020403020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b" anchorCtr="0" compatLnSpc="1"/>
          <a:lstStyle>
            <a:lvl1pPr algn="r" defTabSz="932180">
              <a:defRPr sz="1200">
                <a:latin typeface="Calibri" panose="020F050202020403020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FF8422B-51DA-4E7A-B534-C1AEC8577A48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anose="02010600030101010101" pitchFamily="2" charset="-122"/>
        <a:cs typeface="SimSun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anose="02010600030101010101" pitchFamily="2" charset="-122"/>
        <a:cs typeface="SimSun" panose="02010600030101010101" pitchFamily="2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anose="02010600030101010101" pitchFamily="2" charset="-122"/>
        <a:cs typeface="SimSun" panose="02010600030101010101" pitchFamily="2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anose="02010600030101010101" pitchFamily="2" charset="-122"/>
        <a:cs typeface="SimSun" panose="02010600030101010101" pitchFamily="2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anose="02010600030101010101" pitchFamily="2" charset="-122"/>
        <a:cs typeface="SimSun" panose="02010600030101010101" pitchFamily="2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667003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b="1" kern="1200" baseline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Slide Number Placeholder 20"/>
          <p:cNvSpPr>
            <a:spLocks noGrp="1"/>
          </p:cNvSpPr>
          <p:nvPr>
            <p:ph type="sldNum" sz="quarter" idx="10"/>
          </p:nvPr>
        </p:nvSpPr>
        <p:spPr>
          <a:xfrm>
            <a:off x="11563351" y="6400803"/>
            <a:ext cx="609600" cy="365125"/>
          </a:xfrm>
        </p:spPr>
        <p:txBody>
          <a:bodyPr/>
          <a:lstStyle>
            <a:lvl1pPr algn="r">
              <a:defRPr sz="1200" b="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E4B53CD-B0DF-407C-A8F3-A0C66FA0C162}" type="slidenum">
              <a:rPr lang="en-US" smtClean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694534"/>
            <a:ext cx="11089951" cy="569175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  <a:lvl2pPr marL="567055" indent="-276225">
              <a:defRPr baseline="0"/>
            </a:lvl2pPr>
            <a:lvl3pPr marL="798830" indent="-231775">
              <a:buFont typeface="Courier New" panose="02070309020205020404" pitchFamily="49" charset="0"/>
              <a:buChar char="o"/>
              <a:defRPr baseline="0"/>
            </a:lvl3pPr>
            <a:lvl4pPr marL="973455" indent="-174625">
              <a:buFont typeface="Arial" panose="020B0604020202020204" pitchFamily="34" charset="0"/>
              <a:buChar char="•"/>
              <a:defRPr baseline="0"/>
            </a:lvl4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62000" y="0"/>
            <a:ext cx="11430000" cy="68580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Slide Number Placeholder 20"/>
          <p:cNvSpPr>
            <a:spLocks noGrp="1"/>
          </p:cNvSpPr>
          <p:nvPr>
            <p:ph type="sldNum" sz="quarter" idx="10"/>
          </p:nvPr>
        </p:nvSpPr>
        <p:spPr>
          <a:xfrm>
            <a:off x="11582400" y="6464303"/>
            <a:ext cx="609600" cy="365125"/>
          </a:xfrm>
        </p:spPr>
        <p:txBody>
          <a:bodyPr/>
          <a:lstStyle>
            <a:lvl1pPr algn="r">
              <a:defRPr sz="1200" b="0" i="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87292F9-12FB-4EB8-BB25-48F145765673}" type="slidenum">
              <a:rPr lang="en-US" smtClean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990600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9FFFB4-400D-1240-AB24-6F86C96D4DF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35777D43-CACF-4401-B051-E29C008E35F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>
    <p:random/>
  </p:transition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1071164"/>
            <a:ext cx="9930226" cy="53374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9774" y="-5660"/>
            <a:ext cx="9144000" cy="1524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Unit 5: </a:t>
            </a:r>
            <a:r>
              <a:rPr lang="en-US" altLang="en-US" sz="3600" dirty="0">
                <a:solidFill>
                  <a:srgbClr val="FF0000"/>
                </a:solidFill>
              </a:rPr>
              <a:t>Editing Vector Layers and Print Layout Composer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96513" y="6400804"/>
            <a:ext cx="457200" cy="365125"/>
          </a:xfrm>
        </p:spPr>
        <p:txBody>
          <a:bodyPr/>
          <a:lstStyle/>
          <a:p>
            <a:pPr>
              <a:defRPr/>
            </a:pPr>
            <a:fld id="{FB455955-1896-4E3D-983F-2AD3FBC148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2362208"/>
            <a:ext cx="7848600" cy="1211463"/>
          </a:xfrm>
        </p:spPr>
        <p:txBody>
          <a:bodyPr>
            <a:normAutofit fontScale="90000"/>
          </a:bodyPr>
          <a:lstStyle/>
          <a:p>
            <a:r>
              <a:rPr lang="en-US" sz="4400">
                <a:solidFill>
                  <a:srgbClr val="FF0000"/>
                </a:solidFill>
              </a:rPr>
              <a:t>Keep Calm </a:t>
            </a:r>
            <a:r>
              <a:rPr lang="en-US" sz="4400" dirty="0">
                <a:solidFill>
                  <a:srgbClr val="FF0000"/>
                </a:solidFill>
              </a:rPr>
              <a:t>and enjoy Learning!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455955-1896-4E3D-983F-2AD3FBC14837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Editing Vector Layers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695744"/>
            <a:ext cx="11125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Editing mode (Toggle Editing)</a:t>
            </a:r>
            <a:endParaRPr lang="en-US" sz="32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Add new feature (point, line, polygon)</a:t>
            </a:r>
            <a:endParaRPr lang="en-US" sz="32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Edit existing features (point, line, polygon)</a:t>
            </a:r>
            <a:endParaRPr lang="en-US" sz="32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Snapping option</a:t>
            </a:r>
            <a:endParaRPr lang="en-US" sz="32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Copy and Paste when editing</a:t>
            </a:r>
            <a:endParaRPr lang="en-US" sz="32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Advanced Digitizing Toolbar</a:t>
            </a:r>
            <a:endParaRPr lang="en-US" sz="32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sym typeface="Wingdings" panose="05000000000000000000" pitchFamily="2" charset="2"/>
              </a:rPr>
              <a:t>Shape Digitizing Toolbar</a:t>
            </a:r>
            <a:endParaRPr lang="en-US" sz="3200" dirty="0">
              <a:latin typeface="+mj-lt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Editing Vector Layers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695744"/>
            <a:ext cx="11125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Toggle Editing: Enable/ Disable Editing mode (for both geometry and attribute editing)</a:t>
            </a:r>
            <a:endParaRPr lang="en-US" sz="28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Remember to Save Layer Edits</a:t>
            </a:r>
            <a:endParaRPr lang="en-US" sz="2800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0" y="2230948"/>
            <a:ext cx="6477000" cy="4125566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Editing Vector Layers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695744"/>
            <a:ext cx="11125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Undo (</a:t>
            </a:r>
            <a:r>
              <a:rPr lang="en-US" sz="2800" dirty="0" err="1">
                <a:latin typeface="+mj-lt"/>
              </a:rPr>
              <a:t>Crtl+Z</a:t>
            </a:r>
            <a:r>
              <a:rPr lang="en-US" sz="2800" dirty="0">
                <a:latin typeface="+mj-lt"/>
              </a:rPr>
              <a:t>), Redo Edits (</a:t>
            </a:r>
            <a:r>
              <a:rPr lang="en-US" sz="2800" dirty="0" err="1">
                <a:latin typeface="+mj-lt"/>
              </a:rPr>
              <a:t>Crtl+Shift+X</a:t>
            </a:r>
            <a:r>
              <a:rPr lang="en-US" sz="2800" dirty="0">
                <a:latin typeface="+mj-lt"/>
              </a:rPr>
              <a:t>)</a:t>
            </a:r>
            <a:endParaRPr lang="en-US" sz="28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Advanced Digitizing Toolbar: View </a:t>
            </a:r>
            <a:r>
              <a:rPr lang="en-US" sz="2800" dirty="0">
                <a:latin typeface="+mj-lt"/>
                <a:sym typeface="Wingdings" panose="05000000000000000000" pitchFamily="2" charset="2"/>
              </a:rPr>
              <a:t> Toolbars</a:t>
            </a:r>
            <a:endParaRPr lang="en-US" sz="2800" dirty="0">
              <a:latin typeface="+mj-lt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sym typeface="Wingdings" panose="05000000000000000000" pitchFamily="2" charset="2"/>
              </a:rPr>
              <a:t>Shape Digitizing Toolbar: </a:t>
            </a:r>
            <a:r>
              <a:rPr lang="en-US" sz="2800" dirty="0">
                <a:latin typeface="+mj-lt"/>
              </a:rPr>
              <a:t>draw regular shapes and curved geometries.</a:t>
            </a:r>
            <a:endParaRPr lang="en-US" sz="28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1646" y="2149524"/>
            <a:ext cx="3969354" cy="470847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Snapping option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695744"/>
            <a:ext cx="11125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Option </a:t>
            </a:r>
            <a:r>
              <a:rPr lang="en-US" sz="2800" dirty="0">
                <a:latin typeface="+mj-lt"/>
                <a:sym typeface="Wingdings" panose="05000000000000000000" pitchFamily="2" charset="2"/>
              </a:rPr>
              <a:t> Digitizing  Enable Snapping by default</a:t>
            </a:r>
            <a:endParaRPr lang="en-US" sz="2800" dirty="0">
              <a:latin typeface="+mj-lt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sym typeface="Wingdings" panose="05000000000000000000" pitchFamily="2" charset="2"/>
              </a:rPr>
              <a:t>View  Toolbar  Snapping Toolbar</a:t>
            </a:r>
            <a:endParaRPr lang="en-US" sz="28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8506" y="1638294"/>
            <a:ext cx="5836488" cy="51911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33600"/>
            <a:ext cx="3781425" cy="37147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Editing Vector Layers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1371600"/>
            <a:ext cx="111252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Advanced Digitizing:</a:t>
            </a:r>
            <a:endParaRPr lang="en-US" sz="2800" dirty="0">
              <a:latin typeface="+mj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sym typeface="Wingdings" panose="05000000000000000000" pitchFamily="2" charset="2"/>
              </a:rPr>
              <a:t>Move/ Copy and Move features</a:t>
            </a:r>
            <a:endParaRPr lang="en-US" sz="2400" dirty="0">
              <a:latin typeface="+mj-lt"/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sym typeface="Wingdings" panose="05000000000000000000" pitchFamily="2" charset="2"/>
              </a:rPr>
              <a:t>Rotate feature</a:t>
            </a:r>
            <a:endParaRPr lang="en-US" sz="2400" dirty="0">
              <a:latin typeface="+mj-lt"/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sym typeface="Wingdings" panose="05000000000000000000" pitchFamily="2" charset="2"/>
              </a:rPr>
              <a:t>Simplify Feature</a:t>
            </a:r>
            <a:endParaRPr lang="en-US" sz="2400" dirty="0">
              <a:latin typeface="+mj-lt"/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sym typeface="Wingdings" panose="05000000000000000000" pitchFamily="2" charset="2"/>
              </a:rPr>
              <a:t>Add ring/ Fill ring/ Delete ring (Polygon feature)</a:t>
            </a:r>
            <a:endParaRPr lang="en-US" sz="2400" dirty="0">
              <a:latin typeface="+mj-lt"/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sym typeface="Wingdings" panose="05000000000000000000" pitchFamily="2" charset="2"/>
              </a:rPr>
              <a:t>Add part/ Delete part</a:t>
            </a:r>
            <a:endParaRPr lang="en-US" sz="2400" dirty="0">
              <a:latin typeface="+mj-lt"/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sym typeface="Wingdings" panose="05000000000000000000" pitchFamily="2" charset="2"/>
              </a:rPr>
              <a:t>Reshape feature</a:t>
            </a:r>
            <a:endParaRPr lang="en-US" sz="2400" dirty="0">
              <a:latin typeface="+mj-lt"/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sym typeface="Wingdings" panose="05000000000000000000" pitchFamily="2" charset="2"/>
              </a:rPr>
              <a:t>Offset Curve</a:t>
            </a:r>
            <a:endParaRPr lang="en-US" sz="2400" dirty="0">
              <a:latin typeface="+mj-lt"/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sym typeface="Wingdings" panose="05000000000000000000" pitchFamily="2" charset="2"/>
              </a:rPr>
              <a:t>Split feature</a:t>
            </a:r>
            <a:endParaRPr lang="en-US" sz="2400" dirty="0">
              <a:latin typeface="+mj-lt"/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sym typeface="Wingdings" panose="05000000000000000000" pitchFamily="2" charset="2"/>
              </a:rPr>
              <a:t>Split parts</a:t>
            </a:r>
            <a:endParaRPr lang="en-US" sz="2400" dirty="0">
              <a:latin typeface="+mj-lt"/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sym typeface="Wingdings" panose="05000000000000000000" pitchFamily="2" charset="2"/>
              </a:rPr>
              <a:t>Merge selected features</a:t>
            </a:r>
            <a:endParaRPr lang="en-US" sz="2400" dirty="0">
              <a:latin typeface="+mj-lt"/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sym typeface="Wingdings" panose="05000000000000000000" pitchFamily="2" charset="2"/>
              </a:rPr>
              <a:t>Merge attribute of selected features</a:t>
            </a:r>
            <a:endParaRPr lang="en-US" sz="2400" dirty="0">
              <a:latin typeface="+mj-lt"/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sym typeface="Wingdings" panose="05000000000000000000" pitchFamily="2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619539"/>
            <a:ext cx="10057614" cy="644084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Editing Vector Layers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583667"/>
            <a:ext cx="1112520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sym typeface="Wingdings" panose="05000000000000000000" pitchFamily="2" charset="2"/>
              </a:rPr>
              <a:t>Shape Digitizing Toolbar: </a:t>
            </a:r>
            <a:r>
              <a:rPr lang="en-US" sz="2800" dirty="0">
                <a:latin typeface="+mj-lt"/>
              </a:rPr>
              <a:t>draw regular shapes and curved geometries.</a:t>
            </a:r>
            <a:endParaRPr lang="en-US" sz="2800" dirty="0">
              <a:latin typeface="+mj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Add Circular String</a:t>
            </a:r>
            <a:endParaRPr lang="en-US" sz="2400" dirty="0">
              <a:latin typeface="+mj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Add Circle from 2 or 3 Points</a:t>
            </a:r>
            <a:endParaRPr lang="en-US" sz="2400" dirty="0">
              <a:latin typeface="+mj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Add Circle from by a Center Point and Another Point</a:t>
            </a:r>
            <a:endParaRPr lang="en-US" sz="2400" dirty="0">
              <a:latin typeface="+mj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sym typeface="Wingdings" panose="05000000000000000000" pitchFamily="2" charset="2"/>
              </a:rPr>
              <a:t>Add Ellipse from Center and a Point/ 2 Points</a:t>
            </a:r>
            <a:endParaRPr lang="en-US" sz="2400" dirty="0">
              <a:latin typeface="+mj-lt"/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sym typeface="Wingdings" panose="05000000000000000000" pitchFamily="2" charset="2"/>
              </a:rPr>
              <a:t>Add Ellipse from Extend</a:t>
            </a:r>
            <a:endParaRPr lang="en-US" sz="2400" dirty="0">
              <a:latin typeface="+mj-lt"/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sym typeface="Wingdings" panose="05000000000000000000" pitchFamily="2" charset="2"/>
              </a:rPr>
              <a:t>Add Ellipse from Foci (2 Focus)</a:t>
            </a:r>
            <a:endParaRPr lang="en-US" sz="2400" dirty="0">
              <a:latin typeface="+mj-lt"/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sym typeface="Wingdings" panose="05000000000000000000" pitchFamily="2" charset="2"/>
              </a:rPr>
              <a:t>Add Rectangle from Center and a Point</a:t>
            </a:r>
            <a:endParaRPr lang="en-US" sz="2400" dirty="0">
              <a:latin typeface="+mj-lt"/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sym typeface="Wingdings" panose="05000000000000000000" pitchFamily="2" charset="2"/>
              </a:rPr>
              <a:t>Add Rectangle from Extend</a:t>
            </a:r>
            <a:endParaRPr lang="en-US" sz="2400" dirty="0">
              <a:latin typeface="+mj-lt"/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sym typeface="Wingdings" panose="05000000000000000000" pitchFamily="2" charset="2"/>
              </a:rPr>
              <a:t>Add Rectangle from 3 Points</a:t>
            </a:r>
            <a:endParaRPr lang="en-US" sz="2400" dirty="0">
              <a:latin typeface="+mj-lt"/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sym typeface="Wingdings" panose="05000000000000000000" pitchFamily="2" charset="2"/>
              </a:rPr>
              <a:t>Add Regular Polygon from 2 Points</a:t>
            </a:r>
            <a:endParaRPr lang="en-US" sz="2400" dirty="0">
              <a:latin typeface="+mj-lt"/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sym typeface="Wingdings" panose="05000000000000000000" pitchFamily="2" charset="2"/>
              </a:rPr>
              <a:t>Add Regular Polygon from Center and a Point</a:t>
            </a:r>
            <a:endParaRPr lang="en-US" sz="2400" dirty="0">
              <a:latin typeface="+mj-lt"/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sym typeface="Wingdings" panose="05000000000000000000" pitchFamily="2" charset="2"/>
              </a:rPr>
              <a:t>Add Regular Polygon from Center and a Corner</a:t>
            </a:r>
            <a:endParaRPr lang="en-US" sz="2400" dirty="0">
              <a:latin typeface="+mj-lt"/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sym typeface="Wingdings" panose="05000000000000000000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2400" y="3037886"/>
            <a:ext cx="2457450" cy="37147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Layout Composer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583667"/>
            <a:ext cx="1112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sym typeface="Wingdings" panose="05000000000000000000" pitchFamily="2" charset="2"/>
              </a:rPr>
              <a:t>Project  New Print Layout</a:t>
            </a:r>
            <a:endParaRPr lang="en-US" sz="2400" dirty="0">
              <a:latin typeface="+mj-lt"/>
              <a:sym typeface="Wingdings" panose="05000000000000000000" pitchFamily="2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1270990"/>
            <a:ext cx="9906000" cy="5558438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 noChangeArrowheads="1"/>
          </p:cNvSpPr>
          <p:nvPr>
            <p:ph type="title"/>
          </p:nvPr>
        </p:nvSpPr>
        <p:spPr>
          <a:xfrm>
            <a:off x="0" y="-66261"/>
            <a:ext cx="12192000" cy="68580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Layout Composer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C9C8E-0622-48DE-805E-8149CB419E80}" type="slidenum">
              <a:rPr lang="en-US"/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583667"/>
            <a:ext cx="11125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sym typeface="Wingdings" panose="05000000000000000000" pitchFamily="2" charset="2"/>
              </a:rPr>
              <a:t>Add Map/ Picture/ Label/ Legend/ Scale Bar to Print Layout</a:t>
            </a:r>
            <a:endParaRPr lang="en-US" sz="2800" dirty="0">
              <a:latin typeface="+mj-lt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sym typeface="Wingdings" panose="05000000000000000000" pitchFamily="2" charset="2"/>
              </a:rPr>
              <a:t>Page Properties: Choose page size and orientation (landscape or portrait)</a:t>
            </a:r>
            <a:endParaRPr lang="en-US" sz="2400" dirty="0">
              <a:latin typeface="+mj-lt"/>
              <a:sym typeface="Wingdings" panose="05000000000000000000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3237" y="1981200"/>
            <a:ext cx="6105525" cy="3953578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1699</Words>
  <Application>WPS Presentation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Arial</vt:lpstr>
      <vt:lpstr>Times New Roman</vt:lpstr>
      <vt:lpstr>Courier New</vt:lpstr>
      <vt:lpstr>Calibri</vt:lpstr>
      <vt:lpstr>Microsoft YaHei</vt:lpstr>
      <vt:lpstr>Arial Unicode MS</vt:lpstr>
      <vt:lpstr>黑体</vt:lpstr>
      <vt:lpstr>Parallax</vt:lpstr>
      <vt:lpstr>Unit 5: Editing Vector Layers and Print Layout Composer</vt:lpstr>
      <vt:lpstr>Editing Vector Layers</vt:lpstr>
      <vt:lpstr>Editing Vector Layers</vt:lpstr>
      <vt:lpstr>Editing Vector Layers</vt:lpstr>
      <vt:lpstr>Snapping option</vt:lpstr>
      <vt:lpstr>Editing Vector Layers</vt:lpstr>
      <vt:lpstr>Editing Vector Layers</vt:lpstr>
      <vt:lpstr>Print Layout Composer</vt:lpstr>
      <vt:lpstr>Print Layout Composer</vt:lpstr>
      <vt:lpstr>Keep Calm and enjoy Learning!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thông tin quản lý</dc:title>
  <dc:creator>Tran Quan</dc:creator>
  <cp:lastModifiedBy>quach</cp:lastModifiedBy>
  <cp:revision>2143</cp:revision>
  <dcterms:created xsi:type="dcterms:W3CDTF">2009-07-24T04:24:00Z</dcterms:created>
  <dcterms:modified xsi:type="dcterms:W3CDTF">2022-04-21T01:57:28Z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0D037D2DCA624B4D9D150D6F13D8CAFA</vt:lpwstr>
  </property>
  <property fmtid="{D5CDD505-2E9C-101B-9397-08002B2CF9AE}" pid="3" name="KSOProductBuildVer">
    <vt:lpwstr>1033-11.2.0.11074</vt:lpwstr>
  </property>
</Properties>
</file>