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0" r:id="rId2"/>
    <p:sldId id="533" r:id="rId3"/>
    <p:sldId id="539" r:id="rId4"/>
    <p:sldId id="541" r:id="rId5"/>
    <p:sldId id="540" r:id="rId6"/>
    <p:sldId id="536" r:id="rId7"/>
    <p:sldId id="537" r:id="rId8"/>
    <p:sldId id="520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00"/>
    <a:srgbClr val="CC0099"/>
    <a:srgbClr val="CC3300"/>
    <a:srgbClr val="0093DD"/>
    <a:srgbClr val="D6E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5394" autoAdjust="0"/>
  </p:normalViewPr>
  <p:slideViewPr>
    <p:cSldViewPr>
      <p:cViewPr varScale="1">
        <p:scale>
          <a:sx n="88" d="100"/>
          <a:sy n="88" d="100"/>
        </p:scale>
        <p:origin x="117" y="-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06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C12B9F6-F122-491A-95C6-E018732BC688}" type="datetimeFigureOut">
              <a:rPr lang="en-US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74A5A1-6F31-47AA-9657-1BF1CA7CA9C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73E206-1088-4AFE-A316-394B348E78B4}" type="datetimeFigureOut">
              <a:rPr lang="zh-CN" altLang="en-US"/>
              <a:t>2024/11/1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>
                <a:latin typeface="Calibri" panose="020F050202020403020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F8422B-51DA-4E7A-B534-C1AEC8577A4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SimSun" panose="02010600030101010101" pitchFamily="2" charset="-122"/>
        <a:cs typeface="SimSu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667003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kern="1200" baseline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694534"/>
            <a:ext cx="11089951" cy="569175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 marL="567055" indent="-276225">
              <a:defRPr baseline="0"/>
            </a:lvl2pPr>
            <a:lvl3pPr marL="798830" indent="-231775">
              <a:buFont typeface="Courier New" panose="02070309020205020404" pitchFamily="49" charset="0"/>
              <a:buChar char="o"/>
              <a:defRPr baseline="0"/>
            </a:lvl3pPr>
            <a:lvl4pPr marL="973455" indent="-174625">
              <a:buFont typeface="Arial" panose="020B0604020202020204" pitchFamily="34" charset="0"/>
              <a:buChar char="•"/>
              <a:defRPr baseline="0"/>
            </a:lvl4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62000" y="0"/>
            <a:ext cx="11430000" cy="68580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90600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9FFFB4-400D-1240-AB24-6F86C96D4DFB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0831" y="6477000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5777D43-CACF-4401-B051-E29C008E3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random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gis.org/3.10/en/docs/training_manual/" TargetMode="External"/><Relationship Id="rId2" Type="http://schemas.openxmlformats.org/officeDocument/2006/relationships/hyperlink" Target="https://docs.qgis.org/3.10/en/doc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qgis.org/3.10/en/docs/gentle_gis_introduc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quachdongthang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1371400"/>
            <a:ext cx="9930226" cy="5337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74" y="-5660"/>
            <a:ext cx="9144000" cy="1524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GIS FUNDAMENTALS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COURSE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196513" y="6400804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734483" y="6492876"/>
            <a:ext cx="4572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677999"/>
            <a:ext cx="11201400" cy="5507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 name: GIS FUNDAMENTALS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Length: 5 days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 Background of GIS, and Mastering QGIS GUI.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ethods</a:t>
            </a: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Hands-on, Step by step.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Data: Download from HCMGIS OpenData</a:t>
            </a:r>
          </a:p>
          <a:p>
            <a:pPr marL="342900" lvl="2" indent="-342900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https://docs.qgis.org/3.22/en/docs/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https://docs.qgis.org/3.22/en/docs/training_manual/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3" indent="-5715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https://docs.qgis.org/3.22/en/docs/gentle_gis_introduction</a:t>
            </a:r>
            <a:r>
              <a:rPr lang="en-US" sz="3200">
                <a:hlinkClick r:id="rId4"/>
              </a:rPr>
              <a:t>/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5777D43-CACF-4401-B051-E29C008E35F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609600"/>
          <a:ext cx="11089640" cy="606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5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>
                        <a:buFont typeface="Arial" panose="020B0604020202020204" pitchFamily="34" charset="0"/>
                        <a:buNone/>
                      </a:pPr>
                      <a:r>
                        <a:rPr lang="en-US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0: Introduction to GIS, Remote Sensing &amp; GNSS and Applications</a:t>
                      </a:r>
                    </a:p>
                    <a:p>
                      <a:pPr lvl="0" indent="0">
                        <a:buFont typeface="Arial" panose="020B0604020202020204" pitchFamily="34" charset="0"/>
                        <a:buNone/>
                      </a:pPr>
                      <a:r>
                        <a:rPr lang="en-US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Unit 1: QGIS Overview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How to download and install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Metadata, Encoding, CRS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QGIS Project, how to install and use Plugins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Overview of the interface: Menu, Layers list, Browser Panel, Drag and drop, Toolbars, Map Canvas, Status Bar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HCMGIS Plugin: Add 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Basemap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Vietnamese Font Converter, Merge/ Split files,…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7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1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2: Working with Vector Data</a:t>
                      </a:r>
                      <a:endParaRPr lang="en-US" sz="21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 and data types</a:t>
                      </a:r>
                    </a:p>
                    <a:p>
                      <a:pPr marL="285750" lvl="0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Loading Data: Add tool, QGIS Browser, reordering layers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Layer Properties: Symbology (Single Symbol, Categorized Symbol), Label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Working with Layer Attribute: view/ sort attribute, select feature by expressions, add/ remove fields, calculate field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Adding data from AutoCAD, MicroStation Files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Export layer, convert geometry type</a:t>
                      </a:r>
                      <a:endParaRPr lang="en-US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5777D43-CACF-4401-B051-E29C008E35F5}" type="slidenum">
              <a:rPr lang="en-US" smtClean="0"/>
              <a:t>4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0" y="694690"/>
          <a:ext cx="11089640" cy="474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3: Coordinate Reference System</a:t>
                      </a:r>
                      <a:endParaRPr lang="en-US" sz="2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terms: Geoid, Ellipsoid, Datum, EPSG…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systems: Geographic Coordinate system, Projected Coordinate system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Coordinate Reference System in QGIS: “On the fly” projection, VN-2000 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&lt;--&gt;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WGS84 CRS transfer</a:t>
                      </a: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Define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a new custom projection in 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AutoCAD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for each Provinces in Vietnam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4: Processing Tools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Processing tools in Vector menu, Processing Toolbox</a:t>
                      </a: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 join, Spatial Join</a:t>
                      </a: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 validity, fix geometries</a:t>
                      </a: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Clip, intersection, union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5777D43-CACF-4401-B051-E29C008E35F5}" type="slidenum">
              <a:rPr lang="en-US" smtClean="0"/>
              <a:t>5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COURSE OUTLINE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62000" y="990600"/>
          <a:ext cx="11089640" cy="34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5: Editing Vector Layers and Print Layout Composer</a:t>
                      </a:r>
                      <a:endParaRPr lang="en-US" sz="22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Editing Mode, Add new feature, Edit Feature.</a:t>
                      </a: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Compose a print layout</a:t>
                      </a:r>
                    </a:p>
                    <a:p>
                      <a:pPr marL="742950" lvl="1" indent="-285750" algn="l"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Unit 5+: Working with GIS data in AutoCAD</a:t>
                      </a:r>
                      <a:endParaRPr lang="en-US" sz="22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706777"/>
            <a:ext cx="11201400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Quach Dong Thang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quachdongthang@gmail.com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0933908919</a:t>
            </a:r>
          </a:p>
          <a:p>
            <a:pPr marL="342900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Education: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Science in Cartography, Remote Sensing and Geographic Information System (GIS), HCMC University of Technology.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2003: Bachelor of Science in Mathematics and Computer Science , HCMC University of Natural Science.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2023: Bachelor of Art in English Linguistics &amp; Literature, HCMC University of Social Sciences and Humanities</a:t>
            </a: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Employment: 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– now: GIS Team Lead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Techcraft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2021 - 2023: GIS Solutions Team Lead - VNTT Solutions Ltd – A member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IDC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2008 – 2021: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 of Technology Development Division - Center for Applied GIS of HCM City, DOST.</a:t>
            </a:r>
          </a:p>
          <a:p>
            <a:pPr marL="8001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Duties: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building professional solutions and GIS applications supporting management in urban technical infrastructure, natural resources - environment matters and economic - cultural - social issues.</a:t>
            </a:r>
          </a:p>
          <a:p>
            <a:pPr marL="12573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82400" y="6464303"/>
            <a:ext cx="609600" cy="365125"/>
          </a:xfrm>
        </p:spPr>
        <p:txBody>
          <a:bodyPr/>
          <a:lstStyle/>
          <a:p>
            <a:pPr>
              <a:defRPr/>
            </a:pPr>
            <a:fld id="{F6FC9C8E-0622-48DE-805E-8149CB419E80}" type="slidenum">
              <a:rPr lang="en-US"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85800" y="838200"/>
            <a:ext cx="11201400" cy="5046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600"/>
              </a:spcBef>
              <a:buFont typeface="Times New Roman" panose="02020603050405020304" pitchFamily="18" charset="0"/>
              <a:buChar char="-"/>
              <a:tabLst>
                <a:tab pos="807085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Projects/ Research Subjects: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Chi Minh City Sewerage Master Plan Update and Adjustment (Package TV-09 -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 Loan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2018 – 2021.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HCMGIS Platforms: GeoPortal, OpenData, GeoSurvey, GeoReference, GeoTag, StoryMaps, PointCloud, 3D, 2018- 2021.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Spatial Database Infrastructure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HoChiMinh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City, 2016 – 2018.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road network geodatabase to support metro line planning projects of HCM City - funded by Japanese ODA, 2016.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WebGIS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market and shopping center management and planning of HCM City, 2016.</a:t>
            </a:r>
          </a:p>
          <a:p>
            <a:pPr marL="800100" lvl="2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070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LiDAR technology for updating the road network geodatabase of HCM City, 2014.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2"/>
          <p:cNvSpPr txBox="1">
            <a:spLocks noChangeArrowheads="1"/>
          </p:cNvSpPr>
          <p:nvPr/>
        </p:nvSpPr>
        <p:spPr>
          <a:xfrm>
            <a:off x="0" y="-66261"/>
            <a:ext cx="1219200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none" baseline="0">
                <a:ln w="3175" cmpd="sng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2362208"/>
            <a:ext cx="7848600" cy="1211463"/>
          </a:xfrm>
        </p:spPr>
        <p:txBody>
          <a:bodyPr>
            <a:normAutofit fontScale="90000"/>
          </a:bodyPr>
          <a:lstStyle/>
          <a:p>
            <a:r>
              <a:rPr lang="en-US" sz="4400">
                <a:solidFill>
                  <a:srgbClr val="FF0000"/>
                </a:solidFill>
              </a:rPr>
              <a:t>Keep Calm </a:t>
            </a:r>
            <a:r>
              <a:rPr lang="en-US" sz="4400" dirty="0">
                <a:solidFill>
                  <a:srgbClr val="FF0000"/>
                </a:solidFill>
              </a:rPr>
              <a:t>and enjoy Learning!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563351" y="6400803"/>
            <a:ext cx="609600" cy="365125"/>
          </a:xfrm>
        </p:spPr>
        <p:txBody>
          <a:bodyPr/>
          <a:lstStyle/>
          <a:p>
            <a:pPr>
              <a:defRPr/>
            </a:pPr>
            <a:fld id="{FB455955-1896-4E3D-983F-2AD3FBC1483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Words>672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Courier New</vt:lpstr>
      <vt:lpstr>Times New Roman</vt:lpstr>
      <vt:lpstr>Parallax</vt:lpstr>
      <vt:lpstr>GIS FUNDAMENTALS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Keep Calm and enjoy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thông tin quản lý</dc:title>
  <dc:creator>Tran Quan</dc:creator>
  <cp:lastModifiedBy>Thang, Quach Dong</cp:lastModifiedBy>
  <cp:revision>2125</cp:revision>
  <dcterms:created xsi:type="dcterms:W3CDTF">2009-07-24T04:24:00Z</dcterms:created>
  <dcterms:modified xsi:type="dcterms:W3CDTF">2024-11-01T03:35:37Z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3A20E6BAB94D4839A02733C00EB1EE87</vt:lpwstr>
  </property>
  <property fmtid="{D5CDD505-2E9C-101B-9397-08002B2CF9AE}" pid="3" name="KSOProductBuildVer">
    <vt:lpwstr>1033-11.2.0.11074</vt:lpwstr>
  </property>
</Properties>
</file>