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5002-3DAB-87C7-B7E0-235865280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66A4E-D60C-A786-55D6-ABA70471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3654-E3CC-C0ED-A7A7-7ACB3815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865A-C8E8-6DC2-A371-54E97C51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F385-D173-37DF-E216-F3CB075E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6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8095-391E-1C90-DA6F-B5397845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E8446-3E16-F8DD-F0E9-C195FA382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790C-3486-8B88-5AE7-580D6E24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664E-7B0C-277F-03B2-5C3E10CB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F09C-A6A1-C0F5-1BF8-547A7547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D9C7D-BCDC-229C-D873-26A0B469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5FED6-1AE6-5794-0DAB-7542F33C3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0780-B602-1C54-C35E-028E29A4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0249B-AA6B-8B20-F9A1-A46E7F24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D358-5F2F-D3E8-FA63-2E7076C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5123-2CA6-66EB-628B-2E3BEE2C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C538-463F-CFE4-E6C5-DE62F624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46BFC-6344-6333-3C16-5310FB6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5D70-C0B6-86A5-24D0-CED55FC4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96CD-FD78-8F4E-0CC8-2B98BBE1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74AB-2271-ED9E-760C-037670AC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43726-BD3D-1509-8597-1360FE0F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6C796-ED92-EC83-B83D-3915590A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755F-7479-6488-2A70-1DCFC603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CC73-418E-FABC-4F71-6FE72469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2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43C0-D476-9A49-1FBD-3361DCED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6903-DE03-69E8-74E6-F6699659A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2DC0D-C622-FFD7-EBFE-A5B502D93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1ECA5-1429-CBA9-ABC0-3BD23391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696AF-6C86-6E0F-20D8-E08C2B53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227F9-4DE4-BC1C-7299-55288B1F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9CD4-3F2B-D8DA-D7D9-296A1572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35AE-2987-9EC8-9B84-ACBA93E4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F9F42-0089-9751-0D82-52C29C3EE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29442-C863-40F9-1329-8D8812034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EDCB4-E484-B6E9-ABE0-4E0409A8F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7BABE-DA61-F5C0-4E47-A35C6F7D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1D7BA-A4CE-39C5-C696-8FB3F644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52DB1-3863-955A-927C-21A822E3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6063-F7C9-AC84-9159-577E7D49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0F792-4933-4473-0BC3-0DA6758C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89B0B-28B4-C9D4-0512-01CB1AFF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080FB-6610-C8C6-5EA7-D12238E0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8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0AC04-6685-487D-33B6-D641EBC3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B3106-9F52-2072-BBDD-250766FF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AAC2-60BE-86D2-6F5E-8CB659DF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0873-0B83-D911-590C-FBA17F08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E5F6-A0B8-614A-5B19-B1256B409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D8912-7B94-74A2-6A74-5924A1FF0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10FF3-02CD-0039-FB70-917FC112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38015-C897-97E5-1B4E-EA6BADDD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7D27-23AB-E15A-1471-6A02BC41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6E2C-D7F3-8B9D-F96A-F849FA34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DFD8E-AAF6-6843-4DD8-9472C4367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F2718-6F08-E992-E154-04381B91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094F-9B0B-44C9-1155-1EDD55EA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0FF29-68A4-1636-4DCE-BB3C2902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29B4-A120-6288-F0B8-2A03FFE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198E8-35CE-2F39-ADDC-56EC9986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2283-232B-FD64-DEA0-641E80DAC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A55F-AF8D-B2E5-A9C2-BF7CCED20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DEEFAF-AE28-49FE-A4C0-F3C60D5A3C1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461B6-593B-A121-576B-B26EC86E9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B36A-1293-D326-AB78-22A448818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77C96-D239-45FE-AE54-B23D24EF3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4AA28-CA33-027D-9953-12629A880957}"/>
              </a:ext>
            </a:extLst>
          </p:cNvPr>
          <p:cNvSpPr txBox="1"/>
          <p:nvPr/>
        </p:nvSpPr>
        <p:spPr>
          <a:xfrm>
            <a:off x="265176" y="886968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Trường</a:t>
            </a:r>
          </a:p>
          <a:p>
            <a:r>
              <a:rPr lang="en-US"/>
              <a:t>Đội thi</a:t>
            </a:r>
          </a:p>
          <a:p>
            <a:r>
              <a:rPr lang="en-US"/>
              <a:t>Thành viên</a:t>
            </a:r>
          </a:p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7B10E-9DE6-5CC0-0253-8320598677BB}"/>
              </a:ext>
            </a:extLst>
          </p:cNvPr>
          <p:cNvSpPr/>
          <p:nvPr/>
        </p:nvSpPr>
        <p:spPr>
          <a:xfrm>
            <a:off x="4663440" y="1598093"/>
            <a:ext cx="3813048" cy="612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TRƯỜNG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14CA7-33CA-9F51-24A7-14E10ABC10EB}"/>
              </a:ext>
            </a:extLst>
          </p:cNvPr>
          <p:cNvSpPr/>
          <p:nvPr/>
        </p:nvSpPr>
        <p:spPr>
          <a:xfrm>
            <a:off x="1431036" y="3879519"/>
            <a:ext cx="2624328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thi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FA17C-695C-EF83-793F-A9B94AF6A6D7}"/>
              </a:ext>
            </a:extLst>
          </p:cNvPr>
          <p:cNvSpPr/>
          <p:nvPr/>
        </p:nvSpPr>
        <p:spPr>
          <a:xfrm>
            <a:off x="5588507" y="5687568"/>
            <a:ext cx="3310128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THÀNH VIÊN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51BD0A-8A13-459E-BA00-4724357CA1FF}"/>
              </a:ext>
            </a:extLst>
          </p:cNvPr>
          <p:cNvSpPr/>
          <p:nvPr/>
        </p:nvSpPr>
        <p:spPr>
          <a:xfrm>
            <a:off x="6784848" y="438912"/>
            <a:ext cx="1911096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Mã trường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5EEE2E-C601-761C-F7A5-C291D26443EE}"/>
              </a:ext>
            </a:extLst>
          </p:cNvPr>
          <p:cNvSpPr/>
          <p:nvPr/>
        </p:nvSpPr>
        <p:spPr>
          <a:xfrm>
            <a:off x="4451605" y="392497"/>
            <a:ext cx="1911096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trường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615068-E6E4-FA8C-5B57-5150B8D03D56}"/>
              </a:ext>
            </a:extLst>
          </p:cNvPr>
          <p:cNvSpPr/>
          <p:nvPr/>
        </p:nvSpPr>
        <p:spPr>
          <a:xfrm>
            <a:off x="8898635" y="905256"/>
            <a:ext cx="1911096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Địa phương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00228A-C772-6297-B5D5-81D234C7E293}"/>
              </a:ext>
            </a:extLst>
          </p:cNvPr>
          <p:cNvSpPr/>
          <p:nvPr/>
        </p:nvSpPr>
        <p:spPr>
          <a:xfrm>
            <a:off x="64008" y="2891968"/>
            <a:ext cx="2757186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đội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9B3C3E-5007-70AE-7D78-29BF4E4582D9}"/>
              </a:ext>
            </a:extLst>
          </p:cNvPr>
          <p:cNvSpPr/>
          <p:nvPr/>
        </p:nvSpPr>
        <p:spPr>
          <a:xfrm>
            <a:off x="5407153" y="4796039"/>
            <a:ext cx="1911096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SBD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46898D-C72D-2AC4-F9FE-835C2796909C}"/>
              </a:ext>
            </a:extLst>
          </p:cNvPr>
          <p:cNvSpPr/>
          <p:nvPr/>
        </p:nvSpPr>
        <p:spPr>
          <a:xfrm>
            <a:off x="7525512" y="4796039"/>
            <a:ext cx="1911096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7B4903-5840-62BD-19DE-E69468051FC5}"/>
              </a:ext>
            </a:extLst>
          </p:cNvPr>
          <p:cNvSpPr/>
          <p:nvPr/>
        </p:nvSpPr>
        <p:spPr>
          <a:xfrm>
            <a:off x="9621013" y="5020056"/>
            <a:ext cx="1911096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sinh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C48581-459D-ED57-36E7-37FE5A273400}"/>
              </a:ext>
            </a:extLst>
          </p:cNvPr>
          <p:cNvSpPr/>
          <p:nvPr/>
        </p:nvSpPr>
        <p:spPr>
          <a:xfrm>
            <a:off x="9854183" y="5902452"/>
            <a:ext cx="1911096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Giới tính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01AE97-E50C-6730-96F1-420CE1516638}"/>
              </a:ext>
            </a:extLst>
          </p:cNvPr>
          <p:cNvCxnSpPr>
            <a:cxnSpLocks/>
            <a:stCxn id="14" idx="5"/>
            <a:endCxn id="6" idx="0"/>
          </p:cNvCxnSpPr>
          <p:nvPr/>
        </p:nvCxnSpPr>
        <p:spPr>
          <a:xfrm>
            <a:off x="2417413" y="3414896"/>
            <a:ext cx="325787" cy="464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400264-156F-0C98-56CE-8BFCD2CE8CA9}"/>
              </a:ext>
            </a:extLst>
          </p:cNvPr>
          <p:cNvCxnSpPr>
            <a:stCxn id="16" idx="4"/>
            <a:endCxn id="9" idx="0"/>
          </p:cNvCxnSpPr>
          <p:nvPr/>
        </p:nvCxnSpPr>
        <p:spPr>
          <a:xfrm>
            <a:off x="6362701" y="5408687"/>
            <a:ext cx="880870" cy="278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A202F6-771D-BA5D-3E91-ECA59D52D8AA}"/>
              </a:ext>
            </a:extLst>
          </p:cNvPr>
          <p:cNvCxnSpPr>
            <a:stCxn id="9" idx="0"/>
            <a:endCxn id="17" idx="4"/>
          </p:cNvCxnSpPr>
          <p:nvPr/>
        </p:nvCxnSpPr>
        <p:spPr>
          <a:xfrm flipV="1">
            <a:off x="7243571" y="5408687"/>
            <a:ext cx="1237489" cy="278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D0910-2D73-6A46-A693-27FE2737F737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flipV="1">
            <a:off x="7243571" y="5326380"/>
            <a:ext cx="2377442" cy="3611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948111-5A0B-0645-AC60-C441671212F1}"/>
              </a:ext>
            </a:extLst>
          </p:cNvPr>
          <p:cNvCxnSpPr>
            <a:stCxn id="9" idx="3"/>
            <a:endCxn id="19" idx="2"/>
          </p:cNvCxnSpPr>
          <p:nvPr/>
        </p:nvCxnSpPr>
        <p:spPr>
          <a:xfrm>
            <a:off x="8898635" y="5902452"/>
            <a:ext cx="955548" cy="3063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F4EB119A-D2BE-20E9-81CA-838FF08CD319}"/>
              </a:ext>
            </a:extLst>
          </p:cNvPr>
          <p:cNvSpPr/>
          <p:nvPr/>
        </p:nvSpPr>
        <p:spPr>
          <a:xfrm>
            <a:off x="3606326" y="2704128"/>
            <a:ext cx="1982181" cy="75476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 đấu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10149-DB3D-CE16-EE73-1FB592D83FEB}"/>
              </a:ext>
            </a:extLst>
          </p:cNvPr>
          <p:cNvCxnSpPr>
            <a:stCxn id="11" idx="4"/>
            <a:endCxn id="5" idx="0"/>
          </p:cNvCxnSpPr>
          <p:nvPr/>
        </p:nvCxnSpPr>
        <p:spPr>
          <a:xfrm>
            <a:off x="5407153" y="1005145"/>
            <a:ext cx="1162811" cy="592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33EDDB-C484-1DAF-377B-88159FC78C91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6569964" y="1051560"/>
            <a:ext cx="1170432" cy="54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10734C-0A90-7B80-691B-5C8E7270D357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6569964" y="1211580"/>
            <a:ext cx="2328671" cy="386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95287E-9BEB-DAFC-CE98-EC4D89510836}"/>
              </a:ext>
            </a:extLst>
          </p:cNvPr>
          <p:cNvCxnSpPr>
            <a:stCxn id="6" idx="0"/>
            <a:endCxn id="32" idx="1"/>
          </p:cNvCxnSpPr>
          <p:nvPr/>
        </p:nvCxnSpPr>
        <p:spPr>
          <a:xfrm flipV="1">
            <a:off x="2743200" y="3081512"/>
            <a:ext cx="863126" cy="798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40506C-11D3-2565-BB14-6CBF653EF5B8}"/>
              </a:ext>
            </a:extLst>
          </p:cNvPr>
          <p:cNvCxnSpPr>
            <a:stCxn id="32" idx="3"/>
            <a:endCxn id="5" idx="2"/>
          </p:cNvCxnSpPr>
          <p:nvPr/>
        </p:nvCxnSpPr>
        <p:spPr>
          <a:xfrm flipV="1">
            <a:off x="5588507" y="2210741"/>
            <a:ext cx="981457" cy="8707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38E05E-1516-5AFB-F058-6D662D8542CE}"/>
              </a:ext>
            </a:extLst>
          </p:cNvPr>
          <p:cNvSpPr txBox="1"/>
          <p:nvPr/>
        </p:nvSpPr>
        <p:spPr>
          <a:xfrm>
            <a:off x="5178960" y="2619023"/>
            <a:ext cx="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(1,n)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91F181-01FB-BC99-E34A-FE6B84079CD8}"/>
              </a:ext>
            </a:extLst>
          </p:cNvPr>
          <p:cNvSpPr txBox="1"/>
          <p:nvPr/>
        </p:nvSpPr>
        <p:spPr>
          <a:xfrm>
            <a:off x="3076762" y="2776947"/>
            <a:ext cx="82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45" name="Flowchart: Decision 44">
            <a:extLst>
              <a:ext uri="{FF2B5EF4-FFF2-40B4-BE49-F238E27FC236}">
                <a16:creationId xmlns:a16="http://schemas.microsoft.com/office/drawing/2014/main" id="{C75F2B2B-CB7F-0453-5CC3-E4091FA2F8AB}"/>
              </a:ext>
            </a:extLst>
          </p:cNvPr>
          <p:cNvSpPr/>
          <p:nvPr/>
        </p:nvSpPr>
        <p:spPr>
          <a:xfrm>
            <a:off x="2137462" y="6055614"/>
            <a:ext cx="1982181" cy="75476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Tv của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64D642-7DEB-65EE-2829-CDC5094C6A1D}"/>
              </a:ext>
            </a:extLst>
          </p:cNvPr>
          <p:cNvCxnSpPr>
            <a:stCxn id="6" idx="2"/>
            <a:endCxn id="45" idx="1"/>
          </p:cNvCxnSpPr>
          <p:nvPr/>
        </p:nvCxnSpPr>
        <p:spPr>
          <a:xfrm flipH="1">
            <a:off x="2137462" y="4309287"/>
            <a:ext cx="605738" cy="2123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8223B55-9C36-A946-E8CA-6DC465BDC2DC}"/>
              </a:ext>
            </a:extLst>
          </p:cNvPr>
          <p:cNvCxnSpPr>
            <a:stCxn id="45" idx="3"/>
            <a:endCxn id="9" idx="1"/>
          </p:cNvCxnSpPr>
          <p:nvPr/>
        </p:nvCxnSpPr>
        <p:spPr>
          <a:xfrm flipV="1">
            <a:off x="4119643" y="5902452"/>
            <a:ext cx="1468864" cy="530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309A25D-BBBF-E0EA-776A-81250AB22E8A}"/>
              </a:ext>
            </a:extLst>
          </p:cNvPr>
          <p:cNvSpPr txBox="1"/>
          <p:nvPr/>
        </p:nvSpPr>
        <p:spPr>
          <a:xfrm>
            <a:off x="1435620" y="5883104"/>
            <a:ext cx="14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(1,n)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7E523A-BE81-B1EA-8BAC-3DA9123D49E1}"/>
              </a:ext>
            </a:extLst>
          </p:cNvPr>
          <p:cNvSpPr txBox="1"/>
          <p:nvPr/>
        </p:nvSpPr>
        <p:spPr>
          <a:xfrm>
            <a:off x="3886848" y="5943767"/>
            <a:ext cx="84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20E15708-B7E8-EEC2-5C50-0F3B668A6683}"/>
              </a:ext>
            </a:extLst>
          </p:cNvPr>
          <p:cNvSpPr/>
          <p:nvPr/>
        </p:nvSpPr>
        <p:spPr>
          <a:xfrm>
            <a:off x="3196779" y="4724979"/>
            <a:ext cx="1982181" cy="75476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Đội trưởng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75AB8F-0F1A-520A-F334-0EA4FFCD5CD1}"/>
              </a:ext>
            </a:extLst>
          </p:cNvPr>
          <p:cNvCxnSpPr>
            <a:stCxn id="6" idx="2"/>
            <a:endCxn id="59" idx="1"/>
          </p:cNvCxnSpPr>
          <p:nvPr/>
        </p:nvCxnSpPr>
        <p:spPr>
          <a:xfrm>
            <a:off x="2743200" y="4309287"/>
            <a:ext cx="453579" cy="79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40BB26-68E9-CF03-52A2-D4974E05CC2C}"/>
              </a:ext>
            </a:extLst>
          </p:cNvPr>
          <p:cNvCxnSpPr>
            <a:stCxn id="59" idx="3"/>
            <a:endCxn id="9" idx="1"/>
          </p:cNvCxnSpPr>
          <p:nvPr/>
        </p:nvCxnSpPr>
        <p:spPr>
          <a:xfrm>
            <a:off x="5178960" y="5102363"/>
            <a:ext cx="409547" cy="80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BC7F0-538C-F5C6-A69F-B6A887097263}"/>
              </a:ext>
            </a:extLst>
          </p:cNvPr>
          <p:cNvSpPr txBox="1"/>
          <p:nvPr/>
        </p:nvSpPr>
        <p:spPr>
          <a:xfrm>
            <a:off x="3012374" y="4624202"/>
            <a:ext cx="80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(1, 1)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92F37-740B-D574-02E1-D8BFC7B4DC1F}"/>
              </a:ext>
            </a:extLst>
          </p:cNvPr>
          <p:cNvSpPr txBox="1"/>
          <p:nvPr/>
        </p:nvSpPr>
        <p:spPr>
          <a:xfrm>
            <a:off x="4729487" y="4650724"/>
            <a:ext cx="80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C23E74-23D2-F0AF-FA9D-969EEBA690D8}"/>
              </a:ext>
            </a:extLst>
          </p:cNvPr>
          <p:cNvSpPr/>
          <p:nvPr/>
        </p:nvSpPr>
        <p:spPr>
          <a:xfrm>
            <a:off x="1362456" y="3793834"/>
            <a:ext cx="2757187" cy="585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6A059F17-7C60-4338-A0AA-F7A4FA7258CA}"/>
              </a:ext>
            </a:extLst>
          </p:cNvPr>
          <p:cNvSpPr/>
          <p:nvPr/>
        </p:nvSpPr>
        <p:spPr>
          <a:xfrm>
            <a:off x="3504353" y="2608323"/>
            <a:ext cx="2165061" cy="956254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E669C6-E69E-F8DD-DCF3-E6E026324177}"/>
              </a:ext>
            </a:extLst>
          </p:cNvPr>
          <p:cNvCxnSpPr>
            <a:cxnSpLocks/>
          </p:cNvCxnSpPr>
          <p:nvPr/>
        </p:nvCxnSpPr>
        <p:spPr>
          <a:xfrm>
            <a:off x="1113417" y="3337560"/>
            <a:ext cx="658368" cy="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6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A5330A-2A53-FC31-A923-4F4106B28465}"/>
              </a:ext>
            </a:extLst>
          </p:cNvPr>
          <p:cNvSpPr txBox="1"/>
          <p:nvPr/>
        </p:nvSpPr>
        <p:spPr>
          <a:xfrm>
            <a:off x="1591056" y="594360"/>
            <a:ext cx="2450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Tòa nhà</a:t>
            </a:r>
          </a:p>
          <a:p>
            <a:r>
              <a:rPr lang="en-US"/>
              <a:t>Phòng học</a:t>
            </a:r>
          </a:p>
          <a:p>
            <a:r>
              <a:rPr lang="en-US"/>
              <a:t>Trang thiết bị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A085D-203D-0011-57C8-EA4FAFF4473F}"/>
              </a:ext>
            </a:extLst>
          </p:cNvPr>
          <p:cNvSpPr/>
          <p:nvPr/>
        </p:nvSpPr>
        <p:spPr>
          <a:xfrm>
            <a:off x="5385816" y="1380452"/>
            <a:ext cx="2980944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TÒA NHÀ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ABF3C-BC31-DDE9-2CBC-E8FFB86B8C85}"/>
              </a:ext>
            </a:extLst>
          </p:cNvPr>
          <p:cNvSpPr/>
          <p:nvPr/>
        </p:nvSpPr>
        <p:spPr>
          <a:xfrm>
            <a:off x="1214628" y="3539994"/>
            <a:ext cx="2980944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PHÒNG HỌC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5C96E4-3EDE-F8B7-547E-A688CDB7C30B}"/>
              </a:ext>
            </a:extLst>
          </p:cNvPr>
          <p:cNvSpPr/>
          <p:nvPr/>
        </p:nvSpPr>
        <p:spPr>
          <a:xfrm>
            <a:off x="7293864" y="4827449"/>
            <a:ext cx="2980944" cy="850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TRANG THIẾT BỊ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CD1DC0-D5B7-9B12-9833-959DC813EF0C}"/>
              </a:ext>
            </a:extLst>
          </p:cNvPr>
          <p:cNvSpPr/>
          <p:nvPr/>
        </p:nvSpPr>
        <p:spPr>
          <a:xfrm>
            <a:off x="4297680" y="457200"/>
            <a:ext cx="1152144" cy="484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TÊN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C3E68E-8DF0-C4C9-86EF-8BB6F83A209C}"/>
              </a:ext>
            </a:extLst>
          </p:cNvPr>
          <p:cNvSpPr/>
          <p:nvPr/>
        </p:nvSpPr>
        <p:spPr>
          <a:xfrm>
            <a:off x="6190488" y="393192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Số tầng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E268EE-A1E7-680F-A648-1721F54FD478}"/>
              </a:ext>
            </a:extLst>
          </p:cNvPr>
          <p:cNvSpPr/>
          <p:nvPr/>
        </p:nvSpPr>
        <p:spPr>
          <a:xfrm>
            <a:off x="8257032" y="420624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Năm xây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B083DF-D098-003F-58F0-2CA774A559B0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4873752" y="941832"/>
            <a:ext cx="2002536" cy="438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95B1A2-88A5-E57E-2431-EE8AFE12177C}"/>
              </a:ext>
            </a:extLst>
          </p:cNvPr>
          <p:cNvCxnSpPr>
            <a:stCxn id="13" idx="4"/>
            <a:endCxn id="6" idx="0"/>
          </p:cNvCxnSpPr>
          <p:nvPr/>
        </p:nvCxnSpPr>
        <p:spPr>
          <a:xfrm flipH="1">
            <a:off x="6876288" y="1005840"/>
            <a:ext cx="96012" cy="374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DB6AF5-A1D3-3E37-4A28-F09F553A7697}"/>
              </a:ext>
            </a:extLst>
          </p:cNvPr>
          <p:cNvCxnSpPr>
            <a:stCxn id="6" idx="0"/>
            <a:endCxn id="14" idx="4"/>
          </p:cNvCxnSpPr>
          <p:nvPr/>
        </p:nvCxnSpPr>
        <p:spPr>
          <a:xfrm flipV="1">
            <a:off x="6876288" y="1033272"/>
            <a:ext cx="2162556" cy="347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CAE1-777E-5C49-B84E-AADBE94FA53D}"/>
              </a:ext>
            </a:extLst>
          </p:cNvPr>
          <p:cNvSpPr/>
          <p:nvPr/>
        </p:nvSpPr>
        <p:spPr>
          <a:xfrm>
            <a:off x="1112520" y="3489411"/>
            <a:ext cx="3185160" cy="9515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EF4F7E-552C-C98D-35ED-D536F2EA7651}"/>
              </a:ext>
            </a:extLst>
          </p:cNvPr>
          <p:cNvSpPr/>
          <p:nvPr/>
        </p:nvSpPr>
        <p:spPr>
          <a:xfrm>
            <a:off x="425196" y="1853559"/>
            <a:ext cx="1563624" cy="5943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Số phòng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D0DC21-93AD-03CD-7046-64397E8A878C}"/>
              </a:ext>
            </a:extLst>
          </p:cNvPr>
          <p:cNvCxnSpPr>
            <a:cxnSpLocks/>
          </p:cNvCxnSpPr>
          <p:nvPr/>
        </p:nvCxnSpPr>
        <p:spPr>
          <a:xfrm>
            <a:off x="760476" y="2292130"/>
            <a:ext cx="908304" cy="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957AADF-F9E1-9E75-C626-BD2FBD5ED4DB}"/>
              </a:ext>
            </a:extLst>
          </p:cNvPr>
          <p:cNvSpPr/>
          <p:nvPr/>
        </p:nvSpPr>
        <p:spPr>
          <a:xfrm>
            <a:off x="1923288" y="2084266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tầng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A65343-E7CA-B60A-C077-593D17086A21}"/>
              </a:ext>
            </a:extLst>
          </p:cNvPr>
          <p:cNvSpPr/>
          <p:nvPr/>
        </p:nvSpPr>
        <p:spPr>
          <a:xfrm>
            <a:off x="-874014" y="2390590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9E1E59-A4B1-D178-5188-65EC3DBD9584}"/>
              </a:ext>
            </a:extLst>
          </p:cNvPr>
          <p:cNvSpPr/>
          <p:nvPr/>
        </p:nvSpPr>
        <p:spPr>
          <a:xfrm>
            <a:off x="-969264" y="3160810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A41028-CB59-CCE0-5F64-D36713A9C0FE}"/>
              </a:ext>
            </a:extLst>
          </p:cNvPr>
          <p:cNvSpPr/>
          <p:nvPr/>
        </p:nvSpPr>
        <p:spPr>
          <a:xfrm>
            <a:off x="-954024" y="3828322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Chức năng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A995F0-30EE-EF99-DFE6-465D03D293DC}"/>
              </a:ext>
            </a:extLst>
          </p:cNvPr>
          <p:cNvSpPr/>
          <p:nvPr/>
        </p:nvSpPr>
        <p:spPr>
          <a:xfrm>
            <a:off x="11090148" y="4155382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mã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8BCECD-48BC-1991-DA7C-4C2F03B0069D}"/>
              </a:ext>
            </a:extLst>
          </p:cNvPr>
          <p:cNvSpPr/>
          <p:nvPr/>
        </p:nvSpPr>
        <p:spPr>
          <a:xfrm>
            <a:off x="11090148" y="4946321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C8FAF4-D0DE-6B8F-4915-5105EBF1D97E}"/>
              </a:ext>
            </a:extLst>
          </p:cNvPr>
          <p:cNvSpPr/>
          <p:nvPr/>
        </p:nvSpPr>
        <p:spPr>
          <a:xfrm>
            <a:off x="10658856" y="5856132"/>
            <a:ext cx="1563624" cy="6126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Mô tả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1FF987-C32D-9BD9-9A82-0C6FCD5EAB81}"/>
              </a:ext>
            </a:extLst>
          </p:cNvPr>
          <p:cNvCxnSpPr>
            <a:stCxn id="30" idx="2"/>
            <a:endCxn id="10" idx="3"/>
          </p:cNvCxnSpPr>
          <p:nvPr/>
        </p:nvCxnSpPr>
        <p:spPr>
          <a:xfrm flipH="1">
            <a:off x="10274808" y="4461706"/>
            <a:ext cx="815340" cy="790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AA6653-62CF-5B27-87B7-3ED4F6E9190E}"/>
              </a:ext>
            </a:extLst>
          </p:cNvPr>
          <p:cNvCxnSpPr>
            <a:stCxn id="31" idx="2"/>
            <a:endCxn id="10" idx="3"/>
          </p:cNvCxnSpPr>
          <p:nvPr/>
        </p:nvCxnSpPr>
        <p:spPr>
          <a:xfrm flipH="1">
            <a:off x="10274808" y="5252645"/>
            <a:ext cx="8153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523C43-73BB-70FD-BEC9-B25758283D9A}"/>
              </a:ext>
            </a:extLst>
          </p:cNvPr>
          <p:cNvCxnSpPr>
            <a:stCxn id="32" idx="2"/>
            <a:endCxn id="10" idx="3"/>
          </p:cNvCxnSpPr>
          <p:nvPr/>
        </p:nvCxnSpPr>
        <p:spPr>
          <a:xfrm flipH="1" flipV="1">
            <a:off x="10274808" y="5252645"/>
            <a:ext cx="384048" cy="909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7FF834-7AE5-3D7F-153E-4B8A8E234F86}"/>
              </a:ext>
            </a:extLst>
          </p:cNvPr>
          <p:cNvCxnSpPr>
            <a:stCxn id="26" idx="4"/>
            <a:endCxn id="9" idx="0"/>
          </p:cNvCxnSpPr>
          <p:nvPr/>
        </p:nvCxnSpPr>
        <p:spPr>
          <a:xfrm>
            <a:off x="2705100" y="2696914"/>
            <a:ext cx="0" cy="843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EDE555-3C03-47AC-9414-7C10887D2FC8}"/>
              </a:ext>
            </a:extLst>
          </p:cNvPr>
          <p:cNvCxnSpPr>
            <a:stCxn id="22" idx="4"/>
            <a:endCxn id="9" idx="0"/>
          </p:cNvCxnSpPr>
          <p:nvPr/>
        </p:nvCxnSpPr>
        <p:spPr>
          <a:xfrm>
            <a:off x="1207008" y="2447919"/>
            <a:ext cx="1498092" cy="1092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8AA395-C096-B91F-F57A-D5DB2C8FA9D8}"/>
              </a:ext>
            </a:extLst>
          </p:cNvPr>
          <p:cNvCxnSpPr>
            <a:stCxn id="27" idx="6"/>
            <a:endCxn id="9" idx="0"/>
          </p:cNvCxnSpPr>
          <p:nvPr/>
        </p:nvCxnSpPr>
        <p:spPr>
          <a:xfrm>
            <a:off x="689610" y="2696914"/>
            <a:ext cx="2015490" cy="843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6B5F92-664D-81C5-BD99-9CDF2DAEEC52}"/>
              </a:ext>
            </a:extLst>
          </p:cNvPr>
          <p:cNvCxnSpPr>
            <a:stCxn id="28" idx="6"/>
            <a:endCxn id="21" idx="1"/>
          </p:cNvCxnSpPr>
          <p:nvPr/>
        </p:nvCxnSpPr>
        <p:spPr>
          <a:xfrm>
            <a:off x="594360" y="3467134"/>
            <a:ext cx="518160" cy="498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014AF2-648D-F21A-7927-C319D1D53CFC}"/>
              </a:ext>
            </a:extLst>
          </p:cNvPr>
          <p:cNvCxnSpPr>
            <a:stCxn id="29" idx="6"/>
            <a:endCxn id="21" idx="1"/>
          </p:cNvCxnSpPr>
          <p:nvPr/>
        </p:nvCxnSpPr>
        <p:spPr>
          <a:xfrm flipV="1">
            <a:off x="609600" y="3965191"/>
            <a:ext cx="502920" cy="1694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5C023A56-CFF5-EAB1-5A6F-A52B66992487}"/>
              </a:ext>
            </a:extLst>
          </p:cNvPr>
          <p:cNvSpPr/>
          <p:nvPr/>
        </p:nvSpPr>
        <p:spPr>
          <a:xfrm>
            <a:off x="4268724" y="2696914"/>
            <a:ext cx="2154174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Thuộc về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BB4D81D-5FAD-1929-94BB-7EE648EE2A2F}"/>
              </a:ext>
            </a:extLst>
          </p:cNvPr>
          <p:cNvCxnSpPr>
            <a:stCxn id="49" idx="1"/>
            <a:endCxn id="9" idx="0"/>
          </p:cNvCxnSpPr>
          <p:nvPr/>
        </p:nvCxnSpPr>
        <p:spPr>
          <a:xfrm flipH="1">
            <a:off x="2705100" y="3003238"/>
            <a:ext cx="1563624" cy="536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9D15EA40-B46A-29F3-29B5-00D77A3EFF59}"/>
              </a:ext>
            </a:extLst>
          </p:cNvPr>
          <p:cNvSpPr/>
          <p:nvPr/>
        </p:nvSpPr>
        <p:spPr>
          <a:xfrm>
            <a:off x="4114809" y="2596896"/>
            <a:ext cx="2450580" cy="84124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388B1B-2AE4-8A79-F77D-F86300404774}"/>
              </a:ext>
            </a:extLst>
          </p:cNvPr>
          <p:cNvSpPr txBox="1"/>
          <p:nvPr/>
        </p:nvSpPr>
        <p:spPr>
          <a:xfrm>
            <a:off x="3614939" y="2646913"/>
            <a:ext cx="76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(1, 1)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827241-007E-48F3-7B71-81FC689C5CA3}"/>
              </a:ext>
            </a:extLst>
          </p:cNvPr>
          <p:cNvCxnSpPr>
            <a:stCxn id="6" idx="2"/>
            <a:endCxn id="52" idx="3"/>
          </p:cNvCxnSpPr>
          <p:nvPr/>
        </p:nvCxnSpPr>
        <p:spPr>
          <a:xfrm flipH="1">
            <a:off x="6565389" y="2230844"/>
            <a:ext cx="310899" cy="786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2D8C08-7AFB-4DA5-243D-B855E3386020}"/>
              </a:ext>
            </a:extLst>
          </p:cNvPr>
          <p:cNvSpPr txBox="1"/>
          <p:nvPr/>
        </p:nvSpPr>
        <p:spPr>
          <a:xfrm>
            <a:off x="6601203" y="2705829"/>
            <a:ext cx="76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 n)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D933147E-8ED6-7BAB-A77B-4539619FCAED}"/>
              </a:ext>
            </a:extLst>
          </p:cNvPr>
          <p:cNvSpPr/>
          <p:nvPr/>
        </p:nvSpPr>
        <p:spPr>
          <a:xfrm>
            <a:off x="4975861" y="4886885"/>
            <a:ext cx="1508757" cy="73152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Của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EC74C5-5741-FF0B-DDEB-124140D48E8E}"/>
              </a:ext>
            </a:extLst>
          </p:cNvPr>
          <p:cNvCxnSpPr>
            <a:stCxn id="57" idx="3"/>
            <a:endCxn id="10" idx="1"/>
          </p:cNvCxnSpPr>
          <p:nvPr/>
        </p:nvCxnSpPr>
        <p:spPr>
          <a:xfrm>
            <a:off x="6484618" y="5252645"/>
            <a:ext cx="8092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DC2939-A262-94E6-F9B2-74EDD104DC79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296925" y="3911310"/>
            <a:ext cx="678936" cy="1341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105379E-88FF-0227-517E-9A9EB4B6D7D7}"/>
              </a:ext>
            </a:extLst>
          </p:cNvPr>
          <p:cNvSpPr txBox="1"/>
          <p:nvPr/>
        </p:nvSpPr>
        <p:spPr>
          <a:xfrm>
            <a:off x="6224770" y="4825672"/>
            <a:ext cx="76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5D1BD0-FDDB-3B0E-10EF-794E370424F9}"/>
              </a:ext>
            </a:extLst>
          </p:cNvPr>
          <p:cNvSpPr txBox="1"/>
          <p:nvPr/>
        </p:nvSpPr>
        <p:spPr>
          <a:xfrm>
            <a:off x="4268724" y="5011470"/>
            <a:ext cx="76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 n)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273033-028C-0D64-CA1E-090EAFACB465}"/>
              </a:ext>
            </a:extLst>
          </p:cNvPr>
          <p:cNvCxnSpPr>
            <a:cxnSpLocks/>
          </p:cNvCxnSpPr>
          <p:nvPr/>
        </p:nvCxnSpPr>
        <p:spPr>
          <a:xfrm>
            <a:off x="2388113" y="2525515"/>
            <a:ext cx="630936" cy="2435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109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Thắng Lý</dc:creator>
  <cp:lastModifiedBy>Thắng Lý</cp:lastModifiedBy>
  <cp:revision>1</cp:revision>
  <dcterms:created xsi:type="dcterms:W3CDTF">2024-06-15T10:27:46Z</dcterms:created>
  <dcterms:modified xsi:type="dcterms:W3CDTF">2024-06-15T11:13:21Z</dcterms:modified>
</cp:coreProperties>
</file>