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1526-0043-4392-B66A-524D6C391A5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756A-C335-4E95-AB18-B709ACB1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5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1526-0043-4392-B66A-524D6C391A5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756A-C335-4E95-AB18-B709ACB1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1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1526-0043-4392-B66A-524D6C391A5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756A-C335-4E95-AB18-B709ACB1DE9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5193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1526-0043-4392-B66A-524D6C391A5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756A-C335-4E95-AB18-B709ACB1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64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1526-0043-4392-B66A-524D6C391A5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756A-C335-4E95-AB18-B709ACB1DE9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3389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1526-0043-4392-B66A-524D6C391A5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756A-C335-4E95-AB18-B709ACB1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27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1526-0043-4392-B66A-524D6C391A5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756A-C335-4E95-AB18-B709ACB1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17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1526-0043-4392-B66A-524D6C391A5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756A-C335-4E95-AB18-B709ACB1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8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1526-0043-4392-B66A-524D6C391A5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756A-C335-4E95-AB18-B709ACB1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1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1526-0043-4392-B66A-524D6C391A5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756A-C335-4E95-AB18-B709ACB1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1526-0043-4392-B66A-524D6C391A5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756A-C335-4E95-AB18-B709ACB1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2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1526-0043-4392-B66A-524D6C391A5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756A-C335-4E95-AB18-B709ACB1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1526-0043-4392-B66A-524D6C391A5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756A-C335-4E95-AB18-B709ACB1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2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1526-0043-4392-B66A-524D6C391A5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756A-C335-4E95-AB18-B709ACB1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2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1526-0043-4392-B66A-524D6C391A5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756A-C335-4E95-AB18-B709ACB1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2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1526-0043-4392-B66A-524D6C391A5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756A-C335-4E95-AB18-B709ACB1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71526-0043-4392-B66A-524D6C391A5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DFE756A-C335-4E95-AB18-B709ACB1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8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A16A894-2FF1-E383-497F-92DF5B905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942018"/>
            <a:ext cx="5607610" cy="159471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Lê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Thắng (Leader)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Nguyễn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(Member)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Nguyễn Khánh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(Member)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Nguyễn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(Member)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E5C11-AA97-9F7A-9693-AF6804517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15" y="1626575"/>
            <a:ext cx="7725187" cy="185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5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60A8-C0CB-E29F-A711-9EF45F92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221D16-A31A-FF9D-F5B8-27A52EF4CFC8}"/>
              </a:ext>
            </a:extLst>
          </p:cNvPr>
          <p:cNvSpPr/>
          <p:nvPr/>
        </p:nvSpPr>
        <p:spPr>
          <a:xfrm>
            <a:off x="8828944" y="2113167"/>
            <a:ext cx="1784838" cy="6682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Villa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7516DA-DB21-853F-27C2-F713A566D2AB}"/>
              </a:ext>
            </a:extLst>
          </p:cNvPr>
          <p:cNvSpPr/>
          <p:nvPr/>
        </p:nvSpPr>
        <p:spPr>
          <a:xfrm>
            <a:off x="8828944" y="5267902"/>
            <a:ext cx="1784838" cy="6682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2DA188-0EF0-674A-3410-342835727BF1}"/>
              </a:ext>
            </a:extLst>
          </p:cNvPr>
          <p:cNvSpPr/>
          <p:nvPr/>
        </p:nvSpPr>
        <p:spPr>
          <a:xfrm>
            <a:off x="4262301" y="2113166"/>
            <a:ext cx="1645499" cy="66821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Admin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9823A6-24A8-116F-CEAF-5D5D19520121}"/>
              </a:ext>
            </a:extLst>
          </p:cNvPr>
          <p:cNvSpPr/>
          <p:nvPr/>
        </p:nvSpPr>
        <p:spPr>
          <a:xfrm>
            <a:off x="2444264" y="3202297"/>
            <a:ext cx="1510938" cy="66821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CSKH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34CE1F-EFE1-5168-99B9-07486676B5FB}"/>
              </a:ext>
            </a:extLst>
          </p:cNvPr>
          <p:cNvSpPr/>
          <p:nvPr/>
        </p:nvSpPr>
        <p:spPr>
          <a:xfrm>
            <a:off x="4064347" y="5224416"/>
            <a:ext cx="2058739" cy="66821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43FCA7-4646-4762-E1EB-B2BA72AF0124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733930" y="2683523"/>
            <a:ext cx="769349" cy="616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C02A750-27E3-E3FA-8E9E-D064844F67E0}"/>
              </a:ext>
            </a:extLst>
          </p:cNvPr>
          <p:cNvSpPr txBox="1"/>
          <p:nvPr/>
        </p:nvSpPr>
        <p:spPr>
          <a:xfrm>
            <a:off x="3376693" y="275824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C.R.D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101426D-9301-99F5-8E54-70404809E7C2}"/>
              </a:ext>
            </a:extLst>
          </p:cNvPr>
          <p:cNvCxnSpPr>
            <a:cxnSpLocks/>
            <a:stCxn id="7" idx="6"/>
            <a:endCxn id="4" idx="1"/>
          </p:cNvCxnSpPr>
          <p:nvPr/>
        </p:nvCxnSpPr>
        <p:spPr>
          <a:xfrm>
            <a:off x="5907800" y="2447274"/>
            <a:ext cx="2921144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6ED86B0-5A58-7BCA-E677-40A60A02923A}"/>
              </a:ext>
            </a:extLst>
          </p:cNvPr>
          <p:cNvSpPr txBox="1"/>
          <p:nvPr/>
        </p:nvSpPr>
        <p:spPr>
          <a:xfrm>
            <a:off x="6717451" y="1996748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C.R.U.D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94C633-9210-9D5A-946A-D5FDEF6CEB18}"/>
              </a:ext>
            </a:extLst>
          </p:cNvPr>
          <p:cNvCxnSpPr>
            <a:cxnSpLocks/>
            <a:stCxn id="7" idx="4"/>
            <a:endCxn id="100" idx="0"/>
          </p:cNvCxnSpPr>
          <p:nvPr/>
        </p:nvCxnSpPr>
        <p:spPr>
          <a:xfrm>
            <a:off x="5085051" y="2781381"/>
            <a:ext cx="1" cy="637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5C18C92-9C18-CC35-519D-021E809038D6}"/>
              </a:ext>
            </a:extLst>
          </p:cNvPr>
          <p:cNvSpPr txBox="1"/>
          <p:nvPr/>
        </p:nvSpPr>
        <p:spPr>
          <a:xfrm>
            <a:off x="4539709" y="423225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R.D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24D67D7-59EE-9D92-E2D0-5EBC45F0F345}"/>
              </a:ext>
            </a:extLst>
          </p:cNvPr>
          <p:cNvCxnSpPr>
            <a:cxnSpLocks/>
            <a:stCxn id="8" idx="6"/>
            <a:endCxn id="100" idx="2"/>
          </p:cNvCxnSpPr>
          <p:nvPr/>
        </p:nvCxnSpPr>
        <p:spPr>
          <a:xfrm flipV="1">
            <a:off x="3955202" y="3532830"/>
            <a:ext cx="1011153" cy="3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5C4BEF5-3BFB-FA9F-CF05-8B2B3BE1DA5A}"/>
              </a:ext>
            </a:extLst>
          </p:cNvPr>
          <p:cNvSpPr/>
          <p:nvPr/>
        </p:nvSpPr>
        <p:spPr>
          <a:xfrm>
            <a:off x="677334" y="2152160"/>
            <a:ext cx="1125415" cy="58124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endParaRPr lang="en-US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4E941CC-113C-3238-DEB0-6F7DCF171372}"/>
              </a:ext>
            </a:extLst>
          </p:cNvPr>
          <p:cNvCxnSpPr>
            <a:cxnSpLocks/>
            <a:stCxn id="100" idx="4"/>
            <a:endCxn id="9" idx="0"/>
          </p:cNvCxnSpPr>
          <p:nvPr/>
        </p:nvCxnSpPr>
        <p:spPr>
          <a:xfrm>
            <a:off x="5085052" y="3647130"/>
            <a:ext cx="8665" cy="1577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163558F-F08F-654C-ADCB-B58A96859F5E}"/>
              </a:ext>
            </a:extLst>
          </p:cNvPr>
          <p:cNvSpPr/>
          <p:nvPr/>
        </p:nvSpPr>
        <p:spPr>
          <a:xfrm>
            <a:off x="677334" y="3245783"/>
            <a:ext cx="1125415" cy="58124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E138CEB-A546-FE21-2469-0A2F615E24DA}"/>
              </a:ext>
            </a:extLst>
          </p:cNvPr>
          <p:cNvSpPr/>
          <p:nvPr/>
        </p:nvSpPr>
        <p:spPr>
          <a:xfrm>
            <a:off x="677333" y="5276384"/>
            <a:ext cx="1125415" cy="58124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AA76B0E-E4ED-203D-8664-1206CF71D01B}"/>
              </a:ext>
            </a:extLst>
          </p:cNvPr>
          <p:cNvCxnSpPr>
            <a:cxnSpLocks/>
            <a:stCxn id="82" idx="3"/>
            <a:endCxn id="9" idx="2"/>
          </p:cNvCxnSpPr>
          <p:nvPr/>
        </p:nvCxnSpPr>
        <p:spPr>
          <a:xfrm flipV="1">
            <a:off x="1802748" y="5558524"/>
            <a:ext cx="2261599" cy="84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E3C1B8C-52E5-94A5-EF7C-7DDFB5B18282}"/>
              </a:ext>
            </a:extLst>
          </p:cNvPr>
          <p:cNvCxnSpPr>
            <a:stCxn id="81" idx="3"/>
            <a:endCxn id="8" idx="2"/>
          </p:cNvCxnSpPr>
          <p:nvPr/>
        </p:nvCxnSpPr>
        <p:spPr>
          <a:xfrm>
            <a:off x="1802749" y="3536404"/>
            <a:ext cx="64151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3E1295D-8899-DBFC-10AC-F96C346400A3}"/>
              </a:ext>
            </a:extLst>
          </p:cNvPr>
          <p:cNvCxnSpPr>
            <a:stCxn id="60" idx="3"/>
            <a:endCxn id="7" idx="2"/>
          </p:cNvCxnSpPr>
          <p:nvPr/>
        </p:nvCxnSpPr>
        <p:spPr>
          <a:xfrm>
            <a:off x="1802749" y="2442781"/>
            <a:ext cx="2459552" cy="4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2D79C26-F439-1FE9-200A-7C8244B3C939}"/>
              </a:ext>
            </a:extLst>
          </p:cNvPr>
          <p:cNvSpPr txBox="1"/>
          <p:nvPr/>
        </p:nvSpPr>
        <p:spPr>
          <a:xfrm>
            <a:off x="2534993" y="207587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R.U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A8FBA51-5EF6-B6F1-98FC-3EA74E555D63}"/>
              </a:ext>
            </a:extLst>
          </p:cNvPr>
          <p:cNvSpPr txBox="1"/>
          <p:nvPr/>
        </p:nvSpPr>
        <p:spPr>
          <a:xfrm>
            <a:off x="1831164" y="313284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R.U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028D377-15A0-A91C-96D3-5FA34098CDE8}"/>
              </a:ext>
            </a:extLst>
          </p:cNvPr>
          <p:cNvSpPr txBox="1"/>
          <p:nvPr/>
        </p:nvSpPr>
        <p:spPr>
          <a:xfrm>
            <a:off x="2415033" y="5197673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C.R.U.D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06EC3A9-90E8-9BD3-2600-792926BDFCDB}"/>
              </a:ext>
            </a:extLst>
          </p:cNvPr>
          <p:cNvCxnSpPr>
            <a:stCxn id="9" idx="6"/>
            <a:endCxn id="5" idx="1"/>
          </p:cNvCxnSpPr>
          <p:nvPr/>
        </p:nvCxnSpPr>
        <p:spPr>
          <a:xfrm>
            <a:off x="6123086" y="5558524"/>
            <a:ext cx="2705858" cy="43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0FADEA6-E5FF-B54F-0874-0375F8890FE9}"/>
              </a:ext>
            </a:extLst>
          </p:cNvPr>
          <p:cNvSpPr txBox="1"/>
          <p:nvPr/>
        </p:nvSpPr>
        <p:spPr>
          <a:xfrm>
            <a:off x="6532812" y="5151483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C.R.U.D (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)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3B4C6F17-2861-0ABD-8D55-B1B0E9B5A2CB}"/>
              </a:ext>
            </a:extLst>
          </p:cNvPr>
          <p:cNvCxnSpPr>
            <a:cxnSpLocks/>
            <a:stCxn id="100" idx="6"/>
            <a:endCxn id="5" idx="0"/>
          </p:cNvCxnSpPr>
          <p:nvPr/>
        </p:nvCxnSpPr>
        <p:spPr>
          <a:xfrm>
            <a:off x="5203748" y="3532830"/>
            <a:ext cx="4517615" cy="17350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BC9104-89D0-0041-4262-57003737FEDF}"/>
              </a:ext>
            </a:extLst>
          </p:cNvPr>
          <p:cNvSpPr txBox="1"/>
          <p:nvPr/>
        </p:nvSpPr>
        <p:spPr>
          <a:xfrm>
            <a:off x="6717451" y="3085877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C.R.U.D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AC346E8-BF62-0444-7651-FE7AB1989483}"/>
              </a:ext>
            </a:extLst>
          </p:cNvPr>
          <p:cNvSpPr/>
          <p:nvPr/>
        </p:nvSpPr>
        <p:spPr>
          <a:xfrm>
            <a:off x="4966355" y="3418530"/>
            <a:ext cx="237393" cy="2286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4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6A368-C51C-FF3B-F464-EE252EAF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D4567D-8434-EE66-F142-075D6368B00C}"/>
              </a:ext>
            </a:extLst>
          </p:cNvPr>
          <p:cNvSpPr/>
          <p:nvPr/>
        </p:nvSpPr>
        <p:spPr>
          <a:xfrm>
            <a:off x="334434" y="2868978"/>
            <a:ext cx="1679331" cy="7033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Trang </a:t>
            </a:r>
            <a:r>
              <a:rPr lang="en-US" dirty="0" err="1"/>
              <a:t>chủ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2379EE-F15E-F26A-64C0-0E58C720088F}"/>
              </a:ext>
            </a:extLst>
          </p:cNvPr>
          <p:cNvSpPr/>
          <p:nvPr/>
        </p:nvSpPr>
        <p:spPr>
          <a:xfrm>
            <a:off x="4257264" y="1208086"/>
            <a:ext cx="1679331" cy="7033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Quản </a:t>
            </a:r>
            <a:r>
              <a:rPr lang="en-US" dirty="0" err="1"/>
              <a:t>lý</a:t>
            </a:r>
            <a:r>
              <a:rPr lang="en-US" dirty="0"/>
              <a:t> Villa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DA2FD4-D0FD-31AB-8719-9F34CBCE479F}"/>
              </a:ext>
            </a:extLst>
          </p:cNvPr>
          <p:cNvSpPr/>
          <p:nvPr/>
        </p:nvSpPr>
        <p:spPr>
          <a:xfrm>
            <a:off x="6534061" y="2029067"/>
            <a:ext cx="2027766" cy="70338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Duyệt</a:t>
            </a:r>
            <a:r>
              <a:rPr lang="en-US" dirty="0"/>
              <a:t> Booking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817262-991C-575A-30D1-90C3C3078F4C}"/>
              </a:ext>
            </a:extLst>
          </p:cNvPr>
          <p:cNvSpPr/>
          <p:nvPr/>
        </p:nvSpPr>
        <p:spPr>
          <a:xfrm>
            <a:off x="4257264" y="4477240"/>
            <a:ext cx="2276797" cy="70338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Booking </a:t>
            </a:r>
            <a:r>
              <a:rPr lang="en-US" dirty="0" err="1"/>
              <a:t>và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Quản </a:t>
            </a:r>
            <a:r>
              <a:rPr lang="en-US" dirty="0" err="1"/>
              <a:t>lý</a:t>
            </a:r>
            <a:r>
              <a:rPr lang="en-US" dirty="0"/>
              <a:t> Booking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8E78B5-B2FC-D241-8027-47FEA0F047C6}"/>
              </a:ext>
            </a:extLst>
          </p:cNvPr>
          <p:cNvSpPr/>
          <p:nvPr/>
        </p:nvSpPr>
        <p:spPr>
          <a:xfrm>
            <a:off x="2205821" y="1892543"/>
            <a:ext cx="1424354" cy="97643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Doanh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nghiệp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5F176E-37AF-0FED-CBB8-3431657EEA48}"/>
              </a:ext>
            </a:extLst>
          </p:cNvPr>
          <p:cNvSpPr/>
          <p:nvPr/>
        </p:nvSpPr>
        <p:spPr>
          <a:xfrm>
            <a:off x="2205821" y="4340716"/>
            <a:ext cx="1424354" cy="97643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Người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dùng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87A1BCA-D901-E145-CC74-23B160C468F0}"/>
              </a:ext>
            </a:extLst>
          </p:cNvPr>
          <p:cNvCxnSpPr>
            <a:stCxn id="6" idx="0"/>
            <a:endCxn id="10" idx="2"/>
          </p:cNvCxnSpPr>
          <p:nvPr/>
        </p:nvCxnSpPr>
        <p:spPr>
          <a:xfrm rot="5400000" flipH="1" flipV="1">
            <a:off x="1445852" y="2109010"/>
            <a:ext cx="488217" cy="10317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A6B5BA2-E74D-D415-F183-9C13E2BC8463}"/>
              </a:ext>
            </a:extLst>
          </p:cNvPr>
          <p:cNvCxnSpPr>
            <a:stCxn id="10" idx="0"/>
            <a:endCxn id="7" idx="1"/>
          </p:cNvCxnSpPr>
          <p:nvPr/>
        </p:nvCxnSpPr>
        <p:spPr>
          <a:xfrm rot="5400000" flipH="1" flipV="1">
            <a:off x="3421249" y="1056528"/>
            <a:ext cx="332764" cy="13392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E91256-F4E6-C448-D80C-F93C8BD10946}"/>
              </a:ext>
            </a:extLst>
          </p:cNvPr>
          <p:cNvCxnSpPr>
            <a:cxnSpLocks/>
            <a:stCxn id="10" idx="6"/>
            <a:endCxn id="8" idx="1"/>
          </p:cNvCxnSpPr>
          <p:nvPr/>
        </p:nvCxnSpPr>
        <p:spPr>
          <a:xfrm flipV="1">
            <a:off x="3630175" y="2380760"/>
            <a:ext cx="290388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ADB32D3-E4EA-01A8-7319-41F93A1D8015}"/>
              </a:ext>
            </a:extLst>
          </p:cNvPr>
          <p:cNvSpPr/>
          <p:nvPr/>
        </p:nvSpPr>
        <p:spPr>
          <a:xfrm>
            <a:off x="4232261" y="3023513"/>
            <a:ext cx="2027766" cy="70338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Quản </a:t>
            </a:r>
            <a:r>
              <a:rPr lang="en-US" dirty="0" err="1"/>
              <a:t>lý</a:t>
            </a:r>
            <a:r>
              <a:rPr lang="en-US" dirty="0"/>
              <a:t> Account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0927760-641D-96C8-1A70-D202AE1D65F2}"/>
              </a:ext>
            </a:extLst>
          </p:cNvPr>
          <p:cNvCxnSpPr>
            <a:cxnSpLocks/>
            <a:stCxn id="10" idx="4"/>
            <a:endCxn id="20" idx="1"/>
          </p:cNvCxnSpPr>
          <p:nvPr/>
        </p:nvCxnSpPr>
        <p:spPr>
          <a:xfrm rot="16200000" flipH="1">
            <a:off x="3322015" y="2464960"/>
            <a:ext cx="506228" cy="13142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1FA2CE6-7938-2B9C-DBF3-4E776DABBD6C}"/>
              </a:ext>
            </a:extLst>
          </p:cNvPr>
          <p:cNvSpPr/>
          <p:nvPr/>
        </p:nvSpPr>
        <p:spPr>
          <a:xfrm>
            <a:off x="4232261" y="5457765"/>
            <a:ext cx="2276797" cy="70338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</a:t>
            </a:r>
          </a:p>
          <a:p>
            <a:pPr algn="ctr"/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DD2F333-1A2A-0537-C70C-D0AD1A2D7614}"/>
              </a:ext>
            </a:extLst>
          </p:cNvPr>
          <p:cNvCxnSpPr>
            <a:stCxn id="6" idx="2"/>
            <a:endCxn id="11" idx="2"/>
          </p:cNvCxnSpPr>
          <p:nvPr/>
        </p:nvCxnSpPr>
        <p:spPr>
          <a:xfrm rot="16200000" flipH="1">
            <a:off x="1061675" y="3684787"/>
            <a:ext cx="1256571" cy="10317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DEFF8BD-0A91-D1EB-4782-276888DDFE97}"/>
              </a:ext>
            </a:extLst>
          </p:cNvPr>
          <p:cNvCxnSpPr>
            <a:stCxn id="11" idx="6"/>
            <a:endCxn id="9" idx="1"/>
          </p:cNvCxnSpPr>
          <p:nvPr/>
        </p:nvCxnSpPr>
        <p:spPr>
          <a:xfrm flipV="1">
            <a:off x="3630175" y="4828933"/>
            <a:ext cx="6270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A704809-D7F5-C087-3D3A-0602D0A07B0F}"/>
              </a:ext>
            </a:extLst>
          </p:cNvPr>
          <p:cNvCxnSpPr>
            <a:stCxn id="11" idx="4"/>
            <a:endCxn id="29" idx="1"/>
          </p:cNvCxnSpPr>
          <p:nvPr/>
        </p:nvCxnSpPr>
        <p:spPr>
          <a:xfrm rot="16200000" flipH="1">
            <a:off x="3328976" y="4906172"/>
            <a:ext cx="492307" cy="13142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BE78278-7842-32FF-B985-82D99B5822D4}"/>
              </a:ext>
            </a:extLst>
          </p:cNvPr>
          <p:cNvSpPr/>
          <p:nvPr/>
        </p:nvSpPr>
        <p:spPr>
          <a:xfrm>
            <a:off x="8892477" y="2029067"/>
            <a:ext cx="3121269" cy="474222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4ABDADF-F0F5-4ED3-D7E2-E266A6D5665E}"/>
              </a:ext>
            </a:extLst>
          </p:cNvPr>
          <p:cNvSpPr/>
          <p:nvPr/>
        </p:nvSpPr>
        <p:spPr>
          <a:xfrm>
            <a:off x="9142117" y="2677866"/>
            <a:ext cx="2621989" cy="7033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Lê </a:t>
            </a:r>
            <a:r>
              <a:rPr lang="en-US" dirty="0" err="1"/>
              <a:t>Quốc</a:t>
            </a:r>
            <a:r>
              <a:rPr lang="en-US" dirty="0"/>
              <a:t> Thắng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F0930E5-7C88-8202-8937-DC930DB59F9B}"/>
              </a:ext>
            </a:extLst>
          </p:cNvPr>
          <p:cNvSpPr/>
          <p:nvPr/>
        </p:nvSpPr>
        <p:spPr>
          <a:xfrm>
            <a:off x="9142117" y="3641358"/>
            <a:ext cx="2621989" cy="70338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Nguyễn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Mỹ</a:t>
            </a:r>
            <a:r>
              <a:rPr lang="en-US" dirty="0"/>
              <a:t> </a:t>
            </a:r>
            <a:r>
              <a:rPr lang="en-US" dirty="0" err="1"/>
              <a:t>Hạnh</a:t>
            </a:r>
            <a:endParaRPr 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7ADC9C7-C3CD-CC19-FC0F-5382EDE1D719}"/>
              </a:ext>
            </a:extLst>
          </p:cNvPr>
          <p:cNvSpPr/>
          <p:nvPr/>
        </p:nvSpPr>
        <p:spPr>
          <a:xfrm>
            <a:off x="9142117" y="4559020"/>
            <a:ext cx="2621989" cy="70338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Nguyễn Khánh </a:t>
            </a:r>
            <a:r>
              <a:rPr lang="en-US" dirty="0" err="1"/>
              <a:t>Nhật</a:t>
            </a:r>
            <a:endParaRPr 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F802A1D-D5D8-7150-D555-144967639156}"/>
              </a:ext>
            </a:extLst>
          </p:cNvPr>
          <p:cNvSpPr/>
          <p:nvPr/>
        </p:nvSpPr>
        <p:spPr>
          <a:xfrm>
            <a:off x="9142117" y="5476682"/>
            <a:ext cx="2621989" cy="70338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Nguyễn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Đạt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7849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132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Times New Roman</vt:lpstr>
      <vt:lpstr>Trebuchet MS</vt:lpstr>
      <vt:lpstr>Wingdings 3</vt:lpstr>
      <vt:lpstr>Facet</vt:lpstr>
      <vt:lpstr>PowerPoint Presentation</vt:lpstr>
      <vt:lpstr>Role hoạt động</vt:lpstr>
      <vt:lpstr>Sơ đồ hoạt động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Thắng Lê</dc:creator>
  <cp:lastModifiedBy>Thắng Lê</cp:lastModifiedBy>
  <cp:revision>3</cp:revision>
  <dcterms:created xsi:type="dcterms:W3CDTF">2023-09-10T01:15:40Z</dcterms:created>
  <dcterms:modified xsi:type="dcterms:W3CDTF">2023-09-11T02:04:00Z</dcterms:modified>
</cp:coreProperties>
</file>