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5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19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38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27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1526-0043-4392-B66A-524D6C391A59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FE756A-C335-4E95-AB18-B709ACB1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16A894-2FF1-E383-497F-92DF5B905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42018"/>
            <a:ext cx="5607610" cy="15947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Thắng (Leader)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(Member)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Nguyễn Khánh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(Member)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(Member)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E5C11-AA97-9F7A-9693-AF680451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15" y="1626575"/>
            <a:ext cx="7725187" cy="18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5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A368-C51C-FF3B-F464-EE252EAF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D4567D-8434-EE66-F142-075D6368B00C}"/>
              </a:ext>
            </a:extLst>
          </p:cNvPr>
          <p:cNvSpPr/>
          <p:nvPr/>
        </p:nvSpPr>
        <p:spPr>
          <a:xfrm>
            <a:off x="334434" y="2868978"/>
            <a:ext cx="1679331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Trang </a:t>
            </a:r>
            <a:r>
              <a:rPr lang="en-US" dirty="0" err="1"/>
              <a:t>chủ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2379EE-F15E-F26A-64C0-0E58C720088F}"/>
              </a:ext>
            </a:extLst>
          </p:cNvPr>
          <p:cNvSpPr/>
          <p:nvPr/>
        </p:nvSpPr>
        <p:spPr>
          <a:xfrm>
            <a:off x="4257264" y="1208086"/>
            <a:ext cx="1679331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Villa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A2FD4-D0FD-31AB-8719-9F34CBCE479F}"/>
              </a:ext>
            </a:extLst>
          </p:cNvPr>
          <p:cNvSpPr/>
          <p:nvPr/>
        </p:nvSpPr>
        <p:spPr>
          <a:xfrm>
            <a:off x="6534061" y="2029067"/>
            <a:ext cx="2027766" cy="70338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Duyệt</a:t>
            </a:r>
            <a:r>
              <a:rPr lang="en-US" dirty="0"/>
              <a:t> Booking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817262-991C-575A-30D1-90C3C3078F4C}"/>
              </a:ext>
            </a:extLst>
          </p:cNvPr>
          <p:cNvSpPr/>
          <p:nvPr/>
        </p:nvSpPr>
        <p:spPr>
          <a:xfrm>
            <a:off x="4257264" y="4477240"/>
            <a:ext cx="2276797" cy="7033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Booking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8E78B5-B2FC-D241-8027-47FEA0F047C6}"/>
              </a:ext>
            </a:extLst>
          </p:cNvPr>
          <p:cNvSpPr/>
          <p:nvPr/>
        </p:nvSpPr>
        <p:spPr>
          <a:xfrm>
            <a:off x="2205821" y="1892543"/>
            <a:ext cx="1424354" cy="97643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5F176E-37AF-0FED-CBB8-3431657EEA48}"/>
              </a:ext>
            </a:extLst>
          </p:cNvPr>
          <p:cNvSpPr/>
          <p:nvPr/>
        </p:nvSpPr>
        <p:spPr>
          <a:xfrm>
            <a:off x="2205821" y="4340716"/>
            <a:ext cx="1424354" cy="97643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7A1BCA-D901-E145-CC74-23B160C468F0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5400000" flipH="1" flipV="1">
            <a:off x="1445852" y="2109010"/>
            <a:ext cx="488217" cy="1031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6B5BA2-E74D-D415-F183-9C13E2BC8463}"/>
              </a:ext>
            </a:extLst>
          </p:cNvPr>
          <p:cNvCxnSpPr>
            <a:stCxn id="10" idx="0"/>
            <a:endCxn id="7" idx="1"/>
          </p:cNvCxnSpPr>
          <p:nvPr/>
        </p:nvCxnSpPr>
        <p:spPr>
          <a:xfrm rot="5400000" flipH="1" flipV="1">
            <a:off x="3421249" y="1056528"/>
            <a:ext cx="332764" cy="13392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E91256-F4E6-C448-D80C-F93C8BD10946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 flipV="1">
            <a:off x="3630175" y="2380760"/>
            <a:ext cx="29038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DB32D3-E4EA-01A8-7319-41F93A1D8015}"/>
              </a:ext>
            </a:extLst>
          </p:cNvPr>
          <p:cNvSpPr/>
          <p:nvPr/>
        </p:nvSpPr>
        <p:spPr>
          <a:xfrm>
            <a:off x="4232261" y="3023513"/>
            <a:ext cx="2027766" cy="70338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Account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0927760-641D-96C8-1A70-D202AE1D65F2}"/>
              </a:ext>
            </a:extLst>
          </p:cNvPr>
          <p:cNvCxnSpPr>
            <a:cxnSpLocks/>
            <a:stCxn id="10" idx="4"/>
            <a:endCxn id="20" idx="1"/>
          </p:cNvCxnSpPr>
          <p:nvPr/>
        </p:nvCxnSpPr>
        <p:spPr>
          <a:xfrm rot="16200000" flipH="1">
            <a:off x="3322015" y="2464960"/>
            <a:ext cx="506228" cy="13142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FA2CE6-7938-2B9C-DBF3-4E776DABBD6C}"/>
              </a:ext>
            </a:extLst>
          </p:cNvPr>
          <p:cNvSpPr/>
          <p:nvPr/>
        </p:nvSpPr>
        <p:spPr>
          <a:xfrm>
            <a:off x="4232261" y="5457765"/>
            <a:ext cx="2276797" cy="70338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</a:t>
            </a:r>
          </a:p>
          <a:p>
            <a:pPr algn="ctr"/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DD2F333-1A2A-0537-C70C-D0AD1A2D761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16200000" flipH="1">
            <a:off x="1061675" y="3684787"/>
            <a:ext cx="1256571" cy="1031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EFF8BD-0A91-D1EB-4782-276888DDFE97}"/>
              </a:ext>
            </a:extLst>
          </p:cNvPr>
          <p:cNvCxnSpPr>
            <a:stCxn id="11" idx="6"/>
            <a:endCxn id="9" idx="1"/>
          </p:cNvCxnSpPr>
          <p:nvPr/>
        </p:nvCxnSpPr>
        <p:spPr>
          <a:xfrm flipV="1">
            <a:off x="3630175" y="4828933"/>
            <a:ext cx="627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A704809-D7F5-C087-3D3A-0602D0A07B0F}"/>
              </a:ext>
            </a:extLst>
          </p:cNvPr>
          <p:cNvCxnSpPr>
            <a:stCxn id="11" idx="4"/>
            <a:endCxn id="29" idx="1"/>
          </p:cNvCxnSpPr>
          <p:nvPr/>
        </p:nvCxnSpPr>
        <p:spPr>
          <a:xfrm rot="16200000" flipH="1">
            <a:off x="3328976" y="4906172"/>
            <a:ext cx="492307" cy="13142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BE78278-7842-32FF-B985-82D99B5822D4}"/>
              </a:ext>
            </a:extLst>
          </p:cNvPr>
          <p:cNvSpPr/>
          <p:nvPr/>
        </p:nvSpPr>
        <p:spPr>
          <a:xfrm>
            <a:off x="8892477" y="2029067"/>
            <a:ext cx="3121269" cy="47422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4ABDADF-F0F5-4ED3-D7E2-E266A6D5665E}"/>
              </a:ext>
            </a:extLst>
          </p:cNvPr>
          <p:cNvSpPr/>
          <p:nvPr/>
        </p:nvSpPr>
        <p:spPr>
          <a:xfrm>
            <a:off x="9142117" y="2677866"/>
            <a:ext cx="2621989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Lê </a:t>
            </a:r>
            <a:r>
              <a:rPr lang="en-US" dirty="0" err="1"/>
              <a:t>Quốc</a:t>
            </a:r>
            <a:r>
              <a:rPr lang="en-US" dirty="0"/>
              <a:t> Thắng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F0930E5-7C88-8202-8937-DC930DB59F9B}"/>
              </a:ext>
            </a:extLst>
          </p:cNvPr>
          <p:cNvSpPr/>
          <p:nvPr/>
        </p:nvSpPr>
        <p:spPr>
          <a:xfrm>
            <a:off x="9142117" y="3641358"/>
            <a:ext cx="2621989" cy="70338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Nguyễn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Hạnh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ADC9C7-C3CD-CC19-FC0F-5382EDE1D719}"/>
              </a:ext>
            </a:extLst>
          </p:cNvPr>
          <p:cNvSpPr/>
          <p:nvPr/>
        </p:nvSpPr>
        <p:spPr>
          <a:xfrm>
            <a:off x="9142117" y="4559020"/>
            <a:ext cx="2621989" cy="7033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Nguyễn Khánh </a:t>
            </a:r>
            <a:r>
              <a:rPr lang="en-US" dirty="0" err="1"/>
              <a:t>Nhật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F802A1D-D5D8-7150-D555-144967639156}"/>
              </a:ext>
            </a:extLst>
          </p:cNvPr>
          <p:cNvSpPr/>
          <p:nvPr/>
        </p:nvSpPr>
        <p:spPr>
          <a:xfrm>
            <a:off x="9142117" y="5476682"/>
            <a:ext cx="2621989" cy="70338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Nguyễn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849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68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PowerPoint Presentation</vt:lpstr>
      <vt:lpstr>Sơ đồ hoạt động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Thắng Lê</dc:creator>
  <cp:lastModifiedBy>Thắng Lê</cp:lastModifiedBy>
  <cp:revision>1</cp:revision>
  <dcterms:created xsi:type="dcterms:W3CDTF">2023-09-10T01:15:40Z</dcterms:created>
  <dcterms:modified xsi:type="dcterms:W3CDTF">2023-09-10T01:45:38Z</dcterms:modified>
</cp:coreProperties>
</file>