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HỆ THỐNG GỢI Ý PHIM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Sơ đồ khối &amp; giải thích mã nguồn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Kết quả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sở</a:t>
            </a:r>
            <a:r>
              <a:rPr dirty="0"/>
              <a:t> </a:t>
            </a:r>
            <a:r>
              <a:rPr dirty="0" err="1"/>
              <a:t>thích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endParaRPr dirty="0"/>
          </a:p>
          <a:p>
            <a:pPr>
              <a:defRPr sz="2000"/>
            </a:pPr>
            <a:r>
              <a:rPr dirty="0"/>
              <a:t>Giao </a:t>
            </a:r>
            <a:r>
              <a:rPr dirty="0" err="1"/>
              <a:t>diện</a:t>
            </a:r>
            <a:r>
              <a:rPr dirty="0"/>
              <a:t> web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, </a:t>
            </a:r>
            <a:r>
              <a:rPr dirty="0" err="1"/>
              <a:t>dễ</a:t>
            </a: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endParaRPr dirty="0"/>
          </a:p>
          <a:p>
            <a:pPr>
              <a:defRPr sz="2000"/>
            </a:pP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SVD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mới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Hạn chế và 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Hạn</a:t>
            </a:r>
            <a:r>
              <a:rPr dirty="0"/>
              <a:t> </a:t>
            </a:r>
            <a:r>
              <a:rPr dirty="0" err="1"/>
              <a:t>chế</a:t>
            </a:r>
            <a:r>
              <a:rPr dirty="0"/>
              <a:t>: Cold-start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,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lưu</a:t>
            </a:r>
            <a:r>
              <a:rPr dirty="0"/>
              <a:t> </a:t>
            </a:r>
            <a:r>
              <a:rPr dirty="0" err="1"/>
              <a:t>lịch</a:t>
            </a:r>
            <a:r>
              <a:rPr dirty="0"/>
              <a:t> </a:t>
            </a:r>
            <a:r>
              <a:rPr dirty="0" err="1"/>
              <a:t>sử</a:t>
            </a:r>
            <a:endParaRPr dirty="0"/>
          </a:p>
          <a:p>
            <a:pPr>
              <a:defRPr sz="2000"/>
            </a:pPr>
            <a:r>
              <a:rPr dirty="0" err="1"/>
              <a:t>Hướng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triển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   -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đăng</a:t>
            </a:r>
            <a:r>
              <a:rPr dirty="0"/>
              <a:t> </a:t>
            </a:r>
            <a:r>
              <a:rPr dirty="0" err="1"/>
              <a:t>nhập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endParaRPr dirty="0"/>
          </a:p>
          <a:p>
            <a:pPr>
              <a:defRPr sz="2000"/>
            </a:pPr>
            <a:r>
              <a:rPr dirty="0"/>
              <a:t>   -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đạo</a:t>
            </a:r>
            <a:r>
              <a:rPr dirty="0"/>
              <a:t> </a:t>
            </a:r>
            <a:r>
              <a:rPr dirty="0" err="1"/>
              <a:t>diễn</a:t>
            </a:r>
            <a:r>
              <a:rPr dirty="0"/>
              <a:t>, </a:t>
            </a:r>
            <a:r>
              <a:rPr dirty="0" err="1"/>
              <a:t>diễn</a:t>
            </a:r>
            <a:r>
              <a:rPr dirty="0"/>
              <a:t> </a:t>
            </a:r>
            <a:r>
              <a:rPr dirty="0" err="1"/>
              <a:t>viên</a:t>
            </a:r>
            <a:r>
              <a:rPr dirty="0"/>
              <a:t>,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phát</a:t>
            </a:r>
            <a:r>
              <a:rPr dirty="0"/>
              <a:t> </a:t>
            </a:r>
            <a:r>
              <a:rPr dirty="0" err="1"/>
              <a:t>hành</a:t>
            </a:r>
            <a:endParaRPr dirty="0"/>
          </a:p>
          <a:p>
            <a:pPr>
              <a:defRPr sz="2000"/>
            </a:pPr>
            <a:r>
              <a:rPr dirty="0"/>
              <a:t>   - </a:t>
            </a:r>
            <a:r>
              <a:rPr dirty="0" err="1"/>
              <a:t>Triển</a:t>
            </a:r>
            <a:r>
              <a:rPr dirty="0"/>
              <a:t> </a:t>
            </a:r>
            <a:r>
              <a:rPr dirty="0" err="1"/>
              <a:t>khai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server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 (Heroku, </a:t>
            </a:r>
            <a:r>
              <a:rPr dirty="0" err="1"/>
              <a:t>Streamlit</a:t>
            </a:r>
            <a:r>
              <a:rPr dirty="0"/>
              <a:t> Cloud)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đạt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đề</a:t>
            </a:r>
            <a:r>
              <a:rPr dirty="0"/>
              <a:t> </a:t>
            </a:r>
            <a:r>
              <a:rPr dirty="0" err="1"/>
              <a:t>ra</a:t>
            </a:r>
            <a:endParaRPr dirty="0"/>
          </a:p>
          <a:p>
            <a:pPr>
              <a:defRPr sz="2000"/>
            </a:pP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Content-Based </a:t>
            </a:r>
            <a:r>
              <a:rPr dirty="0" err="1"/>
              <a:t>và</a:t>
            </a:r>
            <a:r>
              <a:rPr dirty="0"/>
              <a:t> Collaborative Filtering </a:t>
            </a:r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quả</a:t>
            </a:r>
            <a:endParaRPr dirty="0"/>
          </a:p>
          <a:p>
            <a:pPr>
              <a:defRPr sz="2000"/>
            </a:pPr>
            <a:r>
              <a:rPr dirty="0"/>
              <a:t>Giao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, </a:t>
            </a:r>
            <a:r>
              <a:rPr dirty="0" err="1"/>
              <a:t>dễ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, </a:t>
            </a:r>
            <a:r>
              <a:rPr dirty="0" err="1"/>
              <a:t>dễ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rộng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dirty="0"/>
              <a:t>. </a:t>
            </a: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tiêu</a:t>
            </a:r>
            <a:r>
              <a:rPr dirty="0"/>
              <a:t> </a:t>
            </a:r>
            <a:r>
              <a:rPr dirty="0" err="1"/>
              <a:t>đề</a:t>
            </a:r>
            <a:r>
              <a:rPr dirty="0"/>
              <a:t> </a:t>
            </a:r>
            <a:r>
              <a:rPr dirty="0" err="1"/>
              <a:t>tài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phim</a:t>
            </a:r>
            <a:r>
              <a:rPr dirty="0"/>
              <a:t>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nền</a:t>
            </a:r>
            <a:r>
              <a:rPr dirty="0"/>
              <a:t> web</a:t>
            </a:r>
          </a:p>
          <a:p>
            <a:pPr>
              <a:defRPr sz="2000"/>
            </a:pP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2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pháp</a:t>
            </a:r>
            <a:r>
              <a:rPr dirty="0"/>
              <a:t> </a:t>
            </a:r>
            <a:r>
              <a:rPr dirty="0" err="1"/>
              <a:t>lọc</a:t>
            </a:r>
            <a:r>
              <a:rPr dirty="0"/>
              <a:t>: </a:t>
            </a:r>
            <a:r>
              <a:rPr dirty="0" err="1"/>
              <a:t>nội</a:t>
            </a:r>
            <a:r>
              <a:rPr dirty="0"/>
              <a:t> dung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cộng</a:t>
            </a:r>
            <a:r>
              <a:rPr dirty="0"/>
              <a:t> </a:t>
            </a:r>
            <a:r>
              <a:rPr dirty="0" err="1"/>
              <a:t>tác</a:t>
            </a:r>
            <a:endParaRPr dirty="0"/>
          </a:p>
          <a:p>
            <a:pPr>
              <a:defRPr sz="2000"/>
            </a:pP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dirty="0"/>
              <a:t>. Phạm vi &amp; Công </a:t>
            </a:r>
            <a:r>
              <a:rPr dirty="0" err="1"/>
              <a:t>cụ</a:t>
            </a: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Phạm vi: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phim</a:t>
            </a:r>
            <a:r>
              <a:rPr dirty="0"/>
              <a:t> </a:t>
            </a:r>
            <a:r>
              <a:rPr dirty="0" err="1"/>
              <a:t>dựa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MovieLens</a:t>
            </a:r>
            <a:r>
              <a:rPr dirty="0"/>
              <a:t> </a:t>
            </a:r>
            <a:r>
              <a:rPr dirty="0" err="1"/>
              <a:t>nhỏ</a:t>
            </a:r>
            <a:endParaRPr dirty="0"/>
          </a:p>
          <a:p>
            <a:pPr>
              <a:defRPr sz="2000"/>
            </a:pP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ngữ</a:t>
            </a:r>
            <a:r>
              <a:rPr dirty="0"/>
              <a:t>: Python 3</a:t>
            </a:r>
          </a:p>
          <a:p>
            <a:pPr>
              <a:defRPr sz="2000"/>
            </a:pPr>
            <a:r>
              <a:rPr dirty="0"/>
              <a:t>Công </a:t>
            </a:r>
            <a:r>
              <a:rPr dirty="0" err="1"/>
              <a:t>cụ</a:t>
            </a:r>
            <a:r>
              <a:rPr dirty="0"/>
              <a:t>: </a:t>
            </a:r>
            <a:r>
              <a:rPr dirty="0" err="1"/>
              <a:t>Streamlit</a:t>
            </a:r>
            <a:r>
              <a:rPr dirty="0"/>
              <a:t>, Scikit-learn, Surprise, pandas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Sơ đồ khối hệ thống gợi ý phim</a:t>
            </a:r>
          </a:p>
        </p:txBody>
      </p:sp>
      <p:pic>
        <p:nvPicPr>
          <p:cNvPr id="3" name="Picture 2" descr="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315200" cy="22454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dirty="0"/>
              <a:t>. </a:t>
            </a:r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thích</a:t>
            </a:r>
            <a:r>
              <a:rPr dirty="0"/>
              <a:t> </a:t>
            </a:r>
            <a:r>
              <a:rPr dirty="0" err="1"/>
              <a:t>sơ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khối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movies.csv, ratings.csv, links.csv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movies.csv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movieId,title,genres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rating.csv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mổ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dung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UserId,movieId,rating</a:t>
            </a: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links.csv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mổ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movieId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TMDb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(dung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lấy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poster)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/>
              <a:t> </a:t>
            </a:r>
            <a:r>
              <a:rPr dirty="0" err="1"/>
              <a:t>Tiền</a:t>
            </a:r>
            <a:r>
              <a:rPr dirty="0"/>
              <a:t>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tạo</a:t>
            </a:r>
            <a:r>
              <a:rPr dirty="0"/>
              <a:t> vector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hoặc</a:t>
            </a:r>
            <a:r>
              <a:rPr dirty="0"/>
              <a:t> train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SVD</a:t>
            </a:r>
          </a:p>
          <a:p>
            <a:pPr>
              <a:defRPr sz="2000"/>
            </a:pPr>
            <a:r>
              <a:rPr dirty="0"/>
              <a:t> app2.py: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(</a:t>
            </a:r>
            <a:r>
              <a:rPr dirty="0" err="1"/>
              <a:t>nội</a:t>
            </a:r>
            <a:r>
              <a:rPr dirty="0"/>
              <a:t> dung)</a:t>
            </a:r>
          </a:p>
          <a:p>
            <a:pPr>
              <a:defRPr sz="2000"/>
            </a:pPr>
            <a:r>
              <a:rPr dirty="0"/>
              <a:t> app.py: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cá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endParaRPr dirty="0"/>
          </a:p>
          <a:p>
            <a:pPr>
              <a:defRPr sz="2000"/>
            </a:pP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TMDb</a:t>
            </a:r>
            <a:r>
              <a:rPr dirty="0"/>
              <a:t> API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lấy</a:t>
            </a:r>
            <a:r>
              <a:rPr dirty="0"/>
              <a:t> poster </a:t>
            </a:r>
            <a:r>
              <a:rPr dirty="0" err="1"/>
              <a:t>phim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</a:t>
            </a:r>
            <a:r>
              <a:rPr dirty="0"/>
              <a:t>. train_model.py – </a:t>
            </a:r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 </a:t>
            </a:r>
            <a:r>
              <a:rPr dirty="0" err="1"/>
              <a:t>Đọc</a:t>
            </a:r>
            <a:r>
              <a:rPr dirty="0"/>
              <a:t> ratings.csv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SVD </a:t>
            </a:r>
            <a:r>
              <a:rPr dirty="0" err="1"/>
              <a:t>bằng</a:t>
            </a:r>
            <a:r>
              <a:rPr dirty="0"/>
              <a:t> Surprise</a:t>
            </a:r>
          </a:p>
          <a:p>
            <a:pPr>
              <a:defRPr sz="2000"/>
            </a:pP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userId</a:t>
            </a:r>
            <a:r>
              <a:rPr dirty="0"/>
              <a:t>, </a:t>
            </a:r>
            <a:r>
              <a:rPr dirty="0" err="1"/>
              <a:t>movieId</a:t>
            </a:r>
            <a:r>
              <a:rPr dirty="0"/>
              <a:t>, rating </a:t>
            </a:r>
            <a:r>
              <a:rPr dirty="0" err="1"/>
              <a:t>để</a:t>
            </a:r>
            <a:r>
              <a:rPr dirty="0"/>
              <a:t> train</a:t>
            </a:r>
          </a:p>
          <a:p>
            <a:pPr>
              <a:defRPr sz="2000"/>
            </a:pPr>
            <a:r>
              <a:rPr dirty="0"/>
              <a:t>Lưu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trained_svd_model.pkl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dirty="0"/>
              <a:t>. app2.py –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loại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Chuyển</a:t>
            </a:r>
            <a:r>
              <a:rPr dirty="0"/>
              <a:t> genres </a:t>
            </a:r>
            <a:r>
              <a:rPr dirty="0" err="1"/>
              <a:t>thành</a:t>
            </a:r>
            <a:r>
              <a:rPr dirty="0"/>
              <a:t> vector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CountVectorizer</a:t>
            </a:r>
            <a:endParaRPr dirty="0"/>
          </a:p>
          <a:p>
            <a:pPr>
              <a:defRPr sz="2000"/>
            </a:pP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cosine_similarity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tính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đồng</a:t>
            </a:r>
            <a:endParaRPr dirty="0"/>
          </a:p>
          <a:p>
            <a:pPr>
              <a:defRPr sz="2000"/>
            </a:pPr>
            <a:r>
              <a:rPr dirty="0"/>
              <a:t>Người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nhập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 </a:t>
            </a:r>
            <a:r>
              <a:rPr dirty="0" err="1"/>
              <a:t>phim</a:t>
            </a:r>
            <a:r>
              <a:rPr dirty="0"/>
              <a:t> →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phim</a:t>
            </a:r>
            <a:r>
              <a:rPr dirty="0"/>
              <a:t>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tự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dirty="0"/>
              <a:t>. app.py –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Người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ít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 5 </a:t>
            </a:r>
            <a:r>
              <a:rPr dirty="0" err="1"/>
              <a:t>phim</a:t>
            </a:r>
            <a:r>
              <a:rPr dirty="0"/>
              <a:t> </a:t>
            </a:r>
            <a:r>
              <a:rPr dirty="0" err="1"/>
              <a:t>phổ</a:t>
            </a:r>
            <a:r>
              <a:rPr dirty="0"/>
              <a:t> </a:t>
            </a:r>
            <a:r>
              <a:rPr dirty="0" err="1"/>
              <a:t>biến</a:t>
            </a:r>
            <a:endParaRPr dirty="0"/>
          </a:p>
          <a:p>
            <a:pPr>
              <a:defRPr sz="2000"/>
            </a:pP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SVD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điểm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phim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xem</a:t>
            </a:r>
            <a:endParaRPr dirty="0"/>
          </a:p>
          <a:p>
            <a:pPr>
              <a:defRPr sz="2000"/>
            </a:pPr>
            <a:r>
              <a:rPr dirty="0"/>
              <a:t>Hiển </a:t>
            </a:r>
            <a:r>
              <a:rPr dirty="0" err="1"/>
              <a:t>thị</a:t>
            </a:r>
            <a:r>
              <a:rPr dirty="0"/>
              <a:t> top </a:t>
            </a:r>
            <a:r>
              <a:rPr dirty="0" err="1"/>
              <a:t>phim</a:t>
            </a:r>
            <a:r>
              <a:rPr dirty="0"/>
              <a:t>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kèm</a:t>
            </a:r>
            <a:r>
              <a:rPr dirty="0"/>
              <a:t> poster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điểm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dirty="0"/>
              <a:t>. Quy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Nhập</a:t>
            </a:r>
            <a:r>
              <a:rPr dirty="0"/>
              <a:t> </a:t>
            </a:r>
            <a:r>
              <a:rPr dirty="0" err="1"/>
              <a:t>tên</a:t>
            </a:r>
            <a:r>
              <a:rPr dirty="0"/>
              <a:t> </a:t>
            </a:r>
            <a:r>
              <a:rPr dirty="0" err="1"/>
              <a:t>phim</a:t>
            </a:r>
            <a:r>
              <a:rPr dirty="0"/>
              <a:t> →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thể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(app2.py)</a:t>
            </a:r>
          </a:p>
          <a:p>
            <a:pPr>
              <a:defRPr sz="2000"/>
            </a:pP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phim</a:t>
            </a:r>
            <a:r>
              <a:rPr dirty="0"/>
              <a:t> → </a:t>
            </a:r>
            <a:r>
              <a:rPr dirty="0" err="1"/>
              <a:t>gợi</a:t>
            </a:r>
            <a:r>
              <a:rPr dirty="0"/>
              <a:t> ý </a:t>
            </a:r>
            <a:r>
              <a:rPr dirty="0" err="1"/>
              <a:t>cá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(app.py)</a:t>
            </a:r>
          </a:p>
          <a:p>
            <a:pPr>
              <a:defRPr sz="2000"/>
            </a:pP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MovieLens</a:t>
            </a:r>
            <a:r>
              <a:rPr dirty="0"/>
              <a:t>, </a:t>
            </a:r>
            <a:r>
              <a:rPr dirty="0" err="1"/>
              <a:t>ảnh</a:t>
            </a:r>
            <a:r>
              <a:rPr dirty="0"/>
              <a:t> poster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TMDb</a:t>
            </a:r>
            <a:r>
              <a:rPr dirty="0"/>
              <a:t> API</a:t>
            </a:r>
          </a:p>
          <a:p>
            <a:pPr>
              <a:defRPr sz="2000"/>
            </a:pPr>
            <a:r>
              <a:rPr dirty="0"/>
              <a:t>Giao </a:t>
            </a:r>
            <a:r>
              <a:rPr dirty="0" err="1"/>
              <a:t>diện</a:t>
            </a:r>
            <a:r>
              <a:rPr dirty="0"/>
              <a:t> web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giản</a:t>
            </a:r>
            <a:r>
              <a:rPr dirty="0"/>
              <a:t>,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560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HỆ THỐNG GỢI Ý PHIM</vt:lpstr>
      <vt:lpstr>1. Mục tiêu đề tài</vt:lpstr>
      <vt:lpstr>2. Phạm vi &amp; Công cụ sử dụng</vt:lpstr>
      <vt:lpstr>PowerPoint Presentation</vt:lpstr>
      <vt:lpstr>3. Giải thích sơ đồ khối</vt:lpstr>
      <vt:lpstr>4. train_model.py – Huấn luyện mô hình</vt:lpstr>
      <vt:lpstr>5. app2.py – Gợi ý theo thể loại</vt:lpstr>
      <vt:lpstr>6. app.py – Gợi ý theo đánh giá</vt:lpstr>
      <vt:lpstr>7. Quy trình hoạt động</vt:lpstr>
      <vt:lpstr>8. Kết quả đạt được</vt:lpstr>
      <vt:lpstr>9. Hạn chế và hướng phát triển</vt:lpstr>
      <vt:lpstr>10. Kết luận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thang</dc:creator>
  <cp:keywords/>
  <dc:description>generated using python-pptx</dc:description>
  <cp:lastModifiedBy>thangtrank20@gmail.com</cp:lastModifiedBy>
  <cp:revision>2</cp:revision>
  <dcterms:created xsi:type="dcterms:W3CDTF">2013-01-27T09:14:16Z</dcterms:created>
  <dcterms:modified xsi:type="dcterms:W3CDTF">2025-05-30T05:51:32Z</dcterms:modified>
  <cp:category/>
</cp:coreProperties>
</file>