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65" r:id="rId10"/>
    <p:sldId id="272" r:id="rId11"/>
    <p:sldId id="259" r:id="rId12"/>
    <p:sldId id="263" r:id="rId13"/>
    <p:sldId id="266" r:id="rId14"/>
    <p:sldId id="264" r:id="rId15"/>
    <p:sldId id="271" r:id="rId16"/>
    <p:sldId id="25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isualstudio/" TargetMode="External"/><Relationship Id="rId2" Type="http://schemas.openxmlformats.org/officeDocument/2006/relationships/hyperlink" Target="https://aws.amazon.com/blogs/compute/developing-net-core-aws-lambda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ws/aws-lambda-dotnet" TargetMode="External"/><Relationship Id="rId5" Type="http://schemas.openxmlformats.org/officeDocument/2006/relationships/hyperlink" Target="https://docs.aws.amazon.com/cli/latest/userguide/cli-chap-install.html" TargetMode="External"/><Relationship Id="rId4" Type="http://schemas.openxmlformats.org/officeDocument/2006/relationships/hyperlink" Target="https://aws.amazon.com/visualstudiocod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Lambda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Thang Tran – Cloud Developer</a:t>
            </a:r>
          </a:p>
          <a:p>
            <a:r>
              <a:rPr lang="en-US" sz="1600" dirty="0" smtClean="0"/>
              <a:t>OWORX – Powered by SCC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CloudFormation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0389"/>
            <a:ext cx="4939893" cy="47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/>
              <a:t>2019 and AWS Toolkit for Visual Studio</a:t>
            </a:r>
          </a:p>
          <a:p>
            <a:r>
              <a:rPr lang="en-US" dirty="0" smtClean="0"/>
              <a:t>Visual Studio </a:t>
            </a:r>
            <a:r>
              <a:rPr lang="en-US" dirty="0"/>
              <a:t>Code and AWS Toolkit for Visual Studio </a:t>
            </a:r>
            <a:r>
              <a:rPr lang="en-US" dirty="0" smtClean="0"/>
              <a:t>Code</a:t>
            </a:r>
          </a:p>
          <a:p>
            <a:r>
              <a:rPr lang="en-US" dirty="0"/>
              <a:t>AWS </a:t>
            </a:r>
            <a:r>
              <a:rPr lang="en-US" dirty="0" smtClean="0"/>
              <a:t>Command Line Interface (CLI)</a:t>
            </a:r>
          </a:p>
          <a:p>
            <a:r>
              <a:rPr lang="en-US" dirty="0"/>
              <a:t>AWS Lambda for .NET Core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 as an back-end API</a:t>
            </a:r>
          </a:p>
          <a:p>
            <a:r>
              <a:rPr lang="en-US" dirty="0" smtClean="0"/>
              <a:t>Lambda Function as AWS S3 events Handler</a:t>
            </a:r>
          </a:p>
          <a:p>
            <a:r>
              <a:rPr lang="en-US" dirty="0" smtClean="0"/>
              <a:t>Register to AWS my Lambda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AWS Lambda Function using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lambda deploy-</a:t>
            </a:r>
            <a:r>
              <a:rPr lang="en-US" dirty="0" err="1"/>
              <a:t>serverless</a:t>
            </a:r>
            <a:r>
              <a:rPr lang="en-US" dirty="0"/>
              <a:t> -</a:t>
            </a:r>
            <a:r>
              <a:rPr lang="en-US" dirty="0" err="1"/>
              <a:t>cfg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-lambda-tools-</a:t>
            </a:r>
            <a:r>
              <a:rPr lang="en-US" dirty="0" err="1"/>
              <a:t>defaults.json</a:t>
            </a:r>
            <a:r>
              <a:rPr lang="en-US" dirty="0"/>
              <a:t> -</a:t>
            </a:r>
            <a:r>
              <a:rPr lang="en-US" dirty="0" err="1"/>
              <a:t>pcfg</a:t>
            </a:r>
            <a:r>
              <a:rPr lang="en-US" dirty="0"/>
              <a:t> true</a:t>
            </a:r>
            <a:endParaRPr lang="en-US" dirty="0" smtClean="0"/>
          </a:p>
          <a:p>
            <a:r>
              <a:rPr lang="en-US" dirty="0" err="1" smtClean="0"/>
              <a:t>dotnet</a:t>
            </a:r>
            <a:r>
              <a:rPr lang="en-US" dirty="0" smtClean="0"/>
              <a:t> lambda deploy-</a:t>
            </a:r>
            <a:r>
              <a:rPr lang="en-US" dirty="0" err="1" smtClean="0"/>
              <a:t>serverless</a:t>
            </a:r>
            <a:r>
              <a:rPr lang="en-US" dirty="0" smtClean="0"/>
              <a:t> -</a:t>
            </a:r>
            <a:r>
              <a:rPr lang="en-US" dirty="0" err="1" smtClean="0"/>
              <a:t>cfg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r>
              <a:rPr lang="en-US" dirty="0" smtClean="0"/>
              <a:t>-lambda-tools-</a:t>
            </a:r>
            <a:r>
              <a:rPr lang="en-US" dirty="0" err="1" smtClean="0"/>
              <a:t>defaults.json</a:t>
            </a:r>
            <a:r>
              <a:rPr lang="en-US" dirty="0" smtClean="0"/>
              <a:t> -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  <a:r>
              <a:rPr lang="en-US" dirty="0" err="1" smtClean="0"/>
              <a:t>BucketName</a:t>
            </a:r>
            <a:r>
              <a:rPr lang="en-US" dirty="0" smtClean="0"/>
              <a:t>="" -</a:t>
            </a:r>
            <a:r>
              <a:rPr lang="en-US" dirty="0" err="1" smtClean="0"/>
              <a:t>pcfg</a:t>
            </a:r>
            <a:r>
              <a:rPr lang="en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Lambda Function by using 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S3 zip file and the publish folder</a:t>
            </a:r>
          </a:p>
        </p:txBody>
      </p:sp>
    </p:spTree>
    <p:extLst>
      <p:ext uri="{BB962C8B-B14F-4D97-AF65-F5344CB8AC3E}">
        <p14:creationId xmlns:p14="http://schemas.microsoft.com/office/powerpoint/2010/main" val="3384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Developing .NET Core AWS Lambda functions (</a:t>
            </a:r>
            <a:r>
              <a:rPr lang="en-US" sz="1400" dirty="0">
                <a:hlinkClick r:id="rId2"/>
              </a:rPr>
              <a:t>https://aws.amazon.com/blogs/compute/developing-net-core-aws-lambda-functions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Toolkit for Visual </a:t>
            </a:r>
            <a:r>
              <a:rPr lang="en-US" dirty="0" smtClean="0"/>
              <a:t>Studio (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://aws.amazon.com/visualstudio</a:t>
            </a:r>
            <a:r>
              <a:rPr lang="en-US" sz="1400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 </a:t>
            </a:r>
            <a:r>
              <a:rPr lang="en-US" dirty="0"/>
              <a:t>Toolkit for Visual Studio </a:t>
            </a:r>
            <a:r>
              <a:rPr lang="en-US" dirty="0" smtClean="0"/>
              <a:t>Code (</a:t>
            </a:r>
            <a:r>
              <a:rPr lang="en-US" sz="1400" dirty="0">
                <a:hlinkClick r:id="rId4"/>
              </a:rPr>
              <a:t>https://aws.amazon.com/visualstudiocode</a:t>
            </a:r>
            <a:r>
              <a:rPr lang="en-US" sz="1400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AWS CLI (</a:t>
            </a:r>
            <a:r>
              <a:rPr lang="en-US" sz="1400" dirty="0">
                <a:hlinkClick r:id="rId5"/>
              </a:rPr>
              <a:t>https://docs.aws.amazon.com/cli/latest/userguide/cli-chap-install.html</a:t>
            </a:r>
            <a:r>
              <a:rPr lang="en-US" dirty="0" smtClean="0"/>
              <a:t>)</a:t>
            </a:r>
          </a:p>
          <a:p>
            <a:r>
              <a:rPr lang="en-US" dirty="0"/>
              <a:t>AWS Lambda for .NET Core (</a:t>
            </a:r>
            <a:r>
              <a:rPr lang="en-US" sz="1400" dirty="0">
                <a:hlinkClick r:id="rId6"/>
              </a:rPr>
              <a:t>https://github.com/aws/aws-lambda-dotnet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Serverless</a:t>
            </a:r>
            <a:endParaRPr lang="en-US" dirty="0" smtClean="0"/>
          </a:p>
          <a:p>
            <a:r>
              <a:rPr lang="en-US" dirty="0" smtClean="0"/>
              <a:t>AWS Lambda Function</a:t>
            </a:r>
          </a:p>
          <a:p>
            <a:r>
              <a:rPr lang="en-US" dirty="0" smtClean="0"/>
              <a:t>How </a:t>
            </a:r>
            <a:r>
              <a:rPr lang="en-US" dirty="0"/>
              <a:t>AWS Lambda works</a:t>
            </a:r>
            <a:r>
              <a:rPr lang="en-US" dirty="0" smtClean="0"/>
              <a:t>?</a:t>
            </a:r>
          </a:p>
          <a:p>
            <a:r>
              <a:rPr lang="en-US" dirty="0"/>
              <a:t>Lambda Function Common Use </a:t>
            </a:r>
            <a:r>
              <a:rPr lang="en-US" dirty="0" smtClean="0"/>
              <a:t>cases</a:t>
            </a:r>
          </a:p>
          <a:p>
            <a:r>
              <a:rPr lang="en-US" dirty="0"/>
              <a:t>AWS </a:t>
            </a:r>
            <a:r>
              <a:rPr lang="en-US" dirty="0" smtClean="0"/>
              <a:t>CloudFormation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57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N</a:t>
            </a:r>
            <a:r>
              <a:rPr lang="en-US" sz="1900" dirty="0" smtClean="0"/>
              <a:t>ative </a:t>
            </a:r>
            <a:r>
              <a:rPr lang="en-US" sz="1900" dirty="0"/>
              <a:t>architecture </a:t>
            </a:r>
            <a:r>
              <a:rPr lang="en-US" sz="1900" dirty="0" smtClean="0"/>
              <a:t>of AWS</a:t>
            </a:r>
          </a:p>
          <a:p>
            <a:r>
              <a:rPr lang="en-US" sz="1900" dirty="0"/>
              <a:t>Build and run applications without thinking about servers</a:t>
            </a:r>
          </a:p>
          <a:p>
            <a:r>
              <a:rPr lang="en-US" sz="1900" dirty="0"/>
              <a:t>Eliminates infrastructure management tasks:</a:t>
            </a:r>
          </a:p>
          <a:p>
            <a:pPr lvl="1"/>
            <a:r>
              <a:rPr lang="en-US" sz="1500" dirty="0" smtClean="0"/>
              <a:t>Server </a:t>
            </a:r>
            <a:r>
              <a:rPr lang="en-US" sz="1500" dirty="0"/>
              <a:t>or cluster </a:t>
            </a:r>
            <a:r>
              <a:rPr lang="en-US" sz="1500" dirty="0" smtClean="0"/>
              <a:t>provisioning</a:t>
            </a:r>
          </a:p>
          <a:p>
            <a:pPr lvl="1"/>
            <a:r>
              <a:rPr lang="en-US" sz="1500" dirty="0" smtClean="0"/>
              <a:t>Patching</a:t>
            </a:r>
          </a:p>
          <a:p>
            <a:pPr lvl="1"/>
            <a:r>
              <a:rPr lang="en-US" sz="1500" dirty="0" smtClean="0"/>
              <a:t>Operating </a:t>
            </a:r>
            <a:r>
              <a:rPr lang="en-US" sz="1500" dirty="0"/>
              <a:t>system </a:t>
            </a:r>
            <a:r>
              <a:rPr lang="en-US" sz="1500" dirty="0" smtClean="0"/>
              <a:t>maintenance</a:t>
            </a:r>
          </a:p>
          <a:p>
            <a:pPr lvl="1"/>
            <a:r>
              <a:rPr lang="en-US" sz="1500" dirty="0" smtClean="0"/>
              <a:t>Capacity provisioning</a:t>
            </a:r>
          </a:p>
          <a:p>
            <a:r>
              <a:rPr lang="en-US" sz="1900" dirty="0"/>
              <a:t>Focus on </a:t>
            </a:r>
            <a:r>
              <a:rPr lang="en-US" sz="1900" dirty="0" smtClean="0"/>
              <a:t>core </a:t>
            </a:r>
            <a:r>
              <a:rPr lang="en-US" sz="1900" dirty="0"/>
              <a:t>product</a:t>
            </a:r>
          </a:p>
          <a:p>
            <a:r>
              <a:rPr lang="en-US" sz="1900" dirty="0"/>
              <a:t>The AWS </a:t>
            </a:r>
            <a:r>
              <a:rPr lang="en-US" sz="1900" dirty="0" err="1"/>
              <a:t>serverless</a:t>
            </a:r>
            <a:r>
              <a:rPr lang="en-US" sz="1900" dirty="0"/>
              <a:t> platform: Compute, Storage, Data stores, Analytics .etc.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the AWS </a:t>
            </a:r>
            <a:r>
              <a:rPr lang="en-US" dirty="0" err="1" smtClean="0"/>
              <a:t>Serverless</a:t>
            </a:r>
            <a:r>
              <a:rPr lang="en-US" dirty="0" smtClean="0"/>
              <a:t> advantages</a:t>
            </a:r>
          </a:p>
          <a:p>
            <a:r>
              <a:rPr lang="en-US" dirty="0" smtClean="0"/>
              <a:t>Executes </a:t>
            </a:r>
            <a:r>
              <a:rPr lang="en-US" dirty="0"/>
              <a:t>your code only when needed and scales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Pay </a:t>
            </a:r>
            <a:r>
              <a:rPr lang="en-US" dirty="0"/>
              <a:t>only for the compute time you consume </a:t>
            </a:r>
            <a:r>
              <a:rPr lang="en-US" dirty="0" smtClean="0"/>
              <a:t>(every </a:t>
            </a:r>
            <a:r>
              <a:rPr lang="en-US" dirty="0"/>
              <a:t>100ms your code </a:t>
            </a:r>
            <a:r>
              <a:rPr lang="en-US" dirty="0" smtClean="0"/>
              <a:t>executes)</a:t>
            </a:r>
          </a:p>
          <a:p>
            <a:r>
              <a:rPr lang="en-US" dirty="0" smtClean="0"/>
              <a:t>AWS Lambda supports many languages at runtime: Node.js, Python, Ruby, Java, Go, .NET Core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async</a:t>
            </a:r>
            <a:r>
              <a:rPr lang="en-US" dirty="0" smtClean="0"/>
              <a:t>/await </a:t>
            </a:r>
            <a:r>
              <a:rPr lang="en-US" dirty="0" smtClean="0"/>
              <a:t>in Node.js and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AWS Lambda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426834"/>
            <a:ext cx="8596312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</a:t>
            </a:r>
            <a:r>
              <a:rPr lang="en-US" sz="1600" dirty="0" smtClean="0"/>
              <a:t>Common Use </a:t>
            </a:r>
            <a:r>
              <a:rPr lang="en-US" sz="1600" dirty="0"/>
              <a:t>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Events </a:t>
            </a:r>
            <a:r>
              <a:rPr lang="en-US" dirty="0"/>
              <a:t>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69115"/>
            <a:ext cx="8596312" cy="25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Lambda Function Common Use cases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Back-end REST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05698"/>
            <a:ext cx="8596312" cy="20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our </a:t>
            </a:r>
            <a:r>
              <a:rPr lang="en-US" dirty="0"/>
              <a:t>entire infrastructure and application </a:t>
            </a:r>
            <a:r>
              <a:rPr lang="en-US" dirty="0" smtClean="0"/>
              <a:t>resources in a template</a:t>
            </a:r>
          </a:p>
          <a:p>
            <a:r>
              <a:rPr lang="en-US" dirty="0"/>
              <a:t>Automate </a:t>
            </a:r>
            <a:r>
              <a:rPr lang="en-US" dirty="0" smtClean="0"/>
              <a:t>&amp; deploy </a:t>
            </a:r>
            <a:r>
              <a:rPr lang="en-US" dirty="0"/>
              <a:t>build and rebuild your infrastructure and applications</a:t>
            </a:r>
          </a:p>
          <a:p>
            <a:r>
              <a:rPr lang="en-US" dirty="0"/>
              <a:t>It's just code</a:t>
            </a:r>
          </a:p>
        </p:txBody>
      </p:sp>
    </p:spTree>
    <p:extLst>
      <p:ext uri="{BB962C8B-B14F-4D97-AF65-F5344CB8AC3E}">
        <p14:creationId xmlns:p14="http://schemas.microsoft.com/office/powerpoint/2010/main" val="17494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CloudFormation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8145"/>
            <a:ext cx="8582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353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AWS Lambda Function</vt:lpstr>
      <vt:lpstr>Agenda</vt:lpstr>
      <vt:lpstr>AWS Serverless </vt:lpstr>
      <vt:lpstr>Lambda Function</vt:lpstr>
      <vt:lpstr>How AWS Lambda works?</vt:lpstr>
      <vt:lpstr>Lambda Function Common Use cases Events processing</vt:lpstr>
      <vt:lpstr>Lambda Function Common Use cases Back-end REST API</vt:lpstr>
      <vt:lpstr>AWS CloudFormation Introduction</vt:lpstr>
      <vt:lpstr>How CloudFormation works? </vt:lpstr>
      <vt:lpstr>CloudFormation Template</vt:lpstr>
      <vt:lpstr>Development Tools</vt:lpstr>
      <vt:lpstr>Demo</vt:lpstr>
      <vt:lpstr>Register AWS Lambda Function using CLI</vt:lpstr>
      <vt:lpstr>Define Lambda Function by using AWS console</vt:lpstr>
      <vt:lpstr>Q&amp;A</vt:lpstr>
      <vt:lpstr>References</vt:lpstr>
      <vt:lpstr>Demo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Function</dc:title>
  <dc:creator>Jerry</dc:creator>
  <cp:lastModifiedBy>Thang Tran Vinh</cp:lastModifiedBy>
  <cp:revision>20</cp:revision>
  <dcterms:created xsi:type="dcterms:W3CDTF">2020-08-23T06:57:14Z</dcterms:created>
  <dcterms:modified xsi:type="dcterms:W3CDTF">2020-08-24T07:02:46Z</dcterms:modified>
</cp:coreProperties>
</file>