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59D"/>
    <a:srgbClr val="4A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89"/>
  </p:normalViewPr>
  <p:slideViewPr>
    <p:cSldViewPr snapToGrid="0">
      <p:cViewPr varScale="1">
        <p:scale>
          <a:sx n="108" d="100"/>
          <a:sy n="108" d="100"/>
        </p:scale>
        <p:origin x="-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FD76-6F9C-6CAB-B1BD-831977491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0DA38-774D-7D80-F474-972DDF9BC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77C1-C0C2-1028-E9F2-07DD9D11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D6C5-4882-A04A-9B1F-2AC17425170E}" type="datetimeFigureOut">
              <a:rPr lang="en-VN" smtClean="0"/>
              <a:t>24/11/2022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D9131-7652-A263-9C24-9DE1D651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4FE97-D7E6-EFBE-D0CE-EB3360FA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A961-47DA-B64A-A3A7-304F757E22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9519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A2ED-9204-C44C-91DD-1134EF47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D83EE-20D1-D75D-2212-B01CDB12D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CA9F3-F5EB-E4B4-9A4D-D0AB139B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D6C5-4882-A04A-9B1F-2AC17425170E}" type="datetimeFigureOut">
              <a:rPr lang="en-VN" smtClean="0"/>
              <a:t>24/11/2022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052A6-E09E-123A-0EE8-0C5332F6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508A4-BBBE-403D-FA1A-E81E6A79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A961-47DA-B64A-A3A7-304F757E22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813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441BF-4464-B06C-93CE-A6BFDF191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68A8A-3A35-83C2-E2B9-73EC4CBB1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61154-1AF7-6EED-0D9D-1B5BAD3D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D6C5-4882-A04A-9B1F-2AC17425170E}" type="datetimeFigureOut">
              <a:rPr lang="en-VN" smtClean="0"/>
              <a:t>24/11/2022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C38F-2A31-D64D-D3F2-A08F25AB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D9A6E-5968-04A4-188A-6C416EC0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A961-47DA-B64A-A3A7-304F757E22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727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D1E2-6460-4966-5EA4-5CF461FC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546EB-945F-EFBE-0919-9021C669A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37B7-6FD5-6528-08D6-A4A0ED5B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D6C5-4882-A04A-9B1F-2AC17425170E}" type="datetimeFigureOut">
              <a:rPr lang="en-VN" smtClean="0"/>
              <a:t>24/11/2022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03FC7-7E63-4E42-AD53-C41A6C60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4FB33-373A-480C-E4AD-7DAB2D60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A961-47DA-B64A-A3A7-304F757E22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0034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3E49-495E-8663-042C-C299240C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04BF4-0175-B1D4-2DA0-401ED2E3D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B5F53-4D45-1B8C-A168-6C849F87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D6C5-4882-A04A-9B1F-2AC17425170E}" type="datetimeFigureOut">
              <a:rPr lang="en-VN" smtClean="0"/>
              <a:t>24/11/2022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39CE7-D044-81B6-1561-2A1FFD25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6ED86-773E-0608-B17D-FA9C7F66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A961-47DA-B64A-A3A7-304F757E22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5845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D08B-D0FB-EEAC-C288-5D20B9B2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013D-75E9-17D6-2D68-A772EB287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83894-0C8F-48C0-8AEE-80F201413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5D860-87C5-2089-7A85-81C865F2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D6C5-4882-A04A-9B1F-2AC17425170E}" type="datetimeFigureOut">
              <a:rPr lang="en-VN" smtClean="0"/>
              <a:t>24/11/2022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B0425-6978-1B7C-EBE6-4206C17D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A64A7-8BEA-D662-7826-7FE46DF1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A961-47DA-B64A-A3A7-304F757E22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66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191F-36FB-8ADB-25BE-5CDE1480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9AE46-F4C7-60E5-EEC2-DDD91DB7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6E7EF-B720-9A62-DF70-EB66EB0E7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B8CC3-DAD9-E0A3-CF72-D6BFEF0CB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E6EC3-AD8D-F99E-CD70-745FBE5C7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4E11A-C3A8-A537-EEC4-FA032382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D6C5-4882-A04A-9B1F-2AC17425170E}" type="datetimeFigureOut">
              <a:rPr lang="en-VN" smtClean="0"/>
              <a:t>24/11/2022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C5035-9D1D-93FB-CD7C-97B8E174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92AC-EA56-D353-D3CC-0F4ACB23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A961-47DA-B64A-A3A7-304F757E22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983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EC2F-523B-9F9A-CC07-C6637EBF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F20CA-5454-B36F-1201-87E61292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D6C5-4882-A04A-9B1F-2AC17425170E}" type="datetimeFigureOut">
              <a:rPr lang="en-VN" smtClean="0"/>
              <a:t>24/11/2022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C53BC-6B34-4C27-B96F-3FFFDCA6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366DC-124A-27EA-08E7-5C261EA4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A961-47DA-B64A-A3A7-304F757E22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3871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D5808-90A9-ACC5-04AD-D3CF8AED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D6C5-4882-A04A-9B1F-2AC17425170E}" type="datetimeFigureOut">
              <a:rPr lang="en-VN" smtClean="0"/>
              <a:t>24/11/2022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A001C-C722-9712-1701-7C3EE06C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4FFD2-42DE-FC59-80B4-A9A73482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A961-47DA-B64A-A3A7-304F757E22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973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9BF6-5415-281A-C83C-49244E75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2BC9-55DD-CEB4-37B2-DA56299AA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192D7-8623-292F-E2C5-5992C13F8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4B23A-EE2A-C65D-3E0F-18B00071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D6C5-4882-A04A-9B1F-2AC17425170E}" type="datetimeFigureOut">
              <a:rPr lang="en-VN" smtClean="0"/>
              <a:t>24/11/2022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39B36-C936-6360-F255-CFFD5DA4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ECBB3-5D25-9F12-C3C0-C96B0AA4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A961-47DA-B64A-A3A7-304F757E22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592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1617-1275-18E9-5B92-4DB87C28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37568-E6D2-3924-25D4-CABB9271C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5B5D8-9A0A-573C-9172-F63A4DC38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9E610-8B09-7931-35D4-ACCB7281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D6C5-4882-A04A-9B1F-2AC17425170E}" type="datetimeFigureOut">
              <a:rPr lang="en-VN" smtClean="0"/>
              <a:t>24/11/2022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0E2AF-AE90-4E82-AA35-53E3B817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D0273-8D34-4088-8FDE-24A913EE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A961-47DA-B64A-A3A7-304F757E22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5634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8BDE8-1E53-09DE-3581-64D82E4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7B579-F282-4257-435B-A1196C611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D84D7-63FA-F963-2101-DFF421B00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D6C5-4882-A04A-9B1F-2AC17425170E}" type="datetimeFigureOut">
              <a:rPr lang="en-VN" smtClean="0"/>
              <a:t>24/11/2022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8292-B8F3-D054-ED9A-C3922A007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89831-0BA2-D056-8C13-0A7DE492A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3A961-47DA-B64A-A3A7-304F757E22B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6109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C2DDFD-08B7-D6E3-0D8F-3C81AFFD0192}"/>
              </a:ext>
            </a:extLst>
          </p:cNvPr>
          <p:cNvSpPr/>
          <p:nvPr/>
        </p:nvSpPr>
        <p:spPr>
          <a:xfrm>
            <a:off x="0" y="0"/>
            <a:ext cx="3381555" cy="6858000"/>
          </a:xfrm>
          <a:prstGeom prst="rect">
            <a:avLst/>
          </a:prstGeom>
          <a:solidFill>
            <a:srgbClr val="4AC6FF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800" dirty="0"/>
              <a:t>Kotlin Coroutines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5EA87-F7BE-9E62-123F-893D2EAACF7C}"/>
              </a:ext>
            </a:extLst>
          </p:cNvPr>
          <p:cNvSpPr txBox="1"/>
          <p:nvPr/>
        </p:nvSpPr>
        <p:spPr>
          <a:xfrm>
            <a:off x="4256645" y="1141350"/>
            <a:ext cx="288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/>
              <a:t>Coroutine Builders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F1437-FE60-56D3-90CD-84B5EF1C43C1}"/>
              </a:ext>
            </a:extLst>
          </p:cNvPr>
          <p:cNvSpPr txBox="1"/>
          <p:nvPr/>
        </p:nvSpPr>
        <p:spPr>
          <a:xfrm>
            <a:off x="4256644" y="1811384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/>
              <a:t>Suspend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51132-49D2-ACD9-FA40-5563E81F5489}"/>
              </a:ext>
            </a:extLst>
          </p:cNvPr>
          <p:cNvSpPr txBox="1"/>
          <p:nvPr/>
        </p:nvSpPr>
        <p:spPr>
          <a:xfrm>
            <a:off x="4256641" y="3177581"/>
            <a:ext cx="2724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/>
              <a:t>Coroutine Scopes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3ABAC6-EF3A-E22D-3CF0-89CD6DC8AB5F}"/>
              </a:ext>
            </a:extLst>
          </p:cNvPr>
          <p:cNvSpPr txBox="1"/>
          <p:nvPr/>
        </p:nvSpPr>
        <p:spPr>
          <a:xfrm>
            <a:off x="4256641" y="3791258"/>
            <a:ext cx="2985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/>
              <a:t>Coroutine Contexts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5F8DF8-8A48-F39B-396D-C7B1A3A91985}"/>
              </a:ext>
            </a:extLst>
          </p:cNvPr>
          <p:cNvSpPr txBox="1"/>
          <p:nvPr/>
        </p:nvSpPr>
        <p:spPr>
          <a:xfrm>
            <a:off x="4256643" y="2563904"/>
            <a:ext cx="2844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/>
              <a:t>Coroutine Context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2927BB-38D2-83BE-A44E-1D0E75D04DD4}"/>
              </a:ext>
            </a:extLst>
          </p:cNvPr>
          <p:cNvSpPr txBox="1"/>
          <p:nvPr/>
        </p:nvSpPr>
        <p:spPr>
          <a:xfrm>
            <a:off x="4256641" y="4456949"/>
            <a:ext cx="3531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/>
              <a:t>Strucured Concurrency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0241F-BBE7-4ABE-BEF1-B62DE88DE7E6}"/>
              </a:ext>
            </a:extLst>
          </p:cNvPr>
          <p:cNvSpPr txBox="1"/>
          <p:nvPr/>
        </p:nvSpPr>
        <p:spPr>
          <a:xfrm>
            <a:off x="4256641" y="5122640"/>
            <a:ext cx="277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/>
              <a:t>Cooperative Code</a:t>
            </a:r>
          </a:p>
        </p:txBody>
      </p:sp>
    </p:spTree>
    <p:extLst>
      <p:ext uri="{BB962C8B-B14F-4D97-AF65-F5344CB8AC3E}">
        <p14:creationId xmlns:p14="http://schemas.microsoft.com/office/powerpoint/2010/main" val="290016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884C-CC71-B6C5-7002-4ACF5830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VN" sz="4000" dirty="0"/>
              <a:t>Dispatchers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C3EE0-5BFA-A6A2-64F9-2069FD84FAA6}"/>
              </a:ext>
            </a:extLst>
          </p:cNvPr>
          <p:cNvSpPr/>
          <p:nvPr/>
        </p:nvSpPr>
        <p:spPr>
          <a:xfrm>
            <a:off x="1145310" y="3094182"/>
            <a:ext cx="2170545" cy="119149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Default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962D9A-FCE4-F48A-36DF-41AF11E71DB9}"/>
              </a:ext>
            </a:extLst>
          </p:cNvPr>
          <p:cNvSpPr/>
          <p:nvPr/>
        </p:nvSpPr>
        <p:spPr>
          <a:xfrm>
            <a:off x="3791529" y="3094180"/>
            <a:ext cx="2170545" cy="11914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152690-9F9B-F08C-AF55-E4560E7DEDAF}"/>
              </a:ext>
            </a:extLst>
          </p:cNvPr>
          <p:cNvSpPr/>
          <p:nvPr/>
        </p:nvSpPr>
        <p:spPr>
          <a:xfrm>
            <a:off x="6437748" y="3094180"/>
            <a:ext cx="2170545" cy="119149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BB5C36-4045-9291-DF33-578198B1649F}"/>
              </a:ext>
            </a:extLst>
          </p:cNvPr>
          <p:cNvSpPr/>
          <p:nvPr/>
        </p:nvSpPr>
        <p:spPr>
          <a:xfrm>
            <a:off x="9083967" y="3094180"/>
            <a:ext cx="2170545" cy="119149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Unconfined</a:t>
            </a:r>
          </a:p>
        </p:txBody>
      </p:sp>
    </p:spTree>
    <p:extLst>
      <p:ext uri="{BB962C8B-B14F-4D97-AF65-F5344CB8AC3E}">
        <p14:creationId xmlns:p14="http://schemas.microsoft.com/office/powerpoint/2010/main" val="205735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884C-CC71-B6C5-7002-4ACF5830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VN" sz="4000" dirty="0"/>
              <a:t>CoroutinesScope Builders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6E921-4F3E-8427-62C5-795FB69AE665}"/>
              </a:ext>
            </a:extLst>
          </p:cNvPr>
          <p:cNvSpPr/>
          <p:nvPr/>
        </p:nvSpPr>
        <p:spPr>
          <a:xfrm>
            <a:off x="1634837" y="2558472"/>
            <a:ext cx="3749963" cy="23090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coroutinesScope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A7AB-8EE9-7605-CE15-C0368C0B186B}"/>
              </a:ext>
            </a:extLst>
          </p:cNvPr>
          <p:cNvSpPr/>
          <p:nvPr/>
        </p:nvSpPr>
        <p:spPr>
          <a:xfrm>
            <a:off x="6941127" y="2558472"/>
            <a:ext cx="3749963" cy="23090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withContext</a:t>
            </a:r>
          </a:p>
        </p:txBody>
      </p:sp>
    </p:spTree>
    <p:extLst>
      <p:ext uri="{BB962C8B-B14F-4D97-AF65-F5344CB8AC3E}">
        <p14:creationId xmlns:p14="http://schemas.microsoft.com/office/powerpoint/2010/main" val="24514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5C9F77-2D81-C36D-76FA-B17348ADE43D}"/>
              </a:ext>
            </a:extLst>
          </p:cNvPr>
          <p:cNvSpPr/>
          <p:nvPr/>
        </p:nvSpPr>
        <p:spPr>
          <a:xfrm>
            <a:off x="3047999" y="2620818"/>
            <a:ext cx="2355273" cy="1265382"/>
          </a:xfrm>
          <a:prstGeom prst="rect">
            <a:avLst/>
          </a:prstGeom>
          <a:solidFill>
            <a:srgbClr val="1F759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AsyncTask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180F0E-A339-2D44-A00C-560E1F197C63}"/>
              </a:ext>
            </a:extLst>
          </p:cNvPr>
          <p:cNvSpPr/>
          <p:nvPr/>
        </p:nvSpPr>
        <p:spPr>
          <a:xfrm>
            <a:off x="7195127" y="2620818"/>
            <a:ext cx="2355273" cy="1265382"/>
          </a:xfrm>
          <a:prstGeom prst="rect">
            <a:avLst/>
          </a:prstGeom>
          <a:solidFill>
            <a:srgbClr val="1F7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Couroutines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B5E4B-4D7C-8F17-7A71-8999848F1C43}"/>
              </a:ext>
            </a:extLst>
          </p:cNvPr>
          <p:cNvSpPr txBox="1"/>
          <p:nvPr/>
        </p:nvSpPr>
        <p:spPr>
          <a:xfrm>
            <a:off x="4225635" y="812801"/>
            <a:ext cx="208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What the diferences</a:t>
            </a:r>
          </a:p>
        </p:txBody>
      </p:sp>
    </p:spTree>
    <p:extLst>
      <p:ext uri="{BB962C8B-B14F-4D97-AF65-F5344CB8AC3E}">
        <p14:creationId xmlns:p14="http://schemas.microsoft.com/office/powerpoint/2010/main" val="23905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C2DDFD-08B7-D6E3-0D8F-3C81AFFD0192}"/>
              </a:ext>
            </a:extLst>
          </p:cNvPr>
          <p:cNvSpPr/>
          <p:nvPr/>
        </p:nvSpPr>
        <p:spPr>
          <a:xfrm>
            <a:off x="0" y="0"/>
            <a:ext cx="3381555" cy="6858000"/>
          </a:xfrm>
          <a:prstGeom prst="rect">
            <a:avLst/>
          </a:prstGeom>
          <a:solidFill>
            <a:srgbClr val="4AC6FF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800" dirty="0"/>
              <a:t>Kotlin Coroutines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5EA87-F7BE-9E62-123F-893D2EAACF7C}"/>
              </a:ext>
            </a:extLst>
          </p:cNvPr>
          <p:cNvSpPr txBox="1"/>
          <p:nvPr/>
        </p:nvSpPr>
        <p:spPr>
          <a:xfrm>
            <a:off x="4256645" y="1141350"/>
            <a:ext cx="288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/>
              <a:t>Coroutine Builders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F1437-FE60-56D3-90CD-84B5EF1C43C1}"/>
              </a:ext>
            </a:extLst>
          </p:cNvPr>
          <p:cNvSpPr txBox="1"/>
          <p:nvPr/>
        </p:nvSpPr>
        <p:spPr>
          <a:xfrm>
            <a:off x="4256644" y="1811384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/>
              <a:t>Suspend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51132-49D2-ACD9-FA40-5563E81F5489}"/>
              </a:ext>
            </a:extLst>
          </p:cNvPr>
          <p:cNvSpPr txBox="1"/>
          <p:nvPr/>
        </p:nvSpPr>
        <p:spPr>
          <a:xfrm>
            <a:off x="4256641" y="3177581"/>
            <a:ext cx="2724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/>
              <a:t>Coroutine Scopes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3ABAC6-EF3A-E22D-3CF0-89CD6DC8AB5F}"/>
              </a:ext>
            </a:extLst>
          </p:cNvPr>
          <p:cNvSpPr txBox="1"/>
          <p:nvPr/>
        </p:nvSpPr>
        <p:spPr>
          <a:xfrm>
            <a:off x="4256641" y="3791258"/>
            <a:ext cx="2985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/>
              <a:t>Coroutine Contexts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5F8DF8-8A48-F39B-396D-C7B1A3A91985}"/>
              </a:ext>
            </a:extLst>
          </p:cNvPr>
          <p:cNvSpPr txBox="1"/>
          <p:nvPr/>
        </p:nvSpPr>
        <p:spPr>
          <a:xfrm>
            <a:off x="4256643" y="2563904"/>
            <a:ext cx="2844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/>
              <a:t>Coroutine Context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2927BB-38D2-83BE-A44E-1D0E75D04DD4}"/>
              </a:ext>
            </a:extLst>
          </p:cNvPr>
          <p:cNvSpPr txBox="1"/>
          <p:nvPr/>
        </p:nvSpPr>
        <p:spPr>
          <a:xfrm>
            <a:off x="4256641" y="4456949"/>
            <a:ext cx="3531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/>
              <a:t>Strucured Concurrency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0241F-BBE7-4ABE-BEF1-B62DE88DE7E6}"/>
              </a:ext>
            </a:extLst>
          </p:cNvPr>
          <p:cNvSpPr txBox="1"/>
          <p:nvPr/>
        </p:nvSpPr>
        <p:spPr>
          <a:xfrm>
            <a:off x="4256641" y="5122640"/>
            <a:ext cx="277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/>
              <a:t>Cooperative Code</a:t>
            </a:r>
          </a:p>
        </p:txBody>
      </p:sp>
    </p:spTree>
    <p:extLst>
      <p:ext uri="{BB962C8B-B14F-4D97-AF65-F5344CB8AC3E}">
        <p14:creationId xmlns:p14="http://schemas.microsoft.com/office/powerpoint/2010/main" val="319104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C2DDFD-08B7-D6E3-0D8F-3C81AFFD0192}"/>
              </a:ext>
            </a:extLst>
          </p:cNvPr>
          <p:cNvSpPr/>
          <p:nvPr/>
        </p:nvSpPr>
        <p:spPr>
          <a:xfrm>
            <a:off x="0" y="38042"/>
            <a:ext cx="3381555" cy="6858000"/>
          </a:xfrm>
          <a:prstGeom prst="rect">
            <a:avLst/>
          </a:prstGeom>
          <a:solidFill>
            <a:srgbClr val="4AC6FF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800" dirty="0"/>
              <a:t>AsyncTask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5EA87-F7BE-9E62-123F-893D2EAACF7C}"/>
              </a:ext>
            </a:extLst>
          </p:cNvPr>
          <p:cNvSpPr txBox="1"/>
          <p:nvPr/>
        </p:nvSpPr>
        <p:spPr>
          <a:xfrm>
            <a:off x="4459846" y="1279895"/>
            <a:ext cx="2318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/>
              <a:t>Memory Leaks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F1437-FE60-56D3-90CD-84B5EF1C43C1}"/>
              </a:ext>
            </a:extLst>
          </p:cNvPr>
          <p:cNvSpPr txBox="1"/>
          <p:nvPr/>
        </p:nvSpPr>
        <p:spPr>
          <a:xfrm>
            <a:off x="4457874" y="2182092"/>
            <a:ext cx="3961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/>
              <a:t>Mutithreading complexity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51132-49D2-ACD9-FA40-5563E81F5489}"/>
              </a:ext>
            </a:extLst>
          </p:cNvPr>
          <p:cNvSpPr txBox="1"/>
          <p:nvPr/>
        </p:nvSpPr>
        <p:spPr>
          <a:xfrm>
            <a:off x="4457874" y="4234745"/>
            <a:ext cx="386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/>
              <a:t>Not good for longer tasks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3ABAC6-EF3A-E22D-3CF0-89CD6DC8AB5F}"/>
              </a:ext>
            </a:extLst>
          </p:cNvPr>
          <p:cNvSpPr txBox="1"/>
          <p:nvPr/>
        </p:nvSpPr>
        <p:spPr>
          <a:xfrm>
            <a:off x="4457874" y="5322468"/>
            <a:ext cx="6102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/>
              <a:t>Deprecated in Android 11 ( API Lever 30)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5F8DF8-8A48-F39B-396D-C7B1A3A91985}"/>
              </a:ext>
            </a:extLst>
          </p:cNvPr>
          <p:cNvSpPr txBox="1"/>
          <p:nvPr/>
        </p:nvSpPr>
        <p:spPr>
          <a:xfrm>
            <a:off x="4457874" y="3147022"/>
            <a:ext cx="316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/>
              <a:t>Steep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140651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C2DDFD-08B7-D6E3-0D8F-3C81AFFD0192}"/>
              </a:ext>
            </a:extLst>
          </p:cNvPr>
          <p:cNvSpPr/>
          <p:nvPr/>
        </p:nvSpPr>
        <p:spPr>
          <a:xfrm>
            <a:off x="0" y="38042"/>
            <a:ext cx="3381555" cy="6858000"/>
          </a:xfrm>
          <a:prstGeom prst="rect">
            <a:avLst/>
          </a:prstGeom>
          <a:solidFill>
            <a:srgbClr val="4AC6FF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800" dirty="0"/>
              <a:t>Kotlin Coroutines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5EA87-F7BE-9E62-123F-893D2EAACF7C}"/>
              </a:ext>
            </a:extLst>
          </p:cNvPr>
          <p:cNvSpPr txBox="1"/>
          <p:nvPr/>
        </p:nvSpPr>
        <p:spPr>
          <a:xfrm>
            <a:off x="4062682" y="1741715"/>
            <a:ext cx="56351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200" dirty="0"/>
              <a:t>Easier to avoid problems, such as memory leaks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F1437-FE60-56D3-90CD-84B5EF1C43C1}"/>
              </a:ext>
            </a:extLst>
          </p:cNvPr>
          <p:cNvSpPr txBox="1"/>
          <p:nvPr/>
        </p:nvSpPr>
        <p:spPr>
          <a:xfrm>
            <a:off x="4062681" y="2411749"/>
            <a:ext cx="1499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200" dirty="0"/>
              <a:t>Simpler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51132-49D2-ACD9-FA40-5563E81F5489}"/>
              </a:ext>
            </a:extLst>
          </p:cNvPr>
          <p:cNvSpPr txBox="1"/>
          <p:nvPr/>
        </p:nvSpPr>
        <p:spPr>
          <a:xfrm>
            <a:off x="4062678" y="3777946"/>
            <a:ext cx="32552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200" dirty="0"/>
              <a:t>Coroutines are not threads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3ABAC6-EF3A-E22D-3CF0-89CD6DC8AB5F}"/>
              </a:ext>
            </a:extLst>
          </p:cNvPr>
          <p:cNvSpPr txBox="1"/>
          <p:nvPr/>
        </p:nvSpPr>
        <p:spPr>
          <a:xfrm>
            <a:off x="4062678" y="4391623"/>
            <a:ext cx="6763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200" dirty="0"/>
              <a:t>Coroutines can run on thre main thread, without blocking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5F8DF8-8A48-F39B-396D-C7B1A3A91985}"/>
              </a:ext>
            </a:extLst>
          </p:cNvPr>
          <p:cNvSpPr txBox="1"/>
          <p:nvPr/>
        </p:nvSpPr>
        <p:spPr>
          <a:xfrm>
            <a:off x="4062678" y="3094847"/>
            <a:ext cx="2748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200" dirty="0"/>
              <a:t>Simpler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49536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884C-CC71-B6C5-7002-4ACF5830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VN" sz="4000" dirty="0"/>
              <a:t>Coroutine Builders</a:t>
            </a:r>
          </a:p>
        </p:txBody>
      </p:sp>
      <p:pic>
        <p:nvPicPr>
          <p:cNvPr id="9" name="Graphic 8" descr="Binoculars with solid fill">
            <a:extLst>
              <a:ext uri="{FF2B5EF4-FFF2-40B4-BE49-F238E27FC236}">
                <a16:creationId xmlns:a16="http://schemas.microsoft.com/office/drawing/2014/main" id="{634F8611-5C14-E103-2AF3-171AD9380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0250" y="2454489"/>
            <a:ext cx="914400" cy="914400"/>
          </a:xfrm>
          <a:prstGeom prst="rect">
            <a:avLst/>
          </a:prstGeom>
        </p:spPr>
      </p:pic>
      <p:pic>
        <p:nvPicPr>
          <p:cNvPr id="11" name="Graphic 10" descr="Blockchain with solid fill">
            <a:extLst>
              <a:ext uri="{FF2B5EF4-FFF2-40B4-BE49-F238E27FC236}">
                <a16:creationId xmlns:a16="http://schemas.microsoft.com/office/drawing/2014/main" id="{24E6C05B-1A24-1DFF-DE98-7F5F5F5B7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0261" y="2454488"/>
            <a:ext cx="914400" cy="914400"/>
          </a:xfrm>
          <a:prstGeom prst="rect">
            <a:avLst/>
          </a:prstGeom>
        </p:spPr>
      </p:pic>
      <p:pic>
        <p:nvPicPr>
          <p:cNvPr id="13" name="Graphic 12" descr="Bongo with solid fill">
            <a:extLst>
              <a:ext uri="{FF2B5EF4-FFF2-40B4-BE49-F238E27FC236}">
                <a16:creationId xmlns:a16="http://schemas.microsoft.com/office/drawing/2014/main" id="{28076DC9-5D00-F5AC-1630-3F320CB797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5473" y="251460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105754-6BCD-723A-DA51-EF0372620AB3}"/>
              </a:ext>
            </a:extLst>
          </p:cNvPr>
          <p:cNvSpPr txBox="1"/>
          <p:nvPr/>
        </p:nvSpPr>
        <p:spPr>
          <a:xfrm>
            <a:off x="2227909" y="3429000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solidFill>
                  <a:schemeClr val="accent2"/>
                </a:solidFill>
              </a:rPr>
              <a:t>async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F68F27-87B9-DF17-C0AF-5C3DDAFE0D37}"/>
              </a:ext>
            </a:extLst>
          </p:cNvPr>
          <p:cNvSpPr txBox="1"/>
          <p:nvPr/>
        </p:nvSpPr>
        <p:spPr>
          <a:xfrm>
            <a:off x="8643437" y="3368889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solidFill>
                  <a:schemeClr val="accent2"/>
                </a:solidFill>
              </a:rPr>
              <a:t>runBlocking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76DE87-109D-2C65-41A6-C7EA2EF07B12}"/>
              </a:ext>
            </a:extLst>
          </p:cNvPr>
          <p:cNvSpPr txBox="1"/>
          <p:nvPr/>
        </p:nvSpPr>
        <p:spPr>
          <a:xfrm>
            <a:off x="5607021" y="3368888"/>
            <a:ext cx="80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chemeClr val="accent2"/>
                </a:solidFill>
              </a:rPr>
              <a:t>launch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66946A-CE81-FFD6-EB58-17A4564BBEA1}"/>
              </a:ext>
            </a:extLst>
          </p:cNvPr>
          <p:cNvSpPr txBox="1"/>
          <p:nvPr/>
        </p:nvSpPr>
        <p:spPr>
          <a:xfrm>
            <a:off x="1404351" y="4020234"/>
            <a:ext cx="244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/>
              <a:t>Creates a coroutine that</a:t>
            </a:r>
          </a:p>
          <a:p>
            <a:pPr algn="ctr"/>
            <a:r>
              <a:rPr lang="en-VN" dirty="0"/>
              <a:t> retuens a 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47803-1AEA-0FFC-10A9-A5B21B16E61F}"/>
              </a:ext>
            </a:extLst>
          </p:cNvPr>
          <p:cNvSpPr txBox="1"/>
          <p:nvPr/>
        </p:nvSpPr>
        <p:spPr>
          <a:xfrm>
            <a:off x="4787267" y="4020234"/>
            <a:ext cx="244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/>
              <a:t>Creates a coroutine that</a:t>
            </a:r>
          </a:p>
          <a:p>
            <a:pPr algn="ctr"/>
            <a:r>
              <a:rPr lang="en-VN" dirty="0"/>
              <a:t> does not return a 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95117C-5F0B-E7CE-0465-BFDB3931075E}"/>
              </a:ext>
            </a:extLst>
          </p:cNvPr>
          <p:cNvSpPr txBox="1"/>
          <p:nvPr/>
        </p:nvSpPr>
        <p:spPr>
          <a:xfrm>
            <a:off x="8218090" y="4020234"/>
            <a:ext cx="235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/>
              <a:t>Sandbox for coroutines</a:t>
            </a:r>
          </a:p>
        </p:txBody>
      </p:sp>
    </p:spTree>
    <p:extLst>
      <p:ext uri="{BB962C8B-B14F-4D97-AF65-F5344CB8AC3E}">
        <p14:creationId xmlns:p14="http://schemas.microsoft.com/office/powerpoint/2010/main" val="25832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884C-CC71-B6C5-7002-4ACF5830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VN" sz="4000" dirty="0"/>
              <a:t>Structured Concurrency</a:t>
            </a:r>
          </a:p>
        </p:txBody>
      </p:sp>
      <p:pic>
        <p:nvPicPr>
          <p:cNvPr id="4" name="Graphic 3" descr="Decision chart with solid fill">
            <a:extLst>
              <a:ext uri="{FF2B5EF4-FFF2-40B4-BE49-F238E27FC236}">
                <a16:creationId xmlns:a16="http://schemas.microsoft.com/office/drawing/2014/main" id="{B6917A5A-3998-8052-2958-FCEE669C5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6474" y="4246418"/>
            <a:ext cx="914400" cy="914400"/>
          </a:xfrm>
          <a:prstGeom prst="rect">
            <a:avLst/>
          </a:prstGeom>
        </p:spPr>
      </p:pic>
      <p:pic>
        <p:nvPicPr>
          <p:cNvPr id="6" name="Graphic 5" descr="Presentation with bar chart outline">
            <a:extLst>
              <a:ext uri="{FF2B5EF4-FFF2-40B4-BE49-F238E27FC236}">
                <a16:creationId xmlns:a16="http://schemas.microsoft.com/office/drawing/2014/main" id="{8C743A8D-E63E-7B8D-A28A-ED6E273A0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6474" y="2611582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8C6047-ABD3-1249-7088-A45BD188D142}"/>
              </a:ext>
            </a:extLst>
          </p:cNvPr>
          <p:cNvSpPr txBox="1"/>
          <p:nvPr/>
        </p:nvSpPr>
        <p:spPr>
          <a:xfrm>
            <a:off x="3084945" y="2863273"/>
            <a:ext cx="530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 dirty="0"/>
              <a:t>Coroutines arranged in parent/child relationships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56B9E-4FB5-5B57-F2F8-88BAC52A0966}"/>
              </a:ext>
            </a:extLst>
          </p:cNvPr>
          <p:cNvSpPr txBox="1"/>
          <p:nvPr/>
        </p:nvSpPr>
        <p:spPr>
          <a:xfrm>
            <a:off x="3084944" y="4518952"/>
            <a:ext cx="484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 dirty="0"/>
              <a:t>Child coroutines should finish before parents</a:t>
            </a:r>
          </a:p>
        </p:txBody>
      </p:sp>
    </p:spTree>
    <p:extLst>
      <p:ext uri="{BB962C8B-B14F-4D97-AF65-F5344CB8AC3E}">
        <p14:creationId xmlns:p14="http://schemas.microsoft.com/office/powerpoint/2010/main" val="343947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884C-CC71-B6C5-7002-4ACF5830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VN" sz="4000" dirty="0"/>
              <a:t>CoroutineScope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C6047-ABD3-1249-7088-A45BD188D142}"/>
              </a:ext>
            </a:extLst>
          </p:cNvPr>
          <p:cNvSpPr txBox="1"/>
          <p:nvPr/>
        </p:nvSpPr>
        <p:spPr>
          <a:xfrm>
            <a:off x="3089956" y="2381991"/>
            <a:ext cx="14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 dirty="0"/>
              <a:t>GlobalScope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56B9E-4FB5-5B57-F2F8-88BAC52A0966}"/>
              </a:ext>
            </a:extLst>
          </p:cNvPr>
          <p:cNvSpPr txBox="1"/>
          <p:nvPr/>
        </p:nvSpPr>
        <p:spPr>
          <a:xfrm>
            <a:off x="3084943" y="3905362"/>
            <a:ext cx="1692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 dirty="0"/>
              <a:t>LifecycleScope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D473F-5FC3-CA20-FC42-7B50957A8298}"/>
              </a:ext>
            </a:extLst>
          </p:cNvPr>
          <p:cNvSpPr txBox="1"/>
          <p:nvPr/>
        </p:nvSpPr>
        <p:spPr>
          <a:xfrm>
            <a:off x="3084943" y="5228678"/>
            <a:ext cx="196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 dirty="0"/>
              <a:t>viewModalScope</a:t>
            </a:r>
          </a:p>
        </p:txBody>
      </p:sp>
      <p:pic>
        <p:nvPicPr>
          <p:cNvPr id="9" name="Graphic 8" descr="Advertising outline">
            <a:extLst>
              <a:ext uri="{FF2B5EF4-FFF2-40B4-BE49-F238E27FC236}">
                <a16:creationId xmlns:a16="http://schemas.microsoft.com/office/drawing/2014/main" id="{748959C9-CE46-8B0B-A9CA-086DB83D8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1487" y="5034694"/>
            <a:ext cx="914400" cy="914400"/>
          </a:xfrm>
          <a:prstGeom prst="rect">
            <a:avLst/>
          </a:prstGeom>
        </p:spPr>
      </p:pic>
      <p:pic>
        <p:nvPicPr>
          <p:cNvPr id="11" name="Graphic 10" descr="Spinning Plates with solid fill">
            <a:extLst>
              <a:ext uri="{FF2B5EF4-FFF2-40B4-BE49-F238E27FC236}">
                <a16:creationId xmlns:a16="http://schemas.microsoft.com/office/drawing/2014/main" id="{E695D11E-D876-9B86-46BF-5F2241A5C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8335" y="3660857"/>
            <a:ext cx="914400" cy="914400"/>
          </a:xfrm>
          <a:prstGeom prst="rect">
            <a:avLst/>
          </a:prstGeom>
        </p:spPr>
      </p:pic>
      <p:pic>
        <p:nvPicPr>
          <p:cNvPr id="13" name="Graphic 12" descr="Globe outline">
            <a:extLst>
              <a:ext uri="{FF2B5EF4-FFF2-40B4-BE49-F238E27FC236}">
                <a16:creationId xmlns:a16="http://schemas.microsoft.com/office/drawing/2014/main" id="{659FCB7A-B1DB-6047-4CD6-8CE43E9F39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1487" y="215012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B0638D-D306-32C0-0ECB-9974872A0593}"/>
              </a:ext>
            </a:extLst>
          </p:cNvPr>
          <p:cNvSpPr txBox="1"/>
          <p:nvPr/>
        </p:nvSpPr>
        <p:spPr>
          <a:xfrm>
            <a:off x="7028873" y="3297382"/>
            <a:ext cx="304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i="1" dirty="0">
                <a:solidFill>
                  <a:schemeClr val="accent2"/>
                </a:solidFill>
              </a:rPr>
              <a:t>Coroutine Scopes manage the </a:t>
            </a:r>
          </a:p>
          <a:p>
            <a:r>
              <a:rPr lang="en-VN" i="1" dirty="0">
                <a:solidFill>
                  <a:schemeClr val="accent2"/>
                </a:solidFill>
              </a:rPr>
              <a:t>lifecycle of coroutines</a:t>
            </a:r>
          </a:p>
        </p:txBody>
      </p:sp>
    </p:spTree>
    <p:extLst>
      <p:ext uri="{BB962C8B-B14F-4D97-AF65-F5344CB8AC3E}">
        <p14:creationId xmlns:p14="http://schemas.microsoft.com/office/powerpoint/2010/main" val="135191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884C-CC71-B6C5-7002-4ACF5830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VN" sz="4000" dirty="0"/>
              <a:t>Coroutine Context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C6047-ABD3-1249-7088-A45BD188D142}"/>
              </a:ext>
            </a:extLst>
          </p:cNvPr>
          <p:cNvSpPr txBox="1"/>
          <p:nvPr/>
        </p:nvSpPr>
        <p:spPr>
          <a:xfrm>
            <a:off x="3089956" y="2381991"/>
            <a:ext cx="4925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 dirty="0"/>
              <a:t>Define the environment for a CoroutineScope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56B9E-4FB5-5B57-F2F8-88BAC52A0966}"/>
              </a:ext>
            </a:extLst>
          </p:cNvPr>
          <p:cNvSpPr txBox="1"/>
          <p:nvPr/>
        </p:nvSpPr>
        <p:spPr>
          <a:xfrm>
            <a:off x="3084943" y="3905362"/>
            <a:ext cx="559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 dirty="0"/>
              <a:t>A Job is a reference to a CoroutineScope (coroutine)</a:t>
            </a:r>
          </a:p>
        </p:txBody>
      </p:sp>
      <p:pic>
        <p:nvPicPr>
          <p:cNvPr id="11" name="Graphic 10" descr="Spinning Plates with solid fill">
            <a:extLst>
              <a:ext uri="{FF2B5EF4-FFF2-40B4-BE49-F238E27FC236}">
                <a16:creationId xmlns:a16="http://schemas.microsoft.com/office/drawing/2014/main" id="{E695D11E-D876-9B86-46BF-5F2241A5C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8335" y="3660857"/>
            <a:ext cx="914400" cy="914400"/>
          </a:xfrm>
          <a:prstGeom prst="rect">
            <a:avLst/>
          </a:prstGeom>
        </p:spPr>
      </p:pic>
      <p:pic>
        <p:nvPicPr>
          <p:cNvPr id="13" name="Graphic 12" descr="Globe outline">
            <a:extLst>
              <a:ext uri="{FF2B5EF4-FFF2-40B4-BE49-F238E27FC236}">
                <a16:creationId xmlns:a16="http://schemas.microsoft.com/office/drawing/2014/main" id="{659FCB7A-B1DB-6047-4CD6-8CE43E9F3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1487" y="2150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6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169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Coroutine Builders</vt:lpstr>
      <vt:lpstr>Structured Concurrency</vt:lpstr>
      <vt:lpstr>CoroutineScope</vt:lpstr>
      <vt:lpstr>Coroutine Context</vt:lpstr>
      <vt:lpstr>Dispatchers</vt:lpstr>
      <vt:lpstr>CoroutinesScope Builders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Xuân Thắng</dc:creator>
  <cp:lastModifiedBy>Trần Xuân Thắng</cp:lastModifiedBy>
  <cp:revision>1</cp:revision>
  <dcterms:created xsi:type="dcterms:W3CDTF">2022-11-24T14:38:40Z</dcterms:created>
  <dcterms:modified xsi:type="dcterms:W3CDTF">2022-11-25T00:42:02Z</dcterms:modified>
</cp:coreProperties>
</file>