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Mini Project Quản Lý Sách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Final Demo – Lab 10</a:t>
            </a:r>
          </a:p>
          <a:p>
            <a:r>
              <a:t>Tích hợp từ Lab 01 → Lab 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Diagram</a:t>
            </a:r>
          </a:p>
        </p:txBody>
      </p:sp>
      <p:pic>
        <p:nvPicPr>
          <p:cNvPr id="3" name="Picture 2" descr="class-boo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3328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ERD – Database</a:t>
            </a:r>
          </a:p>
        </p:txBody>
      </p:sp>
      <p:pic>
        <p:nvPicPr>
          <p:cNvPr id="3" name="Picture 2" descr="anhnghiepv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42036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Result</a:t>
            </a:r>
          </a:p>
        </p:txBody>
      </p:sp>
      <p:pic>
        <p:nvPicPr>
          <p:cNvPr id="3" name="Picture 2" descr="ketquates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22215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Giới thiệu Dự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Dự án Quản lý Sách tổng hợp từ Lab 01 → Lab 09</a:t>
            </a:r>
          </a:p>
          <a:p>
            <a:r>
              <a:t>- Chức năng chính: Đăng nhập, Mượn/Trả sách</a:t>
            </a:r>
          </a:p>
          <a:p>
            <a:r>
              <a:t>- Công cụ: GitHub, UML, SQL, Jira, Test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Mô hình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Case: Đăng nhập, Mượn sách</a:t>
            </a:r>
          </a:p>
          <a:p>
            <a:r>
              <a:t>- Sequence Diagram: Quy trình mượn sách</a:t>
            </a:r>
          </a:p>
          <a:p>
            <a:r>
              <a:t>- Class Diagram: User, Book, Borrow, Database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&amp;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ERD: Thiết kế quan hệ sách &amp; người dùng</a:t>
            </a:r>
          </a:p>
          <a:p>
            <a:r>
              <a:t>- Script SQL: Tạo bảng Books</a:t>
            </a:r>
          </a:p>
          <a:p>
            <a:r>
              <a:t>- Code minh họa: Login (HTML/CSS/JS), Withdraw (Python)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&amp; Jira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Lab 08: Test tự động (Selenium, Pytest)</a:t>
            </a:r>
          </a:p>
          <a:p>
            <a:r>
              <a:t>- Lab 09: Quản lý Sprint, Backlog trên Jira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trên lớp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Chạy form login</a:t>
            </a:r>
          </a:p>
          <a:p>
            <a:r>
              <a:t>2. Thực hiện withdraw/mượn sách</a:t>
            </a:r>
          </a:p>
          <a:p>
            <a:r>
              <a:t>3. Trình bày Jira board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Kết luận &amp; Định hướng mở rộng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Hoàn thiện quy trình phát triển phần mềm</a:t>
            </a:r>
          </a:p>
          <a:p>
            <a:r>
              <a:t>- Mở rộng: Thêm trả sách, tìm kiếm nâng cao</a:t>
            </a:r>
          </a:p>
          <a:p>
            <a:r>
              <a:t>- Tích hợp API cho mobile app, cải thiện UI/UX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Diagram</a:t>
            </a:r>
          </a:p>
        </p:txBody>
      </p:sp>
      <p:pic>
        <p:nvPicPr>
          <p:cNvPr id="3" name="Picture 2" descr="useca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44332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Sequence Diagram</a:t>
            </a:r>
          </a:p>
        </p:txBody>
      </p:sp>
      <p:pic>
        <p:nvPicPr>
          <p:cNvPr id="3" name="Picture 2" descr="sqdiagr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29555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