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60" r:id="rId5"/>
    <p:sldId id="261" r:id="rId6"/>
    <p:sldId id="282" r:id="rId7"/>
    <p:sldId id="283" r:id="rId8"/>
    <p:sldId id="284" r:id="rId9"/>
    <p:sldId id="285" r:id="rId10"/>
    <p:sldId id="264" r:id="rId11"/>
    <p:sldId id="286" r:id="rId12"/>
    <p:sldId id="287" r:id="rId13"/>
    <p:sldId id="268" r:id="rId14"/>
    <p:sldId id="288" r:id="rId15"/>
    <p:sldId id="263" r:id="rId16"/>
    <p:sldId id="279" r:id="rId17"/>
    <p:sldId id="280" r:id="rId18"/>
    <p:sldId id="289" r:id="rId19"/>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Josefin Sans Regular" panose="020B0604020202020204" charset="0"/>
      <p:regular r:id="rId25"/>
    </p:embeddedFont>
    <p:embeddedFont>
      <p:font typeface="Josefin Sans Regular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C4C2"/>
    <a:srgbClr val="6BD4CD"/>
    <a:srgbClr val="0434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8680" autoAdjust="0"/>
  </p:normalViewPr>
  <p:slideViewPr>
    <p:cSldViewPr>
      <p:cViewPr varScale="1">
        <p:scale>
          <a:sx n="53" d="100"/>
          <a:sy n="53" d="100"/>
        </p:scale>
        <p:origin x="1716" y="72"/>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9914D-07F7-44EA-8D71-39F203491BAA}" type="datetimeFigureOut">
              <a:rPr lang="vi-VN" smtClean="0"/>
              <a:t>10/01/2023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32E88-E3EC-4164-A784-687EDAF74D69}" type="slidenum">
              <a:rPr lang="vi-VN" smtClean="0"/>
              <a:t>‹#›</a:t>
            </a:fld>
            <a:endParaRPr lang="vi-VN"/>
          </a:p>
        </p:txBody>
      </p:sp>
    </p:spTree>
    <p:extLst>
      <p:ext uri="{BB962C8B-B14F-4D97-AF65-F5344CB8AC3E}">
        <p14:creationId xmlns:p14="http://schemas.microsoft.com/office/powerpoint/2010/main" val="3251739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Em</a:t>
            </a:r>
            <a:r>
              <a:rPr lang="en-US" dirty="0"/>
              <a:t> </a:t>
            </a:r>
            <a:r>
              <a:rPr lang="en-US" dirty="0" err="1"/>
              <a:t>chào</a:t>
            </a:r>
            <a:r>
              <a:rPr lang="en-US" dirty="0"/>
              <a:t> </a:t>
            </a:r>
            <a:r>
              <a:rPr lang="en-US" dirty="0" err="1"/>
              <a:t>thầy</a:t>
            </a:r>
            <a:r>
              <a:rPr lang="en-US" dirty="0"/>
              <a:t> </a:t>
            </a:r>
            <a:r>
              <a:rPr lang="en-US" dirty="0" err="1"/>
              <a:t>cô</a:t>
            </a:r>
            <a:r>
              <a:rPr lang="en-US" dirty="0"/>
              <a:t> </a:t>
            </a:r>
            <a:r>
              <a:rPr lang="en-US" dirty="0" err="1"/>
              <a:t>và</a:t>
            </a:r>
            <a:r>
              <a:rPr lang="en-US" dirty="0"/>
              <a:t> </a:t>
            </a:r>
            <a:r>
              <a:rPr lang="en-US" dirty="0" err="1"/>
              <a:t>các</a:t>
            </a:r>
            <a:r>
              <a:rPr lang="en-US" dirty="0"/>
              <a:t> </a:t>
            </a:r>
            <a:r>
              <a:rPr lang="en-US" dirty="0" err="1"/>
              <a:t>bạn</a:t>
            </a:r>
            <a:r>
              <a:rPr lang="en-US" dirty="0"/>
              <a:t>, </a:t>
            </a:r>
            <a:r>
              <a:rPr lang="en-US" dirty="0" err="1"/>
              <a:t>em</a:t>
            </a:r>
            <a:r>
              <a:rPr lang="en-US" dirty="0"/>
              <a:t> </a:t>
            </a:r>
            <a:r>
              <a:rPr lang="en-US" dirty="0" err="1"/>
              <a:t>là</a:t>
            </a:r>
            <a:r>
              <a:rPr lang="en-US" dirty="0"/>
              <a:t> </a:t>
            </a:r>
            <a:r>
              <a:rPr lang="en-US" dirty="0" err="1"/>
              <a:t>Nguyễn</a:t>
            </a:r>
            <a:r>
              <a:rPr lang="en-US" dirty="0"/>
              <a:t> </a:t>
            </a:r>
            <a:r>
              <a:rPr lang="en-US" dirty="0" err="1"/>
              <a:t>Duy</a:t>
            </a:r>
            <a:r>
              <a:rPr lang="en-US" dirty="0"/>
              <a:t> </a:t>
            </a:r>
            <a:r>
              <a:rPr lang="en-US" dirty="0" err="1"/>
              <a:t>Thắng</a:t>
            </a:r>
            <a:r>
              <a:rPr lang="en-US" dirty="0"/>
              <a:t>. </a:t>
            </a:r>
            <a:r>
              <a:rPr lang="en-US" dirty="0" err="1"/>
              <a:t>Em</a:t>
            </a:r>
            <a:r>
              <a:rPr lang="en-US" dirty="0"/>
              <a:t> </a:t>
            </a:r>
            <a:r>
              <a:rPr lang="en-US" dirty="0" err="1"/>
              <a:t>xin</a:t>
            </a:r>
            <a:r>
              <a:rPr lang="en-US" dirty="0"/>
              <a:t> </a:t>
            </a:r>
            <a:r>
              <a:rPr lang="en-US" dirty="0" err="1"/>
              <a:t>trình</a:t>
            </a:r>
            <a:r>
              <a:rPr lang="en-US" dirty="0"/>
              <a:t> </a:t>
            </a:r>
            <a:r>
              <a:rPr lang="en-US" dirty="0" err="1"/>
              <a:t>bày</a:t>
            </a:r>
            <a:r>
              <a:rPr lang="en-US" dirty="0"/>
              <a:t> </a:t>
            </a:r>
            <a:r>
              <a:rPr lang="en-US" dirty="0" err="1"/>
              <a:t>về</a:t>
            </a:r>
            <a:r>
              <a:rPr lang="en-US" dirty="0"/>
              <a:t> </a:t>
            </a:r>
            <a:r>
              <a:rPr lang="en-US" dirty="0" err="1"/>
              <a:t>đồ</a:t>
            </a:r>
            <a:r>
              <a:rPr lang="en-US" dirty="0"/>
              <a:t> </a:t>
            </a:r>
            <a:r>
              <a:rPr lang="en-US" dirty="0" err="1"/>
              <a:t>án</a:t>
            </a:r>
            <a:r>
              <a:rPr lang="en-US" dirty="0"/>
              <a:t> </a:t>
            </a:r>
            <a:r>
              <a:rPr lang="en-US" dirty="0" err="1"/>
              <a:t>tốt</a:t>
            </a:r>
            <a:r>
              <a:rPr lang="en-US" dirty="0"/>
              <a:t> </a:t>
            </a:r>
            <a:r>
              <a:rPr lang="en-US" dirty="0" err="1"/>
              <a:t>nghiệp</a:t>
            </a:r>
            <a:r>
              <a:rPr lang="en-US" dirty="0"/>
              <a:t> </a:t>
            </a:r>
            <a:r>
              <a:rPr lang="en-US" dirty="0" err="1"/>
              <a:t>đại</a:t>
            </a:r>
            <a:r>
              <a:rPr lang="en-US" dirty="0"/>
              <a:t> </a:t>
            </a:r>
            <a:r>
              <a:rPr lang="en-US" dirty="0" err="1"/>
              <a:t>học</a:t>
            </a:r>
            <a:r>
              <a:rPr lang="en-US" dirty="0"/>
              <a:t> </a:t>
            </a:r>
            <a:r>
              <a:rPr lang="en-US" dirty="0" err="1"/>
              <a:t>của</a:t>
            </a:r>
            <a:r>
              <a:rPr lang="en-US" dirty="0"/>
              <a:t> </a:t>
            </a:r>
            <a:r>
              <a:rPr lang="en-US" dirty="0" err="1"/>
              <a:t>mình</a:t>
            </a:r>
            <a:r>
              <a:rPr lang="en-US" dirty="0"/>
              <a:t> </a:t>
            </a:r>
            <a:r>
              <a:rPr lang="en-US" dirty="0" err="1"/>
              <a:t>với</a:t>
            </a:r>
            <a:r>
              <a:rPr lang="en-US" dirty="0"/>
              <a:t> </a:t>
            </a:r>
            <a:r>
              <a:rPr lang="en-US" dirty="0" err="1"/>
              <a:t>đề</a:t>
            </a:r>
            <a:r>
              <a:rPr lang="en-US" dirty="0"/>
              <a:t> </a:t>
            </a:r>
            <a:r>
              <a:rPr lang="en-US" dirty="0" err="1"/>
              <a:t>tài</a:t>
            </a:r>
            <a:r>
              <a:rPr lang="en-US" dirty="0"/>
              <a:t> </a:t>
            </a:r>
            <a:r>
              <a:rPr lang="en-US" dirty="0" err="1"/>
              <a:t>Xây</a:t>
            </a:r>
            <a:r>
              <a:rPr lang="en-US" dirty="0"/>
              <a:t> </a:t>
            </a:r>
            <a:r>
              <a:rPr lang="en-US" dirty="0" err="1"/>
              <a:t>dựng</a:t>
            </a:r>
            <a:r>
              <a:rPr lang="en-US" dirty="0"/>
              <a:t> website </a:t>
            </a:r>
            <a:r>
              <a:rPr lang="en-US" dirty="0" err="1"/>
              <a:t>đặt</a:t>
            </a:r>
            <a:r>
              <a:rPr lang="en-US" dirty="0"/>
              <a:t> </a:t>
            </a:r>
            <a:r>
              <a:rPr lang="en-US" dirty="0" err="1"/>
              <a:t>vé</a:t>
            </a:r>
            <a:r>
              <a:rPr lang="en-US" dirty="0"/>
              <a:t> </a:t>
            </a:r>
            <a:r>
              <a:rPr lang="en-US" dirty="0" err="1"/>
              <a:t>sự</a:t>
            </a:r>
            <a:r>
              <a:rPr lang="en-US" dirty="0"/>
              <a:t> </a:t>
            </a:r>
            <a:r>
              <a:rPr lang="en-US" dirty="0" err="1"/>
              <a:t>kiện</a:t>
            </a:r>
            <a:r>
              <a:rPr lang="en-US" dirty="0"/>
              <a:t> eTicket</a:t>
            </a:r>
            <a:endParaRPr lang="vi-VN" dirty="0"/>
          </a:p>
        </p:txBody>
      </p:sp>
      <p:sp>
        <p:nvSpPr>
          <p:cNvPr id="4" name="Slide Number Placeholder 3"/>
          <p:cNvSpPr>
            <a:spLocks noGrp="1"/>
          </p:cNvSpPr>
          <p:nvPr>
            <p:ph type="sldNum" sz="quarter" idx="5"/>
          </p:nvPr>
        </p:nvSpPr>
        <p:spPr/>
        <p:txBody>
          <a:bodyPr/>
          <a:lstStyle/>
          <a:p>
            <a:fld id="{26432E88-E3EC-4164-A784-687EDAF74D69}" type="slidenum">
              <a:rPr lang="vi-VN" smtClean="0"/>
              <a:t>1</a:t>
            </a:fld>
            <a:endParaRPr lang="vi-VN"/>
          </a:p>
        </p:txBody>
      </p:sp>
    </p:spTree>
    <p:extLst>
      <p:ext uri="{BB962C8B-B14F-4D97-AF65-F5344CB8AC3E}">
        <p14:creationId xmlns:p14="http://schemas.microsoft.com/office/powerpoint/2010/main" val="3234015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Kiến</a:t>
            </a:r>
            <a:r>
              <a:rPr lang="en-US" dirty="0"/>
              <a:t> </a:t>
            </a:r>
            <a:r>
              <a:rPr lang="en-US" dirty="0" err="1"/>
              <a:t>trúc</a:t>
            </a:r>
            <a:r>
              <a:rPr lang="en-US" dirty="0"/>
              <a:t> </a:t>
            </a:r>
            <a:r>
              <a:rPr lang="en-US" dirty="0" err="1"/>
              <a:t>thiết</a:t>
            </a:r>
            <a:r>
              <a:rPr lang="en-US" dirty="0"/>
              <a:t> </a:t>
            </a:r>
            <a:r>
              <a:rPr lang="en-US" dirty="0" err="1"/>
              <a:t>kế</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là</a:t>
            </a:r>
            <a:r>
              <a:rPr lang="en-US" dirty="0"/>
              <a:t> </a:t>
            </a:r>
            <a:r>
              <a:rPr lang="en-US" dirty="0" err="1"/>
              <a:t>kiến</a:t>
            </a:r>
            <a:r>
              <a:rPr lang="en-US" dirty="0"/>
              <a:t> </a:t>
            </a:r>
            <a:r>
              <a:rPr lang="en-US" dirty="0" err="1"/>
              <a:t>trúc</a:t>
            </a:r>
            <a:r>
              <a:rPr lang="en-US" dirty="0"/>
              <a:t> layer: </a:t>
            </a:r>
            <a:r>
              <a:rPr lang="en-US" dirty="0" err="1"/>
              <a:t>Phân</a:t>
            </a:r>
            <a:r>
              <a:rPr lang="en-US" dirty="0"/>
              <a:t> chia </a:t>
            </a:r>
            <a:r>
              <a:rPr lang="en-US" dirty="0" err="1"/>
              <a:t>mã</a:t>
            </a:r>
            <a:r>
              <a:rPr lang="en-US" dirty="0"/>
              <a:t> </a:t>
            </a:r>
            <a:r>
              <a:rPr lang="en-US" dirty="0" err="1"/>
              <a:t>nguồn</a:t>
            </a:r>
            <a:r>
              <a:rPr lang="en-US" dirty="0"/>
              <a:t> </a:t>
            </a:r>
            <a:r>
              <a:rPr lang="en-US" dirty="0" err="1"/>
              <a:t>thành</a:t>
            </a:r>
            <a:r>
              <a:rPr lang="en-US" dirty="0"/>
              <a:t> </a:t>
            </a:r>
            <a:r>
              <a:rPr lang="en-US" dirty="0" err="1"/>
              <a:t>theo</a:t>
            </a:r>
            <a:r>
              <a:rPr lang="en-US" dirty="0"/>
              <a:t> </a:t>
            </a:r>
            <a:r>
              <a:rPr lang="en-US" dirty="0" err="1"/>
              <a:t>các</a:t>
            </a:r>
            <a:r>
              <a:rPr lang="en-US" dirty="0"/>
              <a:t> layer, </a:t>
            </a:r>
            <a:r>
              <a:rPr lang="en-US" dirty="0" err="1"/>
              <a:t>có</a:t>
            </a:r>
            <a:r>
              <a:rPr lang="en-US" dirty="0"/>
              <a:t> </a:t>
            </a:r>
            <a:r>
              <a:rPr lang="en-US" dirty="0" err="1"/>
              <a:t>chức</a:t>
            </a:r>
            <a:r>
              <a:rPr lang="en-US" dirty="0"/>
              <a:t> </a:t>
            </a:r>
            <a:r>
              <a:rPr lang="en-US" dirty="0" err="1"/>
              <a:t>năng</a:t>
            </a:r>
            <a:r>
              <a:rPr lang="en-US" dirty="0"/>
              <a:t> </a:t>
            </a:r>
            <a:r>
              <a:rPr lang="en-US" dirty="0" err="1"/>
              <a:t>chuyên</a:t>
            </a:r>
            <a:r>
              <a:rPr lang="en-US" dirty="0"/>
              <a:t> </a:t>
            </a:r>
            <a:r>
              <a:rPr lang="en-US" dirty="0" err="1"/>
              <a:t>môn</a:t>
            </a:r>
            <a:r>
              <a:rPr lang="en-US" dirty="0"/>
              <a:t> </a:t>
            </a:r>
            <a:r>
              <a:rPr lang="en-US" dirty="0" err="1"/>
              <a:t>hóa</a:t>
            </a:r>
            <a:r>
              <a:rPr lang="en-US" dirty="0"/>
              <a:t> </a:t>
            </a:r>
            <a:r>
              <a:rPr lang="en-US" dirty="0" err="1"/>
              <a:t>riêng</a:t>
            </a:r>
            <a:r>
              <a:rPr lang="en-US" dirty="0"/>
              <a:t> </a:t>
            </a:r>
            <a:r>
              <a:rPr lang="en-US" dirty="0" err="1"/>
              <a:t>biệt</a:t>
            </a:r>
            <a:r>
              <a:rPr lang="en-US" dirty="0"/>
              <a:t> </a:t>
            </a:r>
            <a:r>
              <a:rPr lang="en-US" dirty="0" err="1"/>
              <a:t>của</a:t>
            </a:r>
            <a:r>
              <a:rPr lang="en-US" dirty="0"/>
              <a:t> </a:t>
            </a:r>
            <a:r>
              <a:rPr lang="en-US" dirty="0" err="1"/>
              <a:t>ứng</a:t>
            </a:r>
            <a:r>
              <a:rPr lang="en-US" dirty="0"/>
              <a:t> </a:t>
            </a:r>
            <a:r>
              <a:rPr lang="en-US" dirty="0" err="1"/>
              <a:t>dụng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các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lớp</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có</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thể</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được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thiết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kế</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theo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hướng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nghiêm</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ngặt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một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lớp</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chỉ</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có</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hiểu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biết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và</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sử</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dụng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lớp</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ngay</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bên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dưới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nó</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hoặc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theo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hướng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linh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hoạt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hơn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nghĩa</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là</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một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lớp</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có</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thể</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sử</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dụng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tất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cả</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các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lớp</a:t>
            </a:r>
            <a:r>
              <a:rPr lang="en-US" sz="1800" dirty="0">
                <a:solidFill>
                  <a:srgbClr val="000000"/>
                </a:solidFill>
                <a:effectLst/>
                <a:latin typeface="Times New Roman" panose="02020603050405020304" pitchFamily="18" charset="0"/>
                <a:ea typeface="Calibri" panose="020F0502020204030204" pitchFamily="34" charset="0"/>
              </a:rPr>
              <a:t> ở </a:t>
            </a:r>
            <a:r>
              <a:rPr lang="en-US" sz="1800" dirty="0" err="1">
                <a:solidFill>
                  <a:srgbClr val="000000"/>
                </a:solidFill>
                <a:effectLst/>
                <a:latin typeface="Times New Roman" panose="02020603050405020304" pitchFamily="18" charset="0"/>
                <a:ea typeface="Calibri" panose="020F0502020204030204" pitchFamily="34" charset="0"/>
              </a:rPr>
              <a:t>dưới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nó</a:t>
            </a:r>
            <a:r>
              <a:rPr lang="en-US" sz="1800" dirty="0">
                <a:solidFill>
                  <a:srgbClr val="000000"/>
                </a:solidFill>
                <a:effectLst/>
                <a:latin typeface="Times New Roman" panose="02020603050405020304" pitchFamily="18" charset="0"/>
                <a:ea typeface="Calibri" panose="020F0502020204030204" pitchFamily="34" charset="0"/>
              </a:rPr>
              <a:t>. </a:t>
            </a:r>
          </a:p>
          <a:p>
            <a:endParaRPr lang="en-US" sz="1800" dirty="0">
              <a:solidFill>
                <a:srgbClr val="000000"/>
              </a:solidFill>
              <a:effectLst/>
              <a:latin typeface="Times New Roman" panose="02020603050405020304" pitchFamily="18" charset="0"/>
            </a:endParaRPr>
          </a:p>
          <a:p>
            <a:r>
              <a:rPr lang="en-US" dirty="0" err="1"/>
              <a:t>Và</a:t>
            </a:r>
            <a:r>
              <a:rPr lang="en-US" dirty="0"/>
              <a:t> </a:t>
            </a:r>
            <a:r>
              <a:rPr lang="en-US" dirty="0" err="1"/>
              <a:t>theo</a:t>
            </a:r>
            <a:r>
              <a:rPr lang="en-US" dirty="0"/>
              <a:t> </a:t>
            </a:r>
            <a:r>
              <a:rPr lang="en-US" dirty="0" err="1"/>
              <a:t>các</a:t>
            </a:r>
            <a:r>
              <a:rPr lang="en-US" dirty="0"/>
              <a:t> </a:t>
            </a:r>
            <a:r>
              <a:rPr lang="en-US" dirty="0" err="1"/>
              <a:t>tiếp</a:t>
            </a:r>
            <a:r>
              <a:rPr lang="en-US" dirty="0"/>
              <a:t> </a:t>
            </a:r>
            <a:r>
              <a:rPr lang="en-US" dirty="0" err="1"/>
              <a:t>cận</a:t>
            </a:r>
            <a:r>
              <a:rPr lang="en-US" dirty="0"/>
              <a:t> Domain-Driven Design: </a:t>
            </a:r>
            <a:r>
              <a:rPr lang="en-US" dirty="0" err="1"/>
              <a:t>Tập</a:t>
            </a:r>
            <a:r>
              <a:rPr lang="en-US" dirty="0"/>
              <a:t> </a:t>
            </a:r>
            <a:r>
              <a:rPr lang="en-US" dirty="0" err="1"/>
              <a:t>trung</a:t>
            </a:r>
            <a:r>
              <a:rPr lang="en-US" dirty="0"/>
              <a:t> </a:t>
            </a:r>
            <a:r>
              <a:rPr lang="en-US" dirty="0" err="1"/>
              <a:t>vào</a:t>
            </a:r>
            <a:r>
              <a:rPr lang="en-US" dirty="0"/>
              <a:t> </a:t>
            </a:r>
            <a:r>
              <a:rPr lang="en-US" dirty="0" err="1"/>
              <a:t>nghiệp</a:t>
            </a:r>
            <a:r>
              <a:rPr lang="en-US" dirty="0"/>
              <a:t> </a:t>
            </a:r>
            <a:r>
              <a:rPr lang="en-US" dirty="0" err="1"/>
              <a:t>vụ</a:t>
            </a:r>
            <a:r>
              <a:rPr lang="en-US" dirty="0"/>
              <a:t> </a:t>
            </a:r>
            <a:r>
              <a:rPr lang="en-US" dirty="0" err="1"/>
              <a:t>và</a:t>
            </a:r>
            <a:r>
              <a:rPr lang="en-US" dirty="0"/>
              <a:t> </a:t>
            </a:r>
            <a:r>
              <a:rPr lang="en-US" dirty="0" err="1"/>
              <a:t>bóc</a:t>
            </a:r>
            <a:r>
              <a:rPr lang="en-US" dirty="0"/>
              <a:t> </a:t>
            </a:r>
            <a:r>
              <a:rPr lang="en-US" dirty="0" err="1"/>
              <a:t>tách</a:t>
            </a:r>
            <a:r>
              <a:rPr lang="en-US" dirty="0"/>
              <a:t> </a:t>
            </a:r>
            <a:r>
              <a:rPr lang="en-US" dirty="0" err="1"/>
              <a:t>bài</a:t>
            </a:r>
            <a:r>
              <a:rPr lang="en-US" dirty="0"/>
              <a:t> </a:t>
            </a:r>
            <a:r>
              <a:rPr lang="en-US" dirty="0" err="1"/>
              <a:t>toán</a:t>
            </a:r>
            <a:r>
              <a:rPr lang="en-US" dirty="0"/>
              <a:t> </a:t>
            </a:r>
            <a:r>
              <a:rPr lang="en-US" dirty="0" err="1"/>
              <a:t>xung</a:t>
            </a:r>
            <a:r>
              <a:rPr lang="en-US" dirty="0"/>
              <a:t> </a:t>
            </a:r>
            <a:r>
              <a:rPr lang="en-US" dirty="0" err="1"/>
              <a:t>quanh</a:t>
            </a:r>
            <a:r>
              <a:rPr lang="en-US" dirty="0"/>
              <a:t> </a:t>
            </a:r>
            <a:r>
              <a:rPr lang="en-US" dirty="0" err="1"/>
              <a:t>các</a:t>
            </a:r>
            <a:r>
              <a:rPr lang="en-US" dirty="0"/>
              <a:t> </a:t>
            </a:r>
            <a:r>
              <a:rPr lang="en-US" dirty="0" err="1"/>
              <a:t>nghiệp</a:t>
            </a:r>
            <a:r>
              <a:rPr lang="en-US" dirty="0"/>
              <a:t> </a:t>
            </a:r>
            <a:r>
              <a:rPr lang="en-US" dirty="0" err="1"/>
              <a:t>vụ</a:t>
            </a:r>
            <a:r>
              <a:rPr lang="en-US" dirty="0"/>
              <a:t> </a:t>
            </a:r>
            <a:r>
              <a:rPr lang="en-US" dirty="0" err="1"/>
              <a:t>đó</a:t>
            </a:r>
            <a:r>
              <a:rPr lang="en-US" dirty="0"/>
              <a:t>. </a:t>
            </a:r>
            <a:r>
              <a:rPr lang="en-US" sz="1800" dirty="0" err="1">
                <a:solidFill>
                  <a:srgbClr val="000000"/>
                </a:solidFill>
                <a:effectLst/>
                <a:latin typeface="Times New Roman" panose="02020603050405020304" pitchFamily="18" charset="0"/>
                <a:ea typeface="Calibri" panose="020F0502020204030204" pitchFamily="34" charset="0"/>
              </a:rPr>
              <a:t>Cách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tiếp</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cận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này</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sẽ</a:t>
            </a:r>
            <a:r>
              <a:rPr lang="en-US" sz="1800" dirty="0">
                <a:solidFill>
                  <a:srgbClr val="000000"/>
                </a:solidFill>
                <a:effectLst/>
                <a:latin typeface="Times New Roman" panose="02020603050405020304" pitchFamily="18" charset="0"/>
                <a:ea typeface="Calibri" panose="020F0502020204030204" pitchFamily="34" charset="0"/>
              </a:rPr>
              <a:t> chia </a:t>
            </a:r>
            <a:r>
              <a:rPr lang="en-US" sz="1800" dirty="0" err="1">
                <a:solidFill>
                  <a:srgbClr val="000000"/>
                </a:solidFill>
                <a:effectLst/>
                <a:latin typeface="Times New Roman" panose="02020603050405020304" pitchFamily="18" charset="0"/>
                <a:ea typeface="Calibri" panose="020F0502020204030204" pitchFamily="34" charset="0"/>
              </a:rPr>
              <a:t>ứng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dụng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thành</a:t>
            </a:r>
            <a:r>
              <a:rPr lang="en-US" sz="1800" dirty="0">
                <a:solidFill>
                  <a:srgbClr val="000000"/>
                </a:solidFill>
                <a:effectLst/>
                <a:latin typeface="Times New Roman" panose="02020603050405020304" pitchFamily="18" charset="0"/>
                <a:ea typeface="Calibri" panose="020F0502020204030204" pitchFamily="34" charset="0"/>
              </a:rPr>
              <a:t> 4 </a:t>
            </a:r>
            <a:r>
              <a:rPr lang="en-US" sz="1800" dirty="0" err="1">
                <a:solidFill>
                  <a:srgbClr val="000000"/>
                </a:solidFill>
                <a:effectLst/>
                <a:latin typeface="Times New Roman" panose="02020603050405020304" pitchFamily="18" charset="0"/>
                <a:ea typeface="Calibri" panose="020F0502020204030204" pitchFamily="34" charset="0"/>
              </a:rPr>
              <a:t>lớp</a:t>
            </a:r>
            <a:r>
              <a:rPr lang="en-US" sz="1800" dirty="0">
                <a:solidFill>
                  <a:srgbClr val="000000"/>
                </a:solidFill>
                <a:effectLst/>
                <a:latin typeface="Times New Roman" panose="02020603050405020304" pitchFamily="18" charset="0"/>
                <a:ea typeface="Calibri" panose="020F0502020204030204" pitchFamily="34" charset="0"/>
              </a:rPr>
              <a:t>:</a:t>
            </a:r>
            <a:endParaRPr lang="vi-VN" sz="1800" dirty="0">
              <a:solidFill>
                <a:srgbClr val="000000"/>
              </a:solidFill>
              <a:effectLst/>
              <a:latin typeface="Times New Roman" panose="02020603050405020304" pitchFamily="18" charset="0"/>
              <a:ea typeface="Calibri" panose="020F0502020204030204" pitchFamily="34" charset="0"/>
            </a:endParaRPr>
          </a:p>
          <a:p>
            <a:pPr marL="342900" marR="0" lvl="0" indent="-342900" algn="just">
              <a:lnSpc>
                <a:spcPct val="110000"/>
              </a:lnSpc>
              <a:spcBef>
                <a:spcPts val="300"/>
              </a:spcBef>
              <a:spcAft>
                <a:spcPts val="0"/>
              </a:spcAft>
              <a:buFont typeface="Courier New" panose="02070309020205020404" pitchFamily="49" charset="0"/>
              <a:buChar char="o"/>
            </a:pPr>
            <a:r>
              <a:rPr lang="en-US" sz="1800" dirty="0">
                <a:solidFill>
                  <a:srgbClr val="000000"/>
                </a:solidFill>
                <a:effectLst/>
                <a:latin typeface="Times New Roman" panose="02020603050405020304" pitchFamily="18" charset="0"/>
                <a:ea typeface="Calibri" panose="020F0502020204030204" pitchFamily="34" charset="0"/>
              </a:rPr>
              <a:t>User Interface Layer: </a:t>
            </a:r>
            <a:r>
              <a:rPr lang="en-US" sz="1800" dirty="0" err="1">
                <a:solidFill>
                  <a:srgbClr val="000000"/>
                </a:solidFill>
                <a:effectLst/>
                <a:latin typeface="Times New Roman" panose="02020603050405020304" pitchFamily="18" charset="0"/>
                <a:ea typeface="Calibri" panose="020F0502020204030204" pitchFamily="34" charset="0"/>
              </a:rPr>
              <a:t>Chịu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trách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nhiệm</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biểu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diễn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thông</a:t>
            </a:r>
            <a:r>
              <a:rPr lang="en-US" sz="1800" dirty="0">
                <a:solidFill>
                  <a:srgbClr val="000000"/>
                </a:solidFill>
                <a:effectLst/>
                <a:latin typeface="Times New Roman" panose="02020603050405020304" pitchFamily="18" charset="0"/>
                <a:ea typeface="Calibri" panose="020F0502020204030204" pitchFamily="34" charset="0"/>
              </a:rPr>
              <a:t> tin </a:t>
            </a:r>
            <a:r>
              <a:rPr lang="en-US" sz="1800" dirty="0" err="1">
                <a:solidFill>
                  <a:srgbClr val="000000"/>
                </a:solidFill>
                <a:effectLst/>
                <a:latin typeface="Times New Roman" panose="02020603050405020304" pitchFamily="18" charset="0"/>
                <a:ea typeface="Calibri" panose="020F0502020204030204" pitchFamily="34" charset="0"/>
              </a:rPr>
              <a:t>trực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quan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cho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người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dùng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a:solidFill>
                  <a:srgbClr val="000000"/>
                </a:solidFill>
                <a:effectLst/>
                <a:latin typeface="Times New Roman" panose="02020603050405020304" pitchFamily="18" charset="0"/>
                <a:ea typeface="Calibri" panose="020F0502020204030204" pitchFamily="34" charset="0"/>
                <a:sym typeface="Wingdings" panose="05000000000000000000" pitchFamily="2" charset="2"/>
              </a:rPr>
              <a:t> Frontend app</a:t>
            </a:r>
            <a:endParaRPr lang="vi-VN" sz="1800" dirty="0">
              <a:solidFill>
                <a:srgbClr val="000000"/>
              </a:solidFill>
              <a:effectLst/>
              <a:latin typeface="Times New Roman" panose="02020603050405020304" pitchFamily="18" charset="0"/>
              <a:ea typeface="Calibri" panose="020F0502020204030204" pitchFamily="34" charset="0"/>
            </a:endParaRPr>
          </a:p>
          <a:p>
            <a:pPr marL="342900" marR="0" lvl="0" indent="-342900" algn="just">
              <a:lnSpc>
                <a:spcPct val="110000"/>
              </a:lnSpc>
              <a:spcBef>
                <a:spcPts val="0"/>
              </a:spcBef>
              <a:spcAft>
                <a:spcPts val="0"/>
              </a:spcAft>
              <a:buFont typeface="Courier New" panose="02070309020205020404" pitchFamily="49" charset="0"/>
              <a:buChar char="o"/>
            </a:pPr>
            <a:r>
              <a:rPr lang="en-US" sz="1800" dirty="0">
                <a:solidFill>
                  <a:srgbClr val="000000"/>
                </a:solidFill>
                <a:effectLst/>
                <a:latin typeface="Times New Roman" panose="02020603050405020304" pitchFamily="18" charset="0"/>
                <a:ea typeface="Calibri" panose="020F0502020204030204" pitchFamily="34" charset="0"/>
              </a:rPr>
              <a:t>Application Layer: </a:t>
            </a:r>
            <a:r>
              <a:rPr lang="en-US" sz="1800" dirty="0" err="1">
                <a:solidFill>
                  <a:srgbClr val="000000"/>
                </a:solidFill>
                <a:effectLst/>
                <a:latin typeface="Times New Roman" panose="02020603050405020304" pitchFamily="18" charset="0"/>
                <a:ea typeface="Calibri" panose="020F0502020204030204" pitchFamily="34" charset="0"/>
              </a:rPr>
              <a:t>Điều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khiển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các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luồng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công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việc</a:t>
            </a:r>
            <a:r>
              <a:rPr lang="en-US" sz="1800" dirty="0">
                <a:solidFill>
                  <a:srgbClr val="000000"/>
                </a:solidFill>
                <a:effectLst/>
                <a:latin typeface="Times New Roman" panose="02020603050405020304" pitchFamily="18" charset="0"/>
                <a:ea typeface="Calibri" panose="020F0502020204030204" pitchFamily="34" charset="0"/>
              </a:rPr>
              <a:t> (use-case) </a:t>
            </a:r>
            <a:r>
              <a:rPr lang="en-US" sz="1800" dirty="0" err="1">
                <a:solidFill>
                  <a:srgbClr val="000000"/>
                </a:solidFill>
                <a:effectLst/>
                <a:latin typeface="Times New Roman" panose="02020603050405020304" pitchFamily="18" charset="0"/>
                <a:ea typeface="Calibri" panose="020F0502020204030204" pitchFamily="34" charset="0"/>
              </a:rPr>
              <a:t>bằng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cách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thực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và</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kết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hợp</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các</a:t>
            </a:r>
            <a:r>
              <a:rPr lang="en-US" sz="1800" dirty="0">
                <a:solidFill>
                  <a:srgbClr val="000000"/>
                </a:solidFill>
                <a:effectLst/>
                <a:latin typeface="Times New Roman" panose="02020603050405020304" pitchFamily="18" charset="0"/>
                <a:ea typeface="Calibri" panose="020F0502020204030204" pitchFamily="34" charset="0"/>
              </a:rPr>
              <a:t> domain. </a:t>
            </a:r>
            <a:r>
              <a:rPr lang="en-US" sz="1800" dirty="0" err="1">
                <a:solidFill>
                  <a:srgbClr val="000000"/>
                </a:solidFill>
                <a:effectLst/>
                <a:latin typeface="Times New Roman" panose="02020603050405020304" pitchFamily="18" charset="0"/>
                <a:ea typeface="Calibri" panose="020F0502020204030204" pitchFamily="34" charset="0"/>
              </a:rPr>
              <a:t>Nó</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không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chứa</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xử</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lý</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nghiệp</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vụ</a:t>
            </a:r>
            <a:r>
              <a:rPr lang="en-US" sz="1800" dirty="0">
                <a:solidFill>
                  <a:srgbClr val="000000"/>
                </a:solidFill>
                <a:effectLst/>
                <a:latin typeface="Times New Roman" panose="02020603050405020304" pitchFamily="18" charset="0"/>
                <a:ea typeface="Calibri" panose="020F0502020204030204" pitchFamily="34" charset="0"/>
              </a:rPr>
              <a:t>.</a:t>
            </a:r>
            <a:endParaRPr lang="vi-VN" sz="1800" dirty="0">
              <a:solidFill>
                <a:srgbClr val="000000"/>
              </a:solidFill>
              <a:effectLst/>
              <a:latin typeface="Times New Roman" panose="02020603050405020304" pitchFamily="18" charset="0"/>
              <a:ea typeface="Calibri" panose="020F0502020204030204" pitchFamily="34" charset="0"/>
            </a:endParaRPr>
          </a:p>
          <a:p>
            <a:pPr marL="342900" marR="0" lvl="0" indent="-342900" algn="just">
              <a:lnSpc>
                <a:spcPct val="110000"/>
              </a:lnSpc>
              <a:spcBef>
                <a:spcPts val="0"/>
              </a:spcBef>
              <a:spcAft>
                <a:spcPts val="0"/>
              </a:spcAft>
              <a:buFont typeface="Courier New" panose="02070309020205020404" pitchFamily="49" charset="0"/>
              <a:buChar char="o"/>
            </a:pPr>
            <a:r>
              <a:rPr lang="en-US" sz="1800" dirty="0">
                <a:solidFill>
                  <a:srgbClr val="000000"/>
                </a:solidFill>
                <a:effectLst/>
                <a:latin typeface="Times New Roman" panose="02020603050405020304" pitchFamily="18" charset="0"/>
                <a:ea typeface="Calibri" panose="020F0502020204030204" pitchFamily="34" charset="0"/>
              </a:rPr>
              <a:t>Domain Layer: </a:t>
            </a:r>
            <a:r>
              <a:rPr lang="en-US" sz="1800" dirty="0" err="1">
                <a:solidFill>
                  <a:srgbClr val="000000"/>
                </a:solidFill>
                <a:effectLst/>
                <a:latin typeface="Times New Roman" panose="02020603050405020304" pitchFamily="18" charset="0"/>
                <a:ea typeface="Calibri" panose="020F0502020204030204" pitchFamily="34" charset="0"/>
              </a:rPr>
              <a:t>Chứa</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các</a:t>
            </a:r>
            <a:r>
              <a:rPr lang="en-US" sz="1800" dirty="0">
                <a:solidFill>
                  <a:srgbClr val="000000"/>
                </a:solidFill>
                <a:effectLst/>
                <a:latin typeface="Times New Roman" panose="02020603050405020304" pitchFamily="18" charset="0"/>
                <a:ea typeface="Calibri" panose="020F0502020204030204" pitchFamily="34" charset="0"/>
              </a:rPr>
              <a:t> logic </a:t>
            </a:r>
            <a:r>
              <a:rPr lang="en-US" sz="1800" dirty="0" err="1">
                <a:solidFill>
                  <a:srgbClr val="000000"/>
                </a:solidFill>
                <a:effectLst/>
                <a:latin typeface="Times New Roman" panose="02020603050405020304" pitchFamily="18" charset="0"/>
                <a:ea typeface="Calibri" panose="020F0502020204030204" pitchFamily="34" charset="0"/>
              </a:rPr>
              <a:t>liên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quan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đến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nghiệp</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vụ</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của</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ứng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dụng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là</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trái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tim</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của</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cả</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hệ</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thống</a:t>
            </a:r>
            <a:r>
              <a:rPr lang="en-US" sz="1800" dirty="0">
                <a:solidFill>
                  <a:srgbClr val="000000"/>
                </a:solidFill>
                <a:effectLst/>
                <a:latin typeface="Times New Roman" panose="02020603050405020304" pitchFamily="18" charset="0"/>
                <a:ea typeface="Calibri" panose="020F0502020204030204" pitchFamily="34" charset="0"/>
              </a:rPr>
              <a:t>.</a:t>
            </a:r>
            <a:endParaRPr lang="vi-VN" sz="1800" dirty="0">
              <a:solidFill>
                <a:srgbClr val="000000"/>
              </a:solidFill>
              <a:effectLst/>
              <a:latin typeface="Times New Roman" panose="02020603050405020304" pitchFamily="18" charset="0"/>
              <a:ea typeface="Calibri" panose="020F0502020204030204" pitchFamily="34" charset="0"/>
            </a:endParaRPr>
          </a:p>
          <a:p>
            <a:pPr marL="342900" marR="0" lvl="0" indent="-342900" algn="just">
              <a:lnSpc>
                <a:spcPct val="110000"/>
              </a:lnSpc>
              <a:spcBef>
                <a:spcPts val="0"/>
              </a:spcBef>
              <a:spcAft>
                <a:spcPts val="0"/>
              </a:spcAft>
              <a:buFont typeface="Courier New" panose="02070309020205020404" pitchFamily="49" charset="0"/>
              <a:buChar char="o"/>
            </a:pPr>
            <a:r>
              <a:rPr lang="en-US" sz="1800" dirty="0">
                <a:solidFill>
                  <a:srgbClr val="000000"/>
                </a:solidFill>
                <a:effectLst/>
                <a:latin typeface="Times New Roman" panose="02020603050405020304" pitchFamily="18" charset="0"/>
                <a:ea typeface="Calibri" panose="020F0502020204030204" pitchFamily="34" charset="0"/>
              </a:rPr>
              <a:t>Infrastructure Layer: </a:t>
            </a:r>
            <a:r>
              <a:rPr lang="en-US" sz="1800" dirty="0" err="1">
                <a:solidFill>
                  <a:srgbClr val="000000"/>
                </a:solidFill>
                <a:effectLst/>
                <a:latin typeface="Times New Roman" panose="02020603050405020304" pitchFamily="18" charset="0"/>
                <a:ea typeface="Calibri" panose="020F0502020204030204" pitchFamily="34" charset="0"/>
              </a:rPr>
              <a:t>Chứa</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các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thư</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viện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có</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thể</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từ</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bên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thứ</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ba</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dùng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chung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cho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cả</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hệ</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thống</a:t>
            </a:r>
            <a:r>
              <a:rPr lang="en-US" sz="1800" dirty="0">
                <a:solidFill>
                  <a:srgbClr val="000000"/>
                </a:solidFill>
                <a:effectLst/>
                <a:latin typeface="Times New Roman" panose="02020603050405020304" pitchFamily="18" charset="0"/>
                <a:ea typeface="Calibri" panose="020F0502020204030204" pitchFamily="34" charset="0"/>
              </a:rPr>
              <a:t>.</a:t>
            </a:r>
            <a:endParaRPr lang="vi-VN" sz="1800" dirty="0">
              <a:solidFill>
                <a:srgbClr val="000000"/>
              </a:solidFill>
              <a:effectLst/>
              <a:latin typeface="Times New Roman" panose="02020603050405020304" pitchFamily="18"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26432E88-E3EC-4164-A784-687EDAF74D69}" type="slidenum">
              <a:rPr lang="vi-VN" smtClean="0"/>
              <a:t>10</a:t>
            </a:fld>
            <a:endParaRPr lang="vi-VN"/>
          </a:p>
        </p:txBody>
      </p:sp>
    </p:spTree>
    <p:extLst>
      <p:ext uri="{BB962C8B-B14F-4D97-AF65-F5344CB8AC3E}">
        <p14:creationId xmlns:p14="http://schemas.microsoft.com/office/powerpoint/2010/main" val="2005393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Một</a:t>
            </a:r>
            <a:r>
              <a:rPr lang="en-US" dirty="0"/>
              <a:t> </a:t>
            </a:r>
            <a:r>
              <a:rPr lang="en-US" dirty="0" err="1"/>
              <a:t>số</a:t>
            </a:r>
            <a:r>
              <a:rPr lang="en-US" dirty="0"/>
              <a:t> </a:t>
            </a:r>
            <a:r>
              <a:rPr lang="en-US" dirty="0" err="1"/>
              <a:t>thiết</a:t>
            </a:r>
            <a:r>
              <a:rPr lang="en-US" dirty="0"/>
              <a:t> </a:t>
            </a:r>
            <a:r>
              <a:rPr lang="en-US" dirty="0" err="1"/>
              <a:t>kế</a:t>
            </a:r>
            <a:r>
              <a:rPr lang="en-US" dirty="0"/>
              <a:t> chi </a:t>
            </a:r>
            <a:r>
              <a:rPr lang="en-US" dirty="0" err="1"/>
              <a:t>tiết</a:t>
            </a:r>
            <a:r>
              <a:rPr lang="en-US" dirty="0"/>
              <a:t> </a:t>
            </a:r>
            <a:r>
              <a:rPr lang="en-US" dirty="0" err="1"/>
              <a:t>cho</a:t>
            </a:r>
            <a:r>
              <a:rPr lang="en-US" dirty="0"/>
              <a:t> </a:t>
            </a:r>
            <a:r>
              <a:rPr lang="en-US" dirty="0" err="1"/>
              <a:t>các</a:t>
            </a:r>
            <a:r>
              <a:rPr lang="en-US" dirty="0"/>
              <a:t> package</a:t>
            </a:r>
          </a:p>
          <a:p>
            <a:r>
              <a:rPr lang="en-US" dirty="0"/>
              <a:t>Ở </a:t>
            </a:r>
            <a:r>
              <a:rPr lang="en-US" dirty="0" err="1"/>
              <a:t>đây</a:t>
            </a:r>
            <a:r>
              <a:rPr lang="en-US" dirty="0"/>
              <a:t> </a:t>
            </a:r>
            <a:r>
              <a:rPr lang="en-US" dirty="0" err="1"/>
              <a:t>có</a:t>
            </a:r>
            <a:r>
              <a:rPr lang="en-US" dirty="0"/>
              <a:t> </a:t>
            </a:r>
            <a:r>
              <a:rPr lang="en-US" dirty="0" err="1"/>
              <a:t>sử</a:t>
            </a:r>
            <a:r>
              <a:rPr lang="en-US" dirty="0"/>
              <a:t> </a:t>
            </a:r>
            <a:r>
              <a:rPr lang="en-US" dirty="0" err="1"/>
              <a:t>dụng</a:t>
            </a:r>
            <a:r>
              <a:rPr lang="en-US" dirty="0"/>
              <a:t> </a:t>
            </a:r>
            <a:r>
              <a:rPr lang="en-US" dirty="0" err="1"/>
              <a:t>mẫu</a:t>
            </a:r>
            <a:r>
              <a:rPr lang="en-US" dirty="0"/>
              <a:t> </a:t>
            </a:r>
            <a:r>
              <a:rPr lang="en-US" dirty="0" err="1"/>
              <a:t>thiết</a:t>
            </a:r>
            <a:r>
              <a:rPr lang="en-US" dirty="0"/>
              <a:t> </a:t>
            </a:r>
            <a:r>
              <a:rPr lang="en-US" dirty="0" err="1"/>
              <a:t>kế</a:t>
            </a:r>
            <a:r>
              <a:rPr lang="en-US" dirty="0"/>
              <a:t> Observer </a:t>
            </a:r>
            <a:r>
              <a:rPr lang="en-US" dirty="0" err="1"/>
              <a:t>giúp</a:t>
            </a:r>
            <a:r>
              <a:rPr lang="en-US" dirty="0"/>
              <a:t> </a:t>
            </a:r>
            <a:r>
              <a:rPr lang="en-US" dirty="0" err="1"/>
              <a:t>xử</a:t>
            </a:r>
            <a:r>
              <a:rPr lang="en-US" dirty="0"/>
              <a:t> </a:t>
            </a:r>
            <a:r>
              <a:rPr lang="en-US" dirty="0" err="1"/>
              <a:t>lý</a:t>
            </a:r>
            <a:r>
              <a:rPr lang="en-US" dirty="0"/>
              <a:t> </a:t>
            </a:r>
            <a:r>
              <a:rPr lang="en-US" dirty="0" err="1"/>
              <a:t>đẩy</a:t>
            </a:r>
            <a:r>
              <a:rPr lang="en-US" dirty="0"/>
              <a:t> </a:t>
            </a:r>
            <a:r>
              <a:rPr lang="en-US" dirty="0" err="1"/>
              <a:t>ra</a:t>
            </a:r>
            <a:r>
              <a:rPr lang="en-US" dirty="0"/>
              <a:t> </a:t>
            </a:r>
            <a:r>
              <a:rPr lang="en-US" dirty="0" err="1"/>
              <a:t>thông</a:t>
            </a:r>
            <a:r>
              <a:rPr lang="en-US" dirty="0"/>
              <a:t> </a:t>
            </a:r>
            <a:r>
              <a:rPr lang="en-US" dirty="0" err="1"/>
              <a:t>báo</a:t>
            </a:r>
            <a:r>
              <a:rPr lang="en-US" dirty="0"/>
              <a:t> </a:t>
            </a:r>
            <a:r>
              <a:rPr lang="en-US" dirty="0" err="1"/>
              <a:t>tới</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đang</a:t>
            </a:r>
            <a:r>
              <a:rPr lang="en-US" dirty="0"/>
              <a:t> </a:t>
            </a:r>
            <a:r>
              <a:rPr lang="en-US" dirty="0" err="1"/>
              <a:t>lắng</a:t>
            </a:r>
            <a:r>
              <a:rPr lang="en-US" dirty="0"/>
              <a:t> </a:t>
            </a:r>
            <a:r>
              <a:rPr lang="en-US" dirty="0" err="1"/>
              <a:t>khi</a:t>
            </a:r>
            <a:r>
              <a:rPr lang="en-US" dirty="0"/>
              <a:t> </a:t>
            </a:r>
            <a:r>
              <a:rPr lang="en-US" dirty="0" err="1"/>
              <a:t>có</a:t>
            </a:r>
            <a:r>
              <a:rPr lang="en-US" dirty="0"/>
              <a:t> </a:t>
            </a:r>
            <a:r>
              <a:rPr lang="en-US" dirty="0" err="1"/>
              <a:t>một</a:t>
            </a:r>
            <a:r>
              <a:rPr lang="en-US" dirty="0"/>
              <a:t> </a:t>
            </a:r>
            <a:r>
              <a:rPr lang="en-US" dirty="0" err="1"/>
              <a:t>sự</a:t>
            </a:r>
            <a:r>
              <a:rPr lang="en-US" dirty="0"/>
              <a:t> </a:t>
            </a:r>
            <a:r>
              <a:rPr lang="en-US" dirty="0" err="1"/>
              <a:t>kiện</a:t>
            </a:r>
            <a:r>
              <a:rPr lang="en-US" dirty="0"/>
              <a:t> </a:t>
            </a:r>
            <a:r>
              <a:rPr lang="en-US" dirty="0" err="1"/>
              <a:t>xảy</a:t>
            </a:r>
            <a:r>
              <a:rPr lang="en-US" dirty="0"/>
              <a:t> </a:t>
            </a:r>
            <a:r>
              <a:rPr lang="en-US" dirty="0" err="1"/>
              <a:t>ra.</a:t>
            </a:r>
            <a:endParaRPr lang="vi-VN" dirty="0"/>
          </a:p>
        </p:txBody>
      </p:sp>
      <p:sp>
        <p:nvSpPr>
          <p:cNvPr id="4" name="Slide Number Placeholder 3"/>
          <p:cNvSpPr>
            <a:spLocks noGrp="1"/>
          </p:cNvSpPr>
          <p:nvPr>
            <p:ph type="sldNum" sz="quarter" idx="5"/>
          </p:nvPr>
        </p:nvSpPr>
        <p:spPr/>
        <p:txBody>
          <a:bodyPr/>
          <a:lstStyle/>
          <a:p>
            <a:fld id="{26432E88-E3EC-4164-A784-687EDAF74D69}" type="slidenum">
              <a:rPr lang="vi-VN" smtClean="0"/>
              <a:t>11</a:t>
            </a:fld>
            <a:endParaRPr lang="vi-VN"/>
          </a:p>
        </p:txBody>
      </p:sp>
    </p:spTree>
    <p:extLst>
      <p:ext uri="{BB962C8B-B14F-4D97-AF65-F5344CB8AC3E}">
        <p14:creationId xmlns:p14="http://schemas.microsoft.com/office/powerpoint/2010/main" val="1900572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vi-VN" dirty="0"/>
          </a:p>
        </p:txBody>
      </p:sp>
      <p:sp>
        <p:nvSpPr>
          <p:cNvPr id="4" name="Slide Number Placeholder 3"/>
          <p:cNvSpPr>
            <a:spLocks noGrp="1"/>
          </p:cNvSpPr>
          <p:nvPr>
            <p:ph type="sldNum" sz="quarter" idx="5"/>
          </p:nvPr>
        </p:nvSpPr>
        <p:spPr/>
        <p:txBody>
          <a:bodyPr/>
          <a:lstStyle/>
          <a:p>
            <a:fld id="{26432E88-E3EC-4164-A784-687EDAF74D69}" type="slidenum">
              <a:rPr lang="vi-VN" smtClean="0"/>
              <a:t>12</a:t>
            </a:fld>
            <a:endParaRPr lang="vi-VN"/>
          </a:p>
        </p:txBody>
      </p:sp>
    </p:spTree>
    <p:extLst>
      <p:ext uri="{BB962C8B-B14F-4D97-AF65-F5344CB8AC3E}">
        <p14:creationId xmlns:p14="http://schemas.microsoft.com/office/powerpoint/2010/main" val="4163605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dirty="0"/>
              <a:t> </a:t>
            </a:r>
            <a:r>
              <a:rPr lang="en-US" dirty="0" err="1"/>
              <a:t>công</a:t>
            </a:r>
            <a:r>
              <a:rPr lang="en-US" dirty="0"/>
              <a:t> </a:t>
            </a:r>
            <a:r>
              <a:rPr lang="en-US" dirty="0" err="1"/>
              <a:t>nghệ</a:t>
            </a:r>
            <a:r>
              <a:rPr lang="en-US" dirty="0"/>
              <a:t> </a:t>
            </a:r>
            <a:r>
              <a:rPr lang="en-US" dirty="0" err="1"/>
              <a:t>em</a:t>
            </a:r>
            <a:r>
              <a:rPr lang="en-US" dirty="0"/>
              <a:t> </a:t>
            </a:r>
            <a:r>
              <a:rPr lang="en-US" dirty="0" err="1"/>
              <a:t>đã</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cài</a:t>
            </a:r>
            <a:r>
              <a:rPr lang="en-US" dirty="0"/>
              <a:t> </a:t>
            </a:r>
            <a:r>
              <a:rPr lang="en-US" dirty="0" err="1"/>
              <a:t>đặt</a:t>
            </a:r>
            <a:r>
              <a:rPr lang="en-US" dirty="0"/>
              <a:t> </a:t>
            </a:r>
            <a:r>
              <a:rPr lang="en-US" dirty="0" err="1"/>
              <a:t>hệ</a:t>
            </a:r>
            <a:r>
              <a:rPr lang="en-US" dirty="0"/>
              <a:t> </a:t>
            </a:r>
            <a:r>
              <a:rPr lang="en-US" dirty="0" err="1"/>
              <a:t>thống</a:t>
            </a:r>
            <a:endParaRPr lang="en-US" dirty="0"/>
          </a:p>
          <a:p>
            <a:r>
              <a:rPr lang="en-US" dirty="0" err="1"/>
              <a:t>Về</a:t>
            </a:r>
            <a:r>
              <a:rPr lang="en-US" dirty="0"/>
              <a:t> </a:t>
            </a:r>
            <a:r>
              <a:rPr lang="en-US" dirty="0" err="1"/>
              <a:t>phía</a:t>
            </a:r>
            <a:r>
              <a:rPr lang="en-US" dirty="0"/>
              <a:t> backend, </a:t>
            </a:r>
            <a:r>
              <a:rPr lang="en-US" dirty="0" err="1"/>
              <a:t>em</a:t>
            </a:r>
            <a:r>
              <a:rPr lang="en-US" dirty="0"/>
              <a:t> </a:t>
            </a:r>
            <a:r>
              <a:rPr lang="en-US" dirty="0" err="1"/>
              <a:t>sử</a:t>
            </a:r>
            <a:r>
              <a:rPr lang="en-US" dirty="0"/>
              <a:t> </a:t>
            </a:r>
            <a:r>
              <a:rPr lang="en-US" dirty="0" err="1"/>
              <a:t>dụng</a:t>
            </a:r>
            <a:r>
              <a:rPr lang="en-US" dirty="0"/>
              <a:t> Spring Framework </a:t>
            </a:r>
            <a:r>
              <a:rPr lang="en-US" dirty="0" err="1"/>
              <a:t>để</a:t>
            </a:r>
            <a:r>
              <a:rPr lang="en-US" dirty="0"/>
              <a:t> </a:t>
            </a:r>
            <a:r>
              <a:rPr lang="en-US" dirty="0" err="1"/>
              <a:t>xây</a:t>
            </a:r>
            <a:r>
              <a:rPr lang="en-US" dirty="0"/>
              <a:t> </a:t>
            </a:r>
            <a:r>
              <a:rPr lang="en-US" dirty="0" err="1"/>
              <a:t>dựng</a:t>
            </a:r>
            <a:r>
              <a:rPr lang="en-US" dirty="0"/>
              <a:t> </a:t>
            </a:r>
            <a:r>
              <a:rPr lang="en-US" dirty="0" err="1"/>
              <a:t>các</a:t>
            </a:r>
            <a:r>
              <a:rPr lang="en-US" dirty="0"/>
              <a:t> API, </a:t>
            </a:r>
            <a:r>
              <a:rPr lang="en-US" dirty="0" err="1"/>
              <a:t>bên</a:t>
            </a:r>
            <a:r>
              <a:rPr lang="en-US" dirty="0"/>
              <a:t> </a:t>
            </a:r>
            <a:r>
              <a:rPr lang="en-US" dirty="0" err="1"/>
              <a:t>cạnh</a:t>
            </a:r>
            <a:r>
              <a:rPr lang="en-US" dirty="0"/>
              <a:t> </a:t>
            </a:r>
            <a:r>
              <a:rPr lang="en-US" dirty="0" err="1"/>
              <a:t>đó</a:t>
            </a:r>
            <a:r>
              <a:rPr lang="en-US" dirty="0"/>
              <a:t> </a:t>
            </a:r>
            <a:r>
              <a:rPr lang="en-US" dirty="0" err="1"/>
              <a:t>là</a:t>
            </a:r>
            <a:r>
              <a:rPr lang="en-US" dirty="0"/>
              <a:t> Kafka </a:t>
            </a:r>
            <a:r>
              <a:rPr lang="en-US" dirty="0" err="1"/>
              <a:t>đóng</a:t>
            </a:r>
            <a:r>
              <a:rPr lang="en-US" dirty="0"/>
              <a:t> </a:t>
            </a:r>
            <a:r>
              <a:rPr lang="en-US" dirty="0" err="1"/>
              <a:t>vai</a:t>
            </a:r>
            <a:r>
              <a:rPr lang="en-US" dirty="0"/>
              <a:t> </a:t>
            </a:r>
            <a:r>
              <a:rPr lang="en-US" dirty="0" err="1"/>
              <a:t>trò</a:t>
            </a:r>
            <a:r>
              <a:rPr lang="en-US" dirty="0"/>
              <a:t> </a:t>
            </a:r>
            <a:r>
              <a:rPr lang="en-US" dirty="0" err="1"/>
              <a:t>như</a:t>
            </a:r>
            <a:r>
              <a:rPr lang="en-US" dirty="0"/>
              <a:t> </a:t>
            </a:r>
            <a:r>
              <a:rPr lang="en-US" dirty="0" err="1"/>
              <a:t>một</a:t>
            </a:r>
            <a:r>
              <a:rPr lang="en-US" dirty="0"/>
              <a:t> message broker </a:t>
            </a:r>
            <a:r>
              <a:rPr lang="en-US" dirty="0" err="1"/>
              <a:t>trong</a:t>
            </a:r>
            <a:r>
              <a:rPr lang="en-US" dirty="0"/>
              <a:t> </a:t>
            </a:r>
            <a:r>
              <a:rPr lang="en-US" dirty="0" err="1"/>
              <a:t>hệ</a:t>
            </a:r>
            <a:r>
              <a:rPr lang="en-US" dirty="0"/>
              <a:t> </a:t>
            </a:r>
            <a:r>
              <a:rPr lang="en-US" dirty="0" err="1"/>
              <a:t>thống</a:t>
            </a:r>
            <a:r>
              <a:rPr lang="en-US" dirty="0"/>
              <a:t>.</a:t>
            </a:r>
          </a:p>
          <a:p>
            <a:r>
              <a:rPr lang="en-US" dirty="0" err="1"/>
              <a:t>Về</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em</a:t>
            </a:r>
            <a:r>
              <a:rPr lang="en-US" dirty="0"/>
              <a:t> </a:t>
            </a:r>
            <a:r>
              <a:rPr lang="en-US" dirty="0" err="1"/>
              <a:t>sử</a:t>
            </a:r>
            <a:r>
              <a:rPr lang="en-US" dirty="0"/>
              <a:t> </a:t>
            </a:r>
            <a:r>
              <a:rPr lang="en-US" dirty="0" err="1"/>
              <a:t>dụng</a:t>
            </a:r>
            <a:r>
              <a:rPr lang="en-US" dirty="0"/>
              <a:t> PostgreSQL </a:t>
            </a:r>
          </a:p>
          <a:p>
            <a:r>
              <a:rPr lang="en-US" dirty="0" err="1"/>
              <a:t>Và</a:t>
            </a:r>
            <a:r>
              <a:rPr lang="en-US" dirty="0"/>
              <a:t> </a:t>
            </a:r>
            <a:r>
              <a:rPr lang="en-US" dirty="0" err="1"/>
              <a:t>về</a:t>
            </a:r>
            <a:r>
              <a:rPr lang="en-US" dirty="0"/>
              <a:t> </a:t>
            </a:r>
            <a:r>
              <a:rPr lang="en-US" dirty="0" err="1"/>
              <a:t>phía</a:t>
            </a:r>
            <a:r>
              <a:rPr lang="en-US" dirty="0"/>
              <a:t> frontend, </a:t>
            </a:r>
            <a:r>
              <a:rPr lang="en-US" dirty="0" err="1"/>
              <a:t>em</a:t>
            </a:r>
            <a:r>
              <a:rPr lang="en-US" dirty="0"/>
              <a:t> </a:t>
            </a:r>
            <a:r>
              <a:rPr lang="en-US" dirty="0" err="1"/>
              <a:t>sử</a:t>
            </a:r>
            <a:r>
              <a:rPr lang="en-US" dirty="0"/>
              <a:t> </a:t>
            </a:r>
            <a:r>
              <a:rPr lang="en-US" dirty="0" err="1"/>
              <a:t>dụng</a:t>
            </a:r>
            <a:r>
              <a:rPr lang="en-US" dirty="0"/>
              <a:t> Angular Framework</a:t>
            </a:r>
          </a:p>
          <a:p>
            <a:r>
              <a:rPr lang="en-US" dirty="0" err="1"/>
              <a:t>Bằng</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kết</a:t>
            </a:r>
            <a:r>
              <a:rPr lang="en-US" dirty="0"/>
              <a:t> </a:t>
            </a:r>
            <a:r>
              <a:rPr lang="en-US" dirty="0" err="1"/>
              <a:t>hợp</a:t>
            </a:r>
            <a:r>
              <a:rPr lang="en-US" dirty="0"/>
              <a:t> </a:t>
            </a:r>
            <a:r>
              <a:rPr lang="en-US" dirty="0" err="1"/>
              <a:t>các</a:t>
            </a:r>
            <a:r>
              <a:rPr lang="en-US" dirty="0"/>
              <a:t> </a:t>
            </a:r>
            <a:r>
              <a:rPr lang="en-US" dirty="0" err="1"/>
              <a:t>công</a:t>
            </a:r>
            <a:r>
              <a:rPr lang="en-US" dirty="0"/>
              <a:t> </a:t>
            </a:r>
            <a:r>
              <a:rPr lang="en-US" dirty="0" err="1"/>
              <a:t>nghệ</a:t>
            </a:r>
            <a:r>
              <a:rPr lang="en-US" dirty="0"/>
              <a:t>, </a:t>
            </a:r>
            <a:r>
              <a:rPr lang="en-US" dirty="0" err="1"/>
              <a:t>em</a:t>
            </a:r>
            <a:r>
              <a:rPr lang="en-US" dirty="0"/>
              <a:t> </a:t>
            </a:r>
            <a:r>
              <a:rPr lang="en-US" dirty="0" err="1"/>
              <a:t>đã</a:t>
            </a:r>
            <a:r>
              <a:rPr lang="en-US" dirty="0"/>
              <a:t> </a:t>
            </a:r>
            <a:r>
              <a:rPr lang="en-US" dirty="0" err="1"/>
              <a:t>cài</a:t>
            </a:r>
            <a:r>
              <a:rPr lang="en-US" dirty="0"/>
              <a:t> </a:t>
            </a:r>
            <a:r>
              <a:rPr lang="en-US" dirty="0" err="1"/>
              <a:t>đặt</a:t>
            </a:r>
            <a:r>
              <a:rPr lang="en-US" dirty="0"/>
              <a:t> </a:t>
            </a:r>
            <a:r>
              <a:rPr lang="en-US" dirty="0" err="1"/>
              <a:t>được</a:t>
            </a:r>
            <a:r>
              <a:rPr lang="en-US" dirty="0"/>
              <a:t> </a:t>
            </a:r>
            <a:r>
              <a:rPr lang="en-US" dirty="0" err="1"/>
              <a:t>hệ</a:t>
            </a:r>
            <a:r>
              <a:rPr lang="en-US" dirty="0"/>
              <a:t> </a:t>
            </a:r>
            <a:r>
              <a:rPr lang="en-US" dirty="0" err="1"/>
              <a:t>thống</a:t>
            </a:r>
            <a:r>
              <a:rPr lang="en-US" dirty="0"/>
              <a:t> </a:t>
            </a:r>
            <a:r>
              <a:rPr lang="en-US" dirty="0" err="1"/>
              <a:t>đặt</a:t>
            </a:r>
            <a:r>
              <a:rPr lang="en-US" dirty="0"/>
              <a:t> </a:t>
            </a:r>
            <a:r>
              <a:rPr lang="en-US" dirty="0" err="1"/>
              <a:t>vé</a:t>
            </a:r>
            <a:r>
              <a:rPr lang="en-US" dirty="0"/>
              <a:t> </a:t>
            </a:r>
            <a:r>
              <a:rPr lang="en-US" dirty="0" err="1"/>
              <a:t>với</a:t>
            </a:r>
            <a:r>
              <a:rPr lang="en-US" dirty="0"/>
              <a:t> </a:t>
            </a:r>
            <a:r>
              <a:rPr lang="en-US" dirty="0" err="1"/>
              <a:t>một</a:t>
            </a:r>
            <a:r>
              <a:rPr lang="en-US" dirty="0"/>
              <a:t> </a:t>
            </a:r>
            <a:r>
              <a:rPr lang="en-US" dirty="0" err="1"/>
              <a:t>số</a:t>
            </a:r>
            <a:r>
              <a:rPr lang="en-US" dirty="0"/>
              <a:t> </a:t>
            </a:r>
            <a:r>
              <a:rPr lang="en-US" dirty="0" err="1"/>
              <a:t>chức</a:t>
            </a:r>
            <a:r>
              <a:rPr lang="en-US" dirty="0"/>
              <a:t> </a:t>
            </a:r>
            <a:r>
              <a:rPr lang="en-US" dirty="0" err="1"/>
              <a:t>năng</a:t>
            </a:r>
            <a:r>
              <a:rPr lang="en-US" dirty="0"/>
              <a:t> </a:t>
            </a:r>
            <a:r>
              <a:rPr lang="en-US" dirty="0" err="1"/>
              <a:t>chính</a:t>
            </a:r>
            <a:r>
              <a:rPr lang="en-US" dirty="0"/>
              <a:t> </a:t>
            </a:r>
            <a:r>
              <a:rPr lang="en-US" dirty="0" err="1"/>
              <a:t>của</a:t>
            </a:r>
            <a:r>
              <a:rPr lang="en-US" dirty="0"/>
              <a:t> </a:t>
            </a:r>
            <a:r>
              <a:rPr lang="en-US" dirty="0" err="1"/>
              <a:t>hệ</a:t>
            </a:r>
            <a:r>
              <a:rPr lang="en-US" dirty="0"/>
              <a:t> </a:t>
            </a:r>
            <a:r>
              <a:rPr lang="en-US" dirty="0" err="1"/>
              <a:t>thống</a:t>
            </a:r>
            <a:r>
              <a:rPr lang="en-US" dirty="0"/>
              <a:t>.</a:t>
            </a:r>
            <a:endParaRPr lang="vi-VN" dirty="0"/>
          </a:p>
        </p:txBody>
      </p:sp>
      <p:sp>
        <p:nvSpPr>
          <p:cNvPr id="4" name="Slide Number Placeholder 3"/>
          <p:cNvSpPr>
            <a:spLocks noGrp="1"/>
          </p:cNvSpPr>
          <p:nvPr>
            <p:ph type="sldNum" sz="quarter" idx="5"/>
          </p:nvPr>
        </p:nvSpPr>
        <p:spPr/>
        <p:txBody>
          <a:bodyPr/>
          <a:lstStyle/>
          <a:p>
            <a:fld id="{26432E88-E3EC-4164-A784-687EDAF74D69}" type="slidenum">
              <a:rPr lang="vi-VN" smtClean="0"/>
              <a:t>13</a:t>
            </a:fld>
            <a:endParaRPr lang="vi-VN"/>
          </a:p>
        </p:txBody>
      </p:sp>
    </p:spTree>
    <p:extLst>
      <p:ext uri="{BB962C8B-B14F-4D97-AF65-F5344CB8AC3E}">
        <p14:creationId xmlns:p14="http://schemas.microsoft.com/office/powerpoint/2010/main" val="2542585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26432E88-E3EC-4164-A784-687EDAF74D69}" type="slidenum">
              <a:rPr lang="vi-VN" smtClean="0"/>
              <a:t>14</a:t>
            </a:fld>
            <a:endParaRPr lang="vi-VN"/>
          </a:p>
        </p:txBody>
      </p:sp>
    </p:spTree>
    <p:extLst>
      <p:ext uri="{BB962C8B-B14F-4D97-AF65-F5344CB8AC3E}">
        <p14:creationId xmlns:p14="http://schemas.microsoft.com/office/powerpoint/2010/main" val="1526343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Từ</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đồ</a:t>
            </a:r>
            <a:r>
              <a:rPr lang="en-US" dirty="0"/>
              <a:t> </a:t>
            </a:r>
            <a:r>
              <a:rPr lang="en-US" dirty="0" err="1"/>
              <a:t>án</a:t>
            </a:r>
            <a:r>
              <a:rPr lang="en-US" dirty="0"/>
              <a:t>, </a:t>
            </a:r>
            <a:r>
              <a:rPr lang="en-US" dirty="0" err="1"/>
              <a:t>em</a:t>
            </a:r>
            <a:r>
              <a:rPr lang="en-US" dirty="0"/>
              <a:t> </a:t>
            </a:r>
            <a:r>
              <a:rPr lang="en-US" dirty="0" err="1"/>
              <a:t>xin</a:t>
            </a:r>
            <a:r>
              <a:rPr lang="en-US" dirty="0"/>
              <a:t> </a:t>
            </a:r>
            <a:r>
              <a:rPr lang="en-US" dirty="0" err="1"/>
              <a:t>đưa</a:t>
            </a:r>
            <a:r>
              <a:rPr lang="en-US" dirty="0"/>
              <a:t> </a:t>
            </a:r>
            <a:r>
              <a:rPr lang="en-US" dirty="0" err="1"/>
              <a:t>ra</a:t>
            </a:r>
            <a:r>
              <a:rPr lang="en-US" dirty="0"/>
              <a:t> </a:t>
            </a:r>
            <a:r>
              <a:rPr lang="en-US" dirty="0" err="1"/>
              <a:t>một</a:t>
            </a:r>
            <a:r>
              <a:rPr lang="en-US" dirty="0"/>
              <a:t> </a:t>
            </a:r>
            <a:r>
              <a:rPr lang="en-US" dirty="0" err="1"/>
              <a:t>số</a:t>
            </a:r>
            <a:r>
              <a:rPr lang="en-US" dirty="0"/>
              <a:t> </a:t>
            </a:r>
            <a:r>
              <a:rPr lang="en-US" dirty="0" err="1"/>
              <a:t>kết</a:t>
            </a:r>
            <a:r>
              <a:rPr lang="en-US" dirty="0"/>
              <a:t> </a:t>
            </a:r>
            <a:r>
              <a:rPr lang="en-US" dirty="0" err="1"/>
              <a:t>luận</a:t>
            </a:r>
            <a:endParaRPr lang="en-US" dirty="0"/>
          </a:p>
          <a:p>
            <a:pPr algn="just">
              <a:lnSpc>
                <a:spcPts val="4341"/>
              </a:lnSpc>
            </a:pPr>
            <a:r>
              <a:rPr lang="en-US" dirty="0"/>
              <a:t>1. </a:t>
            </a:r>
            <a:r>
              <a:rPr lang="vi-VN" sz="1200" dirty="0">
                <a:solidFill>
                  <a:srgbClr val="04345C"/>
                </a:solidFill>
                <a:latin typeface="Josefin Sans Regular"/>
              </a:rPr>
              <a:t>Đồ án xây dựng khá đầy đủ các yêu cầu nghiệp vụ cần có của hệ thống, thể hiện được khá rõ quy trình phân tích cũng như thiết kế một hệ thống đặt vé sự kiện đảm bảo độ tin cậy cũng như tính đúng đắn của hệ thống. </a:t>
            </a:r>
          </a:p>
          <a:p>
            <a:pPr algn="just">
              <a:lnSpc>
                <a:spcPts val="4341"/>
              </a:lnSpc>
            </a:pPr>
            <a:r>
              <a:rPr lang="vi-VN" sz="1200" dirty="0">
                <a:solidFill>
                  <a:srgbClr val="04345C"/>
                </a:solidFill>
                <a:latin typeface="Josefin Sans Regular"/>
              </a:rPr>
              <a:t>2. Sau khi thực hiện đồ án, em thu được nhiều kiến thức về nghiệp vụ của hệ thống đặt vé, các kiến thức về lập trình cũng như ứng dụng được các công nghệ quen thuộc, các công nghệ mới vào để giải quyết vấn đề như </a:t>
            </a:r>
            <a:r>
              <a:rPr lang="vi-VN" sz="1200" dirty="0" err="1">
                <a:solidFill>
                  <a:srgbClr val="04345C"/>
                </a:solidFill>
                <a:latin typeface="Josefin Sans Regular"/>
              </a:rPr>
              <a:t>Kafka</a:t>
            </a:r>
            <a:r>
              <a:rPr lang="vi-VN" sz="1200" dirty="0">
                <a:solidFill>
                  <a:srgbClr val="04345C"/>
                </a:solidFill>
                <a:latin typeface="Josefin Sans Regular"/>
              </a:rPr>
              <a:t> hay </a:t>
            </a:r>
            <a:r>
              <a:rPr lang="vi-VN" sz="1200" dirty="0" err="1">
                <a:solidFill>
                  <a:srgbClr val="04345C"/>
                </a:solidFill>
                <a:latin typeface="Josefin Sans Regular"/>
              </a:rPr>
              <a:t>WebSocket</a:t>
            </a:r>
            <a:r>
              <a:rPr lang="vi-VN" sz="1200" dirty="0">
                <a:solidFill>
                  <a:srgbClr val="04345C"/>
                </a:solidFill>
                <a:latin typeface="Josefin Sans Regular"/>
              </a:rPr>
              <a:t>.</a:t>
            </a:r>
          </a:p>
          <a:p>
            <a:endParaRPr lang="vi-VN" dirty="0"/>
          </a:p>
        </p:txBody>
      </p:sp>
      <p:sp>
        <p:nvSpPr>
          <p:cNvPr id="4" name="Slide Number Placeholder 3"/>
          <p:cNvSpPr>
            <a:spLocks noGrp="1"/>
          </p:cNvSpPr>
          <p:nvPr>
            <p:ph type="sldNum" sz="quarter" idx="5"/>
          </p:nvPr>
        </p:nvSpPr>
        <p:spPr/>
        <p:txBody>
          <a:bodyPr/>
          <a:lstStyle/>
          <a:p>
            <a:fld id="{26432E88-E3EC-4164-A784-687EDAF74D69}" type="slidenum">
              <a:rPr lang="vi-VN" smtClean="0"/>
              <a:t>15</a:t>
            </a:fld>
            <a:endParaRPr lang="vi-VN"/>
          </a:p>
        </p:txBody>
      </p:sp>
    </p:spTree>
    <p:extLst>
      <p:ext uri="{BB962C8B-B14F-4D97-AF65-F5344CB8AC3E}">
        <p14:creationId xmlns:p14="http://schemas.microsoft.com/office/powerpoint/2010/main" val="1499053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Sau khi thực hiện đồ án, từ những hạn chế, em xin đưa ra một số hướng phát triển đồ án</a:t>
            </a:r>
          </a:p>
          <a:p>
            <a:r>
              <a:rPr lang="vi-VN" dirty="0"/>
              <a:t>Đầu tiên, ngày càng hoàn thiện nghiệp vụ gắn liền với thực tế hơn, đáp ứng được nhiều nhu cầu hơn của người dùng</a:t>
            </a:r>
          </a:p>
          <a:p>
            <a:r>
              <a:rPr lang="vi-VN" dirty="0"/>
              <a:t>Tiếp đến, thay vì cho tất cả người dùng, cũng như tất cả sự kiện, hệ thống nên tập trung tới một nhóm đối tượng cụ thể, ở đây em muốn hướng tới là sinh viên. Hệ thống là nơi kết nối giữa sinh viên và doanh nghiệp thông qua các sự kiện chia sẻ kiến thức, sự kiện định hướng nghề nghiệp. Và hệ thống sẽ là nơi để doanh nghiệp tiếp cận tới đúng đối tượng cho sự kiện của họ, cũng là nơi để sinh viên có cơ hội tiếp cận nhiều thông tin cập nhật từ doanh nghiệp hơn.</a:t>
            </a:r>
          </a:p>
          <a:p>
            <a:r>
              <a:rPr lang="vi-VN" dirty="0"/>
              <a:t>Và cuối cùng, về thiết kế, em muốn thiết kế hệ thống dần chuyển sang </a:t>
            </a:r>
            <a:r>
              <a:rPr lang="vi-VN" dirty="0" err="1"/>
              <a:t>microservice</a:t>
            </a:r>
            <a:r>
              <a:rPr lang="vi-VN" dirty="0"/>
              <a:t> nhằm tăng tính linh hoạt và mở rộng hệ thống hơn.</a:t>
            </a:r>
          </a:p>
        </p:txBody>
      </p:sp>
      <p:sp>
        <p:nvSpPr>
          <p:cNvPr id="4" name="Slide Number Placeholder 3"/>
          <p:cNvSpPr>
            <a:spLocks noGrp="1"/>
          </p:cNvSpPr>
          <p:nvPr>
            <p:ph type="sldNum" sz="quarter" idx="5"/>
          </p:nvPr>
        </p:nvSpPr>
        <p:spPr/>
        <p:txBody>
          <a:bodyPr/>
          <a:lstStyle/>
          <a:p>
            <a:fld id="{26432E88-E3EC-4164-A784-687EDAF74D69}" type="slidenum">
              <a:rPr lang="vi-VN" smtClean="0"/>
              <a:t>16</a:t>
            </a:fld>
            <a:endParaRPr lang="vi-VN"/>
          </a:p>
        </p:txBody>
      </p:sp>
    </p:spTree>
    <p:extLst>
      <p:ext uri="{BB962C8B-B14F-4D97-AF65-F5344CB8AC3E}">
        <p14:creationId xmlns:p14="http://schemas.microsoft.com/office/powerpoint/2010/main" val="738961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Phần</a:t>
            </a:r>
            <a:r>
              <a:rPr lang="en-US" dirty="0"/>
              <a:t> </a:t>
            </a:r>
            <a:r>
              <a:rPr lang="en-US" dirty="0" err="1"/>
              <a:t>trình</a:t>
            </a:r>
            <a:r>
              <a:rPr lang="en-US" dirty="0"/>
              <a:t> </a:t>
            </a:r>
            <a:r>
              <a:rPr lang="en-US" dirty="0" err="1"/>
              <a:t>bày</a:t>
            </a:r>
            <a:r>
              <a:rPr lang="en-US" dirty="0"/>
              <a:t> </a:t>
            </a:r>
            <a:r>
              <a:rPr lang="en-US" dirty="0" err="1"/>
              <a:t>của</a:t>
            </a:r>
            <a:r>
              <a:rPr lang="en-US" dirty="0"/>
              <a:t> </a:t>
            </a:r>
            <a:r>
              <a:rPr lang="en-US" dirty="0" err="1"/>
              <a:t>em</a:t>
            </a:r>
            <a:r>
              <a:rPr lang="en-US" dirty="0"/>
              <a:t> </a:t>
            </a:r>
            <a:r>
              <a:rPr lang="en-US" dirty="0" err="1"/>
              <a:t>gồm</a:t>
            </a:r>
            <a:r>
              <a:rPr lang="en-US" dirty="0"/>
              <a:t> </a:t>
            </a:r>
            <a:r>
              <a:rPr lang="en-US" dirty="0" err="1"/>
              <a:t>các</a:t>
            </a:r>
            <a:r>
              <a:rPr lang="en-US" dirty="0"/>
              <a:t> </a:t>
            </a:r>
            <a:r>
              <a:rPr lang="en-US" dirty="0" err="1"/>
              <a:t>nội</a:t>
            </a:r>
            <a:r>
              <a:rPr lang="en-US" dirty="0"/>
              <a:t> dung:</a:t>
            </a:r>
          </a:p>
          <a:p>
            <a:r>
              <a:rPr lang="en-US" dirty="0"/>
              <a:t> </a:t>
            </a:r>
            <a:r>
              <a:rPr lang="en-US" dirty="0" err="1"/>
              <a:t>Mục</a:t>
            </a:r>
            <a:r>
              <a:rPr lang="en-US" dirty="0"/>
              <a:t> </a:t>
            </a:r>
            <a:r>
              <a:rPr lang="en-US" dirty="0" err="1"/>
              <a:t>tiêu</a:t>
            </a:r>
            <a:r>
              <a:rPr lang="en-US" dirty="0"/>
              <a:t> </a:t>
            </a:r>
            <a:r>
              <a:rPr lang="en-US" dirty="0" err="1"/>
              <a:t>đề</a:t>
            </a:r>
            <a:r>
              <a:rPr lang="en-US" dirty="0"/>
              <a:t> </a:t>
            </a:r>
            <a:r>
              <a:rPr lang="en-US" dirty="0" err="1"/>
              <a:t>tài</a:t>
            </a:r>
            <a:endParaRPr lang="en-US" dirty="0"/>
          </a:p>
          <a:p>
            <a:r>
              <a:rPr lang="en-US" dirty="0"/>
              <a:t> </a:t>
            </a:r>
            <a:r>
              <a:rPr lang="en-US" dirty="0" err="1"/>
              <a:t>Phân</a:t>
            </a:r>
            <a:r>
              <a:rPr lang="en-US" dirty="0"/>
              <a:t> </a:t>
            </a:r>
            <a:r>
              <a:rPr lang="en-US" dirty="0" err="1"/>
              <a:t>tích</a:t>
            </a:r>
            <a:r>
              <a:rPr lang="en-US" dirty="0"/>
              <a:t> </a:t>
            </a:r>
            <a:r>
              <a:rPr lang="en-US" dirty="0" err="1"/>
              <a:t>hệ</a:t>
            </a:r>
            <a:r>
              <a:rPr lang="en-US" dirty="0"/>
              <a:t> </a:t>
            </a:r>
            <a:r>
              <a:rPr lang="en-US" dirty="0" err="1"/>
              <a:t>thống</a:t>
            </a:r>
            <a:endParaRPr lang="en-US" dirty="0"/>
          </a:p>
          <a:p>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a:p>
            <a:r>
              <a:rPr lang="en-US" dirty="0"/>
              <a:t> </a:t>
            </a:r>
            <a:r>
              <a:rPr lang="en-US" dirty="0" err="1"/>
              <a:t>Cài</a:t>
            </a:r>
            <a:r>
              <a:rPr lang="en-US" dirty="0"/>
              <a:t> </a:t>
            </a:r>
            <a:r>
              <a:rPr lang="en-US" dirty="0" err="1"/>
              <a:t>đặt</a:t>
            </a:r>
            <a:r>
              <a:rPr lang="en-US" dirty="0"/>
              <a:t> </a:t>
            </a:r>
            <a:r>
              <a:rPr lang="en-US" dirty="0" err="1"/>
              <a:t>hệ</a:t>
            </a:r>
            <a:r>
              <a:rPr lang="en-US" dirty="0"/>
              <a:t> </a:t>
            </a:r>
            <a:r>
              <a:rPr lang="en-US" dirty="0" err="1"/>
              <a:t>thống</a:t>
            </a:r>
            <a:endParaRPr lang="en-US" dirty="0"/>
          </a:p>
          <a:p>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r>
              <a:rPr lang="en-US" dirty="0"/>
              <a:t> </a:t>
            </a:r>
            <a:r>
              <a:rPr lang="en-US" dirty="0" err="1"/>
              <a:t>đề</a:t>
            </a:r>
            <a:r>
              <a:rPr lang="en-US" dirty="0"/>
              <a:t> </a:t>
            </a:r>
            <a:r>
              <a:rPr lang="en-US" dirty="0" err="1"/>
              <a:t>tài</a:t>
            </a:r>
            <a:endParaRPr lang="en-US" dirty="0"/>
          </a:p>
          <a:p>
            <a:r>
              <a:rPr lang="en-US" dirty="0"/>
              <a:t> </a:t>
            </a:r>
            <a:r>
              <a:rPr lang="en-US" dirty="0" err="1"/>
              <a:t>Cuối</a:t>
            </a:r>
            <a:r>
              <a:rPr lang="en-US" dirty="0"/>
              <a:t> cũng </a:t>
            </a:r>
            <a:r>
              <a:rPr lang="en-US" dirty="0" err="1"/>
              <a:t>là</a:t>
            </a:r>
            <a:r>
              <a:rPr lang="en-US" dirty="0"/>
              <a:t> demo </a:t>
            </a:r>
            <a:r>
              <a:rPr lang="en-US" dirty="0" err="1"/>
              <a:t>thực</a:t>
            </a:r>
            <a:r>
              <a:rPr lang="en-US" dirty="0"/>
              <a:t> </a:t>
            </a:r>
            <a:r>
              <a:rPr lang="en-US" dirty="0" err="1"/>
              <a:t>nghiệm</a:t>
            </a:r>
            <a:r>
              <a:rPr lang="en-US" dirty="0"/>
              <a:t> </a:t>
            </a:r>
            <a:r>
              <a:rPr lang="en-US" dirty="0" err="1"/>
              <a:t>hệ</a:t>
            </a:r>
            <a:r>
              <a:rPr lang="en-US" dirty="0"/>
              <a:t> </a:t>
            </a:r>
            <a:r>
              <a:rPr lang="en-US" dirty="0" err="1"/>
              <a:t>thống</a:t>
            </a:r>
            <a:endParaRPr lang="vi-VN" dirty="0"/>
          </a:p>
        </p:txBody>
      </p:sp>
      <p:sp>
        <p:nvSpPr>
          <p:cNvPr id="4" name="Slide Number Placeholder 3"/>
          <p:cNvSpPr>
            <a:spLocks noGrp="1"/>
          </p:cNvSpPr>
          <p:nvPr>
            <p:ph type="sldNum" sz="quarter" idx="5"/>
          </p:nvPr>
        </p:nvSpPr>
        <p:spPr/>
        <p:txBody>
          <a:bodyPr/>
          <a:lstStyle/>
          <a:p>
            <a:fld id="{26432E88-E3EC-4164-A784-687EDAF74D69}" type="slidenum">
              <a:rPr lang="vi-VN" smtClean="0"/>
              <a:t>2</a:t>
            </a:fld>
            <a:endParaRPr lang="vi-VN"/>
          </a:p>
        </p:txBody>
      </p:sp>
    </p:spTree>
    <p:extLst>
      <p:ext uri="{BB962C8B-B14F-4D97-AF65-F5344CB8AC3E}">
        <p14:creationId xmlns:p14="http://schemas.microsoft.com/office/powerpoint/2010/main" val="3833890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Về</a:t>
            </a:r>
            <a:r>
              <a:rPr lang="en-US" dirty="0"/>
              <a:t> </a:t>
            </a:r>
            <a:r>
              <a:rPr lang="en-US" dirty="0" err="1"/>
              <a:t>mục</a:t>
            </a:r>
            <a:r>
              <a:rPr lang="en-US" dirty="0"/>
              <a:t> </a:t>
            </a:r>
            <a:r>
              <a:rPr lang="en-US" dirty="0" err="1"/>
              <a:t>tiêu</a:t>
            </a:r>
            <a:r>
              <a:rPr lang="en-US" dirty="0"/>
              <a:t> </a:t>
            </a:r>
            <a:r>
              <a:rPr lang="en-US" dirty="0" err="1"/>
              <a:t>đề</a:t>
            </a:r>
            <a:r>
              <a:rPr lang="en-US" dirty="0"/>
              <a:t> </a:t>
            </a:r>
            <a:r>
              <a:rPr lang="en-US" dirty="0" err="1"/>
              <a:t>tài</a:t>
            </a:r>
            <a:endParaRPr lang="en-US" dirty="0"/>
          </a:p>
          <a:p>
            <a:r>
              <a:rPr lang="en-US" dirty="0" err="1"/>
              <a:t>Hệ</a:t>
            </a:r>
            <a:r>
              <a:rPr lang="en-US" dirty="0"/>
              <a:t> </a:t>
            </a:r>
            <a:r>
              <a:rPr lang="en-US" dirty="0" err="1"/>
              <a:t>thống</a:t>
            </a:r>
            <a:r>
              <a:rPr lang="en-US" dirty="0"/>
              <a:t> </a:t>
            </a:r>
            <a:r>
              <a:rPr lang="en-US" dirty="0" err="1"/>
              <a:t>cung</a:t>
            </a:r>
            <a:r>
              <a:rPr lang="en-US" dirty="0"/>
              <a:t> </a:t>
            </a:r>
            <a:r>
              <a:rPr lang="en-US" dirty="0" err="1"/>
              <a:t>cấp</a:t>
            </a:r>
            <a:r>
              <a:rPr lang="en-US" dirty="0"/>
              <a:t> </a:t>
            </a:r>
            <a:r>
              <a:rPr lang="en-US" b="1" dirty="0" err="1"/>
              <a:t>nền</a:t>
            </a:r>
            <a:r>
              <a:rPr lang="en-US" b="1" dirty="0"/>
              <a:t> </a:t>
            </a:r>
            <a:r>
              <a:rPr lang="en-US" b="1" dirty="0" err="1"/>
              <a:t>tảng</a:t>
            </a:r>
            <a:r>
              <a:rPr lang="en-US" b="1" dirty="0"/>
              <a:t> </a:t>
            </a:r>
            <a:r>
              <a:rPr lang="en-US" dirty="0" err="1"/>
              <a:t>để</a:t>
            </a:r>
            <a:r>
              <a:rPr lang="en-US" dirty="0"/>
              <a:t> </a:t>
            </a:r>
            <a:r>
              <a:rPr lang="en-US" b="1" dirty="0" err="1"/>
              <a:t>tiếp</a:t>
            </a:r>
            <a:r>
              <a:rPr lang="en-US" b="1" dirty="0"/>
              <a:t> </a:t>
            </a:r>
            <a:r>
              <a:rPr lang="en-US" b="1" dirty="0" err="1"/>
              <a:t>cận</a:t>
            </a:r>
            <a:r>
              <a:rPr lang="en-US" b="1" dirty="0"/>
              <a:t> </a:t>
            </a:r>
            <a:r>
              <a:rPr lang="en-US" dirty="0" err="1"/>
              <a:t>và</a:t>
            </a:r>
            <a:r>
              <a:rPr lang="en-US" dirty="0"/>
              <a:t> </a:t>
            </a:r>
            <a:r>
              <a:rPr lang="en-US" b="1" dirty="0" err="1"/>
              <a:t>phân</a:t>
            </a:r>
            <a:r>
              <a:rPr lang="en-US" b="1" dirty="0"/>
              <a:t> </a:t>
            </a:r>
            <a:r>
              <a:rPr lang="en-US" b="1" dirty="0" err="1"/>
              <a:t>phối</a:t>
            </a:r>
            <a:r>
              <a:rPr lang="en-US" b="1" dirty="0"/>
              <a:t> </a:t>
            </a:r>
            <a:r>
              <a:rPr lang="en-US" dirty="0" err="1"/>
              <a:t>vé</a:t>
            </a:r>
            <a:r>
              <a:rPr lang="en-US" dirty="0"/>
              <a:t> </a:t>
            </a:r>
            <a:r>
              <a:rPr lang="en-US" dirty="0" err="1"/>
              <a:t>các</a:t>
            </a:r>
            <a:r>
              <a:rPr lang="en-US" dirty="0"/>
              <a:t> </a:t>
            </a:r>
            <a:r>
              <a:rPr lang="en-US" dirty="0" err="1"/>
              <a:t>sự</a:t>
            </a:r>
            <a:r>
              <a:rPr lang="en-US" dirty="0"/>
              <a:t> </a:t>
            </a:r>
            <a:r>
              <a:rPr lang="en-US" dirty="0" err="1"/>
              <a:t>kiện</a:t>
            </a:r>
            <a:r>
              <a:rPr lang="en-US" dirty="0"/>
              <a:t> </a:t>
            </a:r>
            <a:r>
              <a:rPr lang="en-US" dirty="0" err="1"/>
              <a:t>tới</a:t>
            </a:r>
            <a:r>
              <a:rPr lang="en-US" dirty="0"/>
              <a:t> </a:t>
            </a:r>
            <a:r>
              <a:rPr lang="en-US" dirty="0" err="1"/>
              <a:t>người</a:t>
            </a:r>
            <a:r>
              <a:rPr lang="en-US" dirty="0"/>
              <a:t> </a:t>
            </a:r>
            <a:r>
              <a:rPr lang="en-US" dirty="0" err="1"/>
              <a:t>dùng</a:t>
            </a:r>
            <a:r>
              <a:rPr lang="en-US" dirty="0"/>
              <a:t> </a:t>
            </a:r>
            <a:r>
              <a:rPr lang="en-US" dirty="0" err="1"/>
              <a:t>tiềm</a:t>
            </a:r>
            <a:r>
              <a:rPr lang="en-US" dirty="0"/>
              <a:t> </a:t>
            </a:r>
            <a:r>
              <a:rPr lang="en-US" dirty="0" err="1"/>
              <a:t>năng</a:t>
            </a:r>
            <a:endParaRPr lang="en-US" dirty="0"/>
          </a:p>
          <a:p>
            <a:r>
              <a:rPr lang="en-US" dirty="0" err="1"/>
              <a:t>Giúp</a:t>
            </a:r>
            <a:r>
              <a:rPr lang="en-US" dirty="0"/>
              <a:t> </a:t>
            </a:r>
            <a:r>
              <a:rPr lang="en-US" dirty="0" err="1"/>
              <a:t>sự</a:t>
            </a:r>
            <a:r>
              <a:rPr lang="en-US" dirty="0"/>
              <a:t> </a:t>
            </a:r>
            <a:r>
              <a:rPr lang="en-US" dirty="0" err="1"/>
              <a:t>kiện</a:t>
            </a:r>
            <a:r>
              <a:rPr lang="en-US" dirty="0"/>
              <a:t> </a:t>
            </a:r>
            <a:r>
              <a:rPr lang="en-US" dirty="0" err="1"/>
              <a:t>đạt</a:t>
            </a:r>
            <a:r>
              <a:rPr lang="en-US" dirty="0"/>
              <a:t> </a:t>
            </a:r>
            <a:r>
              <a:rPr lang="en-US" dirty="0" err="1"/>
              <a:t>được</a:t>
            </a:r>
            <a:r>
              <a:rPr lang="en-US" dirty="0"/>
              <a:t> </a:t>
            </a:r>
            <a:r>
              <a:rPr lang="en-US" dirty="0" err="1"/>
              <a:t>những</a:t>
            </a:r>
            <a:r>
              <a:rPr lang="en-US" dirty="0"/>
              <a:t> </a:t>
            </a:r>
            <a:r>
              <a:rPr lang="en-US" b="1" dirty="0" err="1"/>
              <a:t>hiệu</a:t>
            </a:r>
            <a:r>
              <a:rPr lang="en-US" b="1" dirty="0"/>
              <a:t> </a:t>
            </a:r>
            <a:r>
              <a:rPr lang="en-US" b="1" dirty="0" err="1"/>
              <a:t>quả</a:t>
            </a:r>
            <a:r>
              <a:rPr lang="en-US" b="1" dirty="0"/>
              <a:t> </a:t>
            </a:r>
            <a:r>
              <a:rPr lang="en-US" dirty="0" err="1"/>
              <a:t>mong</a:t>
            </a:r>
            <a:r>
              <a:rPr lang="en-US" dirty="0"/>
              <a:t> </a:t>
            </a:r>
            <a:r>
              <a:rPr lang="en-US" dirty="0" err="1"/>
              <a:t>muốn</a:t>
            </a:r>
            <a:r>
              <a:rPr lang="en-US" dirty="0"/>
              <a:t> cũng </a:t>
            </a:r>
            <a:r>
              <a:rPr lang="en-US" dirty="0" err="1"/>
              <a:t>như</a:t>
            </a:r>
            <a:r>
              <a:rPr lang="en-US" dirty="0"/>
              <a:t> </a:t>
            </a:r>
            <a:r>
              <a:rPr lang="en-US" dirty="0" err="1"/>
              <a:t>giúp</a:t>
            </a:r>
            <a:r>
              <a:rPr lang="en-US" dirty="0"/>
              <a:t> </a:t>
            </a:r>
            <a:r>
              <a:rPr lang="en-US" dirty="0" err="1"/>
              <a:t>người</a:t>
            </a:r>
            <a:r>
              <a:rPr lang="en-US" dirty="0"/>
              <a:t> </a:t>
            </a:r>
            <a:r>
              <a:rPr lang="en-US" dirty="0" err="1"/>
              <a:t>dùng</a:t>
            </a:r>
            <a:r>
              <a:rPr lang="en-US" dirty="0"/>
              <a:t> </a:t>
            </a:r>
            <a:r>
              <a:rPr lang="en-US" b="1" dirty="0" err="1"/>
              <a:t>tiếp</a:t>
            </a:r>
            <a:r>
              <a:rPr lang="en-US" b="1" dirty="0"/>
              <a:t> </a:t>
            </a:r>
            <a:r>
              <a:rPr lang="en-US" b="1" dirty="0" err="1"/>
              <a:t>cận</a:t>
            </a:r>
            <a:r>
              <a:rPr lang="en-US" b="1" dirty="0"/>
              <a:t> </a:t>
            </a:r>
            <a:r>
              <a:rPr lang="en-US" b="1" dirty="0" err="1"/>
              <a:t>tới</a:t>
            </a:r>
            <a:r>
              <a:rPr lang="en-US" b="1" dirty="0"/>
              <a:t> </a:t>
            </a:r>
            <a:r>
              <a:rPr lang="en-US" b="1" dirty="0" err="1"/>
              <a:t>những</a:t>
            </a:r>
            <a:r>
              <a:rPr lang="en-US" b="1" dirty="0"/>
              <a:t> </a:t>
            </a:r>
            <a:r>
              <a:rPr lang="en-US" b="1" dirty="0" err="1"/>
              <a:t>thông</a:t>
            </a:r>
            <a:r>
              <a:rPr lang="en-US" b="1" dirty="0"/>
              <a:t> tin </a:t>
            </a:r>
            <a:r>
              <a:rPr lang="en-US" b="1" dirty="0" err="1"/>
              <a:t>hữu</a:t>
            </a:r>
            <a:r>
              <a:rPr lang="en-US" b="1" dirty="0"/>
              <a:t> </a:t>
            </a:r>
            <a:r>
              <a:rPr lang="en-US" b="1" dirty="0" err="1"/>
              <a:t>ích</a:t>
            </a:r>
            <a:endParaRPr lang="vi-VN" b="1" dirty="0"/>
          </a:p>
        </p:txBody>
      </p:sp>
      <p:sp>
        <p:nvSpPr>
          <p:cNvPr id="4" name="Slide Number Placeholder 3"/>
          <p:cNvSpPr>
            <a:spLocks noGrp="1"/>
          </p:cNvSpPr>
          <p:nvPr>
            <p:ph type="sldNum" sz="quarter" idx="5"/>
          </p:nvPr>
        </p:nvSpPr>
        <p:spPr/>
        <p:txBody>
          <a:bodyPr/>
          <a:lstStyle/>
          <a:p>
            <a:fld id="{26432E88-E3EC-4164-A784-687EDAF74D69}" type="slidenum">
              <a:rPr lang="vi-VN" smtClean="0"/>
              <a:t>3</a:t>
            </a:fld>
            <a:endParaRPr lang="vi-VN"/>
          </a:p>
        </p:txBody>
      </p:sp>
    </p:spTree>
    <p:extLst>
      <p:ext uri="{BB962C8B-B14F-4D97-AF65-F5344CB8AC3E}">
        <p14:creationId xmlns:p14="http://schemas.microsoft.com/office/powerpoint/2010/main" val="1808183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26432E88-E3EC-4164-A784-687EDAF74D69}" type="slidenum">
              <a:rPr lang="vi-VN" smtClean="0"/>
              <a:t>4</a:t>
            </a:fld>
            <a:endParaRPr lang="vi-VN"/>
          </a:p>
        </p:txBody>
      </p:sp>
    </p:spTree>
    <p:extLst>
      <p:ext uri="{BB962C8B-B14F-4D97-AF65-F5344CB8AC3E}">
        <p14:creationId xmlns:p14="http://schemas.microsoft.com/office/powerpoint/2010/main" val="825701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Đầu</a:t>
            </a:r>
            <a:r>
              <a:rPr lang="en-US" dirty="0"/>
              <a:t> </a:t>
            </a:r>
            <a:r>
              <a:rPr lang="en-US" dirty="0" err="1"/>
              <a:t>tiên</a:t>
            </a:r>
            <a:r>
              <a:rPr lang="en-US" dirty="0"/>
              <a:t> </a:t>
            </a:r>
            <a:r>
              <a:rPr lang="en-US" dirty="0" err="1"/>
              <a:t>là</a:t>
            </a:r>
            <a:r>
              <a:rPr lang="en-US" dirty="0"/>
              <a:t> </a:t>
            </a:r>
            <a:r>
              <a:rPr lang="en-US" dirty="0" err="1"/>
              <a:t>Xây</a:t>
            </a:r>
            <a:r>
              <a:rPr lang="en-US" dirty="0"/>
              <a:t> </a:t>
            </a:r>
            <a:r>
              <a:rPr lang="en-US" dirty="0" err="1"/>
              <a:t>dựng</a:t>
            </a:r>
            <a:r>
              <a:rPr lang="en-US" dirty="0"/>
              <a:t> </a:t>
            </a:r>
            <a:r>
              <a:rPr lang="en-US" dirty="0" err="1"/>
              <a:t>quy</a:t>
            </a:r>
            <a:r>
              <a:rPr lang="en-US" dirty="0"/>
              <a:t> </a:t>
            </a:r>
            <a:r>
              <a:rPr lang="en-US" dirty="0" err="1"/>
              <a:t>trình</a:t>
            </a:r>
            <a:r>
              <a:rPr lang="en-US" dirty="0"/>
              <a:t> </a:t>
            </a:r>
            <a:r>
              <a:rPr lang="en-US" dirty="0" err="1"/>
              <a:t>nghiệp</a:t>
            </a:r>
            <a:r>
              <a:rPr lang="en-US" dirty="0"/>
              <a:t> </a:t>
            </a:r>
            <a:r>
              <a:rPr lang="en-US" dirty="0" err="1"/>
              <a:t>vụ</a:t>
            </a:r>
            <a:r>
              <a:rPr lang="en-US" dirty="0"/>
              <a:t> </a:t>
            </a:r>
            <a:r>
              <a:rPr lang="en-US" dirty="0" err="1"/>
              <a:t>của</a:t>
            </a:r>
            <a:r>
              <a:rPr lang="en-US" dirty="0"/>
              <a:t> </a:t>
            </a:r>
            <a:r>
              <a:rPr lang="en-US" dirty="0" err="1"/>
              <a:t>hệ</a:t>
            </a:r>
            <a:r>
              <a:rPr lang="en-US" dirty="0"/>
              <a:t> </a:t>
            </a:r>
            <a:r>
              <a:rPr lang="en-US" dirty="0" err="1"/>
              <a:t>thống</a:t>
            </a:r>
            <a:endParaRPr lang="en-US" dirty="0"/>
          </a:p>
          <a:p>
            <a:r>
              <a:rPr lang="en-US" dirty="0" err="1"/>
              <a:t>Hệ</a:t>
            </a:r>
            <a:r>
              <a:rPr lang="en-US" dirty="0"/>
              <a:t> </a:t>
            </a:r>
            <a:r>
              <a:rPr lang="en-US" dirty="0" err="1"/>
              <a:t>thống</a:t>
            </a:r>
            <a:r>
              <a:rPr lang="en-US" dirty="0"/>
              <a:t> </a:t>
            </a:r>
            <a:r>
              <a:rPr lang="en-US" dirty="0" err="1"/>
              <a:t>sẽ</a:t>
            </a:r>
            <a:r>
              <a:rPr lang="en-US" dirty="0"/>
              <a:t> </a:t>
            </a:r>
            <a:r>
              <a:rPr lang="en-US" dirty="0" err="1"/>
              <a:t>tương</a:t>
            </a:r>
            <a:r>
              <a:rPr lang="en-US" dirty="0"/>
              <a:t> </a:t>
            </a:r>
            <a:r>
              <a:rPr lang="en-US" dirty="0" err="1"/>
              <a:t>tác</a:t>
            </a:r>
            <a:r>
              <a:rPr lang="en-US" dirty="0"/>
              <a:t> </a:t>
            </a:r>
            <a:r>
              <a:rPr lang="en-US" dirty="0" err="1"/>
              <a:t>với</a:t>
            </a:r>
            <a:r>
              <a:rPr lang="en-US" dirty="0"/>
              <a:t> 2 </a:t>
            </a:r>
            <a:r>
              <a:rPr lang="en-US" dirty="0" err="1"/>
              <a:t>đối</a:t>
            </a:r>
            <a:r>
              <a:rPr lang="en-US" dirty="0"/>
              <a:t> </a:t>
            </a:r>
            <a:r>
              <a:rPr lang="en-US" dirty="0" err="1"/>
              <a:t>tượng</a:t>
            </a:r>
            <a:r>
              <a:rPr lang="en-US" dirty="0"/>
              <a:t> </a:t>
            </a:r>
            <a:r>
              <a:rPr lang="en-US" dirty="0" err="1"/>
              <a:t>chính</a:t>
            </a:r>
            <a:r>
              <a:rPr lang="en-US" dirty="0"/>
              <a:t> </a:t>
            </a:r>
            <a:r>
              <a:rPr lang="en-US" dirty="0" err="1"/>
              <a:t>là</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đơn</a:t>
            </a:r>
            <a:r>
              <a:rPr lang="en-US" dirty="0"/>
              <a:t> </a:t>
            </a:r>
            <a:r>
              <a:rPr lang="en-US" dirty="0" err="1"/>
              <a:t>vị</a:t>
            </a:r>
            <a:r>
              <a:rPr lang="en-US" dirty="0"/>
              <a:t> </a:t>
            </a:r>
            <a:r>
              <a:rPr lang="en-US" dirty="0" err="1"/>
              <a:t>tổ</a:t>
            </a:r>
            <a:r>
              <a:rPr lang="en-US" dirty="0"/>
              <a:t> </a:t>
            </a:r>
            <a:r>
              <a:rPr lang="en-US" dirty="0" err="1"/>
              <a:t>chức</a:t>
            </a:r>
            <a:r>
              <a:rPr lang="en-US" dirty="0"/>
              <a:t>. </a:t>
            </a:r>
            <a:r>
              <a:rPr lang="en-US" dirty="0" err="1"/>
              <a:t>Quy</a:t>
            </a:r>
            <a:r>
              <a:rPr lang="en-US" dirty="0"/>
              <a:t> </a:t>
            </a:r>
            <a:r>
              <a:rPr lang="en-US" dirty="0" err="1"/>
              <a:t>trình</a:t>
            </a:r>
            <a:r>
              <a:rPr lang="en-US" dirty="0"/>
              <a:t> </a:t>
            </a:r>
            <a:r>
              <a:rPr lang="en-US" dirty="0" err="1"/>
              <a:t>nghiệp</a:t>
            </a:r>
            <a:r>
              <a:rPr lang="en-US" dirty="0"/>
              <a:t> </a:t>
            </a:r>
            <a:r>
              <a:rPr lang="en-US" dirty="0" err="1"/>
              <a:t>vụ</a:t>
            </a:r>
            <a:r>
              <a:rPr lang="en-US" dirty="0"/>
              <a:t> </a:t>
            </a:r>
            <a:r>
              <a:rPr lang="en-US" dirty="0" err="1"/>
              <a:t>như</a:t>
            </a:r>
            <a:r>
              <a:rPr lang="en-US" dirty="0"/>
              <a:t> </a:t>
            </a:r>
            <a:r>
              <a:rPr lang="en-US" dirty="0" err="1"/>
              <a:t>sau</a:t>
            </a:r>
            <a:r>
              <a:rPr lang="en-US" dirty="0"/>
              <a:t>: </a:t>
            </a:r>
          </a:p>
          <a:p>
            <a:pPr marL="0" marR="0" lvl="0" indent="0" algn="just">
              <a:lnSpc>
                <a:spcPct val="110000"/>
              </a:lnSpc>
              <a:spcBef>
                <a:spcPts val="300"/>
              </a:spcBef>
              <a:spcAft>
                <a:spcPts val="0"/>
              </a:spcAft>
              <a:buFont typeface="+mj-lt"/>
              <a:buNone/>
            </a:pPr>
            <a:r>
              <a:rPr lang="en-US" sz="1300" dirty="0">
                <a:solidFill>
                  <a:srgbClr val="000000"/>
                </a:solidFill>
                <a:effectLst/>
                <a:latin typeface="Times New Roman" panose="02020603050405020304" pitchFamily="18" charset="0"/>
                <a:ea typeface="Calibri" panose="020F0502020204030204" pitchFamily="34" charset="0"/>
              </a:rPr>
              <a:t>1. </a:t>
            </a:r>
            <a:r>
              <a:rPr lang="en-US" sz="1300" dirty="0" err="1">
                <a:solidFill>
                  <a:srgbClr val="000000"/>
                </a:solidFill>
                <a:effectLst/>
                <a:latin typeface="Times New Roman" panose="02020603050405020304" pitchFamily="18" charset="0"/>
                <a:ea typeface="Calibri" panose="020F0502020204030204" pitchFamily="34" charset="0"/>
              </a:rPr>
              <a:t>Đơn</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vị</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tổ</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chức</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sự</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kiện</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gửi</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thông</a:t>
            </a:r>
            <a:r>
              <a:rPr lang="en-US" sz="1300" dirty="0">
                <a:solidFill>
                  <a:srgbClr val="000000"/>
                </a:solidFill>
                <a:effectLst/>
                <a:latin typeface="Times New Roman" panose="02020603050405020304" pitchFamily="18" charset="0"/>
                <a:ea typeface="Calibri" panose="020F0502020204030204" pitchFamily="34" charset="0"/>
              </a:rPr>
              <a:t> tin </a:t>
            </a:r>
            <a:r>
              <a:rPr lang="en-US" sz="1300" dirty="0" err="1">
                <a:solidFill>
                  <a:srgbClr val="000000"/>
                </a:solidFill>
                <a:effectLst/>
                <a:latin typeface="Times New Roman" panose="02020603050405020304" pitchFamily="18" charset="0"/>
                <a:ea typeface="Calibri" panose="020F0502020204030204" pitchFamily="34" charset="0"/>
              </a:rPr>
              <a:t>sự</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kiện</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tới</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hệ</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thống</a:t>
            </a:r>
            <a:r>
              <a:rPr lang="en-US" sz="1300" dirty="0">
                <a:solidFill>
                  <a:srgbClr val="000000"/>
                </a:solidFill>
                <a:effectLst/>
                <a:latin typeface="Times New Roman" panose="02020603050405020304" pitchFamily="18" charset="0"/>
                <a:ea typeface="Calibri" panose="020F0502020204030204" pitchFamily="34" charset="0"/>
              </a:rPr>
              <a:t>.</a:t>
            </a:r>
            <a:endParaRPr lang="vi-VN" sz="1300" dirty="0">
              <a:solidFill>
                <a:srgbClr val="000000"/>
              </a:solidFill>
              <a:effectLst/>
              <a:latin typeface="Times New Roman" panose="02020603050405020304" pitchFamily="18" charset="0"/>
              <a:ea typeface="Calibri" panose="020F0502020204030204" pitchFamily="34" charset="0"/>
            </a:endParaRPr>
          </a:p>
          <a:p>
            <a:pPr marL="0" marR="0" lvl="0" indent="0" algn="just">
              <a:lnSpc>
                <a:spcPct val="110000"/>
              </a:lnSpc>
              <a:spcBef>
                <a:spcPts val="0"/>
              </a:spcBef>
              <a:spcAft>
                <a:spcPts val="0"/>
              </a:spcAft>
              <a:buFont typeface="+mj-lt"/>
              <a:buNone/>
            </a:pPr>
            <a:r>
              <a:rPr lang="en-US" sz="1300" dirty="0">
                <a:solidFill>
                  <a:srgbClr val="000000"/>
                </a:solidFill>
                <a:effectLst/>
                <a:latin typeface="Times New Roman" panose="02020603050405020304" pitchFamily="18" charset="0"/>
                <a:ea typeface="Calibri" panose="020F0502020204030204" pitchFamily="34" charset="0"/>
              </a:rPr>
              <a:t>2. </a:t>
            </a:r>
            <a:r>
              <a:rPr lang="en-US" sz="1300" dirty="0" err="1">
                <a:solidFill>
                  <a:srgbClr val="000000"/>
                </a:solidFill>
                <a:effectLst/>
                <a:latin typeface="Times New Roman" panose="02020603050405020304" pitchFamily="18" charset="0"/>
                <a:ea typeface="Calibri" panose="020F0502020204030204" pitchFamily="34" charset="0"/>
              </a:rPr>
              <a:t>Nhân</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viên</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tiến</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hành</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đưa</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thông</a:t>
            </a:r>
            <a:r>
              <a:rPr lang="en-US" sz="1300" dirty="0">
                <a:solidFill>
                  <a:srgbClr val="000000"/>
                </a:solidFill>
                <a:effectLst/>
                <a:latin typeface="Times New Roman" panose="02020603050405020304" pitchFamily="18" charset="0"/>
                <a:ea typeface="Calibri" panose="020F0502020204030204" pitchFamily="34" charset="0"/>
              </a:rPr>
              <a:t> tin </a:t>
            </a:r>
            <a:r>
              <a:rPr lang="en-US" sz="1300" dirty="0" err="1">
                <a:solidFill>
                  <a:srgbClr val="000000"/>
                </a:solidFill>
                <a:effectLst/>
                <a:latin typeface="Times New Roman" panose="02020603050405020304" pitchFamily="18" charset="0"/>
                <a:ea typeface="Calibri" panose="020F0502020204030204" pitchFamily="34" charset="0"/>
              </a:rPr>
              <a:t>sự</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kiện</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lên</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hệ</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thống</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Với</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mỗi</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sự</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kiện</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sẽ</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được</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lập</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lịch</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với</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các</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mốc</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thời</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gian</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cần</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chuyển</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trạng</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thái</a:t>
            </a:r>
            <a:r>
              <a:rPr lang="en-US" sz="1300" dirty="0">
                <a:solidFill>
                  <a:srgbClr val="000000"/>
                </a:solidFill>
                <a:effectLst/>
                <a:latin typeface="Times New Roman" panose="02020603050405020304" pitchFamily="18" charset="0"/>
                <a:ea typeface="Calibri" panose="020F0502020204030204" pitchFamily="34" charset="0"/>
              </a:rPr>
              <a:t>.</a:t>
            </a:r>
            <a:endParaRPr lang="vi-VN" sz="1300" dirty="0">
              <a:solidFill>
                <a:srgbClr val="000000"/>
              </a:solidFill>
              <a:effectLst/>
              <a:latin typeface="Times New Roman" panose="02020603050405020304" pitchFamily="18" charset="0"/>
              <a:ea typeface="Calibri" panose="020F0502020204030204" pitchFamily="34" charset="0"/>
            </a:endParaRPr>
          </a:p>
          <a:p>
            <a:pPr marL="0" marR="0" lvl="0" indent="0" algn="just">
              <a:lnSpc>
                <a:spcPct val="110000"/>
              </a:lnSpc>
              <a:spcBef>
                <a:spcPts val="0"/>
              </a:spcBef>
              <a:spcAft>
                <a:spcPts val="0"/>
              </a:spcAft>
              <a:buFont typeface="+mj-lt"/>
              <a:buNone/>
            </a:pPr>
            <a:r>
              <a:rPr lang="en-US" sz="1300" dirty="0">
                <a:solidFill>
                  <a:srgbClr val="000000"/>
                </a:solidFill>
                <a:effectLst/>
                <a:latin typeface="Times New Roman" panose="02020603050405020304" pitchFamily="18" charset="0"/>
                <a:ea typeface="Calibri" panose="020F0502020204030204" pitchFamily="34" charset="0"/>
              </a:rPr>
              <a:t>3. </a:t>
            </a:r>
            <a:r>
              <a:rPr lang="en-US" sz="1300" dirty="0" err="1">
                <a:solidFill>
                  <a:srgbClr val="000000"/>
                </a:solidFill>
                <a:effectLst/>
                <a:latin typeface="Times New Roman" panose="02020603050405020304" pitchFamily="18" charset="0"/>
                <a:ea typeface="Calibri" panose="020F0502020204030204" pitchFamily="34" charset="0"/>
              </a:rPr>
              <a:t>Người</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dùng</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tiến</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hành</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đặt</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vé</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trên</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hệ</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thống</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thông</a:t>
            </a:r>
            <a:r>
              <a:rPr lang="en-US" sz="1300" dirty="0">
                <a:solidFill>
                  <a:srgbClr val="000000"/>
                </a:solidFill>
                <a:effectLst/>
                <a:latin typeface="Times New Roman" panose="02020603050405020304" pitchFamily="18" charset="0"/>
                <a:ea typeface="Calibri" panose="020F0502020204030204" pitchFamily="34" charset="0"/>
              </a:rPr>
              <a:t> tin </a:t>
            </a:r>
            <a:r>
              <a:rPr lang="en-US" sz="1300" dirty="0" err="1">
                <a:solidFill>
                  <a:srgbClr val="000000"/>
                </a:solidFill>
                <a:effectLst/>
                <a:latin typeface="Times New Roman" panose="02020603050405020304" pitchFamily="18" charset="0"/>
                <a:ea typeface="Calibri" panose="020F0502020204030204" pitchFamily="34" charset="0"/>
              </a:rPr>
              <a:t>đặt</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vé</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sẽ</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có</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trên</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hệ</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thống</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hoặc</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được</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gửi</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tới</a:t>
            </a:r>
            <a:r>
              <a:rPr lang="en-US" sz="1300" dirty="0">
                <a:solidFill>
                  <a:srgbClr val="000000"/>
                </a:solidFill>
                <a:effectLst/>
                <a:latin typeface="Times New Roman" panose="02020603050405020304" pitchFamily="18" charset="0"/>
                <a:ea typeface="Calibri" panose="020F0502020204030204" pitchFamily="34" charset="0"/>
              </a:rPr>
              <a:t> email.</a:t>
            </a:r>
            <a:endParaRPr lang="vi-VN" sz="1300" dirty="0">
              <a:solidFill>
                <a:srgbClr val="000000"/>
              </a:solidFill>
              <a:effectLst/>
              <a:latin typeface="Times New Roman" panose="02020603050405020304" pitchFamily="18" charset="0"/>
              <a:ea typeface="Calibri" panose="020F0502020204030204" pitchFamily="34" charset="0"/>
            </a:endParaRPr>
          </a:p>
          <a:p>
            <a:pPr marL="0" marR="0" lvl="0" indent="0" algn="just">
              <a:lnSpc>
                <a:spcPct val="110000"/>
              </a:lnSpc>
              <a:spcBef>
                <a:spcPts val="300"/>
              </a:spcBef>
              <a:spcAft>
                <a:spcPts val="0"/>
              </a:spcAft>
              <a:buFont typeface="+mj-lt"/>
              <a:buNone/>
            </a:pPr>
            <a:r>
              <a:rPr lang="en-US" sz="1300" dirty="0">
                <a:solidFill>
                  <a:srgbClr val="000000"/>
                </a:solidFill>
                <a:effectLst/>
                <a:latin typeface="Times New Roman" panose="02020603050405020304" pitchFamily="18" charset="0"/>
                <a:ea typeface="Calibri" panose="020F0502020204030204" pitchFamily="34" charset="0"/>
              </a:rPr>
              <a:t>4. Sau </a:t>
            </a:r>
            <a:r>
              <a:rPr lang="en-US" sz="1300" dirty="0" err="1">
                <a:solidFill>
                  <a:srgbClr val="000000"/>
                </a:solidFill>
                <a:effectLst/>
                <a:latin typeface="Times New Roman" panose="02020603050405020304" pitchFamily="18" charset="0"/>
                <a:ea typeface="Calibri" panose="020F0502020204030204" pitchFamily="34" charset="0"/>
              </a:rPr>
              <a:t>khi</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kết</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thúc</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thời</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gian</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phân</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phối</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vé</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hệ</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thống</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sẽ</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gửi</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cho</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đơn</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vị</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tổ</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chức</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thông</a:t>
            </a:r>
            <a:r>
              <a:rPr lang="en-US" sz="1300" dirty="0">
                <a:solidFill>
                  <a:srgbClr val="000000"/>
                </a:solidFill>
                <a:effectLst/>
                <a:latin typeface="Times New Roman" panose="02020603050405020304" pitchFamily="18" charset="0"/>
                <a:ea typeface="Calibri" panose="020F0502020204030204" pitchFamily="34" charset="0"/>
              </a:rPr>
              <a:t> tin </a:t>
            </a:r>
            <a:r>
              <a:rPr lang="en-US" sz="1300" dirty="0" err="1">
                <a:solidFill>
                  <a:srgbClr val="000000"/>
                </a:solidFill>
                <a:effectLst/>
                <a:latin typeface="Times New Roman" panose="02020603050405020304" pitchFamily="18" charset="0"/>
                <a:ea typeface="Calibri" panose="020F0502020204030204" pitchFamily="34" charset="0"/>
              </a:rPr>
              <a:t>người</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dùng</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đã</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đặt</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vé</a:t>
            </a:r>
            <a:r>
              <a:rPr lang="en-US" sz="1300" dirty="0">
                <a:solidFill>
                  <a:srgbClr val="000000"/>
                </a:solidFill>
                <a:effectLst/>
                <a:latin typeface="Times New Roman" panose="02020603050405020304" pitchFamily="18" charset="0"/>
                <a:ea typeface="Calibri" panose="020F0502020204030204" pitchFamily="34" charset="0"/>
              </a:rPr>
              <a:t>.</a:t>
            </a:r>
            <a:endParaRPr lang="vi-VN" sz="1300" dirty="0">
              <a:solidFill>
                <a:srgbClr val="000000"/>
              </a:solidFill>
              <a:effectLst/>
              <a:latin typeface="Times New Roman" panose="02020603050405020304" pitchFamily="18" charset="0"/>
              <a:ea typeface="Calibri" panose="020F0502020204030204" pitchFamily="34" charset="0"/>
            </a:endParaRPr>
          </a:p>
          <a:p>
            <a:pPr marL="0" marR="0" algn="just">
              <a:lnSpc>
                <a:spcPct val="110000"/>
              </a:lnSpc>
              <a:spcBef>
                <a:spcPts val="300"/>
              </a:spcBef>
              <a:spcAft>
                <a:spcPts val="0"/>
              </a:spcAft>
            </a:pPr>
            <a:r>
              <a:rPr lang="en-US" sz="1300" dirty="0">
                <a:solidFill>
                  <a:srgbClr val="000000"/>
                </a:solidFill>
                <a:effectLst/>
                <a:latin typeface="Times New Roman" panose="02020603050405020304" pitchFamily="18" charset="0"/>
                <a:ea typeface="Calibri" panose="020F0502020204030204" pitchFamily="34" charset="0"/>
              </a:rPr>
              <a:t>5. </a:t>
            </a:r>
            <a:r>
              <a:rPr lang="en-US" sz="1300" dirty="0" err="1">
                <a:solidFill>
                  <a:srgbClr val="000000"/>
                </a:solidFill>
                <a:effectLst/>
                <a:latin typeface="Times New Roman" panose="02020603050405020304" pitchFamily="18" charset="0"/>
                <a:ea typeface="Calibri" panose="020F0502020204030204" pitchFamily="34" charset="0"/>
              </a:rPr>
              <a:t>Phía</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đơn</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vị</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tổ</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chức</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sử</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dụng</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nguồn</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dữ</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liệu</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này</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như</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là</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đầu</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vào</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của</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hệ</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thống</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soát</a:t>
            </a:r>
            <a:r>
              <a:rPr lang="en-US" sz="1300" dirty="0">
                <a:solidFill>
                  <a:srgbClr val="000000"/>
                </a:solidFill>
                <a:effectLst/>
                <a:latin typeface="Times New Roman" panose="02020603050405020304" pitchFamily="18" charset="0"/>
                <a:ea typeface="Calibri" panose="020F0502020204030204" pitchFamily="34" charset="0"/>
              </a:rPr>
              <a:t> </a:t>
            </a:r>
            <a:r>
              <a:rPr lang="en-US" sz="1300" dirty="0" err="1">
                <a:solidFill>
                  <a:srgbClr val="000000"/>
                </a:solidFill>
                <a:effectLst/>
                <a:latin typeface="Times New Roman" panose="02020603050405020304" pitchFamily="18" charset="0"/>
                <a:ea typeface="Calibri" panose="020F0502020204030204" pitchFamily="34" charset="0"/>
              </a:rPr>
              <a:t>vé</a:t>
            </a:r>
            <a:r>
              <a:rPr lang="en-US" sz="1300" dirty="0">
                <a:solidFill>
                  <a:srgbClr val="000000"/>
                </a:solidFill>
                <a:effectLst/>
                <a:latin typeface="Times New Roman" panose="02020603050405020304" pitchFamily="18" charset="0"/>
                <a:ea typeface="Calibri" panose="020F0502020204030204" pitchFamily="34" charset="0"/>
              </a:rPr>
              <a:t>.</a:t>
            </a:r>
            <a:endParaRPr lang="vi-VN" sz="1300" dirty="0">
              <a:solidFill>
                <a:srgbClr val="000000"/>
              </a:solidFill>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26432E88-E3EC-4164-A784-687EDAF74D69}" type="slidenum">
              <a:rPr lang="vi-VN" smtClean="0"/>
              <a:t>5</a:t>
            </a:fld>
            <a:endParaRPr lang="vi-VN"/>
          </a:p>
        </p:txBody>
      </p:sp>
    </p:spTree>
    <p:extLst>
      <p:ext uri="{BB962C8B-B14F-4D97-AF65-F5344CB8AC3E}">
        <p14:creationId xmlns:p14="http://schemas.microsoft.com/office/powerpoint/2010/main" val="3544311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dirty="0"/>
              <a:t> </a:t>
            </a:r>
            <a:r>
              <a:rPr lang="en-US" dirty="0" err="1"/>
              <a:t>thực</a:t>
            </a:r>
            <a:r>
              <a:rPr lang="en-US" dirty="0"/>
              <a:t> </a:t>
            </a:r>
            <a:r>
              <a:rPr lang="en-US" dirty="0" err="1"/>
              <a:t>thể</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gồm</a:t>
            </a:r>
            <a:r>
              <a:rPr lang="en-US" dirty="0"/>
              <a:t> </a:t>
            </a:r>
            <a:r>
              <a:rPr lang="en-US" dirty="0" err="1"/>
              <a:t>có</a:t>
            </a:r>
            <a:endParaRPr lang="en-US" dirty="0"/>
          </a:p>
          <a:p>
            <a:r>
              <a:rPr lang="en-US" dirty="0" err="1"/>
              <a:t>Người</a:t>
            </a:r>
            <a:r>
              <a:rPr lang="en-US" dirty="0"/>
              <a:t> </a:t>
            </a:r>
            <a:r>
              <a:rPr lang="en-US" dirty="0" err="1"/>
              <a:t>dùng</a:t>
            </a:r>
            <a:endParaRPr lang="en-US" dirty="0"/>
          </a:p>
          <a:p>
            <a:r>
              <a:rPr lang="en-US" dirty="0" err="1"/>
              <a:t>Đơn</a:t>
            </a:r>
            <a:r>
              <a:rPr lang="en-US" dirty="0"/>
              <a:t> </a:t>
            </a:r>
            <a:r>
              <a:rPr lang="en-US" dirty="0" err="1"/>
              <a:t>vị</a:t>
            </a:r>
            <a:r>
              <a:rPr lang="en-US" dirty="0"/>
              <a:t> </a:t>
            </a:r>
            <a:r>
              <a:rPr lang="en-US" dirty="0" err="1"/>
              <a:t>tổ</a:t>
            </a:r>
            <a:r>
              <a:rPr lang="en-US" dirty="0"/>
              <a:t> </a:t>
            </a:r>
            <a:r>
              <a:rPr lang="en-US" dirty="0" err="1"/>
              <a:t>chức</a:t>
            </a:r>
            <a:endParaRPr lang="en-US" dirty="0"/>
          </a:p>
          <a:p>
            <a:r>
              <a:rPr lang="en-US" dirty="0" err="1"/>
              <a:t>Nhân</a:t>
            </a:r>
            <a:r>
              <a:rPr lang="en-US" dirty="0"/>
              <a:t> </a:t>
            </a:r>
            <a:r>
              <a:rPr lang="en-US" dirty="0" err="1"/>
              <a:t>viên</a:t>
            </a:r>
            <a:endParaRPr lang="en-US" dirty="0"/>
          </a:p>
          <a:p>
            <a:r>
              <a:rPr lang="en-US" dirty="0" err="1"/>
              <a:t>Sự</a:t>
            </a:r>
            <a:r>
              <a:rPr lang="en-US" dirty="0"/>
              <a:t> </a:t>
            </a:r>
            <a:r>
              <a:rPr lang="en-US" dirty="0" err="1"/>
              <a:t>kiện</a:t>
            </a:r>
            <a:r>
              <a:rPr lang="en-US" dirty="0"/>
              <a:t>: </a:t>
            </a:r>
            <a:r>
              <a:rPr lang="en-US" dirty="0" err="1"/>
              <a:t>Sự</a:t>
            </a:r>
            <a:r>
              <a:rPr lang="en-US" dirty="0"/>
              <a:t> </a:t>
            </a:r>
            <a:r>
              <a:rPr lang="en-US" dirty="0" err="1"/>
              <a:t>kiện</a:t>
            </a:r>
            <a:r>
              <a:rPr lang="en-US" dirty="0"/>
              <a:t> </a:t>
            </a:r>
            <a:r>
              <a:rPr lang="en-US" dirty="0" err="1"/>
              <a:t>gồm</a:t>
            </a:r>
            <a:r>
              <a:rPr lang="en-US" dirty="0"/>
              <a:t> 2 </a:t>
            </a:r>
            <a:r>
              <a:rPr lang="en-US" dirty="0" err="1"/>
              <a:t>loại</a:t>
            </a:r>
            <a:r>
              <a:rPr lang="en-US" dirty="0"/>
              <a:t> </a:t>
            </a:r>
            <a:r>
              <a:rPr lang="en-US" dirty="0" err="1"/>
              <a:t>là</a:t>
            </a:r>
            <a:r>
              <a:rPr lang="en-US" dirty="0"/>
              <a:t> </a:t>
            </a:r>
            <a:r>
              <a:rPr lang="en-US" dirty="0" err="1"/>
              <a:t>miễn</a:t>
            </a:r>
            <a:r>
              <a:rPr lang="en-US" dirty="0"/>
              <a:t> </a:t>
            </a:r>
            <a:r>
              <a:rPr lang="en-US" dirty="0" err="1"/>
              <a:t>phí</a:t>
            </a:r>
            <a:r>
              <a:rPr lang="en-US" dirty="0"/>
              <a:t> </a:t>
            </a:r>
            <a:r>
              <a:rPr lang="en-US" dirty="0" err="1"/>
              <a:t>và</a:t>
            </a:r>
            <a:r>
              <a:rPr lang="en-US" dirty="0"/>
              <a:t> </a:t>
            </a:r>
            <a:r>
              <a:rPr lang="en-US" dirty="0" err="1"/>
              <a:t>trả</a:t>
            </a:r>
            <a:r>
              <a:rPr lang="en-US" dirty="0"/>
              <a:t> </a:t>
            </a:r>
            <a:r>
              <a:rPr lang="en-US" dirty="0" err="1"/>
              <a:t>phí</a:t>
            </a:r>
            <a:r>
              <a:rPr lang="en-US" dirty="0"/>
              <a:t>;</a:t>
            </a:r>
          </a:p>
          <a:p>
            <a:r>
              <a:rPr lang="en-US" dirty="0" err="1"/>
              <a:t>Đơn</a:t>
            </a:r>
            <a:r>
              <a:rPr lang="en-US" dirty="0"/>
              <a:t> </a:t>
            </a:r>
            <a:r>
              <a:rPr lang="en-US" dirty="0" err="1"/>
              <a:t>đặt</a:t>
            </a:r>
            <a:r>
              <a:rPr lang="en-US" dirty="0"/>
              <a:t> </a:t>
            </a:r>
            <a:r>
              <a:rPr lang="en-US" dirty="0" err="1"/>
              <a:t>vé</a:t>
            </a:r>
            <a:endParaRPr lang="en-US" dirty="0"/>
          </a:p>
          <a:p>
            <a:r>
              <a:rPr lang="en-US" dirty="0" err="1"/>
              <a:t>Vé</a:t>
            </a:r>
            <a:endParaRPr lang="vi-VN" dirty="0"/>
          </a:p>
        </p:txBody>
      </p:sp>
      <p:sp>
        <p:nvSpPr>
          <p:cNvPr id="4" name="Slide Number Placeholder 3"/>
          <p:cNvSpPr>
            <a:spLocks noGrp="1"/>
          </p:cNvSpPr>
          <p:nvPr>
            <p:ph type="sldNum" sz="quarter" idx="5"/>
          </p:nvPr>
        </p:nvSpPr>
        <p:spPr/>
        <p:txBody>
          <a:bodyPr/>
          <a:lstStyle/>
          <a:p>
            <a:fld id="{26432E88-E3EC-4164-A784-687EDAF74D69}" type="slidenum">
              <a:rPr lang="vi-VN" smtClean="0"/>
              <a:t>6</a:t>
            </a:fld>
            <a:endParaRPr lang="vi-VN"/>
          </a:p>
        </p:txBody>
      </p:sp>
    </p:spTree>
    <p:extLst>
      <p:ext uri="{BB962C8B-B14F-4D97-AF65-F5344CB8AC3E}">
        <p14:creationId xmlns:p14="http://schemas.microsoft.com/office/powerpoint/2010/main" val="3441793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Tiếp</a:t>
            </a:r>
            <a:r>
              <a:rPr lang="en-US" dirty="0"/>
              <a:t> </a:t>
            </a:r>
            <a:r>
              <a:rPr lang="en-US" dirty="0" err="1"/>
              <a:t>theo</a:t>
            </a:r>
            <a:r>
              <a:rPr lang="en-US" dirty="0"/>
              <a:t> </a:t>
            </a:r>
            <a:r>
              <a:rPr lang="en-US" dirty="0" err="1"/>
              <a:t>em</a:t>
            </a:r>
            <a:r>
              <a:rPr lang="en-US" dirty="0"/>
              <a:t> </a:t>
            </a:r>
            <a:r>
              <a:rPr lang="en-US" dirty="0" err="1"/>
              <a:t>xác</a:t>
            </a:r>
            <a:r>
              <a:rPr lang="en-US" dirty="0"/>
              <a:t> </a:t>
            </a:r>
            <a:r>
              <a:rPr lang="en-US" dirty="0" err="1"/>
              <a:t>định</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thông</a:t>
            </a:r>
            <a:r>
              <a:rPr lang="en-US" dirty="0"/>
              <a:t> qua </a:t>
            </a:r>
            <a:r>
              <a:rPr lang="en-US" dirty="0" err="1"/>
              <a:t>biểu</a:t>
            </a:r>
            <a:r>
              <a:rPr lang="en-US" dirty="0"/>
              <a:t> </a:t>
            </a:r>
            <a:r>
              <a:rPr lang="en-US" dirty="0" err="1"/>
              <a:t>đồ</a:t>
            </a:r>
            <a:r>
              <a:rPr lang="en-US" dirty="0"/>
              <a:t> ca </a:t>
            </a:r>
            <a:r>
              <a:rPr lang="en-US" dirty="0" err="1"/>
              <a:t>sử</a:t>
            </a:r>
            <a:r>
              <a:rPr lang="en-US" dirty="0"/>
              <a:t> </a:t>
            </a:r>
            <a:r>
              <a:rPr lang="en-US" dirty="0" err="1"/>
              <a:t>dụng</a:t>
            </a:r>
            <a:r>
              <a:rPr lang="en-US" dirty="0"/>
              <a:t> </a:t>
            </a:r>
            <a:r>
              <a:rPr lang="en-US" dirty="0" err="1"/>
              <a:t>tổng</a:t>
            </a:r>
            <a:r>
              <a:rPr lang="en-US" dirty="0"/>
              <a:t> </a:t>
            </a:r>
            <a:r>
              <a:rPr lang="en-US" dirty="0" err="1"/>
              <a:t>quát</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em</a:t>
            </a:r>
            <a:r>
              <a:rPr lang="en-US" dirty="0"/>
              <a:t> </a:t>
            </a:r>
            <a:r>
              <a:rPr lang="en-US" dirty="0" err="1"/>
              <a:t>xây</a:t>
            </a:r>
            <a:r>
              <a:rPr lang="en-US" dirty="0"/>
              <a:t> </a:t>
            </a:r>
            <a:r>
              <a:rPr lang="en-US" dirty="0" err="1"/>
              <a:t>dựng</a:t>
            </a:r>
            <a:r>
              <a:rPr lang="en-US" dirty="0"/>
              <a:t> </a:t>
            </a:r>
            <a:r>
              <a:rPr lang="en-US" dirty="0" err="1"/>
              <a:t>gồm</a:t>
            </a:r>
            <a:r>
              <a:rPr lang="en-US" dirty="0"/>
              <a:t> 40 </a:t>
            </a:r>
            <a:r>
              <a:rPr lang="en-US" dirty="0" err="1"/>
              <a:t>usecase</a:t>
            </a:r>
            <a:r>
              <a:rPr lang="en-US" dirty="0"/>
              <a:t> </a:t>
            </a:r>
            <a:r>
              <a:rPr lang="en-US" dirty="0" err="1"/>
              <a:t>cho</a:t>
            </a:r>
            <a:r>
              <a:rPr lang="en-US" dirty="0"/>
              <a:t> </a:t>
            </a:r>
            <a:r>
              <a:rPr lang="en-US" dirty="0" err="1"/>
              <a:t>các</a:t>
            </a:r>
            <a:r>
              <a:rPr lang="en-US" dirty="0"/>
              <a:t> </a:t>
            </a:r>
            <a:r>
              <a:rPr lang="en-US" dirty="0" err="1"/>
              <a:t>tác</a:t>
            </a:r>
            <a:r>
              <a:rPr lang="en-US" dirty="0"/>
              <a:t> </a:t>
            </a:r>
            <a:r>
              <a:rPr lang="en-US" dirty="0" err="1"/>
              <a:t>nhân</a:t>
            </a:r>
            <a:r>
              <a:rPr lang="en-US" dirty="0"/>
              <a:t> </a:t>
            </a:r>
            <a:r>
              <a:rPr lang="en-US" dirty="0" err="1"/>
              <a:t>sử</a:t>
            </a:r>
            <a:r>
              <a:rPr lang="en-US" dirty="0"/>
              <a:t> </a:t>
            </a:r>
            <a:r>
              <a:rPr lang="en-US" dirty="0" err="1"/>
              <a:t>dụng</a:t>
            </a:r>
            <a:r>
              <a:rPr lang="en-US" dirty="0"/>
              <a:t> </a:t>
            </a:r>
            <a:r>
              <a:rPr lang="en-US" dirty="0" err="1"/>
              <a:t>hệ</a:t>
            </a:r>
            <a:r>
              <a:rPr lang="en-US" dirty="0"/>
              <a:t> </a:t>
            </a:r>
            <a:r>
              <a:rPr lang="en-US" dirty="0" err="1"/>
              <a:t>thống</a:t>
            </a:r>
            <a:endParaRPr lang="en-US" dirty="0"/>
          </a:p>
          <a:p>
            <a:r>
              <a:rPr lang="en-US" dirty="0" err="1"/>
              <a:t>Với</a:t>
            </a:r>
            <a:r>
              <a:rPr lang="en-US" dirty="0"/>
              <a:t> </a:t>
            </a:r>
            <a:r>
              <a:rPr lang="en-US" dirty="0" err="1"/>
              <a:t>người</a:t>
            </a:r>
            <a:r>
              <a:rPr lang="en-US" dirty="0"/>
              <a:t> </a:t>
            </a:r>
            <a:r>
              <a:rPr lang="en-US" dirty="0" err="1"/>
              <a:t>dùng</a:t>
            </a:r>
            <a:r>
              <a:rPr lang="en-US" dirty="0"/>
              <a:t> </a:t>
            </a:r>
            <a:r>
              <a:rPr lang="en-US" dirty="0" err="1"/>
              <a:t>thì</a:t>
            </a:r>
            <a:r>
              <a:rPr lang="en-US" dirty="0"/>
              <a:t> </a:t>
            </a:r>
            <a:r>
              <a:rPr lang="en-US" dirty="0" err="1"/>
              <a:t>có</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chính</a:t>
            </a:r>
            <a:r>
              <a:rPr lang="en-US" dirty="0"/>
              <a:t> </a:t>
            </a:r>
            <a:r>
              <a:rPr lang="en-US" dirty="0" err="1"/>
              <a:t>như</a:t>
            </a:r>
            <a:r>
              <a:rPr lang="en-US" dirty="0"/>
              <a:t> </a:t>
            </a:r>
            <a:r>
              <a:rPr lang="en-US" dirty="0" err="1"/>
              <a:t>xem</a:t>
            </a:r>
            <a:r>
              <a:rPr lang="en-US" dirty="0"/>
              <a:t>, </a:t>
            </a:r>
            <a:r>
              <a:rPr lang="en-US" dirty="0" err="1"/>
              <a:t>theo</a:t>
            </a:r>
            <a:r>
              <a:rPr lang="en-US" dirty="0"/>
              <a:t> </a:t>
            </a:r>
            <a:r>
              <a:rPr lang="en-US" dirty="0" err="1"/>
              <a:t>dõi</a:t>
            </a:r>
            <a:r>
              <a:rPr lang="en-US" dirty="0"/>
              <a:t>, </a:t>
            </a:r>
            <a:r>
              <a:rPr lang="en-US" dirty="0" err="1"/>
              <a:t>đặt</a:t>
            </a:r>
            <a:r>
              <a:rPr lang="en-US" dirty="0"/>
              <a:t> </a:t>
            </a:r>
            <a:r>
              <a:rPr lang="en-US" dirty="0" err="1"/>
              <a:t>vé</a:t>
            </a:r>
            <a:r>
              <a:rPr lang="en-US" dirty="0"/>
              <a:t> </a:t>
            </a:r>
            <a:r>
              <a:rPr lang="en-US" dirty="0" err="1"/>
              <a:t>sự</a:t>
            </a:r>
            <a:r>
              <a:rPr lang="en-US" dirty="0"/>
              <a:t> </a:t>
            </a:r>
            <a:r>
              <a:rPr lang="en-US" dirty="0" err="1"/>
              <a:t>kiện</a:t>
            </a:r>
            <a:r>
              <a:rPr lang="en-US" dirty="0"/>
              <a:t>, …</a:t>
            </a:r>
          </a:p>
          <a:p>
            <a:r>
              <a:rPr lang="en-US" dirty="0" err="1"/>
              <a:t>Với</a:t>
            </a:r>
            <a:r>
              <a:rPr lang="en-US" dirty="0"/>
              <a:t> </a:t>
            </a:r>
            <a:r>
              <a:rPr lang="en-US" dirty="0" err="1"/>
              <a:t>nhân</a:t>
            </a:r>
            <a:r>
              <a:rPr lang="en-US" dirty="0"/>
              <a:t> </a:t>
            </a:r>
            <a:r>
              <a:rPr lang="en-US" dirty="0" err="1"/>
              <a:t>viên</a:t>
            </a:r>
            <a:r>
              <a:rPr lang="en-US" dirty="0"/>
              <a:t> </a:t>
            </a:r>
            <a:r>
              <a:rPr lang="en-US" dirty="0" err="1"/>
              <a:t>thì</a:t>
            </a:r>
            <a:r>
              <a:rPr lang="en-US" dirty="0"/>
              <a:t> </a:t>
            </a:r>
            <a:r>
              <a:rPr lang="en-US" dirty="0" err="1"/>
              <a:t>sẽ</a:t>
            </a:r>
            <a:r>
              <a:rPr lang="en-US" dirty="0"/>
              <a:t> </a:t>
            </a:r>
            <a:r>
              <a:rPr lang="en-US" dirty="0" err="1"/>
              <a:t>có</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quản</a:t>
            </a:r>
            <a:r>
              <a:rPr lang="en-US" dirty="0"/>
              <a:t> </a:t>
            </a:r>
            <a:r>
              <a:rPr lang="en-US" dirty="0" err="1"/>
              <a:t>lý</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tùy</a:t>
            </a:r>
            <a:r>
              <a:rPr lang="en-US" dirty="0"/>
              <a:t> </a:t>
            </a:r>
            <a:r>
              <a:rPr lang="en-US" dirty="0" err="1"/>
              <a:t>vào</a:t>
            </a:r>
            <a:r>
              <a:rPr lang="en-US" dirty="0"/>
              <a:t> </a:t>
            </a:r>
            <a:r>
              <a:rPr lang="en-US" dirty="0" err="1"/>
              <a:t>từng</a:t>
            </a:r>
            <a:r>
              <a:rPr lang="en-US" dirty="0"/>
              <a:t> </a:t>
            </a:r>
            <a:r>
              <a:rPr lang="en-US" dirty="0" err="1"/>
              <a:t>vai</a:t>
            </a:r>
            <a:r>
              <a:rPr lang="en-US" dirty="0"/>
              <a:t> </a:t>
            </a:r>
            <a:r>
              <a:rPr lang="en-US" dirty="0" err="1"/>
              <a:t>trò</a:t>
            </a:r>
            <a:r>
              <a:rPr lang="en-US" dirty="0"/>
              <a:t>.</a:t>
            </a:r>
            <a:endParaRPr lang="vi-VN" dirty="0"/>
          </a:p>
        </p:txBody>
      </p:sp>
      <p:sp>
        <p:nvSpPr>
          <p:cNvPr id="4" name="Slide Number Placeholder 3"/>
          <p:cNvSpPr>
            <a:spLocks noGrp="1"/>
          </p:cNvSpPr>
          <p:nvPr>
            <p:ph type="sldNum" sz="quarter" idx="5"/>
          </p:nvPr>
        </p:nvSpPr>
        <p:spPr/>
        <p:txBody>
          <a:bodyPr/>
          <a:lstStyle/>
          <a:p>
            <a:fld id="{26432E88-E3EC-4164-A784-687EDAF74D69}" type="slidenum">
              <a:rPr lang="vi-VN" smtClean="0"/>
              <a:t>7</a:t>
            </a:fld>
            <a:endParaRPr lang="vi-VN"/>
          </a:p>
        </p:txBody>
      </p:sp>
    </p:spTree>
    <p:extLst>
      <p:ext uri="{BB962C8B-B14F-4D97-AF65-F5344CB8AC3E}">
        <p14:creationId xmlns:p14="http://schemas.microsoft.com/office/powerpoint/2010/main" val="3618435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Từ</a:t>
            </a:r>
            <a:r>
              <a:rPr lang="en-US" dirty="0"/>
              <a:t> </a:t>
            </a:r>
            <a:r>
              <a:rPr lang="en-US" dirty="0" err="1"/>
              <a:t>việc</a:t>
            </a:r>
            <a:r>
              <a:rPr lang="en-US" dirty="0"/>
              <a:t> </a:t>
            </a:r>
            <a:r>
              <a:rPr lang="en-US" dirty="0" err="1"/>
              <a:t>xác</a:t>
            </a:r>
            <a:r>
              <a:rPr lang="en-US" dirty="0"/>
              <a:t> </a:t>
            </a:r>
            <a:r>
              <a:rPr lang="en-US" dirty="0" err="1"/>
              <a:t>định</a:t>
            </a:r>
            <a:r>
              <a:rPr lang="en-US" dirty="0"/>
              <a:t> </a:t>
            </a:r>
            <a:r>
              <a:rPr lang="en-US" dirty="0" err="1"/>
              <a:t>các</a:t>
            </a:r>
            <a:r>
              <a:rPr lang="en-US" dirty="0"/>
              <a:t> </a:t>
            </a:r>
            <a:r>
              <a:rPr lang="en-US" dirty="0" err="1"/>
              <a:t>thực</a:t>
            </a:r>
            <a:r>
              <a:rPr lang="en-US" dirty="0"/>
              <a:t> </a:t>
            </a:r>
            <a:r>
              <a:rPr lang="en-US" dirty="0" err="1"/>
              <a:t>thể</a:t>
            </a:r>
            <a:r>
              <a:rPr lang="en-US" dirty="0"/>
              <a:t>, </a:t>
            </a:r>
            <a:r>
              <a:rPr lang="en-US" dirty="0" err="1"/>
              <a:t>các</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chúng</a:t>
            </a:r>
            <a:r>
              <a:rPr lang="en-US" dirty="0"/>
              <a:t> cũng </a:t>
            </a:r>
            <a:r>
              <a:rPr lang="en-US" dirty="0" err="1"/>
              <a:t>như</a:t>
            </a:r>
            <a:r>
              <a:rPr lang="en-US" dirty="0"/>
              <a:t> </a:t>
            </a:r>
            <a:r>
              <a:rPr lang="en-US" dirty="0" err="1"/>
              <a:t>các</a:t>
            </a:r>
            <a:r>
              <a:rPr lang="en-US" dirty="0"/>
              <a:t> </a:t>
            </a:r>
            <a:r>
              <a:rPr lang="en-US" dirty="0" err="1"/>
              <a:t>usecase</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em</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a:t>
            </a:r>
            <a:r>
              <a:rPr lang="en-US" dirty="0" err="1"/>
              <a:t>lớp</a:t>
            </a:r>
            <a:r>
              <a:rPr lang="en-US" dirty="0"/>
              <a:t> </a:t>
            </a:r>
            <a:r>
              <a:rPr lang="en-US" dirty="0" err="1"/>
              <a:t>gồm</a:t>
            </a:r>
            <a:r>
              <a:rPr lang="en-US" dirty="0"/>
              <a:t> 14 </a:t>
            </a:r>
            <a:r>
              <a:rPr lang="en-US" dirty="0" err="1"/>
              <a:t>lớp</a:t>
            </a:r>
            <a:r>
              <a:rPr lang="en-US" dirty="0"/>
              <a:t> </a:t>
            </a:r>
            <a:r>
              <a:rPr lang="en-US" dirty="0" err="1"/>
              <a:t>để</a:t>
            </a:r>
            <a:r>
              <a:rPr lang="en-US" dirty="0"/>
              <a:t> </a:t>
            </a:r>
            <a:r>
              <a:rPr lang="en-US" dirty="0" err="1"/>
              <a:t>làm</a:t>
            </a:r>
            <a:r>
              <a:rPr lang="en-US" dirty="0"/>
              <a:t> </a:t>
            </a:r>
            <a:r>
              <a:rPr lang="en-US" dirty="0" err="1"/>
              <a:t>cơ</a:t>
            </a:r>
            <a:r>
              <a:rPr lang="en-US" dirty="0"/>
              <a:t> </a:t>
            </a:r>
            <a:r>
              <a:rPr lang="en-US" dirty="0" err="1"/>
              <a:t>sở</a:t>
            </a:r>
            <a:r>
              <a:rPr lang="en-US" dirty="0"/>
              <a:t> </a:t>
            </a:r>
            <a:r>
              <a:rPr lang="en-US" dirty="0" err="1"/>
              <a:t>cho</a:t>
            </a:r>
            <a:r>
              <a:rPr lang="en-US" dirty="0"/>
              <a:t> </a:t>
            </a:r>
            <a:r>
              <a:rPr lang="en-US" dirty="0" err="1"/>
              <a:t>các</a:t>
            </a:r>
            <a:r>
              <a:rPr lang="en-US" dirty="0"/>
              <a:t> </a:t>
            </a:r>
            <a:r>
              <a:rPr lang="en-US" dirty="0" err="1"/>
              <a:t>pha</a:t>
            </a:r>
            <a:r>
              <a:rPr lang="en-US" dirty="0"/>
              <a:t> </a:t>
            </a:r>
            <a:r>
              <a:rPr lang="en-US" dirty="0" err="1"/>
              <a:t>tiếp</a:t>
            </a:r>
            <a:r>
              <a:rPr lang="en-US" dirty="0"/>
              <a:t> </a:t>
            </a:r>
            <a:r>
              <a:rPr lang="en-US" dirty="0" err="1"/>
              <a:t>theo</a:t>
            </a:r>
            <a:r>
              <a:rPr lang="en-US" dirty="0"/>
              <a:t> </a:t>
            </a:r>
            <a:r>
              <a:rPr lang="en-US" dirty="0" err="1"/>
              <a:t>khi</a:t>
            </a:r>
            <a:r>
              <a:rPr lang="en-US" dirty="0"/>
              <a:t> </a:t>
            </a:r>
            <a:r>
              <a:rPr lang="en-US" dirty="0" err="1"/>
              <a:t>xây</a:t>
            </a:r>
            <a:r>
              <a:rPr lang="en-US" dirty="0"/>
              <a:t> </a:t>
            </a:r>
            <a:r>
              <a:rPr lang="en-US" dirty="0" err="1"/>
              <a:t>dựng</a:t>
            </a:r>
            <a:r>
              <a:rPr lang="en-US" dirty="0"/>
              <a:t> </a:t>
            </a:r>
            <a:r>
              <a:rPr lang="en-US" dirty="0" err="1"/>
              <a:t>hệ</a:t>
            </a:r>
            <a:r>
              <a:rPr lang="en-US" dirty="0"/>
              <a:t> </a:t>
            </a:r>
            <a:r>
              <a:rPr lang="en-US" dirty="0" err="1"/>
              <a:t>thống</a:t>
            </a:r>
            <a:r>
              <a:rPr lang="en-US" dirty="0"/>
              <a:t>.</a:t>
            </a:r>
            <a:endParaRPr lang="vi-VN" dirty="0"/>
          </a:p>
        </p:txBody>
      </p:sp>
      <p:sp>
        <p:nvSpPr>
          <p:cNvPr id="4" name="Slide Number Placeholder 3"/>
          <p:cNvSpPr>
            <a:spLocks noGrp="1"/>
          </p:cNvSpPr>
          <p:nvPr>
            <p:ph type="sldNum" sz="quarter" idx="5"/>
          </p:nvPr>
        </p:nvSpPr>
        <p:spPr/>
        <p:txBody>
          <a:bodyPr/>
          <a:lstStyle/>
          <a:p>
            <a:fld id="{26432E88-E3EC-4164-A784-687EDAF74D69}" type="slidenum">
              <a:rPr lang="vi-VN" smtClean="0"/>
              <a:t>8</a:t>
            </a:fld>
            <a:endParaRPr lang="vi-VN"/>
          </a:p>
        </p:txBody>
      </p:sp>
    </p:spTree>
    <p:extLst>
      <p:ext uri="{BB962C8B-B14F-4D97-AF65-F5344CB8AC3E}">
        <p14:creationId xmlns:p14="http://schemas.microsoft.com/office/powerpoint/2010/main" val="1493580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26432E88-E3EC-4164-A784-687EDAF74D69}" type="slidenum">
              <a:rPr lang="vi-VN" smtClean="0"/>
              <a:t>9</a:t>
            </a:fld>
            <a:endParaRPr lang="vi-VN"/>
          </a:p>
        </p:txBody>
      </p:sp>
    </p:spTree>
    <p:extLst>
      <p:ext uri="{BB962C8B-B14F-4D97-AF65-F5344CB8AC3E}">
        <p14:creationId xmlns:p14="http://schemas.microsoft.com/office/powerpoint/2010/main" val="2474405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19A9176-54B3-4CB4-AFAD-6C61209F2503}" type="datetime1">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AFC49-45B2-49A8-A254-956C661238B1}" type="datetime1">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6713F5-5F78-4385-9CD2-AE82060E12A8}" type="datetime1">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216885-A590-4E69-BEA9-D358064A728B}" type="datetime1">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7ADD15-CC33-4E6C-92F0-07E749CA848D}" type="datetime1">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80208F-747E-40F9-B4C3-E6867B959D46}" type="datetime1">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04CDA2-1366-4358-8161-C01B8946DA44}" type="datetime1">
              <a:rPr lang="en-US" smtClean="0"/>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EA0E7F-E312-4FAA-9AA8-7A339785DF2A}" type="datetime1">
              <a:rPr lang="en-US" smtClean="0"/>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36C462-97E6-4E40-AF57-C6A29086E0B4}" type="datetime1">
              <a:rPr lang="en-US" smtClean="0"/>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D404B-2CA9-4630-81C6-16B7098044D3}" type="datetime1">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E308CF-DDBA-4F6C-9601-7A13096071AA}" type="datetime1">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771C2-A391-4BEB-BAFB-83EF62FA1EEB}" type="datetime1">
              <a:rPr lang="en-US" smtClean="0"/>
              <a:t>1/10/2023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9.sv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svg"/><Relationship Id="rId11" Type="http://schemas.openxmlformats.org/officeDocument/2006/relationships/image" Target="../media/image34.png"/><Relationship Id="rId5" Type="http://schemas.openxmlformats.org/officeDocument/2006/relationships/image" Target="../media/image1.png"/><Relationship Id="rId10" Type="http://schemas.openxmlformats.org/officeDocument/2006/relationships/image" Target="../media/image33.png"/><Relationship Id="rId4" Type="http://schemas.openxmlformats.org/officeDocument/2006/relationships/image" Target="../media/image30.svg"/><Relationship Id="rId9" Type="http://schemas.openxmlformats.org/officeDocument/2006/relationships/image" Target="../media/image32.png"/><Relationship Id="rId1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42.sv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41.png"/><Relationship Id="rId5" Type="http://schemas.openxmlformats.org/officeDocument/2006/relationships/image" Target="../media/image8.png"/><Relationship Id="rId10" Type="http://schemas.openxmlformats.org/officeDocument/2006/relationships/image" Target="../media/image40.png"/><Relationship Id="rId4" Type="http://schemas.openxmlformats.org/officeDocument/2006/relationships/image" Target="../media/image5.svg"/><Relationship Id="rId9" Type="http://schemas.openxmlformats.org/officeDocument/2006/relationships/image" Target="../media/image39.sv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hyperlink" Target="http://localhost:4200/"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4.png"/><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notesSlide" Target="../notesSlides/notesSlide6.xml"/><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6.pn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5.svg"/><Relationship Id="rId9" Type="http://schemas.openxmlformats.org/officeDocument/2006/relationships/image" Target="../media/image14.sv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6.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4.jpg"/><Relationship Id="rId5" Type="http://schemas.openxmlformats.org/officeDocument/2006/relationships/image" Target="../media/image6.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261929">
            <a:off x="9601860" y="-3811018"/>
            <a:ext cx="12406564" cy="1285654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503445">
            <a:off x="16271422" y="-688600"/>
            <a:ext cx="2293248" cy="2376423"/>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907459">
            <a:off x="-469322" y="7673063"/>
            <a:ext cx="2393626" cy="2480441"/>
          </a:xfrm>
          <a:prstGeom prst="rect">
            <a:avLst/>
          </a:prstGeom>
        </p:spPr>
      </p:pic>
      <p:pic>
        <p:nvPicPr>
          <p:cNvPr id="5" name="Picture 5"/>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6512446">
            <a:off x="-1878566" y="3943835"/>
            <a:ext cx="10179983" cy="10549205"/>
          </a:xfrm>
          <a:prstGeom prst="rect">
            <a:avLst/>
          </a:prstGeom>
        </p:spPr>
      </p:pic>
      <p:grpSp>
        <p:nvGrpSpPr>
          <p:cNvPr id="6" name="Group 6"/>
          <p:cNvGrpSpPr/>
          <p:nvPr/>
        </p:nvGrpSpPr>
        <p:grpSpPr>
          <a:xfrm>
            <a:off x="2032962" y="9258300"/>
            <a:ext cx="1181100" cy="11811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7259300" y="2331504"/>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0" name="Group 10"/>
          <p:cNvGrpSpPr/>
          <p:nvPr/>
        </p:nvGrpSpPr>
        <p:grpSpPr>
          <a:xfrm>
            <a:off x="1285675" y="3543300"/>
            <a:ext cx="15716650" cy="4978095"/>
            <a:chOff x="0" y="198835"/>
            <a:chExt cx="20955533" cy="5181339"/>
          </a:xfrm>
        </p:grpSpPr>
        <p:sp>
          <p:nvSpPr>
            <p:cNvPr id="11" name="TextBox 11"/>
            <p:cNvSpPr txBox="1"/>
            <p:nvPr/>
          </p:nvSpPr>
          <p:spPr>
            <a:xfrm>
              <a:off x="0" y="198835"/>
              <a:ext cx="20955533" cy="3949798"/>
            </a:xfrm>
            <a:prstGeom prst="rect">
              <a:avLst/>
            </a:prstGeom>
          </p:spPr>
          <p:txBody>
            <a:bodyPr lIns="0" tIns="0" rIns="0" bIns="0" rtlCol="0" anchor="t">
              <a:spAutoFit/>
            </a:bodyPr>
            <a:lstStyle/>
            <a:p>
              <a:pPr algn="ctr">
                <a:lnSpc>
                  <a:spcPts val="12000"/>
                </a:lnSpc>
              </a:pPr>
              <a:r>
                <a:rPr lang="en-US" sz="7000" spc="1200" dirty="0">
                  <a:solidFill>
                    <a:srgbClr val="6BD4CD"/>
                  </a:solidFill>
                  <a:latin typeface="Josefin Sans Regular Bold"/>
                </a:rPr>
                <a:t>XÂY DỰNG WEBSITE</a:t>
              </a:r>
            </a:p>
            <a:p>
              <a:pPr algn="ctr">
                <a:lnSpc>
                  <a:spcPts val="12000"/>
                </a:lnSpc>
              </a:pPr>
              <a:r>
                <a:rPr lang="en-US" sz="7000" spc="1200" dirty="0">
                  <a:solidFill>
                    <a:srgbClr val="6BD4CD"/>
                  </a:solidFill>
                  <a:latin typeface="Josefin Sans Regular Bold"/>
                </a:rPr>
                <a:t>ĐẶT VÉ SỰ KIỆN ETICKET</a:t>
              </a:r>
            </a:p>
          </p:txBody>
        </p:sp>
        <p:sp>
          <p:nvSpPr>
            <p:cNvPr id="12" name="TextBox 12"/>
            <p:cNvSpPr txBox="1"/>
            <p:nvPr/>
          </p:nvSpPr>
          <p:spPr>
            <a:xfrm>
              <a:off x="0" y="4638946"/>
              <a:ext cx="20955533" cy="741228"/>
            </a:xfrm>
            <a:prstGeom prst="rect">
              <a:avLst/>
            </a:prstGeom>
          </p:spPr>
          <p:txBody>
            <a:bodyPr lIns="0" tIns="0" rIns="0" bIns="0" rtlCol="0" anchor="t">
              <a:spAutoFit/>
            </a:bodyPr>
            <a:lstStyle/>
            <a:p>
              <a:pPr algn="ctr">
                <a:lnSpc>
                  <a:spcPts val="4479"/>
                </a:lnSpc>
              </a:pPr>
              <a:r>
                <a:rPr lang="en-US" sz="3199" spc="319" dirty="0">
                  <a:solidFill>
                    <a:srgbClr val="6BD4CD"/>
                  </a:solidFill>
                  <a:latin typeface="Josefin Sans Regular"/>
                </a:rPr>
                <a:t>NGUYỄN DUY THẮNG </a:t>
              </a:r>
            </a:p>
          </p:txBody>
        </p:sp>
      </p:grpSp>
      <p:pic>
        <p:nvPicPr>
          <p:cNvPr id="16" name="Picture 15">
            <a:extLst>
              <a:ext uri="{FF2B5EF4-FFF2-40B4-BE49-F238E27FC236}">
                <a16:creationId xmlns:a16="http://schemas.microsoft.com/office/drawing/2014/main" id="{98EA77F8-188E-6856-B9C7-F901441765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9900" y="742466"/>
            <a:ext cx="4648200" cy="2712858"/>
          </a:xfrm>
          <a:prstGeom prst="rect">
            <a:avLst/>
          </a:prstGeom>
        </p:spPr>
      </p:pic>
      <p:pic>
        <p:nvPicPr>
          <p:cNvPr id="15" name="Picture 2">
            <a:extLst>
              <a:ext uri="{FF2B5EF4-FFF2-40B4-BE49-F238E27FC236}">
                <a16:creationId xmlns:a16="http://schemas.microsoft.com/office/drawing/2014/main" id="{D8F2AD89-B065-BD63-13F0-D984FDB61BAC}"/>
              </a:ext>
            </a:extLst>
          </p:cNvPr>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261929">
            <a:off x="9606343" y="-3811019"/>
            <a:ext cx="12406564" cy="12856543"/>
          </a:xfrm>
          <a:prstGeom prst="rect">
            <a:avLst/>
          </a:prstGeom>
        </p:spPr>
      </p:pic>
      <p:pic>
        <p:nvPicPr>
          <p:cNvPr id="17" name="Picture 5">
            <a:extLst>
              <a:ext uri="{FF2B5EF4-FFF2-40B4-BE49-F238E27FC236}">
                <a16:creationId xmlns:a16="http://schemas.microsoft.com/office/drawing/2014/main" id="{7550CBB7-7514-0F50-5778-3C86AC674F2D}"/>
              </a:ext>
            </a:extLst>
          </p:cNvPr>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6512446">
            <a:off x="-1874083" y="3943834"/>
            <a:ext cx="10179983" cy="10549205"/>
          </a:xfrm>
          <a:prstGeom prst="rect">
            <a:avLst/>
          </a:prstGeom>
        </p:spPr>
      </p:pic>
      <p:grpSp>
        <p:nvGrpSpPr>
          <p:cNvPr id="18" name="Group 10">
            <a:extLst>
              <a:ext uri="{FF2B5EF4-FFF2-40B4-BE49-F238E27FC236}">
                <a16:creationId xmlns:a16="http://schemas.microsoft.com/office/drawing/2014/main" id="{33093ED0-C8E7-98EB-905E-481D9A5C2448}"/>
              </a:ext>
            </a:extLst>
          </p:cNvPr>
          <p:cNvGrpSpPr/>
          <p:nvPr/>
        </p:nvGrpSpPr>
        <p:grpSpPr>
          <a:xfrm>
            <a:off x="1290158" y="3543299"/>
            <a:ext cx="15716650" cy="4978095"/>
            <a:chOff x="0" y="198835"/>
            <a:chExt cx="20955533" cy="5181339"/>
          </a:xfrm>
        </p:grpSpPr>
        <p:sp>
          <p:nvSpPr>
            <p:cNvPr id="19" name="TextBox 11">
              <a:extLst>
                <a:ext uri="{FF2B5EF4-FFF2-40B4-BE49-F238E27FC236}">
                  <a16:creationId xmlns:a16="http://schemas.microsoft.com/office/drawing/2014/main" id="{DDFB56A3-3A70-0F25-3281-BE4696FB200B}"/>
                </a:ext>
              </a:extLst>
            </p:cNvPr>
            <p:cNvSpPr txBox="1"/>
            <p:nvPr/>
          </p:nvSpPr>
          <p:spPr>
            <a:xfrm>
              <a:off x="0" y="198835"/>
              <a:ext cx="20955533" cy="3949798"/>
            </a:xfrm>
            <a:prstGeom prst="rect">
              <a:avLst/>
            </a:prstGeom>
          </p:spPr>
          <p:txBody>
            <a:bodyPr lIns="0" tIns="0" rIns="0" bIns="0" rtlCol="0" anchor="t">
              <a:spAutoFit/>
            </a:bodyPr>
            <a:lstStyle/>
            <a:p>
              <a:pPr algn="ctr">
                <a:lnSpc>
                  <a:spcPts val="12000"/>
                </a:lnSpc>
              </a:pPr>
              <a:r>
                <a:rPr lang="en-US" sz="7000" spc="1200" dirty="0">
                  <a:solidFill>
                    <a:srgbClr val="6BD4CD"/>
                  </a:solidFill>
                  <a:latin typeface="Josefin Sans Regular Bold"/>
                </a:rPr>
                <a:t>XÂY DỰNG WEBSITE</a:t>
              </a:r>
            </a:p>
            <a:p>
              <a:pPr algn="ctr">
                <a:lnSpc>
                  <a:spcPts val="12000"/>
                </a:lnSpc>
              </a:pPr>
              <a:r>
                <a:rPr lang="en-US" sz="7000" spc="1200" dirty="0">
                  <a:solidFill>
                    <a:srgbClr val="6BD4CD"/>
                  </a:solidFill>
                  <a:latin typeface="Josefin Sans Regular Bold"/>
                </a:rPr>
                <a:t>ĐẶT VÉ SỰ KIỆN ETICKET</a:t>
              </a:r>
            </a:p>
          </p:txBody>
        </p:sp>
        <p:sp>
          <p:nvSpPr>
            <p:cNvPr id="20" name="TextBox 12">
              <a:extLst>
                <a:ext uri="{FF2B5EF4-FFF2-40B4-BE49-F238E27FC236}">
                  <a16:creationId xmlns:a16="http://schemas.microsoft.com/office/drawing/2014/main" id="{F4458D26-0826-DE56-4742-64B384B45E5C}"/>
                </a:ext>
              </a:extLst>
            </p:cNvPr>
            <p:cNvSpPr txBox="1"/>
            <p:nvPr/>
          </p:nvSpPr>
          <p:spPr>
            <a:xfrm>
              <a:off x="0" y="4638946"/>
              <a:ext cx="20955533" cy="741228"/>
            </a:xfrm>
            <a:prstGeom prst="rect">
              <a:avLst/>
            </a:prstGeom>
          </p:spPr>
          <p:txBody>
            <a:bodyPr lIns="0" tIns="0" rIns="0" bIns="0" rtlCol="0" anchor="t">
              <a:spAutoFit/>
            </a:bodyPr>
            <a:lstStyle/>
            <a:p>
              <a:pPr algn="ctr">
                <a:lnSpc>
                  <a:spcPts val="4479"/>
                </a:lnSpc>
              </a:pPr>
              <a:r>
                <a:rPr lang="en-US" sz="3199" spc="319" dirty="0">
                  <a:solidFill>
                    <a:srgbClr val="6BD4CD"/>
                  </a:solidFill>
                  <a:latin typeface="Josefin Sans Regular"/>
                </a:rPr>
                <a:t>NGUYỄN DUY THẮNG </a:t>
              </a:r>
            </a:p>
          </p:txBody>
        </p:sp>
      </p:grpSp>
      <p:pic>
        <p:nvPicPr>
          <p:cNvPr id="21" name="Picture 20">
            <a:extLst>
              <a:ext uri="{FF2B5EF4-FFF2-40B4-BE49-F238E27FC236}">
                <a16:creationId xmlns:a16="http://schemas.microsoft.com/office/drawing/2014/main" id="{E4527FF2-BF90-75DE-2231-A1E6242BB6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4383" y="742465"/>
            <a:ext cx="4648200" cy="27128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62892">
            <a:off x="6138829" y="7329482"/>
            <a:ext cx="5075946" cy="5260048"/>
          </a:xfrm>
          <a:prstGeom prst="rect">
            <a:avLst/>
          </a:prstGeom>
        </p:spPr>
      </p:pic>
      <p:pic>
        <p:nvPicPr>
          <p:cNvPr id="4" name="Picture 4"/>
          <p:cNvPicPr>
            <a:picLocks noChangeAspect="1"/>
          </p:cNvPicPr>
          <p:nvPr/>
        </p:nvPicPr>
        <p:blipFill>
          <a:blip r:embed="rId5">
            <a:alphaModFix amt="19999"/>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4280451">
            <a:off x="15442780" y="-1044451"/>
            <a:ext cx="4001180" cy="4146301"/>
          </a:xfrm>
          <a:prstGeom prst="rect">
            <a:avLst/>
          </a:prstGeom>
        </p:spPr>
      </p:pic>
      <p:pic>
        <p:nvPicPr>
          <p:cNvPr id="5" name="Picture 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7714294">
            <a:off x="13724600" y="-373897"/>
            <a:ext cx="2229048" cy="2309894"/>
          </a:xfrm>
          <a:prstGeom prst="rect">
            <a:avLst/>
          </a:prstGeom>
        </p:spPr>
      </p:pic>
      <p:grpSp>
        <p:nvGrpSpPr>
          <p:cNvPr id="6" name="Group 6"/>
          <p:cNvGrpSpPr/>
          <p:nvPr/>
        </p:nvGrpSpPr>
        <p:grpSpPr>
          <a:xfrm>
            <a:off x="10591400" y="4171680"/>
            <a:ext cx="6667900" cy="1810020"/>
            <a:chOff x="0" y="38695"/>
            <a:chExt cx="8890533" cy="2413360"/>
          </a:xfrm>
        </p:grpSpPr>
        <p:sp>
          <p:nvSpPr>
            <p:cNvPr id="7" name="TextBox 7"/>
            <p:cNvSpPr txBox="1"/>
            <p:nvPr/>
          </p:nvSpPr>
          <p:spPr>
            <a:xfrm>
              <a:off x="0" y="38695"/>
              <a:ext cx="8890533" cy="752475"/>
            </a:xfrm>
            <a:prstGeom prst="rect">
              <a:avLst/>
            </a:prstGeom>
          </p:spPr>
          <p:txBody>
            <a:bodyPr lIns="0" tIns="0" rIns="0" bIns="0" rtlCol="0" anchor="t">
              <a:spAutoFit/>
            </a:bodyPr>
            <a:lstStyle/>
            <a:p>
              <a:pPr algn="r">
                <a:lnSpc>
                  <a:spcPts val="4407"/>
                </a:lnSpc>
              </a:pPr>
              <a:r>
                <a:rPr lang="en-US" sz="3672" spc="367" dirty="0">
                  <a:solidFill>
                    <a:srgbClr val="6BD4CD"/>
                  </a:solidFill>
                  <a:latin typeface="Josefin Sans Regular Bold"/>
                </a:rPr>
                <a:t>Domain-Driven Design</a:t>
              </a:r>
            </a:p>
          </p:txBody>
        </p:sp>
        <p:sp>
          <p:nvSpPr>
            <p:cNvPr id="8" name="TextBox 8"/>
            <p:cNvSpPr txBox="1"/>
            <p:nvPr/>
          </p:nvSpPr>
          <p:spPr>
            <a:xfrm>
              <a:off x="0" y="1117502"/>
              <a:ext cx="8890533" cy="1334553"/>
            </a:xfrm>
            <a:prstGeom prst="rect">
              <a:avLst/>
            </a:prstGeom>
          </p:spPr>
          <p:txBody>
            <a:bodyPr lIns="0" tIns="0" rIns="0" bIns="0" rtlCol="0" anchor="t">
              <a:spAutoFit/>
            </a:bodyPr>
            <a:lstStyle/>
            <a:p>
              <a:pPr algn="just">
                <a:lnSpc>
                  <a:spcPts val="4025"/>
                </a:lnSpc>
              </a:pPr>
              <a:r>
                <a:rPr lang="en-US" sz="2683" dirty="0" err="1">
                  <a:solidFill>
                    <a:srgbClr val="6BD4CD"/>
                  </a:solidFill>
                  <a:latin typeface="Josefin Sans Regular"/>
                </a:rPr>
                <a:t>Tập</a:t>
              </a:r>
              <a:r>
                <a:rPr lang="en-US" sz="2683" dirty="0">
                  <a:solidFill>
                    <a:srgbClr val="6BD4CD"/>
                  </a:solidFill>
                  <a:latin typeface="Josefin Sans Regular"/>
                </a:rPr>
                <a:t> </a:t>
              </a:r>
              <a:r>
                <a:rPr lang="en-US" sz="2683" dirty="0" err="1">
                  <a:solidFill>
                    <a:srgbClr val="6BD4CD"/>
                  </a:solidFill>
                  <a:latin typeface="Josefin Sans Regular"/>
                </a:rPr>
                <a:t>trung</a:t>
              </a:r>
              <a:r>
                <a:rPr lang="en-US" sz="2683" dirty="0">
                  <a:solidFill>
                    <a:srgbClr val="6BD4CD"/>
                  </a:solidFill>
                  <a:latin typeface="Josefin Sans Regular"/>
                </a:rPr>
                <a:t> </a:t>
              </a:r>
              <a:r>
                <a:rPr lang="en-US" sz="2683" dirty="0" err="1">
                  <a:solidFill>
                    <a:srgbClr val="6BD4CD"/>
                  </a:solidFill>
                  <a:latin typeface="Josefin Sans Regular"/>
                </a:rPr>
                <a:t>vào</a:t>
              </a:r>
              <a:r>
                <a:rPr lang="en-US" sz="2683" dirty="0">
                  <a:solidFill>
                    <a:srgbClr val="6BD4CD"/>
                  </a:solidFill>
                  <a:latin typeface="Josefin Sans Regular"/>
                </a:rPr>
                <a:t> </a:t>
              </a:r>
              <a:r>
                <a:rPr lang="en-US" sz="2683" dirty="0" err="1">
                  <a:solidFill>
                    <a:srgbClr val="6BD4CD"/>
                  </a:solidFill>
                  <a:latin typeface="Josefin Sans Regular"/>
                </a:rPr>
                <a:t>nghiệp</a:t>
              </a:r>
              <a:r>
                <a:rPr lang="en-US" sz="2683" dirty="0">
                  <a:solidFill>
                    <a:srgbClr val="6BD4CD"/>
                  </a:solidFill>
                  <a:latin typeface="Josefin Sans Regular"/>
                </a:rPr>
                <a:t> </a:t>
              </a:r>
              <a:r>
                <a:rPr lang="en-US" sz="2683" dirty="0" err="1">
                  <a:solidFill>
                    <a:srgbClr val="6BD4CD"/>
                  </a:solidFill>
                  <a:latin typeface="Josefin Sans Regular"/>
                </a:rPr>
                <a:t>vụ</a:t>
              </a:r>
              <a:r>
                <a:rPr lang="en-US" sz="2683" dirty="0">
                  <a:solidFill>
                    <a:srgbClr val="6BD4CD"/>
                  </a:solidFill>
                  <a:latin typeface="Josefin Sans Regular"/>
                </a:rPr>
                <a:t> (domain) </a:t>
              </a:r>
              <a:r>
                <a:rPr lang="en-US" sz="2683" dirty="0" err="1">
                  <a:solidFill>
                    <a:srgbClr val="6BD4CD"/>
                  </a:solidFill>
                  <a:latin typeface="Josefin Sans Regular"/>
                </a:rPr>
                <a:t>và</a:t>
              </a:r>
              <a:r>
                <a:rPr lang="en-US" sz="2683" dirty="0">
                  <a:solidFill>
                    <a:srgbClr val="6BD4CD"/>
                  </a:solidFill>
                  <a:latin typeface="Josefin Sans Regular"/>
                </a:rPr>
                <a:t> </a:t>
              </a:r>
              <a:r>
                <a:rPr lang="en-US" sz="2683" dirty="0" err="1">
                  <a:solidFill>
                    <a:srgbClr val="6BD4CD"/>
                  </a:solidFill>
                  <a:latin typeface="Josefin Sans Regular"/>
                </a:rPr>
                <a:t>bóc</a:t>
              </a:r>
              <a:r>
                <a:rPr lang="en-US" sz="2683" dirty="0">
                  <a:solidFill>
                    <a:srgbClr val="6BD4CD"/>
                  </a:solidFill>
                  <a:latin typeface="Josefin Sans Regular"/>
                </a:rPr>
                <a:t> </a:t>
              </a:r>
              <a:r>
                <a:rPr lang="en-US" sz="2683" dirty="0" err="1">
                  <a:solidFill>
                    <a:srgbClr val="6BD4CD"/>
                  </a:solidFill>
                  <a:latin typeface="Josefin Sans Regular"/>
                </a:rPr>
                <a:t>tách</a:t>
              </a:r>
              <a:r>
                <a:rPr lang="en-US" sz="2683" dirty="0">
                  <a:solidFill>
                    <a:srgbClr val="6BD4CD"/>
                  </a:solidFill>
                  <a:latin typeface="Josefin Sans Regular"/>
                </a:rPr>
                <a:t> </a:t>
              </a:r>
              <a:r>
                <a:rPr lang="en-US" sz="2683" dirty="0" err="1">
                  <a:solidFill>
                    <a:srgbClr val="6BD4CD"/>
                  </a:solidFill>
                  <a:latin typeface="Josefin Sans Regular"/>
                </a:rPr>
                <a:t>bài</a:t>
              </a:r>
              <a:r>
                <a:rPr lang="en-US" sz="2683" dirty="0">
                  <a:solidFill>
                    <a:srgbClr val="6BD4CD"/>
                  </a:solidFill>
                  <a:latin typeface="Josefin Sans Regular"/>
                </a:rPr>
                <a:t> </a:t>
              </a:r>
              <a:r>
                <a:rPr lang="en-US" sz="2683" dirty="0" err="1">
                  <a:solidFill>
                    <a:srgbClr val="6BD4CD"/>
                  </a:solidFill>
                  <a:latin typeface="Josefin Sans Regular"/>
                </a:rPr>
                <a:t>toán</a:t>
              </a:r>
              <a:r>
                <a:rPr lang="en-US" sz="2683" dirty="0">
                  <a:solidFill>
                    <a:srgbClr val="6BD4CD"/>
                  </a:solidFill>
                  <a:latin typeface="Josefin Sans Regular"/>
                </a:rPr>
                <a:t> </a:t>
              </a:r>
              <a:r>
                <a:rPr lang="en-US" sz="2683" dirty="0" err="1">
                  <a:solidFill>
                    <a:srgbClr val="6BD4CD"/>
                  </a:solidFill>
                  <a:latin typeface="Josefin Sans Regular"/>
                </a:rPr>
                <a:t>xung</a:t>
              </a:r>
              <a:r>
                <a:rPr lang="en-US" sz="2683" dirty="0">
                  <a:solidFill>
                    <a:srgbClr val="6BD4CD"/>
                  </a:solidFill>
                  <a:latin typeface="Josefin Sans Regular"/>
                </a:rPr>
                <a:t> </a:t>
              </a:r>
              <a:r>
                <a:rPr lang="en-US" sz="2683" dirty="0" err="1">
                  <a:solidFill>
                    <a:srgbClr val="6BD4CD"/>
                  </a:solidFill>
                  <a:latin typeface="Josefin Sans Regular"/>
                </a:rPr>
                <a:t>quanh</a:t>
              </a:r>
              <a:r>
                <a:rPr lang="en-US" sz="2683" dirty="0">
                  <a:solidFill>
                    <a:srgbClr val="6BD4CD"/>
                  </a:solidFill>
                  <a:latin typeface="Josefin Sans Regular"/>
                </a:rPr>
                <a:t> </a:t>
              </a:r>
              <a:r>
                <a:rPr lang="en-US" sz="2683" dirty="0" err="1">
                  <a:solidFill>
                    <a:srgbClr val="6BD4CD"/>
                  </a:solidFill>
                  <a:latin typeface="Josefin Sans Regular"/>
                </a:rPr>
                <a:t>các</a:t>
              </a:r>
              <a:r>
                <a:rPr lang="en-US" sz="2683" dirty="0">
                  <a:solidFill>
                    <a:srgbClr val="6BD4CD"/>
                  </a:solidFill>
                  <a:latin typeface="Josefin Sans Regular"/>
                </a:rPr>
                <a:t> domain </a:t>
              </a:r>
              <a:r>
                <a:rPr lang="en-US" sz="2683" dirty="0" err="1">
                  <a:solidFill>
                    <a:srgbClr val="6BD4CD"/>
                  </a:solidFill>
                  <a:latin typeface="Josefin Sans Regular"/>
                </a:rPr>
                <a:t>đó</a:t>
              </a:r>
              <a:r>
                <a:rPr lang="en-US" sz="2683" dirty="0">
                  <a:solidFill>
                    <a:srgbClr val="6BD4CD"/>
                  </a:solidFill>
                  <a:latin typeface="Josefin Sans Regular"/>
                </a:rPr>
                <a:t>.</a:t>
              </a:r>
            </a:p>
          </p:txBody>
        </p:sp>
      </p:grpSp>
      <p:grpSp>
        <p:nvGrpSpPr>
          <p:cNvPr id="9" name="Group 9"/>
          <p:cNvGrpSpPr/>
          <p:nvPr/>
        </p:nvGrpSpPr>
        <p:grpSpPr>
          <a:xfrm>
            <a:off x="16687800" y="1028700"/>
            <a:ext cx="571500" cy="5715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1" name="Group 11"/>
          <p:cNvGrpSpPr/>
          <p:nvPr/>
        </p:nvGrpSpPr>
        <p:grpSpPr>
          <a:xfrm>
            <a:off x="-152400" y="8077200"/>
            <a:ext cx="1181100" cy="1181100"/>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34" name="Group 33">
            <a:extLst>
              <a:ext uri="{FF2B5EF4-FFF2-40B4-BE49-F238E27FC236}">
                <a16:creationId xmlns:a16="http://schemas.microsoft.com/office/drawing/2014/main" id="{1331EE6E-7874-8EDD-D8B8-DB81CA17A961}"/>
              </a:ext>
            </a:extLst>
          </p:cNvPr>
          <p:cNvGrpSpPr/>
          <p:nvPr/>
        </p:nvGrpSpPr>
        <p:grpSpPr>
          <a:xfrm>
            <a:off x="-785662" y="-647479"/>
            <a:ext cx="11828430" cy="12257441"/>
            <a:chOff x="-1663142" y="-647478"/>
            <a:chExt cx="11828430" cy="12257441"/>
          </a:xfrm>
        </p:grpSpPr>
        <p:pic>
          <p:nvPicPr>
            <p:cNvPr id="2" name="Picture 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0479131">
              <a:off x="-1663142" y="-647478"/>
              <a:ext cx="11828430" cy="12257441"/>
            </a:xfrm>
            <a:prstGeom prst="rect">
              <a:avLst/>
            </a:prstGeom>
          </p:spPr>
        </p:pic>
        <p:grpSp>
          <p:nvGrpSpPr>
            <p:cNvPr id="13" name="Group 13"/>
            <p:cNvGrpSpPr/>
            <p:nvPr/>
          </p:nvGrpSpPr>
          <p:grpSpPr>
            <a:xfrm>
              <a:off x="1028700" y="4118745"/>
              <a:ext cx="6667900" cy="2322980"/>
              <a:chOff x="0" y="38695"/>
              <a:chExt cx="8890533" cy="3097306"/>
            </a:xfrm>
          </p:grpSpPr>
          <p:sp>
            <p:nvSpPr>
              <p:cNvPr id="14" name="TextBox 14"/>
              <p:cNvSpPr txBox="1"/>
              <p:nvPr/>
            </p:nvSpPr>
            <p:spPr>
              <a:xfrm>
                <a:off x="0" y="38695"/>
                <a:ext cx="8890533" cy="752475"/>
              </a:xfrm>
              <a:prstGeom prst="rect">
                <a:avLst/>
              </a:prstGeom>
            </p:spPr>
            <p:txBody>
              <a:bodyPr lIns="0" tIns="0" rIns="0" bIns="0" rtlCol="0" anchor="t">
                <a:spAutoFit/>
              </a:bodyPr>
              <a:lstStyle/>
              <a:p>
                <a:pPr>
                  <a:lnSpc>
                    <a:spcPts val="4407"/>
                  </a:lnSpc>
                </a:pPr>
                <a:r>
                  <a:rPr lang="en-US" sz="3672" spc="367" dirty="0">
                    <a:solidFill>
                      <a:srgbClr val="04345C"/>
                    </a:solidFill>
                    <a:latin typeface="Josefin Sans Regular Bold"/>
                  </a:rPr>
                  <a:t>Layered Architecture</a:t>
                </a:r>
              </a:p>
            </p:txBody>
          </p:sp>
          <p:sp>
            <p:nvSpPr>
              <p:cNvPr id="15" name="TextBox 15"/>
              <p:cNvSpPr txBox="1"/>
              <p:nvPr/>
            </p:nvSpPr>
            <p:spPr>
              <a:xfrm>
                <a:off x="0" y="1117501"/>
                <a:ext cx="8890533" cy="2018500"/>
              </a:xfrm>
              <a:prstGeom prst="rect">
                <a:avLst/>
              </a:prstGeom>
            </p:spPr>
            <p:txBody>
              <a:bodyPr lIns="0" tIns="0" rIns="0" bIns="0" rtlCol="0" anchor="t">
                <a:spAutoFit/>
              </a:bodyPr>
              <a:lstStyle/>
              <a:p>
                <a:pPr>
                  <a:lnSpc>
                    <a:spcPts val="4025"/>
                  </a:lnSpc>
                </a:pPr>
                <a:r>
                  <a:rPr lang="en-US" sz="2683" dirty="0" err="1">
                    <a:solidFill>
                      <a:srgbClr val="04345C"/>
                    </a:solidFill>
                    <a:latin typeface="Josefin Sans Regular"/>
                  </a:rPr>
                  <a:t>Phân</a:t>
                </a:r>
                <a:r>
                  <a:rPr lang="en-US" sz="2683" dirty="0">
                    <a:solidFill>
                      <a:srgbClr val="04345C"/>
                    </a:solidFill>
                    <a:latin typeface="Josefin Sans Regular"/>
                  </a:rPr>
                  <a:t> chia </a:t>
                </a:r>
                <a:r>
                  <a:rPr lang="en-US" sz="2683" dirty="0" err="1">
                    <a:solidFill>
                      <a:srgbClr val="04345C"/>
                    </a:solidFill>
                    <a:latin typeface="Josefin Sans Regular"/>
                  </a:rPr>
                  <a:t>mã</a:t>
                </a:r>
                <a:r>
                  <a:rPr lang="en-US" sz="2683" dirty="0">
                    <a:solidFill>
                      <a:srgbClr val="04345C"/>
                    </a:solidFill>
                    <a:latin typeface="Josefin Sans Regular"/>
                  </a:rPr>
                  <a:t> </a:t>
                </a:r>
                <a:r>
                  <a:rPr lang="en-US" sz="2683" dirty="0" err="1">
                    <a:solidFill>
                      <a:srgbClr val="04345C"/>
                    </a:solidFill>
                    <a:latin typeface="Josefin Sans Regular"/>
                  </a:rPr>
                  <a:t>nguồn</a:t>
                </a:r>
                <a:r>
                  <a:rPr lang="en-US" sz="2683" dirty="0">
                    <a:solidFill>
                      <a:srgbClr val="04345C"/>
                    </a:solidFill>
                    <a:latin typeface="Josefin Sans Regular"/>
                  </a:rPr>
                  <a:t> </a:t>
                </a:r>
                <a:r>
                  <a:rPr lang="en-US" sz="2683" dirty="0" err="1">
                    <a:solidFill>
                      <a:srgbClr val="04345C"/>
                    </a:solidFill>
                    <a:latin typeface="Josefin Sans Regular"/>
                  </a:rPr>
                  <a:t>dựa</a:t>
                </a:r>
                <a:r>
                  <a:rPr lang="en-US" sz="2683" dirty="0">
                    <a:solidFill>
                      <a:srgbClr val="04345C"/>
                    </a:solidFill>
                    <a:latin typeface="Josefin Sans Regular"/>
                  </a:rPr>
                  <a:t> </a:t>
                </a:r>
                <a:r>
                  <a:rPr lang="en-US" sz="2683" dirty="0" err="1">
                    <a:solidFill>
                      <a:srgbClr val="04345C"/>
                    </a:solidFill>
                    <a:latin typeface="Josefin Sans Regular"/>
                  </a:rPr>
                  <a:t>theo</a:t>
                </a:r>
                <a:r>
                  <a:rPr lang="en-US" sz="2683" dirty="0">
                    <a:solidFill>
                      <a:srgbClr val="04345C"/>
                    </a:solidFill>
                    <a:latin typeface="Josefin Sans Regular"/>
                  </a:rPr>
                  <a:t> </a:t>
                </a:r>
                <a:r>
                  <a:rPr lang="en-US" sz="2683" dirty="0" err="1">
                    <a:solidFill>
                      <a:srgbClr val="04345C"/>
                    </a:solidFill>
                    <a:latin typeface="Josefin Sans Regular"/>
                  </a:rPr>
                  <a:t>các</a:t>
                </a:r>
                <a:r>
                  <a:rPr lang="en-US" sz="2683" dirty="0">
                    <a:solidFill>
                      <a:srgbClr val="04345C"/>
                    </a:solidFill>
                    <a:latin typeface="Josefin Sans Regular"/>
                  </a:rPr>
                  <a:t> layer, </a:t>
                </a:r>
                <a:r>
                  <a:rPr lang="en-US" sz="2683" dirty="0" err="1">
                    <a:solidFill>
                      <a:srgbClr val="04345C"/>
                    </a:solidFill>
                    <a:latin typeface="Josefin Sans Regular"/>
                  </a:rPr>
                  <a:t>có</a:t>
                </a:r>
                <a:r>
                  <a:rPr lang="en-US" sz="2683" dirty="0">
                    <a:solidFill>
                      <a:srgbClr val="04345C"/>
                    </a:solidFill>
                    <a:latin typeface="Josefin Sans Regular"/>
                  </a:rPr>
                  <a:t> </a:t>
                </a:r>
                <a:r>
                  <a:rPr lang="en-US" sz="2683" dirty="0" err="1">
                    <a:solidFill>
                      <a:srgbClr val="04345C"/>
                    </a:solidFill>
                    <a:latin typeface="Josefin Sans Regular"/>
                  </a:rPr>
                  <a:t>chức</a:t>
                </a:r>
                <a:r>
                  <a:rPr lang="en-US" sz="2683" dirty="0">
                    <a:solidFill>
                      <a:srgbClr val="04345C"/>
                    </a:solidFill>
                    <a:latin typeface="Josefin Sans Regular"/>
                  </a:rPr>
                  <a:t> </a:t>
                </a:r>
                <a:r>
                  <a:rPr lang="en-US" sz="2683" dirty="0" err="1">
                    <a:solidFill>
                      <a:srgbClr val="04345C"/>
                    </a:solidFill>
                    <a:latin typeface="Josefin Sans Regular"/>
                  </a:rPr>
                  <a:t>năng</a:t>
                </a:r>
                <a:r>
                  <a:rPr lang="en-US" sz="2683" dirty="0">
                    <a:solidFill>
                      <a:srgbClr val="04345C"/>
                    </a:solidFill>
                    <a:latin typeface="Josefin Sans Regular"/>
                  </a:rPr>
                  <a:t> </a:t>
                </a:r>
                <a:r>
                  <a:rPr lang="en-US" sz="2683" dirty="0" err="1">
                    <a:solidFill>
                      <a:srgbClr val="04345C"/>
                    </a:solidFill>
                    <a:latin typeface="Josefin Sans Regular"/>
                  </a:rPr>
                  <a:t>chuyên</a:t>
                </a:r>
                <a:r>
                  <a:rPr lang="en-US" sz="2683" dirty="0">
                    <a:solidFill>
                      <a:srgbClr val="04345C"/>
                    </a:solidFill>
                    <a:latin typeface="Josefin Sans Regular"/>
                  </a:rPr>
                  <a:t> </a:t>
                </a:r>
                <a:r>
                  <a:rPr lang="en-US" sz="2683" dirty="0" err="1">
                    <a:solidFill>
                      <a:srgbClr val="04345C"/>
                    </a:solidFill>
                    <a:latin typeface="Josefin Sans Regular"/>
                  </a:rPr>
                  <a:t>môn</a:t>
                </a:r>
                <a:r>
                  <a:rPr lang="en-US" sz="2683" dirty="0">
                    <a:solidFill>
                      <a:srgbClr val="04345C"/>
                    </a:solidFill>
                    <a:latin typeface="Josefin Sans Regular"/>
                  </a:rPr>
                  <a:t> </a:t>
                </a:r>
                <a:r>
                  <a:rPr lang="en-US" sz="2683" dirty="0" err="1">
                    <a:solidFill>
                      <a:srgbClr val="04345C"/>
                    </a:solidFill>
                    <a:latin typeface="Josefin Sans Regular"/>
                  </a:rPr>
                  <a:t>hóa</a:t>
                </a:r>
                <a:r>
                  <a:rPr lang="en-US" sz="2683" dirty="0">
                    <a:solidFill>
                      <a:srgbClr val="04345C"/>
                    </a:solidFill>
                    <a:latin typeface="Josefin Sans Regular"/>
                  </a:rPr>
                  <a:t> </a:t>
                </a:r>
                <a:r>
                  <a:rPr lang="en-US" sz="2683" dirty="0" err="1">
                    <a:solidFill>
                      <a:srgbClr val="04345C"/>
                    </a:solidFill>
                    <a:latin typeface="Josefin Sans Regular"/>
                  </a:rPr>
                  <a:t>riêng</a:t>
                </a:r>
                <a:r>
                  <a:rPr lang="en-US" sz="2683" dirty="0">
                    <a:solidFill>
                      <a:srgbClr val="04345C"/>
                    </a:solidFill>
                    <a:latin typeface="Josefin Sans Regular"/>
                  </a:rPr>
                  <a:t> </a:t>
                </a:r>
                <a:r>
                  <a:rPr lang="en-US" sz="2683" dirty="0" err="1">
                    <a:solidFill>
                      <a:srgbClr val="04345C"/>
                    </a:solidFill>
                    <a:latin typeface="Josefin Sans Regular"/>
                  </a:rPr>
                  <a:t>biệt</a:t>
                </a:r>
                <a:r>
                  <a:rPr lang="en-US" sz="2683" dirty="0">
                    <a:solidFill>
                      <a:srgbClr val="04345C"/>
                    </a:solidFill>
                    <a:latin typeface="Josefin Sans Regular"/>
                  </a:rPr>
                  <a:t> </a:t>
                </a:r>
                <a:r>
                  <a:rPr lang="en-US" sz="2683" dirty="0" err="1">
                    <a:solidFill>
                      <a:srgbClr val="04345C"/>
                    </a:solidFill>
                    <a:latin typeface="Josefin Sans Regular"/>
                  </a:rPr>
                  <a:t>của</a:t>
                </a:r>
                <a:r>
                  <a:rPr lang="en-US" sz="2683" dirty="0">
                    <a:solidFill>
                      <a:srgbClr val="04345C"/>
                    </a:solidFill>
                    <a:latin typeface="Josefin Sans Regular"/>
                  </a:rPr>
                  <a:t> </a:t>
                </a:r>
                <a:r>
                  <a:rPr lang="en-US" sz="2683" dirty="0" err="1">
                    <a:solidFill>
                      <a:srgbClr val="04345C"/>
                    </a:solidFill>
                    <a:latin typeface="Josefin Sans Regular"/>
                  </a:rPr>
                  <a:t>ứng</a:t>
                </a:r>
                <a:r>
                  <a:rPr lang="en-US" sz="2683" dirty="0">
                    <a:solidFill>
                      <a:srgbClr val="04345C"/>
                    </a:solidFill>
                    <a:latin typeface="Josefin Sans Regular"/>
                  </a:rPr>
                  <a:t> </a:t>
                </a:r>
                <a:r>
                  <a:rPr lang="en-US" sz="2683" dirty="0" err="1">
                    <a:solidFill>
                      <a:srgbClr val="04345C"/>
                    </a:solidFill>
                    <a:latin typeface="Josefin Sans Regular"/>
                  </a:rPr>
                  <a:t>dụng</a:t>
                </a:r>
                <a:r>
                  <a:rPr lang="en-US" sz="2683" dirty="0">
                    <a:solidFill>
                      <a:srgbClr val="04345C"/>
                    </a:solidFill>
                    <a:latin typeface="Josefin Sans Regular"/>
                  </a:rPr>
                  <a:t>.</a:t>
                </a:r>
              </a:p>
            </p:txBody>
          </p:sp>
        </p:grpSp>
      </p:grpSp>
      <p:grpSp>
        <p:nvGrpSpPr>
          <p:cNvPr id="29" name="Group 28">
            <a:extLst>
              <a:ext uri="{FF2B5EF4-FFF2-40B4-BE49-F238E27FC236}">
                <a16:creationId xmlns:a16="http://schemas.microsoft.com/office/drawing/2014/main" id="{CAED85B6-BFB4-49ED-CD59-39FAAEE3CF85}"/>
              </a:ext>
            </a:extLst>
          </p:cNvPr>
          <p:cNvGrpSpPr/>
          <p:nvPr/>
        </p:nvGrpSpPr>
        <p:grpSpPr>
          <a:xfrm>
            <a:off x="-785662" y="-647480"/>
            <a:ext cx="11828430" cy="12257441"/>
            <a:chOff x="9079863" y="-2372629"/>
            <a:chExt cx="11828430" cy="12257441"/>
          </a:xfrm>
        </p:grpSpPr>
        <p:pic>
          <p:nvPicPr>
            <p:cNvPr id="20" name="Picture 2">
              <a:extLst>
                <a:ext uri="{FF2B5EF4-FFF2-40B4-BE49-F238E27FC236}">
                  <a16:creationId xmlns:a16="http://schemas.microsoft.com/office/drawing/2014/main" id="{688CD794-F360-5C79-9042-94EAA20DAA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0479131">
              <a:off x="9079863" y="-2372629"/>
              <a:ext cx="11828430" cy="12257441"/>
            </a:xfrm>
            <a:prstGeom prst="rect">
              <a:avLst/>
            </a:prstGeom>
          </p:spPr>
        </p:pic>
        <p:pic>
          <p:nvPicPr>
            <p:cNvPr id="26" name="Picture 25">
              <a:extLst>
                <a:ext uri="{FF2B5EF4-FFF2-40B4-BE49-F238E27FC236}">
                  <a16:creationId xmlns:a16="http://schemas.microsoft.com/office/drawing/2014/main" id="{35EA37FA-3F52-9BF9-536B-44B0120A343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36500" y="-553038"/>
              <a:ext cx="7127335" cy="8618257"/>
            </a:xfrm>
            <a:prstGeom prst="rect">
              <a:avLst/>
            </a:prstGeom>
          </p:spPr>
        </p:pic>
      </p:grpSp>
      <p:pic>
        <p:nvPicPr>
          <p:cNvPr id="28" name="Picture 27">
            <a:extLst>
              <a:ext uri="{FF2B5EF4-FFF2-40B4-BE49-F238E27FC236}">
                <a16:creationId xmlns:a16="http://schemas.microsoft.com/office/drawing/2014/main" id="{A0134BC1-6629-4421-F9A9-C634127352D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3115" y="207692"/>
            <a:ext cx="2059515" cy="1202008"/>
          </a:xfrm>
          <a:prstGeom prst="rect">
            <a:avLst/>
          </a:prstGeom>
        </p:spPr>
      </p:pic>
      <p:sp>
        <p:nvSpPr>
          <p:cNvPr id="30" name="TextBox 12">
            <a:extLst>
              <a:ext uri="{FF2B5EF4-FFF2-40B4-BE49-F238E27FC236}">
                <a16:creationId xmlns:a16="http://schemas.microsoft.com/office/drawing/2014/main" id="{85132095-EEE1-558F-0C8C-6514D9D93807}"/>
              </a:ext>
            </a:extLst>
          </p:cNvPr>
          <p:cNvSpPr txBox="1"/>
          <p:nvPr/>
        </p:nvSpPr>
        <p:spPr>
          <a:xfrm>
            <a:off x="10096100" y="9563100"/>
            <a:ext cx="8572900" cy="524887"/>
          </a:xfrm>
          <a:prstGeom prst="rect">
            <a:avLst/>
          </a:prstGeom>
        </p:spPr>
        <p:txBody>
          <a:bodyPr lIns="0" tIns="0" rIns="0" bIns="0" rtlCol="0" anchor="t">
            <a:spAutoFit/>
          </a:bodyPr>
          <a:lstStyle/>
          <a:p>
            <a:pPr marL="0" marR="0" lvl="0" indent="0" algn="ctr" defTabSz="914400" rtl="0" eaLnBrk="1" fontAlgn="auto" latinLnBrk="0" hangingPunct="1">
              <a:lnSpc>
                <a:spcPts val="4341"/>
              </a:lnSpc>
              <a:spcBef>
                <a:spcPts val="0"/>
              </a:spcBef>
              <a:spcAft>
                <a:spcPts val="0"/>
              </a:spcAft>
              <a:buClrTx/>
              <a:buSzTx/>
              <a:buFontTx/>
              <a:buNone/>
              <a:tabLst/>
              <a:defRPr/>
            </a:pPr>
            <a:r>
              <a:rPr lang="en-US" sz="2500" dirty="0">
                <a:solidFill>
                  <a:srgbClr val="61C4C2"/>
                </a:solidFill>
                <a:latin typeface="Josefin Sans Regular"/>
              </a:rPr>
              <a:t>THIẾT KẾ</a:t>
            </a:r>
            <a:r>
              <a:rPr kumimoji="0" lang="en-US" sz="2500" b="0" i="0" u="none" strike="noStrike" kern="1200" cap="none" spc="0" normalizeH="0" baseline="0" noProof="0" dirty="0">
                <a:ln>
                  <a:noFill/>
                </a:ln>
                <a:solidFill>
                  <a:srgbClr val="61C4C2"/>
                </a:solidFill>
                <a:effectLst/>
                <a:uLnTx/>
                <a:uFillTx/>
                <a:latin typeface="Josefin Sans Regular"/>
                <a:ea typeface="+mn-ea"/>
                <a:cs typeface="+mn-cs"/>
              </a:rPr>
              <a:t> HỆ THỐNG</a:t>
            </a:r>
          </a:p>
        </p:txBody>
      </p:sp>
      <p:grpSp>
        <p:nvGrpSpPr>
          <p:cNvPr id="33" name="Group 32">
            <a:extLst>
              <a:ext uri="{FF2B5EF4-FFF2-40B4-BE49-F238E27FC236}">
                <a16:creationId xmlns:a16="http://schemas.microsoft.com/office/drawing/2014/main" id="{B043C106-6D4A-FEE4-1012-084F0BB091C8}"/>
              </a:ext>
            </a:extLst>
          </p:cNvPr>
          <p:cNvGrpSpPr/>
          <p:nvPr/>
        </p:nvGrpSpPr>
        <p:grpSpPr>
          <a:xfrm>
            <a:off x="-834926" y="-647482"/>
            <a:ext cx="11828430" cy="12257441"/>
            <a:chOff x="2861598" y="1400695"/>
            <a:chExt cx="11828430" cy="12257441"/>
          </a:xfrm>
        </p:grpSpPr>
        <p:pic>
          <p:nvPicPr>
            <p:cNvPr id="31" name="Picture 2">
              <a:extLst>
                <a:ext uri="{FF2B5EF4-FFF2-40B4-BE49-F238E27FC236}">
                  <a16:creationId xmlns:a16="http://schemas.microsoft.com/office/drawing/2014/main" id="{83E60A42-42B5-93C9-2CE4-79609F0C91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0479131">
              <a:off x="2861598" y="1400695"/>
              <a:ext cx="11828430" cy="12257441"/>
            </a:xfrm>
            <a:prstGeom prst="rect">
              <a:avLst/>
            </a:prstGeom>
          </p:spPr>
        </p:pic>
        <p:pic>
          <p:nvPicPr>
            <p:cNvPr id="32" name="Picture 31">
              <a:extLst>
                <a:ext uri="{FF2B5EF4-FFF2-40B4-BE49-F238E27FC236}">
                  <a16:creationId xmlns:a16="http://schemas.microsoft.com/office/drawing/2014/main" id="{C5D23BE8-0955-92C8-18B9-9F7334473F6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53653" y="3654631"/>
              <a:ext cx="6936867" cy="785664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506910">
            <a:off x="-2954883" y="-2192657"/>
            <a:ext cx="6599197" cy="6838546"/>
          </a:xfrm>
          <a:prstGeom prst="rect">
            <a:avLst/>
          </a:prstGeom>
        </p:spPr>
      </p:pic>
      <p:pic>
        <p:nvPicPr>
          <p:cNvPr id="3" name="Picture 3"/>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641652">
            <a:off x="-2331250" y="4660507"/>
            <a:ext cx="7820182" cy="8103815"/>
          </a:xfrm>
          <a:prstGeom prst="rect">
            <a:avLst/>
          </a:prstGeom>
        </p:spPr>
      </p:pic>
      <p:pic>
        <p:nvPicPr>
          <p:cNvPr id="6" name="Picture 6"/>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81278">
            <a:off x="13204852" y="1319068"/>
            <a:ext cx="9675541" cy="10026468"/>
          </a:xfrm>
          <a:prstGeom prst="rect">
            <a:avLst/>
          </a:prstGeom>
        </p:spPr>
      </p:pic>
      <p:pic>
        <p:nvPicPr>
          <p:cNvPr id="7" name="Picture 7"/>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4613148">
            <a:off x="14475153" y="-2123215"/>
            <a:ext cx="4693285" cy="4863507"/>
          </a:xfrm>
          <a:prstGeom prst="rect">
            <a:avLst/>
          </a:prstGeom>
        </p:spPr>
      </p:pic>
      <p:grpSp>
        <p:nvGrpSpPr>
          <p:cNvPr id="15" name="Group 15"/>
          <p:cNvGrpSpPr/>
          <p:nvPr/>
        </p:nvGrpSpPr>
        <p:grpSpPr>
          <a:xfrm>
            <a:off x="1924050" y="7558683"/>
            <a:ext cx="571500" cy="571500"/>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7" name="Group 17"/>
          <p:cNvGrpSpPr/>
          <p:nvPr/>
        </p:nvGrpSpPr>
        <p:grpSpPr>
          <a:xfrm>
            <a:off x="17259300" y="636065"/>
            <a:ext cx="1181100" cy="1181100"/>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229818">
            <a:off x="14399275" y="-1833848"/>
            <a:ext cx="2744109" cy="2843636"/>
          </a:xfrm>
          <a:prstGeom prst="rect">
            <a:avLst/>
          </a:prstGeom>
        </p:spPr>
      </p:pic>
      <p:pic>
        <p:nvPicPr>
          <p:cNvPr id="20" name="Picture 2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370856">
            <a:off x="661408" y="8138069"/>
            <a:ext cx="1470208" cy="1523532"/>
          </a:xfrm>
          <a:prstGeom prst="rect">
            <a:avLst/>
          </a:prstGeom>
        </p:spPr>
      </p:pic>
      <p:pic>
        <p:nvPicPr>
          <p:cNvPr id="25" name="Picture 24">
            <a:extLst>
              <a:ext uri="{FF2B5EF4-FFF2-40B4-BE49-F238E27FC236}">
                <a16:creationId xmlns:a16="http://schemas.microsoft.com/office/drawing/2014/main" id="{2D3F6D7B-87F7-2928-EF29-E20C77BCBC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1561" y="207692"/>
            <a:ext cx="6889257" cy="5759871"/>
          </a:xfrm>
          <a:prstGeom prst="rect">
            <a:avLst/>
          </a:prstGeom>
        </p:spPr>
      </p:pic>
      <p:pic>
        <p:nvPicPr>
          <p:cNvPr id="27" name="Picture 26">
            <a:extLst>
              <a:ext uri="{FF2B5EF4-FFF2-40B4-BE49-F238E27FC236}">
                <a16:creationId xmlns:a16="http://schemas.microsoft.com/office/drawing/2014/main" id="{B43D2CD9-BE82-04C4-5128-8E18D3CF183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4234" y="6332302"/>
            <a:ext cx="6741137" cy="3653509"/>
          </a:xfrm>
          <a:prstGeom prst="rect">
            <a:avLst/>
          </a:prstGeom>
        </p:spPr>
      </p:pic>
      <p:pic>
        <p:nvPicPr>
          <p:cNvPr id="29" name="Picture 28">
            <a:extLst>
              <a:ext uri="{FF2B5EF4-FFF2-40B4-BE49-F238E27FC236}">
                <a16:creationId xmlns:a16="http://schemas.microsoft.com/office/drawing/2014/main" id="{65FE691A-AF6A-4794-3DE2-A6E081C30D6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38987" y="225173"/>
            <a:ext cx="7972613" cy="9245280"/>
          </a:xfrm>
          <a:prstGeom prst="rect">
            <a:avLst/>
          </a:prstGeom>
        </p:spPr>
      </p:pic>
      <p:pic>
        <p:nvPicPr>
          <p:cNvPr id="30" name="Picture 29">
            <a:extLst>
              <a:ext uri="{FF2B5EF4-FFF2-40B4-BE49-F238E27FC236}">
                <a16:creationId xmlns:a16="http://schemas.microsoft.com/office/drawing/2014/main" id="{D7D30CE6-D21D-29D5-9567-D665C5053BA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3115" y="207692"/>
            <a:ext cx="2059515" cy="1202008"/>
          </a:xfrm>
          <a:prstGeom prst="rect">
            <a:avLst/>
          </a:prstGeom>
        </p:spPr>
      </p:pic>
      <p:sp>
        <p:nvSpPr>
          <p:cNvPr id="31" name="TextBox 12">
            <a:extLst>
              <a:ext uri="{FF2B5EF4-FFF2-40B4-BE49-F238E27FC236}">
                <a16:creationId xmlns:a16="http://schemas.microsoft.com/office/drawing/2014/main" id="{F975ED91-542E-EE63-C09B-2BCF1C78948F}"/>
              </a:ext>
            </a:extLst>
          </p:cNvPr>
          <p:cNvSpPr txBox="1"/>
          <p:nvPr/>
        </p:nvSpPr>
        <p:spPr>
          <a:xfrm>
            <a:off x="10096100" y="9563100"/>
            <a:ext cx="8572900" cy="524887"/>
          </a:xfrm>
          <a:prstGeom prst="rect">
            <a:avLst/>
          </a:prstGeom>
        </p:spPr>
        <p:txBody>
          <a:bodyPr lIns="0" tIns="0" rIns="0" bIns="0" rtlCol="0" anchor="t">
            <a:spAutoFit/>
          </a:bodyPr>
          <a:lstStyle/>
          <a:p>
            <a:pPr marL="0" marR="0" lvl="0" indent="0" algn="ctr" defTabSz="914400" rtl="0" eaLnBrk="1" fontAlgn="auto" latinLnBrk="0" hangingPunct="1">
              <a:lnSpc>
                <a:spcPts val="4341"/>
              </a:lnSpc>
              <a:spcBef>
                <a:spcPts val="0"/>
              </a:spcBef>
              <a:spcAft>
                <a:spcPts val="0"/>
              </a:spcAft>
              <a:buClrTx/>
              <a:buSzTx/>
              <a:buFontTx/>
              <a:buNone/>
              <a:tabLst/>
              <a:defRPr/>
            </a:pPr>
            <a:r>
              <a:rPr lang="en-US" sz="2500" dirty="0">
                <a:solidFill>
                  <a:srgbClr val="61C4C2"/>
                </a:solidFill>
                <a:latin typeface="Josefin Sans Regular"/>
              </a:rPr>
              <a:t>THIẾT KẾ</a:t>
            </a:r>
            <a:r>
              <a:rPr kumimoji="0" lang="en-US" sz="2500" b="0" i="0" u="none" strike="noStrike" kern="1200" cap="none" spc="0" normalizeH="0" baseline="0" noProof="0" dirty="0">
                <a:ln>
                  <a:noFill/>
                </a:ln>
                <a:solidFill>
                  <a:srgbClr val="61C4C2"/>
                </a:solidFill>
                <a:effectLst/>
                <a:uLnTx/>
                <a:uFillTx/>
                <a:latin typeface="Josefin Sans Regular"/>
                <a:ea typeface="+mn-ea"/>
                <a:cs typeface="+mn-cs"/>
              </a:rPr>
              <a:t> HỆ THỐNG</a:t>
            </a:r>
          </a:p>
        </p:txBody>
      </p:sp>
    </p:spTree>
    <p:extLst>
      <p:ext uri="{BB962C8B-B14F-4D97-AF65-F5344CB8AC3E}">
        <p14:creationId xmlns:p14="http://schemas.microsoft.com/office/powerpoint/2010/main" val="188190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692641">
            <a:off x="1886723" y="-2288079"/>
            <a:ext cx="14137151" cy="14649897"/>
          </a:xfrm>
          <a:prstGeom prst="rect">
            <a:avLst/>
          </a:prstGeom>
        </p:spPr>
      </p:pic>
      <p:pic>
        <p:nvPicPr>
          <p:cNvPr id="3" name="Picture 3"/>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816729" y="5468715"/>
            <a:ext cx="5328508" cy="5521770"/>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48884" y="8667750"/>
            <a:ext cx="2306858" cy="2390526"/>
          </a:xfrm>
          <a:prstGeom prst="rect">
            <a:avLst/>
          </a:prstGeom>
        </p:spPr>
      </p:pic>
      <p:pic>
        <p:nvPicPr>
          <p:cNvPr id="5" name="Picture 5"/>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12967898" y="-2126071"/>
            <a:ext cx="6088708" cy="6309542"/>
          </a:xfrm>
          <a:prstGeom prst="rect">
            <a:avLst/>
          </a:prstGeom>
        </p:spPr>
      </p:pic>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6449029">
            <a:off x="16729013" y="2010975"/>
            <a:ext cx="1828804" cy="1895134"/>
          </a:xfrm>
          <a:prstGeom prst="rect">
            <a:avLst/>
          </a:prstGeom>
        </p:spPr>
      </p:pic>
      <p:grpSp>
        <p:nvGrpSpPr>
          <p:cNvPr id="7" name="Group 7"/>
          <p:cNvGrpSpPr/>
          <p:nvPr/>
        </p:nvGrpSpPr>
        <p:grpSpPr>
          <a:xfrm>
            <a:off x="16687800" y="1028700"/>
            <a:ext cx="571500" cy="5715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9" name="Group 9"/>
          <p:cNvGrpSpPr/>
          <p:nvPr/>
        </p:nvGrpSpPr>
        <p:grpSpPr>
          <a:xfrm>
            <a:off x="-152400" y="8077200"/>
            <a:ext cx="1181100" cy="11811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1" name="Group 11"/>
          <p:cNvGrpSpPr/>
          <p:nvPr/>
        </p:nvGrpSpPr>
        <p:grpSpPr>
          <a:xfrm>
            <a:off x="1181766" y="4715734"/>
            <a:ext cx="15924467" cy="1661597"/>
            <a:chOff x="0" y="960531"/>
            <a:chExt cx="17268446" cy="1802779"/>
          </a:xfrm>
        </p:grpSpPr>
        <p:sp>
          <p:nvSpPr>
            <p:cNvPr id="12" name="TextBox 12"/>
            <p:cNvSpPr txBox="1"/>
            <p:nvPr/>
          </p:nvSpPr>
          <p:spPr>
            <a:xfrm>
              <a:off x="0" y="960531"/>
              <a:ext cx="17268446" cy="1168747"/>
            </a:xfrm>
            <a:prstGeom prst="rect">
              <a:avLst/>
            </a:prstGeom>
          </p:spPr>
          <p:txBody>
            <a:bodyPr lIns="0" tIns="0" rIns="0" bIns="0" rtlCol="0" anchor="t">
              <a:spAutoFit/>
            </a:bodyPr>
            <a:lstStyle/>
            <a:p>
              <a:pPr marL="0" marR="0" lvl="0" indent="0" algn="ctr" defTabSz="914400" rtl="0" eaLnBrk="1" fontAlgn="auto" latinLnBrk="0" hangingPunct="1">
                <a:lnSpc>
                  <a:spcPts val="8799"/>
                </a:lnSpc>
                <a:spcBef>
                  <a:spcPts val="0"/>
                </a:spcBef>
                <a:spcAft>
                  <a:spcPts val="0"/>
                </a:spcAft>
                <a:buClrTx/>
                <a:buSzTx/>
                <a:buFontTx/>
                <a:buNone/>
                <a:tabLst/>
                <a:defRPr/>
              </a:pPr>
              <a:r>
                <a:rPr lang="en-US" sz="6000" spc="879" dirty="0">
                  <a:solidFill>
                    <a:srgbClr val="6BD4CD"/>
                  </a:solidFill>
                  <a:latin typeface="Josefin Sans Regular Bold"/>
                </a:rPr>
                <a:t>CÀI ĐẶT</a:t>
              </a:r>
              <a:r>
                <a:rPr kumimoji="0" lang="en-US" sz="6000" b="0" i="0" u="none" strike="noStrike" kern="1200" cap="none" spc="879" normalizeH="0" baseline="0" noProof="0" dirty="0">
                  <a:ln>
                    <a:noFill/>
                  </a:ln>
                  <a:solidFill>
                    <a:srgbClr val="6BD4CD"/>
                  </a:solidFill>
                  <a:effectLst/>
                  <a:uLnTx/>
                  <a:uFillTx/>
                  <a:latin typeface="Josefin Sans Regular Bold"/>
                  <a:ea typeface="+mn-ea"/>
                  <a:cs typeface="+mn-cs"/>
                </a:rPr>
                <a:t> HỆ THỐNG</a:t>
              </a:r>
            </a:p>
          </p:txBody>
        </p:sp>
        <p:sp>
          <p:nvSpPr>
            <p:cNvPr id="13" name="TextBox 13"/>
            <p:cNvSpPr txBox="1"/>
            <p:nvPr/>
          </p:nvSpPr>
          <p:spPr>
            <a:xfrm>
              <a:off x="0" y="2027211"/>
              <a:ext cx="17268446" cy="736099"/>
            </a:xfrm>
            <a:prstGeom prst="rect">
              <a:avLst/>
            </a:prstGeom>
          </p:spPr>
          <p:txBody>
            <a:bodyPr lIns="0" tIns="0" rIns="0" bIns="0" rtlCol="0" anchor="t">
              <a:spAutoFit/>
            </a:bodyPr>
            <a:lstStyle/>
            <a:p>
              <a:pPr marL="0" marR="0" lvl="0" indent="0" algn="ctr" defTabSz="914400" rtl="0" eaLnBrk="1" fontAlgn="auto" latinLnBrk="0" hangingPunct="1">
                <a:lnSpc>
                  <a:spcPts val="4320"/>
                </a:lnSpc>
                <a:spcBef>
                  <a:spcPts val="0"/>
                </a:spcBef>
                <a:spcAft>
                  <a:spcPts val="0"/>
                </a:spcAft>
                <a:buClrTx/>
                <a:buSzTx/>
                <a:buFontTx/>
                <a:buNone/>
                <a:tabLst/>
                <a:defRPr/>
              </a:pPr>
              <a:endParaRPr kumimoji="0" lang="en-US" sz="3600" b="0" i="0" u="none" strike="noStrike" kern="1200" cap="none" spc="359" normalizeH="0" baseline="0" noProof="0" dirty="0">
                <a:ln>
                  <a:noFill/>
                </a:ln>
                <a:solidFill>
                  <a:srgbClr val="6BD4CD"/>
                </a:solidFill>
                <a:effectLst/>
                <a:uLnTx/>
                <a:uFillTx/>
                <a:latin typeface="Josefin Sans Regular"/>
                <a:ea typeface="+mn-ea"/>
                <a:cs typeface="+mn-cs"/>
              </a:endParaRPr>
            </a:p>
          </p:txBody>
        </p:sp>
      </p:grpSp>
      <p:pic>
        <p:nvPicPr>
          <p:cNvPr id="15" name="Picture 14">
            <a:extLst>
              <a:ext uri="{FF2B5EF4-FFF2-40B4-BE49-F238E27FC236}">
                <a16:creationId xmlns:a16="http://schemas.microsoft.com/office/drawing/2014/main" id="{3711FD36-9289-C116-703C-97D674A334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3115" y="207692"/>
            <a:ext cx="2059515" cy="1202008"/>
          </a:xfrm>
          <a:prstGeom prst="rect">
            <a:avLst/>
          </a:prstGeom>
        </p:spPr>
      </p:pic>
    </p:spTree>
    <p:extLst>
      <p:ext uri="{BB962C8B-B14F-4D97-AF65-F5344CB8AC3E}">
        <p14:creationId xmlns:p14="http://schemas.microsoft.com/office/powerpoint/2010/main" val="620007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737344">
            <a:off x="8756702" y="-7215409"/>
            <a:ext cx="11223440" cy="11630507"/>
          </a:xfrm>
          <a:prstGeom prst="rect">
            <a:avLst/>
          </a:prstGeom>
        </p:spPr>
      </p:pic>
      <p:pic>
        <p:nvPicPr>
          <p:cNvPr id="3" name="Picture 3"/>
          <p:cNvPicPr>
            <a:picLocks noChangeAspect="1"/>
          </p:cNvPicPr>
          <p:nvPr/>
        </p:nvPicPr>
        <p:blipFill>
          <a:blip r:embed="rId5">
            <a:alphaModFix amt="19999"/>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769280">
            <a:off x="9346585" y="4866771"/>
            <a:ext cx="7703445" cy="7982845"/>
          </a:xfrm>
          <a:prstGeom prst="rect">
            <a:avLst/>
          </a:prstGeom>
        </p:spPr>
      </p:pic>
      <p:pic>
        <p:nvPicPr>
          <p:cNvPr id="4" name="Picture 4"/>
          <p:cNvPicPr>
            <a:picLocks noChangeAspect="1"/>
          </p:cNvPicPr>
          <p:nvPr/>
        </p:nvPicPr>
        <p:blipFill>
          <a:blip r:embed="rId5">
            <a:alphaModFix amt="19999"/>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49909">
            <a:off x="-1445661" y="-889124"/>
            <a:ext cx="5359726" cy="5554120"/>
          </a:xfrm>
          <a:prstGeom prst="rect">
            <a:avLst/>
          </a:prstGeom>
        </p:spPr>
      </p:pic>
      <p:pic>
        <p:nvPicPr>
          <p:cNvPr id="5" name="Picture 5"/>
          <p:cNvPicPr>
            <a:picLocks noChangeAspect="1"/>
          </p:cNvPicPr>
          <p:nvPr/>
        </p:nvPicPr>
        <p:blipFill>
          <a:blip r:embed="rId5">
            <a:alphaModFix amt="19999"/>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7381687">
            <a:off x="-1391985" y="2028311"/>
            <a:ext cx="11649703" cy="12072231"/>
          </a:xfrm>
          <a:prstGeom prst="rect">
            <a:avLst/>
          </a:prstGeom>
        </p:spPr>
      </p:pic>
      <p:grpSp>
        <p:nvGrpSpPr>
          <p:cNvPr id="6" name="Group 6"/>
          <p:cNvGrpSpPr/>
          <p:nvPr/>
        </p:nvGrpSpPr>
        <p:grpSpPr>
          <a:xfrm>
            <a:off x="-320056" y="8324850"/>
            <a:ext cx="1348756" cy="1348756"/>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6687800" y="457200"/>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0" name="Group 10"/>
          <p:cNvGrpSpPr/>
          <p:nvPr/>
        </p:nvGrpSpPr>
        <p:grpSpPr>
          <a:xfrm>
            <a:off x="1062752" y="3459209"/>
            <a:ext cx="3334150" cy="3904939"/>
            <a:chOff x="0" y="0"/>
            <a:chExt cx="4445533" cy="5206585"/>
          </a:xfrm>
        </p:grpSpPr>
        <p:pic>
          <p:nvPicPr>
            <p:cNvPr id="11" name="Picture 1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03369" y="0"/>
              <a:ext cx="3838795" cy="3978026"/>
            </a:xfrm>
            <a:prstGeom prst="rect">
              <a:avLst/>
            </a:prstGeom>
          </p:spPr>
        </p:pic>
        <p:sp>
          <p:nvSpPr>
            <p:cNvPr id="12" name="TextBox 12"/>
            <p:cNvSpPr txBox="1"/>
            <p:nvPr/>
          </p:nvSpPr>
          <p:spPr>
            <a:xfrm>
              <a:off x="0" y="4513641"/>
              <a:ext cx="4445533" cy="700088"/>
            </a:xfrm>
            <a:prstGeom prst="rect">
              <a:avLst/>
            </a:prstGeom>
          </p:spPr>
          <p:txBody>
            <a:bodyPr lIns="0" tIns="0" rIns="0" bIns="0" rtlCol="0" anchor="t">
              <a:spAutoFit/>
            </a:bodyPr>
            <a:lstStyle/>
            <a:p>
              <a:pPr algn="ctr">
                <a:lnSpc>
                  <a:spcPts val="4500"/>
                </a:lnSpc>
              </a:pPr>
              <a:r>
                <a:rPr lang="en-US" sz="3000">
                  <a:solidFill>
                    <a:srgbClr val="6BD4CD"/>
                  </a:solidFill>
                  <a:latin typeface="Josefin Sans Regular"/>
                </a:rPr>
                <a:t>Khái niệm</a:t>
              </a:r>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52128">
            <a:off x="17306081" y="408561"/>
            <a:ext cx="2085489" cy="2161129"/>
          </a:xfrm>
          <a:prstGeom prst="rect">
            <a:avLst/>
          </a:prstGeom>
        </p:spPr>
      </p:pic>
      <p:grpSp>
        <p:nvGrpSpPr>
          <p:cNvPr id="14" name="Group 14"/>
          <p:cNvGrpSpPr/>
          <p:nvPr/>
        </p:nvGrpSpPr>
        <p:grpSpPr>
          <a:xfrm>
            <a:off x="13783125" y="3511420"/>
            <a:ext cx="3334150" cy="3881248"/>
            <a:chOff x="143967" y="394983"/>
            <a:chExt cx="4445533" cy="5174997"/>
          </a:xfrm>
        </p:grpSpPr>
        <p:pic>
          <p:nvPicPr>
            <p:cNvPr id="15" name="Picture 1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4627411">
              <a:off x="447335" y="325368"/>
              <a:ext cx="3838795" cy="3978026"/>
            </a:xfrm>
            <a:prstGeom prst="rect">
              <a:avLst/>
            </a:prstGeom>
          </p:spPr>
        </p:pic>
        <p:sp>
          <p:nvSpPr>
            <p:cNvPr id="16" name="TextBox 16"/>
            <p:cNvSpPr txBox="1"/>
            <p:nvPr/>
          </p:nvSpPr>
          <p:spPr>
            <a:xfrm>
              <a:off x="143967" y="4839011"/>
              <a:ext cx="4445533" cy="730969"/>
            </a:xfrm>
            <a:prstGeom prst="rect">
              <a:avLst/>
            </a:prstGeom>
          </p:spPr>
          <p:txBody>
            <a:bodyPr lIns="0" tIns="0" rIns="0" bIns="0" rtlCol="0" anchor="t">
              <a:spAutoFit/>
            </a:bodyPr>
            <a:lstStyle/>
            <a:p>
              <a:pPr algn="ctr">
                <a:lnSpc>
                  <a:spcPts val="4500"/>
                </a:lnSpc>
              </a:pPr>
              <a:r>
                <a:rPr lang="en-US" sz="3000" dirty="0" err="1">
                  <a:solidFill>
                    <a:srgbClr val="6BD4CD"/>
                  </a:solidFill>
                  <a:latin typeface="Josefin Sans Regular"/>
                </a:rPr>
                <a:t>Phản</a:t>
              </a:r>
              <a:r>
                <a:rPr lang="en-US" sz="3000" dirty="0">
                  <a:solidFill>
                    <a:srgbClr val="6BD4CD"/>
                  </a:solidFill>
                  <a:latin typeface="Josefin Sans Regular"/>
                </a:rPr>
                <a:t> </a:t>
              </a:r>
              <a:r>
                <a:rPr lang="en-US" sz="3000" dirty="0" err="1">
                  <a:solidFill>
                    <a:srgbClr val="6BD4CD"/>
                  </a:solidFill>
                  <a:latin typeface="Josefin Sans Regular"/>
                </a:rPr>
                <a:t>hồi</a:t>
              </a:r>
              <a:r>
                <a:rPr lang="en-US" sz="3000" dirty="0">
                  <a:solidFill>
                    <a:srgbClr val="6BD4CD"/>
                  </a:solidFill>
                  <a:latin typeface="Josefin Sans Regular"/>
                </a:rPr>
                <a:t> </a:t>
              </a:r>
              <a:r>
                <a:rPr lang="en-US" sz="3000" dirty="0" err="1">
                  <a:solidFill>
                    <a:srgbClr val="6BD4CD"/>
                  </a:solidFill>
                  <a:latin typeface="Josefin Sans Regular"/>
                </a:rPr>
                <a:t>từ</a:t>
              </a:r>
              <a:endParaRPr lang="en-US" sz="3000" dirty="0">
                <a:solidFill>
                  <a:srgbClr val="6BD4CD"/>
                </a:solidFill>
                <a:latin typeface="Josefin Sans Regular"/>
              </a:endParaRPr>
            </a:p>
          </p:txBody>
        </p:sp>
      </p:grpSp>
      <p:grpSp>
        <p:nvGrpSpPr>
          <p:cNvPr id="17" name="Group 17"/>
          <p:cNvGrpSpPr/>
          <p:nvPr/>
        </p:nvGrpSpPr>
        <p:grpSpPr>
          <a:xfrm>
            <a:off x="5045015" y="3054660"/>
            <a:ext cx="3849872" cy="4309487"/>
            <a:chOff x="0" y="0"/>
            <a:chExt cx="5133163" cy="5745983"/>
          </a:xfrm>
        </p:grpSpPr>
        <p:pic>
          <p:nvPicPr>
            <p:cNvPr id="18" name="Picture 1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4068716">
              <a:off x="647184" y="539398"/>
              <a:ext cx="3838795" cy="3978026"/>
            </a:xfrm>
            <a:prstGeom prst="rect">
              <a:avLst/>
            </a:prstGeom>
          </p:spPr>
        </p:pic>
        <p:sp>
          <p:nvSpPr>
            <p:cNvPr id="19" name="TextBox 19"/>
            <p:cNvSpPr txBox="1"/>
            <p:nvPr/>
          </p:nvSpPr>
          <p:spPr>
            <a:xfrm>
              <a:off x="343815" y="5053039"/>
              <a:ext cx="4445533" cy="700088"/>
            </a:xfrm>
            <a:prstGeom prst="rect">
              <a:avLst/>
            </a:prstGeom>
          </p:spPr>
          <p:txBody>
            <a:bodyPr lIns="0" tIns="0" rIns="0" bIns="0" rtlCol="0" anchor="t">
              <a:spAutoFit/>
            </a:bodyPr>
            <a:lstStyle/>
            <a:p>
              <a:pPr algn="ctr">
                <a:lnSpc>
                  <a:spcPts val="4500"/>
                </a:lnSpc>
              </a:pPr>
              <a:r>
                <a:rPr lang="en-US" sz="3000">
                  <a:solidFill>
                    <a:srgbClr val="6BD4CD"/>
                  </a:solidFill>
                  <a:latin typeface="Josefin Sans Regular"/>
                </a:rPr>
                <a:t>Sản xuất</a:t>
              </a:r>
            </a:p>
          </p:txBody>
        </p:sp>
      </p:grpSp>
      <p:grpSp>
        <p:nvGrpSpPr>
          <p:cNvPr id="20" name="Group 20"/>
          <p:cNvGrpSpPr/>
          <p:nvPr/>
        </p:nvGrpSpPr>
        <p:grpSpPr>
          <a:xfrm>
            <a:off x="9198538" y="2922853"/>
            <a:ext cx="4023075" cy="4441295"/>
            <a:chOff x="0" y="0"/>
            <a:chExt cx="5364100" cy="5921727"/>
          </a:xfrm>
        </p:grpSpPr>
        <p:pic>
          <p:nvPicPr>
            <p:cNvPr id="21" name="Picture 2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8878499">
              <a:off x="762652" y="715142"/>
              <a:ext cx="3838795" cy="3978026"/>
            </a:xfrm>
            <a:prstGeom prst="rect">
              <a:avLst/>
            </a:prstGeom>
          </p:spPr>
        </p:pic>
        <p:sp>
          <p:nvSpPr>
            <p:cNvPr id="22" name="TextBox 22"/>
            <p:cNvSpPr txBox="1"/>
            <p:nvPr/>
          </p:nvSpPr>
          <p:spPr>
            <a:xfrm>
              <a:off x="459283" y="5228783"/>
              <a:ext cx="4445533" cy="700088"/>
            </a:xfrm>
            <a:prstGeom prst="rect">
              <a:avLst/>
            </a:prstGeom>
          </p:spPr>
          <p:txBody>
            <a:bodyPr lIns="0" tIns="0" rIns="0" bIns="0" rtlCol="0" anchor="t">
              <a:spAutoFit/>
            </a:bodyPr>
            <a:lstStyle/>
            <a:p>
              <a:pPr algn="ctr">
                <a:lnSpc>
                  <a:spcPts val="4500"/>
                </a:lnSpc>
              </a:pPr>
              <a:r>
                <a:rPr lang="en-US" sz="3000">
                  <a:solidFill>
                    <a:srgbClr val="6BD4CD"/>
                  </a:solidFill>
                  <a:latin typeface="Josefin Sans Regular"/>
                </a:rPr>
                <a:t>Thử nghiệm</a:t>
              </a:r>
            </a:p>
          </p:txBody>
        </p:sp>
      </p:grpSp>
      <p:pic>
        <p:nvPicPr>
          <p:cNvPr id="25" name="Picture 4">
            <a:extLst>
              <a:ext uri="{FF2B5EF4-FFF2-40B4-BE49-F238E27FC236}">
                <a16:creationId xmlns:a16="http://schemas.microsoft.com/office/drawing/2014/main" id="{4D9F766E-450C-1C97-7618-33E53A2BE0AF}"/>
              </a:ext>
            </a:extLst>
          </p:cNvPr>
          <p:cNvPicPr>
            <a:picLocks noChangeAspect="1"/>
          </p:cNvPicPr>
          <p:nvPr/>
        </p:nvPicPr>
        <p:blipFill>
          <a:blip r:embed="rId5">
            <a:alphaModFix amt="19999"/>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49909">
            <a:off x="-1368744" y="-790459"/>
            <a:ext cx="5359726" cy="5554120"/>
          </a:xfrm>
          <a:prstGeom prst="rect">
            <a:avLst/>
          </a:prstGeom>
        </p:spPr>
      </p:pic>
      <p:pic>
        <p:nvPicPr>
          <p:cNvPr id="26" name="Picture 5">
            <a:extLst>
              <a:ext uri="{FF2B5EF4-FFF2-40B4-BE49-F238E27FC236}">
                <a16:creationId xmlns:a16="http://schemas.microsoft.com/office/drawing/2014/main" id="{703EEFC5-7F21-D6ED-DF49-D971DB19E986}"/>
              </a:ext>
            </a:extLst>
          </p:cNvPr>
          <p:cNvPicPr>
            <a:picLocks noChangeAspect="1"/>
          </p:cNvPicPr>
          <p:nvPr/>
        </p:nvPicPr>
        <p:blipFill>
          <a:blip r:embed="rId5">
            <a:alphaModFix amt="19999"/>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7381687">
            <a:off x="-1427949" y="2137447"/>
            <a:ext cx="11649703" cy="12072231"/>
          </a:xfrm>
          <a:prstGeom prst="rect">
            <a:avLst/>
          </a:prstGeom>
        </p:spPr>
      </p:pic>
      <p:grpSp>
        <p:nvGrpSpPr>
          <p:cNvPr id="27" name="Group 10">
            <a:extLst>
              <a:ext uri="{FF2B5EF4-FFF2-40B4-BE49-F238E27FC236}">
                <a16:creationId xmlns:a16="http://schemas.microsoft.com/office/drawing/2014/main" id="{5ACFA8CC-A844-01E0-430D-6B98BB0166D0}"/>
              </a:ext>
            </a:extLst>
          </p:cNvPr>
          <p:cNvGrpSpPr/>
          <p:nvPr/>
        </p:nvGrpSpPr>
        <p:grpSpPr>
          <a:xfrm>
            <a:off x="1139669" y="3557874"/>
            <a:ext cx="3334150" cy="3904939"/>
            <a:chOff x="0" y="0"/>
            <a:chExt cx="4445533" cy="5206585"/>
          </a:xfrm>
        </p:grpSpPr>
        <p:pic>
          <p:nvPicPr>
            <p:cNvPr id="28" name="Picture 11">
              <a:extLst>
                <a:ext uri="{FF2B5EF4-FFF2-40B4-BE49-F238E27FC236}">
                  <a16:creationId xmlns:a16="http://schemas.microsoft.com/office/drawing/2014/main" id="{8DC3B8E1-D5CA-0054-B52C-02DFD12088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03369" y="0"/>
              <a:ext cx="3838795" cy="3978026"/>
            </a:xfrm>
            <a:prstGeom prst="rect">
              <a:avLst/>
            </a:prstGeom>
          </p:spPr>
        </p:pic>
        <p:sp>
          <p:nvSpPr>
            <p:cNvPr id="29" name="TextBox 12">
              <a:extLst>
                <a:ext uri="{FF2B5EF4-FFF2-40B4-BE49-F238E27FC236}">
                  <a16:creationId xmlns:a16="http://schemas.microsoft.com/office/drawing/2014/main" id="{A0995660-9E75-9C51-0960-7F9E6411E835}"/>
                </a:ext>
              </a:extLst>
            </p:cNvPr>
            <p:cNvSpPr txBox="1"/>
            <p:nvPr/>
          </p:nvSpPr>
          <p:spPr>
            <a:xfrm>
              <a:off x="0" y="4513641"/>
              <a:ext cx="4445533" cy="700088"/>
            </a:xfrm>
            <a:prstGeom prst="rect">
              <a:avLst/>
            </a:prstGeom>
          </p:spPr>
          <p:txBody>
            <a:bodyPr lIns="0" tIns="0" rIns="0" bIns="0" rtlCol="0" anchor="t">
              <a:spAutoFit/>
            </a:bodyPr>
            <a:lstStyle/>
            <a:p>
              <a:pPr algn="ctr">
                <a:lnSpc>
                  <a:spcPts val="4500"/>
                </a:lnSpc>
              </a:pPr>
              <a:r>
                <a:rPr lang="en-US" sz="3000">
                  <a:solidFill>
                    <a:srgbClr val="6BD4CD"/>
                  </a:solidFill>
                  <a:latin typeface="Josefin Sans Regular"/>
                </a:rPr>
                <a:t>Khái niệm</a:t>
              </a:r>
            </a:p>
          </p:txBody>
        </p:sp>
      </p:grpSp>
      <p:grpSp>
        <p:nvGrpSpPr>
          <p:cNvPr id="30" name="Group 17">
            <a:extLst>
              <a:ext uri="{FF2B5EF4-FFF2-40B4-BE49-F238E27FC236}">
                <a16:creationId xmlns:a16="http://schemas.microsoft.com/office/drawing/2014/main" id="{B97AF470-9427-2E50-467E-0F25592D0D76}"/>
              </a:ext>
            </a:extLst>
          </p:cNvPr>
          <p:cNvGrpSpPr/>
          <p:nvPr/>
        </p:nvGrpSpPr>
        <p:grpSpPr>
          <a:xfrm>
            <a:off x="5121932" y="3153325"/>
            <a:ext cx="3849872" cy="4309487"/>
            <a:chOff x="0" y="0"/>
            <a:chExt cx="5133163" cy="5745983"/>
          </a:xfrm>
        </p:grpSpPr>
        <p:pic>
          <p:nvPicPr>
            <p:cNvPr id="31" name="Picture 18">
              <a:extLst>
                <a:ext uri="{FF2B5EF4-FFF2-40B4-BE49-F238E27FC236}">
                  <a16:creationId xmlns:a16="http://schemas.microsoft.com/office/drawing/2014/main" id="{8C8EE57C-BCB6-4CEB-03BC-979F4B9181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4068716">
              <a:off x="647184" y="539398"/>
              <a:ext cx="3838795" cy="3978026"/>
            </a:xfrm>
            <a:prstGeom prst="rect">
              <a:avLst/>
            </a:prstGeom>
          </p:spPr>
        </p:pic>
        <p:sp>
          <p:nvSpPr>
            <p:cNvPr id="32" name="TextBox 19">
              <a:extLst>
                <a:ext uri="{FF2B5EF4-FFF2-40B4-BE49-F238E27FC236}">
                  <a16:creationId xmlns:a16="http://schemas.microsoft.com/office/drawing/2014/main" id="{11228DEA-5712-AED0-DA94-89CCCE2FBC8C}"/>
                </a:ext>
              </a:extLst>
            </p:cNvPr>
            <p:cNvSpPr txBox="1"/>
            <p:nvPr/>
          </p:nvSpPr>
          <p:spPr>
            <a:xfrm>
              <a:off x="343815" y="5053039"/>
              <a:ext cx="4445533" cy="700088"/>
            </a:xfrm>
            <a:prstGeom prst="rect">
              <a:avLst/>
            </a:prstGeom>
          </p:spPr>
          <p:txBody>
            <a:bodyPr lIns="0" tIns="0" rIns="0" bIns="0" rtlCol="0" anchor="t">
              <a:spAutoFit/>
            </a:bodyPr>
            <a:lstStyle/>
            <a:p>
              <a:pPr algn="ctr">
                <a:lnSpc>
                  <a:spcPts val="4500"/>
                </a:lnSpc>
              </a:pPr>
              <a:r>
                <a:rPr lang="en-US" sz="3000">
                  <a:solidFill>
                    <a:srgbClr val="6BD4CD"/>
                  </a:solidFill>
                  <a:latin typeface="Josefin Sans Regular"/>
                </a:rPr>
                <a:t>Sản xuất</a:t>
              </a:r>
            </a:p>
          </p:txBody>
        </p:sp>
      </p:grpSp>
      <p:grpSp>
        <p:nvGrpSpPr>
          <p:cNvPr id="33" name="Group 20">
            <a:extLst>
              <a:ext uri="{FF2B5EF4-FFF2-40B4-BE49-F238E27FC236}">
                <a16:creationId xmlns:a16="http://schemas.microsoft.com/office/drawing/2014/main" id="{D6A42BDC-F87A-10F8-FCFB-CD56CA050008}"/>
              </a:ext>
            </a:extLst>
          </p:cNvPr>
          <p:cNvGrpSpPr/>
          <p:nvPr/>
        </p:nvGrpSpPr>
        <p:grpSpPr>
          <a:xfrm>
            <a:off x="9275455" y="3021518"/>
            <a:ext cx="4023075" cy="4441295"/>
            <a:chOff x="0" y="0"/>
            <a:chExt cx="5364100" cy="5921727"/>
          </a:xfrm>
        </p:grpSpPr>
        <p:pic>
          <p:nvPicPr>
            <p:cNvPr id="34" name="Picture 21">
              <a:extLst>
                <a:ext uri="{FF2B5EF4-FFF2-40B4-BE49-F238E27FC236}">
                  <a16:creationId xmlns:a16="http://schemas.microsoft.com/office/drawing/2014/main" id="{1A146964-2192-5F60-2A11-D7AF25B73B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8878499">
              <a:off x="762652" y="715142"/>
              <a:ext cx="3838795" cy="3978026"/>
            </a:xfrm>
            <a:prstGeom prst="rect">
              <a:avLst/>
            </a:prstGeom>
          </p:spPr>
        </p:pic>
        <p:sp>
          <p:nvSpPr>
            <p:cNvPr id="35" name="TextBox 22">
              <a:extLst>
                <a:ext uri="{FF2B5EF4-FFF2-40B4-BE49-F238E27FC236}">
                  <a16:creationId xmlns:a16="http://schemas.microsoft.com/office/drawing/2014/main" id="{A7AE70F9-DC99-B4EC-ADA9-E127C1A4A2D9}"/>
                </a:ext>
              </a:extLst>
            </p:cNvPr>
            <p:cNvSpPr txBox="1"/>
            <p:nvPr/>
          </p:nvSpPr>
          <p:spPr>
            <a:xfrm>
              <a:off x="459283" y="5228783"/>
              <a:ext cx="4445533" cy="700088"/>
            </a:xfrm>
            <a:prstGeom prst="rect">
              <a:avLst/>
            </a:prstGeom>
          </p:spPr>
          <p:txBody>
            <a:bodyPr lIns="0" tIns="0" rIns="0" bIns="0" rtlCol="0" anchor="t">
              <a:spAutoFit/>
            </a:bodyPr>
            <a:lstStyle/>
            <a:p>
              <a:pPr algn="ctr">
                <a:lnSpc>
                  <a:spcPts val="4500"/>
                </a:lnSpc>
              </a:pPr>
              <a:r>
                <a:rPr lang="en-US" sz="3000">
                  <a:solidFill>
                    <a:srgbClr val="6BD4CD"/>
                  </a:solidFill>
                  <a:latin typeface="Josefin Sans Regular"/>
                </a:rPr>
                <a:t>Thử nghiệm</a:t>
              </a:r>
            </a:p>
          </p:txBody>
        </p:sp>
      </p:grpSp>
      <p:pic>
        <p:nvPicPr>
          <p:cNvPr id="36" name="Picture 3">
            <a:extLst>
              <a:ext uri="{FF2B5EF4-FFF2-40B4-BE49-F238E27FC236}">
                <a16:creationId xmlns:a16="http://schemas.microsoft.com/office/drawing/2014/main" id="{23779764-5EB4-F244-3B5D-0D8836D2A966}"/>
              </a:ext>
            </a:extLst>
          </p:cNvPr>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769280">
            <a:off x="13646141" y="5813236"/>
            <a:ext cx="7703445" cy="7982845"/>
          </a:xfrm>
          <a:prstGeom prst="rect">
            <a:avLst/>
          </a:prstGeom>
        </p:spPr>
      </p:pic>
      <p:pic>
        <p:nvPicPr>
          <p:cNvPr id="40" name="Picture 4">
            <a:extLst>
              <a:ext uri="{FF2B5EF4-FFF2-40B4-BE49-F238E27FC236}">
                <a16:creationId xmlns:a16="http://schemas.microsoft.com/office/drawing/2014/main" id="{FDA56834-26CA-086E-DEE0-BFB14D9F501D}"/>
              </a:ext>
            </a:extLst>
          </p:cNvPr>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49909">
            <a:off x="-1368745" y="-771409"/>
            <a:ext cx="5359726" cy="5554120"/>
          </a:xfrm>
          <a:prstGeom prst="rect">
            <a:avLst/>
          </a:prstGeom>
        </p:spPr>
      </p:pic>
      <p:pic>
        <p:nvPicPr>
          <p:cNvPr id="41" name="Picture 5">
            <a:extLst>
              <a:ext uri="{FF2B5EF4-FFF2-40B4-BE49-F238E27FC236}">
                <a16:creationId xmlns:a16="http://schemas.microsoft.com/office/drawing/2014/main" id="{B33EBB2F-C956-BB08-12B2-5B22DA16E953}"/>
              </a:ext>
            </a:extLst>
          </p:cNvPr>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381687">
            <a:off x="-3933366" y="3527949"/>
            <a:ext cx="11649703" cy="12072231"/>
          </a:xfrm>
          <a:prstGeom prst="rect">
            <a:avLst/>
          </a:prstGeom>
        </p:spPr>
      </p:pic>
      <p:pic>
        <p:nvPicPr>
          <p:cNvPr id="51" name="Picture 50">
            <a:extLst>
              <a:ext uri="{FF2B5EF4-FFF2-40B4-BE49-F238E27FC236}">
                <a16:creationId xmlns:a16="http://schemas.microsoft.com/office/drawing/2014/main" id="{BB1C9838-F7B6-85D6-35E4-3A363E59041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3115" y="207692"/>
            <a:ext cx="2059515" cy="1202008"/>
          </a:xfrm>
          <a:prstGeom prst="rect">
            <a:avLst/>
          </a:prstGeom>
        </p:spPr>
      </p:pic>
      <p:sp>
        <p:nvSpPr>
          <p:cNvPr id="52" name="TextBox 12">
            <a:extLst>
              <a:ext uri="{FF2B5EF4-FFF2-40B4-BE49-F238E27FC236}">
                <a16:creationId xmlns:a16="http://schemas.microsoft.com/office/drawing/2014/main" id="{BB89AB41-A3EC-F02D-C845-88C49BDE1985}"/>
              </a:ext>
            </a:extLst>
          </p:cNvPr>
          <p:cNvSpPr txBox="1"/>
          <p:nvPr/>
        </p:nvSpPr>
        <p:spPr>
          <a:xfrm>
            <a:off x="10096100" y="9563100"/>
            <a:ext cx="8572900" cy="524887"/>
          </a:xfrm>
          <a:prstGeom prst="rect">
            <a:avLst/>
          </a:prstGeom>
        </p:spPr>
        <p:txBody>
          <a:bodyPr lIns="0" tIns="0" rIns="0" bIns="0" rtlCol="0" anchor="t">
            <a:spAutoFit/>
          </a:bodyPr>
          <a:lstStyle/>
          <a:p>
            <a:pPr marL="0" marR="0" lvl="0" indent="0" algn="ctr" defTabSz="914400" rtl="0" eaLnBrk="1" fontAlgn="auto" latinLnBrk="0" hangingPunct="1">
              <a:lnSpc>
                <a:spcPts val="4341"/>
              </a:lnSpc>
              <a:spcBef>
                <a:spcPts val="0"/>
              </a:spcBef>
              <a:spcAft>
                <a:spcPts val="0"/>
              </a:spcAft>
              <a:buClrTx/>
              <a:buSzTx/>
              <a:buFontTx/>
              <a:buNone/>
              <a:tabLst/>
              <a:defRPr/>
            </a:pPr>
            <a:r>
              <a:rPr lang="en-US" sz="2500" dirty="0">
                <a:solidFill>
                  <a:srgbClr val="04345C"/>
                </a:solidFill>
                <a:latin typeface="Josefin Sans Regular"/>
              </a:rPr>
              <a:t>CÀI ĐẶT </a:t>
            </a:r>
            <a:r>
              <a:rPr kumimoji="0" lang="en-US" sz="2500" b="0" i="0" u="none" strike="noStrike" kern="1200" cap="none" spc="0" normalizeH="0" baseline="0" noProof="0" dirty="0">
                <a:ln>
                  <a:noFill/>
                </a:ln>
                <a:solidFill>
                  <a:srgbClr val="04345C"/>
                </a:solidFill>
                <a:effectLst/>
                <a:uLnTx/>
                <a:uFillTx/>
                <a:latin typeface="Josefin Sans Regular"/>
                <a:ea typeface="+mn-ea"/>
                <a:cs typeface="+mn-cs"/>
              </a:rPr>
              <a:t>HỆ THỐNG</a:t>
            </a:r>
          </a:p>
        </p:txBody>
      </p:sp>
      <p:grpSp>
        <p:nvGrpSpPr>
          <p:cNvPr id="64" name="Group 63">
            <a:extLst>
              <a:ext uri="{FF2B5EF4-FFF2-40B4-BE49-F238E27FC236}">
                <a16:creationId xmlns:a16="http://schemas.microsoft.com/office/drawing/2014/main" id="{FFDDED03-6D63-C41A-0F35-54D1601DFF33}"/>
              </a:ext>
            </a:extLst>
          </p:cNvPr>
          <p:cNvGrpSpPr/>
          <p:nvPr/>
        </p:nvGrpSpPr>
        <p:grpSpPr>
          <a:xfrm>
            <a:off x="1139668" y="2709781"/>
            <a:ext cx="3334150" cy="3933458"/>
            <a:chOff x="1139668" y="3576924"/>
            <a:chExt cx="3334150" cy="3933458"/>
          </a:xfrm>
        </p:grpSpPr>
        <p:grpSp>
          <p:nvGrpSpPr>
            <p:cNvPr id="42" name="Group 10">
              <a:extLst>
                <a:ext uri="{FF2B5EF4-FFF2-40B4-BE49-F238E27FC236}">
                  <a16:creationId xmlns:a16="http://schemas.microsoft.com/office/drawing/2014/main" id="{C4CE053F-565A-EDFD-49E6-7FA38BF6A8AE}"/>
                </a:ext>
              </a:extLst>
            </p:cNvPr>
            <p:cNvGrpSpPr/>
            <p:nvPr/>
          </p:nvGrpSpPr>
          <p:grpSpPr>
            <a:xfrm>
              <a:off x="1139668" y="3576924"/>
              <a:ext cx="3334150" cy="3933458"/>
              <a:chOff x="0" y="0"/>
              <a:chExt cx="4445533" cy="5244610"/>
            </a:xfrm>
            <a:solidFill>
              <a:srgbClr val="04345C"/>
            </a:solidFill>
          </p:grpSpPr>
          <p:pic>
            <p:nvPicPr>
              <p:cNvPr id="43" name="Picture 11">
                <a:extLst>
                  <a:ext uri="{FF2B5EF4-FFF2-40B4-BE49-F238E27FC236}">
                    <a16:creationId xmlns:a16="http://schemas.microsoft.com/office/drawing/2014/main" id="{8BE26CE5-9E54-4366-1DC7-6440C1AE20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03369" y="0"/>
                <a:ext cx="3838795" cy="3978026"/>
              </a:xfrm>
              <a:prstGeom prst="rect">
                <a:avLst/>
              </a:prstGeom>
            </p:spPr>
          </p:pic>
          <p:sp>
            <p:nvSpPr>
              <p:cNvPr id="44" name="TextBox 12">
                <a:extLst>
                  <a:ext uri="{FF2B5EF4-FFF2-40B4-BE49-F238E27FC236}">
                    <a16:creationId xmlns:a16="http://schemas.microsoft.com/office/drawing/2014/main" id="{513C50AD-5AE4-3D6A-1935-6B870F22FBAE}"/>
                  </a:ext>
                </a:extLst>
              </p:cNvPr>
              <p:cNvSpPr txBox="1"/>
              <p:nvPr/>
            </p:nvSpPr>
            <p:spPr>
              <a:xfrm>
                <a:off x="0" y="4513641"/>
                <a:ext cx="4445533" cy="730969"/>
              </a:xfrm>
              <a:prstGeom prst="rect">
                <a:avLst/>
              </a:prstGeom>
              <a:grpFill/>
            </p:spPr>
            <p:txBody>
              <a:bodyPr lIns="0" tIns="0" rIns="0" bIns="0" rtlCol="0" anchor="t">
                <a:spAutoFit/>
              </a:bodyPr>
              <a:lstStyle/>
              <a:p>
                <a:pPr algn="ctr">
                  <a:lnSpc>
                    <a:spcPts val="4500"/>
                  </a:lnSpc>
                </a:pPr>
                <a:r>
                  <a:rPr lang="en-US" sz="3000" dirty="0">
                    <a:solidFill>
                      <a:srgbClr val="6BD4CD"/>
                    </a:solidFill>
                    <a:latin typeface="Josefin Sans Regular"/>
                  </a:rPr>
                  <a:t>Spring</a:t>
                </a:r>
              </a:p>
            </p:txBody>
          </p:sp>
        </p:grpSp>
        <p:pic>
          <p:nvPicPr>
            <p:cNvPr id="56" name="Picture 55">
              <a:extLst>
                <a:ext uri="{FF2B5EF4-FFF2-40B4-BE49-F238E27FC236}">
                  <a16:creationId xmlns:a16="http://schemas.microsoft.com/office/drawing/2014/main" id="{45D0999C-38BE-62C5-EEFF-1130C599CBA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43299" y="4358836"/>
              <a:ext cx="1461658" cy="1470464"/>
            </a:xfrm>
            <a:prstGeom prst="rect">
              <a:avLst/>
            </a:prstGeom>
          </p:spPr>
        </p:pic>
      </p:grpSp>
      <p:grpSp>
        <p:nvGrpSpPr>
          <p:cNvPr id="65" name="Group 64">
            <a:extLst>
              <a:ext uri="{FF2B5EF4-FFF2-40B4-BE49-F238E27FC236}">
                <a16:creationId xmlns:a16="http://schemas.microsoft.com/office/drawing/2014/main" id="{764816EC-7407-3D2D-81C0-661372374A83}"/>
              </a:ext>
            </a:extLst>
          </p:cNvPr>
          <p:cNvGrpSpPr/>
          <p:nvPr/>
        </p:nvGrpSpPr>
        <p:grpSpPr>
          <a:xfrm>
            <a:off x="5379792" y="2761992"/>
            <a:ext cx="3334150" cy="3881246"/>
            <a:chOff x="5379792" y="3629135"/>
            <a:chExt cx="3334150" cy="3881246"/>
          </a:xfrm>
        </p:grpSpPr>
        <p:grpSp>
          <p:nvGrpSpPr>
            <p:cNvPr id="45" name="Group 17">
              <a:extLst>
                <a:ext uri="{FF2B5EF4-FFF2-40B4-BE49-F238E27FC236}">
                  <a16:creationId xmlns:a16="http://schemas.microsoft.com/office/drawing/2014/main" id="{4E76B2FC-F911-4C8C-BCDF-70632EE5CF99}"/>
                </a:ext>
              </a:extLst>
            </p:cNvPr>
            <p:cNvGrpSpPr/>
            <p:nvPr/>
          </p:nvGrpSpPr>
          <p:grpSpPr>
            <a:xfrm>
              <a:off x="5379792" y="3629135"/>
              <a:ext cx="3334150" cy="3881246"/>
              <a:chOff x="343815" y="609013"/>
              <a:chExt cx="4445534" cy="5174995"/>
            </a:xfrm>
            <a:solidFill>
              <a:srgbClr val="04345C"/>
            </a:solidFill>
          </p:grpSpPr>
          <p:pic>
            <p:nvPicPr>
              <p:cNvPr id="46" name="Picture 18">
                <a:extLst>
                  <a:ext uri="{FF2B5EF4-FFF2-40B4-BE49-F238E27FC236}">
                    <a16:creationId xmlns:a16="http://schemas.microsoft.com/office/drawing/2014/main" id="{252EDF52-DD98-BDBD-F3CF-5A963F83A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4068716">
                <a:off x="647184" y="539398"/>
                <a:ext cx="3838795" cy="3978026"/>
              </a:xfrm>
              <a:prstGeom prst="rect">
                <a:avLst/>
              </a:prstGeom>
            </p:spPr>
          </p:pic>
          <p:sp>
            <p:nvSpPr>
              <p:cNvPr id="47" name="TextBox 19">
                <a:extLst>
                  <a:ext uri="{FF2B5EF4-FFF2-40B4-BE49-F238E27FC236}">
                    <a16:creationId xmlns:a16="http://schemas.microsoft.com/office/drawing/2014/main" id="{CC2DA33C-4402-1EC8-1D36-F513C3E39F0C}"/>
                  </a:ext>
                </a:extLst>
              </p:cNvPr>
              <p:cNvSpPr txBox="1"/>
              <p:nvPr/>
            </p:nvSpPr>
            <p:spPr>
              <a:xfrm>
                <a:off x="343815" y="5053039"/>
                <a:ext cx="4445534" cy="730969"/>
              </a:xfrm>
              <a:prstGeom prst="rect">
                <a:avLst/>
              </a:prstGeom>
              <a:grpFill/>
            </p:spPr>
            <p:txBody>
              <a:bodyPr lIns="0" tIns="0" rIns="0" bIns="0" rtlCol="0" anchor="t">
                <a:spAutoFit/>
              </a:bodyPr>
              <a:lstStyle/>
              <a:p>
                <a:pPr algn="ctr">
                  <a:lnSpc>
                    <a:spcPts val="4500"/>
                  </a:lnSpc>
                </a:pPr>
                <a:r>
                  <a:rPr lang="en-US" sz="3000" dirty="0">
                    <a:solidFill>
                      <a:srgbClr val="6BD4CD"/>
                    </a:solidFill>
                    <a:latin typeface="Josefin Sans Regular"/>
                  </a:rPr>
                  <a:t>Kafka</a:t>
                </a:r>
              </a:p>
            </p:txBody>
          </p:sp>
        </p:grpSp>
        <p:pic>
          <p:nvPicPr>
            <p:cNvPr id="58" name="Picture 57">
              <a:extLst>
                <a:ext uri="{FF2B5EF4-FFF2-40B4-BE49-F238E27FC236}">
                  <a16:creationId xmlns:a16="http://schemas.microsoft.com/office/drawing/2014/main" id="{D40DBA94-5ACD-E0FC-5736-1FC56F4D81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97539" y="4226456"/>
              <a:ext cx="1183259" cy="1922797"/>
            </a:xfrm>
            <a:prstGeom prst="rect">
              <a:avLst/>
            </a:prstGeom>
          </p:spPr>
        </p:pic>
      </p:grpSp>
      <p:grpSp>
        <p:nvGrpSpPr>
          <p:cNvPr id="66" name="Group 65">
            <a:extLst>
              <a:ext uri="{FF2B5EF4-FFF2-40B4-BE49-F238E27FC236}">
                <a16:creationId xmlns:a16="http://schemas.microsoft.com/office/drawing/2014/main" id="{DC6B8358-FF46-BCBF-3CA4-B6B54931A380}"/>
              </a:ext>
            </a:extLst>
          </p:cNvPr>
          <p:cNvGrpSpPr/>
          <p:nvPr/>
        </p:nvGrpSpPr>
        <p:grpSpPr>
          <a:xfrm>
            <a:off x="13755322" y="2734043"/>
            <a:ext cx="3334150" cy="3933457"/>
            <a:chOff x="9619916" y="3576924"/>
            <a:chExt cx="3334150" cy="3933457"/>
          </a:xfrm>
        </p:grpSpPr>
        <p:grpSp>
          <p:nvGrpSpPr>
            <p:cNvPr id="48" name="Group 20">
              <a:extLst>
                <a:ext uri="{FF2B5EF4-FFF2-40B4-BE49-F238E27FC236}">
                  <a16:creationId xmlns:a16="http://schemas.microsoft.com/office/drawing/2014/main" id="{F96B9BEF-8C3E-B38D-6C53-DF33A6D2E921}"/>
                </a:ext>
              </a:extLst>
            </p:cNvPr>
            <p:cNvGrpSpPr/>
            <p:nvPr/>
          </p:nvGrpSpPr>
          <p:grpSpPr>
            <a:xfrm>
              <a:off x="9619916" y="3576924"/>
              <a:ext cx="3334150" cy="3933457"/>
              <a:chOff x="459283" y="715142"/>
              <a:chExt cx="4445533" cy="5244610"/>
            </a:xfrm>
            <a:solidFill>
              <a:srgbClr val="04345C"/>
            </a:solidFill>
          </p:grpSpPr>
          <p:pic>
            <p:nvPicPr>
              <p:cNvPr id="49" name="Picture 21">
                <a:extLst>
                  <a:ext uri="{FF2B5EF4-FFF2-40B4-BE49-F238E27FC236}">
                    <a16:creationId xmlns:a16="http://schemas.microsoft.com/office/drawing/2014/main" id="{0866FAD6-CBAF-8D63-42CE-62EDDA17E7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878499">
                <a:off x="762652" y="715142"/>
                <a:ext cx="3838795" cy="3978026"/>
              </a:xfrm>
              <a:prstGeom prst="rect">
                <a:avLst/>
              </a:prstGeom>
            </p:spPr>
          </p:pic>
          <p:sp>
            <p:nvSpPr>
              <p:cNvPr id="50" name="TextBox 22">
                <a:extLst>
                  <a:ext uri="{FF2B5EF4-FFF2-40B4-BE49-F238E27FC236}">
                    <a16:creationId xmlns:a16="http://schemas.microsoft.com/office/drawing/2014/main" id="{50ED28C0-0AB7-8616-0EBB-2C65485B418F}"/>
                  </a:ext>
                </a:extLst>
              </p:cNvPr>
              <p:cNvSpPr txBox="1"/>
              <p:nvPr/>
            </p:nvSpPr>
            <p:spPr>
              <a:xfrm>
                <a:off x="459283" y="5228783"/>
                <a:ext cx="4445533" cy="730969"/>
              </a:xfrm>
              <a:prstGeom prst="rect">
                <a:avLst/>
              </a:prstGeom>
              <a:grpFill/>
            </p:spPr>
            <p:txBody>
              <a:bodyPr lIns="0" tIns="0" rIns="0" bIns="0" rtlCol="0" anchor="t">
                <a:spAutoFit/>
              </a:bodyPr>
              <a:lstStyle/>
              <a:p>
                <a:pPr algn="ctr">
                  <a:lnSpc>
                    <a:spcPts val="4500"/>
                  </a:lnSpc>
                </a:pPr>
                <a:r>
                  <a:rPr lang="en-US" sz="3000" dirty="0">
                    <a:solidFill>
                      <a:srgbClr val="6BD4CD"/>
                    </a:solidFill>
                    <a:latin typeface="Josefin Sans Regular"/>
                  </a:rPr>
                  <a:t>Angular</a:t>
                </a:r>
              </a:p>
            </p:txBody>
          </p:sp>
        </p:grpSp>
        <p:pic>
          <p:nvPicPr>
            <p:cNvPr id="60" name="Picture 59">
              <a:extLst>
                <a:ext uri="{FF2B5EF4-FFF2-40B4-BE49-F238E27FC236}">
                  <a16:creationId xmlns:a16="http://schemas.microsoft.com/office/drawing/2014/main" id="{6B8B75AA-41A9-25E8-0574-7A1F81B17A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46111" y="4057765"/>
              <a:ext cx="2025672" cy="2025672"/>
            </a:xfrm>
            <a:prstGeom prst="rect">
              <a:avLst/>
            </a:prstGeom>
          </p:spPr>
        </p:pic>
      </p:grpSp>
      <p:grpSp>
        <p:nvGrpSpPr>
          <p:cNvPr id="67" name="Group 66">
            <a:extLst>
              <a:ext uri="{FF2B5EF4-FFF2-40B4-BE49-F238E27FC236}">
                <a16:creationId xmlns:a16="http://schemas.microsoft.com/office/drawing/2014/main" id="{AE6E6ACF-0C71-3719-3B08-DA6DF6B289F9}"/>
              </a:ext>
            </a:extLst>
          </p:cNvPr>
          <p:cNvGrpSpPr/>
          <p:nvPr/>
        </p:nvGrpSpPr>
        <p:grpSpPr>
          <a:xfrm>
            <a:off x="9608421" y="2786253"/>
            <a:ext cx="3334150" cy="3881247"/>
            <a:chOff x="13783124" y="3624453"/>
            <a:chExt cx="3334150" cy="3881247"/>
          </a:xfrm>
        </p:grpSpPr>
        <p:grpSp>
          <p:nvGrpSpPr>
            <p:cNvPr id="37" name="Group 14">
              <a:extLst>
                <a:ext uri="{FF2B5EF4-FFF2-40B4-BE49-F238E27FC236}">
                  <a16:creationId xmlns:a16="http://schemas.microsoft.com/office/drawing/2014/main" id="{8794DC26-EFA2-AA78-C301-BDCCF6852A2C}"/>
                </a:ext>
              </a:extLst>
            </p:cNvPr>
            <p:cNvGrpSpPr/>
            <p:nvPr/>
          </p:nvGrpSpPr>
          <p:grpSpPr>
            <a:xfrm>
              <a:off x="13783124" y="3624453"/>
              <a:ext cx="3334150" cy="3881247"/>
              <a:chOff x="143967" y="394983"/>
              <a:chExt cx="4445533" cy="5174996"/>
            </a:xfrm>
            <a:solidFill>
              <a:srgbClr val="04345C"/>
            </a:solidFill>
          </p:grpSpPr>
          <p:pic>
            <p:nvPicPr>
              <p:cNvPr id="38" name="Picture 15">
                <a:extLst>
                  <a:ext uri="{FF2B5EF4-FFF2-40B4-BE49-F238E27FC236}">
                    <a16:creationId xmlns:a16="http://schemas.microsoft.com/office/drawing/2014/main" id="{C2730051-2E2F-5783-93FB-352E0C88DE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4627411">
                <a:off x="447335" y="325368"/>
                <a:ext cx="3838795" cy="3978026"/>
              </a:xfrm>
              <a:prstGeom prst="rect">
                <a:avLst/>
              </a:prstGeom>
            </p:spPr>
          </p:pic>
          <p:sp>
            <p:nvSpPr>
              <p:cNvPr id="39" name="TextBox 16">
                <a:extLst>
                  <a:ext uri="{FF2B5EF4-FFF2-40B4-BE49-F238E27FC236}">
                    <a16:creationId xmlns:a16="http://schemas.microsoft.com/office/drawing/2014/main" id="{C2BC52FF-4987-AB8B-85B1-D94B83A7BDB6}"/>
                  </a:ext>
                </a:extLst>
              </p:cNvPr>
              <p:cNvSpPr txBox="1"/>
              <p:nvPr/>
            </p:nvSpPr>
            <p:spPr>
              <a:xfrm>
                <a:off x="143967" y="4839010"/>
                <a:ext cx="4445533" cy="730969"/>
              </a:xfrm>
              <a:prstGeom prst="rect">
                <a:avLst/>
              </a:prstGeom>
              <a:grpFill/>
            </p:spPr>
            <p:txBody>
              <a:bodyPr lIns="0" tIns="0" rIns="0" bIns="0" rtlCol="0" anchor="t">
                <a:spAutoFit/>
              </a:bodyPr>
              <a:lstStyle/>
              <a:p>
                <a:pPr algn="ctr">
                  <a:lnSpc>
                    <a:spcPts val="4500"/>
                  </a:lnSpc>
                </a:pPr>
                <a:r>
                  <a:rPr lang="en-US" sz="3000" dirty="0">
                    <a:solidFill>
                      <a:srgbClr val="6BD4CD"/>
                    </a:solidFill>
                    <a:latin typeface="Josefin Sans Regular"/>
                  </a:rPr>
                  <a:t>PostgreSQL</a:t>
                </a:r>
              </a:p>
            </p:txBody>
          </p:sp>
        </p:grpSp>
        <p:pic>
          <p:nvPicPr>
            <p:cNvPr id="62" name="Picture 61">
              <a:extLst>
                <a:ext uri="{FF2B5EF4-FFF2-40B4-BE49-F238E27FC236}">
                  <a16:creationId xmlns:a16="http://schemas.microsoft.com/office/drawing/2014/main" id="{A1F5D781-F80C-BC62-6E23-751354395C4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4565108" y="4277252"/>
              <a:ext cx="1492287" cy="1537784"/>
            </a:xfrm>
            <a:prstGeom prst="rect">
              <a:avLst/>
            </a:prstGeom>
          </p:spPr>
        </p:pic>
      </p:grpSp>
      <p:sp>
        <p:nvSpPr>
          <p:cNvPr id="63" name="TextBox 11">
            <a:extLst>
              <a:ext uri="{FF2B5EF4-FFF2-40B4-BE49-F238E27FC236}">
                <a16:creationId xmlns:a16="http://schemas.microsoft.com/office/drawing/2014/main" id="{7F2DB242-E83E-DFB1-0060-FEA2956D0E39}"/>
              </a:ext>
            </a:extLst>
          </p:cNvPr>
          <p:cNvSpPr txBox="1"/>
          <p:nvPr/>
        </p:nvSpPr>
        <p:spPr>
          <a:xfrm>
            <a:off x="5181600" y="264412"/>
            <a:ext cx="7543800" cy="1221488"/>
          </a:xfrm>
          <a:prstGeom prst="rect">
            <a:avLst/>
          </a:prstGeom>
        </p:spPr>
        <p:txBody>
          <a:bodyPr wrap="square" lIns="0" tIns="0" rIns="0" bIns="0" rtlCol="0" anchor="t">
            <a:spAutoFit/>
          </a:bodyPr>
          <a:lstStyle/>
          <a:p>
            <a:pPr marL="0" marR="0" lvl="0" indent="0" algn="ctr" defTabSz="914400" rtl="0" eaLnBrk="1" fontAlgn="auto" latinLnBrk="0" hangingPunct="1">
              <a:lnSpc>
                <a:spcPts val="10285"/>
              </a:lnSpc>
              <a:spcBef>
                <a:spcPts val="0"/>
              </a:spcBef>
              <a:spcAft>
                <a:spcPts val="0"/>
              </a:spcAft>
              <a:buClrTx/>
              <a:buSzTx/>
              <a:buFontTx/>
              <a:buNone/>
              <a:tabLst/>
              <a:defRPr/>
            </a:pPr>
            <a:r>
              <a:rPr lang="en-US" sz="5000" noProof="0" dirty="0">
                <a:solidFill>
                  <a:srgbClr val="04345C"/>
                </a:solidFill>
                <a:latin typeface="Josefin Sans Regular"/>
              </a:rPr>
              <a:t>CÔNG NGHỆ SỬ DỤNG</a:t>
            </a:r>
            <a:endParaRPr kumimoji="0" lang="en-US" sz="5000" b="0" i="0" u="none" strike="noStrike" kern="1200" cap="none" spc="0" normalizeH="0" baseline="0" noProof="0" dirty="0">
              <a:ln>
                <a:noFill/>
              </a:ln>
              <a:solidFill>
                <a:srgbClr val="04345C"/>
              </a:solidFill>
              <a:effectLst/>
              <a:uLnTx/>
              <a:uFillTx/>
              <a:latin typeface="Josefin Sans Regular"/>
              <a:ea typeface="+mn-ea"/>
              <a:cs typeface="+mn-cs"/>
            </a:endParaRPr>
          </a:p>
        </p:txBody>
      </p:sp>
      <p:pic>
        <p:nvPicPr>
          <p:cNvPr id="69" name="Picture 68">
            <a:extLst>
              <a:ext uri="{FF2B5EF4-FFF2-40B4-BE49-F238E27FC236}">
                <a16:creationId xmlns:a16="http://schemas.microsoft.com/office/drawing/2014/main" id="{882D39AB-CEA0-984D-617F-F0C0673ABDA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81600" y="7235681"/>
            <a:ext cx="2717903" cy="1772545"/>
          </a:xfrm>
          <a:prstGeom prst="rect">
            <a:avLst/>
          </a:prstGeom>
        </p:spPr>
      </p:pic>
      <p:pic>
        <p:nvPicPr>
          <p:cNvPr id="71" name="Picture 70">
            <a:extLst>
              <a:ext uri="{FF2B5EF4-FFF2-40B4-BE49-F238E27FC236}">
                <a16:creationId xmlns:a16="http://schemas.microsoft.com/office/drawing/2014/main" id="{55378456-2958-A265-4366-B3E98EF2945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04536" y="7054654"/>
            <a:ext cx="1772545" cy="1772545"/>
          </a:xfrm>
          <a:prstGeom prst="rect">
            <a:avLst/>
          </a:prstGeom>
        </p:spPr>
      </p:pic>
      <p:pic>
        <p:nvPicPr>
          <p:cNvPr id="73" name="Picture 72">
            <a:extLst>
              <a:ext uri="{FF2B5EF4-FFF2-40B4-BE49-F238E27FC236}">
                <a16:creationId xmlns:a16="http://schemas.microsoft.com/office/drawing/2014/main" id="{BE0186CD-5A20-800A-86A6-CD4770E3CEE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748636" y="7629707"/>
            <a:ext cx="2576964" cy="7206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1500" fill="hold"/>
                                        <p:tgtEl>
                                          <p:spTgt spid="64"/>
                                        </p:tgtEl>
                                        <p:attrNameLst>
                                          <p:attrName>ppt_x</p:attrName>
                                        </p:attrNameLst>
                                      </p:cBhvr>
                                      <p:tavLst>
                                        <p:tav tm="0">
                                          <p:val>
                                            <p:strVal val="#ppt_x"/>
                                          </p:val>
                                        </p:tav>
                                        <p:tav tm="100000">
                                          <p:val>
                                            <p:strVal val="#ppt_x"/>
                                          </p:val>
                                        </p:tav>
                                      </p:tavLst>
                                    </p:anim>
                                    <p:anim calcmode="lin" valueType="num">
                                      <p:cBhvr additive="base">
                                        <p:cTn id="8" dur="1500" fill="hold"/>
                                        <p:tgtEl>
                                          <p:spTgt spid="6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1500" fill="hold"/>
                                        <p:tgtEl>
                                          <p:spTgt spid="65"/>
                                        </p:tgtEl>
                                        <p:attrNameLst>
                                          <p:attrName>ppt_x</p:attrName>
                                        </p:attrNameLst>
                                      </p:cBhvr>
                                      <p:tavLst>
                                        <p:tav tm="0">
                                          <p:val>
                                            <p:strVal val="#ppt_x"/>
                                          </p:val>
                                        </p:tav>
                                        <p:tav tm="100000">
                                          <p:val>
                                            <p:strVal val="#ppt_x"/>
                                          </p:val>
                                        </p:tav>
                                      </p:tavLst>
                                    </p:anim>
                                    <p:anim calcmode="lin" valueType="num">
                                      <p:cBhvr additive="base">
                                        <p:cTn id="12" dur="1500" fill="hold"/>
                                        <p:tgtEl>
                                          <p:spTgt spid="6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1500" fill="hold"/>
                                        <p:tgtEl>
                                          <p:spTgt spid="69"/>
                                        </p:tgtEl>
                                        <p:attrNameLst>
                                          <p:attrName>ppt_x</p:attrName>
                                        </p:attrNameLst>
                                      </p:cBhvr>
                                      <p:tavLst>
                                        <p:tav tm="0">
                                          <p:val>
                                            <p:strVal val="#ppt_x"/>
                                          </p:val>
                                        </p:tav>
                                        <p:tav tm="100000">
                                          <p:val>
                                            <p:strVal val="#ppt_x"/>
                                          </p:val>
                                        </p:tav>
                                      </p:tavLst>
                                    </p:anim>
                                    <p:anim calcmode="lin" valueType="num">
                                      <p:cBhvr additive="base">
                                        <p:cTn id="16" dur="1500" fill="hold"/>
                                        <p:tgtEl>
                                          <p:spTgt spid="6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anim calcmode="lin" valueType="num">
                                      <p:cBhvr additive="base">
                                        <p:cTn id="19" dur="1500" fill="hold"/>
                                        <p:tgtEl>
                                          <p:spTgt spid="71"/>
                                        </p:tgtEl>
                                        <p:attrNameLst>
                                          <p:attrName>ppt_x</p:attrName>
                                        </p:attrNameLst>
                                      </p:cBhvr>
                                      <p:tavLst>
                                        <p:tav tm="0">
                                          <p:val>
                                            <p:strVal val="#ppt_x"/>
                                          </p:val>
                                        </p:tav>
                                        <p:tav tm="100000">
                                          <p:val>
                                            <p:strVal val="#ppt_x"/>
                                          </p:val>
                                        </p:tav>
                                      </p:tavLst>
                                    </p:anim>
                                    <p:anim calcmode="lin" valueType="num">
                                      <p:cBhvr additive="base">
                                        <p:cTn id="20" dur="1500" fill="hold"/>
                                        <p:tgtEl>
                                          <p:spTgt spid="7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3"/>
                                        </p:tgtEl>
                                        <p:attrNameLst>
                                          <p:attrName>style.visibility</p:attrName>
                                        </p:attrNameLst>
                                      </p:cBhvr>
                                      <p:to>
                                        <p:strVal val="visible"/>
                                      </p:to>
                                    </p:set>
                                    <p:anim calcmode="lin" valueType="num">
                                      <p:cBhvr additive="base">
                                        <p:cTn id="23" dur="1500" fill="hold"/>
                                        <p:tgtEl>
                                          <p:spTgt spid="73"/>
                                        </p:tgtEl>
                                        <p:attrNameLst>
                                          <p:attrName>ppt_x</p:attrName>
                                        </p:attrNameLst>
                                      </p:cBhvr>
                                      <p:tavLst>
                                        <p:tav tm="0">
                                          <p:val>
                                            <p:strVal val="#ppt_x"/>
                                          </p:val>
                                        </p:tav>
                                        <p:tav tm="100000">
                                          <p:val>
                                            <p:strVal val="#ppt_x"/>
                                          </p:val>
                                        </p:tav>
                                      </p:tavLst>
                                    </p:anim>
                                    <p:anim calcmode="lin" valueType="num">
                                      <p:cBhvr additive="base">
                                        <p:cTn id="24" dur="1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7"/>
                                        </p:tgtEl>
                                        <p:attrNameLst>
                                          <p:attrName>style.visibility</p:attrName>
                                        </p:attrNameLst>
                                      </p:cBhvr>
                                      <p:to>
                                        <p:strVal val="visible"/>
                                      </p:to>
                                    </p:set>
                                    <p:anim calcmode="lin" valueType="num">
                                      <p:cBhvr additive="base">
                                        <p:cTn id="29" dur="500" fill="hold"/>
                                        <p:tgtEl>
                                          <p:spTgt spid="67"/>
                                        </p:tgtEl>
                                        <p:attrNameLst>
                                          <p:attrName>ppt_x</p:attrName>
                                        </p:attrNameLst>
                                      </p:cBhvr>
                                      <p:tavLst>
                                        <p:tav tm="0">
                                          <p:val>
                                            <p:strVal val="#ppt_x"/>
                                          </p:val>
                                        </p:tav>
                                        <p:tav tm="100000">
                                          <p:val>
                                            <p:strVal val="#ppt_x"/>
                                          </p:val>
                                        </p:tav>
                                      </p:tavLst>
                                    </p:anim>
                                    <p:anim calcmode="lin" valueType="num">
                                      <p:cBhvr additive="base">
                                        <p:cTn id="3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6"/>
                                        </p:tgtEl>
                                        <p:attrNameLst>
                                          <p:attrName>style.visibility</p:attrName>
                                        </p:attrNameLst>
                                      </p:cBhvr>
                                      <p:to>
                                        <p:strVal val="visible"/>
                                      </p:to>
                                    </p:set>
                                    <p:anim calcmode="lin" valueType="num">
                                      <p:cBhvr additive="base">
                                        <p:cTn id="35" dur="500" fill="hold"/>
                                        <p:tgtEl>
                                          <p:spTgt spid="66"/>
                                        </p:tgtEl>
                                        <p:attrNameLst>
                                          <p:attrName>ppt_x</p:attrName>
                                        </p:attrNameLst>
                                      </p:cBhvr>
                                      <p:tavLst>
                                        <p:tav tm="0">
                                          <p:val>
                                            <p:strVal val="#ppt_x"/>
                                          </p:val>
                                        </p:tav>
                                        <p:tav tm="100000">
                                          <p:val>
                                            <p:strVal val="#ppt_x"/>
                                          </p:val>
                                        </p:tav>
                                      </p:tavLst>
                                    </p:anim>
                                    <p:anim calcmode="lin" valueType="num">
                                      <p:cBhvr additive="base">
                                        <p:cTn id="36"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692641">
            <a:off x="1886723" y="-2288079"/>
            <a:ext cx="14137151" cy="14649897"/>
          </a:xfrm>
          <a:prstGeom prst="rect">
            <a:avLst/>
          </a:prstGeom>
        </p:spPr>
      </p:pic>
      <p:pic>
        <p:nvPicPr>
          <p:cNvPr id="3" name="Picture 3"/>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816729" y="5468715"/>
            <a:ext cx="5328508" cy="5521770"/>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48884" y="8667750"/>
            <a:ext cx="2306858" cy="2390526"/>
          </a:xfrm>
          <a:prstGeom prst="rect">
            <a:avLst/>
          </a:prstGeom>
        </p:spPr>
      </p:pic>
      <p:pic>
        <p:nvPicPr>
          <p:cNvPr id="5" name="Picture 5"/>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12967898" y="-2126071"/>
            <a:ext cx="6088708" cy="6309542"/>
          </a:xfrm>
          <a:prstGeom prst="rect">
            <a:avLst/>
          </a:prstGeom>
        </p:spPr>
      </p:pic>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6449029">
            <a:off x="16729013" y="2010975"/>
            <a:ext cx="1828804" cy="1895134"/>
          </a:xfrm>
          <a:prstGeom prst="rect">
            <a:avLst/>
          </a:prstGeom>
        </p:spPr>
      </p:pic>
      <p:grpSp>
        <p:nvGrpSpPr>
          <p:cNvPr id="7" name="Group 7"/>
          <p:cNvGrpSpPr/>
          <p:nvPr/>
        </p:nvGrpSpPr>
        <p:grpSpPr>
          <a:xfrm>
            <a:off x="16687800" y="1028700"/>
            <a:ext cx="571500" cy="5715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9" name="Group 9"/>
          <p:cNvGrpSpPr/>
          <p:nvPr/>
        </p:nvGrpSpPr>
        <p:grpSpPr>
          <a:xfrm>
            <a:off x="-152400" y="8077200"/>
            <a:ext cx="1181100" cy="11811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1" name="Group 11"/>
          <p:cNvGrpSpPr/>
          <p:nvPr/>
        </p:nvGrpSpPr>
        <p:grpSpPr>
          <a:xfrm>
            <a:off x="838200" y="4715734"/>
            <a:ext cx="16420434" cy="2205732"/>
            <a:chOff x="-372562" y="960531"/>
            <a:chExt cx="17806271" cy="2393148"/>
          </a:xfrm>
        </p:grpSpPr>
        <p:sp>
          <p:nvSpPr>
            <p:cNvPr id="12" name="TextBox 12"/>
            <p:cNvSpPr txBox="1"/>
            <p:nvPr/>
          </p:nvSpPr>
          <p:spPr>
            <a:xfrm>
              <a:off x="-372562" y="960531"/>
              <a:ext cx="17806271" cy="2393148"/>
            </a:xfrm>
            <a:prstGeom prst="rect">
              <a:avLst/>
            </a:prstGeom>
          </p:spPr>
          <p:txBody>
            <a:bodyPr wrap="square" lIns="0" tIns="0" rIns="0" bIns="0" rtlCol="0" anchor="t">
              <a:spAutoFit/>
            </a:bodyPr>
            <a:lstStyle/>
            <a:p>
              <a:pPr marL="0" marR="0" lvl="0" indent="0" algn="ctr" defTabSz="914400" rtl="0" eaLnBrk="1" fontAlgn="auto" latinLnBrk="0" hangingPunct="1">
                <a:lnSpc>
                  <a:spcPts val="8799"/>
                </a:lnSpc>
                <a:spcBef>
                  <a:spcPts val="0"/>
                </a:spcBef>
                <a:spcAft>
                  <a:spcPts val="0"/>
                </a:spcAft>
                <a:buClrTx/>
                <a:buSzTx/>
                <a:buFontTx/>
                <a:buNone/>
                <a:tabLst/>
                <a:defRPr/>
              </a:pPr>
              <a:r>
                <a:rPr kumimoji="0" lang="en-US" sz="6000" b="0" i="0" u="none" strike="noStrike" kern="1200" cap="none" spc="879" normalizeH="0" baseline="0" noProof="0" dirty="0">
                  <a:ln>
                    <a:noFill/>
                  </a:ln>
                  <a:solidFill>
                    <a:srgbClr val="6BD4CD"/>
                  </a:solidFill>
                  <a:effectLst/>
                  <a:uLnTx/>
                  <a:uFillTx/>
                  <a:latin typeface="Josefin Sans Regular Bold"/>
                  <a:ea typeface="+mn-ea"/>
                  <a:cs typeface="+mn-cs"/>
                </a:rPr>
                <a:t>KẾT LUẬN &amp; HƯỚNG PHÁT TRIỂN ĐỀ TÀI</a:t>
              </a:r>
            </a:p>
          </p:txBody>
        </p:sp>
        <p:sp>
          <p:nvSpPr>
            <p:cNvPr id="13" name="TextBox 13"/>
            <p:cNvSpPr txBox="1"/>
            <p:nvPr/>
          </p:nvSpPr>
          <p:spPr>
            <a:xfrm>
              <a:off x="0" y="2027211"/>
              <a:ext cx="17268446" cy="736099"/>
            </a:xfrm>
            <a:prstGeom prst="rect">
              <a:avLst/>
            </a:prstGeom>
          </p:spPr>
          <p:txBody>
            <a:bodyPr lIns="0" tIns="0" rIns="0" bIns="0" rtlCol="0" anchor="t">
              <a:spAutoFit/>
            </a:bodyPr>
            <a:lstStyle/>
            <a:p>
              <a:pPr marL="0" marR="0" lvl="0" indent="0" algn="ctr" defTabSz="914400" rtl="0" eaLnBrk="1" fontAlgn="auto" latinLnBrk="0" hangingPunct="1">
                <a:lnSpc>
                  <a:spcPts val="4320"/>
                </a:lnSpc>
                <a:spcBef>
                  <a:spcPts val="0"/>
                </a:spcBef>
                <a:spcAft>
                  <a:spcPts val="0"/>
                </a:spcAft>
                <a:buClrTx/>
                <a:buSzTx/>
                <a:buFontTx/>
                <a:buNone/>
                <a:tabLst/>
                <a:defRPr/>
              </a:pPr>
              <a:endParaRPr kumimoji="0" lang="en-US" sz="3600" b="0" i="0" u="none" strike="noStrike" kern="1200" cap="none" spc="359" normalizeH="0" baseline="0" noProof="0" dirty="0">
                <a:ln>
                  <a:noFill/>
                </a:ln>
                <a:solidFill>
                  <a:srgbClr val="6BD4CD"/>
                </a:solidFill>
                <a:effectLst/>
                <a:uLnTx/>
                <a:uFillTx/>
                <a:latin typeface="Josefin Sans Regular"/>
                <a:ea typeface="+mn-ea"/>
                <a:cs typeface="+mn-cs"/>
              </a:endParaRPr>
            </a:p>
          </p:txBody>
        </p:sp>
      </p:grpSp>
      <p:pic>
        <p:nvPicPr>
          <p:cNvPr id="15" name="Picture 14">
            <a:extLst>
              <a:ext uri="{FF2B5EF4-FFF2-40B4-BE49-F238E27FC236}">
                <a16:creationId xmlns:a16="http://schemas.microsoft.com/office/drawing/2014/main" id="{3711FD36-9289-C116-703C-97D674A334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3115" y="207692"/>
            <a:ext cx="2059515" cy="1202008"/>
          </a:xfrm>
          <a:prstGeom prst="rect">
            <a:avLst/>
          </a:prstGeom>
        </p:spPr>
      </p:pic>
    </p:spTree>
    <p:extLst>
      <p:ext uri="{BB962C8B-B14F-4D97-AF65-F5344CB8AC3E}">
        <p14:creationId xmlns:p14="http://schemas.microsoft.com/office/powerpoint/2010/main" val="23346646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549006">
            <a:off x="-952316" y="-1350031"/>
            <a:ext cx="12139540" cy="12579834"/>
          </a:xfrm>
          <a:prstGeom prst="rect">
            <a:avLst/>
          </a:prstGeom>
        </p:spPr>
      </p:pic>
      <p:pic>
        <p:nvPicPr>
          <p:cNvPr id="3" name="Picture 3"/>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6045505">
            <a:off x="-1359967" y="7023342"/>
            <a:ext cx="5082133" cy="5266459"/>
          </a:xfrm>
          <a:prstGeom prst="rect">
            <a:avLst/>
          </a:prstGeom>
        </p:spPr>
      </p:pic>
      <p:pic>
        <p:nvPicPr>
          <p:cNvPr id="4" name="Picture 4"/>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4925588" y="4364168"/>
            <a:ext cx="6724823" cy="6968729"/>
          </a:xfrm>
          <a:prstGeom prst="rect">
            <a:avLst/>
          </a:prstGeom>
        </p:spPr>
      </p:pic>
      <p:pic>
        <p:nvPicPr>
          <p:cNvPr id="5" name="Picture 5"/>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321491">
            <a:off x="14186191" y="-1417201"/>
            <a:ext cx="5764013" cy="5973070"/>
          </a:xfrm>
          <a:prstGeom prst="rect">
            <a:avLst/>
          </a:prstGeom>
        </p:spPr>
      </p:pic>
      <p:grpSp>
        <p:nvGrpSpPr>
          <p:cNvPr id="6" name="Group 6"/>
          <p:cNvGrpSpPr/>
          <p:nvPr/>
        </p:nvGrpSpPr>
        <p:grpSpPr>
          <a:xfrm>
            <a:off x="17259300" y="8667750"/>
            <a:ext cx="1181100" cy="11811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8" name="Group 8"/>
          <p:cNvGrpSpPr/>
          <p:nvPr/>
        </p:nvGrpSpPr>
        <p:grpSpPr>
          <a:xfrm>
            <a:off x="609600" y="742950"/>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10" name="Group 10"/>
          <p:cNvGrpSpPr/>
          <p:nvPr/>
        </p:nvGrpSpPr>
        <p:grpSpPr>
          <a:xfrm>
            <a:off x="1143000" y="2857500"/>
            <a:ext cx="15773400" cy="4869428"/>
            <a:chOff x="0" y="17264"/>
            <a:chExt cx="11430533" cy="6492568"/>
          </a:xfrm>
        </p:grpSpPr>
        <p:sp>
          <p:nvSpPr>
            <p:cNvPr id="11" name="TextBox 11"/>
            <p:cNvSpPr txBox="1"/>
            <p:nvPr/>
          </p:nvSpPr>
          <p:spPr>
            <a:xfrm>
              <a:off x="0" y="17264"/>
              <a:ext cx="11430533" cy="795337"/>
            </a:xfrm>
            <a:prstGeom prst="rect">
              <a:avLst/>
            </a:prstGeom>
          </p:spPr>
          <p:txBody>
            <a:bodyPr lIns="0" tIns="0" rIns="0" bIns="0" rtlCol="0" anchor="t">
              <a:spAutoFit/>
            </a:bodyPr>
            <a:lstStyle/>
            <a:p>
              <a:pPr>
                <a:lnSpc>
                  <a:spcPts val="4660"/>
                </a:lnSpc>
              </a:pPr>
              <a:r>
                <a:rPr lang="en-US" sz="3883" spc="388" dirty="0">
                  <a:solidFill>
                    <a:srgbClr val="04345C"/>
                  </a:solidFill>
                  <a:latin typeface="Josefin Sans Regular Bold"/>
                </a:rPr>
                <a:t>KẾT LUẬN</a:t>
              </a:r>
            </a:p>
          </p:txBody>
        </p:sp>
        <p:sp>
          <p:nvSpPr>
            <p:cNvPr id="12" name="TextBox 12"/>
            <p:cNvSpPr txBox="1"/>
            <p:nvPr/>
          </p:nvSpPr>
          <p:spPr>
            <a:xfrm>
              <a:off x="0" y="663277"/>
              <a:ext cx="11430533" cy="5846555"/>
            </a:xfrm>
            <a:prstGeom prst="rect">
              <a:avLst/>
            </a:prstGeom>
          </p:spPr>
          <p:txBody>
            <a:bodyPr lIns="0" tIns="0" rIns="0" bIns="0" rtlCol="0" anchor="t">
              <a:spAutoFit/>
            </a:bodyPr>
            <a:lstStyle/>
            <a:p>
              <a:pPr algn="ctr">
                <a:lnSpc>
                  <a:spcPts val="4341"/>
                </a:lnSpc>
              </a:pPr>
              <a:endParaRPr lang="vi-VN" dirty="0"/>
            </a:p>
            <a:p>
              <a:pPr algn="just">
                <a:lnSpc>
                  <a:spcPts val="4341"/>
                </a:lnSpc>
              </a:pPr>
              <a:r>
                <a:rPr lang="vi-VN" sz="2894" dirty="0">
                  <a:solidFill>
                    <a:srgbClr val="04345C"/>
                  </a:solidFill>
                  <a:latin typeface="Josefin Sans Regular"/>
                </a:rPr>
                <a:t>Đồ án đã đáp ứng được khá đầy đủ các yêu cầu nghiệp vụ cần có của hệ thống, thể hiện được khá rõ quy trình phân tích cũng như thiết kế một hệ thống đặt vé sự kiện đảm bảo độ tin cậy cũng như tính đúng đắn của hệ thống. </a:t>
              </a:r>
            </a:p>
            <a:p>
              <a:pPr algn="just">
                <a:lnSpc>
                  <a:spcPts val="4341"/>
                </a:lnSpc>
              </a:pPr>
              <a:r>
                <a:rPr lang="vi-VN" sz="2894" dirty="0">
                  <a:solidFill>
                    <a:srgbClr val="04345C"/>
                  </a:solidFill>
                  <a:latin typeface="Josefin Sans Regular"/>
                </a:rPr>
                <a:t>Sau khi thực hiện đồ án, em thu được nhiều kiến thức về nghiệp vụ của hệ thống đặt vé, các kiến thức về lập trình cũng như ứng dụng được các công nghệ quen thuộc, các công nghệ mới vào để giải quyết vấn đề như </a:t>
              </a:r>
              <a:r>
                <a:rPr lang="vi-VN" sz="2894" dirty="0" err="1">
                  <a:solidFill>
                    <a:srgbClr val="04345C"/>
                  </a:solidFill>
                  <a:latin typeface="Josefin Sans Regular"/>
                </a:rPr>
                <a:t>Kafka</a:t>
              </a:r>
              <a:r>
                <a:rPr lang="vi-VN" sz="2894" dirty="0">
                  <a:solidFill>
                    <a:srgbClr val="04345C"/>
                  </a:solidFill>
                  <a:latin typeface="Josefin Sans Regular"/>
                </a:rPr>
                <a:t> hay </a:t>
              </a:r>
              <a:r>
                <a:rPr lang="vi-VN" sz="2894" dirty="0" err="1">
                  <a:solidFill>
                    <a:srgbClr val="04345C"/>
                  </a:solidFill>
                  <a:latin typeface="Josefin Sans Regular"/>
                </a:rPr>
                <a:t>WebSocket</a:t>
              </a:r>
              <a:r>
                <a:rPr lang="vi-VN" sz="2894" dirty="0">
                  <a:solidFill>
                    <a:srgbClr val="04345C"/>
                  </a:solidFill>
                  <a:latin typeface="Josefin Sans Regular"/>
                </a:rPr>
                <a:t>.</a:t>
              </a:r>
            </a:p>
            <a:p>
              <a:pPr algn="just">
                <a:lnSpc>
                  <a:spcPts val="4341"/>
                </a:lnSpc>
              </a:pPr>
              <a:endParaRPr lang="en-US" sz="2894" dirty="0">
                <a:solidFill>
                  <a:srgbClr val="04345C"/>
                </a:solidFill>
                <a:latin typeface="Josefin Sans Regular"/>
              </a:endParaRPr>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6380584">
            <a:off x="1437988" y="-561380"/>
            <a:ext cx="1862954" cy="1930523"/>
          </a:xfrm>
          <a:prstGeom prst="rect">
            <a:avLst/>
          </a:prstGeom>
        </p:spPr>
      </p:pic>
      <p:pic>
        <p:nvPicPr>
          <p:cNvPr id="14" name="Picture 1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115857">
            <a:off x="17381961" y="5936688"/>
            <a:ext cx="2255115" cy="2336906"/>
          </a:xfrm>
          <a:prstGeom prst="rect">
            <a:avLst/>
          </a:prstGeom>
        </p:spPr>
      </p:pic>
      <p:sp>
        <p:nvSpPr>
          <p:cNvPr id="17" name="TextBox 12">
            <a:extLst>
              <a:ext uri="{FF2B5EF4-FFF2-40B4-BE49-F238E27FC236}">
                <a16:creationId xmlns:a16="http://schemas.microsoft.com/office/drawing/2014/main" id="{E6C294B3-6C2E-0AC7-C185-FCFE7C056770}"/>
              </a:ext>
            </a:extLst>
          </p:cNvPr>
          <p:cNvSpPr txBox="1"/>
          <p:nvPr/>
        </p:nvSpPr>
        <p:spPr>
          <a:xfrm>
            <a:off x="10096100" y="9563100"/>
            <a:ext cx="8572900" cy="524887"/>
          </a:xfrm>
          <a:prstGeom prst="rect">
            <a:avLst/>
          </a:prstGeom>
        </p:spPr>
        <p:txBody>
          <a:bodyPr lIns="0" tIns="0" rIns="0" bIns="0" rtlCol="0" anchor="t">
            <a:spAutoFit/>
          </a:bodyPr>
          <a:lstStyle/>
          <a:p>
            <a:pPr marL="0" marR="0" lvl="0" indent="0" algn="ctr" defTabSz="914400" rtl="0" eaLnBrk="1" fontAlgn="auto" latinLnBrk="0" hangingPunct="1">
              <a:lnSpc>
                <a:spcPts val="4341"/>
              </a:lnSpc>
              <a:spcBef>
                <a:spcPts val="0"/>
              </a:spcBef>
              <a:spcAft>
                <a:spcPts val="0"/>
              </a:spcAft>
              <a:buClrTx/>
              <a:buSzTx/>
              <a:buFontTx/>
              <a:buNone/>
              <a:tabLst/>
              <a:defRPr/>
            </a:pPr>
            <a:r>
              <a:rPr lang="en-US" sz="2500" dirty="0">
                <a:solidFill>
                  <a:srgbClr val="04345C"/>
                </a:solidFill>
                <a:latin typeface="Josefin Sans Regular"/>
              </a:rPr>
              <a:t>KẾT LUẬN &amp; HƯỚNG PHÁT TRIỂN ĐỀ TÀI</a:t>
            </a:r>
            <a:endParaRPr kumimoji="0" lang="en-US" sz="2500" b="0" i="0" u="none" strike="noStrike" kern="1200" cap="none" spc="0" normalizeH="0" baseline="0" noProof="0" dirty="0">
              <a:ln>
                <a:noFill/>
              </a:ln>
              <a:solidFill>
                <a:srgbClr val="04345C"/>
              </a:solidFill>
              <a:effectLst/>
              <a:uLnTx/>
              <a:uFillTx/>
              <a:latin typeface="Josefin Sans Regular"/>
              <a:ea typeface="+mn-ea"/>
              <a:cs typeface="+mn-cs"/>
            </a:endParaRPr>
          </a:p>
        </p:txBody>
      </p:sp>
      <p:pic>
        <p:nvPicPr>
          <p:cNvPr id="18" name="Picture 17">
            <a:extLst>
              <a:ext uri="{FF2B5EF4-FFF2-40B4-BE49-F238E27FC236}">
                <a16:creationId xmlns:a16="http://schemas.microsoft.com/office/drawing/2014/main" id="{16E23E37-98E2-44AC-538F-D9F3BCA1AEB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3115" y="207692"/>
            <a:ext cx="2059515" cy="12020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500"/>
                                        <p:tgtEl>
                                          <p:spTgt spid="10"/>
                                        </p:tgtEl>
                                      </p:cBhvr>
                                    </p:animEffect>
                                    <p:anim calcmode="lin" valueType="num">
                                      <p:cBhvr>
                                        <p:cTn id="8" dur="1500" fill="hold"/>
                                        <p:tgtEl>
                                          <p:spTgt spid="10"/>
                                        </p:tgtEl>
                                        <p:attrNameLst>
                                          <p:attrName>ppt_x</p:attrName>
                                        </p:attrNameLst>
                                      </p:cBhvr>
                                      <p:tavLst>
                                        <p:tav tm="0">
                                          <p:val>
                                            <p:strVal val="#ppt_x"/>
                                          </p:val>
                                        </p:tav>
                                        <p:tav tm="100000">
                                          <p:val>
                                            <p:strVal val="#ppt_x"/>
                                          </p:val>
                                        </p:tav>
                                      </p:tavLst>
                                    </p:anim>
                                    <p:anim calcmode="lin" valueType="num">
                                      <p:cBhvr>
                                        <p:cTn id="9" dur="1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90983">
            <a:off x="11671408" y="2494622"/>
            <a:ext cx="9150167" cy="9482039"/>
          </a:xfrm>
          <a:prstGeom prst="rect">
            <a:avLst/>
          </a:prstGeom>
        </p:spPr>
      </p:pic>
      <p:grpSp>
        <p:nvGrpSpPr>
          <p:cNvPr id="3" name="Group 3"/>
          <p:cNvGrpSpPr/>
          <p:nvPr/>
        </p:nvGrpSpPr>
        <p:grpSpPr>
          <a:xfrm>
            <a:off x="17259300" y="8401050"/>
            <a:ext cx="1181100" cy="1181100"/>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pic>
        <p:nvPicPr>
          <p:cNvPr id="5" name="Picture 5"/>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9023622">
            <a:off x="-3311325" y="-3250085"/>
            <a:ext cx="9403949" cy="9745025"/>
          </a:xfrm>
          <a:prstGeom prst="rect">
            <a:avLst/>
          </a:prstGeom>
        </p:spPr>
      </p:pic>
      <p:grpSp>
        <p:nvGrpSpPr>
          <p:cNvPr id="6" name="Group 6"/>
          <p:cNvGrpSpPr/>
          <p:nvPr/>
        </p:nvGrpSpPr>
        <p:grpSpPr>
          <a:xfrm>
            <a:off x="609600" y="742950"/>
            <a:ext cx="571500" cy="5715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pic>
        <p:nvPicPr>
          <p:cNvPr id="8" name="Picture 8"/>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4426273">
            <a:off x="13726375" y="-2492852"/>
            <a:ext cx="5636585" cy="5841021"/>
          </a:xfrm>
          <a:prstGeom prst="rect">
            <a:avLst/>
          </a:prstGeom>
        </p:spPr>
      </p:pic>
      <p:pic>
        <p:nvPicPr>
          <p:cNvPr id="9" name="Picture 9"/>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6343374">
            <a:off x="-1445467" y="5771014"/>
            <a:ext cx="5597553" cy="5800573"/>
          </a:xfrm>
          <a:prstGeom prst="rect">
            <a:avLst/>
          </a:prstGeom>
        </p:spPr>
      </p:pic>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7675421">
            <a:off x="1283579" y="-897831"/>
            <a:ext cx="1797140" cy="1862321"/>
          </a:xfrm>
          <a:prstGeom prst="rect">
            <a:avLst/>
          </a:prstGeom>
        </p:spPr>
      </p:pic>
      <p:pic>
        <p:nvPicPr>
          <p:cNvPr id="29" name="Picture 29"/>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3538767">
            <a:off x="14412172" y="9045361"/>
            <a:ext cx="2860667" cy="2964422"/>
          </a:xfrm>
          <a:prstGeom prst="rect">
            <a:avLst/>
          </a:prstGeom>
        </p:spPr>
      </p:pic>
      <p:sp>
        <p:nvSpPr>
          <p:cNvPr id="32" name="TextBox 11">
            <a:extLst>
              <a:ext uri="{FF2B5EF4-FFF2-40B4-BE49-F238E27FC236}">
                <a16:creationId xmlns:a16="http://schemas.microsoft.com/office/drawing/2014/main" id="{97FC12A1-45D9-BFFE-1E3E-D824A32AD584}"/>
              </a:ext>
            </a:extLst>
          </p:cNvPr>
          <p:cNvSpPr txBox="1"/>
          <p:nvPr/>
        </p:nvSpPr>
        <p:spPr>
          <a:xfrm>
            <a:off x="1143000" y="1651397"/>
            <a:ext cx="15773400" cy="596503"/>
          </a:xfrm>
          <a:prstGeom prst="rect">
            <a:avLst/>
          </a:prstGeom>
        </p:spPr>
        <p:txBody>
          <a:bodyPr lIns="0" tIns="0" rIns="0" bIns="0" rtlCol="0" anchor="t">
            <a:spAutoFit/>
          </a:bodyPr>
          <a:lstStyle/>
          <a:p>
            <a:pPr>
              <a:lnSpc>
                <a:spcPts val="4660"/>
              </a:lnSpc>
            </a:pPr>
            <a:r>
              <a:rPr lang="en-US" sz="3883" spc="388" dirty="0">
                <a:solidFill>
                  <a:srgbClr val="04345C"/>
                </a:solidFill>
                <a:latin typeface="Josefin Sans Regular Bold"/>
              </a:rPr>
              <a:t>HƯỚNG PHÁT TRIỂN ĐỒ ÁN</a:t>
            </a:r>
          </a:p>
        </p:txBody>
      </p:sp>
      <p:pic>
        <p:nvPicPr>
          <p:cNvPr id="33" name="Picture 32">
            <a:extLst>
              <a:ext uri="{FF2B5EF4-FFF2-40B4-BE49-F238E27FC236}">
                <a16:creationId xmlns:a16="http://schemas.microsoft.com/office/drawing/2014/main" id="{5968EC38-81E9-FF1B-57CF-E022A5B64B4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3115" y="207692"/>
            <a:ext cx="2059515" cy="1202008"/>
          </a:xfrm>
          <a:prstGeom prst="rect">
            <a:avLst/>
          </a:prstGeom>
        </p:spPr>
      </p:pic>
      <p:sp>
        <p:nvSpPr>
          <p:cNvPr id="34" name="TextBox 12">
            <a:extLst>
              <a:ext uri="{FF2B5EF4-FFF2-40B4-BE49-F238E27FC236}">
                <a16:creationId xmlns:a16="http://schemas.microsoft.com/office/drawing/2014/main" id="{ED6FBF74-F0F3-0A2F-5827-088FED3E76E0}"/>
              </a:ext>
            </a:extLst>
          </p:cNvPr>
          <p:cNvSpPr txBox="1"/>
          <p:nvPr/>
        </p:nvSpPr>
        <p:spPr>
          <a:xfrm>
            <a:off x="10096100" y="9563100"/>
            <a:ext cx="8572900" cy="524887"/>
          </a:xfrm>
          <a:prstGeom prst="rect">
            <a:avLst/>
          </a:prstGeom>
        </p:spPr>
        <p:txBody>
          <a:bodyPr lIns="0" tIns="0" rIns="0" bIns="0" rtlCol="0" anchor="t">
            <a:spAutoFit/>
          </a:bodyPr>
          <a:lstStyle/>
          <a:p>
            <a:pPr marL="0" marR="0" lvl="0" indent="0" algn="ctr" defTabSz="914400" rtl="0" eaLnBrk="1" fontAlgn="auto" latinLnBrk="0" hangingPunct="1">
              <a:lnSpc>
                <a:spcPts val="4341"/>
              </a:lnSpc>
              <a:spcBef>
                <a:spcPts val="0"/>
              </a:spcBef>
              <a:spcAft>
                <a:spcPts val="0"/>
              </a:spcAft>
              <a:buClrTx/>
              <a:buSzTx/>
              <a:buFontTx/>
              <a:buNone/>
              <a:tabLst/>
              <a:defRPr/>
            </a:pPr>
            <a:r>
              <a:rPr lang="en-US" sz="2500" dirty="0">
                <a:solidFill>
                  <a:srgbClr val="04345C"/>
                </a:solidFill>
                <a:latin typeface="Josefin Sans Regular"/>
              </a:rPr>
              <a:t>KẾT LUẬN &amp; HƯỚNG PHÁT TRIỂN ĐỀ TÀI</a:t>
            </a:r>
            <a:endParaRPr kumimoji="0" lang="en-US" sz="2500" b="0" i="0" u="none" strike="noStrike" kern="1200" cap="none" spc="0" normalizeH="0" baseline="0" noProof="0" dirty="0">
              <a:ln>
                <a:noFill/>
              </a:ln>
              <a:solidFill>
                <a:srgbClr val="04345C"/>
              </a:solidFill>
              <a:effectLst/>
              <a:uLnTx/>
              <a:uFillTx/>
              <a:latin typeface="Josefin Sans Regular"/>
              <a:ea typeface="+mn-ea"/>
              <a:cs typeface="+mn-cs"/>
            </a:endParaRPr>
          </a:p>
        </p:txBody>
      </p:sp>
      <p:grpSp>
        <p:nvGrpSpPr>
          <p:cNvPr id="50" name="Group 49">
            <a:extLst>
              <a:ext uri="{FF2B5EF4-FFF2-40B4-BE49-F238E27FC236}">
                <a16:creationId xmlns:a16="http://schemas.microsoft.com/office/drawing/2014/main" id="{22D4421C-A9F3-24E0-F7D9-941AB2E4D1E9}"/>
              </a:ext>
            </a:extLst>
          </p:cNvPr>
          <p:cNvGrpSpPr/>
          <p:nvPr/>
        </p:nvGrpSpPr>
        <p:grpSpPr>
          <a:xfrm>
            <a:off x="685800" y="2983801"/>
            <a:ext cx="5488626" cy="4964770"/>
            <a:chOff x="685800" y="2983801"/>
            <a:chExt cx="5488626" cy="4964770"/>
          </a:xfrm>
        </p:grpSpPr>
        <p:grpSp>
          <p:nvGrpSpPr>
            <p:cNvPr id="10" name="Group 10"/>
            <p:cNvGrpSpPr/>
            <p:nvPr/>
          </p:nvGrpSpPr>
          <p:grpSpPr>
            <a:xfrm>
              <a:off x="685800" y="6235912"/>
              <a:ext cx="5488626" cy="1712659"/>
              <a:chOff x="0" y="0"/>
              <a:chExt cx="6477533" cy="2283547"/>
            </a:xfrm>
          </p:grpSpPr>
          <p:sp>
            <p:nvSpPr>
              <p:cNvPr id="11" name="TextBox 11"/>
              <p:cNvSpPr txBox="1"/>
              <p:nvPr/>
            </p:nvSpPr>
            <p:spPr>
              <a:xfrm>
                <a:off x="0" y="0"/>
                <a:ext cx="6477533" cy="736099"/>
              </a:xfrm>
              <a:prstGeom prst="rect">
                <a:avLst/>
              </a:prstGeom>
            </p:spPr>
            <p:txBody>
              <a:bodyPr lIns="0" tIns="0" rIns="0" bIns="0" rtlCol="0" anchor="t">
                <a:spAutoFit/>
              </a:bodyPr>
              <a:lstStyle/>
              <a:p>
                <a:pPr algn="ctr">
                  <a:lnSpc>
                    <a:spcPts val="4320"/>
                  </a:lnSpc>
                </a:pPr>
                <a:r>
                  <a:rPr lang="en-US" sz="3600" spc="359" dirty="0" err="1">
                    <a:solidFill>
                      <a:srgbClr val="04345C"/>
                    </a:solidFill>
                    <a:latin typeface="Josefin Sans Regular"/>
                  </a:rPr>
                  <a:t>Quy</a:t>
                </a:r>
                <a:r>
                  <a:rPr lang="en-US" sz="3600" spc="359" dirty="0">
                    <a:solidFill>
                      <a:srgbClr val="04345C"/>
                    </a:solidFill>
                    <a:latin typeface="Josefin Sans Regular"/>
                  </a:rPr>
                  <a:t> </a:t>
                </a:r>
                <a:r>
                  <a:rPr lang="en-US" sz="3600" spc="359" dirty="0" err="1">
                    <a:solidFill>
                      <a:srgbClr val="04345C"/>
                    </a:solidFill>
                    <a:latin typeface="Josefin Sans Regular"/>
                  </a:rPr>
                  <a:t>trình</a:t>
                </a:r>
                <a:r>
                  <a:rPr lang="en-US" sz="3600" spc="359" dirty="0">
                    <a:solidFill>
                      <a:srgbClr val="04345C"/>
                    </a:solidFill>
                    <a:latin typeface="Josefin Sans Regular"/>
                  </a:rPr>
                  <a:t> </a:t>
                </a:r>
                <a:r>
                  <a:rPr lang="en-US" sz="3600" spc="359" dirty="0" err="1">
                    <a:solidFill>
                      <a:srgbClr val="04345C"/>
                    </a:solidFill>
                    <a:latin typeface="Josefin Sans Regular"/>
                  </a:rPr>
                  <a:t>nghiệp</a:t>
                </a:r>
                <a:r>
                  <a:rPr lang="en-US" sz="3600" spc="359" dirty="0">
                    <a:solidFill>
                      <a:srgbClr val="04345C"/>
                    </a:solidFill>
                    <a:latin typeface="Josefin Sans Regular"/>
                  </a:rPr>
                  <a:t> </a:t>
                </a:r>
                <a:r>
                  <a:rPr lang="en-US" sz="3600" spc="359" dirty="0" err="1">
                    <a:solidFill>
                      <a:srgbClr val="04345C"/>
                    </a:solidFill>
                    <a:latin typeface="Josefin Sans Regular"/>
                  </a:rPr>
                  <a:t>vụ</a:t>
                </a:r>
                <a:endParaRPr lang="en-US" sz="3600" spc="359" dirty="0">
                  <a:solidFill>
                    <a:srgbClr val="04345C"/>
                  </a:solidFill>
                  <a:latin typeface="Josefin Sans Regular"/>
                </a:endParaRPr>
              </a:p>
            </p:txBody>
          </p:sp>
          <p:sp>
            <p:nvSpPr>
              <p:cNvPr id="12" name="TextBox 12"/>
              <p:cNvSpPr txBox="1"/>
              <p:nvPr/>
            </p:nvSpPr>
            <p:spPr>
              <a:xfrm>
                <a:off x="0" y="882650"/>
                <a:ext cx="6477533" cy="1400897"/>
              </a:xfrm>
              <a:prstGeom prst="rect">
                <a:avLst/>
              </a:prstGeom>
            </p:spPr>
            <p:txBody>
              <a:bodyPr lIns="0" tIns="0" rIns="0" bIns="0" rtlCol="0" anchor="t">
                <a:spAutoFit/>
              </a:bodyPr>
              <a:lstStyle/>
              <a:p>
                <a:pPr algn="ctr">
                  <a:lnSpc>
                    <a:spcPts val="4216"/>
                  </a:lnSpc>
                </a:pPr>
                <a:r>
                  <a:rPr lang="en-US" sz="2810" dirty="0" err="1">
                    <a:solidFill>
                      <a:srgbClr val="04345C"/>
                    </a:solidFill>
                    <a:latin typeface="Josefin Sans Regular"/>
                  </a:rPr>
                  <a:t>Gắn</a:t>
                </a:r>
                <a:r>
                  <a:rPr lang="en-US" sz="2810" dirty="0">
                    <a:solidFill>
                      <a:srgbClr val="04345C"/>
                    </a:solidFill>
                    <a:latin typeface="Josefin Sans Regular"/>
                  </a:rPr>
                  <a:t> </a:t>
                </a:r>
                <a:r>
                  <a:rPr lang="en-US" sz="2810" dirty="0" err="1">
                    <a:solidFill>
                      <a:srgbClr val="04345C"/>
                    </a:solidFill>
                    <a:latin typeface="Josefin Sans Regular"/>
                  </a:rPr>
                  <a:t>liền</a:t>
                </a:r>
                <a:r>
                  <a:rPr lang="en-US" sz="2810" dirty="0">
                    <a:solidFill>
                      <a:srgbClr val="04345C"/>
                    </a:solidFill>
                    <a:latin typeface="Josefin Sans Regular"/>
                  </a:rPr>
                  <a:t> </a:t>
                </a:r>
                <a:r>
                  <a:rPr lang="en-US" sz="2810" dirty="0" err="1">
                    <a:solidFill>
                      <a:srgbClr val="04345C"/>
                    </a:solidFill>
                    <a:latin typeface="Josefin Sans Regular"/>
                  </a:rPr>
                  <a:t>với</a:t>
                </a:r>
                <a:r>
                  <a:rPr lang="en-US" sz="2810" dirty="0">
                    <a:solidFill>
                      <a:srgbClr val="04345C"/>
                    </a:solidFill>
                    <a:latin typeface="Josefin Sans Regular"/>
                  </a:rPr>
                  <a:t> </a:t>
                </a:r>
                <a:r>
                  <a:rPr lang="en-US" sz="2810" dirty="0" err="1">
                    <a:solidFill>
                      <a:srgbClr val="04345C"/>
                    </a:solidFill>
                    <a:latin typeface="Josefin Sans Regular"/>
                  </a:rPr>
                  <a:t>thực</a:t>
                </a:r>
                <a:r>
                  <a:rPr lang="en-US" sz="2810" dirty="0">
                    <a:solidFill>
                      <a:srgbClr val="04345C"/>
                    </a:solidFill>
                    <a:latin typeface="Josefin Sans Regular"/>
                  </a:rPr>
                  <a:t> </a:t>
                </a:r>
                <a:r>
                  <a:rPr lang="en-US" sz="2810" dirty="0" err="1">
                    <a:solidFill>
                      <a:srgbClr val="04345C"/>
                    </a:solidFill>
                    <a:latin typeface="Josefin Sans Regular"/>
                  </a:rPr>
                  <a:t>tế</a:t>
                </a:r>
                <a:r>
                  <a:rPr lang="en-US" sz="2810" dirty="0">
                    <a:solidFill>
                      <a:srgbClr val="04345C"/>
                    </a:solidFill>
                    <a:latin typeface="Josefin Sans Regular"/>
                  </a:rPr>
                  <a:t> </a:t>
                </a:r>
                <a:r>
                  <a:rPr lang="en-US" sz="2810" dirty="0" err="1">
                    <a:solidFill>
                      <a:srgbClr val="04345C"/>
                    </a:solidFill>
                    <a:latin typeface="Josefin Sans Regular"/>
                  </a:rPr>
                  <a:t>hơn</a:t>
                </a:r>
                <a:endParaRPr lang="en-US" sz="2810" dirty="0">
                  <a:solidFill>
                    <a:srgbClr val="04345C"/>
                  </a:solidFill>
                  <a:latin typeface="Josefin Sans Regular"/>
                </a:endParaRPr>
              </a:p>
              <a:p>
                <a:pPr algn="ctr">
                  <a:lnSpc>
                    <a:spcPts val="4216"/>
                  </a:lnSpc>
                </a:pPr>
                <a:endParaRPr lang="en-US" sz="2810" dirty="0">
                  <a:solidFill>
                    <a:srgbClr val="04345C"/>
                  </a:solidFill>
                  <a:latin typeface="Josefin Sans Regular"/>
                </a:endParaRPr>
              </a:p>
            </p:txBody>
          </p:sp>
        </p:grpSp>
        <p:pic>
          <p:nvPicPr>
            <p:cNvPr id="20" name="Picture 2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08647">
              <a:off x="2138584" y="2983801"/>
              <a:ext cx="2638384" cy="2734076"/>
            </a:xfrm>
            <a:prstGeom prst="rect">
              <a:avLst/>
            </a:prstGeom>
          </p:spPr>
        </p:pic>
        <p:pic>
          <p:nvPicPr>
            <p:cNvPr id="36" name="Graphic 35" descr="Business Growth">
              <a:extLst>
                <a:ext uri="{FF2B5EF4-FFF2-40B4-BE49-F238E27FC236}">
                  <a16:creationId xmlns:a16="http://schemas.microsoft.com/office/drawing/2014/main" id="{1B9DD10B-9395-625E-2A36-77C7B4CEAFE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42554" y="3876263"/>
              <a:ext cx="1175719" cy="1175719"/>
            </a:xfrm>
            <a:prstGeom prst="rect">
              <a:avLst/>
            </a:prstGeom>
          </p:spPr>
        </p:pic>
      </p:grpSp>
      <p:grpSp>
        <p:nvGrpSpPr>
          <p:cNvPr id="52" name="Group 51">
            <a:extLst>
              <a:ext uri="{FF2B5EF4-FFF2-40B4-BE49-F238E27FC236}">
                <a16:creationId xmlns:a16="http://schemas.microsoft.com/office/drawing/2014/main" id="{A1114D8B-A702-892B-AA1F-EC45C3F2F907}"/>
              </a:ext>
            </a:extLst>
          </p:cNvPr>
          <p:cNvGrpSpPr/>
          <p:nvPr/>
        </p:nvGrpSpPr>
        <p:grpSpPr>
          <a:xfrm>
            <a:off x="12403785" y="2989303"/>
            <a:ext cx="4858150" cy="4959268"/>
            <a:chOff x="12401150" y="2989304"/>
            <a:chExt cx="4858150" cy="4959268"/>
          </a:xfrm>
        </p:grpSpPr>
        <p:grpSp>
          <p:nvGrpSpPr>
            <p:cNvPr id="16" name="Group 16"/>
            <p:cNvGrpSpPr/>
            <p:nvPr/>
          </p:nvGrpSpPr>
          <p:grpSpPr>
            <a:xfrm>
              <a:off x="12401150" y="6235912"/>
              <a:ext cx="4858150" cy="1712660"/>
              <a:chOff x="0" y="0"/>
              <a:chExt cx="6477533" cy="2283548"/>
            </a:xfrm>
          </p:grpSpPr>
          <p:sp>
            <p:nvSpPr>
              <p:cNvPr id="17" name="TextBox 17"/>
              <p:cNvSpPr txBox="1"/>
              <p:nvPr/>
            </p:nvSpPr>
            <p:spPr>
              <a:xfrm>
                <a:off x="0" y="0"/>
                <a:ext cx="6477533" cy="736098"/>
              </a:xfrm>
              <a:prstGeom prst="rect">
                <a:avLst/>
              </a:prstGeom>
            </p:spPr>
            <p:txBody>
              <a:bodyPr lIns="0" tIns="0" rIns="0" bIns="0" rtlCol="0" anchor="t">
                <a:spAutoFit/>
              </a:bodyPr>
              <a:lstStyle/>
              <a:p>
                <a:pPr algn="ctr">
                  <a:lnSpc>
                    <a:spcPts val="4320"/>
                  </a:lnSpc>
                </a:pPr>
                <a:r>
                  <a:rPr lang="en-US" sz="3600" spc="359" dirty="0">
                    <a:solidFill>
                      <a:srgbClr val="04345C"/>
                    </a:solidFill>
                    <a:latin typeface="Josefin Sans Regular"/>
                  </a:rPr>
                  <a:t>Microservice</a:t>
                </a:r>
              </a:p>
            </p:txBody>
          </p:sp>
          <p:sp>
            <p:nvSpPr>
              <p:cNvPr id="18" name="TextBox 18"/>
              <p:cNvSpPr txBox="1"/>
              <p:nvPr/>
            </p:nvSpPr>
            <p:spPr>
              <a:xfrm>
                <a:off x="0" y="882651"/>
                <a:ext cx="6477533" cy="1400897"/>
              </a:xfrm>
              <a:prstGeom prst="rect">
                <a:avLst/>
              </a:prstGeom>
            </p:spPr>
            <p:txBody>
              <a:bodyPr lIns="0" tIns="0" rIns="0" bIns="0" rtlCol="0" anchor="t">
                <a:spAutoFit/>
              </a:bodyPr>
              <a:lstStyle/>
              <a:p>
                <a:pPr algn="ctr">
                  <a:lnSpc>
                    <a:spcPts val="4216"/>
                  </a:lnSpc>
                </a:pPr>
                <a:r>
                  <a:rPr lang="en-US" sz="2810" dirty="0" err="1">
                    <a:solidFill>
                      <a:srgbClr val="04345C"/>
                    </a:solidFill>
                    <a:latin typeface="Josefin Sans Regular"/>
                  </a:rPr>
                  <a:t>Tăng</a:t>
                </a:r>
                <a:r>
                  <a:rPr lang="en-US" sz="2810" dirty="0">
                    <a:solidFill>
                      <a:srgbClr val="04345C"/>
                    </a:solidFill>
                    <a:latin typeface="Josefin Sans Regular"/>
                  </a:rPr>
                  <a:t> </a:t>
                </a:r>
                <a:r>
                  <a:rPr lang="en-US" sz="2810" dirty="0" err="1">
                    <a:solidFill>
                      <a:srgbClr val="04345C"/>
                    </a:solidFill>
                    <a:latin typeface="Josefin Sans Regular"/>
                  </a:rPr>
                  <a:t>tính</a:t>
                </a:r>
                <a:r>
                  <a:rPr lang="en-US" sz="2810" dirty="0">
                    <a:solidFill>
                      <a:srgbClr val="04345C"/>
                    </a:solidFill>
                    <a:latin typeface="Josefin Sans Regular"/>
                  </a:rPr>
                  <a:t> </a:t>
                </a:r>
                <a:r>
                  <a:rPr lang="en-US" sz="2810" dirty="0" err="1">
                    <a:solidFill>
                      <a:srgbClr val="04345C"/>
                    </a:solidFill>
                    <a:latin typeface="Josefin Sans Regular"/>
                  </a:rPr>
                  <a:t>linh</a:t>
                </a:r>
                <a:r>
                  <a:rPr lang="en-US" sz="2810" dirty="0">
                    <a:solidFill>
                      <a:srgbClr val="04345C"/>
                    </a:solidFill>
                    <a:latin typeface="Josefin Sans Regular"/>
                  </a:rPr>
                  <a:t> </a:t>
                </a:r>
                <a:r>
                  <a:rPr lang="en-US" sz="2810" dirty="0" err="1">
                    <a:solidFill>
                      <a:srgbClr val="04345C"/>
                    </a:solidFill>
                    <a:latin typeface="Josefin Sans Regular"/>
                  </a:rPr>
                  <a:t>hoạt</a:t>
                </a:r>
                <a:r>
                  <a:rPr lang="en-US" sz="2810" dirty="0">
                    <a:solidFill>
                      <a:srgbClr val="04345C"/>
                    </a:solidFill>
                    <a:latin typeface="Josefin Sans Regular"/>
                  </a:rPr>
                  <a:t> &amp; </a:t>
                </a:r>
                <a:r>
                  <a:rPr lang="en-US" sz="2810" dirty="0" err="1">
                    <a:solidFill>
                      <a:srgbClr val="04345C"/>
                    </a:solidFill>
                    <a:latin typeface="Josefin Sans Regular"/>
                  </a:rPr>
                  <a:t>khả</a:t>
                </a:r>
                <a:r>
                  <a:rPr lang="en-US" sz="2810" dirty="0">
                    <a:solidFill>
                      <a:srgbClr val="04345C"/>
                    </a:solidFill>
                    <a:latin typeface="Josefin Sans Regular"/>
                  </a:rPr>
                  <a:t> </a:t>
                </a:r>
                <a:r>
                  <a:rPr lang="en-US" sz="2810" dirty="0" err="1">
                    <a:solidFill>
                      <a:srgbClr val="04345C"/>
                    </a:solidFill>
                    <a:latin typeface="Josefin Sans Regular"/>
                  </a:rPr>
                  <a:t>năng</a:t>
                </a:r>
                <a:r>
                  <a:rPr lang="en-US" sz="2810" dirty="0">
                    <a:solidFill>
                      <a:srgbClr val="04345C"/>
                    </a:solidFill>
                    <a:latin typeface="Josefin Sans Regular"/>
                  </a:rPr>
                  <a:t> </a:t>
                </a:r>
                <a:r>
                  <a:rPr lang="en-US" sz="2810" dirty="0" err="1">
                    <a:solidFill>
                      <a:srgbClr val="04345C"/>
                    </a:solidFill>
                    <a:latin typeface="Josefin Sans Regular"/>
                  </a:rPr>
                  <a:t>mở</a:t>
                </a:r>
                <a:r>
                  <a:rPr lang="en-US" sz="2810" dirty="0">
                    <a:solidFill>
                      <a:srgbClr val="04345C"/>
                    </a:solidFill>
                    <a:latin typeface="Josefin Sans Regular"/>
                  </a:rPr>
                  <a:t> </a:t>
                </a:r>
                <a:r>
                  <a:rPr lang="en-US" sz="2810" dirty="0" err="1">
                    <a:solidFill>
                      <a:srgbClr val="04345C"/>
                    </a:solidFill>
                    <a:latin typeface="Josefin Sans Regular"/>
                  </a:rPr>
                  <a:t>rộng</a:t>
                </a:r>
                <a:r>
                  <a:rPr lang="en-US" sz="2810" dirty="0">
                    <a:solidFill>
                      <a:srgbClr val="04345C"/>
                    </a:solidFill>
                    <a:latin typeface="Josefin Sans Regular"/>
                  </a:rPr>
                  <a:t> </a:t>
                </a:r>
                <a:r>
                  <a:rPr lang="en-US" sz="2810" dirty="0" err="1">
                    <a:solidFill>
                      <a:srgbClr val="04345C"/>
                    </a:solidFill>
                    <a:latin typeface="Josefin Sans Regular"/>
                  </a:rPr>
                  <a:t>hệ</a:t>
                </a:r>
                <a:r>
                  <a:rPr lang="en-US" sz="2810" dirty="0">
                    <a:solidFill>
                      <a:srgbClr val="04345C"/>
                    </a:solidFill>
                    <a:latin typeface="Josefin Sans Regular"/>
                  </a:rPr>
                  <a:t> </a:t>
                </a:r>
                <a:r>
                  <a:rPr lang="en-US" sz="2810" dirty="0" err="1">
                    <a:solidFill>
                      <a:srgbClr val="04345C"/>
                    </a:solidFill>
                    <a:latin typeface="Josefin Sans Regular"/>
                  </a:rPr>
                  <a:t>thống</a:t>
                </a:r>
                <a:r>
                  <a:rPr lang="en-US" sz="2810" dirty="0">
                    <a:solidFill>
                      <a:srgbClr val="04345C"/>
                    </a:solidFill>
                    <a:latin typeface="Josefin Sans Regular"/>
                  </a:rPr>
                  <a:t>.</a:t>
                </a:r>
              </a:p>
            </p:txBody>
          </p:sp>
        </p:grpSp>
        <p:pic>
          <p:nvPicPr>
            <p:cNvPr id="26" name="Picture 2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9569807">
              <a:off x="13511034" y="2989304"/>
              <a:ext cx="2638383" cy="2734076"/>
            </a:xfrm>
            <a:prstGeom prst="rect">
              <a:avLst/>
            </a:prstGeom>
          </p:spPr>
        </p:pic>
        <p:pic>
          <p:nvPicPr>
            <p:cNvPr id="47" name="Picture 46">
              <a:extLst>
                <a:ext uri="{FF2B5EF4-FFF2-40B4-BE49-F238E27FC236}">
                  <a16:creationId xmlns:a16="http://schemas.microsoft.com/office/drawing/2014/main" id="{22A2E6F4-E95B-7869-4781-1E0101BC066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792200" y="3238500"/>
              <a:ext cx="2057400" cy="2219325"/>
            </a:xfrm>
            <a:prstGeom prst="rect">
              <a:avLst/>
            </a:prstGeom>
          </p:spPr>
        </p:pic>
      </p:grpSp>
      <p:grpSp>
        <p:nvGrpSpPr>
          <p:cNvPr id="51" name="Group 50">
            <a:extLst>
              <a:ext uri="{FF2B5EF4-FFF2-40B4-BE49-F238E27FC236}">
                <a16:creationId xmlns:a16="http://schemas.microsoft.com/office/drawing/2014/main" id="{1483AAB1-3988-0F87-E57A-E0DB1BF77C7E}"/>
              </a:ext>
            </a:extLst>
          </p:cNvPr>
          <p:cNvGrpSpPr/>
          <p:nvPr/>
        </p:nvGrpSpPr>
        <p:grpSpPr>
          <a:xfrm>
            <a:off x="6553200" y="2983800"/>
            <a:ext cx="5172275" cy="4964772"/>
            <a:chOff x="6553200" y="2983800"/>
            <a:chExt cx="5172275" cy="4964772"/>
          </a:xfrm>
        </p:grpSpPr>
        <p:grpSp>
          <p:nvGrpSpPr>
            <p:cNvPr id="13" name="Group 13"/>
            <p:cNvGrpSpPr/>
            <p:nvPr/>
          </p:nvGrpSpPr>
          <p:grpSpPr>
            <a:xfrm>
              <a:off x="6553200" y="6235912"/>
              <a:ext cx="5172275" cy="1712660"/>
              <a:chOff x="0" y="0"/>
              <a:chExt cx="6477533" cy="2283548"/>
            </a:xfrm>
          </p:grpSpPr>
          <p:sp>
            <p:nvSpPr>
              <p:cNvPr id="14" name="TextBox 14"/>
              <p:cNvSpPr txBox="1"/>
              <p:nvPr/>
            </p:nvSpPr>
            <p:spPr>
              <a:xfrm>
                <a:off x="0" y="0"/>
                <a:ext cx="6477533" cy="1471342"/>
              </a:xfrm>
              <a:prstGeom prst="rect">
                <a:avLst/>
              </a:prstGeom>
            </p:spPr>
            <p:txBody>
              <a:bodyPr lIns="0" tIns="0" rIns="0" bIns="0" rtlCol="0" anchor="t">
                <a:spAutoFit/>
              </a:bodyPr>
              <a:lstStyle/>
              <a:p>
                <a:pPr algn="ctr">
                  <a:lnSpc>
                    <a:spcPts val="4320"/>
                  </a:lnSpc>
                </a:pPr>
                <a:r>
                  <a:rPr lang="en-US" sz="3600" spc="359" dirty="0" err="1">
                    <a:solidFill>
                      <a:srgbClr val="04345C"/>
                    </a:solidFill>
                    <a:latin typeface="Josefin Sans Regular"/>
                  </a:rPr>
                  <a:t>Hướng</a:t>
                </a:r>
                <a:r>
                  <a:rPr lang="en-US" sz="3600" spc="359" dirty="0">
                    <a:solidFill>
                      <a:srgbClr val="04345C"/>
                    </a:solidFill>
                    <a:latin typeface="Josefin Sans Regular"/>
                  </a:rPr>
                  <a:t> </a:t>
                </a:r>
                <a:r>
                  <a:rPr lang="en-US" sz="3600" spc="359" dirty="0" err="1">
                    <a:solidFill>
                      <a:srgbClr val="04345C"/>
                    </a:solidFill>
                    <a:latin typeface="Josefin Sans Regular"/>
                  </a:rPr>
                  <a:t>đến</a:t>
                </a:r>
                <a:r>
                  <a:rPr lang="en-US" sz="3600" spc="359" dirty="0">
                    <a:solidFill>
                      <a:srgbClr val="04345C"/>
                    </a:solidFill>
                    <a:latin typeface="Josefin Sans Regular"/>
                  </a:rPr>
                  <a:t> </a:t>
                </a:r>
                <a:r>
                  <a:rPr lang="en-US" sz="3600" spc="359" dirty="0" err="1">
                    <a:solidFill>
                      <a:srgbClr val="04345C"/>
                    </a:solidFill>
                    <a:latin typeface="Josefin Sans Regular"/>
                  </a:rPr>
                  <a:t>sinh</a:t>
                </a:r>
                <a:r>
                  <a:rPr lang="en-US" sz="3600" spc="359" dirty="0">
                    <a:solidFill>
                      <a:srgbClr val="04345C"/>
                    </a:solidFill>
                    <a:latin typeface="Josefin Sans Regular"/>
                  </a:rPr>
                  <a:t> </a:t>
                </a:r>
                <a:r>
                  <a:rPr lang="en-US" sz="3600" spc="359" dirty="0" err="1">
                    <a:solidFill>
                      <a:srgbClr val="04345C"/>
                    </a:solidFill>
                    <a:latin typeface="Josefin Sans Regular"/>
                  </a:rPr>
                  <a:t>viên</a:t>
                </a:r>
                <a:endParaRPr lang="en-US" sz="3600" spc="359" dirty="0">
                  <a:solidFill>
                    <a:srgbClr val="04345C"/>
                  </a:solidFill>
                  <a:latin typeface="Josefin Sans Regular"/>
                </a:endParaRPr>
              </a:p>
            </p:txBody>
          </p:sp>
          <p:sp>
            <p:nvSpPr>
              <p:cNvPr id="15" name="TextBox 15"/>
              <p:cNvSpPr txBox="1"/>
              <p:nvPr/>
            </p:nvSpPr>
            <p:spPr>
              <a:xfrm>
                <a:off x="0" y="882651"/>
                <a:ext cx="6477533" cy="1400897"/>
              </a:xfrm>
              <a:prstGeom prst="rect">
                <a:avLst/>
              </a:prstGeom>
            </p:spPr>
            <p:txBody>
              <a:bodyPr lIns="0" tIns="0" rIns="0" bIns="0" rtlCol="0" anchor="t">
                <a:spAutoFit/>
              </a:bodyPr>
              <a:lstStyle/>
              <a:p>
                <a:pPr algn="ctr">
                  <a:lnSpc>
                    <a:spcPts val="4216"/>
                  </a:lnSpc>
                </a:pPr>
                <a:r>
                  <a:rPr lang="en-US" sz="2810" dirty="0" err="1">
                    <a:solidFill>
                      <a:srgbClr val="04345C"/>
                    </a:solidFill>
                    <a:latin typeface="Josefin Sans Regular"/>
                  </a:rPr>
                  <a:t>Kết</a:t>
                </a:r>
                <a:r>
                  <a:rPr lang="en-US" sz="2810" dirty="0">
                    <a:solidFill>
                      <a:srgbClr val="04345C"/>
                    </a:solidFill>
                    <a:latin typeface="Josefin Sans Regular"/>
                  </a:rPr>
                  <a:t> </a:t>
                </a:r>
                <a:r>
                  <a:rPr lang="en-US" sz="2810" dirty="0" err="1">
                    <a:solidFill>
                      <a:srgbClr val="04345C"/>
                    </a:solidFill>
                    <a:latin typeface="Josefin Sans Regular"/>
                  </a:rPr>
                  <a:t>nối</a:t>
                </a:r>
                <a:r>
                  <a:rPr lang="en-US" sz="2810" dirty="0">
                    <a:solidFill>
                      <a:srgbClr val="04345C"/>
                    </a:solidFill>
                    <a:latin typeface="Josefin Sans Regular"/>
                  </a:rPr>
                  <a:t> </a:t>
                </a:r>
                <a:r>
                  <a:rPr lang="en-US" sz="2810" dirty="0" err="1">
                    <a:solidFill>
                      <a:srgbClr val="04345C"/>
                    </a:solidFill>
                    <a:latin typeface="Josefin Sans Regular"/>
                  </a:rPr>
                  <a:t>giữa</a:t>
                </a:r>
                <a:r>
                  <a:rPr lang="en-US" sz="2810" dirty="0">
                    <a:solidFill>
                      <a:srgbClr val="04345C"/>
                    </a:solidFill>
                    <a:latin typeface="Josefin Sans Regular"/>
                  </a:rPr>
                  <a:t> </a:t>
                </a:r>
                <a:r>
                  <a:rPr lang="en-US" sz="2810" dirty="0" err="1">
                    <a:solidFill>
                      <a:srgbClr val="04345C"/>
                    </a:solidFill>
                    <a:latin typeface="Josefin Sans Regular"/>
                  </a:rPr>
                  <a:t>doanh</a:t>
                </a:r>
                <a:r>
                  <a:rPr lang="en-US" sz="2810" dirty="0">
                    <a:solidFill>
                      <a:srgbClr val="04345C"/>
                    </a:solidFill>
                    <a:latin typeface="Josefin Sans Regular"/>
                  </a:rPr>
                  <a:t> </a:t>
                </a:r>
                <a:r>
                  <a:rPr lang="en-US" sz="2810" dirty="0" err="1">
                    <a:solidFill>
                      <a:srgbClr val="04345C"/>
                    </a:solidFill>
                    <a:latin typeface="Josefin Sans Regular"/>
                  </a:rPr>
                  <a:t>nghiệp</a:t>
                </a:r>
                <a:r>
                  <a:rPr lang="en-US" sz="2810" dirty="0">
                    <a:solidFill>
                      <a:srgbClr val="04345C"/>
                    </a:solidFill>
                    <a:latin typeface="Josefin Sans Regular"/>
                  </a:rPr>
                  <a:t> &amp; </a:t>
                </a:r>
                <a:r>
                  <a:rPr lang="en-US" sz="2810" dirty="0" err="1">
                    <a:solidFill>
                      <a:srgbClr val="04345C"/>
                    </a:solidFill>
                    <a:latin typeface="Josefin Sans Regular"/>
                  </a:rPr>
                  <a:t>sinh</a:t>
                </a:r>
                <a:r>
                  <a:rPr lang="en-US" sz="2810" dirty="0">
                    <a:solidFill>
                      <a:srgbClr val="04345C"/>
                    </a:solidFill>
                    <a:latin typeface="Josefin Sans Regular"/>
                  </a:rPr>
                  <a:t> </a:t>
                </a:r>
                <a:r>
                  <a:rPr lang="en-US" sz="2810" dirty="0" err="1">
                    <a:solidFill>
                      <a:srgbClr val="04345C"/>
                    </a:solidFill>
                    <a:latin typeface="Josefin Sans Regular"/>
                  </a:rPr>
                  <a:t>viên</a:t>
                </a:r>
                <a:r>
                  <a:rPr lang="en-US" sz="2810" dirty="0">
                    <a:solidFill>
                      <a:srgbClr val="04345C"/>
                    </a:solidFill>
                    <a:latin typeface="Josefin Sans Regular"/>
                  </a:rPr>
                  <a:t>.</a:t>
                </a:r>
              </a:p>
            </p:txBody>
          </p:sp>
        </p:grpSp>
        <p:pic>
          <p:nvPicPr>
            <p:cNvPr id="23" name="Picture 2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3115873">
              <a:off x="7824808" y="2983800"/>
              <a:ext cx="2638383" cy="2734076"/>
            </a:xfrm>
            <a:prstGeom prst="rect">
              <a:avLst/>
            </a:prstGeom>
          </p:spPr>
        </p:pic>
        <p:pic>
          <p:nvPicPr>
            <p:cNvPr id="41" name="Picture 40">
              <a:extLst>
                <a:ext uri="{FF2B5EF4-FFF2-40B4-BE49-F238E27FC236}">
                  <a16:creationId xmlns:a16="http://schemas.microsoft.com/office/drawing/2014/main" id="{E08C0835-66E5-05AB-4DFD-5382E79EAED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97794" y="3314700"/>
              <a:ext cx="2176833" cy="1270479"/>
            </a:xfrm>
            <a:prstGeom prst="rect">
              <a:avLst/>
            </a:prstGeom>
          </p:spPr>
        </p:pic>
        <p:pic>
          <p:nvPicPr>
            <p:cNvPr id="49" name="Graphic 48" descr="School boy">
              <a:extLst>
                <a:ext uri="{FF2B5EF4-FFF2-40B4-BE49-F238E27FC236}">
                  <a16:creationId xmlns:a16="http://schemas.microsoft.com/office/drawing/2014/main" id="{EC97CE49-B362-DEDC-77AC-853F6704402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283702" y="3924300"/>
              <a:ext cx="1165098" cy="1165098"/>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1500" fill="hold"/>
                                        <p:tgtEl>
                                          <p:spTgt spid="51"/>
                                        </p:tgtEl>
                                        <p:attrNameLst>
                                          <p:attrName>ppt_x</p:attrName>
                                        </p:attrNameLst>
                                      </p:cBhvr>
                                      <p:tavLst>
                                        <p:tav tm="0">
                                          <p:val>
                                            <p:strVal val="#ppt_x"/>
                                          </p:val>
                                        </p:tav>
                                        <p:tav tm="100000">
                                          <p:val>
                                            <p:strVal val="#ppt_x"/>
                                          </p:val>
                                        </p:tav>
                                      </p:tavLst>
                                    </p:anim>
                                    <p:anim calcmode="lin" valueType="num">
                                      <p:cBhvr additive="base">
                                        <p:cTn id="14" dur="1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14957">
            <a:off x="11325353" y="2430414"/>
            <a:ext cx="9621533" cy="9970501"/>
          </a:xfrm>
          <a:prstGeom prst="rect">
            <a:avLst/>
          </a:prstGeom>
        </p:spPr>
      </p:pic>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591306">
            <a:off x="15506726" y="-868847"/>
            <a:ext cx="1676875" cy="1737694"/>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637705">
            <a:off x="1847673" y="-2417460"/>
            <a:ext cx="14592653" cy="15121920"/>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9762824">
            <a:off x="-1040502" y="-1160167"/>
            <a:ext cx="5851798" cy="6064039"/>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092154">
            <a:off x="1063492" y="8947778"/>
            <a:ext cx="2787319" cy="2888413"/>
          </a:xfrm>
          <a:prstGeom prst="rect">
            <a:avLst/>
          </a:prstGeom>
        </p:spPr>
      </p:pic>
      <p:grpSp>
        <p:nvGrpSpPr>
          <p:cNvPr id="7" name="Group 7"/>
          <p:cNvGrpSpPr/>
          <p:nvPr/>
        </p:nvGrpSpPr>
        <p:grpSpPr>
          <a:xfrm>
            <a:off x="-152400" y="7954219"/>
            <a:ext cx="1181100" cy="11811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9" name="Group 9"/>
          <p:cNvGrpSpPr/>
          <p:nvPr/>
        </p:nvGrpSpPr>
        <p:grpSpPr>
          <a:xfrm>
            <a:off x="17259300" y="742950"/>
            <a:ext cx="571500" cy="5715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1" name="Group 11"/>
          <p:cNvGrpSpPr/>
          <p:nvPr/>
        </p:nvGrpSpPr>
        <p:grpSpPr>
          <a:xfrm>
            <a:off x="1143000" y="3981589"/>
            <a:ext cx="15802176" cy="3371711"/>
            <a:chOff x="0" y="-8335"/>
            <a:chExt cx="17755133" cy="4495614"/>
          </a:xfrm>
        </p:grpSpPr>
        <p:sp>
          <p:nvSpPr>
            <p:cNvPr id="12" name="TextBox 12"/>
            <p:cNvSpPr txBox="1"/>
            <p:nvPr/>
          </p:nvSpPr>
          <p:spPr>
            <a:xfrm>
              <a:off x="0" y="-8335"/>
              <a:ext cx="17755133" cy="1641475"/>
            </a:xfrm>
            <a:prstGeom prst="rect">
              <a:avLst/>
            </a:prstGeom>
          </p:spPr>
          <p:txBody>
            <a:bodyPr lIns="0" tIns="0" rIns="0" bIns="0" rtlCol="0" anchor="t">
              <a:spAutoFit/>
            </a:bodyPr>
            <a:lstStyle/>
            <a:p>
              <a:pPr algn="ctr">
                <a:lnSpc>
                  <a:spcPts val="9600"/>
                </a:lnSpc>
              </a:pPr>
              <a:r>
                <a:rPr lang="en-US" sz="7000" dirty="0">
                  <a:solidFill>
                    <a:srgbClr val="6BD4CD"/>
                  </a:solidFill>
                  <a:latin typeface="Josefin Sans Regular"/>
                </a:rPr>
                <a:t>CẢM ƠN THẦY CÔ &amp; CÁC BẠN</a:t>
              </a:r>
            </a:p>
          </p:txBody>
        </p:sp>
        <p:sp>
          <p:nvSpPr>
            <p:cNvPr id="13" name="TextBox 13"/>
            <p:cNvSpPr txBox="1"/>
            <p:nvPr/>
          </p:nvSpPr>
          <p:spPr>
            <a:xfrm>
              <a:off x="0" y="3751264"/>
              <a:ext cx="17755133" cy="736015"/>
            </a:xfrm>
            <a:prstGeom prst="rect">
              <a:avLst/>
            </a:prstGeom>
          </p:spPr>
          <p:txBody>
            <a:bodyPr lIns="0" tIns="0" rIns="0" bIns="0" rtlCol="0" anchor="t">
              <a:spAutoFit/>
            </a:bodyPr>
            <a:lstStyle/>
            <a:p>
              <a:pPr algn="ctr">
                <a:lnSpc>
                  <a:spcPts val="4319"/>
                </a:lnSpc>
              </a:pPr>
              <a:r>
                <a:rPr lang="en-US" sz="3599" spc="359" dirty="0">
                  <a:solidFill>
                    <a:srgbClr val="6BD4CD"/>
                  </a:solidFill>
                  <a:latin typeface="Josefin Sans Regular"/>
                </a:rPr>
                <a:t>NGUYỄN DUY THẮNG</a:t>
              </a:r>
            </a:p>
          </p:txBody>
        </p:sp>
      </p:grpSp>
      <p:pic>
        <p:nvPicPr>
          <p:cNvPr id="16" name="Picture 15">
            <a:extLst>
              <a:ext uri="{FF2B5EF4-FFF2-40B4-BE49-F238E27FC236}">
                <a16:creationId xmlns:a16="http://schemas.microsoft.com/office/drawing/2014/main" id="{154ACD0A-30D9-B23C-9CCD-55E80EEEB3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115" y="207692"/>
            <a:ext cx="2059515" cy="12020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692641">
            <a:off x="1886723" y="-2288079"/>
            <a:ext cx="14137151" cy="14649897"/>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16729" y="5468715"/>
            <a:ext cx="5328508" cy="5521770"/>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48884" y="8667750"/>
            <a:ext cx="2306858" cy="2390526"/>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2967898" y="-2126071"/>
            <a:ext cx="6088708" cy="6309542"/>
          </a:xfrm>
          <a:prstGeom prst="rect">
            <a:avLst/>
          </a:prstGeom>
        </p:spPr>
      </p:pic>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449029">
            <a:off x="16729013" y="2010975"/>
            <a:ext cx="1828804" cy="1895134"/>
          </a:xfrm>
          <a:prstGeom prst="rect">
            <a:avLst/>
          </a:prstGeom>
        </p:spPr>
      </p:pic>
      <p:grpSp>
        <p:nvGrpSpPr>
          <p:cNvPr id="7" name="Group 7"/>
          <p:cNvGrpSpPr/>
          <p:nvPr/>
        </p:nvGrpSpPr>
        <p:grpSpPr>
          <a:xfrm>
            <a:off x="16687800" y="1028700"/>
            <a:ext cx="571500" cy="5715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9" name="Group 9"/>
          <p:cNvGrpSpPr/>
          <p:nvPr/>
        </p:nvGrpSpPr>
        <p:grpSpPr>
          <a:xfrm>
            <a:off x="-152400" y="8077200"/>
            <a:ext cx="1181100" cy="11811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1" name="Group 11"/>
          <p:cNvGrpSpPr/>
          <p:nvPr/>
        </p:nvGrpSpPr>
        <p:grpSpPr>
          <a:xfrm>
            <a:off x="1181766" y="3467100"/>
            <a:ext cx="15924467" cy="2910231"/>
            <a:chOff x="0" y="-394202"/>
            <a:chExt cx="17268446" cy="3157512"/>
          </a:xfrm>
        </p:grpSpPr>
        <p:sp>
          <p:nvSpPr>
            <p:cNvPr id="12" name="TextBox 12"/>
            <p:cNvSpPr txBox="1"/>
            <p:nvPr/>
          </p:nvSpPr>
          <p:spPr>
            <a:xfrm>
              <a:off x="0" y="-394202"/>
              <a:ext cx="17268446" cy="1168748"/>
            </a:xfrm>
            <a:prstGeom prst="rect">
              <a:avLst/>
            </a:prstGeom>
          </p:spPr>
          <p:txBody>
            <a:bodyPr lIns="0" tIns="0" rIns="0" bIns="0" rtlCol="0" anchor="t">
              <a:spAutoFit/>
            </a:bodyPr>
            <a:lstStyle/>
            <a:p>
              <a:pPr marL="0" marR="0" lvl="0" indent="0" algn="ctr" defTabSz="914400" rtl="0" eaLnBrk="1" fontAlgn="auto" latinLnBrk="0" hangingPunct="1">
                <a:lnSpc>
                  <a:spcPts val="8799"/>
                </a:lnSpc>
                <a:spcBef>
                  <a:spcPts val="0"/>
                </a:spcBef>
                <a:spcAft>
                  <a:spcPts val="0"/>
                </a:spcAft>
                <a:buClrTx/>
                <a:buSzTx/>
                <a:buFontTx/>
                <a:buNone/>
                <a:tabLst/>
                <a:defRPr/>
              </a:pPr>
              <a:r>
                <a:rPr kumimoji="0" lang="en-US" sz="6000" b="0" strike="noStrike" kern="1200" cap="none" spc="879" normalizeH="0" baseline="0" noProof="0" dirty="0">
                  <a:ln>
                    <a:noFill/>
                  </a:ln>
                  <a:solidFill>
                    <a:srgbClr val="61C4C2"/>
                  </a:solidFill>
                  <a:effectLst/>
                  <a:uLnTx/>
                  <a:uFillTx/>
                  <a:latin typeface="Josefin Sans Regular Bold"/>
                </a:rPr>
                <a:t>DEMO HỆ THỐNG</a:t>
              </a:r>
              <a:endParaRPr kumimoji="0" lang="en-US" sz="6000" b="0" strike="noStrike" kern="1200" cap="none" spc="879" normalizeH="0" baseline="0" noProof="0" dirty="0">
                <a:ln>
                  <a:noFill/>
                </a:ln>
                <a:solidFill>
                  <a:srgbClr val="61C4C2"/>
                </a:solidFill>
                <a:effectLst/>
                <a:uLnTx/>
                <a:uFillTx/>
                <a:latin typeface="Josefin Sans Regular Bold"/>
                <a:ea typeface="+mn-ea"/>
                <a:cs typeface="+mn-cs"/>
              </a:endParaRPr>
            </a:p>
          </p:txBody>
        </p:sp>
        <p:sp>
          <p:nvSpPr>
            <p:cNvPr id="13" name="TextBox 13"/>
            <p:cNvSpPr txBox="1"/>
            <p:nvPr/>
          </p:nvSpPr>
          <p:spPr>
            <a:xfrm>
              <a:off x="0" y="2027211"/>
              <a:ext cx="17268446" cy="736099"/>
            </a:xfrm>
            <a:prstGeom prst="rect">
              <a:avLst/>
            </a:prstGeom>
          </p:spPr>
          <p:txBody>
            <a:bodyPr lIns="0" tIns="0" rIns="0" bIns="0" rtlCol="0" anchor="t">
              <a:spAutoFit/>
            </a:bodyPr>
            <a:lstStyle/>
            <a:p>
              <a:pPr marL="0" marR="0" lvl="0" indent="0" algn="ctr" defTabSz="914400" rtl="0" eaLnBrk="1" fontAlgn="auto" latinLnBrk="0" hangingPunct="1">
                <a:lnSpc>
                  <a:spcPts val="4320"/>
                </a:lnSpc>
                <a:spcBef>
                  <a:spcPts val="0"/>
                </a:spcBef>
                <a:spcAft>
                  <a:spcPts val="0"/>
                </a:spcAft>
                <a:buClrTx/>
                <a:buSzTx/>
                <a:buFontTx/>
                <a:buNone/>
                <a:tabLst/>
                <a:defRPr/>
              </a:pPr>
              <a:endParaRPr kumimoji="0" lang="en-US" sz="3600" b="0" i="0" u="none" strike="noStrike" kern="1200" cap="none" spc="359" normalizeH="0" baseline="0" noProof="0" dirty="0">
                <a:ln>
                  <a:noFill/>
                </a:ln>
                <a:solidFill>
                  <a:srgbClr val="6BD4CD"/>
                </a:solidFill>
                <a:effectLst/>
                <a:uLnTx/>
                <a:uFillTx/>
                <a:latin typeface="Josefin Sans Regular"/>
                <a:ea typeface="+mn-ea"/>
                <a:cs typeface="+mn-cs"/>
              </a:endParaRPr>
            </a:p>
          </p:txBody>
        </p:sp>
      </p:grpSp>
      <p:pic>
        <p:nvPicPr>
          <p:cNvPr id="15" name="Picture 14">
            <a:extLst>
              <a:ext uri="{FF2B5EF4-FFF2-40B4-BE49-F238E27FC236}">
                <a16:creationId xmlns:a16="http://schemas.microsoft.com/office/drawing/2014/main" id="{3711FD36-9289-C116-703C-97D674A334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115" y="207692"/>
            <a:ext cx="2059515" cy="1202008"/>
          </a:xfrm>
          <a:prstGeom prst="rect">
            <a:avLst/>
          </a:prstGeom>
        </p:spPr>
      </p:pic>
      <p:pic>
        <p:nvPicPr>
          <p:cNvPr id="14" name="Picture 13">
            <a:hlinkClick r:id="rId5"/>
            <a:extLst>
              <a:ext uri="{FF2B5EF4-FFF2-40B4-BE49-F238E27FC236}">
                <a16:creationId xmlns:a16="http://schemas.microsoft.com/office/drawing/2014/main" id="{C0875712-438E-0673-74FB-D93720FF88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5612" y="4300950"/>
            <a:ext cx="3419371" cy="1641298"/>
          </a:xfrm>
          <a:prstGeom prst="rect">
            <a:avLst/>
          </a:prstGeom>
        </p:spPr>
      </p:pic>
    </p:spTree>
    <p:extLst>
      <p:ext uri="{BB962C8B-B14F-4D97-AF65-F5344CB8AC3E}">
        <p14:creationId xmlns:p14="http://schemas.microsoft.com/office/powerpoint/2010/main" val="202270952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747850" y="1675086"/>
            <a:ext cx="9022901" cy="9350156"/>
          </a:xfrm>
          <a:prstGeom prst="rect">
            <a:avLst/>
          </a:prstGeom>
        </p:spPr>
      </p:pic>
      <p:pic>
        <p:nvPicPr>
          <p:cNvPr id="3" name="Picture 3"/>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3615654" y="-2642814"/>
            <a:ext cx="5534692" cy="5735432"/>
          </a:xfrm>
          <a:prstGeom prst="rect">
            <a:avLst/>
          </a:prstGeom>
        </p:spPr>
      </p:pic>
      <p:pic>
        <p:nvPicPr>
          <p:cNvPr id="4" name="Picture 4"/>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9653010">
            <a:off x="-2710651" y="-2116072"/>
            <a:ext cx="8774102" cy="9092333"/>
          </a:xfrm>
          <a:prstGeom prst="rect">
            <a:avLst/>
          </a:prstGeom>
        </p:spPr>
      </p:pic>
      <p:pic>
        <p:nvPicPr>
          <p:cNvPr id="5" name="Picture 5"/>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96806">
            <a:off x="-1451748" y="4448377"/>
            <a:ext cx="6599197" cy="6838546"/>
          </a:xfrm>
          <a:prstGeom prst="rect">
            <a:avLst/>
          </a:prstGeom>
        </p:spPr>
      </p:pic>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234702">
            <a:off x="1013423" y="-1136922"/>
            <a:ext cx="2628319" cy="2723647"/>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327134">
            <a:off x="16950340" y="6599166"/>
            <a:ext cx="1658546" cy="1718700"/>
          </a:xfrm>
          <a:prstGeom prst="rect">
            <a:avLst/>
          </a:prstGeom>
        </p:spPr>
      </p:pic>
      <p:grpSp>
        <p:nvGrpSpPr>
          <p:cNvPr id="8" name="Group 8"/>
          <p:cNvGrpSpPr/>
          <p:nvPr/>
        </p:nvGrpSpPr>
        <p:grpSpPr>
          <a:xfrm>
            <a:off x="-152400" y="10287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0" name="Group 10"/>
          <p:cNvGrpSpPr/>
          <p:nvPr/>
        </p:nvGrpSpPr>
        <p:grpSpPr>
          <a:xfrm>
            <a:off x="16687800" y="8686800"/>
            <a:ext cx="571500" cy="5715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2" name="Group 12"/>
          <p:cNvGrpSpPr/>
          <p:nvPr/>
        </p:nvGrpSpPr>
        <p:grpSpPr>
          <a:xfrm>
            <a:off x="4949141" y="2849253"/>
            <a:ext cx="8810825" cy="5268289"/>
            <a:chOff x="0" y="-432792"/>
            <a:chExt cx="10490733" cy="7024384"/>
          </a:xfrm>
        </p:grpSpPr>
        <p:sp>
          <p:nvSpPr>
            <p:cNvPr id="13" name="TextBox 13"/>
            <p:cNvSpPr txBox="1"/>
            <p:nvPr/>
          </p:nvSpPr>
          <p:spPr>
            <a:xfrm>
              <a:off x="0" y="-432792"/>
              <a:ext cx="10490733" cy="974625"/>
            </a:xfrm>
            <a:prstGeom prst="rect">
              <a:avLst/>
            </a:prstGeom>
          </p:spPr>
          <p:txBody>
            <a:bodyPr lIns="0" tIns="0" rIns="0" bIns="0" rtlCol="0" anchor="t">
              <a:spAutoFit/>
            </a:bodyPr>
            <a:lstStyle/>
            <a:p>
              <a:pPr algn="ctr">
                <a:lnSpc>
                  <a:spcPts val="5040"/>
                </a:lnSpc>
              </a:pPr>
              <a:r>
                <a:rPr lang="en-US" sz="6500" spc="420" dirty="0">
                  <a:solidFill>
                    <a:srgbClr val="04345C"/>
                  </a:solidFill>
                  <a:latin typeface="Josefin Sans Regular Bold"/>
                </a:rPr>
                <a:t>NỘI DUNG</a:t>
              </a:r>
            </a:p>
          </p:txBody>
        </p:sp>
        <p:sp>
          <p:nvSpPr>
            <p:cNvPr id="14" name="TextBox 14"/>
            <p:cNvSpPr txBox="1"/>
            <p:nvPr/>
          </p:nvSpPr>
          <p:spPr>
            <a:xfrm>
              <a:off x="0" y="1006474"/>
              <a:ext cx="10490733" cy="5585118"/>
            </a:xfrm>
            <a:prstGeom prst="rect">
              <a:avLst/>
            </a:prstGeom>
          </p:spPr>
          <p:txBody>
            <a:bodyPr lIns="0" tIns="0" rIns="0" bIns="0" rtlCol="0" anchor="t">
              <a:spAutoFit/>
            </a:bodyPr>
            <a:lstStyle/>
            <a:p>
              <a:pPr algn="ctr">
                <a:lnSpc>
                  <a:spcPct val="114000"/>
                </a:lnSpc>
              </a:pPr>
              <a:endParaRPr sz="4000" dirty="0"/>
            </a:p>
            <a:p>
              <a:pPr algn="ctr">
                <a:lnSpc>
                  <a:spcPct val="114000"/>
                </a:lnSpc>
              </a:pPr>
              <a:r>
                <a:rPr lang="en-US" sz="4000" dirty="0" err="1">
                  <a:solidFill>
                    <a:srgbClr val="04345C"/>
                  </a:solidFill>
                  <a:latin typeface="Josefin Sans Regular"/>
                </a:rPr>
                <a:t>Mục</a:t>
              </a:r>
              <a:r>
                <a:rPr lang="en-US" sz="4000" dirty="0">
                  <a:solidFill>
                    <a:srgbClr val="04345C"/>
                  </a:solidFill>
                  <a:latin typeface="Josefin Sans Regular"/>
                </a:rPr>
                <a:t> </a:t>
              </a:r>
              <a:r>
                <a:rPr lang="en-US" sz="4000" dirty="0" err="1">
                  <a:solidFill>
                    <a:srgbClr val="04345C"/>
                  </a:solidFill>
                  <a:latin typeface="Josefin Sans Regular"/>
                </a:rPr>
                <a:t>tiêu</a:t>
              </a:r>
              <a:r>
                <a:rPr lang="en-US" sz="4000" dirty="0">
                  <a:solidFill>
                    <a:srgbClr val="04345C"/>
                  </a:solidFill>
                  <a:latin typeface="Josefin Sans Regular"/>
                </a:rPr>
                <a:t> </a:t>
              </a:r>
              <a:r>
                <a:rPr lang="en-US" sz="4000" dirty="0" err="1">
                  <a:solidFill>
                    <a:srgbClr val="04345C"/>
                  </a:solidFill>
                  <a:latin typeface="Josefin Sans Regular"/>
                </a:rPr>
                <a:t>đề</a:t>
              </a:r>
              <a:r>
                <a:rPr lang="en-US" sz="4000" dirty="0">
                  <a:solidFill>
                    <a:srgbClr val="04345C"/>
                  </a:solidFill>
                  <a:latin typeface="Josefin Sans Regular"/>
                </a:rPr>
                <a:t> </a:t>
              </a:r>
              <a:r>
                <a:rPr lang="en-US" sz="4000" dirty="0" err="1">
                  <a:solidFill>
                    <a:srgbClr val="04345C"/>
                  </a:solidFill>
                  <a:latin typeface="Josefin Sans Regular"/>
                </a:rPr>
                <a:t>tài</a:t>
              </a:r>
              <a:endParaRPr lang="en-US" sz="4000" dirty="0">
                <a:solidFill>
                  <a:srgbClr val="04345C"/>
                </a:solidFill>
                <a:latin typeface="Josefin Sans Regular"/>
              </a:endParaRPr>
            </a:p>
            <a:p>
              <a:pPr algn="ctr">
                <a:lnSpc>
                  <a:spcPct val="114000"/>
                </a:lnSpc>
              </a:pPr>
              <a:r>
                <a:rPr lang="en-US" sz="4000" dirty="0" err="1">
                  <a:solidFill>
                    <a:srgbClr val="04345C"/>
                  </a:solidFill>
                  <a:latin typeface="Josefin Sans Regular"/>
                </a:rPr>
                <a:t>Phân</a:t>
              </a:r>
              <a:r>
                <a:rPr lang="en-US" sz="4000" dirty="0">
                  <a:solidFill>
                    <a:srgbClr val="04345C"/>
                  </a:solidFill>
                  <a:latin typeface="Josefin Sans Regular"/>
                </a:rPr>
                <a:t> </a:t>
              </a:r>
              <a:r>
                <a:rPr lang="en-US" sz="4000" dirty="0" err="1">
                  <a:solidFill>
                    <a:srgbClr val="04345C"/>
                  </a:solidFill>
                  <a:latin typeface="Josefin Sans Regular"/>
                </a:rPr>
                <a:t>tích</a:t>
              </a:r>
              <a:r>
                <a:rPr lang="en-US" sz="4000" dirty="0">
                  <a:solidFill>
                    <a:srgbClr val="04345C"/>
                  </a:solidFill>
                  <a:latin typeface="Josefin Sans Regular"/>
                </a:rPr>
                <a:t> </a:t>
              </a:r>
              <a:r>
                <a:rPr lang="en-US" sz="4000" dirty="0" err="1">
                  <a:solidFill>
                    <a:srgbClr val="04345C"/>
                  </a:solidFill>
                  <a:latin typeface="Josefin Sans Regular"/>
                </a:rPr>
                <a:t>hệ</a:t>
              </a:r>
              <a:r>
                <a:rPr lang="en-US" sz="4000" dirty="0">
                  <a:solidFill>
                    <a:srgbClr val="04345C"/>
                  </a:solidFill>
                  <a:latin typeface="Josefin Sans Regular"/>
                </a:rPr>
                <a:t> </a:t>
              </a:r>
              <a:r>
                <a:rPr lang="en-US" sz="4000" dirty="0" err="1">
                  <a:solidFill>
                    <a:srgbClr val="04345C"/>
                  </a:solidFill>
                  <a:latin typeface="Josefin Sans Regular"/>
                </a:rPr>
                <a:t>thống</a:t>
              </a:r>
              <a:endParaRPr lang="en-US" sz="4000" dirty="0">
                <a:solidFill>
                  <a:srgbClr val="04345C"/>
                </a:solidFill>
                <a:latin typeface="Josefin Sans Regular"/>
              </a:endParaRPr>
            </a:p>
            <a:p>
              <a:pPr algn="ctr">
                <a:lnSpc>
                  <a:spcPct val="114000"/>
                </a:lnSpc>
              </a:pPr>
              <a:r>
                <a:rPr lang="en-US" sz="4000" dirty="0" err="1">
                  <a:solidFill>
                    <a:srgbClr val="04345C"/>
                  </a:solidFill>
                  <a:latin typeface="Josefin Sans Regular"/>
                </a:rPr>
                <a:t>Thiết</a:t>
              </a:r>
              <a:r>
                <a:rPr lang="en-US" sz="4000" dirty="0">
                  <a:solidFill>
                    <a:srgbClr val="04345C"/>
                  </a:solidFill>
                  <a:latin typeface="Josefin Sans Regular"/>
                </a:rPr>
                <a:t> </a:t>
              </a:r>
              <a:r>
                <a:rPr lang="en-US" sz="4000" dirty="0" err="1">
                  <a:solidFill>
                    <a:srgbClr val="04345C"/>
                  </a:solidFill>
                  <a:latin typeface="Josefin Sans Regular"/>
                </a:rPr>
                <a:t>kế</a:t>
              </a:r>
              <a:r>
                <a:rPr lang="en-US" sz="4000" dirty="0">
                  <a:solidFill>
                    <a:srgbClr val="04345C"/>
                  </a:solidFill>
                  <a:latin typeface="Josefin Sans Regular"/>
                </a:rPr>
                <a:t> </a:t>
              </a:r>
              <a:r>
                <a:rPr lang="en-US" sz="4000" dirty="0" err="1">
                  <a:solidFill>
                    <a:srgbClr val="04345C"/>
                  </a:solidFill>
                  <a:latin typeface="Josefin Sans Regular"/>
                </a:rPr>
                <a:t>hệ</a:t>
              </a:r>
              <a:r>
                <a:rPr lang="en-US" sz="4000" dirty="0">
                  <a:solidFill>
                    <a:srgbClr val="04345C"/>
                  </a:solidFill>
                  <a:latin typeface="Josefin Sans Regular"/>
                </a:rPr>
                <a:t> </a:t>
              </a:r>
              <a:r>
                <a:rPr lang="en-US" sz="4000" dirty="0" err="1">
                  <a:solidFill>
                    <a:srgbClr val="04345C"/>
                  </a:solidFill>
                  <a:latin typeface="Josefin Sans Regular"/>
                </a:rPr>
                <a:t>thống</a:t>
              </a:r>
              <a:endParaRPr lang="en-US" sz="4000" dirty="0">
                <a:solidFill>
                  <a:srgbClr val="04345C"/>
                </a:solidFill>
                <a:latin typeface="Josefin Sans Regular"/>
              </a:endParaRPr>
            </a:p>
            <a:p>
              <a:pPr algn="ctr">
                <a:lnSpc>
                  <a:spcPct val="114000"/>
                </a:lnSpc>
              </a:pPr>
              <a:r>
                <a:rPr lang="en-US" sz="4000" dirty="0" err="1">
                  <a:solidFill>
                    <a:srgbClr val="04345C"/>
                  </a:solidFill>
                  <a:latin typeface="Josefin Sans Regular"/>
                </a:rPr>
                <a:t>Cài</a:t>
              </a:r>
              <a:r>
                <a:rPr lang="en-US" sz="4000" dirty="0">
                  <a:solidFill>
                    <a:srgbClr val="04345C"/>
                  </a:solidFill>
                  <a:latin typeface="Josefin Sans Regular"/>
                </a:rPr>
                <a:t> </a:t>
              </a:r>
              <a:r>
                <a:rPr lang="en-US" sz="4000" dirty="0" err="1">
                  <a:solidFill>
                    <a:srgbClr val="04345C"/>
                  </a:solidFill>
                  <a:latin typeface="Josefin Sans Regular"/>
                </a:rPr>
                <a:t>đặt</a:t>
              </a:r>
              <a:r>
                <a:rPr lang="en-US" sz="4000" dirty="0">
                  <a:solidFill>
                    <a:srgbClr val="04345C"/>
                  </a:solidFill>
                  <a:latin typeface="Josefin Sans Regular"/>
                </a:rPr>
                <a:t> </a:t>
              </a:r>
              <a:r>
                <a:rPr lang="en-US" sz="4000" dirty="0" err="1">
                  <a:solidFill>
                    <a:srgbClr val="04345C"/>
                  </a:solidFill>
                  <a:latin typeface="Josefin Sans Regular"/>
                </a:rPr>
                <a:t>hệ</a:t>
              </a:r>
              <a:r>
                <a:rPr lang="en-US" sz="4000" dirty="0">
                  <a:solidFill>
                    <a:srgbClr val="04345C"/>
                  </a:solidFill>
                  <a:latin typeface="Josefin Sans Regular"/>
                </a:rPr>
                <a:t> </a:t>
              </a:r>
              <a:r>
                <a:rPr lang="en-US" sz="4000" dirty="0" err="1">
                  <a:solidFill>
                    <a:srgbClr val="04345C"/>
                  </a:solidFill>
                  <a:latin typeface="Josefin Sans Regular"/>
                </a:rPr>
                <a:t>thống</a:t>
              </a:r>
              <a:endParaRPr lang="en-US" sz="4000" dirty="0">
                <a:solidFill>
                  <a:srgbClr val="04345C"/>
                </a:solidFill>
                <a:latin typeface="Josefin Sans Regular"/>
              </a:endParaRPr>
            </a:p>
            <a:p>
              <a:pPr algn="ctr">
                <a:lnSpc>
                  <a:spcPct val="114000"/>
                </a:lnSpc>
              </a:pPr>
              <a:r>
                <a:rPr lang="en-US" sz="4000" dirty="0" err="1">
                  <a:solidFill>
                    <a:srgbClr val="04345C"/>
                  </a:solidFill>
                  <a:latin typeface="Josefin Sans Regular"/>
                </a:rPr>
                <a:t>Kết</a:t>
              </a:r>
              <a:r>
                <a:rPr lang="en-US" sz="4000" dirty="0">
                  <a:solidFill>
                    <a:srgbClr val="04345C"/>
                  </a:solidFill>
                  <a:latin typeface="Josefin Sans Regular"/>
                </a:rPr>
                <a:t> </a:t>
              </a:r>
              <a:r>
                <a:rPr lang="en-US" sz="4000" dirty="0" err="1">
                  <a:solidFill>
                    <a:srgbClr val="04345C"/>
                  </a:solidFill>
                  <a:latin typeface="Josefin Sans Regular"/>
                </a:rPr>
                <a:t>luận</a:t>
              </a:r>
              <a:r>
                <a:rPr lang="en-US" sz="4000" dirty="0">
                  <a:solidFill>
                    <a:srgbClr val="04345C"/>
                  </a:solidFill>
                  <a:latin typeface="Josefin Sans Regular"/>
                </a:rPr>
                <a:t> &amp; </a:t>
              </a:r>
              <a:r>
                <a:rPr lang="en-US" sz="4000" dirty="0" err="1">
                  <a:solidFill>
                    <a:srgbClr val="04345C"/>
                  </a:solidFill>
                  <a:latin typeface="Josefin Sans Regular"/>
                </a:rPr>
                <a:t>Hướng</a:t>
              </a:r>
              <a:r>
                <a:rPr lang="en-US" sz="4000" dirty="0">
                  <a:solidFill>
                    <a:srgbClr val="04345C"/>
                  </a:solidFill>
                  <a:latin typeface="Josefin Sans Regular"/>
                </a:rPr>
                <a:t> </a:t>
              </a:r>
              <a:r>
                <a:rPr lang="en-US" sz="4000" dirty="0" err="1">
                  <a:solidFill>
                    <a:srgbClr val="04345C"/>
                  </a:solidFill>
                  <a:latin typeface="Josefin Sans Regular"/>
                </a:rPr>
                <a:t>phát</a:t>
              </a:r>
              <a:r>
                <a:rPr lang="en-US" sz="4000" dirty="0">
                  <a:solidFill>
                    <a:srgbClr val="04345C"/>
                  </a:solidFill>
                  <a:latin typeface="Josefin Sans Regular"/>
                </a:rPr>
                <a:t> </a:t>
              </a:r>
              <a:r>
                <a:rPr lang="en-US" sz="4000" dirty="0" err="1">
                  <a:solidFill>
                    <a:srgbClr val="04345C"/>
                  </a:solidFill>
                  <a:latin typeface="Josefin Sans Regular"/>
                </a:rPr>
                <a:t>triển</a:t>
              </a:r>
              <a:r>
                <a:rPr lang="en-US" sz="4000" dirty="0">
                  <a:solidFill>
                    <a:srgbClr val="04345C"/>
                  </a:solidFill>
                  <a:latin typeface="Josefin Sans Regular"/>
                </a:rPr>
                <a:t> </a:t>
              </a:r>
              <a:r>
                <a:rPr lang="en-US" sz="4000" dirty="0" err="1">
                  <a:solidFill>
                    <a:srgbClr val="04345C"/>
                  </a:solidFill>
                  <a:latin typeface="Josefin Sans Regular"/>
                </a:rPr>
                <a:t>đề</a:t>
              </a:r>
              <a:r>
                <a:rPr lang="en-US" sz="4000" dirty="0">
                  <a:solidFill>
                    <a:srgbClr val="04345C"/>
                  </a:solidFill>
                  <a:latin typeface="Josefin Sans Regular"/>
                </a:rPr>
                <a:t> </a:t>
              </a:r>
              <a:r>
                <a:rPr lang="en-US" sz="4000" dirty="0" err="1">
                  <a:solidFill>
                    <a:srgbClr val="04345C"/>
                  </a:solidFill>
                  <a:latin typeface="Josefin Sans Regular"/>
                </a:rPr>
                <a:t>tài</a:t>
              </a:r>
              <a:endParaRPr lang="en-US" sz="4000" dirty="0">
                <a:solidFill>
                  <a:srgbClr val="04345C"/>
                </a:solidFill>
                <a:latin typeface="Josefin Sans Regular"/>
              </a:endParaRPr>
            </a:p>
          </p:txBody>
        </p:sp>
      </p:grpSp>
      <p:pic>
        <p:nvPicPr>
          <p:cNvPr id="16" name="Picture 15">
            <a:extLst>
              <a:ext uri="{FF2B5EF4-FFF2-40B4-BE49-F238E27FC236}">
                <a16:creationId xmlns:a16="http://schemas.microsoft.com/office/drawing/2014/main" id="{9FD920C2-24C6-4293-6451-744BCA4A5D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3115" y="207692"/>
            <a:ext cx="2059515" cy="12020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9986250">
            <a:off x="-3590059" y="8366"/>
            <a:ext cx="8880774" cy="9202874"/>
          </a:xfrm>
          <a:prstGeom prst="rect">
            <a:avLst/>
          </a:prstGeom>
        </p:spPr>
      </p:pic>
      <p:pic>
        <p:nvPicPr>
          <p:cNvPr id="3" name="Picture 3"/>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375633">
            <a:off x="-489467" y="7372231"/>
            <a:ext cx="4693285" cy="4863507"/>
          </a:xfrm>
          <a:prstGeom prst="rect">
            <a:avLst/>
          </a:prstGeom>
        </p:spPr>
      </p:pic>
      <p:pic>
        <p:nvPicPr>
          <p:cNvPr id="4" name="Picture 4"/>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6087273">
            <a:off x="16499100" y="4419465"/>
            <a:ext cx="6599197" cy="6838546"/>
          </a:xfrm>
          <a:prstGeom prst="rect">
            <a:avLst/>
          </a:prstGeom>
        </p:spPr>
      </p:pic>
      <p:pic>
        <p:nvPicPr>
          <p:cNvPr id="5" name="Picture 5"/>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4420793">
            <a:off x="10712176" y="-4465863"/>
            <a:ext cx="9951332" cy="10312261"/>
          </a:xfrm>
          <a:prstGeom prst="rect">
            <a:avLst/>
          </a:prstGeom>
        </p:spPr>
      </p:pic>
      <p:grpSp>
        <p:nvGrpSpPr>
          <p:cNvPr id="6" name="Group 6"/>
          <p:cNvGrpSpPr/>
          <p:nvPr/>
        </p:nvGrpSpPr>
        <p:grpSpPr>
          <a:xfrm>
            <a:off x="457200" y="8972550"/>
            <a:ext cx="571500" cy="5715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0" name="Group 10"/>
          <p:cNvGrpSpPr/>
          <p:nvPr/>
        </p:nvGrpSpPr>
        <p:grpSpPr>
          <a:xfrm>
            <a:off x="16078200" y="2152650"/>
            <a:ext cx="1181100" cy="11811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pic>
        <p:nvPicPr>
          <p:cNvPr id="15" name="Picture 1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9948">
            <a:off x="16604155" y="-438298"/>
            <a:ext cx="2350917" cy="2436183"/>
          </a:xfrm>
          <a:prstGeom prst="rect">
            <a:avLst/>
          </a:prstGeom>
        </p:spPr>
      </p:pic>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782951">
            <a:off x="1393662" y="8897625"/>
            <a:ext cx="1936387" cy="2006618"/>
          </a:xfrm>
          <a:prstGeom prst="rect">
            <a:avLst/>
          </a:prstGeom>
        </p:spPr>
      </p:pic>
      <p:pic>
        <p:nvPicPr>
          <p:cNvPr id="18" name="Picture 17">
            <a:extLst>
              <a:ext uri="{FF2B5EF4-FFF2-40B4-BE49-F238E27FC236}">
                <a16:creationId xmlns:a16="http://schemas.microsoft.com/office/drawing/2014/main" id="{3467ED29-E599-5602-43D6-D94F4F2C5C5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3115" y="207692"/>
            <a:ext cx="2059515" cy="1202008"/>
          </a:xfrm>
          <a:prstGeom prst="rect">
            <a:avLst/>
          </a:prstGeom>
        </p:spPr>
      </p:pic>
      <p:grpSp>
        <p:nvGrpSpPr>
          <p:cNvPr id="26" name="Group 25">
            <a:extLst>
              <a:ext uri="{FF2B5EF4-FFF2-40B4-BE49-F238E27FC236}">
                <a16:creationId xmlns:a16="http://schemas.microsoft.com/office/drawing/2014/main" id="{C6C8F0F1-F149-FCB1-CEC4-7A514B17E7DB}"/>
              </a:ext>
            </a:extLst>
          </p:cNvPr>
          <p:cNvGrpSpPr/>
          <p:nvPr/>
        </p:nvGrpSpPr>
        <p:grpSpPr>
          <a:xfrm>
            <a:off x="1028700" y="3906143"/>
            <a:ext cx="15093248" cy="3057558"/>
            <a:chOff x="1028700" y="3906143"/>
            <a:chExt cx="15093248" cy="3057558"/>
          </a:xfrm>
        </p:grpSpPr>
        <p:grpSp>
          <p:nvGrpSpPr>
            <p:cNvPr id="12" name="Group 12"/>
            <p:cNvGrpSpPr/>
            <p:nvPr/>
          </p:nvGrpSpPr>
          <p:grpSpPr>
            <a:xfrm>
              <a:off x="1028700" y="3906143"/>
              <a:ext cx="15093248" cy="3057558"/>
              <a:chOff x="0" y="-54173"/>
              <a:chExt cx="11430533" cy="4076744"/>
            </a:xfrm>
          </p:grpSpPr>
          <p:sp>
            <p:nvSpPr>
              <p:cNvPr id="13" name="TextBox 13"/>
              <p:cNvSpPr txBox="1"/>
              <p:nvPr/>
            </p:nvSpPr>
            <p:spPr>
              <a:xfrm>
                <a:off x="0" y="-54173"/>
                <a:ext cx="11430533" cy="1013097"/>
              </a:xfrm>
              <a:prstGeom prst="rect">
                <a:avLst/>
              </a:prstGeom>
            </p:spPr>
            <p:txBody>
              <a:bodyPr lIns="0" tIns="0" rIns="0" bIns="0" rtlCol="0" anchor="t">
                <a:spAutoFit/>
              </a:bodyPr>
              <a:lstStyle/>
              <a:p>
                <a:pPr>
                  <a:lnSpc>
                    <a:spcPts val="5546"/>
                  </a:lnSpc>
                </a:pPr>
                <a:r>
                  <a:rPr lang="en-US" sz="6000" spc="462" dirty="0">
                    <a:solidFill>
                      <a:srgbClr val="6BD4CD"/>
                    </a:solidFill>
                    <a:latin typeface="Josefin Sans Regular Bold"/>
                  </a:rPr>
                  <a:t>MỤC TIÊU ĐỀ TÀI</a:t>
                </a:r>
              </a:p>
            </p:txBody>
          </p:sp>
          <p:sp>
            <p:nvSpPr>
              <p:cNvPr id="14" name="TextBox 14"/>
              <p:cNvSpPr txBox="1"/>
              <p:nvPr/>
            </p:nvSpPr>
            <p:spPr>
              <a:xfrm>
                <a:off x="0" y="890687"/>
                <a:ext cx="11430533" cy="3131884"/>
              </a:xfrm>
              <a:prstGeom prst="rect">
                <a:avLst/>
              </a:prstGeom>
            </p:spPr>
            <p:txBody>
              <a:bodyPr lIns="0" tIns="0" rIns="0" bIns="0" rtlCol="0" anchor="t">
                <a:spAutoFit/>
              </a:bodyPr>
              <a:lstStyle/>
              <a:p>
                <a:pPr>
                  <a:lnSpc>
                    <a:spcPts val="3708"/>
                  </a:lnSpc>
                </a:pPr>
                <a:endParaRPr lang="vi-VN" dirty="0"/>
              </a:p>
              <a:p>
                <a:pPr algn="just">
                  <a:lnSpc>
                    <a:spcPts val="3708"/>
                  </a:lnSpc>
                </a:pPr>
                <a:r>
                  <a:rPr lang="vi-VN" sz="3000" dirty="0">
                    <a:solidFill>
                      <a:srgbClr val="6BD4CD"/>
                    </a:solidFill>
                    <a:latin typeface="Josefin Sans Regular"/>
                  </a:rPr>
                  <a:t>Hệ thống bán vé sự kiện              cung cấp nền tảng để phân phối vé của các sự kiện tới người dùng, giúp các đơn vị tổ chức sự kiện và người dùng có thể trao đổi thông tin nhằm giúp thúc đẩy hiệu quả trong mục đích của các bên.</a:t>
                </a:r>
              </a:p>
              <a:p>
                <a:pPr algn="just">
                  <a:lnSpc>
                    <a:spcPts val="3708"/>
                  </a:lnSpc>
                </a:pPr>
                <a:endParaRPr lang="en-US" sz="2472" dirty="0">
                  <a:solidFill>
                    <a:srgbClr val="6BD4CD"/>
                  </a:solidFill>
                  <a:latin typeface="Josefin Sans Regular"/>
                </a:endParaRPr>
              </a:p>
            </p:txBody>
          </p:sp>
        </p:grpSp>
        <p:pic>
          <p:nvPicPr>
            <p:cNvPr id="22" name="Picture 21">
              <a:extLst>
                <a:ext uri="{FF2B5EF4-FFF2-40B4-BE49-F238E27FC236}">
                  <a16:creationId xmlns:a16="http://schemas.microsoft.com/office/drawing/2014/main" id="{060C3737-182C-C43B-0D19-3A6087AD1A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1600" y="4728972"/>
              <a:ext cx="2133600" cy="1024128"/>
            </a:xfrm>
            <a:prstGeom prst="rect">
              <a:avLst/>
            </a:prstGeom>
          </p:spPr>
        </p:pic>
      </p:grpSp>
      <p:sp>
        <p:nvSpPr>
          <p:cNvPr id="24" name="TextBox 14">
            <a:extLst>
              <a:ext uri="{FF2B5EF4-FFF2-40B4-BE49-F238E27FC236}">
                <a16:creationId xmlns:a16="http://schemas.microsoft.com/office/drawing/2014/main" id="{96E9A229-9538-E602-E983-83CBB9533926}"/>
              </a:ext>
            </a:extLst>
          </p:cNvPr>
          <p:cNvSpPr txBox="1"/>
          <p:nvPr/>
        </p:nvSpPr>
        <p:spPr>
          <a:xfrm>
            <a:off x="12194442" y="9639300"/>
            <a:ext cx="6093558" cy="445571"/>
          </a:xfrm>
          <a:prstGeom prst="rect">
            <a:avLst/>
          </a:prstGeom>
        </p:spPr>
        <p:txBody>
          <a:bodyPr wrap="square" lIns="0" tIns="0" rIns="0" bIns="0" rtlCol="0" anchor="t">
            <a:spAutoFit/>
          </a:bodyPr>
          <a:lstStyle/>
          <a:p>
            <a:pPr>
              <a:lnSpc>
                <a:spcPts val="3708"/>
              </a:lnSpc>
            </a:pPr>
            <a:r>
              <a:rPr lang="vi-VN" sz="2500" dirty="0">
                <a:solidFill>
                  <a:srgbClr val="6BD4CD"/>
                </a:solidFill>
                <a:latin typeface="Josefin Sans Regular"/>
              </a:rPr>
              <a:t>MỤC TIÊU ĐỀ TÀI</a:t>
            </a:r>
            <a:endParaRPr lang="vi-VN" sz="25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692641">
            <a:off x="1886723" y="-2288079"/>
            <a:ext cx="14137151" cy="14649897"/>
          </a:xfrm>
          <a:prstGeom prst="rect">
            <a:avLst/>
          </a:prstGeom>
        </p:spPr>
      </p:pic>
      <p:pic>
        <p:nvPicPr>
          <p:cNvPr id="3" name="Picture 3"/>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816729" y="5468715"/>
            <a:ext cx="5328508" cy="5521770"/>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48884" y="8667750"/>
            <a:ext cx="2306858" cy="2390526"/>
          </a:xfrm>
          <a:prstGeom prst="rect">
            <a:avLst/>
          </a:prstGeom>
        </p:spPr>
      </p:pic>
      <p:pic>
        <p:nvPicPr>
          <p:cNvPr id="5" name="Picture 5"/>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12967898" y="-2126071"/>
            <a:ext cx="6088708" cy="6309542"/>
          </a:xfrm>
          <a:prstGeom prst="rect">
            <a:avLst/>
          </a:prstGeom>
        </p:spPr>
      </p:pic>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6449029">
            <a:off x="16729013" y="2010975"/>
            <a:ext cx="1828804" cy="1895134"/>
          </a:xfrm>
          <a:prstGeom prst="rect">
            <a:avLst/>
          </a:prstGeom>
        </p:spPr>
      </p:pic>
      <p:grpSp>
        <p:nvGrpSpPr>
          <p:cNvPr id="7" name="Group 7"/>
          <p:cNvGrpSpPr/>
          <p:nvPr/>
        </p:nvGrpSpPr>
        <p:grpSpPr>
          <a:xfrm>
            <a:off x="16687800" y="1028700"/>
            <a:ext cx="571500" cy="5715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9" name="Group 9"/>
          <p:cNvGrpSpPr/>
          <p:nvPr/>
        </p:nvGrpSpPr>
        <p:grpSpPr>
          <a:xfrm>
            <a:off x="-152400" y="8077200"/>
            <a:ext cx="1181100" cy="11811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1" name="Group 11"/>
          <p:cNvGrpSpPr/>
          <p:nvPr/>
        </p:nvGrpSpPr>
        <p:grpSpPr>
          <a:xfrm>
            <a:off x="1181766" y="4715734"/>
            <a:ext cx="15924467" cy="1661597"/>
            <a:chOff x="0" y="960531"/>
            <a:chExt cx="17268446" cy="1802779"/>
          </a:xfrm>
        </p:grpSpPr>
        <p:sp>
          <p:nvSpPr>
            <p:cNvPr id="12" name="TextBox 12"/>
            <p:cNvSpPr txBox="1"/>
            <p:nvPr/>
          </p:nvSpPr>
          <p:spPr>
            <a:xfrm>
              <a:off x="0" y="960531"/>
              <a:ext cx="17268446" cy="1168747"/>
            </a:xfrm>
            <a:prstGeom prst="rect">
              <a:avLst/>
            </a:prstGeom>
          </p:spPr>
          <p:txBody>
            <a:bodyPr lIns="0" tIns="0" rIns="0" bIns="0" rtlCol="0" anchor="t">
              <a:spAutoFit/>
            </a:bodyPr>
            <a:lstStyle/>
            <a:p>
              <a:pPr algn="ctr">
                <a:lnSpc>
                  <a:spcPts val="8799"/>
                </a:lnSpc>
              </a:pPr>
              <a:r>
                <a:rPr lang="en-US" sz="6000" spc="879" dirty="0">
                  <a:solidFill>
                    <a:srgbClr val="6BD4CD"/>
                  </a:solidFill>
                  <a:latin typeface="Josefin Sans Regular Bold"/>
                </a:rPr>
                <a:t>PHÂN TÍCH HỆ THỐNG</a:t>
              </a:r>
            </a:p>
          </p:txBody>
        </p:sp>
        <p:sp>
          <p:nvSpPr>
            <p:cNvPr id="13" name="TextBox 13"/>
            <p:cNvSpPr txBox="1"/>
            <p:nvPr/>
          </p:nvSpPr>
          <p:spPr>
            <a:xfrm>
              <a:off x="0" y="2027211"/>
              <a:ext cx="17268446" cy="736099"/>
            </a:xfrm>
            <a:prstGeom prst="rect">
              <a:avLst/>
            </a:prstGeom>
          </p:spPr>
          <p:txBody>
            <a:bodyPr lIns="0" tIns="0" rIns="0" bIns="0" rtlCol="0" anchor="t">
              <a:spAutoFit/>
            </a:bodyPr>
            <a:lstStyle/>
            <a:p>
              <a:pPr algn="ctr">
                <a:lnSpc>
                  <a:spcPts val="4320"/>
                </a:lnSpc>
              </a:pPr>
              <a:endParaRPr lang="en-US" sz="3600" spc="359" dirty="0">
                <a:solidFill>
                  <a:srgbClr val="6BD4CD"/>
                </a:solidFill>
                <a:latin typeface="Josefin Sans Regular"/>
              </a:endParaRPr>
            </a:p>
          </p:txBody>
        </p:sp>
      </p:grpSp>
      <p:pic>
        <p:nvPicPr>
          <p:cNvPr id="15" name="Picture 14">
            <a:extLst>
              <a:ext uri="{FF2B5EF4-FFF2-40B4-BE49-F238E27FC236}">
                <a16:creationId xmlns:a16="http://schemas.microsoft.com/office/drawing/2014/main" id="{3711FD36-9289-C116-703C-97D674A334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3115" y="207692"/>
            <a:ext cx="2059515" cy="1202008"/>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773250" y="5143500"/>
            <a:ext cx="5829100" cy="6040518"/>
          </a:xfrm>
          <a:prstGeom prst="rect">
            <a:avLst/>
          </a:prstGeom>
        </p:spPr>
      </p:pic>
      <p:pic>
        <p:nvPicPr>
          <p:cNvPr id="5" name="Picture 5"/>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628637">
            <a:off x="-1681811" y="-1316506"/>
            <a:ext cx="12139540" cy="12579834"/>
          </a:xfrm>
          <a:prstGeom prst="rect">
            <a:avLst/>
          </a:prstGeom>
        </p:spPr>
      </p:pic>
      <p:pic>
        <p:nvPicPr>
          <p:cNvPr id="6" name="Picture 6"/>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206982">
            <a:off x="-1205830" y="7270608"/>
            <a:ext cx="6048809" cy="6268195"/>
          </a:xfrm>
          <a:prstGeom prst="rect">
            <a:avLst/>
          </a:prstGeom>
        </p:spPr>
      </p:pic>
      <p:grpSp>
        <p:nvGrpSpPr>
          <p:cNvPr id="7" name="Group 7"/>
          <p:cNvGrpSpPr/>
          <p:nvPr/>
        </p:nvGrpSpPr>
        <p:grpSpPr>
          <a:xfrm>
            <a:off x="16687800" y="8686800"/>
            <a:ext cx="571500" cy="5715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sp>
        <p:nvSpPr>
          <p:cNvPr id="11" name="TextBox 11"/>
          <p:cNvSpPr txBox="1"/>
          <p:nvPr/>
        </p:nvSpPr>
        <p:spPr>
          <a:xfrm>
            <a:off x="5181600" y="264412"/>
            <a:ext cx="7543800" cy="1221488"/>
          </a:xfrm>
          <a:prstGeom prst="rect">
            <a:avLst/>
          </a:prstGeom>
        </p:spPr>
        <p:txBody>
          <a:bodyPr wrap="square" lIns="0" tIns="0" rIns="0" bIns="0" rtlCol="0" anchor="t">
            <a:spAutoFit/>
          </a:bodyPr>
          <a:lstStyle/>
          <a:p>
            <a:pPr algn="ctr">
              <a:lnSpc>
                <a:spcPts val="10285"/>
              </a:lnSpc>
            </a:pPr>
            <a:r>
              <a:rPr lang="en-US" sz="5000" dirty="0">
                <a:solidFill>
                  <a:srgbClr val="04345C"/>
                </a:solidFill>
                <a:latin typeface="Josefin Sans Regular"/>
              </a:rPr>
              <a:t>QUY TRÌNH NGHIỆP VỤ</a:t>
            </a:r>
          </a:p>
        </p:txBody>
      </p:sp>
      <p:grpSp>
        <p:nvGrpSpPr>
          <p:cNvPr id="13" name="Group 13"/>
          <p:cNvGrpSpPr/>
          <p:nvPr/>
        </p:nvGrpSpPr>
        <p:grpSpPr>
          <a:xfrm>
            <a:off x="-320056" y="1295400"/>
            <a:ext cx="1348756" cy="1348756"/>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pic>
        <p:nvPicPr>
          <p:cNvPr id="15" name="Picture 1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8599965">
            <a:off x="-620029" y="-1195263"/>
            <a:ext cx="2306858" cy="2390526"/>
          </a:xfrm>
          <a:prstGeom prst="rect">
            <a:avLst/>
          </a:prstGeom>
        </p:spPr>
      </p:pic>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788313">
            <a:off x="17176236" y="6772434"/>
            <a:ext cx="1936109" cy="2006330"/>
          </a:xfrm>
          <a:prstGeom prst="rect">
            <a:avLst/>
          </a:prstGeom>
        </p:spPr>
      </p:pic>
      <p:sp>
        <p:nvSpPr>
          <p:cNvPr id="20" name="TextBox 12">
            <a:extLst>
              <a:ext uri="{FF2B5EF4-FFF2-40B4-BE49-F238E27FC236}">
                <a16:creationId xmlns:a16="http://schemas.microsoft.com/office/drawing/2014/main" id="{75420786-FD98-6A4B-D244-C5B323D23686}"/>
              </a:ext>
            </a:extLst>
          </p:cNvPr>
          <p:cNvSpPr txBox="1"/>
          <p:nvPr/>
        </p:nvSpPr>
        <p:spPr>
          <a:xfrm>
            <a:off x="10096100" y="9563100"/>
            <a:ext cx="8572900" cy="524887"/>
          </a:xfrm>
          <a:prstGeom prst="rect">
            <a:avLst/>
          </a:prstGeom>
        </p:spPr>
        <p:txBody>
          <a:bodyPr lIns="0" tIns="0" rIns="0" bIns="0" rtlCol="0" anchor="t">
            <a:spAutoFit/>
          </a:bodyPr>
          <a:lstStyle/>
          <a:p>
            <a:pPr algn="ctr">
              <a:lnSpc>
                <a:spcPts val="4341"/>
              </a:lnSpc>
            </a:pPr>
            <a:r>
              <a:rPr lang="en-US" sz="2500" dirty="0">
                <a:solidFill>
                  <a:srgbClr val="04345C"/>
                </a:solidFill>
                <a:latin typeface="Josefin Sans Regular"/>
              </a:rPr>
              <a:t>PHÂN TÍCH HỆ THỐNG</a:t>
            </a:r>
          </a:p>
        </p:txBody>
      </p:sp>
      <p:pic>
        <p:nvPicPr>
          <p:cNvPr id="21" name="Picture 20">
            <a:extLst>
              <a:ext uri="{FF2B5EF4-FFF2-40B4-BE49-F238E27FC236}">
                <a16:creationId xmlns:a16="http://schemas.microsoft.com/office/drawing/2014/main" id="{477D66A0-F339-8432-A07D-C2D070AAE9F1}"/>
              </a:ext>
            </a:extLst>
          </p:cNvPr>
          <p:cNvPicPr>
            <a:picLocks noChangeAspect="1"/>
          </p:cNvPicPr>
          <p:nvPr/>
        </p:nvPicPr>
        <p:blipFill>
          <a:blip r:embed="rId7"/>
          <a:stretch>
            <a:fillRect/>
          </a:stretch>
        </p:blipFill>
        <p:spPr>
          <a:xfrm>
            <a:off x="2172357" y="1954130"/>
            <a:ext cx="13833309" cy="7018420"/>
          </a:xfrm>
          <a:prstGeom prst="rect">
            <a:avLst/>
          </a:prstGeom>
        </p:spPr>
      </p:pic>
      <p:pic>
        <p:nvPicPr>
          <p:cNvPr id="22" name="Picture 21">
            <a:extLst>
              <a:ext uri="{FF2B5EF4-FFF2-40B4-BE49-F238E27FC236}">
                <a16:creationId xmlns:a16="http://schemas.microsoft.com/office/drawing/2014/main" id="{D4939B78-CAB1-2B92-4865-97F49EB066A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3115" y="207692"/>
            <a:ext cx="2059515" cy="12020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314425">
            <a:off x="11016941" y="2480588"/>
            <a:ext cx="9403949" cy="9745025"/>
          </a:xfrm>
          <a:prstGeom prst="rect">
            <a:avLst/>
          </a:prstGeom>
        </p:spPr>
      </p:pic>
      <p:pic>
        <p:nvPicPr>
          <p:cNvPr id="3" name="Picture 3"/>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010836">
            <a:off x="-1952095" y="-872012"/>
            <a:ext cx="9403949" cy="9745025"/>
          </a:xfrm>
          <a:prstGeom prst="rect">
            <a:avLst/>
          </a:prstGeom>
        </p:spPr>
      </p:pic>
      <p:pic>
        <p:nvPicPr>
          <p:cNvPr id="4" name="Picture 4"/>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343398">
            <a:off x="13743895" y="-2598699"/>
            <a:ext cx="6197943" cy="6422739"/>
          </a:xfrm>
          <a:prstGeom prst="rect">
            <a:avLst/>
          </a:prstGeom>
        </p:spPr>
      </p:pic>
      <p:pic>
        <p:nvPicPr>
          <p:cNvPr id="5" name="Picture 5"/>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077988">
            <a:off x="-1639595" y="5792955"/>
            <a:ext cx="5037123" cy="5219817"/>
          </a:xfrm>
          <a:prstGeom prst="rect">
            <a:avLst/>
          </a:prstGeom>
        </p:spPr>
      </p:pic>
      <p:grpSp>
        <p:nvGrpSpPr>
          <p:cNvPr id="6" name="Group 6"/>
          <p:cNvGrpSpPr/>
          <p:nvPr/>
        </p:nvGrpSpPr>
        <p:grpSpPr>
          <a:xfrm>
            <a:off x="16973550" y="8972550"/>
            <a:ext cx="571500" cy="5715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8" name="Group 8"/>
          <p:cNvGrpSpPr/>
          <p:nvPr/>
        </p:nvGrpSpPr>
        <p:grpSpPr>
          <a:xfrm>
            <a:off x="-320056" y="612670"/>
            <a:ext cx="1348756" cy="1348756"/>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pic>
        <p:nvPicPr>
          <p:cNvPr id="30" name="Picture 3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64611">
            <a:off x="17237823" y="7391689"/>
            <a:ext cx="1287179" cy="1333864"/>
          </a:xfrm>
          <a:prstGeom prst="rect">
            <a:avLst/>
          </a:prstGeom>
        </p:spPr>
      </p:pic>
      <p:pic>
        <p:nvPicPr>
          <p:cNvPr id="31" name="Picture 30">
            <a:extLst>
              <a:ext uri="{FF2B5EF4-FFF2-40B4-BE49-F238E27FC236}">
                <a16:creationId xmlns:a16="http://schemas.microsoft.com/office/drawing/2014/main" id="{4AE1A87A-84CB-525B-4867-CD4631BF395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3115" y="207692"/>
            <a:ext cx="2059515" cy="1202008"/>
          </a:xfrm>
          <a:prstGeom prst="rect">
            <a:avLst/>
          </a:prstGeom>
        </p:spPr>
      </p:pic>
      <p:sp>
        <p:nvSpPr>
          <p:cNvPr id="32" name="TextBox 12">
            <a:extLst>
              <a:ext uri="{FF2B5EF4-FFF2-40B4-BE49-F238E27FC236}">
                <a16:creationId xmlns:a16="http://schemas.microsoft.com/office/drawing/2014/main" id="{94D781C3-4037-2358-AB67-BE60F14D4414}"/>
              </a:ext>
            </a:extLst>
          </p:cNvPr>
          <p:cNvSpPr txBox="1"/>
          <p:nvPr/>
        </p:nvSpPr>
        <p:spPr>
          <a:xfrm>
            <a:off x="10096100" y="9563100"/>
            <a:ext cx="8572900" cy="524887"/>
          </a:xfrm>
          <a:prstGeom prst="rect">
            <a:avLst/>
          </a:prstGeom>
        </p:spPr>
        <p:txBody>
          <a:bodyPr lIns="0" tIns="0" rIns="0" bIns="0" rtlCol="0" anchor="t">
            <a:spAutoFit/>
          </a:bodyPr>
          <a:lstStyle/>
          <a:p>
            <a:pPr algn="ctr">
              <a:lnSpc>
                <a:spcPts val="4341"/>
              </a:lnSpc>
            </a:pPr>
            <a:r>
              <a:rPr lang="en-US" sz="2500" dirty="0">
                <a:solidFill>
                  <a:srgbClr val="04345C"/>
                </a:solidFill>
                <a:latin typeface="Josefin Sans Regular"/>
              </a:rPr>
              <a:t>PHÂN TÍCH HỆ THỐNG</a:t>
            </a:r>
          </a:p>
        </p:txBody>
      </p:sp>
      <p:sp>
        <p:nvSpPr>
          <p:cNvPr id="33" name="TextBox 11">
            <a:extLst>
              <a:ext uri="{FF2B5EF4-FFF2-40B4-BE49-F238E27FC236}">
                <a16:creationId xmlns:a16="http://schemas.microsoft.com/office/drawing/2014/main" id="{1D6EE3E0-8929-AE72-FE29-2EB198663FB4}"/>
              </a:ext>
            </a:extLst>
          </p:cNvPr>
          <p:cNvSpPr txBox="1"/>
          <p:nvPr/>
        </p:nvSpPr>
        <p:spPr>
          <a:xfrm>
            <a:off x="4191000" y="264412"/>
            <a:ext cx="9296400" cy="1183016"/>
          </a:xfrm>
          <a:prstGeom prst="rect">
            <a:avLst/>
          </a:prstGeom>
        </p:spPr>
        <p:txBody>
          <a:bodyPr wrap="square" lIns="0" tIns="0" rIns="0" bIns="0" rtlCol="0" anchor="t">
            <a:spAutoFit/>
          </a:bodyPr>
          <a:lstStyle/>
          <a:p>
            <a:pPr algn="ctr">
              <a:lnSpc>
                <a:spcPts val="10285"/>
              </a:lnSpc>
            </a:pPr>
            <a:r>
              <a:rPr lang="en-US" sz="5000" dirty="0">
                <a:solidFill>
                  <a:srgbClr val="04345C"/>
                </a:solidFill>
                <a:latin typeface="Josefin Sans Regular"/>
              </a:rPr>
              <a:t>CÁC ĐỐI TƯỢNG QUẢN LÝ</a:t>
            </a:r>
          </a:p>
        </p:txBody>
      </p:sp>
      <p:grpSp>
        <p:nvGrpSpPr>
          <p:cNvPr id="43" name="Group 42">
            <a:extLst>
              <a:ext uri="{FF2B5EF4-FFF2-40B4-BE49-F238E27FC236}">
                <a16:creationId xmlns:a16="http://schemas.microsoft.com/office/drawing/2014/main" id="{3F0D6BB5-084A-809E-DFE7-524B8FB3BCFC}"/>
              </a:ext>
            </a:extLst>
          </p:cNvPr>
          <p:cNvGrpSpPr/>
          <p:nvPr/>
        </p:nvGrpSpPr>
        <p:grpSpPr>
          <a:xfrm>
            <a:off x="-38500" y="2624446"/>
            <a:ext cx="6667900" cy="2279064"/>
            <a:chOff x="-1066800" y="1708153"/>
            <a:chExt cx="6667900" cy="2279064"/>
          </a:xfrm>
        </p:grpSpPr>
        <p:grpSp>
          <p:nvGrpSpPr>
            <p:cNvPr id="44" name="Group 10">
              <a:extLst>
                <a:ext uri="{FF2B5EF4-FFF2-40B4-BE49-F238E27FC236}">
                  <a16:creationId xmlns:a16="http://schemas.microsoft.com/office/drawing/2014/main" id="{CED16774-39B3-A65D-34B2-F964EE72AD30}"/>
                </a:ext>
              </a:extLst>
            </p:cNvPr>
            <p:cNvGrpSpPr/>
            <p:nvPr/>
          </p:nvGrpSpPr>
          <p:grpSpPr>
            <a:xfrm>
              <a:off x="-1066800" y="1708153"/>
              <a:ext cx="6667900" cy="2279064"/>
              <a:chOff x="0" y="0"/>
              <a:chExt cx="8890533" cy="3038752"/>
            </a:xfrm>
          </p:grpSpPr>
          <p:pic>
            <p:nvPicPr>
              <p:cNvPr id="46" name="Picture 11">
                <a:extLst>
                  <a:ext uri="{FF2B5EF4-FFF2-40B4-BE49-F238E27FC236}">
                    <a16:creationId xmlns:a16="http://schemas.microsoft.com/office/drawing/2014/main" id="{B13F1FC7-2788-443E-9BF1-80E3F78B126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31292" y="0"/>
                <a:ext cx="2027950" cy="2101503"/>
              </a:xfrm>
              <a:prstGeom prst="rect">
                <a:avLst/>
              </a:prstGeom>
            </p:spPr>
          </p:pic>
          <p:sp>
            <p:nvSpPr>
              <p:cNvPr id="47" name="TextBox 12">
                <a:extLst>
                  <a:ext uri="{FF2B5EF4-FFF2-40B4-BE49-F238E27FC236}">
                    <a16:creationId xmlns:a16="http://schemas.microsoft.com/office/drawing/2014/main" id="{96D5543F-1B3D-CDE0-9BD4-0B90A3326388}"/>
                  </a:ext>
                </a:extLst>
              </p:cNvPr>
              <p:cNvSpPr txBox="1"/>
              <p:nvPr/>
            </p:nvSpPr>
            <p:spPr>
              <a:xfrm>
                <a:off x="0" y="2243663"/>
                <a:ext cx="8890533" cy="795089"/>
              </a:xfrm>
              <a:prstGeom prst="rect">
                <a:avLst/>
              </a:prstGeom>
            </p:spPr>
            <p:txBody>
              <a:bodyPr lIns="0" tIns="0" rIns="0" bIns="0" rtlCol="0" anchor="t">
                <a:spAutoFit/>
              </a:bodyPr>
              <a:lstStyle/>
              <a:p>
                <a:pPr marL="0" marR="0" lvl="0" indent="0" algn="ctr" defTabSz="914400" rtl="0" eaLnBrk="1" fontAlgn="auto" latinLnBrk="0" hangingPunct="1">
                  <a:lnSpc>
                    <a:spcPts val="5040"/>
                  </a:lnSpc>
                  <a:spcBef>
                    <a:spcPts val="0"/>
                  </a:spcBef>
                  <a:spcAft>
                    <a:spcPts val="0"/>
                  </a:spcAft>
                  <a:buClrTx/>
                  <a:buSzTx/>
                  <a:buFontTx/>
                  <a:buNone/>
                  <a:tabLst/>
                  <a:defRPr/>
                </a:pPr>
                <a:r>
                  <a:rPr kumimoji="0" lang="en-US" sz="3000" b="0" i="0" u="none" strike="noStrike" kern="1200" cap="none" spc="420" normalizeH="0" baseline="0" noProof="0" dirty="0" err="1">
                    <a:ln>
                      <a:noFill/>
                    </a:ln>
                    <a:solidFill>
                      <a:srgbClr val="04345C"/>
                    </a:solidFill>
                    <a:effectLst/>
                    <a:uLnTx/>
                    <a:uFillTx/>
                    <a:latin typeface="Josefin Sans Regular Bold"/>
                    <a:ea typeface="+mn-ea"/>
                    <a:cs typeface="+mn-cs"/>
                  </a:rPr>
                  <a:t>Người</a:t>
                </a:r>
                <a:r>
                  <a:rPr kumimoji="0" lang="en-US" sz="3000" b="0" i="0" u="none" strike="noStrike" kern="1200" cap="none" spc="420" normalizeH="0" baseline="0" noProof="0" dirty="0">
                    <a:ln>
                      <a:noFill/>
                    </a:ln>
                    <a:solidFill>
                      <a:srgbClr val="04345C"/>
                    </a:solidFill>
                    <a:effectLst/>
                    <a:uLnTx/>
                    <a:uFillTx/>
                    <a:latin typeface="Josefin Sans Regular Bold"/>
                    <a:ea typeface="+mn-ea"/>
                    <a:cs typeface="+mn-cs"/>
                  </a:rPr>
                  <a:t> </a:t>
                </a:r>
                <a:r>
                  <a:rPr kumimoji="0" lang="en-US" sz="3000" b="0" i="0" u="none" strike="noStrike" kern="1200" cap="none" spc="420" normalizeH="0" baseline="0" noProof="0" dirty="0" err="1">
                    <a:ln>
                      <a:noFill/>
                    </a:ln>
                    <a:solidFill>
                      <a:srgbClr val="04345C"/>
                    </a:solidFill>
                    <a:effectLst/>
                    <a:uLnTx/>
                    <a:uFillTx/>
                    <a:latin typeface="Josefin Sans Regular Bold"/>
                    <a:ea typeface="+mn-ea"/>
                    <a:cs typeface="+mn-cs"/>
                  </a:rPr>
                  <a:t>dùng</a:t>
                </a:r>
                <a:endParaRPr kumimoji="0" lang="en-US" sz="3000" b="0" i="0" u="none" strike="noStrike" kern="1200" cap="none" spc="420" normalizeH="0" baseline="0" noProof="0" dirty="0">
                  <a:ln>
                    <a:noFill/>
                  </a:ln>
                  <a:solidFill>
                    <a:srgbClr val="04345C"/>
                  </a:solidFill>
                  <a:effectLst/>
                  <a:uLnTx/>
                  <a:uFillTx/>
                  <a:latin typeface="Josefin Sans Regular Bold"/>
                  <a:ea typeface="+mn-ea"/>
                  <a:cs typeface="+mn-cs"/>
                </a:endParaRPr>
              </a:p>
            </p:txBody>
          </p:sp>
        </p:grpSp>
        <p:pic>
          <p:nvPicPr>
            <p:cNvPr id="45" name="Graphic 44" descr="User">
              <a:extLst>
                <a:ext uri="{FF2B5EF4-FFF2-40B4-BE49-F238E27FC236}">
                  <a16:creationId xmlns:a16="http://schemas.microsoft.com/office/drawing/2014/main" id="{1CB884B1-80B5-F124-3A21-96063746E1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28800" y="2019300"/>
              <a:ext cx="914400" cy="914400"/>
            </a:xfrm>
            <a:prstGeom prst="rect">
              <a:avLst/>
            </a:prstGeom>
          </p:spPr>
        </p:pic>
      </p:grpSp>
      <p:grpSp>
        <p:nvGrpSpPr>
          <p:cNvPr id="97" name="Group 96">
            <a:extLst>
              <a:ext uri="{FF2B5EF4-FFF2-40B4-BE49-F238E27FC236}">
                <a16:creationId xmlns:a16="http://schemas.microsoft.com/office/drawing/2014/main" id="{2E522B55-7D3E-AAF7-977B-BE1341277847}"/>
              </a:ext>
            </a:extLst>
          </p:cNvPr>
          <p:cNvGrpSpPr/>
          <p:nvPr/>
        </p:nvGrpSpPr>
        <p:grpSpPr>
          <a:xfrm>
            <a:off x="11177069" y="2635836"/>
            <a:ext cx="6667900" cy="2279064"/>
            <a:chOff x="11177069" y="2635836"/>
            <a:chExt cx="6667900" cy="2279064"/>
          </a:xfrm>
        </p:grpSpPr>
        <p:grpSp>
          <p:nvGrpSpPr>
            <p:cNvPr id="49" name="Group 10">
              <a:extLst>
                <a:ext uri="{FF2B5EF4-FFF2-40B4-BE49-F238E27FC236}">
                  <a16:creationId xmlns:a16="http://schemas.microsoft.com/office/drawing/2014/main" id="{E075DCB7-80B4-CC01-D970-7545DEB463E2}"/>
                </a:ext>
              </a:extLst>
            </p:cNvPr>
            <p:cNvGrpSpPr/>
            <p:nvPr/>
          </p:nvGrpSpPr>
          <p:grpSpPr>
            <a:xfrm>
              <a:off x="11177069" y="2635836"/>
              <a:ext cx="6667900" cy="2279064"/>
              <a:chOff x="0" y="0"/>
              <a:chExt cx="8890533" cy="3038752"/>
            </a:xfrm>
          </p:grpSpPr>
          <p:pic>
            <p:nvPicPr>
              <p:cNvPr id="51" name="Picture 11">
                <a:extLst>
                  <a:ext uri="{FF2B5EF4-FFF2-40B4-BE49-F238E27FC236}">
                    <a16:creationId xmlns:a16="http://schemas.microsoft.com/office/drawing/2014/main" id="{B962B867-1DFB-D398-3595-64AE249B6C5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31292" y="0"/>
                <a:ext cx="2027950" cy="2101503"/>
              </a:xfrm>
              <a:prstGeom prst="rect">
                <a:avLst/>
              </a:prstGeom>
            </p:spPr>
          </p:pic>
          <p:sp>
            <p:nvSpPr>
              <p:cNvPr id="52" name="TextBox 12">
                <a:extLst>
                  <a:ext uri="{FF2B5EF4-FFF2-40B4-BE49-F238E27FC236}">
                    <a16:creationId xmlns:a16="http://schemas.microsoft.com/office/drawing/2014/main" id="{329B7D1C-9DBE-31B3-343C-AFC8EFBED760}"/>
                  </a:ext>
                </a:extLst>
              </p:cNvPr>
              <p:cNvSpPr txBox="1"/>
              <p:nvPr/>
            </p:nvSpPr>
            <p:spPr>
              <a:xfrm>
                <a:off x="0" y="2243663"/>
                <a:ext cx="8890533" cy="795089"/>
              </a:xfrm>
              <a:prstGeom prst="rect">
                <a:avLst/>
              </a:prstGeom>
            </p:spPr>
            <p:txBody>
              <a:bodyPr lIns="0" tIns="0" rIns="0" bIns="0" rtlCol="0" anchor="t">
                <a:spAutoFit/>
              </a:bodyPr>
              <a:lstStyle/>
              <a:p>
                <a:pPr marL="0" marR="0" lvl="0" indent="0" algn="ctr" defTabSz="914400" rtl="0" eaLnBrk="1" fontAlgn="auto" latinLnBrk="0" hangingPunct="1">
                  <a:lnSpc>
                    <a:spcPts val="5040"/>
                  </a:lnSpc>
                  <a:spcBef>
                    <a:spcPts val="0"/>
                  </a:spcBef>
                  <a:spcAft>
                    <a:spcPts val="0"/>
                  </a:spcAft>
                  <a:buClrTx/>
                  <a:buSzTx/>
                  <a:buFontTx/>
                  <a:buNone/>
                  <a:tabLst/>
                  <a:defRPr/>
                </a:pPr>
                <a:r>
                  <a:rPr kumimoji="0" lang="en-US" sz="3000" b="0" i="0" u="none" strike="noStrike" kern="1200" cap="none" spc="420" normalizeH="0" baseline="0" noProof="0" dirty="0" err="1">
                    <a:ln>
                      <a:noFill/>
                    </a:ln>
                    <a:solidFill>
                      <a:srgbClr val="04345C"/>
                    </a:solidFill>
                    <a:effectLst/>
                    <a:uLnTx/>
                    <a:uFillTx/>
                    <a:latin typeface="Josefin Sans Regular Bold"/>
                    <a:ea typeface="+mn-ea"/>
                    <a:cs typeface="+mn-cs"/>
                  </a:rPr>
                  <a:t>Nhân</a:t>
                </a:r>
                <a:r>
                  <a:rPr kumimoji="0" lang="en-US" sz="3000" b="0" i="0" u="none" strike="noStrike" kern="1200" cap="none" spc="420" normalizeH="0" baseline="0" noProof="0" dirty="0">
                    <a:ln>
                      <a:noFill/>
                    </a:ln>
                    <a:solidFill>
                      <a:srgbClr val="04345C"/>
                    </a:solidFill>
                    <a:effectLst/>
                    <a:uLnTx/>
                    <a:uFillTx/>
                    <a:latin typeface="Josefin Sans Regular Bold"/>
                    <a:ea typeface="+mn-ea"/>
                    <a:cs typeface="+mn-cs"/>
                  </a:rPr>
                  <a:t> </a:t>
                </a:r>
                <a:r>
                  <a:rPr kumimoji="0" lang="en-US" sz="3000" b="0" i="0" u="none" strike="noStrike" kern="1200" cap="none" spc="420" normalizeH="0" baseline="0" noProof="0" dirty="0" err="1">
                    <a:ln>
                      <a:noFill/>
                    </a:ln>
                    <a:solidFill>
                      <a:srgbClr val="04345C"/>
                    </a:solidFill>
                    <a:effectLst/>
                    <a:uLnTx/>
                    <a:uFillTx/>
                    <a:latin typeface="Josefin Sans Regular Bold"/>
                    <a:ea typeface="+mn-ea"/>
                    <a:cs typeface="+mn-cs"/>
                  </a:rPr>
                  <a:t>viên</a:t>
                </a:r>
                <a:endParaRPr kumimoji="0" lang="en-US" sz="3000" b="0" i="0" u="none" strike="noStrike" kern="1200" cap="none" spc="420" normalizeH="0" baseline="0" noProof="0" dirty="0">
                  <a:ln>
                    <a:noFill/>
                  </a:ln>
                  <a:solidFill>
                    <a:srgbClr val="04345C"/>
                  </a:solidFill>
                  <a:effectLst/>
                  <a:uLnTx/>
                  <a:uFillTx/>
                  <a:latin typeface="Josefin Sans Regular Bold"/>
                  <a:ea typeface="+mn-ea"/>
                  <a:cs typeface="+mn-cs"/>
                </a:endParaRPr>
              </a:p>
            </p:txBody>
          </p:sp>
        </p:grpSp>
        <p:pic>
          <p:nvPicPr>
            <p:cNvPr id="86" name="Graphic 85" descr="Call center">
              <a:extLst>
                <a:ext uri="{FF2B5EF4-FFF2-40B4-BE49-F238E27FC236}">
                  <a16:creationId xmlns:a16="http://schemas.microsoft.com/office/drawing/2014/main" id="{5B7C8EDF-2264-8476-68CC-BCEF53C9178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020800" y="2933700"/>
              <a:ext cx="914400" cy="914400"/>
            </a:xfrm>
            <a:prstGeom prst="rect">
              <a:avLst/>
            </a:prstGeom>
          </p:spPr>
        </p:pic>
      </p:grpSp>
      <p:grpSp>
        <p:nvGrpSpPr>
          <p:cNvPr id="100" name="Group 99">
            <a:extLst>
              <a:ext uri="{FF2B5EF4-FFF2-40B4-BE49-F238E27FC236}">
                <a16:creationId xmlns:a16="http://schemas.microsoft.com/office/drawing/2014/main" id="{CE1CEA7D-E65C-2A89-CD4D-66327732AD5A}"/>
              </a:ext>
            </a:extLst>
          </p:cNvPr>
          <p:cNvGrpSpPr/>
          <p:nvPr/>
        </p:nvGrpSpPr>
        <p:grpSpPr>
          <a:xfrm>
            <a:off x="113900" y="6129646"/>
            <a:ext cx="6667900" cy="2279064"/>
            <a:chOff x="113900" y="6129646"/>
            <a:chExt cx="6667900" cy="2279064"/>
          </a:xfrm>
        </p:grpSpPr>
        <p:grpSp>
          <p:nvGrpSpPr>
            <p:cNvPr id="59" name="Group 10">
              <a:extLst>
                <a:ext uri="{FF2B5EF4-FFF2-40B4-BE49-F238E27FC236}">
                  <a16:creationId xmlns:a16="http://schemas.microsoft.com/office/drawing/2014/main" id="{33310E28-28DF-76DD-16A5-C43C7B87A922}"/>
                </a:ext>
              </a:extLst>
            </p:cNvPr>
            <p:cNvGrpSpPr/>
            <p:nvPr/>
          </p:nvGrpSpPr>
          <p:grpSpPr>
            <a:xfrm>
              <a:off x="113900" y="6129646"/>
              <a:ext cx="6667900" cy="2279064"/>
              <a:chOff x="0" y="0"/>
              <a:chExt cx="8890533" cy="3038752"/>
            </a:xfrm>
          </p:grpSpPr>
          <p:pic>
            <p:nvPicPr>
              <p:cNvPr id="61" name="Picture 11">
                <a:extLst>
                  <a:ext uri="{FF2B5EF4-FFF2-40B4-BE49-F238E27FC236}">
                    <a16:creationId xmlns:a16="http://schemas.microsoft.com/office/drawing/2014/main" id="{807198B5-AEEA-FC23-0DAF-1F3C020ADBC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31292" y="0"/>
                <a:ext cx="2027950" cy="2101503"/>
              </a:xfrm>
              <a:prstGeom prst="rect">
                <a:avLst/>
              </a:prstGeom>
            </p:spPr>
          </p:pic>
          <p:sp>
            <p:nvSpPr>
              <p:cNvPr id="62" name="TextBox 12">
                <a:extLst>
                  <a:ext uri="{FF2B5EF4-FFF2-40B4-BE49-F238E27FC236}">
                    <a16:creationId xmlns:a16="http://schemas.microsoft.com/office/drawing/2014/main" id="{FB731AFE-596C-E57C-C8CB-8A6BC1337FE5}"/>
                  </a:ext>
                </a:extLst>
              </p:cNvPr>
              <p:cNvSpPr txBox="1"/>
              <p:nvPr/>
            </p:nvSpPr>
            <p:spPr>
              <a:xfrm>
                <a:off x="0" y="2243663"/>
                <a:ext cx="8890533" cy="795089"/>
              </a:xfrm>
              <a:prstGeom prst="rect">
                <a:avLst/>
              </a:prstGeom>
            </p:spPr>
            <p:txBody>
              <a:bodyPr lIns="0" tIns="0" rIns="0" bIns="0" rtlCol="0" anchor="t">
                <a:spAutoFit/>
              </a:bodyPr>
              <a:lstStyle/>
              <a:p>
                <a:pPr marL="0" marR="0" lvl="0" indent="0" algn="ctr" defTabSz="914400" rtl="0" eaLnBrk="1" fontAlgn="auto" latinLnBrk="0" hangingPunct="1">
                  <a:lnSpc>
                    <a:spcPts val="5040"/>
                  </a:lnSpc>
                  <a:spcBef>
                    <a:spcPts val="0"/>
                  </a:spcBef>
                  <a:spcAft>
                    <a:spcPts val="0"/>
                  </a:spcAft>
                  <a:buClrTx/>
                  <a:buSzTx/>
                  <a:buFontTx/>
                  <a:buNone/>
                  <a:tabLst/>
                  <a:defRPr/>
                </a:pPr>
                <a:r>
                  <a:rPr lang="en-US" sz="3000" spc="420" dirty="0" err="1">
                    <a:solidFill>
                      <a:srgbClr val="04345C"/>
                    </a:solidFill>
                    <a:latin typeface="Josefin Sans Regular Bold"/>
                  </a:rPr>
                  <a:t>Sự</a:t>
                </a:r>
                <a:r>
                  <a:rPr lang="en-US" sz="3000" spc="420" dirty="0">
                    <a:solidFill>
                      <a:srgbClr val="04345C"/>
                    </a:solidFill>
                    <a:latin typeface="Josefin Sans Regular Bold"/>
                  </a:rPr>
                  <a:t> </a:t>
                </a:r>
                <a:r>
                  <a:rPr lang="en-US" sz="3000" spc="420" dirty="0" err="1">
                    <a:solidFill>
                      <a:srgbClr val="04345C"/>
                    </a:solidFill>
                    <a:latin typeface="Josefin Sans Regular Bold"/>
                  </a:rPr>
                  <a:t>kiện</a:t>
                </a:r>
                <a:endParaRPr kumimoji="0" lang="en-US" sz="3000" b="0" i="0" u="none" strike="noStrike" kern="1200" cap="none" spc="420" normalizeH="0" baseline="0" noProof="0" dirty="0">
                  <a:ln>
                    <a:noFill/>
                  </a:ln>
                  <a:solidFill>
                    <a:srgbClr val="04345C"/>
                  </a:solidFill>
                  <a:effectLst/>
                  <a:uLnTx/>
                  <a:uFillTx/>
                  <a:latin typeface="Josefin Sans Regular Bold"/>
                  <a:ea typeface="+mn-ea"/>
                  <a:cs typeface="+mn-cs"/>
                </a:endParaRPr>
              </a:p>
            </p:txBody>
          </p:sp>
        </p:grpSp>
        <p:pic>
          <p:nvPicPr>
            <p:cNvPr id="88" name="Graphic 87" descr="Connections">
              <a:extLst>
                <a:ext uri="{FF2B5EF4-FFF2-40B4-BE49-F238E27FC236}">
                  <a16:creationId xmlns:a16="http://schemas.microsoft.com/office/drawing/2014/main" id="{26BBAA82-F53F-484D-CEF7-D8139769FB4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978948" y="6546340"/>
              <a:ext cx="914400" cy="914400"/>
            </a:xfrm>
            <a:prstGeom prst="rect">
              <a:avLst/>
            </a:prstGeom>
          </p:spPr>
        </p:pic>
      </p:grpSp>
      <p:grpSp>
        <p:nvGrpSpPr>
          <p:cNvPr id="99" name="Group 98">
            <a:extLst>
              <a:ext uri="{FF2B5EF4-FFF2-40B4-BE49-F238E27FC236}">
                <a16:creationId xmlns:a16="http://schemas.microsoft.com/office/drawing/2014/main" id="{B61D4D90-A4F7-D977-8CA6-B51834ADC761}"/>
              </a:ext>
            </a:extLst>
          </p:cNvPr>
          <p:cNvGrpSpPr/>
          <p:nvPr/>
        </p:nvGrpSpPr>
        <p:grpSpPr>
          <a:xfrm>
            <a:off x="5771950" y="6125987"/>
            <a:ext cx="6667900" cy="2279064"/>
            <a:chOff x="5771950" y="6125987"/>
            <a:chExt cx="6667900" cy="2279064"/>
          </a:xfrm>
        </p:grpSpPr>
        <p:grpSp>
          <p:nvGrpSpPr>
            <p:cNvPr id="54" name="Group 10">
              <a:extLst>
                <a:ext uri="{FF2B5EF4-FFF2-40B4-BE49-F238E27FC236}">
                  <a16:creationId xmlns:a16="http://schemas.microsoft.com/office/drawing/2014/main" id="{24FC5B03-4A89-2D1E-57D4-3D70ADBB4014}"/>
                </a:ext>
              </a:extLst>
            </p:cNvPr>
            <p:cNvGrpSpPr/>
            <p:nvPr/>
          </p:nvGrpSpPr>
          <p:grpSpPr>
            <a:xfrm>
              <a:off x="5771950" y="6125987"/>
              <a:ext cx="6667900" cy="2279064"/>
              <a:chOff x="0" y="0"/>
              <a:chExt cx="8890533" cy="3038752"/>
            </a:xfrm>
          </p:grpSpPr>
          <p:pic>
            <p:nvPicPr>
              <p:cNvPr id="56" name="Picture 11">
                <a:extLst>
                  <a:ext uri="{FF2B5EF4-FFF2-40B4-BE49-F238E27FC236}">
                    <a16:creationId xmlns:a16="http://schemas.microsoft.com/office/drawing/2014/main" id="{5E1EAD43-4273-1674-8CB3-6CF6244209B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31292" y="0"/>
                <a:ext cx="2027950" cy="2101503"/>
              </a:xfrm>
              <a:prstGeom prst="rect">
                <a:avLst/>
              </a:prstGeom>
            </p:spPr>
          </p:pic>
          <p:sp>
            <p:nvSpPr>
              <p:cNvPr id="57" name="TextBox 12">
                <a:extLst>
                  <a:ext uri="{FF2B5EF4-FFF2-40B4-BE49-F238E27FC236}">
                    <a16:creationId xmlns:a16="http://schemas.microsoft.com/office/drawing/2014/main" id="{5000082A-7C62-1E27-88B6-7B02F3A20D62}"/>
                  </a:ext>
                </a:extLst>
              </p:cNvPr>
              <p:cNvSpPr txBox="1"/>
              <p:nvPr/>
            </p:nvSpPr>
            <p:spPr>
              <a:xfrm>
                <a:off x="0" y="2243663"/>
                <a:ext cx="8890533" cy="795089"/>
              </a:xfrm>
              <a:prstGeom prst="rect">
                <a:avLst/>
              </a:prstGeom>
            </p:spPr>
            <p:txBody>
              <a:bodyPr lIns="0" tIns="0" rIns="0" bIns="0" rtlCol="0" anchor="t">
                <a:spAutoFit/>
              </a:bodyPr>
              <a:lstStyle/>
              <a:p>
                <a:pPr marL="0" marR="0" lvl="0" indent="0" algn="ctr" defTabSz="914400" rtl="0" eaLnBrk="1" fontAlgn="auto" latinLnBrk="0" hangingPunct="1">
                  <a:lnSpc>
                    <a:spcPts val="5040"/>
                  </a:lnSpc>
                  <a:spcBef>
                    <a:spcPts val="0"/>
                  </a:spcBef>
                  <a:spcAft>
                    <a:spcPts val="0"/>
                  </a:spcAft>
                  <a:buClrTx/>
                  <a:buSzTx/>
                  <a:buFontTx/>
                  <a:buNone/>
                  <a:tabLst/>
                  <a:defRPr/>
                </a:pPr>
                <a:r>
                  <a:rPr lang="en-US" sz="3000" spc="420" dirty="0" err="1">
                    <a:solidFill>
                      <a:srgbClr val="04345C"/>
                    </a:solidFill>
                    <a:latin typeface="Josefin Sans Regular Bold"/>
                  </a:rPr>
                  <a:t>Đơn</a:t>
                </a:r>
                <a:r>
                  <a:rPr lang="en-US" sz="3000" spc="420" dirty="0">
                    <a:solidFill>
                      <a:srgbClr val="04345C"/>
                    </a:solidFill>
                    <a:latin typeface="Josefin Sans Regular Bold"/>
                  </a:rPr>
                  <a:t> </a:t>
                </a:r>
                <a:r>
                  <a:rPr lang="en-US" sz="3000" spc="420" dirty="0" err="1">
                    <a:solidFill>
                      <a:srgbClr val="04345C"/>
                    </a:solidFill>
                    <a:latin typeface="Josefin Sans Regular Bold"/>
                  </a:rPr>
                  <a:t>đặt</a:t>
                </a:r>
                <a:r>
                  <a:rPr lang="en-US" sz="3000" spc="420" dirty="0">
                    <a:solidFill>
                      <a:srgbClr val="04345C"/>
                    </a:solidFill>
                    <a:latin typeface="Josefin Sans Regular Bold"/>
                  </a:rPr>
                  <a:t> </a:t>
                </a:r>
                <a:r>
                  <a:rPr lang="en-US" sz="3000" spc="420" dirty="0" err="1">
                    <a:solidFill>
                      <a:srgbClr val="04345C"/>
                    </a:solidFill>
                    <a:latin typeface="Josefin Sans Regular Bold"/>
                  </a:rPr>
                  <a:t>vé</a:t>
                </a:r>
                <a:endParaRPr kumimoji="0" lang="en-US" sz="3000" b="0" i="0" u="none" strike="noStrike" kern="1200" cap="none" spc="420" normalizeH="0" baseline="0" noProof="0" dirty="0">
                  <a:ln>
                    <a:noFill/>
                  </a:ln>
                  <a:solidFill>
                    <a:srgbClr val="04345C"/>
                  </a:solidFill>
                  <a:effectLst/>
                  <a:uLnTx/>
                  <a:uFillTx/>
                  <a:latin typeface="Josefin Sans Regular Bold"/>
                  <a:ea typeface="+mn-ea"/>
                  <a:cs typeface="+mn-cs"/>
                </a:endParaRPr>
              </a:p>
            </p:txBody>
          </p:sp>
        </p:grpSp>
        <p:pic>
          <p:nvPicPr>
            <p:cNvPr id="92" name="Graphic 91" descr="Money">
              <a:extLst>
                <a:ext uri="{FF2B5EF4-FFF2-40B4-BE49-F238E27FC236}">
                  <a16:creationId xmlns:a16="http://schemas.microsoft.com/office/drawing/2014/main" id="{70E26B6A-7B73-DC62-2D0D-EB6676E513E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05822" y="6471899"/>
              <a:ext cx="914400" cy="914400"/>
            </a:xfrm>
            <a:prstGeom prst="rect">
              <a:avLst/>
            </a:prstGeom>
          </p:spPr>
        </p:pic>
      </p:grpSp>
      <p:grpSp>
        <p:nvGrpSpPr>
          <p:cNvPr id="98" name="Group 97">
            <a:extLst>
              <a:ext uri="{FF2B5EF4-FFF2-40B4-BE49-F238E27FC236}">
                <a16:creationId xmlns:a16="http://schemas.microsoft.com/office/drawing/2014/main" id="{A43955B1-F3DA-C487-2C23-F17909401F70}"/>
              </a:ext>
            </a:extLst>
          </p:cNvPr>
          <p:cNvGrpSpPr/>
          <p:nvPr/>
        </p:nvGrpSpPr>
        <p:grpSpPr>
          <a:xfrm>
            <a:off x="11329469" y="6141036"/>
            <a:ext cx="6667900" cy="2279064"/>
            <a:chOff x="11329469" y="6141036"/>
            <a:chExt cx="6667900" cy="2279064"/>
          </a:xfrm>
        </p:grpSpPr>
        <p:grpSp>
          <p:nvGrpSpPr>
            <p:cNvPr id="64" name="Group 10">
              <a:extLst>
                <a:ext uri="{FF2B5EF4-FFF2-40B4-BE49-F238E27FC236}">
                  <a16:creationId xmlns:a16="http://schemas.microsoft.com/office/drawing/2014/main" id="{34C9A797-23BE-8818-F287-BA6270357512}"/>
                </a:ext>
              </a:extLst>
            </p:cNvPr>
            <p:cNvGrpSpPr/>
            <p:nvPr/>
          </p:nvGrpSpPr>
          <p:grpSpPr>
            <a:xfrm>
              <a:off x="11329469" y="6141036"/>
              <a:ext cx="6667900" cy="2279064"/>
              <a:chOff x="0" y="0"/>
              <a:chExt cx="8890533" cy="3038752"/>
            </a:xfrm>
          </p:grpSpPr>
          <p:pic>
            <p:nvPicPr>
              <p:cNvPr id="66" name="Picture 11">
                <a:extLst>
                  <a:ext uri="{FF2B5EF4-FFF2-40B4-BE49-F238E27FC236}">
                    <a16:creationId xmlns:a16="http://schemas.microsoft.com/office/drawing/2014/main" id="{9DB8F95F-3F1D-F606-AA95-E4C286E6BE8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31292" y="0"/>
                <a:ext cx="2027950" cy="2101503"/>
              </a:xfrm>
              <a:prstGeom prst="rect">
                <a:avLst/>
              </a:prstGeom>
            </p:spPr>
          </p:pic>
          <p:sp>
            <p:nvSpPr>
              <p:cNvPr id="67" name="TextBox 12">
                <a:extLst>
                  <a:ext uri="{FF2B5EF4-FFF2-40B4-BE49-F238E27FC236}">
                    <a16:creationId xmlns:a16="http://schemas.microsoft.com/office/drawing/2014/main" id="{CC227959-7E3A-C677-0E19-E74D502423BE}"/>
                  </a:ext>
                </a:extLst>
              </p:cNvPr>
              <p:cNvSpPr txBox="1"/>
              <p:nvPr/>
            </p:nvSpPr>
            <p:spPr>
              <a:xfrm>
                <a:off x="0" y="2243663"/>
                <a:ext cx="8890533" cy="795089"/>
              </a:xfrm>
              <a:prstGeom prst="rect">
                <a:avLst/>
              </a:prstGeom>
            </p:spPr>
            <p:txBody>
              <a:bodyPr lIns="0" tIns="0" rIns="0" bIns="0" rtlCol="0" anchor="t">
                <a:spAutoFit/>
              </a:bodyPr>
              <a:lstStyle/>
              <a:p>
                <a:pPr marL="0" marR="0" lvl="0" indent="0" algn="ctr" defTabSz="914400" rtl="0" eaLnBrk="1" fontAlgn="auto" latinLnBrk="0" hangingPunct="1">
                  <a:lnSpc>
                    <a:spcPts val="5040"/>
                  </a:lnSpc>
                  <a:spcBef>
                    <a:spcPts val="0"/>
                  </a:spcBef>
                  <a:spcAft>
                    <a:spcPts val="0"/>
                  </a:spcAft>
                  <a:buClrTx/>
                  <a:buSzTx/>
                  <a:buFontTx/>
                  <a:buNone/>
                  <a:tabLst/>
                  <a:defRPr/>
                </a:pPr>
                <a:r>
                  <a:rPr lang="en-US" sz="3000" spc="420" dirty="0" err="1">
                    <a:solidFill>
                      <a:srgbClr val="04345C"/>
                    </a:solidFill>
                    <a:latin typeface="Josefin Sans Regular Bold"/>
                  </a:rPr>
                  <a:t>Vé</a:t>
                </a:r>
                <a:endParaRPr kumimoji="0" lang="en-US" sz="3000" b="0" i="0" u="none" strike="noStrike" kern="1200" cap="none" spc="420" normalizeH="0" baseline="0" noProof="0" dirty="0">
                  <a:ln>
                    <a:noFill/>
                  </a:ln>
                  <a:solidFill>
                    <a:srgbClr val="04345C"/>
                  </a:solidFill>
                  <a:effectLst/>
                  <a:uLnTx/>
                  <a:uFillTx/>
                  <a:latin typeface="Josefin Sans Regular Bold"/>
                  <a:ea typeface="+mn-ea"/>
                  <a:cs typeface="+mn-cs"/>
                </a:endParaRPr>
              </a:p>
            </p:txBody>
          </p:sp>
        </p:grpSp>
        <p:pic>
          <p:nvPicPr>
            <p:cNvPr id="94" name="Graphic 93" descr="Label">
              <a:extLst>
                <a:ext uri="{FF2B5EF4-FFF2-40B4-BE49-F238E27FC236}">
                  <a16:creationId xmlns:a16="http://schemas.microsoft.com/office/drawing/2014/main" id="{74FE573F-35C9-3C07-FF3C-3C404AF4BA7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4282630" y="6456850"/>
              <a:ext cx="914400" cy="914400"/>
            </a:xfrm>
            <a:prstGeom prst="rect">
              <a:avLst/>
            </a:prstGeom>
          </p:spPr>
        </p:pic>
      </p:grpSp>
      <p:grpSp>
        <p:nvGrpSpPr>
          <p:cNvPr id="96" name="Group 95">
            <a:extLst>
              <a:ext uri="{FF2B5EF4-FFF2-40B4-BE49-F238E27FC236}">
                <a16:creationId xmlns:a16="http://schemas.microsoft.com/office/drawing/2014/main" id="{42180554-9E03-A086-4ADE-B477A354D4AE}"/>
              </a:ext>
            </a:extLst>
          </p:cNvPr>
          <p:cNvGrpSpPr/>
          <p:nvPr/>
        </p:nvGrpSpPr>
        <p:grpSpPr>
          <a:xfrm>
            <a:off x="5619550" y="2620787"/>
            <a:ext cx="6667900" cy="2279064"/>
            <a:chOff x="5619550" y="2620787"/>
            <a:chExt cx="6667900" cy="2279064"/>
          </a:xfrm>
        </p:grpSpPr>
        <p:grpSp>
          <p:nvGrpSpPr>
            <p:cNvPr id="10" name="Group 10"/>
            <p:cNvGrpSpPr/>
            <p:nvPr/>
          </p:nvGrpSpPr>
          <p:grpSpPr>
            <a:xfrm>
              <a:off x="5619550" y="2620787"/>
              <a:ext cx="6667900" cy="2279064"/>
              <a:chOff x="0" y="0"/>
              <a:chExt cx="8890533" cy="3038752"/>
            </a:xfrm>
          </p:grpSpPr>
          <p:pic>
            <p:nvPicPr>
              <p:cNvPr id="11" name="Picture 11"/>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31292" y="0"/>
                <a:ext cx="2027950" cy="2101503"/>
              </a:xfrm>
              <a:prstGeom prst="rect">
                <a:avLst/>
              </a:prstGeom>
            </p:spPr>
          </p:pic>
          <p:sp>
            <p:nvSpPr>
              <p:cNvPr id="12" name="TextBox 12"/>
              <p:cNvSpPr txBox="1"/>
              <p:nvPr/>
            </p:nvSpPr>
            <p:spPr>
              <a:xfrm>
                <a:off x="0" y="2243663"/>
                <a:ext cx="8890533" cy="795089"/>
              </a:xfrm>
              <a:prstGeom prst="rect">
                <a:avLst/>
              </a:prstGeom>
            </p:spPr>
            <p:txBody>
              <a:bodyPr lIns="0" tIns="0" rIns="0" bIns="0" rtlCol="0" anchor="t">
                <a:spAutoFit/>
              </a:bodyPr>
              <a:lstStyle/>
              <a:p>
                <a:pPr marL="0" marR="0" lvl="0" indent="0" algn="ctr" defTabSz="914400" rtl="0" eaLnBrk="1" fontAlgn="auto" latinLnBrk="0" hangingPunct="1">
                  <a:lnSpc>
                    <a:spcPts val="5040"/>
                  </a:lnSpc>
                  <a:spcBef>
                    <a:spcPts val="0"/>
                  </a:spcBef>
                  <a:spcAft>
                    <a:spcPts val="0"/>
                  </a:spcAft>
                  <a:buClrTx/>
                  <a:buSzTx/>
                  <a:buFontTx/>
                  <a:buNone/>
                  <a:tabLst/>
                  <a:defRPr/>
                </a:pPr>
                <a:r>
                  <a:rPr lang="en-US" sz="3000" spc="420" dirty="0" err="1">
                    <a:solidFill>
                      <a:srgbClr val="04345C"/>
                    </a:solidFill>
                    <a:latin typeface="Josefin Sans Regular Bold"/>
                  </a:rPr>
                  <a:t>Đơn</a:t>
                </a:r>
                <a:r>
                  <a:rPr lang="en-US" sz="3000" spc="420" dirty="0">
                    <a:solidFill>
                      <a:srgbClr val="04345C"/>
                    </a:solidFill>
                    <a:latin typeface="Josefin Sans Regular Bold"/>
                  </a:rPr>
                  <a:t> </a:t>
                </a:r>
                <a:r>
                  <a:rPr lang="en-US" sz="3000" spc="420" dirty="0" err="1">
                    <a:solidFill>
                      <a:srgbClr val="04345C"/>
                    </a:solidFill>
                    <a:latin typeface="Josefin Sans Regular Bold"/>
                  </a:rPr>
                  <a:t>vị</a:t>
                </a:r>
                <a:r>
                  <a:rPr lang="en-US" sz="3000" spc="420" dirty="0">
                    <a:solidFill>
                      <a:srgbClr val="04345C"/>
                    </a:solidFill>
                    <a:latin typeface="Josefin Sans Regular Bold"/>
                  </a:rPr>
                  <a:t> </a:t>
                </a:r>
                <a:r>
                  <a:rPr lang="en-US" sz="3000" spc="420" dirty="0" err="1">
                    <a:solidFill>
                      <a:srgbClr val="04345C"/>
                    </a:solidFill>
                    <a:latin typeface="Josefin Sans Regular Bold"/>
                  </a:rPr>
                  <a:t>tổ</a:t>
                </a:r>
                <a:r>
                  <a:rPr lang="en-US" sz="3000" spc="420" dirty="0">
                    <a:solidFill>
                      <a:srgbClr val="04345C"/>
                    </a:solidFill>
                    <a:latin typeface="Josefin Sans Regular Bold"/>
                  </a:rPr>
                  <a:t> </a:t>
                </a:r>
                <a:r>
                  <a:rPr lang="en-US" sz="3000" spc="420" dirty="0" err="1">
                    <a:solidFill>
                      <a:srgbClr val="04345C"/>
                    </a:solidFill>
                    <a:latin typeface="Josefin Sans Regular Bold"/>
                  </a:rPr>
                  <a:t>chức</a:t>
                </a:r>
                <a:endParaRPr kumimoji="0" lang="en-US" sz="3000" b="0" i="0" u="none" strike="noStrike" kern="1200" cap="none" spc="420" normalizeH="0" baseline="0" noProof="0" dirty="0">
                  <a:ln>
                    <a:noFill/>
                  </a:ln>
                  <a:solidFill>
                    <a:srgbClr val="04345C"/>
                  </a:solidFill>
                  <a:effectLst/>
                  <a:uLnTx/>
                  <a:uFillTx/>
                  <a:latin typeface="Josefin Sans Regular Bold"/>
                  <a:ea typeface="+mn-ea"/>
                  <a:cs typeface="+mn-cs"/>
                </a:endParaRPr>
              </a:p>
            </p:txBody>
          </p:sp>
        </p:grpSp>
        <p:pic>
          <p:nvPicPr>
            <p:cNvPr id="90" name="Graphic 89" descr="Veterinarian">
              <a:extLst>
                <a:ext uri="{FF2B5EF4-FFF2-40B4-BE49-F238E27FC236}">
                  <a16:creationId xmlns:a16="http://schemas.microsoft.com/office/drawing/2014/main" id="{3F17DABF-7004-8354-4243-BB2CBF2F4BA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458200" y="3086100"/>
              <a:ext cx="914400" cy="914400"/>
            </a:xfrm>
            <a:prstGeom prst="rect">
              <a:avLst/>
            </a:prstGeom>
          </p:spPr>
        </p:pic>
      </p:grpSp>
    </p:spTree>
    <p:extLst>
      <p:ext uri="{BB962C8B-B14F-4D97-AF65-F5344CB8AC3E}">
        <p14:creationId xmlns:p14="http://schemas.microsoft.com/office/powerpoint/2010/main" val="123050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6"/>
                                        </p:tgtEl>
                                        <p:attrNameLst>
                                          <p:attrName>style.visibility</p:attrName>
                                        </p:attrNameLst>
                                      </p:cBhvr>
                                      <p:to>
                                        <p:strVal val="visible"/>
                                      </p:to>
                                    </p:set>
                                    <p:animEffect transition="in" filter="fade">
                                      <p:cBhvr>
                                        <p:cTn id="14" dur="500"/>
                                        <p:tgtEl>
                                          <p:spTgt spid="96"/>
                                        </p:tgtEl>
                                      </p:cBhvr>
                                    </p:animEffect>
                                    <p:anim calcmode="lin" valueType="num">
                                      <p:cBhvr>
                                        <p:cTn id="15" dur="500" fill="hold"/>
                                        <p:tgtEl>
                                          <p:spTgt spid="96"/>
                                        </p:tgtEl>
                                        <p:attrNameLst>
                                          <p:attrName>ppt_x</p:attrName>
                                        </p:attrNameLst>
                                      </p:cBhvr>
                                      <p:tavLst>
                                        <p:tav tm="0">
                                          <p:val>
                                            <p:strVal val="#ppt_x"/>
                                          </p:val>
                                        </p:tav>
                                        <p:tav tm="100000">
                                          <p:val>
                                            <p:strVal val="#ppt_x"/>
                                          </p:val>
                                        </p:tav>
                                      </p:tavLst>
                                    </p:anim>
                                    <p:anim calcmode="lin" valueType="num">
                                      <p:cBhvr>
                                        <p:cTn id="16" dur="5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fade">
                                      <p:cBhvr>
                                        <p:cTn id="21" dur="500"/>
                                        <p:tgtEl>
                                          <p:spTgt spid="97"/>
                                        </p:tgtEl>
                                      </p:cBhvr>
                                    </p:animEffect>
                                    <p:anim calcmode="lin" valueType="num">
                                      <p:cBhvr>
                                        <p:cTn id="22" dur="500" fill="hold"/>
                                        <p:tgtEl>
                                          <p:spTgt spid="97"/>
                                        </p:tgtEl>
                                        <p:attrNameLst>
                                          <p:attrName>ppt_x</p:attrName>
                                        </p:attrNameLst>
                                      </p:cBhvr>
                                      <p:tavLst>
                                        <p:tav tm="0">
                                          <p:val>
                                            <p:strVal val="#ppt_x"/>
                                          </p:val>
                                        </p:tav>
                                        <p:tav tm="100000">
                                          <p:val>
                                            <p:strVal val="#ppt_x"/>
                                          </p:val>
                                        </p:tav>
                                      </p:tavLst>
                                    </p:anim>
                                    <p:anim calcmode="lin" valueType="num">
                                      <p:cBhvr>
                                        <p:cTn id="23" dur="5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0"/>
                                        </p:tgtEl>
                                        <p:attrNameLst>
                                          <p:attrName>style.visibility</p:attrName>
                                        </p:attrNameLst>
                                      </p:cBhvr>
                                      <p:to>
                                        <p:strVal val="visible"/>
                                      </p:to>
                                    </p:set>
                                    <p:animEffect transition="in" filter="fade">
                                      <p:cBhvr>
                                        <p:cTn id="28" dur="1500"/>
                                        <p:tgtEl>
                                          <p:spTgt spid="100"/>
                                        </p:tgtEl>
                                      </p:cBhvr>
                                    </p:animEffect>
                                    <p:anim calcmode="lin" valueType="num">
                                      <p:cBhvr>
                                        <p:cTn id="29" dur="1500" fill="hold"/>
                                        <p:tgtEl>
                                          <p:spTgt spid="100"/>
                                        </p:tgtEl>
                                        <p:attrNameLst>
                                          <p:attrName>ppt_x</p:attrName>
                                        </p:attrNameLst>
                                      </p:cBhvr>
                                      <p:tavLst>
                                        <p:tav tm="0">
                                          <p:val>
                                            <p:strVal val="#ppt_x"/>
                                          </p:val>
                                        </p:tav>
                                        <p:tav tm="100000">
                                          <p:val>
                                            <p:strVal val="#ppt_x"/>
                                          </p:val>
                                        </p:tav>
                                      </p:tavLst>
                                    </p:anim>
                                    <p:anim calcmode="lin" valueType="num">
                                      <p:cBhvr>
                                        <p:cTn id="30" dur="15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9"/>
                                        </p:tgtEl>
                                        <p:attrNameLst>
                                          <p:attrName>style.visibility</p:attrName>
                                        </p:attrNameLst>
                                      </p:cBhvr>
                                      <p:to>
                                        <p:strVal val="visible"/>
                                      </p:to>
                                    </p:set>
                                    <p:animEffect transition="in" filter="fade">
                                      <p:cBhvr>
                                        <p:cTn id="35" dur="500"/>
                                        <p:tgtEl>
                                          <p:spTgt spid="99"/>
                                        </p:tgtEl>
                                      </p:cBhvr>
                                    </p:animEffect>
                                    <p:anim calcmode="lin" valueType="num">
                                      <p:cBhvr>
                                        <p:cTn id="36" dur="500" fill="hold"/>
                                        <p:tgtEl>
                                          <p:spTgt spid="99"/>
                                        </p:tgtEl>
                                        <p:attrNameLst>
                                          <p:attrName>ppt_x</p:attrName>
                                        </p:attrNameLst>
                                      </p:cBhvr>
                                      <p:tavLst>
                                        <p:tav tm="0">
                                          <p:val>
                                            <p:strVal val="#ppt_x"/>
                                          </p:val>
                                        </p:tav>
                                        <p:tav tm="100000">
                                          <p:val>
                                            <p:strVal val="#ppt_x"/>
                                          </p:val>
                                        </p:tav>
                                      </p:tavLst>
                                    </p:anim>
                                    <p:anim calcmode="lin" valueType="num">
                                      <p:cBhvr>
                                        <p:cTn id="37" dur="5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fade">
                                      <p:cBhvr>
                                        <p:cTn id="42" dur="500"/>
                                        <p:tgtEl>
                                          <p:spTgt spid="98"/>
                                        </p:tgtEl>
                                      </p:cBhvr>
                                    </p:animEffect>
                                    <p:anim calcmode="lin" valueType="num">
                                      <p:cBhvr>
                                        <p:cTn id="43" dur="500" fill="hold"/>
                                        <p:tgtEl>
                                          <p:spTgt spid="98"/>
                                        </p:tgtEl>
                                        <p:attrNameLst>
                                          <p:attrName>ppt_x</p:attrName>
                                        </p:attrNameLst>
                                      </p:cBhvr>
                                      <p:tavLst>
                                        <p:tav tm="0">
                                          <p:val>
                                            <p:strVal val="#ppt_x"/>
                                          </p:val>
                                        </p:tav>
                                        <p:tav tm="100000">
                                          <p:val>
                                            <p:strVal val="#ppt_x"/>
                                          </p:val>
                                        </p:tav>
                                      </p:tavLst>
                                    </p:anim>
                                    <p:anim calcmode="lin" valueType="num">
                                      <p:cBhvr>
                                        <p:cTn id="44" dur="500" fill="hold"/>
                                        <p:tgtEl>
                                          <p:spTgt spid="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314425">
            <a:off x="11016941" y="2480588"/>
            <a:ext cx="9403949" cy="9745025"/>
          </a:xfrm>
          <a:prstGeom prst="rect">
            <a:avLst/>
          </a:prstGeom>
        </p:spPr>
      </p:pic>
      <p:pic>
        <p:nvPicPr>
          <p:cNvPr id="3" name="Picture 3"/>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010836">
            <a:off x="364903" y="-620518"/>
            <a:ext cx="9403949" cy="9745025"/>
          </a:xfrm>
          <a:prstGeom prst="rect">
            <a:avLst/>
          </a:prstGeom>
        </p:spPr>
      </p:pic>
      <p:pic>
        <p:nvPicPr>
          <p:cNvPr id="4" name="Picture 4"/>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343398">
            <a:off x="13743895" y="-2598699"/>
            <a:ext cx="6197943" cy="6422739"/>
          </a:xfrm>
          <a:prstGeom prst="rect">
            <a:avLst/>
          </a:prstGeom>
        </p:spPr>
      </p:pic>
      <p:pic>
        <p:nvPicPr>
          <p:cNvPr id="5" name="Picture 5"/>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077988">
            <a:off x="-1639595" y="5792955"/>
            <a:ext cx="5037123" cy="5219817"/>
          </a:xfrm>
          <a:prstGeom prst="rect">
            <a:avLst/>
          </a:prstGeom>
        </p:spPr>
      </p:pic>
      <p:grpSp>
        <p:nvGrpSpPr>
          <p:cNvPr id="6" name="Group 6"/>
          <p:cNvGrpSpPr/>
          <p:nvPr/>
        </p:nvGrpSpPr>
        <p:grpSpPr>
          <a:xfrm>
            <a:off x="16973550" y="8972550"/>
            <a:ext cx="571500" cy="5715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8" name="Group 8"/>
          <p:cNvGrpSpPr/>
          <p:nvPr/>
        </p:nvGrpSpPr>
        <p:grpSpPr>
          <a:xfrm>
            <a:off x="-320056" y="612670"/>
            <a:ext cx="1348756" cy="1348756"/>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pic>
        <p:nvPicPr>
          <p:cNvPr id="30" name="Picture 3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64611">
            <a:off x="17237823" y="7391689"/>
            <a:ext cx="1287179" cy="1333864"/>
          </a:xfrm>
          <a:prstGeom prst="rect">
            <a:avLst/>
          </a:prstGeom>
        </p:spPr>
      </p:pic>
      <p:pic>
        <p:nvPicPr>
          <p:cNvPr id="31" name="Picture 30">
            <a:extLst>
              <a:ext uri="{FF2B5EF4-FFF2-40B4-BE49-F238E27FC236}">
                <a16:creationId xmlns:a16="http://schemas.microsoft.com/office/drawing/2014/main" id="{4AE1A87A-84CB-525B-4867-CD4631BF395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3115" y="207692"/>
            <a:ext cx="2059515" cy="1202008"/>
          </a:xfrm>
          <a:prstGeom prst="rect">
            <a:avLst/>
          </a:prstGeom>
        </p:spPr>
      </p:pic>
      <p:sp>
        <p:nvSpPr>
          <p:cNvPr id="32" name="TextBox 12">
            <a:extLst>
              <a:ext uri="{FF2B5EF4-FFF2-40B4-BE49-F238E27FC236}">
                <a16:creationId xmlns:a16="http://schemas.microsoft.com/office/drawing/2014/main" id="{94D781C3-4037-2358-AB67-BE60F14D4414}"/>
              </a:ext>
            </a:extLst>
          </p:cNvPr>
          <p:cNvSpPr txBox="1"/>
          <p:nvPr/>
        </p:nvSpPr>
        <p:spPr>
          <a:xfrm>
            <a:off x="10096100" y="9563100"/>
            <a:ext cx="8572900" cy="524887"/>
          </a:xfrm>
          <a:prstGeom prst="rect">
            <a:avLst/>
          </a:prstGeom>
        </p:spPr>
        <p:txBody>
          <a:bodyPr lIns="0" tIns="0" rIns="0" bIns="0" rtlCol="0" anchor="t">
            <a:spAutoFit/>
          </a:bodyPr>
          <a:lstStyle/>
          <a:p>
            <a:pPr marL="0" marR="0" lvl="0" indent="0" algn="ctr" defTabSz="914400" rtl="0" eaLnBrk="1" fontAlgn="auto" latinLnBrk="0" hangingPunct="1">
              <a:lnSpc>
                <a:spcPts val="4341"/>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04345C"/>
                </a:solidFill>
                <a:effectLst/>
                <a:uLnTx/>
                <a:uFillTx/>
                <a:latin typeface="Josefin Sans Regular"/>
                <a:ea typeface="+mn-ea"/>
                <a:cs typeface="+mn-cs"/>
              </a:rPr>
              <a:t>PHÂN TÍCH HỆ THỐNG</a:t>
            </a:r>
          </a:p>
        </p:txBody>
      </p:sp>
      <p:sp>
        <p:nvSpPr>
          <p:cNvPr id="33" name="TextBox 11">
            <a:extLst>
              <a:ext uri="{FF2B5EF4-FFF2-40B4-BE49-F238E27FC236}">
                <a16:creationId xmlns:a16="http://schemas.microsoft.com/office/drawing/2014/main" id="{1D6EE3E0-8929-AE72-FE29-2EB198663FB4}"/>
              </a:ext>
            </a:extLst>
          </p:cNvPr>
          <p:cNvSpPr txBox="1"/>
          <p:nvPr/>
        </p:nvSpPr>
        <p:spPr>
          <a:xfrm>
            <a:off x="5181600" y="264412"/>
            <a:ext cx="7543800" cy="1221488"/>
          </a:xfrm>
          <a:prstGeom prst="rect">
            <a:avLst/>
          </a:prstGeom>
        </p:spPr>
        <p:txBody>
          <a:bodyPr wrap="square" lIns="0" tIns="0" rIns="0" bIns="0" rtlCol="0" anchor="t">
            <a:spAutoFit/>
          </a:bodyPr>
          <a:lstStyle/>
          <a:p>
            <a:pPr marL="0" marR="0" lvl="0" indent="0" algn="ctr" defTabSz="914400" rtl="0" eaLnBrk="1" fontAlgn="auto" latinLnBrk="0" hangingPunct="1">
              <a:lnSpc>
                <a:spcPts val="10285"/>
              </a:lnSpc>
              <a:spcBef>
                <a:spcPts val="0"/>
              </a:spcBef>
              <a:spcAft>
                <a:spcPts val="0"/>
              </a:spcAft>
              <a:buClrTx/>
              <a:buSzTx/>
              <a:buFontTx/>
              <a:buNone/>
              <a:tabLst/>
              <a:defRPr/>
            </a:pPr>
            <a:r>
              <a:rPr kumimoji="0" lang="en-US" sz="5000" b="0" i="0" u="none" strike="noStrike" kern="1200" cap="none" spc="0" normalizeH="0" baseline="0" noProof="0" dirty="0">
                <a:ln>
                  <a:noFill/>
                </a:ln>
                <a:solidFill>
                  <a:srgbClr val="04345C"/>
                </a:solidFill>
                <a:effectLst/>
                <a:uLnTx/>
                <a:uFillTx/>
                <a:latin typeface="Josefin Sans Regular"/>
                <a:ea typeface="+mn-ea"/>
                <a:cs typeface="+mn-cs"/>
              </a:rPr>
              <a:t>BIỂU </a:t>
            </a:r>
            <a:r>
              <a:rPr lang="en-US" sz="5000" dirty="0">
                <a:solidFill>
                  <a:srgbClr val="04345C"/>
                </a:solidFill>
                <a:latin typeface="Josefin Sans Regular"/>
              </a:rPr>
              <a:t>ĐỒ CA SỬ DỤNG</a:t>
            </a:r>
            <a:endParaRPr kumimoji="0" lang="en-US" sz="5000" b="0" i="0" u="none" strike="noStrike" kern="1200" cap="none" spc="0" normalizeH="0" baseline="0" noProof="0" dirty="0">
              <a:ln>
                <a:noFill/>
              </a:ln>
              <a:solidFill>
                <a:srgbClr val="04345C"/>
              </a:solidFill>
              <a:effectLst/>
              <a:uLnTx/>
              <a:uFillTx/>
              <a:latin typeface="Josefin Sans Regular"/>
              <a:ea typeface="+mn-ea"/>
              <a:cs typeface="+mn-cs"/>
            </a:endParaRPr>
          </a:p>
        </p:txBody>
      </p:sp>
      <p:pic>
        <p:nvPicPr>
          <p:cNvPr id="17" name="Picture 16">
            <a:extLst>
              <a:ext uri="{FF2B5EF4-FFF2-40B4-BE49-F238E27FC236}">
                <a16:creationId xmlns:a16="http://schemas.microsoft.com/office/drawing/2014/main" id="{55FDD5E0-BCBC-69B5-57E0-AE4B5E6EFD2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60549" y="1858816"/>
            <a:ext cx="10566901" cy="7666184"/>
          </a:xfrm>
          <a:prstGeom prst="rect">
            <a:avLst/>
          </a:prstGeom>
        </p:spPr>
      </p:pic>
    </p:spTree>
    <p:extLst>
      <p:ext uri="{BB962C8B-B14F-4D97-AF65-F5344CB8AC3E}">
        <p14:creationId xmlns:p14="http://schemas.microsoft.com/office/powerpoint/2010/main" val="304800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314425">
            <a:off x="11016941" y="2480588"/>
            <a:ext cx="9403949" cy="9745025"/>
          </a:xfrm>
          <a:prstGeom prst="rect">
            <a:avLst/>
          </a:prstGeom>
        </p:spPr>
      </p:pic>
      <p:pic>
        <p:nvPicPr>
          <p:cNvPr id="3" name="Picture 3"/>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010836">
            <a:off x="3344329" y="-1655950"/>
            <a:ext cx="9403949" cy="9745025"/>
          </a:xfrm>
          <a:prstGeom prst="rect">
            <a:avLst/>
          </a:prstGeom>
        </p:spPr>
      </p:pic>
      <p:pic>
        <p:nvPicPr>
          <p:cNvPr id="4" name="Picture 4"/>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343398">
            <a:off x="12958304" y="-2468420"/>
            <a:ext cx="6197943" cy="6422739"/>
          </a:xfrm>
          <a:prstGeom prst="rect">
            <a:avLst/>
          </a:prstGeom>
        </p:spPr>
      </p:pic>
      <p:pic>
        <p:nvPicPr>
          <p:cNvPr id="5" name="Picture 5"/>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077988">
            <a:off x="-980987" y="5981969"/>
            <a:ext cx="5037123" cy="5219817"/>
          </a:xfrm>
          <a:prstGeom prst="rect">
            <a:avLst/>
          </a:prstGeom>
        </p:spPr>
      </p:pic>
      <p:grpSp>
        <p:nvGrpSpPr>
          <p:cNvPr id="6" name="Group 6"/>
          <p:cNvGrpSpPr/>
          <p:nvPr/>
        </p:nvGrpSpPr>
        <p:grpSpPr>
          <a:xfrm>
            <a:off x="16973550" y="8972550"/>
            <a:ext cx="571500" cy="5715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8" name="Group 8"/>
          <p:cNvGrpSpPr/>
          <p:nvPr/>
        </p:nvGrpSpPr>
        <p:grpSpPr>
          <a:xfrm>
            <a:off x="-320056" y="612670"/>
            <a:ext cx="1348756" cy="1348756"/>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pic>
        <p:nvPicPr>
          <p:cNvPr id="30" name="Picture 3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64611">
            <a:off x="17237823" y="7391689"/>
            <a:ext cx="1287179" cy="1333864"/>
          </a:xfrm>
          <a:prstGeom prst="rect">
            <a:avLst/>
          </a:prstGeom>
        </p:spPr>
      </p:pic>
      <p:pic>
        <p:nvPicPr>
          <p:cNvPr id="31" name="Picture 30">
            <a:extLst>
              <a:ext uri="{FF2B5EF4-FFF2-40B4-BE49-F238E27FC236}">
                <a16:creationId xmlns:a16="http://schemas.microsoft.com/office/drawing/2014/main" id="{4AE1A87A-84CB-525B-4867-CD4631BF395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3115" y="207692"/>
            <a:ext cx="2059515" cy="1202008"/>
          </a:xfrm>
          <a:prstGeom prst="rect">
            <a:avLst/>
          </a:prstGeom>
        </p:spPr>
      </p:pic>
      <p:sp>
        <p:nvSpPr>
          <p:cNvPr id="32" name="TextBox 12">
            <a:extLst>
              <a:ext uri="{FF2B5EF4-FFF2-40B4-BE49-F238E27FC236}">
                <a16:creationId xmlns:a16="http://schemas.microsoft.com/office/drawing/2014/main" id="{94D781C3-4037-2358-AB67-BE60F14D4414}"/>
              </a:ext>
            </a:extLst>
          </p:cNvPr>
          <p:cNvSpPr txBox="1"/>
          <p:nvPr/>
        </p:nvSpPr>
        <p:spPr>
          <a:xfrm>
            <a:off x="10096100" y="9563100"/>
            <a:ext cx="8572900" cy="524887"/>
          </a:xfrm>
          <a:prstGeom prst="rect">
            <a:avLst/>
          </a:prstGeom>
        </p:spPr>
        <p:txBody>
          <a:bodyPr lIns="0" tIns="0" rIns="0" bIns="0" rtlCol="0" anchor="t">
            <a:spAutoFit/>
          </a:bodyPr>
          <a:lstStyle/>
          <a:p>
            <a:pPr marL="0" marR="0" lvl="0" indent="0" algn="ctr" defTabSz="914400" rtl="0" eaLnBrk="1" fontAlgn="auto" latinLnBrk="0" hangingPunct="1">
              <a:lnSpc>
                <a:spcPts val="4341"/>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04345C"/>
                </a:solidFill>
                <a:effectLst/>
                <a:uLnTx/>
                <a:uFillTx/>
                <a:latin typeface="Josefin Sans Regular"/>
                <a:ea typeface="+mn-ea"/>
                <a:cs typeface="+mn-cs"/>
              </a:rPr>
              <a:t>PHÂN TÍCH HỆ THỐNG</a:t>
            </a:r>
          </a:p>
        </p:txBody>
      </p:sp>
      <p:sp>
        <p:nvSpPr>
          <p:cNvPr id="33" name="TextBox 11">
            <a:extLst>
              <a:ext uri="{FF2B5EF4-FFF2-40B4-BE49-F238E27FC236}">
                <a16:creationId xmlns:a16="http://schemas.microsoft.com/office/drawing/2014/main" id="{1D6EE3E0-8929-AE72-FE29-2EB198663FB4}"/>
              </a:ext>
            </a:extLst>
          </p:cNvPr>
          <p:cNvSpPr txBox="1"/>
          <p:nvPr/>
        </p:nvSpPr>
        <p:spPr>
          <a:xfrm>
            <a:off x="5181600" y="264412"/>
            <a:ext cx="7543800" cy="1221488"/>
          </a:xfrm>
          <a:prstGeom prst="rect">
            <a:avLst/>
          </a:prstGeom>
        </p:spPr>
        <p:txBody>
          <a:bodyPr wrap="square" lIns="0" tIns="0" rIns="0" bIns="0" rtlCol="0" anchor="t">
            <a:spAutoFit/>
          </a:bodyPr>
          <a:lstStyle/>
          <a:p>
            <a:pPr marL="0" marR="0" lvl="0" indent="0" algn="ctr" defTabSz="914400" rtl="0" eaLnBrk="1" fontAlgn="auto" latinLnBrk="0" hangingPunct="1">
              <a:lnSpc>
                <a:spcPts val="10285"/>
              </a:lnSpc>
              <a:spcBef>
                <a:spcPts val="0"/>
              </a:spcBef>
              <a:spcAft>
                <a:spcPts val="0"/>
              </a:spcAft>
              <a:buClrTx/>
              <a:buSzTx/>
              <a:buFontTx/>
              <a:buNone/>
              <a:tabLst/>
              <a:defRPr/>
            </a:pPr>
            <a:r>
              <a:rPr lang="en-US" sz="5000" dirty="0">
                <a:solidFill>
                  <a:srgbClr val="04345C"/>
                </a:solidFill>
                <a:latin typeface="Josefin Sans Regular"/>
              </a:rPr>
              <a:t>BIỂU ĐỒ LỚP</a:t>
            </a:r>
            <a:endParaRPr kumimoji="0" lang="en-US" sz="5000" b="0" i="0" u="none" strike="noStrike" kern="1200" cap="none" spc="0" normalizeH="0" baseline="0" noProof="0" dirty="0">
              <a:ln>
                <a:noFill/>
              </a:ln>
              <a:solidFill>
                <a:srgbClr val="04345C"/>
              </a:solidFill>
              <a:effectLst/>
              <a:uLnTx/>
              <a:uFillTx/>
              <a:latin typeface="Josefin Sans Regular"/>
              <a:ea typeface="+mn-ea"/>
              <a:cs typeface="+mn-cs"/>
            </a:endParaRPr>
          </a:p>
        </p:txBody>
      </p:sp>
      <p:pic>
        <p:nvPicPr>
          <p:cNvPr id="10" name="Picture 9">
            <a:extLst>
              <a:ext uri="{FF2B5EF4-FFF2-40B4-BE49-F238E27FC236}">
                <a16:creationId xmlns:a16="http://schemas.microsoft.com/office/drawing/2014/main" id="{99D10386-EFE7-F5AE-C614-4EDFD7EBF5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34433" y="1560536"/>
            <a:ext cx="8591567" cy="8002564"/>
          </a:xfrm>
          <a:prstGeom prst="rect">
            <a:avLst/>
          </a:prstGeom>
        </p:spPr>
      </p:pic>
      <p:grpSp>
        <p:nvGrpSpPr>
          <p:cNvPr id="11" name="Group 10">
            <a:extLst>
              <a:ext uri="{FF2B5EF4-FFF2-40B4-BE49-F238E27FC236}">
                <a16:creationId xmlns:a16="http://schemas.microsoft.com/office/drawing/2014/main" id="{D03E1FF6-2F61-C0DD-15D5-367E15561622}"/>
              </a:ext>
            </a:extLst>
          </p:cNvPr>
          <p:cNvGrpSpPr/>
          <p:nvPr/>
        </p:nvGrpSpPr>
        <p:grpSpPr>
          <a:xfrm>
            <a:off x="304800" y="4099091"/>
            <a:ext cx="8572900" cy="2660106"/>
            <a:chOff x="0" y="17264"/>
            <a:chExt cx="11430533" cy="3546807"/>
          </a:xfrm>
        </p:grpSpPr>
        <p:sp>
          <p:nvSpPr>
            <p:cNvPr id="12" name="TextBox 11">
              <a:extLst>
                <a:ext uri="{FF2B5EF4-FFF2-40B4-BE49-F238E27FC236}">
                  <a16:creationId xmlns:a16="http://schemas.microsoft.com/office/drawing/2014/main" id="{57F640F2-4444-F124-9EBD-2670925AE0A6}"/>
                </a:ext>
              </a:extLst>
            </p:cNvPr>
            <p:cNvSpPr txBox="1"/>
            <p:nvPr/>
          </p:nvSpPr>
          <p:spPr>
            <a:xfrm>
              <a:off x="0" y="17264"/>
              <a:ext cx="11430533" cy="795337"/>
            </a:xfrm>
            <a:prstGeom prst="rect">
              <a:avLst/>
            </a:prstGeom>
          </p:spPr>
          <p:txBody>
            <a:bodyPr lIns="0" tIns="0" rIns="0" bIns="0" rtlCol="0" anchor="t">
              <a:spAutoFit/>
            </a:bodyPr>
            <a:lstStyle/>
            <a:p>
              <a:pPr>
                <a:lnSpc>
                  <a:spcPts val="4660"/>
                </a:lnSpc>
              </a:pPr>
              <a:r>
                <a:rPr lang="en-US" sz="3883" spc="388" dirty="0">
                  <a:solidFill>
                    <a:srgbClr val="04345C"/>
                  </a:solidFill>
                  <a:latin typeface="Josefin Sans Regular Bold"/>
                </a:rPr>
                <a:t>14 </a:t>
              </a:r>
              <a:r>
                <a:rPr lang="en-US" sz="3883" spc="388" dirty="0" err="1">
                  <a:solidFill>
                    <a:srgbClr val="04345C"/>
                  </a:solidFill>
                  <a:latin typeface="Josefin Sans Regular Bold"/>
                </a:rPr>
                <a:t>lớp</a:t>
              </a:r>
              <a:endParaRPr lang="en-US" sz="3883" spc="388" dirty="0">
                <a:solidFill>
                  <a:srgbClr val="04345C"/>
                </a:solidFill>
                <a:latin typeface="Josefin Sans Regular Bold"/>
              </a:endParaRPr>
            </a:p>
          </p:txBody>
        </p:sp>
        <p:sp>
          <p:nvSpPr>
            <p:cNvPr id="14" name="TextBox 12">
              <a:extLst>
                <a:ext uri="{FF2B5EF4-FFF2-40B4-BE49-F238E27FC236}">
                  <a16:creationId xmlns:a16="http://schemas.microsoft.com/office/drawing/2014/main" id="{12D312A7-4524-AFC8-2F9A-B4525C60E71E}"/>
                </a:ext>
              </a:extLst>
            </p:cNvPr>
            <p:cNvSpPr txBox="1"/>
            <p:nvPr/>
          </p:nvSpPr>
          <p:spPr>
            <a:xfrm>
              <a:off x="0" y="663277"/>
              <a:ext cx="11430533" cy="2900794"/>
            </a:xfrm>
            <a:prstGeom prst="rect">
              <a:avLst/>
            </a:prstGeom>
          </p:spPr>
          <p:txBody>
            <a:bodyPr wrap="square" lIns="0" tIns="0" rIns="0" bIns="0" rtlCol="0" anchor="t">
              <a:spAutoFit/>
            </a:bodyPr>
            <a:lstStyle/>
            <a:p>
              <a:pPr>
                <a:lnSpc>
                  <a:spcPts val="4341"/>
                </a:lnSpc>
              </a:pPr>
              <a:endParaRPr lang="vi-VN" sz="2800" dirty="0"/>
            </a:p>
            <a:p>
              <a:pPr>
                <a:lnSpc>
                  <a:spcPts val="4341"/>
                </a:lnSpc>
              </a:pPr>
              <a:r>
                <a:rPr lang="en-US" sz="2800" dirty="0">
                  <a:solidFill>
                    <a:srgbClr val="04345C"/>
                  </a:solidFill>
                  <a:latin typeface="Josefin Sans Regular"/>
                </a:rPr>
                <a:t>Account, Address, User, Employee, Organizer</a:t>
              </a:r>
            </a:p>
            <a:p>
              <a:pPr>
                <a:lnSpc>
                  <a:spcPts val="4341"/>
                </a:lnSpc>
              </a:pPr>
              <a:r>
                <a:rPr lang="en-US" sz="2800" dirty="0">
                  <a:solidFill>
                    <a:srgbClr val="04345C"/>
                  </a:solidFill>
                  <a:latin typeface="Josefin Sans Regular"/>
                </a:rPr>
                <a:t>Event, Location, Image, </a:t>
              </a:r>
              <a:r>
                <a:rPr lang="en-US" sz="2800" dirty="0" err="1">
                  <a:solidFill>
                    <a:srgbClr val="04345C"/>
                  </a:solidFill>
                  <a:latin typeface="Josefin Sans Regular"/>
                </a:rPr>
                <a:t>TicketCatalog</a:t>
              </a:r>
              <a:r>
                <a:rPr lang="en-US" sz="2800" dirty="0">
                  <a:solidFill>
                    <a:srgbClr val="04345C"/>
                  </a:solidFill>
                  <a:latin typeface="Josefin Sans Regular"/>
                </a:rPr>
                <a:t>, Ticket, Follow</a:t>
              </a:r>
            </a:p>
            <a:p>
              <a:pPr>
                <a:lnSpc>
                  <a:spcPts val="4341"/>
                </a:lnSpc>
              </a:pPr>
              <a:r>
                <a:rPr lang="en-US" sz="2800" dirty="0">
                  <a:solidFill>
                    <a:srgbClr val="04345C"/>
                  </a:solidFill>
                  <a:latin typeface="Josefin Sans Regular"/>
                </a:rPr>
                <a:t>Booking, </a:t>
              </a:r>
              <a:r>
                <a:rPr lang="en-US" sz="2800" dirty="0" err="1">
                  <a:solidFill>
                    <a:srgbClr val="04345C"/>
                  </a:solidFill>
                  <a:latin typeface="Josefin Sans Regular"/>
                </a:rPr>
                <a:t>BookingDetail</a:t>
              </a:r>
              <a:r>
                <a:rPr lang="en-US" sz="2800" dirty="0">
                  <a:solidFill>
                    <a:srgbClr val="04345C"/>
                  </a:solidFill>
                  <a:latin typeface="Josefin Sans Regular"/>
                </a:rPr>
                <a:t>, Payment</a:t>
              </a:r>
            </a:p>
          </p:txBody>
        </p:sp>
      </p:grpSp>
    </p:spTree>
    <p:extLst>
      <p:ext uri="{BB962C8B-B14F-4D97-AF65-F5344CB8AC3E}">
        <p14:creationId xmlns:p14="http://schemas.microsoft.com/office/powerpoint/2010/main" val="137344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692641">
            <a:off x="1886723" y="-2288079"/>
            <a:ext cx="14137151" cy="14649897"/>
          </a:xfrm>
          <a:prstGeom prst="rect">
            <a:avLst/>
          </a:prstGeom>
        </p:spPr>
      </p:pic>
      <p:pic>
        <p:nvPicPr>
          <p:cNvPr id="3" name="Picture 3"/>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816729" y="5468715"/>
            <a:ext cx="5328508" cy="5521770"/>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48884" y="8667750"/>
            <a:ext cx="2306858" cy="2390526"/>
          </a:xfrm>
          <a:prstGeom prst="rect">
            <a:avLst/>
          </a:prstGeom>
        </p:spPr>
      </p:pic>
      <p:pic>
        <p:nvPicPr>
          <p:cNvPr id="5" name="Picture 5"/>
          <p:cNvPicPr>
            <a:picLocks noChangeAspect="1"/>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12967898" y="-2126071"/>
            <a:ext cx="6088708" cy="6309542"/>
          </a:xfrm>
          <a:prstGeom prst="rect">
            <a:avLst/>
          </a:prstGeom>
        </p:spPr>
      </p:pic>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6449029">
            <a:off x="16729013" y="2010975"/>
            <a:ext cx="1828804" cy="1895134"/>
          </a:xfrm>
          <a:prstGeom prst="rect">
            <a:avLst/>
          </a:prstGeom>
        </p:spPr>
      </p:pic>
      <p:grpSp>
        <p:nvGrpSpPr>
          <p:cNvPr id="7" name="Group 7"/>
          <p:cNvGrpSpPr/>
          <p:nvPr/>
        </p:nvGrpSpPr>
        <p:grpSpPr>
          <a:xfrm>
            <a:off x="16687800" y="1028700"/>
            <a:ext cx="571500" cy="5715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9" name="Group 9"/>
          <p:cNvGrpSpPr/>
          <p:nvPr/>
        </p:nvGrpSpPr>
        <p:grpSpPr>
          <a:xfrm>
            <a:off x="-152400" y="8077200"/>
            <a:ext cx="1181100" cy="11811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1" name="Group 11"/>
          <p:cNvGrpSpPr/>
          <p:nvPr/>
        </p:nvGrpSpPr>
        <p:grpSpPr>
          <a:xfrm>
            <a:off x="1181766" y="4715734"/>
            <a:ext cx="15924467" cy="1661597"/>
            <a:chOff x="0" y="960531"/>
            <a:chExt cx="17268446" cy="1802779"/>
          </a:xfrm>
        </p:grpSpPr>
        <p:sp>
          <p:nvSpPr>
            <p:cNvPr id="12" name="TextBox 12"/>
            <p:cNvSpPr txBox="1"/>
            <p:nvPr/>
          </p:nvSpPr>
          <p:spPr>
            <a:xfrm>
              <a:off x="0" y="960531"/>
              <a:ext cx="17268446" cy="1168747"/>
            </a:xfrm>
            <a:prstGeom prst="rect">
              <a:avLst/>
            </a:prstGeom>
          </p:spPr>
          <p:txBody>
            <a:bodyPr lIns="0" tIns="0" rIns="0" bIns="0" rtlCol="0" anchor="t">
              <a:spAutoFit/>
            </a:bodyPr>
            <a:lstStyle/>
            <a:p>
              <a:pPr marL="0" marR="0" lvl="0" indent="0" algn="ctr" defTabSz="914400" rtl="0" eaLnBrk="1" fontAlgn="auto" latinLnBrk="0" hangingPunct="1">
                <a:lnSpc>
                  <a:spcPts val="8799"/>
                </a:lnSpc>
                <a:spcBef>
                  <a:spcPts val="0"/>
                </a:spcBef>
                <a:spcAft>
                  <a:spcPts val="0"/>
                </a:spcAft>
                <a:buClrTx/>
                <a:buSzTx/>
                <a:buFontTx/>
                <a:buNone/>
                <a:tabLst/>
                <a:defRPr/>
              </a:pPr>
              <a:r>
                <a:rPr kumimoji="0" lang="en-US" sz="6000" b="0" i="0" u="none" strike="noStrike" kern="1200" cap="none" spc="879" normalizeH="0" baseline="0" noProof="0" dirty="0">
                  <a:ln>
                    <a:noFill/>
                  </a:ln>
                  <a:solidFill>
                    <a:srgbClr val="6BD4CD"/>
                  </a:solidFill>
                  <a:effectLst/>
                  <a:uLnTx/>
                  <a:uFillTx/>
                  <a:latin typeface="Josefin Sans Regular Bold"/>
                  <a:ea typeface="+mn-ea"/>
                  <a:cs typeface="+mn-cs"/>
                </a:rPr>
                <a:t>THIẾT KẾ HỆ THỐNG</a:t>
              </a:r>
            </a:p>
          </p:txBody>
        </p:sp>
        <p:sp>
          <p:nvSpPr>
            <p:cNvPr id="13" name="TextBox 13"/>
            <p:cNvSpPr txBox="1"/>
            <p:nvPr/>
          </p:nvSpPr>
          <p:spPr>
            <a:xfrm>
              <a:off x="0" y="2027211"/>
              <a:ext cx="17268446" cy="736099"/>
            </a:xfrm>
            <a:prstGeom prst="rect">
              <a:avLst/>
            </a:prstGeom>
          </p:spPr>
          <p:txBody>
            <a:bodyPr lIns="0" tIns="0" rIns="0" bIns="0" rtlCol="0" anchor="t">
              <a:spAutoFit/>
            </a:bodyPr>
            <a:lstStyle/>
            <a:p>
              <a:pPr marL="0" marR="0" lvl="0" indent="0" algn="ctr" defTabSz="914400" rtl="0" eaLnBrk="1" fontAlgn="auto" latinLnBrk="0" hangingPunct="1">
                <a:lnSpc>
                  <a:spcPts val="4320"/>
                </a:lnSpc>
                <a:spcBef>
                  <a:spcPts val="0"/>
                </a:spcBef>
                <a:spcAft>
                  <a:spcPts val="0"/>
                </a:spcAft>
                <a:buClrTx/>
                <a:buSzTx/>
                <a:buFontTx/>
                <a:buNone/>
                <a:tabLst/>
                <a:defRPr/>
              </a:pPr>
              <a:endParaRPr kumimoji="0" lang="en-US" sz="3600" b="0" i="0" u="none" strike="noStrike" kern="1200" cap="none" spc="359" normalizeH="0" baseline="0" noProof="0" dirty="0">
                <a:ln>
                  <a:noFill/>
                </a:ln>
                <a:solidFill>
                  <a:srgbClr val="6BD4CD"/>
                </a:solidFill>
                <a:effectLst/>
                <a:uLnTx/>
                <a:uFillTx/>
                <a:latin typeface="Josefin Sans Regular"/>
                <a:ea typeface="+mn-ea"/>
                <a:cs typeface="+mn-cs"/>
              </a:endParaRPr>
            </a:p>
          </p:txBody>
        </p:sp>
      </p:grpSp>
      <p:pic>
        <p:nvPicPr>
          <p:cNvPr id="15" name="Picture 14">
            <a:extLst>
              <a:ext uri="{FF2B5EF4-FFF2-40B4-BE49-F238E27FC236}">
                <a16:creationId xmlns:a16="http://schemas.microsoft.com/office/drawing/2014/main" id="{3711FD36-9289-C116-703C-97D674A334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3115" y="207692"/>
            <a:ext cx="2059515" cy="1202008"/>
          </a:xfrm>
          <a:prstGeom prst="rect">
            <a:avLst/>
          </a:prstGeom>
        </p:spPr>
      </p:pic>
    </p:spTree>
    <p:extLst>
      <p:ext uri="{BB962C8B-B14F-4D97-AF65-F5344CB8AC3E}">
        <p14:creationId xmlns:p14="http://schemas.microsoft.com/office/powerpoint/2010/main" val="28450471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2848</TotalTime>
  <Words>1609</Words>
  <Application>Microsoft Office PowerPoint</Application>
  <PresentationFormat>Custom</PresentationFormat>
  <Paragraphs>142</Paragraphs>
  <Slides>18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Josefin Sans Regular Bold</vt:lpstr>
      <vt:lpstr>Josefin Sans Regular</vt:lpstr>
      <vt:lpstr>Arial</vt:lpstr>
      <vt:lpstr>Times New Roman</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lá Hình ảnh Hỗn loạn Công nghệ Thuyết trình</dc:title>
  <cp:lastModifiedBy>NGUYEN DUY THANG D18CN11</cp:lastModifiedBy>
  <cp:revision>13</cp:revision>
  <dcterms:created xsi:type="dcterms:W3CDTF">2006-08-16T00:00:00Z</dcterms:created>
  <dcterms:modified xsi:type="dcterms:W3CDTF">2023-01-11T06:16:39Z</dcterms:modified>
  <dc:identifier>DAFW6X6voDo</dc:identifier>
</cp:coreProperties>
</file>