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0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3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820562"/>
            <a:ext cx="8361229" cy="1258809"/>
          </a:xfrm>
        </p:spPr>
        <p:txBody>
          <a:bodyPr/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741" y="3643242"/>
            <a:ext cx="4190451" cy="108623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Thắng_CNDL16A</a:t>
            </a:r>
          </a:p>
          <a:p>
            <a:pPr algn="just">
              <a:lnSpc>
                <a:spcPct val="100000"/>
              </a:lnSpc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Anh_CNDL16A</a:t>
            </a:r>
          </a:p>
          <a:p>
            <a:pPr algn="just">
              <a:lnSpc>
                <a:spcPct val="100000"/>
              </a:lnSpc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Hiệp_CNDL16A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8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CHỨC NĂNG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756" y="3151946"/>
            <a:ext cx="5973326" cy="235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5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CHỨC NĂNG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19" y="3014491"/>
            <a:ext cx="5378874" cy="24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9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CHỨC NĂNG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814" y="3334894"/>
            <a:ext cx="5390121" cy="217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5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CHỨC NĂNG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220" y="3149346"/>
            <a:ext cx="5157960" cy="256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33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CHỨC NĂNG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283" y="2952750"/>
            <a:ext cx="58007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1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438" y="0"/>
            <a:ext cx="9601200" cy="1485900"/>
          </a:xfrm>
        </p:spPr>
        <p:txBody>
          <a:bodyPr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99" y="1018360"/>
            <a:ext cx="11047614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HỆ THỐNG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internet,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 PR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9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HỆ THỐNG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 viên của cửa hàng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(có tài khoản / không có tài khoản)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1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7772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HỆ 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0927"/>
            <a:ext cx="9601200" cy="45604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741363" indent="-26670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363" indent="-266700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Được quyền mua hang khi mặt hàng đó còn trong kho, các sản phẩm khách hang chọn sẽ được cho vào giỏ hàng của họ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viên:</a:t>
            </a:r>
          </a:p>
          <a:p>
            <a:pPr marL="741363" indent="-26670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hang,để lại bình luận về hàng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363" indent="-266700">
              <a:buFont typeface="Arial" panose="020B0604020202020204" pitchFamily="34" charset="0"/>
              <a:buChar char="•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</a:p>
          <a:p>
            <a:pPr marL="741363" indent="-266700">
              <a:buFont typeface="Arial" panose="020B0604020202020204" pitchFamily="34" charset="0"/>
              <a:buChar char="•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xem lại lịch sửa mua hàng</a:t>
            </a:r>
          </a:p>
          <a:p>
            <a:pPr marL="741363" indent="-2667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30F265-3F1C-4FEE-A6CA-5F565D66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7772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HỆ THỐNG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0B4FC-CF40-411C-B50C-838768D5F491}"/>
              </a:ext>
            </a:extLst>
          </p:cNvPr>
          <p:cNvSpPr txBox="1"/>
          <p:nvPr/>
        </p:nvSpPr>
        <p:spPr>
          <a:xfrm>
            <a:off x="1784430" y="2277319"/>
            <a:ext cx="86231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4813" indent="-123825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 marL="404813" indent="-123825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4813" indent="-123825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4813" indent="-123825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4813" indent="-123825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đơn hàng và kiểm tra đơn 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4813" indent="-123825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31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HỆ THỐNG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 chức năng đăng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 , chỉnh sửa thôn tin tài khoản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 chức năng tìm kiếm,phân chia,thông tin chi tiết sản phẩm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 chức năng mua hàng,thanh toán,xem thông tin giỏ hang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 chức năng quản lý sản phẩm,danh mục,đơn hàng đã đặt,nhập xuất hàng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 chức năng thống kê , báo cáo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7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CHỨC NĂNG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10" y="1620982"/>
            <a:ext cx="5681453" cy="508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1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CHỨC NĂNG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3000" y="2449810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68" y="3322681"/>
            <a:ext cx="50863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5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CHỨC NĂNG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002" y="3253675"/>
            <a:ext cx="68961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343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134</TotalTime>
  <Words>504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Franklin Gothic Book</vt:lpstr>
      <vt:lpstr>Times New Roman</vt:lpstr>
      <vt:lpstr>Wingdings</vt:lpstr>
      <vt:lpstr>Crop</vt:lpstr>
      <vt:lpstr>Website  bán đồ nội thất</vt:lpstr>
      <vt:lpstr>TỔNG QUAN HỆ THỐNG</vt:lpstr>
      <vt:lpstr>TỔNG QUAN HỆ THỐNG</vt:lpstr>
      <vt:lpstr>TỔNG QUAN HỆ THỐNG</vt:lpstr>
      <vt:lpstr>TỔNG QUAN HỆ THỐNG</vt:lpstr>
      <vt:lpstr>TỔNG QUAN HỆ THỐNG</vt:lpstr>
      <vt:lpstr>THIẾT KẾ CHỨC NĂNG</vt:lpstr>
      <vt:lpstr>THIẾT KẾ CHỨC NĂNG</vt:lpstr>
      <vt:lpstr>THIẾT KẾ CHỨC NĂNG</vt:lpstr>
      <vt:lpstr>THIẾT KẾ CHỨC NĂNG</vt:lpstr>
      <vt:lpstr>THIẾT KẾ CHỨC NĂNG</vt:lpstr>
      <vt:lpstr>THIẾT KẾ CHỨC NĂNG</vt:lpstr>
      <vt:lpstr>THIẾT KẾ CHỨC NĂNG</vt:lpstr>
      <vt:lpstr>THIẾT KẾ CHỨC NĂNG</vt:lpstr>
      <vt:lpstr>CƠ SỞ DỮ LIỆU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bán đồ nội thất</dc:title>
  <dc:creator>MSI</dc:creator>
  <cp:lastModifiedBy>thng dinh</cp:lastModifiedBy>
  <cp:revision>17</cp:revision>
  <dcterms:created xsi:type="dcterms:W3CDTF">2021-02-28T14:40:16Z</dcterms:created>
  <dcterms:modified xsi:type="dcterms:W3CDTF">2021-03-02T07:23:30Z</dcterms:modified>
</cp:coreProperties>
</file>