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73" r:id="rId6"/>
    <p:sldId id="267" r:id="rId7"/>
    <p:sldId id="260" r:id="rId8"/>
    <p:sldId id="268" r:id="rId9"/>
    <p:sldId id="272" r:id="rId10"/>
    <p:sldId id="269" r:id="rId11"/>
    <p:sldId id="258" r:id="rId12"/>
    <p:sldId id="274" r:id="rId13"/>
    <p:sldId id="275" r:id="rId14"/>
    <p:sldId id="261" r:id="rId15"/>
    <p:sldId id="276" r:id="rId16"/>
    <p:sldId id="277" r:id="rId17"/>
    <p:sldId id="278" r:id="rId18"/>
    <p:sldId id="279" r:id="rId19"/>
    <p:sldId id="280" r:id="rId20"/>
    <p:sldId id="28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7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5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1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0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0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1737-294A-4A38-B0FE-47317E2019BC}" type="datetimeFigureOut">
              <a:rPr lang="en-US" smtClean="0"/>
              <a:t>05/12/2018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1F62-1EF5-4EC5-A658-477DB4EA6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53141" y="688788"/>
            <a:ext cx="10744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ĐẠI HỌC QUỐC GIA HÀ NỘI</a:t>
            </a:r>
          </a:p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</a:t>
            </a: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LỄ BẢO VỆ KHÓA LUẬN TỐT NGHIỆP ĐẠI HỌC CHÍNH QUY</a:t>
            </a:r>
          </a:p>
          <a:p>
            <a:pPr algn="ctr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ĐỢT 1 2018</a:t>
            </a: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 CỨU, THIẾT KẾ XE TỰ CÂN BẰNG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CẢM BIẾN GIA TỐC 3 TRỤC</a:t>
            </a: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VI ĐIỀU KHIỂN 32 BIT</a:t>
            </a: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Phạm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Thành</a:t>
            </a:r>
          </a:p>
          <a:p>
            <a:pPr lvl="1" algn="ctr">
              <a:tabLst>
                <a:tab pos="1089025" algn="l"/>
              </a:tabLst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8194" name="Picture 2" descr="Architecture Shocking Ideas 8 Bit Microcontroller Architecture ARM Forecast To Become The Leading 32 Source Material For This News Release Is Taken From Semicast Report 64 Microcontrollers Embedded WellSuited Design 8 Bit Microcontroll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429" y="1690688"/>
            <a:ext cx="7203141" cy="475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C:\Users\Tien Thanh\AppData\Local\Microsoft\Windows\INetCache\Content.Word\20180501_16264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00" r="24803"/>
          <a:stretch/>
        </p:blipFill>
        <p:spPr bwMode="auto">
          <a:xfrm rot="5400000">
            <a:off x="3635104" y="953425"/>
            <a:ext cx="4921792" cy="63963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777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286" y="1690686"/>
            <a:ext cx="3925427" cy="183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59" y="3845857"/>
            <a:ext cx="6094280" cy="18691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793399" y="571500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9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5" name="Picture 4" descr="http://ctms.engin.umich.edu/CTMS/Content/InvertedPendulum/System/Modeling/figures/pendulum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3" y="1690688"/>
            <a:ext cx="4032493" cy="426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329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762625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771370"/>
            <a:ext cx="54483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405" y="3957638"/>
            <a:ext cx="2400935" cy="197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20" y="4252913"/>
            <a:ext cx="5753100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0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" r="3863"/>
          <a:stretch/>
        </p:blipFill>
        <p:spPr bwMode="auto">
          <a:xfrm rot="16200000">
            <a:off x="1977634" y="2102409"/>
            <a:ext cx="3710603" cy="28871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7" b="5685"/>
          <a:stretch/>
        </p:blipFill>
        <p:spPr bwMode="auto">
          <a:xfrm>
            <a:off x="5505114" y="1690685"/>
            <a:ext cx="4987580" cy="37106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927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1" b="-3110"/>
          <a:stretch/>
        </p:blipFill>
        <p:spPr bwMode="auto">
          <a:xfrm>
            <a:off x="3928912" y="1690688"/>
            <a:ext cx="4334175" cy="42935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857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468880" cy="213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2" y="1690688"/>
            <a:ext cx="2423795" cy="1160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33" y="1536130"/>
            <a:ext cx="1518285" cy="1125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2"/>
          <a:stretch/>
        </p:blipFill>
        <p:spPr bwMode="auto">
          <a:xfrm>
            <a:off x="7470140" y="3632013"/>
            <a:ext cx="3883660" cy="1987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5" b="16342"/>
          <a:stretch/>
        </p:blipFill>
        <p:spPr bwMode="auto">
          <a:xfrm>
            <a:off x="838200" y="4514851"/>
            <a:ext cx="3387090" cy="1280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21953" y="3802777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3930" y="253541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5919" y="566855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6675" y="276218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MPU6050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5679" y="561034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IC L293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3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76800" cy="37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565" y="1690688"/>
            <a:ext cx="5020235" cy="375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78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 descr="C:\Users\Tien Thanh\AppData\Local\Microsoft\Windows\INetCache\Content.Word\20180426_005526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4" t="3191" r="12340" b="3538"/>
          <a:stretch/>
        </p:blipFill>
        <p:spPr bwMode="auto">
          <a:xfrm>
            <a:off x="838200" y="1690688"/>
            <a:ext cx="4882946" cy="36017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Tien Thanh\AppData\Local\Microsoft\Windows\INetCache\Content.Word\20180426_00541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t="5401" r="18418"/>
          <a:stretch/>
        </p:blipFill>
        <p:spPr bwMode="auto">
          <a:xfrm>
            <a:off x="5620872" y="1690688"/>
            <a:ext cx="4795034" cy="36017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142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/>
          </a:p>
        </p:txBody>
      </p:sp>
      <p:pic>
        <p:nvPicPr>
          <p:cNvPr id="4" name="Picture 2" descr="Image result for CÆ¡ Äiá»n tá»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94" y="1690688"/>
            <a:ext cx="6931024" cy="489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3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020233" cy="410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35" y="1690686"/>
            <a:ext cx="2488815" cy="3957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851" y="1690686"/>
            <a:ext cx="2240699" cy="39570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70353" y="5647764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ea typeface="Calibri" panose="020F0502020204030204" pitchFamily="34" charset="0"/>
              </a:rPr>
              <a:t>Thuật toán giữ xe tự cân bằng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55610" y="564776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ea typeface="Calibri" panose="020F0502020204030204" pitchFamily="34" charset="0"/>
              </a:rPr>
              <a:t>lấy dữ liệu từ xe cân bằng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76636" y="5647763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ea typeface="Calibri" panose="020F0502020204030204" pitchFamily="34" charset="0"/>
              </a:rPr>
              <a:t>điều khiển xe tự cân bằng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4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08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sz="5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/>
          </a:p>
        </p:txBody>
      </p:sp>
      <p:pic>
        <p:nvPicPr>
          <p:cNvPr id="2050" name="Picture 2" descr="Image result for mÃ¡y giáº·t thÃ´ng min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5981"/>
            <a:ext cx="5400226" cy="41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xe mÃ¡y thÃ´ng min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00" y="765012"/>
            <a:ext cx="4489704" cy="21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robot thÃ´ng mi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00" y="3150722"/>
            <a:ext cx="4493700" cy="32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/>
          </a:p>
        </p:txBody>
      </p:sp>
      <p:pic>
        <p:nvPicPr>
          <p:cNvPr id="3074" name="Picture 2" descr="Image result for cáº£m biáº¿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2496671" cy="16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áº£m biáº¿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71" y="1690689"/>
            <a:ext cx="2259105" cy="16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cáº£m biáº¿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76" y="1690688"/>
            <a:ext cx="1592356" cy="15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cáº£m biáº¿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252" y="1690688"/>
            <a:ext cx="1953185" cy="16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cáº£m biáº¿n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4"/>
          <a:stretch/>
        </p:blipFill>
        <p:spPr bwMode="auto">
          <a:xfrm>
            <a:off x="9445437" y="1690688"/>
            <a:ext cx="1729069" cy="16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cáº£m biáº¿n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81"/>
          <a:stretch/>
        </p:blipFill>
        <p:spPr bwMode="auto">
          <a:xfrm>
            <a:off x="838200" y="3946490"/>
            <a:ext cx="1999129" cy="221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Image result for cáº£m biáº¿n má»ng máº¯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r="-1"/>
          <a:stretch/>
        </p:blipFill>
        <p:spPr bwMode="auto">
          <a:xfrm>
            <a:off x="8205509" y="3937900"/>
            <a:ext cx="2968997" cy="2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cáº£m biáº¿n face id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24"/>
          <a:stretch/>
        </p:blipFill>
        <p:spPr bwMode="auto">
          <a:xfrm>
            <a:off x="4818529" y="3942194"/>
            <a:ext cx="3432756" cy="22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Image result for cáº£m biáº¿n vÃ¢n ta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0" t="5835" r="22795" b="4941"/>
          <a:stretch/>
        </p:blipFill>
        <p:spPr bwMode="auto">
          <a:xfrm>
            <a:off x="2925406" y="3937900"/>
            <a:ext cx="1805045" cy="22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endParaRPr lang="en-US" dirty="0"/>
          </a:p>
        </p:txBody>
      </p:sp>
      <p:pic>
        <p:nvPicPr>
          <p:cNvPr id="9218" name="Picture 2" descr="Image result for cáº£m biáº¿n gia tá»c 3 trá»¥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77" b="15765"/>
          <a:stretch/>
        </p:blipFill>
        <p:spPr bwMode="auto">
          <a:xfrm>
            <a:off x="2554941" y="1690688"/>
            <a:ext cx="7082118" cy="446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5955"/>
          <a:stretch/>
        </p:blipFill>
        <p:spPr>
          <a:xfrm>
            <a:off x="838200" y="2134441"/>
            <a:ext cx="5876925" cy="3298171"/>
          </a:xfrm>
          <a:prstGeom prst="rect">
            <a:avLst/>
          </a:prstGeom>
        </p:spPr>
      </p:pic>
      <p:pic>
        <p:nvPicPr>
          <p:cNvPr id="4100" name="Picture 4" descr="Image result for 32bit microcontro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222" y="2134441"/>
            <a:ext cx="3519954" cy="335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5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Image result for stm32f103c8t6 chip on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40"/>
          <a:stretch/>
        </p:blipFill>
        <p:spPr bwMode="auto">
          <a:xfrm>
            <a:off x="3254889" y="1690688"/>
            <a:ext cx="5682222" cy="47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6146" name="Picture 2" descr="Architecture Valuable Idea 8 Bit Microcontroller Architecture And 32 Microcontrollers Theembeddedguy Com MCU WellSuited Design 8 Bit Microcontroll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46" y="1690688"/>
            <a:ext cx="7119284" cy="426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4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 bit</a:t>
            </a:r>
            <a:endParaRPr lang="en-US" dirty="0"/>
          </a:p>
        </p:txBody>
      </p:sp>
      <p:pic>
        <p:nvPicPr>
          <p:cNvPr id="7170" name="Picture 2" descr="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135" y="1690688"/>
            <a:ext cx="9085729" cy="452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3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229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Mở đầu</vt:lpstr>
      <vt:lpstr>Mở đầu</vt:lpstr>
      <vt:lpstr>Cảm biến</vt:lpstr>
      <vt:lpstr>Cảm biến gia tốc 3 trục</vt:lpstr>
      <vt:lpstr>Vi điều khiển</vt:lpstr>
      <vt:lpstr>Vi điều khiển 32 bit</vt:lpstr>
      <vt:lpstr>Vi điều khiển 32 bit</vt:lpstr>
      <vt:lpstr>Vi điều khiển 32 bit</vt:lpstr>
      <vt:lpstr>Vi điều khiển 32 bit</vt:lpstr>
      <vt:lpstr>Xe hai bánh tự cân bằng</vt:lpstr>
      <vt:lpstr>Xe hai bánh tự cân bằng</vt:lpstr>
      <vt:lpstr>Xe hai bánh tự cân bằng</vt:lpstr>
      <vt:lpstr>Thiết kế, chế tạo xe tự cân bằng</vt:lpstr>
      <vt:lpstr>Thiết kế, chế tạo xe tự cân bằng</vt:lpstr>
      <vt:lpstr>Thiết kế, chế tạo xe tự cân bằng</vt:lpstr>
      <vt:lpstr>Thiết kế, chế tạo xe tự cân bằng</vt:lpstr>
      <vt:lpstr>Thiết kế, chế tạo xe tự cân bằng</vt:lpstr>
      <vt:lpstr>Thiết kế, chế tạo xe tự cân bằng</vt:lpstr>
      <vt:lpstr>Thiết kế, chế tạo xe tự cân bằng</vt:lpstr>
      <vt:lpstr>Kết luận</vt:lpstr>
      <vt:lpstr>Cảm ơn quý thầy cô và các bạn!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Phạm</dc:creator>
  <cp:lastModifiedBy>Thành Phạm</cp:lastModifiedBy>
  <cp:revision>21</cp:revision>
  <dcterms:created xsi:type="dcterms:W3CDTF">2018-05-08T14:59:31Z</dcterms:created>
  <dcterms:modified xsi:type="dcterms:W3CDTF">2018-05-12T05:09:39Z</dcterms:modified>
</cp:coreProperties>
</file>