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4" r:id="rId4"/>
    <p:sldId id="265" r:id="rId5"/>
    <p:sldId id="273" r:id="rId6"/>
    <p:sldId id="267" r:id="rId7"/>
    <p:sldId id="260" r:id="rId8"/>
    <p:sldId id="268" r:id="rId9"/>
    <p:sldId id="272" r:id="rId10"/>
    <p:sldId id="269" r:id="rId11"/>
    <p:sldId id="258" r:id="rId12"/>
    <p:sldId id="261" r:id="rId13"/>
    <p:sldId id="262" r:id="rId14"/>
    <p:sldId id="26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61737-294A-4A38-B0FE-47317E2019BC}" type="datetimeFigureOut">
              <a:rPr lang="en-US" smtClean="0"/>
              <a:t>05/11/2018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C1F62-1EF5-4EC5-A658-477DB4EA6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908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61737-294A-4A38-B0FE-47317E2019BC}" type="datetimeFigureOut">
              <a:rPr lang="en-US" smtClean="0"/>
              <a:t>05/11/2018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C1F62-1EF5-4EC5-A658-477DB4EA6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770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61737-294A-4A38-B0FE-47317E2019BC}" type="datetimeFigureOut">
              <a:rPr lang="en-US" smtClean="0"/>
              <a:t>05/11/2018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C1F62-1EF5-4EC5-A658-477DB4EA6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584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61737-294A-4A38-B0FE-47317E2019BC}" type="datetimeFigureOut">
              <a:rPr lang="en-US" smtClean="0"/>
              <a:t>05/11/2018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C1F62-1EF5-4EC5-A658-477DB4EA6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557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61737-294A-4A38-B0FE-47317E2019BC}" type="datetimeFigureOut">
              <a:rPr lang="en-US" smtClean="0"/>
              <a:t>05/11/2018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C1F62-1EF5-4EC5-A658-477DB4EA6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512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61737-294A-4A38-B0FE-47317E2019BC}" type="datetimeFigureOut">
              <a:rPr lang="en-US" smtClean="0"/>
              <a:t>05/11/2018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C1F62-1EF5-4EC5-A658-477DB4EA6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722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61737-294A-4A38-B0FE-47317E2019BC}" type="datetimeFigureOut">
              <a:rPr lang="en-US" smtClean="0"/>
              <a:t>05/11/2018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C1F62-1EF5-4EC5-A658-477DB4EA6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44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61737-294A-4A38-B0FE-47317E2019BC}" type="datetimeFigureOut">
              <a:rPr lang="en-US" smtClean="0"/>
              <a:t>05/11/2018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C1F62-1EF5-4EC5-A658-477DB4EA6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607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61737-294A-4A38-B0FE-47317E2019BC}" type="datetimeFigureOut">
              <a:rPr lang="en-US" smtClean="0"/>
              <a:t>05/11/2018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C1F62-1EF5-4EC5-A658-477DB4EA6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006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61737-294A-4A38-B0FE-47317E2019BC}" type="datetimeFigureOut">
              <a:rPr lang="en-US" smtClean="0"/>
              <a:t>05/11/2018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C1F62-1EF5-4EC5-A658-477DB4EA6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290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61737-294A-4A38-B0FE-47317E2019BC}" type="datetimeFigureOut">
              <a:rPr lang="en-US" smtClean="0"/>
              <a:t>05/11/2018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C1F62-1EF5-4EC5-A658-477DB4EA6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461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561737-294A-4A38-B0FE-47317E2019BC}" type="datetimeFigureOut">
              <a:rPr lang="en-US" smtClean="0"/>
              <a:t>05/11/2018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6C1F62-1EF5-4EC5-A658-477DB4EA6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776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6.jpeg"/><Relationship Id="rId7" Type="http://schemas.openxmlformats.org/officeDocument/2006/relationships/image" Target="../media/image10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10" Type="http://schemas.openxmlformats.org/officeDocument/2006/relationships/image" Target="../media/image13.png"/><Relationship Id="rId4" Type="http://schemas.openxmlformats.org/officeDocument/2006/relationships/image" Target="../media/image7.jpeg"/><Relationship Id="rId9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853141" y="688788"/>
            <a:ext cx="107442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ĐẠI HỌC QUỐC GIA HÀ NỘI</a:t>
            </a:r>
          </a:p>
          <a:p>
            <a:pPr algn="ctr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TRƯỜNG ĐẠI HỌC CÔNG NGHỆ</a:t>
            </a:r>
          </a:p>
          <a:p>
            <a:pPr algn="ctr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LỄ BẢO VỆ KHÓA LUẬN TỐT NGHIỆP ĐẠI HỌC CHÍNH QUY</a:t>
            </a:r>
          </a:p>
          <a:p>
            <a:pPr algn="ctr"/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TRƯỜNG ĐẠI HỌC CÔNG NGHỆ ĐỢT 1 2018</a:t>
            </a:r>
          </a:p>
          <a:p>
            <a:pPr algn="ctr"/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36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NGHIÊN CỨU, THIẾT KẾ XE TỰ CÂN BẰNG</a:t>
            </a:r>
          </a:p>
          <a:p>
            <a:pPr algn="ctr"/>
            <a:r>
              <a:rPr lang="en-US" sz="36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SỬ DỤNG CẢM BIẾN GIA TỐC 3 TRỤC</a:t>
            </a:r>
          </a:p>
          <a:p>
            <a:pPr algn="ctr"/>
            <a:r>
              <a:rPr lang="en-US" sz="36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 VI ĐIỀU KHIỂN 32 BIT</a:t>
            </a:r>
          </a:p>
          <a:p>
            <a:pPr algn="ctr"/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ctr"/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Sinh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: Phạm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Tiến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Thành</a:t>
            </a:r>
          </a:p>
          <a:p>
            <a:pPr lvl="1" algn="ctr">
              <a:tabLst>
                <a:tab pos="1089025" algn="l"/>
              </a:tabLst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Giảng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hướng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dẫn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Hoàng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Văn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Mạnh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7677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 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điều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khiển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32 bit</a:t>
            </a:r>
            <a:endParaRPr lang="en-US" dirty="0"/>
          </a:p>
        </p:txBody>
      </p:sp>
      <p:pic>
        <p:nvPicPr>
          <p:cNvPr id="8194" name="Picture 2" descr="Architecture Shocking Ideas 8 Bit Microcontroller Architecture ARM Forecast To Become The Leading 32 Source Material For This News Release Is Taken From Semicast Report 64 Microcontrollers Embedded WellSuited Design 8 Bit Microcontroller Architec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4429" y="1690688"/>
            <a:ext cx="7203141" cy="4759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71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Xe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hai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bánh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cân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bằng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7777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chế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xe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cân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bằng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054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luận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452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60863"/>
          </a:xfrm>
        </p:spPr>
        <p:txBody>
          <a:bodyPr>
            <a:normAutofit/>
          </a:bodyPr>
          <a:lstStyle/>
          <a:p>
            <a:pPr algn="ctr"/>
            <a:r>
              <a:rPr lang="en-US" sz="54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Cảm</a:t>
            </a:r>
            <a:r>
              <a:rPr lang="en-US" sz="5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4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ơn</a:t>
            </a:r>
            <a:r>
              <a:rPr lang="en-US" sz="5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4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quý</a:t>
            </a:r>
            <a:r>
              <a:rPr lang="en-US" sz="5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4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thầy</a:t>
            </a:r>
            <a:r>
              <a:rPr lang="en-US" sz="5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4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cô</a:t>
            </a:r>
            <a:r>
              <a:rPr lang="en-US" sz="5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4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5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4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5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4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bạn</a:t>
            </a:r>
            <a:r>
              <a:rPr lang="en-US" sz="5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  <a:endParaRPr lang="en-US" sz="5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4212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Mở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đầu</a:t>
            </a:r>
            <a:endParaRPr lang="en-US" dirty="0"/>
          </a:p>
        </p:txBody>
      </p:sp>
      <p:pic>
        <p:nvPicPr>
          <p:cNvPr id="4" name="Picture 2" descr="Image result for CÆ¡ Äiá»n tá»­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8094" y="1690688"/>
            <a:ext cx="6931024" cy="489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6838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Mở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đầu</a:t>
            </a:r>
            <a:endParaRPr lang="en-US" dirty="0"/>
          </a:p>
        </p:txBody>
      </p:sp>
      <p:pic>
        <p:nvPicPr>
          <p:cNvPr id="2050" name="Picture 2" descr="Image result for mÃ¡y giáº·t thÃ´ng min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195981"/>
            <a:ext cx="5400226" cy="4172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 result for xe mÃ¡y thÃ´ng minh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2900" y="765012"/>
            <a:ext cx="4489704" cy="2186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robot thÃ´ng minh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2900" y="3150722"/>
            <a:ext cx="4493700" cy="3217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166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Cảm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endParaRPr lang="en-US" dirty="0"/>
          </a:p>
        </p:txBody>
      </p:sp>
      <p:pic>
        <p:nvPicPr>
          <p:cNvPr id="3074" name="Picture 2" descr="Image result for cáº£m biáº¿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9"/>
            <a:ext cx="2496671" cy="1625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mage result for cáº£m biáº¿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4871" y="1690689"/>
            <a:ext cx="2259105" cy="1694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Image result for cáº£m biáº¿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3976" y="1690688"/>
            <a:ext cx="1592356" cy="1592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Image result for cáº£m biáº¿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2252" y="1690688"/>
            <a:ext cx="1953185" cy="1627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Image result for cáº£m biáº¿n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24"/>
          <a:stretch/>
        </p:blipFill>
        <p:spPr bwMode="auto">
          <a:xfrm>
            <a:off x="9445437" y="1690688"/>
            <a:ext cx="1729069" cy="169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Image result for cáº£m biáº¿n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681"/>
          <a:stretch/>
        </p:blipFill>
        <p:spPr bwMode="auto">
          <a:xfrm>
            <a:off x="838200" y="3946490"/>
            <a:ext cx="1999129" cy="2212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 descr="Image result for cáº£m biáº¿n má»ng máº¯t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60" r="-1"/>
          <a:stretch/>
        </p:blipFill>
        <p:spPr bwMode="auto">
          <a:xfrm>
            <a:off x="8205509" y="3937900"/>
            <a:ext cx="2968997" cy="2216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0" name="Picture 18" descr="Image result for cáº£m biáº¿n face id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924"/>
          <a:stretch/>
        </p:blipFill>
        <p:spPr bwMode="auto">
          <a:xfrm>
            <a:off x="4818529" y="3942194"/>
            <a:ext cx="3432756" cy="2212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2" name="Picture 20" descr="Image result for cáº£m biáº¿n vÃ¢n tay"/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10" t="5835" r="22795" b="4941"/>
          <a:stretch/>
        </p:blipFill>
        <p:spPr bwMode="auto">
          <a:xfrm>
            <a:off x="2925406" y="3937900"/>
            <a:ext cx="1805045" cy="2216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6448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Cảm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gia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tốc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3 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trục</a:t>
            </a:r>
            <a:endParaRPr lang="en-US" dirty="0"/>
          </a:p>
        </p:txBody>
      </p:sp>
      <p:pic>
        <p:nvPicPr>
          <p:cNvPr id="9218" name="Picture 2" descr="Image result for cáº£m biáº¿n gia tá»c 3 trá»¥c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177" b="15765"/>
          <a:stretch/>
        </p:blipFill>
        <p:spPr bwMode="auto">
          <a:xfrm>
            <a:off x="2554941" y="1690688"/>
            <a:ext cx="7082118" cy="4465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3357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 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điều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khiển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15955"/>
          <a:stretch/>
        </p:blipFill>
        <p:spPr>
          <a:xfrm>
            <a:off x="838200" y="2134441"/>
            <a:ext cx="5876925" cy="3298171"/>
          </a:xfrm>
          <a:prstGeom prst="rect">
            <a:avLst/>
          </a:prstGeom>
        </p:spPr>
      </p:pic>
      <p:pic>
        <p:nvPicPr>
          <p:cNvPr id="4100" name="Picture 4" descr="Image result for 32bit microcontroll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4222" y="2134441"/>
            <a:ext cx="3519954" cy="3358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4568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 </a:t>
            </a:r>
            <a:r>
              <a:rPr lang="en-US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điều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khiển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32 bit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44" name="Picture 4" descr="Image result for stm32f103c8t6 chip only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340"/>
          <a:stretch/>
        </p:blipFill>
        <p:spPr bwMode="auto">
          <a:xfrm>
            <a:off x="3254889" y="1690688"/>
            <a:ext cx="5682222" cy="4753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6098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 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điều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khiển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32 bit</a:t>
            </a:r>
            <a:endParaRPr lang="en-US" dirty="0"/>
          </a:p>
        </p:txBody>
      </p:sp>
      <p:pic>
        <p:nvPicPr>
          <p:cNvPr id="6146" name="Picture 2" descr="Architecture Valuable Idea 8 Bit Microcontroller Architecture And 32 Microcontrollers Theembeddedguy Com MCU WellSuited Design 8 Bit Microcontroller Architec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8846" y="1690688"/>
            <a:ext cx="7119284" cy="4266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9445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 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điều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khiển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32 bit</a:t>
            </a:r>
            <a:endParaRPr lang="en-US" dirty="0"/>
          </a:p>
        </p:txBody>
      </p:sp>
      <p:pic>
        <p:nvPicPr>
          <p:cNvPr id="7170" name="Picture 2" descr="fig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3135" y="1690688"/>
            <a:ext cx="9085729" cy="4527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2366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130</Words>
  <Application>Microsoft Office PowerPoint</Application>
  <PresentationFormat>Widescreen</PresentationFormat>
  <Paragraphs>27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Mở đầu</vt:lpstr>
      <vt:lpstr>Mở đầu</vt:lpstr>
      <vt:lpstr>Cảm biến</vt:lpstr>
      <vt:lpstr>Cảm biến gia tốc 3 trục</vt:lpstr>
      <vt:lpstr>Vi điều khiển</vt:lpstr>
      <vt:lpstr>Vi điều khiển 32 bit</vt:lpstr>
      <vt:lpstr>Vi điều khiển 32 bit</vt:lpstr>
      <vt:lpstr>Vi điều khiển 32 bit</vt:lpstr>
      <vt:lpstr>Vi điều khiển 32 bit</vt:lpstr>
      <vt:lpstr>Xe hai bánh tự cân bằng</vt:lpstr>
      <vt:lpstr>Thiết kế, chế tạo xe tự cân bằng</vt:lpstr>
      <vt:lpstr>Kết luận</vt:lpstr>
      <vt:lpstr>Cảm ơn quý thầy cô và các bạn!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Thành Phạm</dc:creator>
  <cp:lastModifiedBy>Thành Phạm</cp:lastModifiedBy>
  <cp:revision>14</cp:revision>
  <dcterms:created xsi:type="dcterms:W3CDTF">2018-05-08T14:59:31Z</dcterms:created>
  <dcterms:modified xsi:type="dcterms:W3CDTF">2018-05-10T19:01:05Z</dcterms:modified>
</cp:coreProperties>
</file>