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A3EC5A-B30E-452F-8DB2-8449342FE7C2}" type="datetimeFigureOut">
              <a:rPr lang="en-US" smtClean="0"/>
              <a:t>2017-10-16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102894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3EC5A-B30E-452F-8DB2-8449342FE7C2}" type="datetimeFigureOut">
              <a:rPr lang="en-US" smtClean="0"/>
              <a:t>2017-10-16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259504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3EC5A-B30E-452F-8DB2-8449342FE7C2}" type="datetimeFigureOut">
              <a:rPr lang="en-US" smtClean="0"/>
              <a:t>2017-10-16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174823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3EC5A-B30E-452F-8DB2-8449342FE7C2}" type="datetimeFigureOut">
              <a:rPr lang="en-US" smtClean="0"/>
              <a:t>2017-10-16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403751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A3EC5A-B30E-452F-8DB2-8449342FE7C2}" type="datetimeFigureOut">
              <a:rPr lang="en-US" smtClean="0"/>
              <a:t>2017-10-16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351481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A3EC5A-B30E-452F-8DB2-8449342FE7C2}" type="datetimeFigureOut">
              <a:rPr lang="en-US" smtClean="0"/>
              <a:t>2017-10-16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66776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A3EC5A-B30E-452F-8DB2-8449342FE7C2}" type="datetimeFigureOut">
              <a:rPr lang="en-US" smtClean="0"/>
              <a:t>2017-10-16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1114129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A3EC5A-B30E-452F-8DB2-8449342FE7C2}" type="datetimeFigureOut">
              <a:rPr lang="en-US" smtClean="0"/>
              <a:t>2017-10-16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376654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3EC5A-B30E-452F-8DB2-8449342FE7C2}" type="datetimeFigureOut">
              <a:rPr lang="en-US" smtClean="0"/>
              <a:t>2017-10-16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326639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3EC5A-B30E-452F-8DB2-8449342FE7C2}" type="datetimeFigureOut">
              <a:rPr lang="en-US" smtClean="0"/>
              <a:t>2017-10-16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215089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3EC5A-B30E-452F-8DB2-8449342FE7C2}" type="datetimeFigureOut">
              <a:rPr lang="en-US" smtClean="0"/>
              <a:t>2017-10-16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9C584-5C67-4F59-927F-CB2411FD1C9C}" type="slidenum">
              <a:rPr lang="en-US" smtClean="0"/>
              <a:t>‹#›</a:t>
            </a:fld>
            <a:endParaRPr lang="en-US"/>
          </a:p>
        </p:txBody>
      </p:sp>
    </p:spTree>
    <p:extLst>
      <p:ext uri="{BB962C8B-B14F-4D97-AF65-F5344CB8AC3E}">
        <p14:creationId xmlns:p14="http://schemas.microsoft.com/office/powerpoint/2010/main" val="199900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3EC5A-B30E-452F-8DB2-8449342FE7C2}" type="datetimeFigureOut">
              <a:rPr lang="en-US" smtClean="0"/>
              <a:t>2017-10-16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9C584-5C67-4F59-927F-CB2411FD1C9C}" type="slidenum">
              <a:rPr lang="en-US" smtClean="0"/>
              <a:t>‹#›</a:t>
            </a:fld>
            <a:endParaRPr lang="en-US"/>
          </a:p>
        </p:txBody>
      </p:sp>
    </p:spTree>
    <p:extLst>
      <p:ext uri="{BB962C8B-B14F-4D97-AF65-F5344CB8AC3E}">
        <p14:creationId xmlns:p14="http://schemas.microsoft.com/office/powerpoint/2010/main" val="3622468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8163"/>
            <a:ext cx="9601200" cy="1874837"/>
          </a:xfrm>
        </p:spPr>
        <p:txBody>
          <a:bodyPr>
            <a:normAutofit fontScale="90000"/>
          </a:bodyPr>
          <a:lstStyle/>
          <a:p>
            <a:r>
              <a:rPr lang="en-US" smtClean="0">
                <a:latin typeface="Arial" panose="020B0604020202020204" pitchFamily="34" charset="0"/>
                <a:cs typeface="Arial" panose="020B0604020202020204" pitchFamily="34" charset="0"/>
              </a:rPr>
              <a:t>Đề Tài : Điểm danh người học sử dụng công nghệ RFID </a:t>
            </a:r>
            <a:endParaRPr lang="en-US"/>
          </a:p>
        </p:txBody>
      </p:sp>
      <p:sp>
        <p:nvSpPr>
          <p:cNvPr id="3" name="Subtitle 2"/>
          <p:cNvSpPr>
            <a:spLocks noGrp="1"/>
          </p:cNvSpPr>
          <p:nvPr>
            <p:ph type="subTitle" idx="1"/>
          </p:nvPr>
        </p:nvSpPr>
        <p:spPr>
          <a:xfrm>
            <a:off x="1524000" y="2928938"/>
            <a:ext cx="9144000" cy="2709862"/>
          </a:xfrm>
        </p:spPr>
        <p:txBody>
          <a:bodyPr>
            <a:normAutofit/>
          </a:bodyPr>
          <a:lstStyle/>
          <a:p>
            <a:pPr algn="l"/>
            <a:r>
              <a:rPr lang="en-US" smtClean="0"/>
              <a:t>Nhóm Sinh Viên :	Nguyễn Xuân Tiến </a:t>
            </a:r>
          </a:p>
          <a:p>
            <a:pPr algn="l"/>
            <a:r>
              <a:rPr lang="en-US" smtClean="0"/>
              <a:t>			Phạm Tiến Thành </a:t>
            </a:r>
          </a:p>
          <a:p>
            <a:pPr algn="l"/>
            <a:endParaRPr lang="en-US" smtClean="0"/>
          </a:p>
          <a:p>
            <a:pPr algn="l"/>
            <a:r>
              <a:rPr lang="en-US" smtClean="0"/>
              <a:t>Giáo viên hướng dẫn : Th.S Hoàng Văn Mạnh </a:t>
            </a:r>
          </a:p>
          <a:p>
            <a:endParaRPr lang="en-US"/>
          </a:p>
        </p:txBody>
      </p:sp>
    </p:spTree>
    <p:extLst>
      <p:ext uri="{BB962C8B-B14F-4D97-AF65-F5344CB8AC3E}">
        <p14:creationId xmlns:p14="http://schemas.microsoft.com/office/powerpoint/2010/main" val="95425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đích đề tài:</a:t>
            </a:r>
            <a:endParaRPr lang="en-US"/>
          </a:p>
        </p:txBody>
      </p:sp>
      <p:sp>
        <p:nvSpPr>
          <p:cNvPr id="3" name="Content Placeholder 2"/>
          <p:cNvSpPr>
            <a:spLocks noGrp="1"/>
          </p:cNvSpPr>
          <p:nvPr>
            <p:ph idx="1"/>
          </p:nvPr>
        </p:nvSpPr>
        <p:spPr/>
        <p:txBody>
          <a:bodyPr/>
          <a:lstStyle/>
          <a:p>
            <a:r>
              <a:rPr lang="en-US" smtClean="0"/>
              <a:t>Nắm bắt được công nghệ điểm danh RFID.</a:t>
            </a:r>
          </a:p>
          <a:p>
            <a:r>
              <a:rPr lang="en-US" smtClean="0"/>
              <a:t>Nghiên cứu và làm chủ được công nghệ từ đó thiết kế và triển khai được hệ thống điểm danh người học trên công nghệ RFID.</a:t>
            </a:r>
          </a:p>
          <a:p>
            <a:r>
              <a:rPr lang="en-US" smtClean="0"/>
              <a:t>Các vấn đề cần quan tâm khi nghiên cứu đề tài : </a:t>
            </a:r>
          </a:p>
          <a:p>
            <a:pPr lvl="1"/>
            <a:r>
              <a:rPr lang="en-US" smtClean="0"/>
              <a:t>Nghiên cứu ứng dụng công nghệ định danh mã số RFID</a:t>
            </a:r>
          </a:p>
          <a:p>
            <a:pPr lvl="1"/>
            <a:r>
              <a:rPr lang="en-US" smtClean="0"/>
              <a:t>Nghiên cứu về mạng truyền thông công nghiệp RS485/Modbus-RTU</a:t>
            </a:r>
          </a:p>
          <a:p>
            <a:pPr lvl="1"/>
            <a:r>
              <a:rPr lang="en-US" smtClean="0"/>
              <a:t>Nghiên cứu thiết kế phần mềm quản lý trên Windows Form</a:t>
            </a:r>
          </a:p>
          <a:p>
            <a:pPr marL="457200" lvl="1" indent="0">
              <a:buNone/>
            </a:pPr>
            <a:endParaRPr lang="en-US" smtClean="0"/>
          </a:p>
        </p:txBody>
      </p:sp>
    </p:spTree>
    <p:extLst>
      <p:ext uri="{BB962C8B-B14F-4D97-AF65-F5344CB8AC3E}">
        <p14:creationId xmlns:p14="http://schemas.microsoft.com/office/powerpoint/2010/main" val="66019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Hướng Giải Quyết :</a:t>
            </a:r>
            <a:endParaRPr lang="en-US"/>
          </a:p>
        </p:txBody>
      </p:sp>
      <p:sp>
        <p:nvSpPr>
          <p:cNvPr id="3" name="Content Placeholder 2"/>
          <p:cNvSpPr>
            <a:spLocks noGrp="1"/>
          </p:cNvSpPr>
          <p:nvPr>
            <p:ph idx="1"/>
          </p:nvPr>
        </p:nvSpPr>
        <p:spPr/>
        <p:txBody>
          <a:bodyPr>
            <a:normAutofit/>
          </a:bodyPr>
          <a:lstStyle/>
          <a:p>
            <a:r>
              <a:rPr lang="en-US" smtClean="0"/>
              <a:t>Tìm hiểu các tính năng của các linh kiện qua các tài liệu kỹ thuật để lựa chọn được linh kiện hợp lý . </a:t>
            </a:r>
          </a:p>
          <a:p>
            <a:r>
              <a:rPr lang="en-US" smtClean="0"/>
              <a:t>Tiến hành thiết kế chế tạo , lắp ráp và viết chương trình nhúng cho thiết bị phần cứng </a:t>
            </a:r>
          </a:p>
          <a:p>
            <a:r>
              <a:rPr lang="en-US" smtClean="0"/>
              <a:t>Viết phần mềm kết nối bằng ngôn ngữ </a:t>
            </a:r>
            <a:r>
              <a:rPr lang="en-US"/>
              <a:t>C# (Windows Form</a:t>
            </a:r>
            <a:r>
              <a:rPr lang="en-US" smtClean="0"/>
              <a:t>) trên trinhg biên dịch </a:t>
            </a:r>
            <a:r>
              <a:rPr lang="en-US"/>
              <a:t>Visual Studio </a:t>
            </a:r>
            <a:r>
              <a:rPr lang="en-US" smtClean="0"/>
              <a:t>2015 và quản lý bằng cơ sở dữ liệu Access</a:t>
            </a:r>
          </a:p>
          <a:p>
            <a:r>
              <a:rPr lang="en-US" smtClean="0"/>
              <a:t>Kết nối phần cứng với phần mềm điều quản lý tiến hành thử nghiệm đánh giá tính năng sản phẩm</a:t>
            </a:r>
            <a:r>
              <a:rPr lang="en-US"/>
              <a:t/>
            </a:r>
            <a:br>
              <a:rPr lang="en-US"/>
            </a:br>
            <a:r>
              <a:rPr lang="en-US"/>
              <a:t/>
            </a:r>
            <a:br>
              <a:rPr lang="en-US"/>
            </a:br>
            <a:endParaRPr lang="en-US" smtClean="0"/>
          </a:p>
          <a:p>
            <a:endParaRPr lang="en-US"/>
          </a:p>
        </p:txBody>
      </p:sp>
    </p:spTree>
    <p:extLst>
      <p:ext uri="{BB962C8B-B14F-4D97-AF65-F5344CB8AC3E}">
        <p14:creationId xmlns:p14="http://schemas.microsoft.com/office/powerpoint/2010/main" val="272740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Về phần cứng. </a:t>
            </a:r>
            <a:endParaRPr lang="en-US"/>
          </a:p>
        </p:txBody>
      </p:sp>
      <p:sp>
        <p:nvSpPr>
          <p:cNvPr id="3" name="Content Placeholder 2"/>
          <p:cNvSpPr>
            <a:spLocks noGrp="1"/>
          </p:cNvSpPr>
          <p:nvPr>
            <p:ph idx="1"/>
          </p:nvPr>
        </p:nvSpPr>
        <p:spPr/>
        <p:txBody>
          <a:bodyPr/>
          <a:lstStyle/>
          <a:p>
            <a:r>
              <a:rPr lang="en-US" smtClean="0"/>
              <a:t>Phần cứng được thiết kế sử dụng chip Atmega128 </a:t>
            </a:r>
          </a:p>
          <a:p>
            <a:r>
              <a:rPr lang="en-US" smtClean="0"/>
              <a:t>Kết nối với khối giao tiếp mạng RS485 bằng IC MAX485 </a:t>
            </a:r>
          </a:p>
          <a:p>
            <a:r>
              <a:rPr lang="en-US" smtClean="0"/>
              <a:t>Sử dụng Module RC522 để đọc giá trị thẻ RFID</a:t>
            </a:r>
          </a:p>
          <a:p>
            <a:r>
              <a:rPr lang="en-US" smtClean="0"/>
              <a:t>Có màn hình LCD 16x2 để hiển thị kết quả .</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2400" y="3883175"/>
            <a:ext cx="5695442" cy="24287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42" y="4241269"/>
            <a:ext cx="6017158" cy="1935694"/>
          </a:xfrm>
          <a:prstGeom prst="rect">
            <a:avLst/>
          </a:prstGeom>
        </p:spPr>
      </p:pic>
    </p:spTree>
    <p:extLst>
      <p:ext uri="{BB962C8B-B14F-4D97-AF65-F5344CB8AC3E}">
        <p14:creationId xmlns:p14="http://schemas.microsoft.com/office/powerpoint/2010/main" val="5087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Phần Mềm</a:t>
            </a:r>
            <a:endParaRPr lang="en-US"/>
          </a:p>
        </p:txBody>
      </p:sp>
      <p:sp>
        <p:nvSpPr>
          <p:cNvPr id="3" name="Content Placeholder 2"/>
          <p:cNvSpPr>
            <a:spLocks noGrp="1"/>
          </p:cNvSpPr>
          <p:nvPr>
            <p:ph idx="1"/>
          </p:nvPr>
        </p:nvSpPr>
        <p:spPr/>
        <p:txBody>
          <a:bodyPr/>
          <a:lstStyle/>
          <a:p>
            <a:r>
              <a:rPr lang="en-US" smtClean="0"/>
              <a:t>Phần mềm trên vi điều khiển.</a:t>
            </a:r>
          </a:p>
          <a:p>
            <a:pPr lvl="1"/>
            <a:r>
              <a:rPr lang="en-US" smtClean="0"/>
              <a:t>Giao thức truyền thông Modbus nhóm nghiên cứu đã lựa chọn việc chọn và cải tiến lại bộ thư viện FreeModbus trên vi điều khiển để có thể sử dụng trên Avr bởi bộ thư viện này cung cấp đầy đủ các hàm sử dụng kết nối Modbus .</a:t>
            </a:r>
          </a:p>
          <a:p>
            <a:pPr lvl="1"/>
            <a:r>
              <a:rPr lang="vi-VN"/>
              <a:t>Thư viện giao tiếp với mô-đun </a:t>
            </a:r>
            <a:r>
              <a:rPr lang="vi-VN" smtClean="0"/>
              <a:t>RC522</a:t>
            </a:r>
            <a:r>
              <a:rPr lang="en-US" smtClean="0"/>
              <a:t> được nhóm tự thiết kế bằng việc thiết kế này nhóm có thể nắm bắt và khai thác tối đa mô-đun từ thời gian trễ khi đọc dữ liệu đến việc tối giản các hàm làm cho hàm gọn hơn </a:t>
            </a:r>
          </a:p>
          <a:p>
            <a:pPr lvl="1"/>
            <a:r>
              <a:rPr lang="en-US" smtClean="0"/>
              <a:t>Bởi các giao thức Modbus yêu cầu tài nguyên</a:t>
            </a:r>
          </a:p>
          <a:p>
            <a:pPr marL="457200" lvl="1" indent="0">
              <a:buNone/>
            </a:pPr>
            <a:r>
              <a:rPr lang="en-US" smtClean="0"/>
              <a:t>  của hệ thống lớn nên nhóm đã nhúng sự kiện </a:t>
            </a:r>
          </a:p>
          <a:p>
            <a:pPr marL="457200" lvl="1" indent="0">
              <a:buNone/>
            </a:pPr>
            <a:r>
              <a:rPr lang="en-US" smtClean="0"/>
              <a:t>chạy song song cùng các hàm Modbus chính</a:t>
            </a:r>
          </a:p>
          <a:p>
            <a:pPr marL="457200" lvl="1" indent="0">
              <a:buNone/>
            </a:pPr>
            <a:r>
              <a:rPr lang="en-US" smtClean="0"/>
              <a:t>để hệ thống chạy ổn định và nhanh chóng hơn . </a:t>
            </a:r>
          </a:p>
          <a:p>
            <a:pPr lvl="1"/>
            <a:endParaRPr lang="en-US"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7306" y="4127500"/>
            <a:ext cx="3528693" cy="1859926"/>
          </a:xfrm>
          <a:prstGeom prst="rect">
            <a:avLst/>
          </a:prstGeom>
        </p:spPr>
      </p:pic>
    </p:spTree>
    <p:extLst>
      <p:ext uri="{BB962C8B-B14F-4D97-AF65-F5344CB8AC3E}">
        <p14:creationId xmlns:p14="http://schemas.microsoft.com/office/powerpoint/2010/main" val="11274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Phần Mềm</a:t>
            </a:r>
            <a:endParaRPr lang="en-US"/>
          </a:p>
        </p:txBody>
      </p:sp>
      <p:sp>
        <p:nvSpPr>
          <p:cNvPr id="3" name="Content Placeholder 2"/>
          <p:cNvSpPr>
            <a:spLocks noGrp="1"/>
          </p:cNvSpPr>
          <p:nvPr>
            <p:ph idx="1"/>
          </p:nvPr>
        </p:nvSpPr>
        <p:spPr/>
        <p:txBody>
          <a:bodyPr>
            <a:normAutofit/>
          </a:bodyPr>
          <a:lstStyle/>
          <a:p>
            <a:r>
              <a:rPr lang="en-US" smtClean="0"/>
              <a:t> Phần mềm trên máy tính</a:t>
            </a:r>
          </a:p>
          <a:p>
            <a:pPr lvl="1"/>
            <a:r>
              <a:rPr lang="en-US" smtClean="0"/>
              <a:t>Nhóm lựa chọn viết phần mềm quản lý trên máy tính bằng C#(</a:t>
            </a:r>
            <a:r>
              <a:rPr lang="en-US"/>
              <a:t>Windows </a:t>
            </a:r>
            <a:r>
              <a:rPr lang="en-US" smtClean="0"/>
              <a:t>Form) bởi tính thân thiện và mạnh mẽ trong tính toán.</a:t>
            </a:r>
          </a:p>
          <a:p>
            <a:pPr lvl="1"/>
            <a:r>
              <a:rPr lang="en-US" smtClean="0"/>
              <a:t>Kết nối Modbus với máy tính Nhóm lựa chọn công cụ hỗ trợ </a:t>
            </a:r>
            <a:r>
              <a:rPr lang="en-US"/>
              <a:t>Modbus Master ActiveX </a:t>
            </a:r>
            <a:r>
              <a:rPr lang="en-US" smtClean="0"/>
              <a:t>Pro </a:t>
            </a:r>
            <a:r>
              <a:rPr lang="en-US"/>
              <a:t>(MBAXP</a:t>
            </a:r>
            <a:r>
              <a:rPr lang="en-US" smtClean="0"/>
              <a:t>) đã được đóng gói thành thư viện </a:t>
            </a:r>
          </a:p>
          <a:p>
            <a:pPr lvl="1"/>
            <a:r>
              <a:rPr lang="en-US" smtClean="0"/>
              <a:t>Sử dụng cơ sở dữ liệu Access để lưu trữ , truy xuất dữ liệu </a:t>
            </a:r>
          </a:p>
          <a:p>
            <a:pPr marL="457200" lvl="1" indent="0">
              <a:buNone/>
            </a:pPr>
            <a:r>
              <a:rPr lang="en-US"/>
              <a:t/>
            </a:r>
            <a:br>
              <a:rPr lang="en-US"/>
            </a:br>
            <a:r>
              <a:rPr lang="en-US"/>
              <a:t/>
            </a:r>
            <a:br>
              <a:rPr lang="en-US"/>
            </a:br>
            <a:r>
              <a:rPr lang="en-US"/>
              <a:t/>
            </a:r>
            <a:br>
              <a:rPr lang="en-US"/>
            </a:br>
            <a:r>
              <a:rPr lang="en-US"/>
              <a:t/>
            </a:r>
            <a:br>
              <a:rPr lang="en-US"/>
            </a:br>
            <a:r>
              <a:rPr lang="en-US"/>
              <a:t>	</a:t>
            </a:r>
            <a:r>
              <a:rPr lang="en-US" smtClean="0"/>
              <a:t> </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7802" y="4185739"/>
            <a:ext cx="4165698" cy="2342061"/>
          </a:xfrm>
          <a:prstGeom prst="rect">
            <a:avLst/>
          </a:prstGeom>
        </p:spPr>
      </p:pic>
    </p:spTree>
    <p:extLst>
      <p:ext uri="{BB962C8B-B14F-4D97-AF65-F5344CB8AC3E}">
        <p14:creationId xmlns:p14="http://schemas.microsoft.com/office/powerpoint/2010/main" val="281803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a:t>
            </a:r>
            <a:endParaRPr lang="en-US"/>
          </a:p>
        </p:txBody>
      </p:sp>
      <p:sp>
        <p:nvSpPr>
          <p:cNvPr id="3" name="Content Placeholder 2"/>
          <p:cNvSpPr>
            <a:spLocks noGrp="1"/>
          </p:cNvSpPr>
          <p:nvPr>
            <p:ph idx="1"/>
          </p:nvPr>
        </p:nvSpPr>
        <p:spPr/>
        <p:txBody>
          <a:bodyPr/>
          <a:lstStyle/>
          <a:p>
            <a:r>
              <a:rPr lang="en-US" smtClean="0"/>
              <a:t>Nhóm nghiên cứu đã nắm bắt được công nghệ và tự thiết kế được sản phẩm có thể sử dụng được . </a:t>
            </a:r>
          </a:p>
          <a:p>
            <a:r>
              <a:rPr lang="en-US" smtClean="0"/>
              <a:t>Về phần mạch điện . Nhóm đã thiết kế được mạch , đặt mạch , gắn linh kiện và test mạch </a:t>
            </a:r>
          </a:p>
          <a:p>
            <a:r>
              <a:rPr lang="en-US" smtClean="0"/>
              <a:t>Về phần phần mềm . Nhóm đã lập trình được phần mềm nhúng cho vi điều khiển chạy ổn định và nhóm đã xây dựng được phần mềm quản lý trên máy tính đầy đủ các chức năng cho hệ thống điểm danh sinh viên .</a:t>
            </a:r>
            <a:endParaRPr lang="en-US"/>
          </a:p>
        </p:txBody>
      </p:sp>
    </p:spTree>
    <p:extLst>
      <p:ext uri="{BB962C8B-B14F-4D97-AF65-F5344CB8AC3E}">
        <p14:creationId xmlns:p14="http://schemas.microsoft.com/office/powerpoint/2010/main" val="159041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Cảm Ơn Thầy Cô Và Các Bạn đã chú </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46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564</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Đề Tài : Điểm danh người học sử dụng công nghệ RFID </vt:lpstr>
      <vt:lpstr>Mục đích đề tài:</vt:lpstr>
      <vt:lpstr>Hướng Giải Quyết :</vt:lpstr>
      <vt:lpstr>Về phần cứng. </vt:lpstr>
      <vt:lpstr>Phần Mềm</vt:lpstr>
      <vt:lpstr>Phần Mềm</vt:lpstr>
      <vt:lpstr>Kết quả </vt:lpstr>
      <vt:lpstr>Cảm Ơn Thầy Cô Và Các Bạn đã chú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 Điểm danh người học sử dụng công nghệ RFID </dc:title>
  <dc:creator>Windows User</dc:creator>
  <cp:lastModifiedBy>GEK-PC</cp:lastModifiedBy>
  <cp:revision>19</cp:revision>
  <dcterms:created xsi:type="dcterms:W3CDTF">2017-04-18T15:26:23Z</dcterms:created>
  <dcterms:modified xsi:type="dcterms:W3CDTF">2017-10-16T05:50:31Z</dcterms:modified>
</cp:coreProperties>
</file>