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F0E8-7A6D-4A40-B3A4-1ACB9572FC4D}" type="datetimeFigureOut">
              <a:rPr lang="de-CH" smtClean="0"/>
              <a:t>09.12.2019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A4C2-60CD-4F67-891D-39C3B507AE5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43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F0E8-7A6D-4A40-B3A4-1ACB9572FC4D}" type="datetimeFigureOut">
              <a:rPr lang="de-CH" smtClean="0"/>
              <a:t>09.12.2019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A4C2-60CD-4F67-891D-39C3B507AE5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498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F0E8-7A6D-4A40-B3A4-1ACB9572FC4D}" type="datetimeFigureOut">
              <a:rPr lang="de-CH" smtClean="0"/>
              <a:t>09.12.2019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A4C2-60CD-4F67-891D-39C3B507AE5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914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F0E8-7A6D-4A40-B3A4-1ACB9572FC4D}" type="datetimeFigureOut">
              <a:rPr lang="de-CH" smtClean="0"/>
              <a:t>09.12.2019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A4C2-60CD-4F67-891D-39C3B507AE5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931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F0E8-7A6D-4A40-B3A4-1ACB9572FC4D}" type="datetimeFigureOut">
              <a:rPr lang="de-CH" smtClean="0"/>
              <a:t>09.12.2019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A4C2-60CD-4F67-891D-39C3B507AE5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771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F0E8-7A6D-4A40-B3A4-1ACB9572FC4D}" type="datetimeFigureOut">
              <a:rPr lang="de-CH" smtClean="0"/>
              <a:t>09.12.2019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A4C2-60CD-4F67-891D-39C3B507AE5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254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F0E8-7A6D-4A40-B3A4-1ACB9572FC4D}" type="datetimeFigureOut">
              <a:rPr lang="de-CH" smtClean="0"/>
              <a:t>09.12.2019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A4C2-60CD-4F67-891D-39C3B507AE5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582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F0E8-7A6D-4A40-B3A4-1ACB9572FC4D}" type="datetimeFigureOut">
              <a:rPr lang="de-CH" smtClean="0"/>
              <a:t>09.12.2019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A4C2-60CD-4F67-891D-39C3B507AE5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90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F0E8-7A6D-4A40-B3A4-1ACB9572FC4D}" type="datetimeFigureOut">
              <a:rPr lang="de-CH" smtClean="0"/>
              <a:t>09.12.2019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A4C2-60CD-4F67-891D-39C3B507AE5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793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F0E8-7A6D-4A40-B3A4-1ACB9572FC4D}" type="datetimeFigureOut">
              <a:rPr lang="de-CH" smtClean="0"/>
              <a:t>09.12.2019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A4C2-60CD-4F67-891D-39C3B507AE5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478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F0E8-7A6D-4A40-B3A4-1ACB9572FC4D}" type="datetimeFigureOut">
              <a:rPr lang="de-CH" smtClean="0"/>
              <a:t>09.12.2019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A4C2-60CD-4F67-891D-39C3B507AE5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630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7F0E8-7A6D-4A40-B3A4-1ACB9572FC4D}" type="datetimeFigureOut">
              <a:rPr lang="de-CH" smtClean="0"/>
              <a:t>09.12.2019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AA4C2-60CD-4F67-891D-39C3B507AE5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038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Alphabot</a:t>
            </a:r>
            <a:r>
              <a:rPr lang="de-CH" dirty="0" smtClean="0"/>
              <a:t> 2.0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 smtClean="0"/>
              <a:t>By</a:t>
            </a:r>
            <a:r>
              <a:rPr lang="de-CH" dirty="0" smtClean="0"/>
              <a:t> Melvin &amp; Noah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2039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863600" y="495300"/>
            <a:ext cx="2514600" cy="2298700"/>
          </a:xfrm>
          <a:prstGeom prst="ellipse">
            <a:avLst/>
          </a:prstGeom>
          <a:ln w="76200"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b="1" dirty="0" smtClean="0"/>
              <a:t>Speisung</a:t>
            </a:r>
          </a:p>
          <a:p>
            <a:pPr marL="171450" indent="-171450" algn="ctr">
              <a:buFontTx/>
              <a:buChar char="-"/>
            </a:pPr>
            <a:r>
              <a:rPr lang="de-CH" sz="1200" b="1" dirty="0" smtClean="0"/>
              <a:t>Powerboost</a:t>
            </a:r>
          </a:p>
          <a:p>
            <a:pPr marL="171450" indent="-171450" algn="ctr">
              <a:buFontTx/>
              <a:buChar char="-"/>
            </a:pPr>
            <a:r>
              <a:rPr lang="de-CH" sz="1200" b="1" dirty="0" smtClean="0"/>
              <a:t>Batterie</a:t>
            </a:r>
          </a:p>
          <a:p>
            <a:pPr marL="171450" indent="-171450" algn="ctr">
              <a:buFontTx/>
              <a:buChar char="-"/>
            </a:pPr>
            <a:r>
              <a:rPr lang="de-CH" sz="1200" b="1" dirty="0" smtClean="0"/>
              <a:t>Power ON LED</a:t>
            </a:r>
          </a:p>
          <a:p>
            <a:pPr marL="171450" indent="-171450" algn="ctr">
              <a:buFontTx/>
              <a:buChar char="-"/>
            </a:pPr>
            <a:r>
              <a:rPr lang="de-CH" sz="1200" b="1" dirty="0" smtClean="0"/>
              <a:t>ON/OFF Switch</a:t>
            </a:r>
            <a:endParaRPr lang="de-CH" sz="1200" b="1" dirty="0"/>
          </a:p>
        </p:txBody>
      </p:sp>
      <p:sp>
        <p:nvSpPr>
          <p:cNvPr id="3" name="Ellipse 2"/>
          <p:cNvSpPr/>
          <p:nvPr/>
        </p:nvSpPr>
        <p:spPr>
          <a:xfrm>
            <a:off x="8826500" y="495300"/>
            <a:ext cx="2514600" cy="2298700"/>
          </a:xfrm>
          <a:prstGeom prst="ellipse">
            <a:avLst/>
          </a:prstGeom>
          <a:ln w="76200"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b="1" dirty="0" smtClean="0"/>
              <a:t>Motor</a:t>
            </a:r>
          </a:p>
          <a:p>
            <a:pPr marL="171450" indent="-171450" algn="ctr">
              <a:buFontTx/>
              <a:buChar char="-"/>
            </a:pPr>
            <a:r>
              <a:rPr lang="de-CH" sz="1200" b="1" dirty="0" smtClean="0"/>
              <a:t>Motor</a:t>
            </a:r>
          </a:p>
          <a:p>
            <a:pPr marL="171450" indent="-171450" algn="ctr">
              <a:buFontTx/>
              <a:buChar char="-"/>
            </a:pPr>
            <a:r>
              <a:rPr lang="de-CH" sz="1200" b="1" dirty="0" smtClean="0"/>
              <a:t>Treiber</a:t>
            </a:r>
          </a:p>
          <a:p>
            <a:pPr marL="171450" indent="-171450" algn="ctr">
              <a:buFontTx/>
              <a:buChar char="-"/>
            </a:pPr>
            <a:r>
              <a:rPr lang="de-CH" sz="1200" b="1" dirty="0" smtClean="0"/>
              <a:t>Räder</a:t>
            </a:r>
          </a:p>
          <a:p>
            <a:pPr marL="171450" indent="-171450" algn="ctr">
              <a:buFontTx/>
              <a:buChar char="-"/>
            </a:pPr>
            <a:r>
              <a:rPr lang="de-CH" sz="1200" b="1" dirty="0" smtClean="0"/>
              <a:t>Stromregelung</a:t>
            </a:r>
            <a:endParaRPr lang="de-CH" sz="1200" b="1" dirty="0"/>
          </a:p>
        </p:txBody>
      </p:sp>
      <p:sp>
        <p:nvSpPr>
          <p:cNvPr id="4" name="Ellipse 3"/>
          <p:cNvSpPr/>
          <p:nvPr/>
        </p:nvSpPr>
        <p:spPr>
          <a:xfrm>
            <a:off x="4845050" y="495300"/>
            <a:ext cx="2514600" cy="2298700"/>
          </a:xfrm>
          <a:prstGeom prst="ellipse">
            <a:avLst/>
          </a:prstGeom>
          <a:ln w="76200"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b="1" dirty="0" smtClean="0"/>
              <a:t>Kontrolleinheit</a:t>
            </a:r>
          </a:p>
          <a:p>
            <a:pPr algn="ctr"/>
            <a:r>
              <a:rPr lang="de-CH" sz="1200" b="1" dirty="0" smtClean="0"/>
              <a:t>ESP32 / Arduino Nano</a:t>
            </a:r>
            <a:endParaRPr lang="de-CH" sz="1200" b="1" dirty="0" smtClean="0"/>
          </a:p>
        </p:txBody>
      </p:sp>
      <p:sp>
        <p:nvSpPr>
          <p:cNvPr id="5" name="Ellipse 4"/>
          <p:cNvSpPr/>
          <p:nvPr/>
        </p:nvSpPr>
        <p:spPr>
          <a:xfrm>
            <a:off x="863600" y="4006850"/>
            <a:ext cx="2514600" cy="2298700"/>
          </a:xfrm>
          <a:prstGeom prst="ellipse">
            <a:avLst/>
          </a:prstGeom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b="1" dirty="0" smtClean="0"/>
              <a:t>Input</a:t>
            </a:r>
            <a:endParaRPr lang="de-CH" sz="2800" b="1" dirty="0" smtClean="0"/>
          </a:p>
          <a:p>
            <a:pPr marL="171450" indent="-171450" algn="ctr">
              <a:buFontTx/>
              <a:buChar char="-"/>
            </a:pPr>
            <a:r>
              <a:rPr lang="de-CH" sz="1200" b="1" dirty="0" smtClean="0"/>
              <a:t>IR-</a:t>
            </a:r>
            <a:r>
              <a:rPr lang="de-CH" sz="1200" b="1" dirty="0" err="1" smtClean="0"/>
              <a:t>Linienfolger</a:t>
            </a:r>
            <a:endParaRPr lang="de-CH" sz="1200" b="1" dirty="0" smtClean="0"/>
          </a:p>
          <a:p>
            <a:pPr marL="171450" indent="-171450" algn="ctr">
              <a:buFontTx/>
              <a:buChar char="-"/>
            </a:pPr>
            <a:r>
              <a:rPr lang="de-CH" sz="1200" b="1" dirty="0" smtClean="0"/>
              <a:t>(IR-Distanz)</a:t>
            </a:r>
            <a:endParaRPr lang="de-CH" sz="1200" b="1" dirty="0" smtClean="0"/>
          </a:p>
          <a:p>
            <a:pPr marL="171450" indent="-171450" algn="ctr">
              <a:buFontTx/>
              <a:buChar char="-"/>
            </a:pPr>
            <a:r>
              <a:rPr lang="de-CH" sz="1200" b="1" dirty="0" smtClean="0"/>
              <a:t>(Endschalter)</a:t>
            </a:r>
          </a:p>
          <a:p>
            <a:pPr marL="171450" indent="-171450" algn="ctr">
              <a:buFontTx/>
              <a:buChar char="-"/>
            </a:pPr>
            <a:r>
              <a:rPr lang="de-CH" sz="1200" b="1" dirty="0" smtClean="0"/>
              <a:t>(Ultraschall)</a:t>
            </a:r>
            <a:endParaRPr lang="de-CH" sz="1200" b="1" dirty="0"/>
          </a:p>
        </p:txBody>
      </p:sp>
      <p:sp>
        <p:nvSpPr>
          <p:cNvPr id="6" name="Ellipse 5"/>
          <p:cNvSpPr/>
          <p:nvPr/>
        </p:nvSpPr>
        <p:spPr>
          <a:xfrm>
            <a:off x="4845050" y="4006850"/>
            <a:ext cx="2514600" cy="2298700"/>
          </a:xfrm>
          <a:prstGeom prst="ellipse">
            <a:avLst/>
          </a:prstGeom>
          <a:ln w="76200">
            <a:solidFill>
              <a:srgbClr val="41719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b="1" dirty="0" smtClean="0"/>
              <a:t>Output</a:t>
            </a:r>
            <a:endParaRPr lang="de-CH" sz="2800" b="1" dirty="0" smtClean="0"/>
          </a:p>
          <a:p>
            <a:pPr marL="171450" indent="-171450" algn="ctr">
              <a:buFontTx/>
              <a:buChar char="-"/>
            </a:pPr>
            <a:r>
              <a:rPr lang="de-CH" sz="1200" b="1" dirty="0" smtClean="0"/>
              <a:t>Test-Led</a:t>
            </a:r>
          </a:p>
          <a:p>
            <a:pPr marL="171450" indent="-171450" algn="ctr">
              <a:buFontTx/>
              <a:buChar char="-"/>
            </a:pPr>
            <a:r>
              <a:rPr lang="de-CH" sz="1200" b="1" dirty="0" smtClean="0"/>
              <a:t>Bodenbeleuchtung </a:t>
            </a:r>
            <a:r>
              <a:rPr lang="de-CH" sz="1200" b="1" dirty="0" smtClean="0"/>
              <a:t>WS2812B</a:t>
            </a:r>
            <a:endParaRPr lang="de-CH" sz="1200" b="1" dirty="0" smtClean="0"/>
          </a:p>
          <a:p>
            <a:pPr marL="171450" indent="-171450" algn="ctr">
              <a:buFontTx/>
              <a:buChar char="-"/>
            </a:pPr>
            <a:r>
              <a:rPr lang="de-CH" sz="1200" b="1" dirty="0" smtClean="0"/>
              <a:t>(«</a:t>
            </a:r>
            <a:r>
              <a:rPr lang="de-CH" sz="1200" b="1" dirty="0" smtClean="0"/>
              <a:t>Mund</a:t>
            </a:r>
            <a:r>
              <a:rPr lang="de-CH" sz="1200" b="1" dirty="0" smtClean="0"/>
              <a:t>»)</a:t>
            </a:r>
            <a:endParaRPr lang="de-CH" sz="1200" b="1" dirty="0" smtClean="0"/>
          </a:p>
        </p:txBody>
      </p:sp>
      <p:sp>
        <p:nvSpPr>
          <p:cNvPr id="7" name="Ellipse 6"/>
          <p:cNvSpPr/>
          <p:nvPr/>
        </p:nvSpPr>
        <p:spPr>
          <a:xfrm>
            <a:off x="8826500" y="4006850"/>
            <a:ext cx="2514600" cy="2298700"/>
          </a:xfrm>
          <a:prstGeom prst="ellipse">
            <a:avLst/>
          </a:prstGeom>
          <a:ln w="76200">
            <a:solidFill>
              <a:srgbClr val="41719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b="1" dirty="0" smtClean="0"/>
              <a:t>Extra</a:t>
            </a:r>
          </a:p>
          <a:p>
            <a:pPr marL="171450" indent="-171450" algn="ctr">
              <a:buFontTx/>
              <a:buChar char="-"/>
            </a:pPr>
            <a:r>
              <a:rPr lang="de-CH" sz="1200" b="1" dirty="0" smtClean="0"/>
              <a:t>4x7 </a:t>
            </a:r>
            <a:r>
              <a:rPr lang="de-CH" sz="1200" b="1" dirty="0" smtClean="0"/>
              <a:t>Matrix</a:t>
            </a:r>
          </a:p>
          <a:p>
            <a:pPr marL="171450" indent="-171450" algn="ctr">
              <a:buFontTx/>
              <a:buChar char="-"/>
            </a:pPr>
            <a:r>
              <a:rPr lang="de-CH" sz="1200" b="1" dirty="0" smtClean="0"/>
              <a:t>5 Taster</a:t>
            </a:r>
          </a:p>
        </p:txBody>
      </p:sp>
      <p:cxnSp>
        <p:nvCxnSpPr>
          <p:cNvPr id="9" name="Gerade Verbindung mit Pfeil 8"/>
          <p:cNvCxnSpPr>
            <a:stCxn id="2" idx="6"/>
            <a:endCxn id="4" idx="2"/>
          </p:cNvCxnSpPr>
          <p:nvPr/>
        </p:nvCxnSpPr>
        <p:spPr>
          <a:xfrm>
            <a:off x="3378200" y="1644650"/>
            <a:ext cx="146685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4" idx="6"/>
            <a:endCxn id="3" idx="2"/>
          </p:cNvCxnSpPr>
          <p:nvPr/>
        </p:nvCxnSpPr>
        <p:spPr>
          <a:xfrm>
            <a:off x="7359650" y="1644650"/>
            <a:ext cx="146685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4" idx="4"/>
            <a:endCxn id="6" idx="0"/>
          </p:cNvCxnSpPr>
          <p:nvPr/>
        </p:nvCxnSpPr>
        <p:spPr>
          <a:xfrm>
            <a:off x="6102350" y="2794000"/>
            <a:ext cx="0" cy="12128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4" idx="3"/>
            <a:endCxn id="5" idx="7"/>
          </p:cNvCxnSpPr>
          <p:nvPr/>
        </p:nvCxnSpPr>
        <p:spPr>
          <a:xfrm flipH="1">
            <a:off x="3009945" y="2457363"/>
            <a:ext cx="2203360" cy="1886124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4" idx="5"/>
            <a:endCxn id="7" idx="1"/>
          </p:cNvCxnSpPr>
          <p:nvPr/>
        </p:nvCxnSpPr>
        <p:spPr>
          <a:xfrm>
            <a:off x="6991395" y="2457363"/>
            <a:ext cx="2203360" cy="1886124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546100" y="6432034"/>
            <a:ext cx="2019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= Grundbestückung</a:t>
            </a:r>
            <a:endParaRPr lang="de-CH" dirty="0"/>
          </a:p>
        </p:txBody>
      </p:sp>
      <p:sp>
        <p:nvSpPr>
          <p:cNvPr id="15" name="Ellipse 14"/>
          <p:cNvSpPr/>
          <p:nvPr/>
        </p:nvSpPr>
        <p:spPr>
          <a:xfrm>
            <a:off x="3009944" y="6432034"/>
            <a:ext cx="368255" cy="311666"/>
          </a:xfrm>
          <a:prstGeom prst="ellipse">
            <a:avLst/>
          </a:prstGeom>
          <a:ln w="76200">
            <a:solidFill>
              <a:srgbClr val="41719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b="1" dirty="0"/>
          </a:p>
        </p:txBody>
      </p:sp>
      <p:sp>
        <p:nvSpPr>
          <p:cNvPr id="16" name="Ellipse 15"/>
          <p:cNvSpPr/>
          <p:nvPr/>
        </p:nvSpPr>
        <p:spPr>
          <a:xfrm>
            <a:off x="177845" y="6432034"/>
            <a:ext cx="368255" cy="311666"/>
          </a:xfrm>
          <a:prstGeom prst="ellipse">
            <a:avLst/>
          </a:prstGeom>
          <a:ln w="76200">
            <a:solidFill>
              <a:srgbClr val="41719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3378199" y="6403201"/>
            <a:ext cx="116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= Optional</a:t>
            </a:r>
            <a:endParaRPr lang="de-CH" dirty="0"/>
          </a:p>
        </p:txBody>
      </p:sp>
      <p:sp>
        <p:nvSpPr>
          <p:cNvPr id="19" name="Ellipse 18"/>
          <p:cNvSpPr/>
          <p:nvPr/>
        </p:nvSpPr>
        <p:spPr>
          <a:xfrm>
            <a:off x="4845050" y="6432034"/>
            <a:ext cx="368255" cy="311666"/>
          </a:xfrm>
          <a:prstGeom prst="ellipse">
            <a:avLst/>
          </a:prstGeom>
          <a:ln w="76200">
            <a:solidFill>
              <a:srgbClr val="41719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5213305" y="6403201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= Extra</a:t>
            </a:r>
            <a:endParaRPr lang="de-CH" dirty="0"/>
          </a:p>
        </p:txBody>
      </p:sp>
      <p:sp>
        <p:nvSpPr>
          <p:cNvPr id="22" name="Textfeld 21"/>
          <p:cNvSpPr txBox="1"/>
          <p:nvPr/>
        </p:nvSpPr>
        <p:spPr>
          <a:xfrm>
            <a:off x="0" y="28317"/>
            <a:ext cx="419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Schnupperlehrvariante / Grundbestückung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0131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4705350" y="2184400"/>
            <a:ext cx="2514600" cy="2298700"/>
          </a:xfrm>
          <a:prstGeom prst="ellipse">
            <a:avLst/>
          </a:prstGeom>
          <a:ln w="76200"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b="1" dirty="0" smtClean="0"/>
              <a:t>Auto</a:t>
            </a:r>
          </a:p>
          <a:p>
            <a:pPr algn="ctr"/>
            <a:r>
              <a:rPr lang="de-CH" sz="1600" b="1" dirty="0" smtClean="0"/>
              <a:t>Grundbestückung</a:t>
            </a:r>
            <a:endParaRPr lang="de-CH" sz="1600" b="1" dirty="0" smtClean="0"/>
          </a:p>
        </p:txBody>
      </p:sp>
      <p:sp>
        <p:nvSpPr>
          <p:cNvPr id="3" name="Ellipse 2"/>
          <p:cNvSpPr/>
          <p:nvPr/>
        </p:nvSpPr>
        <p:spPr>
          <a:xfrm>
            <a:off x="1014413" y="165100"/>
            <a:ext cx="1860550" cy="1841500"/>
          </a:xfrm>
          <a:prstGeom prst="ellipse">
            <a:avLst/>
          </a:prstGeom>
          <a:ln w="76200">
            <a:solidFill>
              <a:srgbClr val="41719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b="1" dirty="0" smtClean="0"/>
              <a:t>Taster</a:t>
            </a:r>
          </a:p>
          <a:p>
            <a:pPr algn="ctr"/>
            <a:r>
              <a:rPr lang="de-CH" sz="2000" b="1" dirty="0" smtClean="0"/>
              <a:t>3 </a:t>
            </a:r>
            <a:r>
              <a:rPr lang="de-CH" sz="2000" b="1" dirty="0" err="1" smtClean="0"/>
              <a:t>Stk</a:t>
            </a:r>
            <a:r>
              <a:rPr lang="de-CH" sz="2000" b="1" dirty="0" smtClean="0"/>
              <a:t>.</a:t>
            </a:r>
            <a:endParaRPr lang="de-CH" sz="2000" b="1" dirty="0" smtClean="0"/>
          </a:p>
        </p:txBody>
      </p:sp>
      <p:sp>
        <p:nvSpPr>
          <p:cNvPr id="11" name="Ellipse 10"/>
          <p:cNvSpPr/>
          <p:nvPr/>
        </p:nvSpPr>
        <p:spPr>
          <a:xfrm>
            <a:off x="5032375" y="165100"/>
            <a:ext cx="1860550" cy="1841500"/>
          </a:xfrm>
          <a:prstGeom prst="ellipse">
            <a:avLst/>
          </a:prstGeom>
          <a:ln w="76200"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b="1" dirty="0" err="1" smtClean="0"/>
              <a:t>Piezo</a:t>
            </a:r>
            <a:endParaRPr lang="de-CH" sz="2800" b="1" dirty="0" smtClean="0"/>
          </a:p>
        </p:txBody>
      </p:sp>
      <p:sp>
        <p:nvSpPr>
          <p:cNvPr id="12" name="Ellipse 11"/>
          <p:cNvSpPr/>
          <p:nvPr/>
        </p:nvSpPr>
        <p:spPr>
          <a:xfrm>
            <a:off x="1014413" y="4660900"/>
            <a:ext cx="1860550" cy="1841500"/>
          </a:xfrm>
          <a:prstGeom prst="ellipse">
            <a:avLst/>
          </a:prstGeom>
          <a:ln w="76200">
            <a:solidFill>
              <a:srgbClr val="41719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b="1" dirty="0" smtClean="0"/>
              <a:t>DIP-Switch</a:t>
            </a:r>
          </a:p>
          <a:p>
            <a:pPr algn="ctr"/>
            <a:r>
              <a:rPr lang="de-CH" sz="2000" b="1" dirty="0" smtClean="0"/>
              <a:t>8-Fach</a:t>
            </a:r>
            <a:endParaRPr lang="de-CH" sz="2000" b="1" dirty="0" smtClean="0"/>
          </a:p>
        </p:txBody>
      </p:sp>
      <p:sp>
        <p:nvSpPr>
          <p:cNvPr id="13" name="Ellipse 12"/>
          <p:cNvSpPr/>
          <p:nvPr/>
        </p:nvSpPr>
        <p:spPr>
          <a:xfrm>
            <a:off x="1014413" y="2413000"/>
            <a:ext cx="1860550" cy="1841500"/>
          </a:xfrm>
          <a:prstGeom prst="ellipse">
            <a:avLst/>
          </a:prstGeom>
          <a:ln w="76200">
            <a:solidFill>
              <a:srgbClr val="41719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b="1" dirty="0" smtClean="0"/>
              <a:t>ESP32 CAM</a:t>
            </a:r>
            <a:endParaRPr lang="de-CH" sz="2800" b="1" dirty="0" smtClean="0"/>
          </a:p>
        </p:txBody>
      </p:sp>
      <p:sp>
        <p:nvSpPr>
          <p:cNvPr id="14" name="Ellipse 13"/>
          <p:cNvSpPr/>
          <p:nvPr/>
        </p:nvSpPr>
        <p:spPr>
          <a:xfrm>
            <a:off x="5032375" y="4660900"/>
            <a:ext cx="1860550" cy="1841500"/>
          </a:xfrm>
          <a:prstGeom prst="ellipse">
            <a:avLst/>
          </a:prstGeom>
          <a:ln w="76200"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b="1" dirty="0" smtClean="0"/>
              <a:t>Display</a:t>
            </a:r>
            <a:endParaRPr lang="de-CH" sz="2800" b="1" dirty="0" smtClean="0"/>
          </a:p>
        </p:txBody>
      </p:sp>
      <p:sp>
        <p:nvSpPr>
          <p:cNvPr id="15" name="Ellipse 14"/>
          <p:cNvSpPr/>
          <p:nvPr/>
        </p:nvSpPr>
        <p:spPr>
          <a:xfrm>
            <a:off x="9050337" y="165100"/>
            <a:ext cx="2493963" cy="1841500"/>
          </a:xfrm>
          <a:prstGeom prst="ellipse">
            <a:avLst/>
          </a:prstGeom>
          <a:ln w="76200">
            <a:solidFill>
              <a:srgbClr val="41719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b="1" dirty="0" smtClean="0"/>
              <a:t>Bewegung</a:t>
            </a:r>
          </a:p>
          <a:p>
            <a:pPr algn="ctr"/>
            <a:r>
              <a:rPr lang="de-CH" dirty="0"/>
              <a:t>ICM-20948</a:t>
            </a:r>
            <a:endParaRPr lang="de-CH" sz="2400" b="1" dirty="0" smtClean="0"/>
          </a:p>
        </p:txBody>
      </p:sp>
      <p:sp>
        <p:nvSpPr>
          <p:cNvPr id="16" name="Ellipse 15"/>
          <p:cNvSpPr/>
          <p:nvPr/>
        </p:nvSpPr>
        <p:spPr>
          <a:xfrm>
            <a:off x="9050337" y="2413000"/>
            <a:ext cx="2493963" cy="1841500"/>
          </a:xfrm>
          <a:prstGeom prst="ellipse">
            <a:avLst/>
          </a:prstGeom>
          <a:ln w="76200">
            <a:solidFill>
              <a:srgbClr val="41719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b="1" dirty="0" smtClean="0"/>
              <a:t>Helligkeit</a:t>
            </a:r>
            <a:endParaRPr lang="de-CH" sz="2800" b="1" dirty="0" smtClean="0"/>
          </a:p>
        </p:txBody>
      </p:sp>
      <p:sp>
        <p:nvSpPr>
          <p:cNvPr id="17" name="Ellipse 16"/>
          <p:cNvSpPr/>
          <p:nvPr/>
        </p:nvSpPr>
        <p:spPr>
          <a:xfrm>
            <a:off x="9050337" y="4660900"/>
            <a:ext cx="2493963" cy="1841500"/>
          </a:xfrm>
          <a:prstGeom prst="ellipse">
            <a:avLst/>
          </a:prstGeom>
          <a:ln w="76200">
            <a:solidFill>
              <a:srgbClr val="41719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b="1" dirty="0" smtClean="0"/>
              <a:t>Witterung</a:t>
            </a:r>
            <a:endParaRPr lang="de-CH" sz="2800" b="1" dirty="0" smtClean="0"/>
          </a:p>
        </p:txBody>
      </p:sp>
      <p:cxnSp>
        <p:nvCxnSpPr>
          <p:cNvPr id="18" name="Gerade Verbindung mit Pfeil 17"/>
          <p:cNvCxnSpPr>
            <a:stCxn id="3" idx="5"/>
            <a:endCxn id="2" idx="1"/>
          </p:cNvCxnSpPr>
          <p:nvPr/>
        </p:nvCxnSpPr>
        <p:spPr>
          <a:xfrm>
            <a:off x="2602492" y="1736919"/>
            <a:ext cx="2471113" cy="7841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2" idx="0"/>
            <a:endCxn id="11" idx="4"/>
          </p:cNvCxnSpPr>
          <p:nvPr/>
        </p:nvCxnSpPr>
        <p:spPr>
          <a:xfrm flipV="1">
            <a:off x="5962650" y="2006600"/>
            <a:ext cx="0" cy="177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2" idx="4"/>
            <a:endCxn id="14" idx="0"/>
          </p:cNvCxnSpPr>
          <p:nvPr/>
        </p:nvCxnSpPr>
        <p:spPr>
          <a:xfrm>
            <a:off x="5962650" y="4483100"/>
            <a:ext cx="0" cy="177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6" idx="2"/>
            <a:endCxn id="2" idx="6"/>
          </p:cNvCxnSpPr>
          <p:nvPr/>
        </p:nvCxnSpPr>
        <p:spPr>
          <a:xfrm flipH="1">
            <a:off x="7219950" y="3333750"/>
            <a:ext cx="183038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5" idx="3"/>
            <a:endCxn id="2" idx="7"/>
          </p:cNvCxnSpPr>
          <p:nvPr/>
        </p:nvCxnSpPr>
        <p:spPr>
          <a:xfrm flipH="1">
            <a:off x="6851695" y="1736919"/>
            <a:ext cx="2563874" cy="7841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7" idx="1"/>
            <a:endCxn id="2" idx="5"/>
          </p:cNvCxnSpPr>
          <p:nvPr/>
        </p:nvCxnSpPr>
        <p:spPr>
          <a:xfrm flipH="1" flipV="1">
            <a:off x="6851695" y="4146463"/>
            <a:ext cx="2563874" cy="7841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13" idx="6"/>
            <a:endCxn id="2" idx="2"/>
          </p:cNvCxnSpPr>
          <p:nvPr/>
        </p:nvCxnSpPr>
        <p:spPr>
          <a:xfrm>
            <a:off x="2874963" y="3333750"/>
            <a:ext cx="1830387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12" idx="7"/>
            <a:endCxn id="2" idx="3"/>
          </p:cNvCxnSpPr>
          <p:nvPr/>
        </p:nvCxnSpPr>
        <p:spPr>
          <a:xfrm flipV="1">
            <a:off x="2602492" y="4146463"/>
            <a:ext cx="2471113" cy="7841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546100" y="6432034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= Outputs</a:t>
            </a:r>
            <a:endParaRPr lang="de-CH" dirty="0"/>
          </a:p>
        </p:txBody>
      </p:sp>
      <p:sp>
        <p:nvSpPr>
          <p:cNvPr id="43" name="Ellipse 42"/>
          <p:cNvSpPr/>
          <p:nvPr/>
        </p:nvSpPr>
        <p:spPr>
          <a:xfrm>
            <a:off x="2639329" y="6432034"/>
            <a:ext cx="368255" cy="311666"/>
          </a:xfrm>
          <a:prstGeom prst="ellipse">
            <a:avLst/>
          </a:prstGeom>
          <a:ln w="76200">
            <a:solidFill>
              <a:srgbClr val="41719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b="1" dirty="0"/>
          </a:p>
        </p:txBody>
      </p:sp>
      <p:sp>
        <p:nvSpPr>
          <p:cNvPr id="44" name="Ellipse 43"/>
          <p:cNvSpPr/>
          <p:nvPr/>
        </p:nvSpPr>
        <p:spPr>
          <a:xfrm>
            <a:off x="177845" y="6432034"/>
            <a:ext cx="368255" cy="311666"/>
          </a:xfrm>
          <a:prstGeom prst="ellipse">
            <a:avLst/>
          </a:prstGeom>
          <a:ln w="76200">
            <a:solidFill>
              <a:srgbClr val="41719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b="1" dirty="0"/>
          </a:p>
        </p:txBody>
      </p:sp>
      <p:sp>
        <p:nvSpPr>
          <p:cNvPr id="45" name="Textfeld 44"/>
          <p:cNvSpPr txBox="1"/>
          <p:nvPr/>
        </p:nvSpPr>
        <p:spPr>
          <a:xfrm>
            <a:off x="3007584" y="640320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= Inputs</a:t>
            </a:r>
            <a:endParaRPr lang="de-CH" dirty="0"/>
          </a:p>
        </p:txBody>
      </p:sp>
      <p:sp>
        <p:nvSpPr>
          <p:cNvPr id="46" name="Ellipse 45"/>
          <p:cNvSpPr/>
          <p:nvPr/>
        </p:nvSpPr>
        <p:spPr>
          <a:xfrm>
            <a:off x="4089488" y="6432034"/>
            <a:ext cx="368255" cy="311666"/>
          </a:xfrm>
          <a:prstGeom prst="ellipse">
            <a:avLst/>
          </a:prstGeom>
          <a:ln w="76200">
            <a:solidFill>
              <a:srgbClr val="41719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b="1" dirty="0"/>
          </a:p>
        </p:txBody>
      </p:sp>
      <p:sp>
        <p:nvSpPr>
          <p:cNvPr id="47" name="Textfeld 46"/>
          <p:cNvSpPr txBox="1"/>
          <p:nvPr/>
        </p:nvSpPr>
        <p:spPr>
          <a:xfrm>
            <a:off x="4457743" y="64032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= I/O</a:t>
            </a:r>
            <a:endParaRPr lang="de-CH" dirty="0"/>
          </a:p>
        </p:txBody>
      </p:sp>
      <p:sp>
        <p:nvSpPr>
          <p:cNvPr id="50" name="Nach oben gebogener Pfeil 49"/>
          <p:cNvSpPr/>
          <p:nvPr/>
        </p:nvSpPr>
        <p:spPr>
          <a:xfrm rot="5400000">
            <a:off x="10326825" y="6545661"/>
            <a:ext cx="197367" cy="25638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" name="Textfeld 50"/>
          <p:cNvSpPr txBox="1"/>
          <p:nvPr/>
        </p:nvSpPr>
        <p:spPr>
          <a:xfrm>
            <a:off x="10490614" y="6527800"/>
            <a:ext cx="105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Sensoren</a:t>
            </a:r>
            <a:endParaRPr lang="de-CH" dirty="0"/>
          </a:p>
        </p:txBody>
      </p:sp>
      <p:sp>
        <p:nvSpPr>
          <p:cNvPr id="52" name="Textfeld 51"/>
          <p:cNvSpPr txBox="1"/>
          <p:nvPr/>
        </p:nvSpPr>
        <p:spPr>
          <a:xfrm>
            <a:off x="0" y="-19566"/>
            <a:ext cx="161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Fortgeschritten</a:t>
            </a:r>
            <a:endParaRPr lang="de-CH" dirty="0"/>
          </a:p>
        </p:txBody>
      </p:sp>
      <p:sp>
        <p:nvSpPr>
          <p:cNvPr id="53" name="Pfeil nach unten 52"/>
          <p:cNvSpPr/>
          <p:nvPr/>
        </p:nvSpPr>
        <p:spPr>
          <a:xfrm>
            <a:off x="10297317" y="2120900"/>
            <a:ext cx="119063" cy="177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4" name="Pfeil nach unten 53"/>
          <p:cNvSpPr/>
          <p:nvPr/>
        </p:nvSpPr>
        <p:spPr>
          <a:xfrm>
            <a:off x="10301340" y="4357816"/>
            <a:ext cx="119063" cy="177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062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/>
          <p:cNvCxnSpPr/>
          <p:nvPr/>
        </p:nvCxnSpPr>
        <p:spPr>
          <a:xfrm flipV="1">
            <a:off x="3987800" y="5499100"/>
            <a:ext cx="355600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/>
          <p:cNvCxnSpPr/>
          <p:nvPr/>
        </p:nvCxnSpPr>
        <p:spPr>
          <a:xfrm flipV="1">
            <a:off x="7531100" y="3327400"/>
            <a:ext cx="12700" cy="21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 flipV="1">
            <a:off x="3987800" y="3327400"/>
            <a:ext cx="0" cy="2197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H="1">
            <a:off x="3416300" y="3327400"/>
            <a:ext cx="571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flipV="1">
            <a:off x="3416300" y="2667000"/>
            <a:ext cx="0" cy="66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 flipV="1">
            <a:off x="3416300" y="1485900"/>
            <a:ext cx="939800" cy="118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endCxn id="42" idx="3"/>
          </p:cNvCxnSpPr>
          <p:nvPr/>
        </p:nvCxnSpPr>
        <p:spPr>
          <a:xfrm>
            <a:off x="4356100" y="1485900"/>
            <a:ext cx="2946400" cy="87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flipV="1">
            <a:off x="8115300" y="2667000"/>
            <a:ext cx="0" cy="66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>
            <a:off x="7543800" y="3327400"/>
            <a:ext cx="571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endCxn id="42" idx="3"/>
          </p:cNvCxnSpPr>
          <p:nvPr/>
        </p:nvCxnSpPr>
        <p:spPr>
          <a:xfrm flipH="1" flipV="1">
            <a:off x="7302500" y="1573649"/>
            <a:ext cx="812800" cy="1093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4622735" y="2076450"/>
            <a:ext cx="762000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ESP32</a:t>
            </a:r>
            <a:endParaRPr lang="de-CH" dirty="0"/>
          </a:p>
        </p:txBody>
      </p:sp>
      <p:sp>
        <p:nvSpPr>
          <p:cNvPr id="31" name="Rechteck 30"/>
          <p:cNvSpPr/>
          <p:nvPr/>
        </p:nvSpPr>
        <p:spPr>
          <a:xfrm>
            <a:off x="5597459" y="2076450"/>
            <a:ext cx="92075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Rechteck 31"/>
          <p:cNvSpPr/>
          <p:nvPr/>
        </p:nvSpPr>
        <p:spPr>
          <a:xfrm>
            <a:off x="4314759" y="2076450"/>
            <a:ext cx="95251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Rechteck 32"/>
          <p:cNvSpPr/>
          <p:nvPr/>
        </p:nvSpPr>
        <p:spPr>
          <a:xfrm>
            <a:off x="5892800" y="2400300"/>
            <a:ext cx="16383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Display</a:t>
            </a:r>
            <a:endParaRPr lang="de-CH" dirty="0"/>
          </a:p>
        </p:txBody>
      </p:sp>
      <p:sp>
        <p:nvSpPr>
          <p:cNvPr id="34" name="Rechteck 33"/>
          <p:cNvSpPr/>
          <p:nvPr/>
        </p:nvSpPr>
        <p:spPr>
          <a:xfrm>
            <a:off x="4802187" y="3206750"/>
            <a:ext cx="393700" cy="42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 smtClean="0"/>
              <a:t>N</a:t>
            </a:r>
            <a:r>
              <a:rPr lang="de-CH" sz="1100" dirty="0" smtClean="0"/>
              <a:t>ano</a:t>
            </a:r>
            <a:endParaRPr lang="de-CH" sz="1100" dirty="0" smtClean="0"/>
          </a:p>
        </p:txBody>
      </p:sp>
      <p:sp>
        <p:nvSpPr>
          <p:cNvPr id="35" name="Rechteck 34"/>
          <p:cNvSpPr/>
          <p:nvPr/>
        </p:nvSpPr>
        <p:spPr>
          <a:xfrm>
            <a:off x="6226175" y="3327400"/>
            <a:ext cx="681038" cy="417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Treiber</a:t>
            </a:r>
            <a:endParaRPr lang="de-CH" sz="1200" dirty="0"/>
          </a:p>
        </p:txBody>
      </p:sp>
      <p:sp>
        <p:nvSpPr>
          <p:cNvPr id="36" name="Rechteck 35"/>
          <p:cNvSpPr/>
          <p:nvPr/>
        </p:nvSpPr>
        <p:spPr>
          <a:xfrm>
            <a:off x="6048379" y="4051300"/>
            <a:ext cx="148272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Motor</a:t>
            </a:r>
            <a:endParaRPr lang="de-CH" dirty="0"/>
          </a:p>
        </p:txBody>
      </p:sp>
      <p:sp>
        <p:nvSpPr>
          <p:cNvPr id="37" name="Rechteck 36"/>
          <p:cNvSpPr/>
          <p:nvPr/>
        </p:nvSpPr>
        <p:spPr>
          <a:xfrm>
            <a:off x="3992561" y="4051300"/>
            <a:ext cx="1477961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Motor</a:t>
            </a:r>
            <a:endParaRPr lang="de-CH" dirty="0"/>
          </a:p>
        </p:txBody>
      </p:sp>
      <p:sp>
        <p:nvSpPr>
          <p:cNvPr id="38" name="Rechteck 37"/>
          <p:cNvSpPr/>
          <p:nvPr/>
        </p:nvSpPr>
        <p:spPr>
          <a:xfrm>
            <a:off x="5045075" y="4914900"/>
            <a:ext cx="1428751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Ladelogik</a:t>
            </a:r>
            <a:endParaRPr lang="de-CH" dirty="0"/>
          </a:p>
        </p:txBody>
      </p:sp>
      <p:sp>
        <p:nvSpPr>
          <p:cNvPr id="39" name="Rechteck 38"/>
          <p:cNvSpPr/>
          <p:nvPr/>
        </p:nvSpPr>
        <p:spPr>
          <a:xfrm>
            <a:off x="5600699" y="4241800"/>
            <a:ext cx="330202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ICM</a:t>
            </a:r>
            <a:endParaRPr lang="de-CH" sz="1200" dirty="0"/>
          </a:p>
        </p:txBody>
      </p:sp>
      <p:sp>
        <p:nvSpPr>
          <p:cNvPr id="40" name="Rechteck 39"/>
          <p:cNvSpPr/>
          <p:nvPr/>
        </p:nvSpPr>
        <p:spPr>
          <a:xfrm rot="3402981">
            <a:off x="7006875" y="1829500"/>
            <a:ext cx="912947" cy="214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" name="Rechteck 40"/>
          <p:cNvSpPr/>
          <p:nvPr/>
        </p:nvSpPr>
        <p:spPr>
          <a:xfrm rot="18519169">
            <a:off x="3763731" y="1778000"/>
            <a:ext cx="848183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Rechteck 41"/>
          <p:cNvSpPr/>
          <p:nvPr/>
        </p:nvSpPr>
        <p:spPr>
          <a:xfrm>
            <a:off x="4356100" y="1496298"/>
            <a:ext cx="2946400" cy="154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extfeld 1"/>
          <p:cNvSpPr txBox="1"/>
          <p:nvPr/>
        </p:nvSpPr>
        <p:spPr>
          <a:xfrm>
            <a:off x="7803511" y="1651000"/>
            <a:ext cx="128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Endschalter</a:t>
            </a:r>
            <a:endParaRPr lang="de-CH" dirty="0"/>
          </a:p>
        </p:txBody>
      </p:sp>
      <p:sp>
        <p:nvSpPr>
          <p:cNvPr id="26" name="Textfeld 25"/>
          <p:cNvSpPr txBox="1"/>
          <p:nvPr/>
        </p:nvSpPr>
        <p:spPr>
          <a:xfrm>
            <a:off x="2742747" y="1563251"/>
            <a:ext cx="128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Endschalter</a:t>
            </a: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5409249" y="1116568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«Mund»</a:t>
            </a:r>
            <a:endParaRPr lang="de-CH" dirty="0"/>
          </a:p>
        </p:txBody>
      </p:sp>
      <p:sp>
        <p:nvSpPr>
          <p:cNvPr id="7" name="Textfeld 6"/>
          <p:cNvSpPr txBox="1"/>
          <p:nvPr/>
        </p:nvSpPr>
        <p:spPr>
          <a:xfrm>
            <a:off x="101600" y="0"/>
            <a:ext cx="74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Skizze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25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340100" y="127000"/>
            <a:ext cx="8331200" cy="33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CAMx.local</a:t>
            </a:r>
            <a:endParaRPr lang="de-CH" dirty="0"/>
          </a:p>
        </p:txBody>
      </p:sp>
      <p:sp>
        <p:nvSpPr>
          <p:cNvPr id="10" name="Abgerundetes Rechteck 9"/>
          <p:cNvSpPr/>
          <p:nvPr/>
        </p:nvSpPr>
        <p:spPr>
          <a:xfrm>
            <a:off x="342900" y="1381125"/>
            <a:ext cx="6299200" cy="3644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Camera</a:t>
            </a:r>
            <a:r>
              <a:rPr lang="de-CH" dirty="0" smtClean="0"/>
              <a:t> Stream</a:t>
            </a:r>
            <a:endParaRPr lang="de-CH" dirty="0"/>
          </a:p>
        </p:txBody>
      </p:sp>
      <p:sp>
        <p:nvSpPr>
          <p:cNvPr id="11" name="Ellipse 10"/>
          <p:cNvSpPr/>
          <p:nvPr/>
        </p:nvSpPr>
        <p:spPr>
          <a:xfrm>
            <a:off x="8001000" y="1765300"/>
            <a:ext cx="2552700" cy="2514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Ellipse 11"/>
          <p:cNvSpPr/>
          <p:nvPr/>
        </p:nvSpPr>
        <p:spPr>
          <a:xfrm>
            <a:off x="8299450" y="2054225"/>
            <a:ext cx="1955800" cy="1936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Joystick</a:t>
            </a:r>
            <a:endParaRPr lang="de-CH" dirty="0"/>
          </a:p>
        </p:txBody>
      </p:sp>
      <p:sp>
        <p:nvSpPr>
          <p:cNvPr id="15" name="Abgerundetes Rechteck 14"/>
          <p:cNvSpPr/>
          <p:nvPr/>
        </p:nvSpPr>
        <p:spPr>
          <a:xfrm>
            <a:off x="342900" y="5270501"/>
            <a:ext cx="11328400" cy="1244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Debug</a:t>
            </a:r>
            <a:r>
              <a:rPr lang="de-CH" dirty="0" smtClean="0"/>
              <a:t> Messages</a:t>
            </a:r>
            <a:endParaRPr lang="de-CH" dirty="0"/>
          </a:p>
        </p:txBody>
      </p:sp>
      <p:sp>
        <p:nvSpPr>
          <p:cNvPr id="17" name="Abgerundetes Rechteck 16"/>
          <p:cNvSpPr/>
          <p:nvPr/>
        </p:nvSpPr>
        <p:spPr>
          <a:xfrm>
            <a:off x="342900" y="677862"/>
            <a:ext cx="2997200" cy="48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Alphabot</a:t>
            </a:r>
            <a:r>
              <a:rPr lang="de-CH" dirty="0"/>
              <a:t> 2.0 </a:t>
            </a:r>
            <a:r>
              <a:rPr lang="de-CH" dirty="0" smtClean="0"/>
              <a:t>Control</a:t>
            </a:r>
            <a:endParaRPr lang="de-CH" dirty="0"/>
          </a:p>
        </p:txBody>
      </p:sp>
      <p:sp>
        <p:nvSpPr>
          <p:cNvPr id="18" name="Textfeld 17"/>
          <p:cNvSpPr txBox="1"/>
          <p:nvPr/>
        </p:nvSpPr>
        <p:spPr>
          <a:xfrm>
            <a:off x="11264900" y="5270501"/>
            <a:ext cx="3175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smtClean="0"/>
              <a:t>X</a:t>
            </a:r>
            <a:endParaRPr lang="de-CH" sz="2400" dirty="0"/>
          </a:p>
        </p:txBody>
      </p:sp>
      <p:sp>
        <p:nvSpPr>
          <p:cNvPr id="20" name="Textfeld 19"/>
          <p:cNvSpPr txBox="1"/>
          <p:nvPr/>
        </p:nvSpPr>
        <p:spPr>
          <a:xfrm>
            <a:off x="127000" y="127000"/>
            <a:ext cx="1454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Website Auto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49296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/>
          <p:cNvCxnSpPr/>
          <p:nvPr/>
        </p:nvCxnSpPr>
        <p:spPr>
          <a:xfrm>
            <a:off x="406400" y="3755020"/>
            <a:ext cx="1143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2679700" y="2070100"/>
            <a:ext cx="40513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Ellipse 5"/>
          <p:cNvSpPr/>
          <p:nvPr/>
        </p:nvSpPr>
        <p:spPr>
          <a:xfrm>
            <a:off x="3149600" y="2743200"/>
            <a:ext cx="444500" cy="431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Ellipse 6"/>
          <p:cNvSpPr/>
          <p:nvPr/>
        </p:nvSpPr>
        <p:spPr>
          <a:xfrm>
            <a:off x="5651500" y="2743200"/>
            <a:ext cx="419100" cy="4127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/>
          <p:cNvSpPr/>
          <p:nvPr/>
        </p:nvSpPr>
        <p:spPr>
          <a:xfrm rot="594765">
            <a:off x="2665522" y="3934910"/>
            <a:ext cx="394970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/>
          <p:cNvSpPr/>
          <p:nvPr/>
        </p:nvSpPr>
        <p:spPr>
          <a:xfrm>
            <a:off x="5981700" y="3755020"/>
            <a:ext cx="8890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/>
          <p:cNvSpPr/>
          <p:nvPr/>
        </p:nvSpPr>
        <p:spPr>
          <a:xfrm>
            <a:off x="8737600" y="2041686"/>
            <a:ext cx="1028700" cy="1003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Ellipse 17"/>
          <p:cNvSpPr/>
          <p:nvPr/>
        </p:nvSpPr>
        <p:spPr>
          <a:xfrm>
            <a:off x="9042400" y="2333786"/>
            <a:ext cx="419100" cy="4127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Ellipse 18"/>
          <p:cNvSpPr/>
          <p:nvPr/>
        </p:nvSpPr>
        <p:spPr>
          <a:xfrm>
            <a:off x="9918700" y="2041686"/>
            <a:ext cx="1028700" cy="1003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Ellipse 19"/>
          <p:cNvSpPr/>
          <p:nvPr/>
        </p:nvSpPr>
        <p:spPr>
          <a:xfrm>
            <a:off x="10223500" y="2333786"/>
            <a:ext cx="419100" cy="4127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Ellipse 20"/>
          <p:cNvSpPr/>
          <p:nvPr/>
        </p:nvSpPr>
        <p:spPr>
          <a:xfrm>
            <a:off x="4391244" y="1266986"/>
            <a:ext cx="1028700" cy="1003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Ellipse 21"/>
          <p:cNvSpPr/>
          <p:nvPr/>
        </p:nvSpPr>
        <p:spPr>
          <a:xfrm>
            <a:off x="4696044" y="1559086"/>
            <a:ext cx="419100" cy="4127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Ellipse 22"/>
          <p:cNvSpPr/>
          <p:nvPr/>
        </p:nvSpPr>
        <p:spPr>
          <a:xfrm>
            <a:off x="5572344" y="1266986"/>
            <a:ext cx="1028700" cy="1003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Ellipse 23"/>
          <p:cNvSpPr/>
          <p:nvPr/>
        </p:nvSpPr>
        <p:spPr>
          <a:xfrm>
            <a:off x="5877144" y="1559086"/>
            <a:ext cx="419100" cy="4127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Ellipse 24"/>
          <p:cNvSpPr/>
          <p:nvPr/>
        </p:nvSpPr>
        <p:spPr>
          <a:xfrm>
            <a:off x="1660744" y="1266986"/>
            <a:ext cx="1028700" cy="1003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Ellipse 25"/>
          <p:cNvSpPr/>
          <p:nvPr/>
        </p:nvSpPr>
        <p:spPr>
          <a:xfrm>
            <a:off x="1965544" y="1559086"/>
            <a:ext cx="419100" cy="4127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Ellipse 26"/>
          <p:cNvSpPr/>
          <p:nvPr/>
        </p:nvSpPr>
        <p:spPr>
          <a:xfrm>
            <a:off x="2841844" y="1266986"/>
            <a:ext cx="1028700" cy="1003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Ellipse 27"/>
          <p:cNvSpPr/>
          <p:nvPr/>
        </p:nvSpPr>
        <p:spPr>
          <a:xfrm>
            <a:off x="3146644" y="1559086"/>
            <a:ext cx="419100" cy="4127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442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Breitbild</PresentationFormat>
  <Paragraphs>67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Alphabot 2.0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PSI - Paul Scherrer 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Alphabot 2.0</dc:title>
  <dc:creator>Piqué Noah</dc:creator>
  <cp:lastModifiedBy>Piqué Noah</cp:lastModifiedBy>
  <cp:revision>13</cp:revision>
  <dcterms:created xsi:type="dcterms:W3CDTF">2019-11-29T13:51:46Z</dcterms:created>
  <dcterms:modified xsi:type="dcterms:W3CDTF">2019-12-09T15:31:42Z</dcterms:modified>
</cp:coreProperties>
</file>