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95" autoAdjust="0"/>
    <p:restoredTop sz="94660"/>
  </p:normalViewPr>
  <p:slideViewPr>
    <p:cSldViewPr snapToGrid="0">
      <p:cViewPr>
        <p:scale>
          <a:sx n="100" d="100"/>
          <a:sy n="100" d="100"/>
        </p:scale>
        <p:origin x="-170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0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0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4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25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8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1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7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35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4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9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12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E327-26E4-4835-8625-2A04F5B4A030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511D-F18C-41E3-8643-ADFE0B0D02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5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1500" y="6985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Batterie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571500" y="20447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USB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159000" y="2044700"/>
            <a:ext cx="1193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Speisung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29870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USB </a:t>
            </a:r>
            <a:r>
              <a:rPr lang="de-CH" dirty="0" err="1" smtClean="0"/>
              <a:t>to</a:t>
            </a:r>
            <a:r>
              <a:rPr lang="de-CH" dirty="0" smtClean="0"/>
              <a:t> UART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3949700" y="20447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ATmega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94970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Wroom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5600700" y="2692400"/>
            <a:ext cx="1193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Voltage</a:t>
            </a:r>
            <a:r>
              <a:rPr lang="de-CH" dirty="0" smtClean="0"/>
              <a:t> </a:t>
            </a:r>
            <a:r>
              <a:rPr lang="de-CH" dirty="0" err="1" smtClean="0"/>
              <a:t>Translator</a:t>
            </a:r>
            <a:endParaRPr lang="de-CH" dirty="0"/>
          </a:p>
        </p:txBody>
      </p:sp>
      <p:cxnSp>
        <p:nvCxnSpPr>
          <p:cNvPr id="14" name="Gerade Verbindung mit Pfeil 13"/>
          <p:cNvCxnSpPr>
            <a:stCxn id="3" idx="3"/>
            <a:endCxn id="4" idx="1"/>
          </p:cNvCxnSpPr>
          <p:nvPr/>
        </p:nvCxnSpPr>
        <p:spPr>
          <a:xfrm>
            <a:off x="1562100" y="25019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3"/>
            <a:endCxn id="7" idx="1"/>
          </p:cNvCxnSpPr>
          <p:nvPr/>
        </p:nvCxnSpPr>
        <p:spPr>
          <a:xfrm>
            <a:off x="3213100" y="3886200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r Verbinder 28"/>
          <p:cNvCxnSpPr>
            <a:stCxn id="2" idx="3"/>
            <a:endCxn id="4" idx="0"/>
          </p:cNvCxnSpPr>
          <p:nvPr/>
        </p:nvCxnSpPr>
        <p:spPr>
          <a:xfrm>
            <a:off x="1562100" y="1155700"/>
            <a:ext cx="1193800" cy="8890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3" idx="2"/>
            <a:endCxn id="5" idx="1"/>
          </p:cNvCxnSpPr>
          <p:nvPr/>
        </p:nvCxnSpPr>
        <p:spPr>
          <a:xfrm rot="16200000" flipH="1">
            <a:off x="1219200" y="2806700"/>
            <a:ext cx="927100" cy="123190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r Verbinder 35"/>
          <p:cNvCxnSpPr>
            <a:stCxn id="5" idx="3"/>
            <a:endCxn id="6" idx="1"/>
          </p:cNvCxnSpPr>
          <p:nvPr/>
        </p:nvCxnSpPr>
        <p:spPr>
          <a:xfrm flipV="1">
            <a:off x="3213100" y="2501900"/>
            <a:ext cx="736600" cy="13843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7" idx="3"/>
            <a:endCxn id="8" idx="2"/>
          </p:cNvCxnSpPr>
          <p:nvPr/>
        </p:nvCxnSpPr>
        <p:spPr>
          <a:xfrm flipV="1">
            <a:off x="4864100" y="3606800"/>
            <a:ext cx="1333500" cy="279400"/>
          </a:xfrm>
          <a:prstGeom prst="bentConnector2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6" idx="3"/>
            <a:endCxn id="8" idx="0"/>
          </p:cNvCxnSpPr>
          <p:nvPr/>
        </p:nvCxnSpPr>
        <p:spPr>
          <a:xfrm>
            <a:off x="4864100" y="2501900"/>
            <a:ext cx="1333500" cy="190500"/>
          </a:xfrm>
          <a:prstGeom prst="bentConnector2">
            <a:avLst/>
          </a:prstGeom>
          <a:ln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6794500" y="673100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Piezo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6794500" y="1295400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Ultraschall</a:t>
            </a:r>
            <a:endParaRPr lang="de-CH" dirty="0"/>
          </a:p>
        </p:txBody>
      </p:sp>
      <p:sp>
        <p:nvSpPr>
          <p:cNvPr id="47" name="Rechteck 46"/>
          <p:cNvSpPr/>
          <p:nvPr/>
        </p:nvSpPr>
        <p:spPr>
          <a:xfrm>
            <a:off x="6794500" y="38100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WS2812b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6794500" y="1917700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I2C</a:t>
            </a:r>
            <a:endParaRPr lang="de-CH" dirty="0"/>
          </a:p>
        </p:txBody>
      </p:sp>
      <p:cxnSp>
        <p:nvCxnSpPr>
          <p:cNvPr id="50" name="Gewinkelter Verbinder 49"/>
          <p:cNvCxnSpPr>
            <a:stCxn id="8" idx="0"/>
            <a:endCxn id="48" idx="1"/>
          </p:cNvCxnSpPr>
          <p:nvPr/>
        </p:nvCxnSpPr>
        <p:spPr>
          <a:xfrm rot="5400000" flipH="1" flipV="1">
            <a:off x="6223000" y="2120900"/>
            <a:ext cx="546100" cy="5969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r Verbinder 52"/>
          <p:cNvCxnSpPr>
            <a:endCxn id="46" idx="1"/>
          </p:cNvCxnSpPr>
          <p:nvPr/>
        </p:nvCxnSpPr>
        <p:spPr>
          <a:xfrm rot="5400000" flipH="1" flipV="1">
            <a:off x="6184900" y="1536700"/>
            <a:ext cx="622300" cy="5969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endCxn id="45" idx="1"/>
          </p:cNvCxnSpPr>
          <p:nvPr/>
        </p:nvCxnSpPr>
        <p:spPr>
          <a:xfrm rot="5400000" flipH="1" flipV="1">
            <a:off x="6184900" y="914400"/>
            <a:ext cx="622300" cy="5969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r Verbinder 59"/>
          <p:cNvCxnSpPr>
            <a:endCxn id="47" idx="1"/>
          </p:cNvCxnSpPr>
          <p:nvPr/>
        </p:nvCxnSpPr>
        <p:spPr>
          <a:xfrm rot="5400000" flipH="1" flipV="1">
            <a:off x="6172200" y="292100"/>
            <a:ext cx="647700" cy="5969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6794500" y="4241800"/>
            <a:ext cx="134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I/O Expander 1</a:t>
            </a:r>
            <a:endParaRPr lang="de-CH" dirty="0"/>
          </a:p>
        </p:txBody>
      </p:sp>
      <p:sp>
        <p:nvSpPr>
          <p:cNvPr id="72" name="Rechteck 71"/>
          <p:cNvSpPr/>
          <p:nvPr/>
        </p:nvSpPr>
        <p:spPr>
          <a:xfrm>
            <a:off x="6794500" y="5435600"/>
            <a:ext cx="134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I/O Expander 2</a:t>
            </a:r>
            <a:endParaRPr lang="de-CH" dirty="0"/>
          </a:p>
        </p:txBody>
      </p:sp>
      <p:cxnSp>
        <p:nvCxnSpPr>
          <p:cNvPr id="74" name="Gewinkelter Verbinder 73"/>
          <p:cNvCxnSpPr>
            <a:endCxn id="71" idx="1"/>
          </p:cNvCxnSpPr>
          <p:nvPr/>
        </p:nvCxnSpPr>
        <p:spPr>
          <a:xfrm rot="16200000" flipH="1">
            <a:off x="6238875" y="4143375"/>
            <a:ext cx="812800" cy="29845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r Verbinder 76"/>
          <p:cNvCxnSpPr>
            <a:endCxn id="72" idx="1"/>
          </p:cNvCxnSpPr>
          <p:nvPr/>
        </p:nvCxnSpPr>
        <p:spPr>
          <a:xfrm rot="16200000" flipH="1">
            <a:off x="6048375" y="5146675"/>
            <a:ext cx="1193800" cy="29845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8667750" y="5435597"/>
            <a:ext cx="13462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Motor</a:t>
            </a:r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8667750" y="5753099"/>
            <a:ext cx="13462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Low-Bat</a:t>
            </a:r>
            <a:endParaRPr lang="de-CH" dirty="0"/>
          </a:p>
        </p:txBody>
      </p:sp>
      <p:sp>
        <p:nvSpPr>
          <p:cNvPr id="81" name="Rechteck 80"/>
          <p:cNvSpPr/>
          <p:nvPr/>
        </p:nvSpPr>
        <p:spPr>
          <a:xfrm>
            <a:off x="8667750" y="6070600"/>
            <a:ext cx="134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Mund/  Endschalter</a:t>
            </a:r>
            <a:endParaRPr lang="de-CH" dirty="0"/>
          </a:p>
        </p:txBody>
      </p:sp>
      <p:sp>
        <p:nvSpPr>
          <p:cNvPr id="83" name="Rechteck 82"/>
          <p:cNvSpPr/>
          <p:nvPr/>
        </p:nvSpPr>
        <p:spPr>
          <a:xfrm>
            <a:off x="8667750" y="4241799"/>
            <a:ext cx="13462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Taster</a:t>
            </a:r>
            <a:endParaRPr lang="de-CH" dirty="0"/>
          </a:p>
        </p:txBody>
      </p:sp>
      <p:sp>
        <p:nvSpPr>
          <p:cNvPr id="84" name="Rechteck 83"/>
          <p:cNvSpPr/>
          <p:nvPr/>
        </p:nvSpPr>
        <p:spPr>
          <a:xfrm>
            <a:off x="8667750" y="4559299"/>
            <a:ext cx="13462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IR-Sender</a:t>
            </a:r>
            <a:endParaRPr lang="de-CH" dirty="0"/>
          </a:p>
        </p:txBody>
      </p:sp>
      <p:sp>
        <p:nvSpPr>
          <p:cNvPr id="85" name="Rechteck 84"/>
          <p:cNvSpPr/>
          <p:nvPr/>
        </p:nvSpPr>
        <p:spPr>
          <a:xfrm>
            <a:off x="8667750" y="4876799"/>
            <a:ext cx="13462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DIP-Switch</a:t>
            </a:r>
            <a:endParaRPr lang="de-CH" dirty="0"/>
          </a:p>
        </p:txBody>
      </p:sp>
      <p:cxnSp>
        <p:nvCxnSpPr>
          <p:cNvPr id="90" name="Gewinkelter Verbinder 89"/>
          <p:cNvCxnSpPr>
            <a:stCxn id="84" idx="1"/>
            <a:endCxn id="71" idx="3"/>
          </p:cNvCxnSpPr>
          <p:nvPr/>
        </p:nvCxnSpPr>
        <p:spPr>
          <a:xfrm rot="10800000" flipV="1">
            <a:off x="8140700" y="4698998"/>
            <a:ext cx="527050" cy="1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r Verbinder 93"/>
          <p:cNvCxnSpPr>
            <a:stCxn id="83" idx="1"/>
          </p:cNvCxnSpPr>
          <p:nvPr/>
        </p:nvCxnSpPr>
        <p:spPr>
          <a:xfrm rot="10800000" flipV="1">
            <a:off x="8140700" y="4381499"/>
            <a:ext cx="527050" cy="139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r Verbinder 96"/>
          <p:cNvCxnSpPr>
            <a:stCxn id="85" idx="1"/>
          </p:cNvCxnSpPr>
          <p:nvPr/>
        </p:nvCxnSpPr>
        <p:spPr>
          <a:xfrm rot="10800000">
            <a:off x="8140700" y="4876799"/>
            <a:ext cx="527050" cy="139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r Verbinder 100"/>
          <p:cNvCxnSpPr>
            <a:stCxn id="79" idx="1"/>
          </p:cNvCxnSpPr>
          <p:nvPr/>
        </p:nvCxnSpPr>
        <p:spPr>
          <a:xfrm rot="10800000" flipV="1">
            <a:off x="8140700" y="5575297"/>
            <a:ext cx="527050" cy="139700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r Verbinder 103"/>
          <p:cNvCxnSpPr>
            <a:stCxn id="80" idx="1"/>
            <a:endCxn id="72" idx="3"/>
          </p:cNvCxnSpPr>
          <p:nvPr/>
        </p:nvCxnSpPr>
        <p:spPr>
          <a:xfrm rot="10800000" flipV="1">
            <a:off x="8140700" y="5892798"/>
            <a:ext cx="527050" cy="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r Verbinder 107"/>
          <p:cNvCxnSpPr>
            <a:stCxn id="81" idx="1"/>
          </p:cNvCxnSpPr>
          <p:nvPr/>
        </p:nvCxnSpPr>
        <p:spPr>
          <a:xfrm rot="10800000">
            <a:off x="8140700" y="6070600"/>
            <a:ext cx="527050" cy="304800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8667750" y="1290412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Umgebung</a:t>
            </a:r>
            <a:endParaRPr lang="de-CH" dirty="0"/>
          </a:p>
        </p:txBody>
      </p:sp>
      <p:sp>
        <p:nvSpPr>
          <p:cNvPr id="113" name="Rechteck 112"/>
          <p:cNvSpPr/>
          <p:nvPr/>
        </p:nvSpPr>
        <p:spPr>
          <a:xfrm>
            <a:off x="8667750" y="1910897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Bewegung</a:t>
            </a:r>
            <a:endParaRPr lang="de-CH" dirty="0"/>
          </a:p>
        </p:txBody>
      </p:sp>
      <p:cxnSp>
        <p:nvCxnSpPr>
          <p:cNvPr id="134" name="Gewinkelter Verbinder 133"/>
          <p:cNvCxnSpPr>
            <a:endCxn id="113" idx="1"/>
          </p:cNvCxnSpPr>
          <p:nvPr/>
        </p:nvCxnSpPr>
        <p:spPr>
          <a:xfrm flipV="1">
            <a:off x="6197600" y="2139497"/>
            <a:ext cx="2470150" cy="1746703"/>
          </a:xfrm>
          <a:prstGeom prst="bentConnector3">
            <a:avLst>
              <a:gd name="adj1" fmla="val 90103"/>
            </a:avLst>
          </a:prstGeom>
          <a:ln>
            <a:solidFill>
              <a:srgbClr val="7030A0"/>
            </a:solidFill>
            <a:headEnd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winkelter Verbinder 142"/>
          <p:cNvCxnSpPr>
            <a:endCxn id="112" idx="1"/>
          </p:cNvCxnSpPr>
          <p:nvPr/>
        </p:nvCxnSpPr>
        <p:spPr>
          <a:xfrm rot="5400000" flipH="1" flipV="1">
            <a:off x="8092056" y="1847059"/>
            <a:ext cx="903740" cy="247647"/>
          </a:xfrm>
          <a:prstGeom prst="bentConnector2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162"/>
          <p:cNvSpPr/>
          <p:nvPr/>
        </p:nvSpPr>
        <p:spPr>
          <a:xfrm>
            <a:off x="4573808" y="38100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Test-LED</a:t>
            </a:r>
            <a:endParaRPr lang="de-CH" dirty="0"/>
          </a:p>
        </p:txBody>
      </p:sp>
      <p:sp>
        <p:nvSpPr>
          <p:cNvPr id="164" name="Rechteck 163"/>
          <p:cNvSpPr/>
          <p:nvPr/>
        </p:nvSpPr>
        <p:spPr>
          <a:xfrm>
            <a:off x="4573808" y="672988"/>
            <a:ext cx="1346200" cy="61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IR-Empfänger</a:t>
            </a:r>
            <a:endParaRPr lang="de-CH" dirty="0"/>
          </a:p>
        </p:txBody>
      </p:sp>
      <p:sp>
        <p:nvSpPr>
          <p:cNvPr id="165" name="Rechteck 164"/>
          <p:cNvSpPr/>
          <p:nvPr/>
        </p:nvSpPr>
        <p:spPr>
          <a:xfrm>
            <a:off x="4573808" y="1471050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Lichtsensor</a:t>
            </a:r>
            <a:endParaRPr lang="de-CH" dirty="0"/>
          </a:p>
        </p:txBody>
      </p:sp>
      <p:cxnSp>
        <p:nvCxnSpPr>
          <p:cNvPr id="167" name="Gewinkelter Verbinder 166"/>
          <p:cNvCxnSpPr>
            <a:stCxn id="6" idx="0"/>
            <a:endCxn id="165" idx="1"/>
          </p:cNvCxnSpPr>
          <p:nvPr/>
        </p:nvCxnSpPr>
        <p:spPr>
          <a:xfrm rot="5400000" flipH="1" flipV="1">
            <a:off x="4317829" y="1788721"/>
            <a:ext cx="345050" cy="166908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winkelter Verbinder 169"/>
          <p:cNvCxnSpPr>
            <a:endCxn id="164" idx="1"/>
          </p:cNvCxnSpPr>
          <p:nvPr/>
        </p:nvCxnSpPr>
        <p:spPr>
          <a:xfrm rot="5400000" flipH="1" flipV="1">
            <a:off x="4131379" y="1257221"/>
            <a:ext cx="717950" cy="166908"/>
          </a:xfrm>
          <a:prstGeom prst="bentConnector2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r Verbinder 172"/>
          <p:cNvCxnSpPr>
            <a:endCxn id="163" idx="1"/>
          </p:cNvCxnSpPr>
          <p:nvPr/>
        </p:nvCxnSpPr>
        <p:spPr>
          <a:xfrm rot="5400000" flipH="1" flipV="1">
            <a:off x="4132854" y="540746"/>
            <a:ext cx="715000" cy="1669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4573808" y="5905478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Test-LED</a:t>
            </a:r>
            <a:endParaRPr lang="de-CH" dirty="0"/>
          </a:p>
        </p:txBody>
      </p:sp>
      <p:sp>
        <p:nvSpPr>
          <p:cNvPr id="176" name="Rechteck 175"/>
          <p:cNvSpPr/>
          <p:nvPr/>
        </p:nvSpPr>
        <p:spPr>
          <a:xfrm>
            <a:off x="4573808" y="5105286"/>
            <a:ext cx="1346200" cy="61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IR-Empfänger</a:t>
            </a:r>
            <a:endParaRPr lang="de-CH" dirty="0"/>
          </a:p>
        </p:txBody>
      </p:sp>
      <p:sp>
        <p:nvSpPr>
          <p:cNvPr id="177" name="Rechteck 176"/>
          <p:cNvSpPr/>
          <p:nvPr/>
        </p:nvSpPr>
        <p:spPr>
          <a:xfrm>
            <a:off x="4573808" y="4470398"/>
            <a:ext cx="134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Lichtsensor</a:t>
            </a:r>
            <a:endParaRPr lang="de-CH" dirty="0"/>
          </a:p>
        </p:txBody>
      </p:sp>
      <p:cxnSp>
        <p:nvCxnSpPr>
          <p:cNvPr id="179" name="Gewinkelter Verbinder 178"/>
          <p:cNvCxnSpPr>
            <a:stCxn id="7" idx="2"/>
            <a:endCxn id="177" idx="1"/>
          </p:cNvCxnSpPr>
          <p:nvPr/>
        </p:nvCxnSpPr>
        <p:spPr>
          <a:xfrm rot="16200000" flipH="1">
            <a:off x="4312555" y="4437745"/>
            <a:ext cx="355598" cy="166908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winkelter Verbinder 181"/>
          <p:cNvCxnSpPr>
            <a:endCxn id="176" idx="1"/>
          </p:cNvCxnSpPr>
          <p:nvPr/>
        </p:nvCxnSpPr>
        <p:spPr>
          <a:xfrm rot="16200000" flipH="1">
            <a:off x="4132854" y="4973044"/>
            <a:ext cx="715000" cy="166908"/>
          </a:xfrm>
          <a:prstGeom prst="bentConnector2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r Verbinder 184"/>
          <p:cNvCxnSpPr>
            <a:stCxn id="7" idx="2"/>
            <a:endCxn id="175" idx="1"/>
          </p:cNvCxnSpPr>
          <p:nvPr/>
        </p:nvCxnSpPr>
        <p:spPr>
          <a:xfrm rot="16200000" flipH="1">
            <a:off x="3595015" y="5155285"/>
            <a:ext cx="1790678" cy="1669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/>
          <p:cNvSpPr/>
          <p:nvPr/>
        </p:nvSpPr>
        <p:spPr>
          <a:xfrm>
            <a:off x="368300" y="4568788"/>
            <a:ext cx="1193800" cy="42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UART</a:t>
            </a:r>
            <a:endParaRPr lang="de-CH" dirty="0"/>
          </a:p>
        </p:txBody>
      </p:sp>
      <p:sp>
        <p:nvSpPr>
          <p:cNvPr id="188" name="Rechteck 187"/>
          <p:cNvSpPr/>
          <p:nvPr/>
        </p:nvSpPr>
        <p:spPr>
          <a:xfrm>
            <a:off x="368300" y="5612097"/>
            <a:ext cx="1193800" cy="42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</a:t>
            </a:r>
            <a:endParaRPr lang="de-CH" dirty="0"/>
          </a:p>
        </p:txBody>
      </p:sp>
      <p:sp>
        <p:nvSpPr>
          <p:cNvPr id="190" name="Rechteck 189"/>
          <p:cNvSpPr/>
          <p:nvPr/>
        </p:nvSpPr>
        <p:spPr>
          <a:xfrm>
            <a:off x="368300" y="6134078"/>
            <a:ext cx="1193800" cy="4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Speisung</a:t>
            </a:r>
            <a:endParaRPr lang="de-CH" dirty="0"/>
          </a:p>
        </p:txBody>
      </p:sp>
      <p:sp>
        <p:nvSpPr>
          <p:cNvPr id="191" name="Rechteck 190"/>
          <p:cNvSpPr/>
          <p:nvPr/>
        </p:nvSpPr>
        <p:spPr>
          <a:xfrm>
            <a:off x="368300" y="5090116"/>
            <a:ext cx="1193800" cy="42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I/O</a:t>
            </a:r>
            <a:endParaRPr lang="de-CH" dirty="0"/>
          </a:p>
        </p:txBody>
      </p:sp>
      <p:sp>
        <p:nvSpPr>
          <p:cNvPr id="192" name="Pfeil nach rechts 191"/>
          <p:cNvSpPr/>
          <p:nvPr/>
        </p:nvSpPr>
        <p:spPr>
          <a:xfrm>
            <a:off x="25402" y="2252671"/>
            <a:ext cx="546098" cy="439729"/>
          </a:xfrm>
          <a:prstGeom prst="rightArrow">
            <a:avLst>
              <a:gd name="adj1" fmla="val 50000"/>
              <a:gd name="adj2" fmla="val 44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3" name="Rechteck 192"/>
          <p:cNvSpPr/>
          <p:nvPr/>
        </p:nvSpPr>
        <p:spPr>
          <a:xfrm>
            <a:off x="376458" y="4043595"/>
            <a:ext cx="1193800" cy="4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Serial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222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Deubelbeiss Melvin</dc:creator>
  <cp:lastModifiedBy>Deubelbeiss Melvin</cp:lastModifiedBy>
  <cp:revision>19</cp:revision>
  <dcterms:created xsi:type="dcterms:W3CDTF">2019-12-17T11:56:45Z</dcterms:created>
  <dcterms:modified xsi:type="dcterms:W3CDTF">2019-12-17T12:43:08Z</dcterms:modified>
</cp:coreProperties>
</file>