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4"/>
  </p:sldMasterIdLst>
  <p:notesMasterIdLst>
    <p:notesMasterId r:id="rId15"/>
  </p:notesMasterIdLst>
  <p:sldIdLst>
    <p:sldId id="256" r:id="rId5"/>
    <p:sldId id="258" r:id="rId6"/>
    <p:sldId id="259" r:id="rId7"/>
    <p:sldId id="260" r:id="rId8"/>
    <p:sldId id="307" r:id="rId9"/>
    <p:sldId id="308" r:id="rId10"/>
    <p:sldId id="309" r:id="rId11"/>
    <p:sldId id="310" r:id="rId12"/>
    <p:sldId id="311" r:id="rId13"/>
    <p:sldId id="312" r:id="rId14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6"/>
      <p:bold r:id="rId17"/>
      <p:italic r:id="rId18"/>
      <p:boldItalic r:id="rId19"/>
    </p:embeddedFont>
    <p:embeddedFont>
      <p:font typeface="Merriweather Black" panose="00000A00000000000000" pitchFamily="2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ong Thanh" initials="LT" lastIdx="1" clrIdx="0">
    <p:extLst>
      <p:ext uri="{19B8F6BF-5375-455C-9EA6-DF929625EA0E}">
        <p15:presenceInfo xmlns:p15="http://schemas.microsoft.com/office/powerpoint/2012/main" userId="Luong Than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54BF9-9424-4739-A756-DFC1BC268CFD}" v="4" dt="2024-06-06T19:18:17.077"/>
    <p1510:client id="{92D4A222-11EA-BFBE-C939-6265A0AF12EF}" v="10" dt="2024-06-06T11:26:29.840"/>
    <p1510:client id="{C9122A31-4153-49CF-9DF6-B49BC7D86840}" v="343" dt="2024-06-06T13:01:14.719"/>
    <p1510:client id="{F1E373AE-CB10-9001-6C75-B9C32536F110}" v="384" dt="2024-06-06T18:17:24.731"/>
    <p1510:client id="{F822A8E0-71F4-46A3-B9D8-542B4ACE60F5}" v="674" dt="2024-06-06T14:39:46.243"/>
  </p1510:revLst>
</p1510:revInfo>
</file>

<file path=ppt/tableStyles.xml><?xml version="1.0" encoding="utf-8"?>
<a:tblStyleLst xmlns:a="http://schemas.openxmlformats.org/drawingml/2006/main" def="{7E5EC850-3F30-41AE-8608-FE9D8FE5FCA6}">
  <a:tblStyle styleId="{7E5EC850-3F30-41AE-8608-FE9D8FE5F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ong Thanh" userId="ede28f8d-e0d3-414b-9ded-51356dd7ad07" providerId="ADAL" clId="{F822A8E0-71F4-46A3-B9D8-542B4ACE60F5}"/>
    <pc:docChg chg="undo redo custSel addSld delSld modSld sldOrd delMainMaster">
      <pc:chgData name="Luong Thanh" userId="ede28f8d-e0d3-414b-9ded-51356dd7ad07" providerId="ADAL" clId="{F822A8E0-71F4-46A3-B9D8-542B4ACE60F5}" dt="2024-06-06T17:42:25.033" v="777" actId="5793"/>
      <pc:docMkLst>
        <pc:docMk/>
      </pc:docMkLst>
      <pc:sldChg chg="modSp mod">
        <pc:chgData name="Luong Thanh" userId="ede28f8d-e0d3-414b-9ded-51356dd7ad07" providerId="ADAL" clId="{F822A8E0-71F4-46A3-B9D8-542B4ACE60F5}" dt="2024-06-06T11:28:58.878" v="103" actId="1076"/>
        <pc:sldMkLst>
          <pc:docMk/>
          <pc:sldMk cId="0" sldId="256"/>
        </pc:sldMkLst>
        <pc:spChg chg="mod">
          <ac:chgData name="Luong Thanh" userId="ede28f8d-e0d3-414b-9ded-51356dd7ad07" providerId="ADAL" clId="{F822A8E0-71F4-46A3-B9D8-542B4ACE60F5}" dt="2024-06-06T11:25:59.904" v="91" actId="20577"/>
          <ac:spMkLst>
            <pc:docMk/>
            <pc:sldMk cId="0" sldId="256"/>
            <ac:spMk id="1334" creationId="{00000000-0000-0000-0000-000000000000}"/>
          </ac:spMkLst>
        </pc:spChg>
        <pc:spChg chg="mod">
          <ac:chgData name="Luong Thanh" userId="ede28f8d-e0d3-414b-9ded-51356dd7ad07" providerId="ADAL" clId="{F822A8E0-71F4-46A3-B9D8-542B4ACE60F5}" dt="2024-06-06T11:28:58.878" v="103" actId="1076"/>
          <ac:spMkLst>
            <pc:docMk/>
            <pc:sldMk cId="0" sldId="256"/>
            <ac:spMk id="1335" creationId="{00000000-0000-0000-0000-000000000000}"/>
          </ac:spMkLst>
        </pc:spChg>
      </pc:sldChg>
      <pc:sldChg chg="del">
        <pc:chgData name="Luong Thanh" userId="ede28f8d-e0d3-414b-9ded-51356dd7ad07" providerId="ADAL" clId="{F822A8E0-71F4-46A3-B9D8-542B4ACE60F5}" dt="2024-06-06T11:31:56.274" v="104" actId="47"/>
        <pc:sldMkLst>
          <pc:docMk/>
          <pc:sldMk cId="0" sldId="257"/>
        </pc:sldMkLst>
      </pc:sldChg>
      <pc:sldChg chg="addSp delSp modSp mod">
        <pc:chgData name="Luong Thanh" userId="ede28f8d-e0d3-414b-9ded-51356dd7ad07" providerId="ADAL" clId="{F822A8E0-71F4-46A3-B9D8-542B4ACE60F5}" dt="2024-06-06T13:03:48.148" v="714" actId="20577"/>
        <pc:sldMkLst>
          <pc:docMk/>
          <pc:sldMk cId="0" sldId="258"/>
        </pc:sldMkLst>
        <pc:spChg chg="add del mod">
          <ac:chgData name="Luong Thanh" userId="ede28f8d-e0d3-414b-9ded-51356dd7ad07" providerId="ADAL" clId="{F822A8E0-71F4-46A3-B9D8-542B4ACE60F5}" dt="2024-06-06T11:35:13.557" v="120" actId="478"/>
          <ac:spMkLst>
            <pc:docMk/>
            <pc:sldMk cId="0" sldId="258"/>
            <ac:spMk id="3" creationId="{4784917E-33F0-4EBE-A0A6-6CA934B4BEE3}"/>
          </ac:spMkLst>
        </pc:spChg>
        <pc:spChg chg="add del mod">
          <ac:chgData name="Luong Thanh" userId="ede28f8d-e0d3-414b-9ded-51356dd7ad07" providerId="ADAL" clId="{F822A8E0-71F4-46A3-B9D8-542B4ACE60F5}" dt="2024-06-06T11:35:51.820" v="144" actId="478"/>
          <ac:spMkLst>
            <pc:docMk/>
            <pc:sldMk cId="0" sldId="258"/>
            <ac:spMk id="5" creationId="{F74C395D-C37F-4CE9-AA65-BD9C5E161D73}"/>
          </ac:spMkLst>
        </pc:spChg>
        <pc:spChg chg="add del mod">
          <ac:chgData name="Luong Thanh" userId="ede28f8d-e0d3-414b-9ded-51356dd7ad07" providerId="ADAL" clId="{F822A8E0-71F4-46A3-B9D8-542B4ACE60F5}" dt="2024-06-06T11:36:36.237" v="165" actId="478"/>
          <ac:spMkLst>
            <pc:docMk/>
            <pc:sldMk cId="0" sldId="258"/>
            <ac:spMk id="7" creationId="{969E7BEF-DBF1-4789-8F54-ACF08FE7CFB5}"/>
          </ac:spMkLst>
        </pc:spChg>
        <pc:spChg chg="add del mod">
          <ac:chgData name="Luong Thanh" userId="ede28f8d-e0d3-414b-9ded-51356dd7ad07" providerId="ADAL" clId="{F822A8E0-71F4-46A3-B9D8-542B4ACE60F5}" dt="2024-06-06T11:37:05.386" v="201" actId="478"/>
          <ac:spMkLst>
            <pc:docMk/>
            <pc:sldMk cId="0" sldId="258"/>
            <ac:spMk id="9" creationId="{868D053D-D8FF-48F6-B270-33D4A7AE43DC}"/>
          </ac:spMkLst>
        </pc:spChg>
        <pc:spChg chg="add del mod">
          <ac:chgData name="Luong Thanh" userId="ede28f8d-e0d3-414b-9ded-51356dd7ad07" providerId="ADAL" clId="{F822A8E0-71F4-46A3-B9D8-542B4ACE60F5}" dt="2024-06-06T11:37:14.088" v="203" actId="478"/>
          <ac:spMkLst>
            <pc:docMk/>
            <pc:sldMk cId="0" sldId="258"/>
            <ac:spMk id="11" creationId="{D3596797-9E01-4D34-BDFD-3A60D72A30F7}"/>
          </ac:spMkLst>
        </pc:spChg>
        <pc:spChg chg="add del mod">
          <ac:chgData name="Luong Thanh" userId="ede28f8d-e0d3-414b-9ded-51356dd7ad07" providerId="ADAL" clId="{F822A8E0-71F4-46A3-B9D8-542B4ACE60F5}" dt="2024-06-06T11:37:14.088" v="203" actId="478"/>
          <ac:spMkLst>
            <pc:docMk/>
            <pc:sldMk cId="0" sldId="258"/>
            <ac:spMk id="13" creationId="{9AE5DDDD-D209-4A3A-8D7D-71CD1DAA2C53}"/>
          </ac:spMkLst>
        </pc:spChg>
        <pc:spChg chg="add del mod">
          <ac:chgData name="Luong Thanh" userId="ede28f8d-e0d3-414b-9ded-51356dd7ad07" providerId="ADAL" clId="{F822A8E0-71F4-46A3-B9D8-542B4ACE60F5}" dt="2024-06-06T11:37:14.088" v="203" actId="478"/>
          <ac:spMkLst>
            <pc:docMk/>
            <pc:sldMk cId="0" sldId="258"/>
            <ac:spMk id="15" creationId="{37F0733B-B790-4E7E-B88E-FC162C9B9FE7}"/>
          </ac:spMkLst>
        </pc:spChg>
        <pc:spChg chg="add del mod">
          <ac:chgData name="Luong Thanh" userId="ede28f8d-e0d3-414b-9ded-51356dd7ad07" providerId="ADAL" clId="{F822A8E0-71F4-46A3-B9D8-542B4ACE60F5}" dt="2024-06-06T11:37:14.088" v="203" actId="478"/>
          <ac:spMkLst>
            <pc:docMk/>
            <pc:sldMk cId="0" sldId="258"/>
            <ac:spMk id="17" creationId="{5B1628BB-7131-4597-970F-2BDA39081938}"/>
          </ac:spMkLst>
        </pc:spChg>
        <pc:spChg chg="add del mod">
          <ac:chgData name="Luong Thanh" userId="ede28f8d-e0d3-414b-9ded-51356dd7ad07" providerId="ADAL" clId="{F822A8E0-71F4-46A3-B9D8-542B4ACE60F5}" dt="2024-06-06T11:37:24.104" v="205" actId="478"/>
          <ac:spMkLst>
            <pc:docMk/>
            <pc:sldMk cId="0" sldId="258"/>
            <ac:spMk id="19" creationId="{5CFB353F-B05D-4797-991E-BB6F14890F23}"/>
          </ac:spMkLst>
        </pc:spChg>
        <pc:spChg chg="add del mod">
          <ac:chgData name="Luong Thanh" userId="ede28f8d-e0d3-414b-9ded-51356dd7ad07" providerId="ADAL" clId="{F822A8E0-71F4-46A3-B9D8-542B4ACE60F5}" dt="2024-06-06T11:37:24.104" v="205" actId="478"/>
          <ac:spMkLst>
            <pc:docMk/>
            <pc:sldMk cId="0" sldId="258"/>
            <ac:spMk id="21" creationId="{1321ADCA-F39F-4C6D-9DC0-9000E394749D}"/>
          </ac:spMkLst>
        </pc:spChg>
        <pc:spChg chg="add mod">
          <ac:chgData name="Luong Thanh" userId="ede28f8d-e0d3-414b-9ded-51356dd7ad07" providerId="ADAL" clId="{F822A8E0-71F4-46A3-B9D8-542B4ACE60F5}" dt="2024-06-06T11:37:45.826" v="211"/>
          <ac:spMkLst>
            <pc:docMk/>
            <pc:sldMk cId="0" sldId="258"/>
            <ac:spMk id="47" creationId="{2FB7F581-9C7C-432D-A9F3-473C46F006E1}"/>
          </ac:spMkLst>
        </pc:spChg>
        <pc:spChg chg="add mod">
          <ac:chgData name="Luong Thanh" userId="ede28f8d-e0d3-414b-9ded-51356dd7ad07" providerId="ADAL" clId="{F822A8E0-71F4-46A3-B9D8-542B4ACE60F5}" dt="2024-06-06T11:37:45.826" v="211"/>
          <ac:spMkLst>
            <pc:docMk/>
            <pc:sldMk cId="0" sldId="258"/>
            <ac:spMk id="48" creationId="{5CD40CC3-351D-46BE-A16B-E780F11C17D1}"/>
          </ac:spMkLst>
        </pc:spChg>
        <pc:spChg chg="mod ord">
          <ac:chgData name="Luong Thanh" userId="ede28f8d-e0d3-414b-9ded-51356dd7ad07" providerId="ADAL" clId="{F822A8E0-71F4-46A3-B9D8-542B4ACE60F5}" dt="2024-06-06T13:01:57.980" v="626" actId="255"/>
          <ac:spMkLst>
            <pc:docMk/>
            <pc:sldMk cId="0" sldId="258"/>
            <ac:spMk id="1364" creationId="{00000000-0000-0000-0000-000000000000}"/>
          </ac:spMkLst>
        </pc:spChg>
        <pc:spChg chg="del">
          <ac:chgData name="Luong Thanh" userId="ede28f8d-e0d3-414b-9ded-51356dd7ad07" providerId="ADAL" clId="{F822A8E0-71F4-46A3-B9D8-542B4ACE60F5}" dt="2024-06-06T11:37:17.655" v="204" actId="478"/>
          <ac:spMkLst>
            <pc:docMk/>
            <pc:sldMk cId="0" sldId="258"/>
            <ac:spMk id="1365" creationId="{00000000-0000-0000-0000-000000000000}"/>
          </ac:spMkLst>
        </pc:spChg>
        <pc:spChg chg="del">
          <ac:chgData name="Luong Thanh" userId="ede28f8d-e0d3-414b-9ded-51356dd7ad07" providerId="ADAL" clId="{F822A8E0-71F4-46A3-B9D8-542B4ACE60F5}" dt="2024-06-06T11:35:11.120" v="119" actId="478"/>
          <ac:spMkLst>
            <pc:docMk/>
            <pc:sldMk cId="0" sldId="258"/>
            <ac:spMk id="1366" creationId="{00000000-0000-0000-0000-000000000000}"/>
          </ac:spMkLst>
        </pc:spChg>
        <pc:spChg chg="del">
          <ac:chgData name="Luong Thanh" userId="ede28f8d-e0d3-414b-9ded-51356dd7ad07" providerId="ADAL" clId="{F822A8E0-71F4-46A3-B9D8-542B4ACE60F5}" dt="2024-06-06T11:37:03.878" v="200" actId="478"/>
          <ac:spMkLst>
            <pc:docMk/>
            <pc:sldMk cId="0" sldId="258"/>
            <ac:spMk id="1367" creationId="{00000000-0000-0000-0000-000000000000}"/>
          </ac:spMkLst>
        </pc:spChg>
        <pc:spChg chg="del">
          <ac:chgData name="Luong Thanh" userId="ede28f8d-e0d3-414b-9ded-51356dd7ad07" providerId="ADAL" clId="{F822A8E0-71F4-46A3-B9D8-542B4ACE60F5}" dt="2024-06-06T11:35:45.645" v="143" actId="478"/>
          <ac:spMkLst>
            <pc:docMk/>
            <pc:sldMk cId="0" sldId="258"/>
            <ac:spMk id="1368" creationId="{00000000-0000-0000-0000-000000000000}"/>
          </ac:spMkLst>
        </pc:spChg>
        <pc:spChg chg="mod ord">
          <ac:chgData name="Luong Thanh" userId="ede28f8d-e0d3-414b-9ded-51356dd7ad07" providerId="ADAL" clId="{F822A8E0-71F4-46A3-B9D8-542B4ACE60F5}" dt="2024-06-06T11:42:25.216" v="243" actId="1076"/>
          <ac:spMkLst>
            <pc:docMk/>
            <pc:sldMk cId="0" sldId="258"/>
            <ac:spMk id="1369" creationId="{00000000-0000-0000-0000-000000000000}"/>
          </ac:spMkLst>
        </pc:spChg>
        <pc:spChg chg="del">
          <ac:chgData name="Luong Thanh" userId="ede28f8d-e0d3-414b-9ded-51356dd7ad07" providerId="ADAL" clId="{F822A8E0-71F4-46A3-B9D8-542B4ACE60F5}" dt="2024-06-06T11:37:10.674" v="202" actId="478"/>
          <ac:spMkLst>
            <pc:docMk/>
            <pc:sldMk cId="0" sldId="258"/>
            <ac:spMk id="1370" creationId="{00000000-0000-0000-0000-000000000000}"/>
          </ac:spMkLst>
        </pc:spChg>
        <pc:spChg chg="mod ord">
          <ac:chgData name="Luong Thanh" userId="ede28f8d-e0d3-414b-9ded-51356dd7ad07" providerId="ADAL" clId="{F822A8E0-71F4-46A3-B9D8-542B4ACE60F5}" dt="2024-06-06T11:43:07.601" v="245" actId="1076"/>
          <ac:spMkLst>
            <pc:docMk/>
            <pc:sldMk cId="0" sldId="258"/>
            <ac:spMk id="1371" creationId="{00000000-0000-0000-0000-000000000000}"/>
          </ac:spMkLst>
        </pc:spChg>
        <pc:spChg chg="mod ord">
          <ac:chgData name="Luong Thanh" userId="ede28f8d-e0d3-414b-9ded-51356dd7ad07" providerId="ADAL" clId="{F822A8E0-71F4-46A3-B9D8-542B4ACE60F5}" dt="2024-06-06T11:43:07.601" v="245" actId="1076"/>
          <ac:spMkLst>
            <pc:docMk/>
            <pc:sldMk cId="0" sldId="258"/>
            <ac:spMk id="1372" creationId="{00000000-0000-0000-0000-000000000000}"/>
          </ac:spMkLst>
        </pc:spChg>
        <pc:spChg chg="del">
          <ac:chgData name="Luong Thanh" userId="ede28f8d-e0d3-414b-9ded-51356dd7ad07" providerId="ADAL" clId="{F822A8E0-71F4-46A3-B9D8-542B4ACE60F5}" dt="2024-06-06T11:37:10.674" v="202" actId="478"/>
          <ac:spMkLst>
            <pc:docMk/>
            <pc:sldMk cId="0" sldId="258"/>
            <ac:spMk id="1373" creationId="{00000000-0000-0000-0000-000000000000}"/>
          </ac:spMkLst>
        </pc:spChg>
        <pc:spChg chg="del">
          <ac:chgData name="Luong Thanh" userId="ede28f8d-e0d3-414b-9ded-51356dd7ad07" providerId="ADAL" clId="{F822A8E0-71F4-46A3-B9D8-542B4ACE60F5}" dt="2024-06-06T11:36:35.021" v="164" actId="478"/>
          <ac:spMkLst>
            <pc:docMk/>
            <pc:sldMk cId="0" sldId="258"/>
            <ac:spMk id="1374" creationId="{00000000-0000-0000-0000-000000000000}"/>
          </ac:spMkLst>
        </pc:spChg>
        <pc:spChg chg="del">
          <ac:chgData name="Luong Thanh" userId="ede28f8d-e0d3-414b-9ded-51356dd7ad07" providerId="ADAL" clId="{F822A8E0-71F4-46A3-B9D8-542B4ACE60F5}" dt="2024-06-06T11:37:10.674" v="202" actId="478"/>
          <ac:spMkLst>
            <pc:docMk/>
            <pc:sldMk cId="0" sldId="258"/>
            <ac:spMk id="1375" creationId="{00000000-0000-0000-0000-000000000000}"/>
          </ac:spMkLst>
        </pc:spChg>
        <pc:spChg chg="mod ord">
          <ac:chgData name="Luong Thanh" userId="ede28f8d-e0d3-414b-9ded-51356dd7ad07" providerId="ADAL" clId="{F822A8E0-71F4-46A3-B9D8-542B4ACE60F5}" dt="2024-06-06T11:42:25.216" v="243" actId="1076"/>
          <ac:spMkLst>
            <pc:docMk/>
            <pc:sldMk cId="0" sldId="258"/>
            <ac:spMk id="1376" creationId="{00000000-0000-0000-0000-000000000000}"/>
          </ac:spMkLst>
        </pc:spChg>
        <pc:spChg chg="mod ord">
          <ac:chgData name="Luong Thanh" userId="ede28f8d-e0d3-414b-9ded-51356dd7ad07" providerId="ADAL" clId="{F822A8E0-71F4-46A3-B9D8-542B4ACE60F5}" dt="2024-06-06T11:42:25.216" v="243" actId="1076"/>
          <ac:spMkLst>
            <pc:docMk/>
            <pc:sldMk cId="0" sldId="258"/>
            <ac:spMk id="1377" creationId="{00000000-0000-0000-0000-000000000000}"/>
          </ac:spMkLst>
        </pc:spChg>
        <pc:spChg chg="mod ord">
          <ac:chgData name="Luong Thanh" userId="ede28f8d-e0d3-414b-9ded-51356dd7ad07" providerId="ADAL" clId="{F822A8E0-71F4-46A3-B9D8-542B4ACE60F5}" dt="2024-06-06T13:03:48.148" v="714" actId="20577"/>
          <ac:spMkLst>
            <pc:docMk/>
            <pc:sldMk cId="0" sldId="258"/>
            <ac:spMk id="1378" creationId="{00000000-0000-0000-0000-000000000000}"/>
          </ac:spMkLst>
        </pc:spChg>
        <pc:spChg chg="del">
          <ac:chgData name="Luong Thanh" userId="ede28f8d-e0d3-414b-9ded-51356dd7ad07" providerId="ADAL" clId="{F822A8E0-71F4-46A3-B9D8-542B4ACE60F5}" dt="2024-06-06T11:37:17.655" v="204" actId="478"/>
          <ac:spMkLst>
            <pc:docMk/>
            <pc:sldMk cId="0" sldId="258"/>
            <ac:spMk id="1379" creationId="{00000000-0000-0000-0000-000000000000}"/>
          </ac:spMkLst>
        </pc:spChg>
        <pc:spChg chg="mod ord">
          <ac:chgData name="Luong Thanh" userId="ede28f8d-e0d3-414b-9ded-51356dd7ad07" providerId="ADAL" clId="{F822A8E0-71F4-46A3-B9D8-542B4ACE60F5}" dt="2024-06-06T11:43:07.601" v="245" actId="1076"/>
          <ac:spMkLst>
            <pc:docMk/>
            <pc:sldMk cId="0" sldId="258"/>
            <ac:spMk id="1380" creationId="{00000000-0000-0000-0000-000000000000}"/>
          </ac:spMkLst>
        </pc:spChg>
        <pc:spChg chg="del">
          <ac:chgData name="Luong Thanh" userId="ede28f8d-e0d3-414b-9ded-51356dd7ad07" providerId="ADAL" clId="{F822A8E0-71F4-46A3-B9D8-542B4ACE60F5}" dt="2024-06-06T11:37:10.674" v="202" actId="478"/>
          <ac:spMkLst>
            <pc:docMk/>
            <pc:sldMk cId="0" sldId="258"/>
            <ac:spMk id="1381" creationId="{00000000-0000-0000-0000-000000000000}"/>
          </ac:spMkLst>
        </pc:spChg>
        <pc:spChg chg="mod ord">
          <ac:chgData name="Luong Thanh" userId="ede28f8d-e0d3-414b-9ded-51356dd7ad07" providerId="ADAL" clId="{F822A8E0-71F4-46A3-B9D8-542B4ACE60F5}" dt="2024-06-06T11:42:25.216" v="243" actId="1076"/>
          <ac:spMkLst>
            <pc:docMk/>
            <pc:sldMk cId="0" sldId="258"/>
            <ac:spMk id="1382" creationId="{00000000-0000-0000-0000-000000000000}"/>
          </ac:spMkLst>
        </pc:spChg>
        <pc:cxnChg chg="add mod">
          <ac:chgData name="Luong Thanh" userId="ede28f8d-e0d3-414b-9ded-51356dd7ad07" providerId="ADAL" clId="{F822A8E0-71F4-46A3-B9D8-542B4ACE60F5}" dt="2024-06-06T11:37:45.826" v="211"/>
          <ac:cxnSpMkLst>
            <pc:docMk/>
            <pc:sldMk cId="0" sldId="258"/>
            <ac:cxnSpMk id="49" creationId="{33EFA60A-5A54-4538-A1A4-FE2A1BC3F78E}"/>
          </ac:cxnSpMkLst>
        </pc:cxnChg>
        <pc:cxnChg chg="mod ord">
          <ac:chgData name="Luong Thanh" userId="ede28f8d-e0d3-414b-9ded-51356dd7ad07" providerId="ADAL" clId="{F822A8E0-71F4-46A3-B9D8-542B4ACE60F5}" dt="2024-06-06T11:42:25.216" v="243" actId="1076"/>
          <ac:cxnSpMkLst>
            <pc:docMk/>
            <pc:sldMk cId="0" sldId="258"/>
            <ac:cxnSpMk id="1383" creationId="{00000000-0000-0000-0000-000000000000}"/>
          </ac:cxnSpMkLst>
        </pc:cxnChg>
        <pc:cxnChg chg="mod ord">
          <ac:chgData name="Luong Thanh" userId="ede28f8d-e0d3-414b-9ded-51356dd7ad07" providerId="ADAL" clId="{F822A8E0-71F4-46A3-B9D8-542B4ACE60F5}" dt="2024-06-06T11:43:07.601" v="245" actId="1076"/>
          <ac:cxnSpMkLst>
            <pc:docMk/>
            <pc:sldMk cId="0" sldId="258"/>
            <ac:cxnSpMk id="1384" creationId="{00000000-0000-0000-0000-000000000000}"/>
          </ac:cxnSpMkLst>
        </pc:cxnChg>
        <pc:cxnChg chg="mod ord">
          <ac:chgData name="Luong Thanh" userId="ede28f8d-e0d3-414b-9ded-51356dd7ad07" providerId="ADAL" clId="{F822A8E0-71F4-46A3-B9D8-542B4ACE60F5}" dt="2024-06-06T11:42:25.216" v="243" actId="1076"/>
          <ac:cxnSpMkLst>
            <pc:docMk/>
            <pc:sldMk cId="0" sldId="258"/>
            <ac:cxnSpMk id="1385" creationId="{00000000-0000-0000-0000-000000000000}"/>
          </ac:cxnSpMkLst>
        </pc:cxnChg>
        <pc:cxnChg chg="mod ord">
          <ac:chgData name="Luong Thanh" userId="ede28f8d-e0d3-414b-9ded-51356dd7ad07" providerId="ADAL" clId="{F822A8E0-71F4-46A3-B9D8-542B4ACE60F5}" dt="2024-06-06T11:43:07.601" v="245" actId="1076"/>
          <ac:cxnSpMkLst>
            <pc:docMk/>
            <pc:sldMk cId="0" sldId="258"/>
            <ac:cxnSpMk id="1386" creationId="{00000000-0000-0000-0000-000000000000}"/>
          </ac:cxnSpMkLst>
        </pc:cxnChg>
        <pc:cxnChg chg="del">
          <ac:chgData name="Luong Thanh" userId="ede28f8d-e0d3-414b-9ded-51356dd7ad07" providerId="ADAL" clId="{F822A8E0-71F4-46A3-B9D8-542B4ACE60F5}" dt="2024-06-06T11:37:10.674" v="202" actId="478"/>
          <ac:cxnSpMkLst>
            <pc:docMk/>
            <pc:sldMk cId="0" sldId="258"/>
            <ac:cxnSpMk id="1387" creationId="{00000000-0000-0000-0000-000000000000}"/>
          </ac:cxnSpMkLst>
        </pc:cxnChg>
        <pc:cxnChg chg="del">
          <ac:chgData name="Luong Thanh" userId="ede28f8d-e0d3-414b-9ded-51356dd7ad07" providerId="ADAL" clId="{F822A8E0-71F4-46A3-B9D8-542B4ACE60F5}" dt="2024-06-06T11:37:10.674" v="202" actId="478"/>
          <ac:cxnSpMkLst>
            <pc:docMk/>
            <pc:sldMk cId="0" sldId="258"/>
            <ac:cxnSpMk id="1388" creationId="{00000000-0000-0000-0000-000000000000}"/>
          </ac:cxnSpMkLst>
        </pc:cxnChg>
      </pc:sldChg>
      <pc:sldChg chg="addSp delSp modSp add del mod">
        <pc:chgData name="Luong Thanh" userId="ede28f8d-e0d3-414b-9ded-51356dd7ad07" providerId="ADAL" clId="{F822A8E0-71F4-46A3-B9D8-542B4ACE60F5}" dt="2024-06-06T13:03:12.184" v="652" actId="47"/>
        <pc:sldMkLst>
          <pc:docMk/>
          <pc:sldMk cId="0" sldId="259"/>
        </pc:sldMkLst>
        <pc:spChg chg="add del mod">
          <ac:chgData name="Luong Thanh" userId="ede28f8d-e0d3-414b-9ded-51356dd7ad07" providerId="ADAL" clId="{F822A8E0-71F4-46A3-B9D8-542B4ACE60F5}" dt="2024-06-06T11:43:56.271" v="247" actId="478"/>
          <ac:spMkLst>
            <pc:docMk/>
            <pc:sldMk cId="0" sldId="259"/>
            <ac:spMk id="3" creationId="{A8806149-FF2D-481C-97CC-DE148A63E7ED}"/>
          </ac:spMkLst>
        </pc:spChg>
        <pc:spChg chg="mod">
          <ac:chgData name="Luong Thanh" userId="ede28f8d-e0d3-414b-9ded-51356dd7ad07" providerId="ADAL" clId="{F822A8E0-71F4-46A3-B9D8-542B4ACE60F5}" dt="2024-06-06T11:54:20.104" v="323" actId="1076"/>
          <ac:spMkLst>
            <pc:docMk/>
            <pc:sldMk cId="0" sldId="259"/>
            <ac:spMk id="1393" creationId="{00000000-0000-0000-0000-000000000000}"/>
          </ac:spMkLst>
        </pc:spChg>
        <pc:spChg chg="del">
          <ac:chgData name="Luong Thanh" userId="ede28f8d-e0d3-414b-9ded-51356dd7ad07" providerId="ADAL" clId="{F822A8E0-71F4-46A3-B9D8-542B4ACE60F5}" dt="2024-06-06T11:43:54.433" v="246" actId="478"/>
          <ac:spMkLst>
            <pc:docMk/>
            <pc:sldMk cId="0" sldId="259"/>
            <ac:spMk id="1394" creationId="{00000000-0000-0000-0000-000000000000}"/>
          </ac:spMkLst>
        </pc:spChg>
        <pc:spChg chg="mod">
          <ac:chgData name="Luong Thanh" userId="ede28f8d-e0d3-414b-9ded-51356dd7ad07" providerId="ADAL" clId="{F822A8E0-71F4-46A3-B9D8-542B4ACE60F5}" dt="2024-06-06T11:52:27.233" v="284" actId="242"/>
          <ac:spMkLst>
            <pc:docMk/>
            <pc:sldMk cId="0" sldId="259"/>
            <ac:spMk id="1395" creationId="{00000000-0000-0000-0000-000000000000}"/>
          </ac:spMkLst>
        </pc:spChg>
        <pc:grpChg chg="mod">
          <ac:chgData name="Luong Thanh" userId="ede28f8d-e0d3-414b-9ded-51356dd7ad07" providerId="ADAL" clId="{F822A8E0-71F4-46A3-B9D8-542B4ACE60F5}" dt="2024-06-06T11:54:27.035" v="324" actId="1076"/>
          <ac:grpSpMkLst>
            <pc:docMk/>
            <pc:sldMk cId="0" sldId="259"/>
            <ac:grpSpMk id="1397" creationId="{00000000-0000-0000-0000-000000000000}"/>
          </ac:grpSpMkLst>
        </pc:grpChg>
        <pc:cxnChg chg="add del">
          <ac:chgData name="Luong Thanh" userId="ede28f8d-e0d3-414b-9ded-51356dd7ad07" providerId="ADAL" clId="{F822A8E0-71F4-46A3-B9D8-542B4ACE60F5}" dt="2024-06-06T11:54:03.135" v="322" actId="478"/>
          <ac:cxnSpMkLst>
            <pc:docMk/>
            <pc:sldMk cId="0" sldId="259"/>
            <ac:cxnSpMk id="1396" creationId="{00000000-0000-0000-0000-000000000000}"/>
          </ac:cxnSpMkLst>
        </pc:cxnChg>
      </pc:sldChg>
      <pc:sldChg chg="modSp mod">
        <pc:chgData name="Luong Thanh" userId="ede28f8d-e0d3-414b-9ded-51356dd7ad07" providerId="ADAL" clId="{F822A8E0-71F4-46A3-B9D8-542B4ACE60F5}" dt="2024-06-06T17:42:25.033" v="777" actId="5793"/>
        <pc:sldMkLst>
          <pc:docMk/>
          <pc:sldMk cId="0" sldId="260"/>
        </pc:sldMkLst>
        <pc:spChg chg="mod">
          <ac:chgData name="Luong Thanh" userId="ede28f8d-e0d3-414b-9ded-51356dd7ad07" providerId="ADAL" clId="{F822A8E0-71F4-46A3-B9D8-542B4ACE60F5}" dt="2024-06-06T17:42:25.033" v="777" actId="5793"/>
          <ac:spMkLst>
            <pc:docMk/>
            <pc:sldMk cId="0" sldId="260"/>
            <ac:spMk id="1413" creationId="{00000000-0000-0000-0000-000000000000}"/>
          </ac:spMkLst>
        </pc:spChg>
        <pc:spChg chg="mod">
          <ac:chgData name="Luong Thanh" userId="ede28f8d-e0d3-414b-9ded-51356dd7ad07" providerId="ADAL" clId="{F822A8E0-71F4-46A3-B9D8-542B4ACE60F5}" dt="2024-06-06T14:40:56.935" v="734" actId="12"/>
          <ac:spMkLst>
            <pc:docMk/>
            <pc:sldMk cId="0" sldId="260"/>
            <ac:spMk id="1416" creationId="{00000000-0000-0000-0000-000000000000}"/>
          </ac:spMkLst>
        </pc:spChg>
      </pc:sldChg>
      <pc:sldChg chg="addSp delSp del mod ord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61"/>
        </pc:sldMkLst>
        <pc:spChg chg="add del">
          <ac:chgData name="Luong Thanh" userId="ede28f8d-e0d3-414b-9ded-51356dd7ad07" providerId="ADAL" clId="{F822A8E0-71F4-46A3-B9D8-542B4ACE60F5}" dt="2024-06-06T13:01:13.504" v="625" actId="478"/>
          <ac:spMkLst>
            <pc:docMk/>
            <pc:sldMk cId="0" sldId="261"/>
            <ac:spMk id="5" creationId="{B7EDDA00-DD95-57CA-0984-B8F41B71B55D}"/>
          </ac:spMkLst>
        </pc:spChg>
      </pc:sldChg>
      <pc:sldChg chg="modSp del mod ord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62"/>
        </pc:sldMkLst>
        <pc:grpChg chg="mod">
          <ac:chgData name="Luong Thanh" userId="ede28f8d-e0d3-414b-9ded-51356dd7ad07" providerId="ADAL" clId="{F822A8E0-71F4-46A3-B9D8-542B4ACE60F5}" dt="2024-06-06T11:54:59.789" v="327" actId="1076"/>
          <ac:grpSpMkLst>
            <pc:docMk/>
            <pc:sldMk cId="0" sldId="262"/>
            <ac:grpSpMk id="1442" creationId="{00000000-0000-0000-0000-000000000000}"/>
          </ac:grpSpMkLst>
        </pc:grpChg>
      </pc:sldChg>
      <pc:sldChg chg="del ord">
        <pc:chgData name="Luong Thanh" userId="ede28f8d-e0d3-414b-9ded-51356dd7ad07" providerId="ADAL" clId="{F822A8E0-71F4-46A3-B9D8-542B4ACE60F5}" dt="2024-06-06T13:04:07.291" v="717" actId="47"/>
        <pc:sldMkLst>
          <pc:docMk/>
          <pc:sldMk cId="0" sldId="263"/>
        </pc:sldMkLst>
      </pc:sldChg>
      <pc:sldChg chg="delSp modSp del mod">
        <pc:chgData name="Luong Thanh" userId="ede28f8d-e0d3-414b-9ded-51356dd7ad07" providerId="ADAL" clId="{F822A8E0-71F4-46A3-B9D8-542B4ACE60F5}" dt="2024-06-06T13:02:44.813" v="636" actId="47"/>
        <pc:sldMkLst>
          <pc:docMk/>
          <pc:sldMk cId="0" sldId="265"/>
        </pc:sldMkLst>
        <pc:picChg chg="del mod">
          <ac:chgData name="Luong Thanh" userId="ede28f8d-e0d3-414b-9ded-51356dd7ad07" providerId="ADAL" clId="{F822A8E0-71F4-46A3-B9D8-542B4ACE60F5}" dt="2024-06-06T13:02:42.125" v="635" actId="478"/>
          <ac:picMkLst>
            <pc:docMk/>
            <pc:sldMk cId="0" sldId="265"/>
            <ac:picMk id="2" creationId="{455129B2-D105-3E95-D08A-6F1FCF561B12}"/>
          </ac:picMkLst>
        </pc:picChg>
      </pc:sldChg>
      <pc:sldChg chg="modSp del ord">
        <pc:chgData name="Luong Thanh" userId="ede28f8d-e0d3-414b-9ded-51356dd7ad07" providerId="ADAL" clId="{F822A8E0-71F4-46A3-B9D8-542B4ACE60F5}" dt="2024-06-06T13:04:07.291" v="717" actId="47"/>
        <pc:sldMkLst>
          <pc:docMk/>
          <pc:sldMk cId="0" sldId="266"/>
        </pc:sldMkLst>
        <pc:picChg chg="mod">
          <ac:chgData name="Luong Thanh" userId="ede28f8d-e0d3-414b-9ded-51356dd7ad07" providerId="ADAL" clId="{F822A8E0-71F4-46A3-B9D8-542B4ACE60F5}" dt="2024-06-06T12:53:25.973" v="614"/>
          <ac:picMkLst>
            <pc:docMk/>
            <pc:sldMk cId="0" sldId="266"/>
            <ac:picMk id="1499" creationId="{00000000-0000-0000-0000-000000000000}"/>
          </ac:picMkLst>
        </pc:picChg>
      </pc:sldChg>
      <pc:sldChg chg="del">
        <pc:chgData name="Luong Thanh" userId="ede28f8d-e0d3-414b-9ded-51356dd7ad07" providerId="ADAL" clId="{F822A8E0-71F4-46A3-B9D8-542B4ACE60F5}" dt="2024-06-06T13:04:07.291" v="717" actId="47"/>
        <pc:sldMkLst>
          <pc:docMk/>
          <pc:sldMk cId="0" sldId="267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68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69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70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71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72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73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74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75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76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77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78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79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80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81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82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83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84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85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86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87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88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89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90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91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92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93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94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95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96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97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98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299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300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301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302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303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304"/>
        </pc:sldMkLst>
      </pc:sldChg>
      <pc:sldChg chg="del">
        <pc:chgData name="Luong Thanh" userId="ede28f8d-e0d3-414b-9ded-51356dd7ad07" providerId="ADAL" clId="{F822A8E0-71F4-46A3-B9D8-542B4ACE60F5}" dt="2024-06-06T13:05:31.957" v="718" actId="47"/>
        <pc:sldMkLst>
          <pc:docMk/>
          <pc:sldMk cId="0" sldId="305"/>
        </pc:sldMkLst>
      </pc:sldChg>
      <pc:sldChg chg="modSp add del mod ord addCm delCm">
        <pc:chgData name="Luong Thanh" userId="ede28f8d-e0d3-414b-9ded-51356dd7ad07" providerId="ADAL" clId="{F822A8E0-71F4-46A3-B9D8-542B4ACE60F5}" dt="2024-06-06T11:53:06.884" v="289" actId="47"/>
        <pc:sldMkLst>
          <pc:docMk/>
          <pc:sldMk cId="3639177661" sldId="306"/>
        </pc:sldMkLst>
        <pc:spChg chg="mod">
          <ac:chgData name="Luong Thanh" userId="ede28f8d-e0d3-414b-9ded-51356dd7ad07" providerId="ADAL" clId="{F822A8E0-71F4-46A3-B9D8-542B4ACE60F5}" dt="2024-06-06T11:51:55.884" v="279" actId="242"/>
          <ac:spMkLst>
            <pc:docMk/>
            <pc:sldMk cId="3639177661" sldId="306"/>
            <ac:spMk id="1393" creationId="{00000000-0000-0000-0000-000000000000}"/>
          </ac:spMkLst>
        </pc:spChg>
        <pc:spChg chg="mod">
          <ac:chgData name="Luong Thanh" userId="ede28f8d-e0d3-414b-9ded-51356dd7ad07" providerId="ADAL" clId="{F822A8E0-71F4-46A3-B9D8-542B4ACE60F5}" dt="2024-06-06T11:52:05.973" v="282" actId="242"/>
          <ac:spMkLst>
            <pc:docMk/>
            <pc:sldMk cId="3639177661" sldId="306"/>
            <ac:spMk id="1395" creationId="{00000000-0000-0000-0000-000000000000}"/>
          </ac:spMkLst>
        </pc:spChg>
      </pc:sldChg>
      <pc:sldChg chg="delSp modSp add mod ord">
        <pc:chgData name="Luong Thanh" userId="ede28f8d-e0d3-414b-9ded-51356dd7ad07" providerId="ADAL" clId="{F822A8E0-71F4-46A3-B9D8-542B4ACE60F5}" dt="2024-06-06T11:54:38.819" v="325" actId="1076"/>
        <pc:sldMkLst>
          <pc:docMk/>
          <pc:sldMk cId="3607213240" sldId="307"/>
        </pc:sldMkLst>
        <pc:spChg chg="mod">
          <ac:chgData name="Luong Thanh" userId="ede28f8d-e0d3-414b-9ded-51356dd7ad07" providerId="ADAL" clId="{F822A8E0-71F4-46A3-B9D8-542B4ACE60F5}" dt="2024-06-06T11:54:38.819" v="325" actId="1076"/>
          <ac:spMkLst>
            <pc:docMk/>
            <pc:sldMk cId="3607213240" sldId="307"/>
            <ac:spMk id="1393" creationId="{00000000-0000-0000-0000-000000000000}"/>
          </ac:spMkLst>
        </pc:spChg>
        <pc:spChg chg="mod">
          <ac:chgData name="Luong Thanh" userId="ede28f8d-e0d3-414b-9ded-51356dd7ad07" providerId="ADAL" clId="{F822A8E0-71F4-46A3-B9D8-542B4ACE60F5}" dt="2024-06-06T11:53:48.353" v="318" actId="20577"/>
          <ac:spMkLst>
            <pc:docMk/>
            <pc:sldMk cId="3607213240" sldId="307"/>
            <ac:spMk id="1395" creationId="{00000000-0000-0000-0000-000000000000}"/>
          </ac:spMkLst>
        </pc:spChg>
        <pc:cxnChg chg="del">
          <ac:chgData name="Luong Thanh" userId="ede28f8d-e0d3-414b-9ded-51356dd7ad07" providerId="ADAL" clId="{F822A8E0-71F4-46A3-B9D8-542B4ACE60F5}" dt="2024-06-06T11:53:53.912" v="320" actId="478"/>
          <ac:cxnSpMkLst>
            <pc:docMk/>
            <pc:sldMk cId="3607213240" sldId="307"/>
            <ac:cxnSpMk id="1396" creationId="{00000000-0000-0000-0000-000000000000}"/>
          </ac:cxnSpMkLst>
        </pc:cxnChg>
      </pc:sldChg>
      <pc:sldChg chg="addSp delSp modSp add mod ord">
        <pc:chgData name="Luong Thanh" userId="ede28f8d-e0d3-414b-9ded-51356dd7ad07" providerId="ADAL" clId="{F822A8E0-71F4-46A3-B9D8-542B4ACE60F5}" dt="2024-06-06T17:29:23.146" v="774" actId="20577"/>
        <pc:sldMkLst>
          <pc:docMk/>
          <pc:sldMk cId="3767287084" sldId="308"/>
        </pc:sldMkLst>
        <pc:spChg chg="add del mod">
          <ac:chgData name="Luong Thanh" userId="ede28f8d-e0d3-414b-9ded-51356dd7ad07" providerId="ADAL" clId="{F822A8E0-71F4-46A3-B9D8-542B4ACE60F5}" dt="2024-06-06T11:55:54.056" v="354" actId="478"/>
          <ac:spMkLst>
            <pc:docMk/>
            <pc:sldMk cId="3767287084" sldId="308"/>
            <ac:spMk id="3" creationId="{F5FFF2B2-6926-4227-9187-C95D7775CC61}"/>
          </ac:spMkLst>
        </pc:spChg>
        <pc:spChg chg="add del mod">
          <ac:chgData name="Luong Thanh" userId="ede28f8d-e0d3-414b-9ded-51356dd7ad07" providerId="ADAL" clId="{F822A8E0-71F4-46A3-B9D8-542B4ACE60F5}" dt="2024-06-06T11:55:54.056" v="354" actId="478"/>
          <ac:spMkLst>
            <pc:docMk/>
            <pc:sldMk cId="3767287084" sldId="308"/>
            <ac:spMk id="5" creationId="{11B88168-F5E4-441F-98FC-31D14F0DEF7F}"/>
          </ac:spMkLst>
        </pc:spChg>
        <pc:spChg chg="add del mod">
          <ac:chgData name="Luong Thanh" userId="ede28f8d-e0d3-414b-9ded-51356dd7ad07" providerId="ADAL" clId="{F822A8E0-71F4-46A3-B9D8-542B4ACE60F5}" dt="2024-06-06T11:55:54.056" v="354" actId="478"/>
          <ac:spMkLst>
            <pc:docMk/>
            <pc:sldMk cId="3767287084" sldId="308"/>
            <ac:spMk id="7" creationId="{176AFB43-0EF9-43E4-AC6C-2187D87EA750}"/>
          </ac:spMkLst>
        </pc:spChg>
        <pc:spChg chg="add del mod">
          <ac:chgData name="Luong Thanh" userId="ede28f8d-e0d3-414b-9ded-51356dd7ad07" providerId="ADAL" clId="{F822A8E0-71F4-46A3-B9D8-542B4ACE60F5}" dt="2024-06-06T11:55:59.140" v="355" actId="478"/>
          <ac:spMkLst>
            <pc:docMk/>
            <pc:sldMk cId="3767287084" sldId="308"/>
            <ac:spMk id="9" creationId="{772207DA-7081-40ED-A9F2-68F29974D99C}"/>
          </ac:spMkLst>
        </pc:spChg>
        <pc:spChg chg="add del mod">
          <ac:chgData name="Luong Thanh" userId="ede28f8d-e0d3-414b-9ded-51356dd7ad07" providerId="ADAL" clId="{F822A8E0-71F4-46A3-B9D8-542B4ACE60F5}" dt="2024-06-06T11:55:54.056" v="354" actId="478"/>
          <ac:spMkLst>
            <pc:docMk/>
            <pc:sldMk cId="3767287084" sldId="308"/>
            <ac:spMk id="11" creationId="{90AE350D-C740-4782-91FF-4F7F36757EE8}"/>
          </ac:spMkLst>
        </pc:spChg>
        <pc:spChg chg="add mod">
          <ac:chgData name="Luong Thanh" userId="ede28f8d-e0d3-414b-9ded-51356dd7ad07" providerId="ADAL" clId="{F822A8E0-71F4-46A3-B9D8-542B4ACE60F5}" dt="2024-06-06T17:29:23.146" v="774" actId="20577"/>
          <ac:spMkLst>
            <pc:docMk/>
            <pc:sldMk cId="3767287084" sldId="308"/>
            <ac:spMk id="12" creationId="{B0F2EAEB-9C24-46E1-A8C8-DD19B0F2BCF8}"/>
          </ac:spMkLst>
        </pc:spChg>
        <pc:spChg chg="mod">
          <ac:chgData name="Luong Thanh" userId="ede28f8d-e0d3-414b-9ded-51356dd7ad07" providerId="ADAL" clId="{F822A8E0-71F4-46A3-B9D8-542B4ACE60F5}" dt="2024-06-06T11:56:10.975" v="357" actId="1076"/>
          <ac:spMkLst>
            <pc:docMk/>
            <pc:sldMk cId="3767287084" sldId="308"/>
            <ac:spMk id="1412" creationId="{00000000-0000-0000-0000-000000000000}"/>
          </ac:spMkLst>
        </pc:spChg>
        <pc:spChg chg="del">
          <ac:chgData name="Luong Thanh" userId="ede28f8d-e0d3-414b-9ded-51356dd7ad07" providerId="ADAL" clId="{F822A8E0-71F4-46A3-B9D8-542B4ACE60F5}" dt="2024-06-06T11:55:46.019" v="349" actId="478"/>
          <ac:spMkLst>
            <pc:docMk/>
            <pc:sldMk cId="3767287084" sldId="308"/>
            <ac:spMk id="1413" creationId="{00000000-0000-0000-0000-000000000000}"/>
          </ac:spMkLst>
        </pc:spChg>
        <pc:spChg chg="del">
          <ac:chgData name="Luong Thanh" userId="ede28f8d-e0d3-414b-9ded-51356dd7ad07" providerId="ADAL" clId="{F822A8E0-71F4-46A3-B9D8-542B4ACE60F5}" dt="2024-06-06T11:55:46.019" v="349" actId="478"/>
          <ac:spMkLst>
            <pc:docMk/>
            <pc:sldMk cId="3767287084" sldId="308"/>
            <ac:spMk id="1414" creationId="{00000000-0000-0000-0000-000000000000}"/>
          </ac:spMkLst>
        </pc:spChg>
        <pc:spChg chg="del">
          <ac:chgData name="Luong Thanh" userId="ede28f8d-e0d3-414b-9ded-51356dd7ad07" providerId="ADAL" clId="{F822A8E0-71F4-46A3-B9D8-542B4ACE60F5}" dt="2024-06-06T11:55:46.019" v="349" actId="478"/>
          <ac:spMkLst>
            <pc:docMk/>
            <pc:sldMk cId="3767287084" sldId="308"/>
            <ac:spMk id="1415" creationId="{00000000-0000-0000-0000-000000000000}"/>
          </ac:spMkLst>
        </pc:spChg>
        <pc:spChg chg="del">
          <ac:chgData name="Luong Thanh" userId="ede28f8d-e0d3-414b-9ded-51356dd7ad07" providerId="ADAL" clId="{F822A8E0-71F4-46A3-B9D8-542B4ACE60F5}" dt="2024-06-06T11:55:46.019" v="349" actId="478"/>
          <ac:spMkLst>
            <pc:docMk/>
            <pc:sldMk cId="3767287084" sldId="308"/>
            <ac:spMk id="1416" creationId="{00000000-0000-0000-0000-000000000000}"/>
          </ac:spMkLst>
        </pc:spChg>
        <pc:spChg chg="del">
          <ac:chgData name="Luong Thanh" userId="ede28f8d-e0d3-414b-9ded-51356dd7ad07" providerId="ADAL" clId="{F822A8E0-71F4-46A3-B9D8-542B4ACE60F5}" dt="2024-06-06T11:55:46.019" v="349" actId="478"/>
          <ac:spMkLst>
            <pc:docMk/>
            <pc:sldMk cId="3767287084" sldId="308"/>
            <ac:spMk id="1418" creationId="{00000000-0000-0000-0000-000000000000}"/>
          </ac:spMkLst>
        </pc:spChg>
      </pc:sldChg>
      <pc:sldChg chg="modSp add del mod">
        <pc:chgData name="Luong Thanh" userId="ede28f8d-e0d3-414b-9ded-51356dd7ad07" providerId="ADAL" clId="{F822A8E0-71F4-46A3-B9D8-542B4ACE60F5}" dt="2024-06-06T13:03:05.304" v="650" actId="47"/>
        <pc:sldMkLst>
          <pc:docMk/>
          <pc:sldMk cId="512894777" sldId="310"/>
        </pc:sldMkLst>
        <pc:spChg chg="mod">
          <ac:chgData name="Luong Thanh" userId="ede28f8d-e0d3-414b-9ded-51356dd7ad07" providerId="ADAL" clId="{F822A8E0-71F4-46A3-B9D8-542B4ACE60F5}" dt="2024-06-06T13:02:56.744" v="649" actId="20577"/>
          <ac:spMkLst>
            <pc:docMk/>
            <pc:sldMk cId="512894777" sldId="310"/>
            <ac:spMk id="1393" creationId="{00000000-0000-0000-0000-000000000000}"/>
          </ac:spMkLst>
        </pc:spChg>
        <pc:spChg chg="mod">
          <ac:chgData name="Luong Thanh" userId="ede28f8d-e0d3-414b-9ded-51356dd7ad07" providerId="ADAL" clId="{F822A8E0-71F4-46A3-B9D8-542B4ACE60F5}" dt="2024-06-06T13:02:53.228" v="639" actId="20577"/>
          <ac:spMkLst>
            <pc:docMk/>
            <pc:sldMk cId="512894777" sldId="310"/>
            <ac:spMk id="1395" creationId="{00000000-0000-0000-0000-000000000000}"/>
          </ac:spMkLst>
        </pc:spChg>
      </pc:sldChg>
      <pc:sldChg chg="modSp add mod ord">
        <pc:chgData name="Luong Thanh" userId="ede28f8d-e0d3-414b-9ded-51356dd7ad07" providerId="ADAL" clId="{F822A8E0-71F4-46A3-B9D8-542B4ACE60F5}" dt="2024-06-06T13:03:28.405" v="681" actId="20577"/>
        <pc:sldMkLst>
          <pc:docMk/>
          <pc:sldMk cId="4125141222" sldId="310"/>
        </pc:sldMkLst>
        <pc:spChg chg="mod">
          <ac:chgData name="Luong Thanh" userId="ede28f8d-e0d3-414b-9ded-51356dd7ad07" providerId="ADAL" clId="{F822A8E0-71F4-46A3-B9D8-542B4ACE60F5}" dt="2024-06-06T13:03:28.405" v="681" actId="20577"/>
          <ac:spMkLst>
            <pc:docMk/>
            <pc:sldMk cId="4125141222" sldId="310"/>
            <ac:spMk id="1393" creationId="{00000000-0000-0000-0000-000000000000}"/>
          </ac:spMkLst>
        </pc:spChg>
        <pc:spChg chg="mod">
          <ac:chgData name="Luong Thanh" userId="ede28f8d-e0d3-414b-9ded-51356dd7ad07" providerId="ADAL" clId="{F822A8E0-71F4-46A3-B9D8-542B4ACE60F5}" dt="2024-06-06T13:03:21.402" v="657" actId="20577"/>
          <ac:spMkLst>
            <pc:docMk/>
            <pc:sldMk cId="4125141222" sldId="310"/>
            <ac:spMk id="1395" creationId="{00000000-0000-0000-0000-000000000000}"/>
          </ac:spMkLst>
        </pc:spChg>
      </pc:sldChg>
      <pc:sldChg chg="modSp add mod ord">
        <pc:chgData name="Luong Thanh" userId="ede28f8d-e0d3-414b-9ded-51356dd7ad07" providerId="ADAL" clId="{F822A8E0-71F4-46A3-B9D8-542B4ACE60F5}" dt="2024-06-06T14:40:30.591" v="733" actId="20577"/>
        <pc:sldMkLst>
          <pc:docMk/>
          <pc:sldMk cId="1821230111" sldId="311"/>
        </pc:sldMkLst>
        <pc:spChg chg="mod">
          <ac:chgData name="Luong Thanh" userId="ede28f8d-e0d3-414b-9ded-51356dd7ad07" providerId="ADAL" clId="{F822A8E0-71F4-46A3-B9D8-542B4ACE60F5}" dt="2024-06-06T14:40:30.591" v="733" actId="20577"/>
          <ac:spMkLst>
            <pc:docMk/>
            <pc:sldMk cId="1821230111" sldId="311"/>
            <ac:spMk id="1412" creationId="{00000000-0000-0000-0000-000000000000}"/>
          </ac:spMkLst>
        </pc:spChg>
      </pc:sldChg>
      <pc:sldMasterChg chg="delSldLayout">
        <pc:chgData name="Luong Thanh" userId="ede28f8d-e0d3-414b-9ded-51356dd7ad07" providerId="ADAL" clId="{F822A8E0-71F4-46A3-B9D8-542B4ACE60F5}" dt="2024-06-06T13:05:31.957" v="718" actId="47"/>
        <pc:sldMasterMkLst>
          <pc:docMk/>
          <pc:sldMasterMk cId="0" sldId="2147483679"/>
        </pc:sldMasterMkLst>
        <pc:sldLayoutChg chg="del">
          <pc:chgData name="Luong Thanh" userId="ede28f8d-e0d3-414b-9ded-51356dd7ad07" providerId="ADAL" clId="{F822A8E0-71F4-46A3-B9D8-542B4ACE60F5}" dt="2024-06-06T11:31:56.274" v="104" actId="47"/>
          <pc:sldLayoutMkLst>
            <pc:docMk/>
            <pc:sldMasterMk cId="0" sldId="2147483679"/>
            <pc:sldLayoutMk cId="0" sldId="2147483650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79"/>
            <pc:sldLayoutMk cId="0" sldId="2147483651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79"/>
            <pc:sldLayoutMk cId="0" sldId="2147483652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79"/>
            <pc:sldLayoutMk cId="0" sldId="2147483653"/>
          </pc:sldLayoutMkLst>
        </pc:sldLayoutChg>
        <pc:sldLayoutChg chg="del">
          <pc:chgData name="Luong Thanh" userId="ede28f8d-e0d3-414b-9ded-51356dd7ad07" providerId="ADAL" clId="{F822A8E0-71F4-46A3-B9D8-542B4ACE60F5}" dt="2024-06-06T13:04:07.291" v="717" actId="47"/>
          <pc:sldLayoutMkLst>
            <pc:docMk/>
            <pc:sldMasterMk cId="0" sldId="2147483679"/>
            <pc:sldLayoutMk cId="0" sldId="2147483654"/>
          </pc:sldLayoutMkLst>
        </pc:sldLayoutChg>
        <pc:sldLayoutChg chg="del">
          <pc:chgData name="Luong Thanh" userId="ede28f8d-e0d3-414b-9ded-51356dd7ad07" providerId="ADAL" clId="{F822A8E0-71F4-46A3-B9D8-542B4ACE60F5}" dt="2024-06-06T13:04:07.291" v="717" actId="47"/>
          <pc:sldLayoutMkLst>
            <pc:docMk/>
            <pc:sldMasterMk cId="0" sldId="2147483679"/>
            <pc:sldLayoutMk cId="0" sldId="2147483656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79"/>
            <pc:sldLayoutMk cId="0" sldId="2147483657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79"/>
            <pc:sldLayoutMk cId="0" sldId="2147483660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79"/>
            <pc:sldLayoutMk cId="0" sldId="2147483661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79"/>
            <pc:sldLayoutMk cId="0" sldId="2147483662"/>
          </pc:sldLayoutMkLst>
        </pc:sldLayoutChg>
        <pc:sldLayoutChg chg="del">
          <pc:chgData name="Luong Thanh" userId="ede28f8d-e0d3-414b-9ded-51356dd7ad07" providerId="ADAL" clId="{F822A8E0-71F4-46A3-B9D8-542B4ACE60F5}" dt="2024-06-06T13:02:44.813" v="636" actId="47"/>
          <pc:sldLayoutMkLst>
            <pc:docMk/>
            <pc:sldMasterMk cId="0" sldId="2147483679"/>
            <pc:sldLayoutMk cId="0" sldId="2147483663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79"/>
            <pc:sldLayoutMk cId="0" sldId="2147483664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79"/>
            <pc:sldLayoutMk cId="0" sldId="2147483665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79"/>
            <pc:sldLayoutMk cId="0" sldId="2147483666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79"/>
            <pc:sldLayoutMk cId="0" sldId="2147483667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79"/>
            <pc:sldLayoutMk cId="0" sldId="2147483668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79"/>
            <pc:sldLayoutMk cId="0" sldId="2147483670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79"/>
            <pc:sldLayoutMk cId="0" sldId="2147483671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79"/>
            <pc:sldLayoutMk cId="0" sldId="2147483672"/>
          </pc:sldLayoutMkLst>
        </pc:sldLayoutChg>
        <pc:sldLayoutChg chg="del">
          <pc:chgData name="Luong Thanh" userId="ede28f8d-e0d3-414b-9ded-51356dd7ad07" providerId="ADAL" clId="{F822A8E0-71F4-46A3-B9D8-542B4ACE60F5}" dt="2024-06-06T13:04:07.291" v="717" actId="47"/>
          <pc:sldLayoutMkLst>
            <pc:docMk/>
            <pc:sldMasterMk cId="0" sldId="2147483679"/>
            <pc:sldLayoutMk cId="0" sldId="2147483673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79"/>
            <pc:sldLayoutMk cId="0" sldId="2147483674"/>
          </pc:sldLayoutMkLst>
        </pc:sldLayoutChg>
      </pc:sldMasterChg>
      <pc:sldMasterChg chg="del delSldLayout">
        <pc:chgData name="Luong Thanh" userId="ede28f8d-e0d3-414b-9ded-51356dd7ad07" providerId="ADAL" clId="{F822A8E0-71F4-46A3-B9D8-542B4ACE60F5}" dt="2024-06-06T13:05:31.957" v="718" actId="47"/>
        <pc:sldMasterMkLst>
          <pc:docMk/>
          <pc:sldMasterMk cId="0" sldId="2147483680"/>
        </pc:sldMasterMkLst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80"/>
            <pc:sldLayoutMk cId="0" sldId="2147483677"/>
          </pc:sldLayoutMkLst>
        </pc:sldLayoutChg>
        <pc:sldLayoutChg chg="del">
          <pc:chgData name="Luong Thanh" userId="ede28f8d-e0d3-414b-9ded-51356dd7ad07" providerId="ADAL" clId="{F822A8E0-71F4-46A3-B9D8-542B4ACE60F5}" dt="2024-06-06T13:05:31.957" v="718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  <pc:docChgLst>
    <pc:chgData name="Doan Anh Vu 20225465" userId="S::vu.da225465@sis.hust.edu.vn::793bf206-eb66-4f03-b7bb-ebd6427f1fac" providerId="AD" clId="Web-{F1E373AE-CB10-9001-6C75-B9C32536F110}"/>
    <pc:docChg chg="addSld modSld">
      <pc:chgData name="Doan Anh Vu 20225465" userId="S::vu.da225465@sis.hust.edu.vn::793bf206-eb66-4f03-b7bb-ebd6427f1fac" providerId="AD" clId="Web-{F1E373AE-CB10-9001-6C75-B9C32536F110}" dt="2024-06-06T18:17:24.403" v="218" actId="20577"/>
      <pc:docMkLst>
        <pc:docMk/>
      </pc:docMkLst>
      <pc:sldChg chg="addSp delSp modSp">
        <pc:chgData name="Doan Anh Vu 20225465" userId="S::vu.da225465@sis.hust.edu.vn::793bf206-eb66-4f03-b7bb-ebd6427f1fac" providerId="AD" clId="Web-{F1E373AE-CB10-9001-6C75-B9C32536F110}" dt="2024-06-06T18:16:44.417" v="205" actId="20577"/>
        <pc:sldMkLst>
          <pc:docMk/>
          <pc:sldMk cId="1821230111" sldId="311"/>
        </pc:sldMkLst>
        <pc:spChg chg="add del mod">
          <ac:chgData name="Doan Anh Vu 20225465" userId="S::vu.da225465@sis.hust.edu.vn::793bf206-eb66-4f03-b7bb-ebd6427f1fac" providerId="AD" clId="Web-{F1E373AE-CB10-9001-6C75-B9C32536F110}" dt="2024-06-06T18:11:08.047" v="84"/>
          <ac:spMkLst>
            <pc:docMk/>
            <pc:sldMk cId="1821230111" sldId="311"/>
            <ac:spMk id="2" creationId="{70DCBBF6-B252-008C-0E73-6395A8076982}"/>
          </ac:spMkLst>
        </pc:spChg>
        <pc:spChg chg="mod">
          <ac:chgData name="Doan Anh Vu 20225465" userId="S::vu.da225465@sis.hust.edu.vn::793bf206-eb66-4f03-b7bb-ebd6427f1fac" providerId="AD" clId="Web-{F1E373AE-CB10-9001-6C75-B9C32536F110}" dt="2024-06-06T18:16:44.417" v="205" actId="20577"/>
          <ac:spMkLst>
            <pc:docMk/>
            <pc:sldMk cId="1821230111" sldId="311"/>
            <ac:spMk id="12" creationId="{B0F2EAEB-9C24-46E1-A8C8-DD19B0F2BCF8}"/>
          </ac:spMkLst>
        </pc:spChg>
      </pc:sldChg>
      <pc:sldChg chg="addSp delSp modSp add replId">
        <pc:chgData name="Doan Anh Vu 20225465" userId="S::vu.da225465@sis.hust.edu.vn::793bf206-eb66-4f03-b7bb-ebd6427f1fac" providerId="AD" clId="Web-{F1E373AE-CB10-9001-6C75-B9C32536F110}" dt="2024-06-06T18:17:24.403" v="218" actId="20577"/>
        <pc:sldMkLst>
          <pc:docMk/>
          <pc:sldMk cId="4182188599" sldId="312"/>
        </pc:sldMkLst>
        <pc:spChg chg="add del mod">
          <ac:chgData name="Doan Anh Vu 20225465" userId="S::vu.da225465@sis.hust.edu.vn::793bf206-eb66-4f03-b7bb-ebd6427f1fac" providerId="AD" clId="Web-{F1E373AE-CB10-9001-6C75-B9C32536F110}" dt="2024-06-06T18:17:15.293" v="208"/>
          <ac:spMkLst>
            <pc:docMk/>
            <pc:sldMk cId="4182188599" sldId="312"/>
            <ac:spMk id="3" creationId="{F7649D63-0C9B-CC88-C6F7-B94C683EBFC8}"/>
          </ac:spMkLst>
        </pc:spChg>
        <pc:spChg chg="mod">
          <ac:chgData name="Doan Anh Vu 20225465" userId="S::vu.da225465@sis.hust.edu.vn::793bf206-eb66-4f03-b7bb-ebd6427f1fac" providerId="AD" clId="Web-{F1E373AE-CB10-9001-6C75-B9C32536F110}" dt="2024-06-06T18:17:24.403" v="218" actId="20577"/>
          <ac:spMkLst>
            <pc:docMk/>
            <pc:sldMk cId="4182188599" sldId="312"/>
            <ac:spMk id="1393" creationId="{00000000-0000-0000-0000-000000000000}"/>
          </ac:spMkLst>
        </pc:spChg>
        <pc:spChg chg="del">
          <ac:chgData name="Doan Anh Vu 20225465" userId="S::vu.da225465@sis.hust.edu.vn::793bf206-eb66-4f03-b7bb-ebd6427f1fac" providerId="AD" clId="Web-{F1E373AE-CB10-9001-6C75-B9C32536F110}" dt="2024-06-06T18:17:11.371" v="207"/>
          <ac:spMkLst>
            <pc:docMk/>
            <pc:sldMk cId="4182188599" sldId="312"/>
            <ac:spMk id="1395" creationId="{00000000-0000-0000-0000-000000000000}"/>
          </ac:spMkLst>
        </pc:spChg>
      </pc:sldChg>
    </pc:docChg>
  </pc:docChgLst>
  <pc:docChgLst>
    <pc:chgData name="Vu Trung Thanh 20220066" userId="S::thanh.vt220066@sis.hust.edu.vn::0ca03ce6-cc9a-475b-9ea1-1d1988b58a7a" providerId="AD" clId="Web-{1C554BF9-9424-4739-A756-DFC1BC268CFD}"/>
    <pc:docChg chg="modSld">
      <pc:chgData name="Vu Trung Thanh 20220066" userId="S::thanh.vt220066@sis.hust.edu.vn::0ca03ce6-cc9a-475b-9ea1-1d1988b58a7a" providerId="AD" clId="Web-{1C554BF9-9424-4739-A756-DFC1BC268CFD}" dt="2024-06-06T19:18:17.077" v="2" actId="20577"/>
      <pc:docMkLst>
        <pc:docMk/>
      </pc:docMkLst>
      <pc:sldChg chg="modSp">
        <pc:chgData name="Vu Trung Thanh 20220066" userId="S::thanh.vt220066@sis.hust.edu.vn::0ca03ce6-cc9a-475b-9ea1-1d1988b58a7a" providerId="AD" clId="Web-{1C554BF9-9424-4739-A756-DFC1BC268CFD}" dt="2024-06-06T19:18:17.077" v="2" actId="20577"/>
        <pc:sldMkLst>
          <pc:docMk/>
          <pc:sldMk cId="1821230111" sldId="311"/>
        </pc:sldMkLst>
        <pc:spChg chg="mod">
          <ac:chgData name="Vu Trung Thanh 20220066" userId="S::thanh.vt220066@sis.hust.edu.vn::0ca03ce6-cc9a-475b-9ea1-1d1988b58a7a" providerId="AD" clId="Web-{1C554BF9-9424-4739-A756-DFC1BC268CFD}" dt="2024-06-06T19:18:17.077" v="2" actId="20577"/>
          <ac:spMkLst>
            <pc:docMk/>
            <pc:sldMk cId="1821230111" sldId="311"/>
            <ac:spMk id="12" creationId="{B0F2EAEB-9C24-46E1-A8C8-DD19B0F2BCF8}"/>
          </ac:spMkLst>
        </pc:spChg>
      </pc:sldChg>
    </pc:docChg>
  </pc:docChgLst>
  <pc:docChgLst>
    <pc:chgData name="Luong Huu Thanh 20225458" userId="S::thanh.lh225458@sis.hust.edu.vn::ede28f8d-e0d3-414b-9ded-51356dd7ad07" providerId="AD" clId="Web-{92D4A222-11EA-BFBE-C939-6265A0AF12EF}"/>
    <pc:docChg chg="modSld">
      <pc:chgData name="Luong Huu Thanh 20225458" userId="S::thanh.lh225458@sis.hust.edu.vn::ede28f8d-e0d3-414b-9ded-51356dd7ad07" providerId="AD" clId="Web-{92D4A222-11EA-BFBE-C939-6265A0AF12EF}" dt="2024-06-06T11:26:29.840" v="9" actId="20577"/>
      <pc:docMkLst>
        <pc:docMk/>
      </pc:docMkLst>
      <pc:sldChg chg="modSp">
        <pc:chgData name="Luong Huu Thanh 20225458" userId="S::thanh.lh225458@sis.hust.edu.vn::ede28f8d-e0d3-414b-9ded-51356dd7ad07" providerId="AD" clId="Web-{92D4A222-11EA-BFBE-C939-6265A0AF12EF}" dt="2024-06-06T11:26:29.840" v="9" actId="20577"/>
        <pc:sldMkLst>
          <pc:docMk/>
          <pc:sldMk cId="0" sldId="256"/>
        </pc:sldMkLst>
        <pc:spChg chg="mod">
          <ac:chgData name="Luong Huu Thanh 20225458" userId="S::thanh.lh225458@sis.hust.edu.vn::ede28f8d-e0d3-414b-9ded-51356dd7ad07" providerId="AD" clId="Web-{92D4A222-11EA-BFBE-C939-6265A0AF12EF}" dt="2024-06-06T11:26:09.714" v="3" actId="20577"/>
          <ac:spMkLst>
            <pc:docMk/>
            <pc:sldMk cId="0" sldId="256"/>
            <ac:spMk id="1334" creationId="{00000000-0000-0000-0000-000000000000}"/>
          </ac:spMkLst>
        </pc:spChg>
        <pc:spChg chg="mod">
          <ac:chgData name="Luong Huu Thanh 20225458" userId="S::thanh.lh225458@sis.hust.edu.vn::ede28f8d-e0d3-414b-9ded-51356dd7ad07" providerId="AD" clId="Web-{92D4A222-11EA-BFBE-C939-6265A0AF12EF}" dt="2024-06-06T11:26:29.840" v="9" actId="20577"/>
          <ac:spMkLst>
            <pc:docMk/>
            <pc:sldMk cId="0" sldId="256"/>
            <ac:spMk id="1335" creationId="{00000000-0000-0000-0000-000000000000}"/>
          </ac:spMkLst>
        </pc:spChg>
      </pc:sldChg>
    </pc:docChg>
  </pc:docChgLst>
  <pc:docChgLst>
    <pc:chgData name="Doan Anh Vu 20225465" userId="S::vu.da225465@sis.hust.edu.vn::793bf206-eb66-4f03-b7bb-ebd6427f1fac" providerId="AD" clId="Web-{C9122A31-4153-49CF-9DF6-B49BC7D86840}"/>
    <pc:docChg chg="addSld delSld modSld">
      <pc:chgData name="Doan Anh Vu 20225465" userId="S::vu.da225465@sis.hust.edu.vn::793bf206-eb66-4f03-b7bb-ebd6427f1fac" providerId="AD" clId="Web-{C9122A31-4153-49CF-9DF6-B49BC7D86840}" dt="2024-06-06T13:01:14.719" v="316"/>
      <pc:docMkLst>
        <pc:docMk/>
      </pc:docMkLst>
      <pc:sldChg chg="modSp">
        <pc:chgData name="Doan Anh Vu 20225465" userId="S::vu.da225465@sis.hust.edu.vn::793bf206-eb66-4f03-b7bb-ebd6427f1fac" providerId="AD" clId="Web-{C9122A31-4153-49CF-9DF6-B49BC7D86840}" dt="2024-06-06T11:43:34.905" v="4" actId="1076"/>
        <pc:sldMkLst>
          <pc:docMk/>
          <pc:sldMk cId="0" sldId="258"/>
        </pc:sldMkLst>
        <pc:cxnChg chg="mod">
          <ac:chgData name="Doan Anh Vu 20225465" userId="S::vu.da225465@sis.hust.edu.vn::793bf206-eb66-4f03-b7bb-ebd6427f1fac" providerId="AD" clId="Web-{C9122A31-4153-49CF-9DF6-B49BC7D86840}" dt="2024-06-06T11:43:34.905" v="4" actId="1076"/>
          <ac:cxnSpMkLst>
            <pc:docMk/>
            <pc:sldMk cId="0" sldId="258"/>
            <ac:cxnSpMk id="1383" creationId="{00000000-0000-0000-0000-000000000000}"/>
          </ac:cxnSpMkLst>
        </pc:cxnChg>
      </pc:sldChg>
      <pc:sldChg chg="modSp">
        <pc:chgData name="Doan Anh Vu 20225465" userId="S::vu.da225465@sis.hust.edu.vn::793bf206-eb66-4f03-b7bb-ebd6427f1fac" providerId="AD" clId="Web-{C9122A31-4153-49CF-9DF6-B49BC7D86840}" dt="2024-06-06T11:42:57.201" v="2" actId="20577"/>
        <pc:sldMkLst>
          <pc:docMk/>
          <pc:sldMk cId="0" sldId="259"/>
        </pc:sldMkLst>
        <pc:spChg chg="mod">
          <ac:chgData name="Doan Anh Vu 20225465" userId="S::vu.da225465@sis.hust.edu.vn::793bf206-eb66-4f03-b7bb-ebd6427f1fac" providerId="AD" clId="Web-{C9122A31-4153-49CF-9DF6-B49BC7D86840}" dt="2024-06-06T11:42:57.201" v="2" actId="20577"/>
          <ac:spMkLst>
            <pc:docMk/>
            <pc:sldMk cId="0" sldId="259"/>
            <ac:spMk id="1393" creationId="{00000000-0000-0000-0000-000000000000}"/>
          </ac:spMkLst>
        </pc:spChg>
      </pc:sldChg>
      <pc:sldChg chg="addSp delSp modSp">
        <pc:chgData name="Doan Anh Vu 20225465" userId="S::vu.da225465@sis.hust.edu.vn::793bf206-eb66-4f03-b7bb-ebd6427f1fac" providerId="AD" clId="Web-{C9122A31-4153-49CF-9DF6-B49BC7D86840}" dt="2024-06-06T12:07:14.974" v="249" actId="20577"/>
        <pc:sldMkLst>
          <pc:docMk/>
          <pc:sldMk cId="0" sldId="260"/>
        </pc:sldMkLst>
        <pc:spChg chg="add del mod">
          <ac:chgData name="Doan Anh Vu 20225465" userId="S::vu.da225465@sis.hust.edu.vn::793bf206-eb66-4f03-b7bb-ebd6427f1fac" providerId="AD" clId="Web-{C9122A31-4153-49CF-9DF6-B49BC7D86840}" dt="2024-06-06T11:54:15.594" v="66"/>
          <ac:spMkLst>
            <pc:docMk/>
            <pc:sldMk cId="0" sldId="260"/>
            <ac:spMk id="3" creationId="{9EDAC202-9AFE-B126-BBC5-4ACD1A10552A}"/>
          </ac:spMkLst>
        </pc:spChg>
        <pc:spChg chg="add del mod">
          <ac:chgData name="Doan Anh Vu 20225465" userId="S::vu.da225465@sis.hust.edu.vn::793bf206-eb66-4f03-b7bb-ebd6427f1fac" providerId="AD" clId="Web-{C9122A31-4153-49CF-9DF6-B49BC7D86840}" dt="2024-06-06T11:57:16.505" v="146"/>
          <ac:spMkLst>
            <pc:docMk/>
            <pc:sldMk cId="0" sldId="260"/>
            <ac:spMk id="5" creationId="{5D30FFEB-23EB-80F8-8C1F-332912876AEB}"/>
          </ac:spMkLst>
        </pc:spChg>
        <pc:spChg chg="add del mod">
          <ac:chgData name="Doan Anh Vu 20225465" userId="S::vu.da225465@sis.hust.edu.vn::793bf206-eb66-4f03-b7bb-ebd6427f1fac" providerId="AD" clId="Web-{C9122A31-4153-49CF-9DF6-B49BC7D86840}" dt="2024-06-06T11:58:29.819" v="211"/>
          <ac:spMkLst>
            <pc:docMk/>
            <pc:sldMk cId="0" sldId="260"/>
            <ac:spMk id="7" creationId="{8ECCA7A5-AE82-294E-2A10-AD3A006D7DA8}"/>
          </ac:spMkLst>
        </pc:spChg>
        <pc:spChg chg="add del mod">
          <ac:chgData name="Doan Anh Vu 20225465" userId="S::vu.da225465@sis.hust.edu.vn::793bf206-eb66-4f03-b7bb-ebd6427f1fac" providerId="AD" clId="Web-{C9122A31-4153-49CF-9DF6-B49BC7D86840}" dt="2024-06-06T11:58:27.303" v="210"/>
          <ac:spMkLst>
            <pc:docMk/>
            <pc:sldMk cId="0" sldId="260"/>
            <ac:spMk id="9" creationId="{6EF787DA-1839-17FC-8C01-E738D25B7797}"/>
          </ac:spMkLst>
        </pc:spChg>
        <pc:spChg chg="add del mod">
          <ac:chgData name="Doan Anh Vu 20225465" userId="S::vu.da225465@sis.hust.edu.vn::793bf206-eb66-4f03-b7bb-ebd6427f1fac" providerId="AD" clId="Web-{C9122A31-4153-49CF-9DF6-B49BC7D86840}" dt="2024-06-06T12:01:52.856" v="235"/>
          <ac:spMkLst>
            <pc:docMk/>
            <pc:sldMk cId="0" sldId="260"/>
            <ac:spMk id="11" creationId="{AEBAA8B2-1666-E282-74EA-6F14A0AF4D76}"/>
          </ac:spMkLst>
        </pc:spChg>
        <pc:spChg chg="mod">
          <ac:chgData name="Doan Anh Vu 20225465" userId="S::vu.da225465@sis.hust.edu.vn::793bf206-eb66-4f03-b7bb-ebd6427f1fac" providerId="AD" clId="Web-{C9122A31-4153-49CF-9DF6-B49BC7D86840}" dt="2024-06-06T11:46:12.003" v="11" actId="20577"/>
          <ac:spMkLst>
            <pc:docMk/>
            <pc:sldMk cId="0" sldId="260"/>
            <ac:spMk id="1412" creationId="{00000000-0000-0000-0000-000000000000}"/>
          </ac:spMkLst>
        </pc:spChg>
        <pc:spChg chg="mod">
          <ac:chgData name="Doan Anh Vu 20225465" userId="S::vu.da225465@sis.hust.edu.vn::793bf206-eb66-4f03-b7bb-ebd6427f1fac" providerId="AD" clId="Web-{C9122A31-4153-49CF-9DF6-B49BC7D86840}" dt="2024-06-06T12:07:14.974" v="249" actId="20577"/>
          <ac:spMkLst>
            <pc:docMk/>
            <pc:sldMk cId="0" sldId="260"/>
            <ac:spMk id="1413" creationId="{00000000-0000-0000-0000-000000000000}"/>
          </ac:spMkLst>
        </pc:spChg>
        <pc:spChg chg="del">
          <ac:chgData name="Doan Anh Vu 20225465" userId="S::vu.da225465@sis.hust.edu.vn::793bf206-eb66-4f03-b7bb-ebd6427f1fac" providerId="AD" clId="Web-{C9122A31-4153-49CF-9DF6-B49BC7D86840}" dt="2024-06-06T11:57:09.208" v="145"/>
          <ac:spMkLst>
            <pc:docMk/>
            <pc:sldMk cId="0" sldId="260"/>
            <ac:spMk id="1414" creationId="{00000000-0000-0000-0000-000000000000}"/>
          </ac:spMkLst>
        </pc:spChg>
        <pc:spChg chg="del">
          <ac:chgData name="Doan Anh Vu 20225465" userId="S::vu.da225465@sis.hust.edu.vn::793bf206-eb66-4f03-b7bb-ebd6427f1fac" providerId="AD" clId="Web-{C9122A31-4153-49CF-9DF6-B49BC7D86840}" dt="2024-06-06T11:58:23.194" v="209"/>
          <ac:spMkLst>
            <pc:docMk/>
            <pc:sldMk cId="0" sldId="260"/>
            <ac:spMk id="1415" creationId="{00000000-0000-0000-0000-000000000000}"/>
          </ac:spMkLst>
        </pc:spChg>
        <pc:spChg chg="mod">
          <ac:chgData name="Doan Anh Vu 20225465" userId="S::vu.da225465@sis.hust.edu.vn::793bf206-eb66-4f03-b7bb-ebd6427f1fac" providerId="AD" clId="Web-{C9122A31-4153-49CF-9DF6-B49BC7D86840}" dt="2024-06-06T11:57:52.662" v="200" actId="20577"/>
          <ac:spMkLst>
            <pc:docMk/>
            <pc:sldMk cId="0" sldId="260"/>
            <ac:spMk id="1416" creationId="{00000000-0000-0000-0000-000000000000}"/>
          </ac:spMkLst>
        </pc:spChg>
        <pc:spChg chg="del">
          <ac:chgData name="Doan Anh Vu 20225465" userId="S::vu.da225465@sis.hust.edu.vn::793bf206-eb66-4f03-b7bb-ebd6427f1fac" providerId="AD" clId="Web-{C9122A31-4153-49CF-9DF6-B49BC7D86840}" dt="2024-06-06T11:54:10.750" v="63"/>
          <ac:spMkLst>
            <pc:docMk/>
            <pc:sldMk cId="0" sldId="260"/>
            <ac:spMk id="1417" creationId="{00000000-0000-0000-0000-000000000000}"/>
          </ac:spMkLst>
        </pc:spChg>
        <pc:spChg chg="del">
          <ac:chgData name="Doan Anh Vu 20225465" userId="S::vu.da225465@sis.hust.edu.vn::793bf206-eb66-4f03-b7bb-ebd6427f1fac" providerId="AD" clId="Web-{C9122A31-4153-49CF-9DF6-B49BC7D86840}" dt="2024-06-06T11:58:20.397" v="208"/>
          <ac:spMkLst>
            <pc:docMk/>
            <pc:sldMk cId="0" sldId="260"/>
            <ac:spMk id="1418" creationId="{00000000-0000-0000-0000-000000000000}"/>
          </ac:spMkLst>
        </pc:spChg>
      </pc:sldChg>
      <pc:sldChg chg="addSp delSp modSp">
        <pc:chgData name="Doan Anh Vu 20225465" userId="S::vu.da225465@sis.hust.edu.vn::793bf206-eb66-4f03-b7bb-ebd6427f1fac" providerId="AD" clId="Web-{C9122A31-4153-49CF-9DF6-B49BC7D86840}" dt="2024-06-06T12:07:43.178" v="252"/>
        <pc:sldMkLst>
          <pc:docMk/>
          <pc:sldMk cId="0" sldId="261"/>
        </pc:sldMkLst>
        <pc:spChg chg="add del mod">
          <ac:chgData name="Doan Anh Vu 20225465" userId="S::vu.da225465@sis.hust.edu.vn::793bf206-eb66-4f03-b7bb-ebd6427f1fac" providerId="AD" clId="Web-{C9122A31-4153-49CF-9DF6-B49BC7D86840}" dt="2024-06-06T12:07:32.302" v="251"/>
          <ac:spMkLst>
            <pc:docMk/>
            <pc:sldMk cId="0" sldId="261"/>
            <ac:spMk id="3" creationId="{2E6E532A-DD5F-DD55-5574-BFCEEA4ABCCF}"/>
          </ac:spMkLst>
        </pc:spChg>
        <pc:spChg chg="add mod">
          <ac:chgData name="Doan Anh Vu 20225465" userId="S::vu.da225465@sis.hust.edu.vn::793bf206-eb66-4f03-b7bb-ebd6427f1fac" providerId="AD" clId="Web-{C9122A31-4153-49CF-9DF6-B49BC7D86840}" dt="2024-06-06T12:07:43.178" v="252"/>
          <ac:spMkLst>
            <pc:docMk/>
            <pc:sldMk cId="0" sldId="261"/>
            <ac:spMk id="5" creationId="{B7EDDA00-DD95-57CA-0984-B8F41B71B55D}"/>
          </ac:spMkLst>
        </pc:spChg>
        <pc:spChg chg="del">
          <ac:chgData name="Doan Anh Vu 20225465" userId="S::vu.da225465@sis.hust.edu.vn::793bf206-eb66-4f03-b7bb-ebd6427f1fac" providerId="AD" clId="Web-{C9122A31-4153-49CF-9DF6-B49BC7D86840}" dt="2024-06-06T12:07:27.771" v="250"/>
          <ac:spMkLst>
            <pc:docMk/>
            <pc:sldMk cId="0" sldId="261"/>
            <ac:spMk id="1423" creationId="{00000000-0000-0000-0000-000000000000}"/>
          </ac:spMkLst>
        </pc:spChg>
        <pc:spChg chg="del">
          <ac:chgData name="Doan Anh Vu 20225465" userId="S::vu.da225465@sis.hust.edu.vn::793bf206-eb66-4f03-b7bb-ebd6427f1fac" providerId="AD" clId="Web-{C9122A31-4153-49CF-9DF6-B49BC7D86840}" dt="2024-06-06T12:07:43.178" v="252"/>
          <ac:spMkLst>
            <pc:docMk/>
            <pc:sldMk cId="0" sldId="261"/>
            <ac:spMk id="1424" creationId="{00000000-0000-0000-0000-000000000000}"/>
          </ac:spMkLst>
        </pc:spChg>
      </pc:sldChg>
      <pc:sldChg chg="addSp delSp modSp del">
        <pc:chgData name="Doan Anh Vu 20225465" userId="S::vu.da225465@sis.hust.edu.vn::793bf206-eb66-4f03-b7bb-ebd6427f1fac" providerId="AD" clId="Web-{C9122A31-4153-49CF-9DF6-B49BC7D86840}" dt="2024-06-06T12:11:11.292" v="285"/>
        <pc:sldMkLst>
          <pc:docMk/>
          <pc:sldMk cId="0" sldId="264"/>
        </pc:sldMkLst>
        <pc:spChg chg="add mod">
          <ac:chgData name="Doan Anh Vu 20225465" userId="S::vu.da225465@sis.hust.edu.vn::793bf206-eb66-4f03-b7bb-ebd6427f1fac" providerId="AD" clId="Web-{C9122A31-4153-49CF-9DF6-B49BC7D86840}" dt="2024-06-06T12:10:12.838" v="276"/>
          <ac:spMkLst>
            <pc:docMk/>
            <pc:sldMk cId="0" sldId="264"/>
            <ac:spMk id="3" creationId="{7E01F6D8-F9E9-867F-02C0-F04C2DFD4633}"/>
          </ac:spMkLst>
        </pc:spChg>
        <pc:spChg chg="mod">
          <ac:chgData name="Doan Anh Vu 20225465" userId="S::vu.da225465@sis.hust.edu.vn::793bf206-eb66-4f03-b7bb-ebd6427f1fac" providerId="AD" clId="Web-{C9122A31-4153-49CF-9DF6-B49BC7D86840}" dt="2024-06-06T12:10:57.448" v="283" actId="20577"/>
          <ac:spMkLst>
            <pc:docMk/>
            <pc:sldMk cId="0" sldId="264"/>
            <ac:spMk id="1471" creationId="{00000000-0000-0000-0000-000000000000}"/>
          </ac:spMkLst>
        </pc:spChg>
        <pc:spChg chg="del">
          <ac:chgData name="Doan Anh Vu 20225465" userId="S::vu.da225465@sis.hust.edu.vn::793bf206-eb66-4f03-b7bb-ebd6427f1fac" providerId="AD" clId="Web-{C9122A31-4153-49CF-9DF6-B49BC7D86840}" dt="2024-06-06T12:10:12.838" v="276"/>
          <ac:spMkLst>
            <pc:docMk/>
            <pc:sldMk cId="0" sldId="264"/>
            <ac:spMk id="1472" creationId="{00000000-0000-0000-0000-000000000000}"/>
          </ac:spMkLst>
        </pc:spChg>
      </pc:sldChg>
      <pc:sldChg chg="addSp delSp modSp">
        <pc:chgData name="Doan Anh Vu 20225465" userId="S::vu.da225465@sis.hust.edu.vn::793bf206-eb66-4f03-b7bb-ebd6427f1fac" providerId="AD" clId="Web-{C9122A31-4153-49CF-9DF6-B49BC7D86840}" dt="2024-06-06T13:01:14.719" v="316"/>
        <pc:sldMkLst>
          <pc:docMk/>
          <pc:sldMk cId="0" sldId="265"/>
        </pc:sldMkLst>
        <pc:spChg chg="add mod">
          <ac:chgData name="Doan Anh Vu 20225465" userId="S::vu.da225465@sis.hust.edu.vn::793bf206-eb66-4f03-b7bb-ebd6427f1fac" providerId="AD" clId="Web-{C9122A31-4153-49CF-9DF6-B49BC7D86840}" dt="2024-06-06T12:19:59.463" v="299"/>
          <ac:spMkLst>
            <pc:docMk/>
            <pc:sldMk cId="0" sldId="265"/>
            <ac:spMk id="3" creationId="{10E6A2BF-AEA9-FF20-EC80-9D939D20C9F7}"/>
          </ac:spMkLst>
        </pc:spChg>
        <pc:spChg chg="add del mod">
          <ac:chgData name="Doan Anh Vu 20225465" userId="S::vu.da225465@sis.hust.edu.vn::793bf206-eb66-4f03-b7bb-ebd6427f1fac" providerId="AD" clId="Web-{C9122A31-4153-49CF-9DF6-B49BC7D86840}" dt="2024-06-06T12:30:23.667" v="301"/>
          <ac:spMkLst>
            <pc:docMk/>
            <pc:sldMk cId="0" sldId="265"/>
            <ac:spMk id="5" creationId="{6C3DB59E-4DD2-BFD5-F19C-D7A4902B3013}"/>
          </ac:spMkLst>
        </pc:spChg>
        <pc:spChg chg="add del mod">
          <ac:chgData name="Doan Anh Vu 20225465" userId="S::vu.da225465@sis.hust.edu.vn::793bf206-eb66-4f03-b7bb-ebd6427f1fac" providerId="AD" clId="Web-{C9122A31-4153-49CF-9DF6-B49BC7D86840}" dt="2024-06-06T12:30:34.620" v="305"/>
          <ac:spMkLst>
            <pc:docMk/>
            <pc:sldMk cId="0" sldId="265"/>
            <ac:spMk id="8" creationId="{EDA83227-B0A7-6882-CA7B-73CFA548C783}"/>
          </ac:spMkLst>
        </pc:spChg>
        <pc:spChg chg="add del mod">
          <ac:chgData name="Doan Anh Vu 20225465" userId="S::vu.da225465@sis.hust.edu.vn::793bf206-eb66-4f03-b7bb-ebd6427f1fac" providerId="AD" clId="Web-{C9122A31-4153-49CF-9DF6-B49BC7D86840}" dt="2024-06-06T12:30:40.167" v="307"/>
          <ac:spMkLst>
            <pc:docMk/>
            <pc:sldMk cId="0" sldId="265"/>
            <ac:spMk id="11" creationId="{675AE84C-E2CC-4DE4-CF17-52421A9FB1C5}"/>
          </ac:spMkLst>
        </pc:spChg>
        <pc:spChg chg="del">
          <ac:chgData name="Doan Anh Vu 20225465" userId="S::vu.da225465@sis.hust.edu.vn::793bf206-eb66-4f03-b7bb-ebd6427f1fac" providerId="AD" clId="Web-{C9122A31-4153-49CF-9DF6-B49BC7D86840}" dt="2024-06-06T12:19:59.463" v="299"/>
          <ac:spMkLst>
            <pc:docMk/>
            <pc:sldMk cId="0" sldId="265"/>
            <ac:spMk id="1493" creationId="{00000000-0000-0000-0000-000000000000}"/>
          </ac:spMkLst>
        </pc:spChg>
        <pc:picChg chg="add del mod">
          <ac:chgData name="Doan Anh Vu 20225465" userId="S::vu.da225465@sis.hust.edu.vn::793bf206-eb66-4f03-b7bb-ebd6427f1fac" providerId="AD" clId="Web-{C9122A31-4153-49CF-9DF6-B49BC7D86840}" dt="2024-06-06T13:01:14.719" v="316"/>
          <ac:picMkLst>
            <pc:docMk/>
            <pc:sldMk cId="0" sldId="265"/>
            <ac:picMk id="2" creationId="{455129B2-D105-3E95-D08A-6F1FCF561B12}"/>
          </ac:picMkLst>
        </pc:picChg>
        <pc:picChg chg="add del mod ord">
          <ac:chgData name="Doan Anh Vu 20225465" userId="S::vu.da225465@sis.hust.edu.vn::793bf206-eb66-4f03-b7bb-ebd6427f1fac" providerId="AD" clId="Web-{C9122A31-4153-49CF-9DF6-B49BC7D86840}" dt="2024-06-06T12:30:32.745" v="304"/>
          <ac:picMkLst>
            <pc:docMk/>
            <pc:sldMk cId="0" sldId="265"/>
            <ac:picMk id="6" creationId="{5EE8768B-049D-77C8-225F-D4E4E7FB3698}"/>
          </ac:picMkLst>
        </pc:picChg>
        <pc:picChg chg="add del mod ord">
          <ac:chgData name="Doan Anh Vu 20225465" userId="S::vu.da225465@sis.hust.edu.vn::793bf206-eb66-4f03-b7bb-ebd6427f1fac" providerId="AD" clId="Web-{C9122A31-4153-49CF-9DF6-B49BC7D86840}" dt="2024-06-06T12:30:36.120" v="306"/>
          <ac:picMkLst>
            <pc:docMk/>
            <pc:sldMk cId="0" sldId="265"/>
            <ac:picMk id="9" creationId="{B9581580-5897-F1DE-9930-ED9855F2CE0A}"/>
          </ac:picMkLst>
        </pc:picChg>
        <pc:picChg chg="add del mod">
          <ac:chgData name="Doan Anh Vu 20225465" userId="S::vu.da225465@sis.hust.edu.vn::793bf206-eb66-4f03-b7bb-ebd6427f1fac" providerId="AD" clId="Web-{C9122A31-4153-49CF-9DF6-B49BC7D86840}" dt="2024-06-06T12:59:48.903" v="313"/>
          <ac:picMkLst>
            <pc:docMk/>
            <pc:sldMk cId="0" sldId="265"/>
            <ac:picMk id="12" creationId="{925E1F75-BD4E-654F-D010-4312209DD169}"/>
          </ac:picMkLst>
        </pc:picChg>
        <pc:picChg chg="del">
          <ac:chgData name="Doan Anh Vu 20225465" userId="S::vu.da225465@sis.hust.edu.vn::793bf206-eb66-4f03-b7bb-ebd6427f1fac" providerId="AD" clId="Web-{C9122A31-4153-49CF-9DF6-B49BC7D86840}" dt="2024-06-06T12:20:01.150" v="300"/>
          <ac:picMkLst>
            <pc:docMk/>
            <pc:sldMk cId="0" sldId="265"/>
            <ac:picMk id="1492" creationId="{00000000-0000-0000-0000-000000000000}"/>
          </ac:picMkLst>
        </pc:picChg>
      </pc:sldChg>
      <pc:sldChg chg="modSp add replId">
        <pc:chgData name="Doan Anh Vu 20225465" userId="S::vu.da225465@sis.hust.edu.vn::793bf206-eb66-4f03-b7bb-ebd6427f1fac" providerId="AD" clId="Web-{C9122A31-4153-49CF-9DF6-B49BC7D86840}" dt="2024-06-06T12:11:32.496" v="298" actId="20577"/>
        <pc:sldMkLst>
          <pc:docMk/>
          <pc:sldMk cId="3519117362" sldId="309"/>
        </pc:sldMkLst>
        <pc:spChg chg="mod">
          <ac:chgData name="Doan Anh Vu 20225465" userId="S::vu.da225465@sis.hust.edu.vn::793bf206-eb66-4f03-b7bb-ebd6427f1fac" providerId="AD" clId="Web-{C9122A31-4153-49CF-9DF6-B49BC7D86840}" dt="2024-06-06T12:11:32.496" v="298" actId="20577"/>
          <ac:spMkLst>
            <pc:docMk/>
            <pc:sldMk cId="3519117362" sldId="309"/>
            <ac:spMk id="1393" creationId="{00000000-0000-0000-0000-000000000000}"/>
          </ac:spMkLst>
        </pc:spChg>
        <pc:spChg chg="mod">
          <ac:chgData name="Doan Anh Vu 20225465" userId="S::vu.da225465@sis.hust.edu.vn::793bf206-eb66-4f03-b7bb-ebd6427f1fac" providerId="AD" clId="Web-{C9122A31-4153-49CF-9DF6-B49BC7D86840}" dt="2024-06-06T12:11:16.699" v="289" actId="20577"/>
          <ac:spMkLst>
            <pc:docMk/>
            <pc:sldMk cId="3519117362" sldId="309"/>
            <ac:spMk id="13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2236e5af51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2236e5af51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00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57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31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518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989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97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06128" y="1003050"/>
            <a:ext cx="7717500" cy="18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06128" y="3420825"/>
            <a:ext cx="77175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11831" y="170738"/>
            <a:ext cx="8920338" cy="4802025"/>
            <a:chOff x="109600" y="110350"/>
            <a:chExt cx="8920338" cy="4802025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112575" y="396575"/>
              <a:ext cx="0" cy="4230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9020675" y="407100"/>
              <a:ext cx="0" cy="42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;p2"/>
            <p:cNvSpPr/>
            <p:nvPr/>
          </p:nvSpPr>
          <p:spPr>
            <a:xfrm>
              <a:off x="609723" y="4325945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43479" y="4318941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7;p2"/>
            <p:cNvCxnSpPr/>
            <p:nvPr/>
          </p:nvCxnSpPr>
          <p:spPr>
            <a:xfrm>
              <a:off x="1021775" y="4197125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021775" y="4765575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74375" y="691375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8855375" y="691375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21;p2"/>
            <p:cNvSpPr/>
            <p:nvPr/>
          </p:nvSpPr>
          <p:spPr>
            <a:xfrm>
              <a:off x="109600" y="4612975"/>
              <a:ext cx="8918553" cy="299400"/>
            </a:xfrm>
            <a:custGeom>
              <a:avLst/>
              <a:gdLst/>
              <a:ahLst/>
              <a:cxnLst/>
              <a:rect l="l" t="t" r="r" b="b"/>
              <a:pathLst>
                <a:path w="356992" h="11976" extrusionOk="0">
                  <a:moveTo>
                    <a:pt x="0" y="162"/>
                  </a:moveTo>
                  <a:lnTo>
                    <a:pt x="19933" y="210"/>
                  </a:lnTo>
                  <a:lnTo>
                    <a:pt x="19933" y="11696"/>
                  </a:lnTo>
                  <a:lnTo>
                    <a:pt x="337059" y="11976"/>
                  </a:lnTo>
                  <a:lnTo>
                    <a:pt x="337129" y="0"/>
                  </a:lnTo>
                  <a:lnTo>
                    <a:pt x="356992" y="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" name="Google Shape;22;p2"/>
            <p:cNvGrpSpPr/>
            <p:nvPr/>
          </p:nvGrpSpPr>
          <p:grpSpPr>
            <a:xfrm>
              <a:off x="1039782" y="4328822"/>
              <a:ext cx="7079685" cy="288655"/>
              <a:chOff x="913738" y="4228423"/>
              <a:chExt cx="7079685" cy="405300"/>
            </a:xfrm>
          </p:grpSpPr>
          <p:cxnSp>
            <p:nvCxnSpPr>
              <p:cNvPr id="23" name="Google Shape;23;p2"/>
              <p:cNvCxnSpPr/>
              <p:nvPr/>
            </p:nvCxnSpPr>
            <p:spPr>
              <a:xfrm>
                <a:off x="111601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121715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131829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141942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152056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62170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72284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82398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192512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02625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12739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222853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232967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243081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253195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263309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273422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283536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293650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303764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313878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323992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334105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344219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354333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364447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374561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384675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394788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404902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415016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425130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435244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445358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455471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465585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475699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485813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495927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506041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516154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>
                <a:off x="526268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>
                <a:off x="536382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>
                <a:off x="546496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>
                <a:off x="556610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>
                <a:off x="566724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>
                <a:off x="576837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>
                <a:off x="586951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>
                <a:off x="597065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>
                <a:off x="607179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>
                <a:off x="617293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>
                <a:off x="627407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>
                <a:off x="637520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>
                <a:off x="647634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>
                <a:off x="657748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>
                <a:off x="667862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>
                <a:off x="677976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>
                <a:off x="688090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>
                <a:off x="698203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>
                <a:off x="708317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>
                <a:off x="718431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>
                <a:off x="728545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>
                <a:off x="738659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2"/>
              <p:cNvCxnSpPr/>
              <p:nvPr/>
            </p:nvCxnSpPr>
            <p:spPr>
              <a:xfrm>
                <a:off x="748773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2"/>
              <p:cNvCxnSpPr/>
              <p:nvPr/>
            </p:nvCxnSpPr>
            <p:spPr>
              <a:xfrm>
                <a:off x="779114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>
                <a:off x="789228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>
                <a:off x="799342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>
                <a:off x="758886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2"/>
              <p:cNvCxnSpPr/>
              <p:nvPr/>
            </p:nvCxnSpPr>
            <p:spPr>
              <a:xfrm>
                <a:off x="769000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2"/>
              <p:cNvCxnSpPr/>
              <p:nvPr/>
            </p:nvCxnSpPr>
            <p:spPr>
              <a:xfrm>
                <a:off x="91373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2"/>
              <p:cNvCxnSpPr/>
              <p:nvPr/>
            </p:nvCxnSpPr>
            <p:spPr>
              <a:xfrm>
                <a:off x="101487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4" name="Google Shape;94;p2"/>
            <p:cNvSpPr/>
            <p:nvPr/>
          </p:nvSpPr>
          <p:spPr>
            <a:xfrm rot="10800000" flipH="1">
              <a:off x="609723" y="402470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 flipH="1">
              <a:off x="8243479" y="409473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" name="Google Shape;96;p2"/>
            <p:cNvCxnSpPr/>
            <p:nvPr/>
          </p:nvCxnSpPr>
          <p:spPr>
            <a:xfrm>
              <a:off x="1021775" y="825590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2"/>
            <p:cNvCxnSpPr/>
            <p:nvPr/>
          </p:nvCxnSpPr>
          <p:spPr>
            <a:xfrm>
              <a:off x="1021775" y="257140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98;p2"/>
            <p:cNvSpPr/>
            <p:nvPr/>
          </p:nvSpPr>
          <p:spPr>
            <a:xfrm rot="10800000" flipH="1">
              <a:off x="109600" y="110350"/>
              <a:ext cx="8920338" cy="299400"/>
            </a:xfrm>
            <a:custGeom>
              <a:avLst/>
              <a:gdLst/>
              <a:ahLst/>
              <a:cxnLst/>
              <a:rect l="l" t="t" r="r" b="b"/>
              <a:pathLst>
                <a:path w="356992" h="11976" extrusionOk="0">
                  <a:moveTo>
                    <a:pt x="0" y="162"/>
                  </a:moveTo>
                  <a:lnTo>
                    <a:pt x="19933" y="210"/>
                  </a:lnTo>
                  <a:lnTo>
                    <a:pt x="19933" y="11696"/>
                  </a:lnTo>
                  <a:lnTo>
                    <a:pt x="337059" y="11976"/>
                  </a:lnTo>
                  <a:lnTo>
                    <a:pt x="337129" y="0"/>
                  </a:lnTo>
                  <a:lnTo>
                    <a:pt x="356992" y="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9" name="Google Shape;99;p2"/>
            <p:cNvGrpSpPr/>
            <p:nvPr/>
          </p:nvGrpSpPr>
          <p:grpSpPr>
            <a:xfrm rot="10800000" flipH="1">
              <a:off x="1039782" y="405238"/>
              <a:ext cx="7079685" cy="288655"/>
              <a:chOff x="913738" y="4228423"/>
              <a:chExt cx="7079685" cy="405300"/>
            </a:xfrm>
          </p:grpSpPr>
          <p:cxnSp>
            <p:nvCxnSpPr>
              <p:cNvPr id="100" name="Google Shape;100;p2"/>
              <p:cNvCxnSpPr/>
              <p:nvPr/>
            </p:nvCxnSpPr>
            <p:spPr>
              <a:xfrm>
                <a:off x="111601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2"/>
              <p:cNvCxnSpPr/>
              <p:nvPr/>
            </p:nvCxnSpPr>
            <p:spPr>
              <a:xfrm>
                <a:off x="121715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2"/>
              <p:cNvCxnSpPr/>
              <p:nvPr/>
            </p:nvCxnSpPr>
            <p:spPr>
              <a:xfrm>
                <a:off x="131829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2"/>
              <p:cNvCxnSpPr/>
              <p:nvPr/>
            </p:nvCxnSpPr>
            <p:spPr>
              <a:xfrm>
                <a:off x="141942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2"/>
              <p:cNvCxnSpPr/>
              <p:nvPr/>
            </p:nvCxnSpPr>
            <p:spPr>
              <a:xfrm>
                <a:off x="152056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2"/>
              <p:cNvCxnSpPr/>
              <p:nvPr/>
            </p:nvCxnSpPr>
            <p:spPr>
              <a:xfrm>
                <a:off x="162170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2"/>
              <p:cNvCxnSpPr/>
              <p:nvPr/>
            </p:nvCxnSpPr>
            <p:spPr>
              <a:xfrm>
                <a:off x="172284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>
                <a:off x="182398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2"/>
              <p:cNvCxnSpPr/>
              <p:nvPr/>
            </p:nvCxnSpPr>
            <p:spPr>
              <a:xfrm>
                <a:off x="192512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2"/>
              <p:cNvCxnSpPr/>
              <p:nvPr/>
            </p:nvCxnSpPr>
            <p:spPr>
              <a:xfrm>
                <a:off x="202625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2"/>
              <p:cNvCxnSpPr/>
              <p:nvPr/>
            </p:nvCxnSpPr>
            <p:spPr>
              <a:xfrm>
                <a:off x="212739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2"/>
              <p:cNvCxnSpPr/>
              <p:nvPr/>
            </p:nvCxnSpPr>
            <p:spPr>
              <a:xfrm>
                <a:off x="222853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2"/>
              <p:cNvCxnSpPr/>
              <p:nvPr/>
            </p:nvCxnSpPr>
            <p:spPr>
              <a:xfrm>
                <a:off x="232967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2"/>
              <p:cNvCxnSpPr/>
              <p:nvPr/>
            </p:nvCxnSpPr>
            <p:spPr>
              <a:xfrm>
                <a:off x="243081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2"/>
              <p:cNvCxnSpPr/>
              <p:nvPr/>
            </p:nvCxnSpPr>
            <p:spPr>
              <a:xfrm>
                <a:off x="253195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2"/>
              <p:cNvCxnSpPr/>
              <p:nvPr/>
            </p:nvCxnSpPr>
            <p:spPr>
              <a:xfrm>
                <a:off x="263309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2"/>
              <p:cNvCxnSpPr/>
              <p:nvPr/>
            </p:nvCxnSpPr>
            <p:spPr>
              <a:xfrm>
                <a:off x="273422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2"/>
              <p:cNvCxnSpPr/>
              <p:nvPr/>
            </p:nvCxnSpPr>
            <p:spPr>
              <a:xfrm>
                <a:off x="283536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2"/>
              <p:cNvCxnSpPr/>
              <p:nvPr/>
            </p:nvCxnSpPr>
            <p:spPr>
              <a:xfrm>
                <a:off x="293650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2"/>
              <p:cNvCxnSpPr/>
              <p:nvPr/>
            </p:nvCxnSpPr>
            <p:spPr>
              <a:xfrm>
                <a:off x="303764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2"/>
              <p:cNvCxnSpPr/>
              <p:nvPr/>
            </p:nvCxnSpPr>
            <p:spPr>
              <a:xfrm>
                <a:off x="313878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2"/>
              <p:cNvCxnSpPr/>
              <p:nvPr/>
            </p:nvCxnSpPr>
            <p:spPr>
              <a:xfrm>
                <a:off x="323992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2"/>
              <p:cNvCxnSpPr/>
              <p:nvPr/>
            </p:nvCxnSpPr>
            <p:spPr>
              <a:xfrm>
                <a:off x="334105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2"/>
              <p:cNvCxnSpPr/>
              <p:nvPr/>
            </p:nvCxnSpPr>
            <p:spPr>
              <a:xfrm>
                <a:off x="344219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2"/>
              <p:cNvCxnSpPr/>
              <p:nvPr/>
            </p:nvCxnSpPr>
            <p:spPr>
              <a:xfrm>
                <a:off x="354333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2"/>
              <p:cNvCxnSpPr/>
              <p:nvPr/>
            </p:nvCxnSpPr>
            <p:spPr>
              <a:xfrm>
                <a:off x="364447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2"/>
              <p:cNvCxnSpPr/>
              <p:nvPr/>
            </p:nvCxnSpPr>
            <p:spPr>
              <a:xfrm>
                <a:off x="374561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2"/>
              <p:cNvCxnSpPr/>
              <p:nvPr/>
            </p:nvCxnSpPr>
            <p:spPr>
              <a:xfrm>
                <a:off x="384675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2"/>
              <p:cNvCxnSpPr/>
              <p:nvPr/>
            </p:nvCxnSpPr>
            <p:spPr>
              <a:xfrm>
                <a:off x="394788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2"/>
              <p:cNvCxnSpPr/>
              <p:nvPr/>
            </p:nvCxnSpPr>
            <p:spPr>
              <a:xfrm>
                <a:off x="404902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2"/>
              <p:cNvCxnSpPr/>
              <p:nvPr/>
            </p:nvCxnSpPr>
            <p:spPr>
              <a:xfrm>
                <a:off x="415016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2"/>
              <p:cNvCxnSpPr/>
              <p:nvPr/>
            </p:nvCxnSpPr>
            <p:spPr>
              <a:xfrm>
                <a:off x="425130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2"/>
              <p:cNvCxnSpPr/>
              <p:nvPr/>
            </p:nvCxnSpPr>
            <p:spPr>
              <a:xfrm>
                <a:off x="435244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2"/>
              <p:cNvCxnSpPr/>
              <p:nvPr/>
            </p:nvCxnSpPr>
            <p:spPr>
              <a:xfrm>
                <a:off x="445358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2"/>
              <p:cNvCxnSpPr/>
              <p:nvPr/>
            </p:nvCxnSpPr>
            <p:spPr>
              <a:xfrm>
                <a:off x="455471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2"/>
              <p:cNvCxnSpPr/>
              <p:nvPr/>
            </p:nvCxnSpPr>
            <p:spPr>
              <a:xfrm>
                <a:off x="465585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2"/>
              <p:cNvCxnSpPr/>
              <p:nvPr/>
            </p:nvCxnSpPr>
            <p:spPr>
              <a:xfrm>
                <a:off x="475699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2"/>
              <p:cNvCxnSpPr/>
              <p:nvPr/>
            </p:nvCxnSpPr>
            <p:spPr>
              <a:xfrm>
                <a:off x="485813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2"/>
              <p:cNvCxnSpPr/>
              <p:nvPr/>
            </p:nvCxnSpPr>
            <p:spPr>
              <a:xfrm>
                <a:off x="495927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2"/>
              <p:cNvCxnSpPr/>
              <p:nvPr/>
            </p:nvCxnSpPr>
            <p:spPr>
              <a:xfrm>
                <a:off x="506041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2"/>
              <p:cNvCxnSpPr/>
              <p:nvPr/>
            </p:nvCxnSpPr>
            <p:spPr>
              <a:xfrm>
                <a:off x="516154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2"/>
              <p:cNvCxnSpPr/>
              <p:nvPr/>
            </p:nvCxnSpPr>
            <p:spPr>
              <a:xfrm>
                <a:off x="526268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2"/>
              <p:cNvCxnSpPr/>
              <p:nvPr/>
            </p:nvCxnSpPr>
            <p:spPr>
              <a:xfrm>
                <a:off x="536382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2"/>
              <p:cNvCxnSpPr/>
              <p:nvPr/>
            </p:nvCxnSpPr>
            <p:spPr>
              <a:xfrm>
                <a:off x="546496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2"/>
              <p:cNvCxnSpPr/>
              <p:nvPr/>
            </p:nvCxnSpPr>
            <p:spPr>
              <a:xfrm>
                <a:off x="556610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2"/>
              <p:cNvCxnSpPr/>
              <p:nvPr/>
            </p:nvCxnSpPr>
            <p:spPr>
              <a:xfrm>
                <a:off x="566724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2"/>
              <p:cNvCxnSpPr/>
              <p:nvPr/>
            </p:nvCxnSpPr>
            <p:spPr>
              <a:xfrm>
                <a:off x="576837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2"/>
              <p:cNvCxnSpPr/>
              <p:nvPr/>
            </p:nvCxnSpPr>
            <p:spPr>
              <a:xfrm>
                <a:off x="586951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2"/>
              <p:cNvCxnSpPr/>
              <p:nvPr/>
            </p:nvCxnSpPr>
            <p:spPr>
              <a:xfrm>
                <a:off x="597065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2"/>
              <p:cNvCxnSpPr/>
              <p:nvPr/>
            </p:nvCxnSpPr>
            <p:spPr>
              <a:xfrm>
                <a:off x="607179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2"/>
              <p:cNvCxnSpPr/>
              <p:nvPr/>
            </p:nvCxnSpPr>
            <p:spPr>
              <a:xfrm>
                <a:off x="617293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2"/>
              <p:cNvCxnSpPr/>
              <p:nvPr/>
            </p:nvCxnSpPr>
            <p:spPr>
              <a:xfrm>
                <a:off x="627407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2"/>
              <p:cNvCxnSpPr/>
              <p:nvPr/>
            </p:nvCxnSpPr>
            <p:spPr>
              <a:xfrm>
                <a:off x="637520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2"/>
              <p:cNvCxnSpPr/>
              <p:nvPr/>
            </p:nvCxnSpPr>
            <p:spPr>
              <a:xfrm>
                <a:off x="647634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2"/>
              <p:cNvCxnSpPr/>
              <p:nvPr/>
            </p:nvCxnSpPr>
            <p:spPr>
              <a:xfrm>
                <a:off x="657748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2"/>
              <p:cNvCxnSpPr/>
              <p:nvPr/>
            </p:nvCxnSpPr>
            <p:spPr>
              <a:xfrm>
                <a:off x="667862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2"/>
              <p:cNvCxnSpPr/>
              <p:nvPr/>
            </p:nvCxnSpPr>
            <p:spPr>
              <a:xfrm>
                <a:off x="677976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2"/>
              <p:cNvCxnSpPr/>
              <p:nvPr/>
            </p:nvCxnSpPr>
            <p:spPr>
              <a:xfrm>
                <a:off x="688090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2"/>
              <p:cNvCxnSpPr/>
              <p:nvPr/>
            </p:nvCxnSpPr>
            <p:spPr>
              <a:xfrm>
                <a:off x="698203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2"/>
              <p:cNvCxnSpPr/>
              <p:nvPr/>
            </p:nvCxnSpPr>
            <p:spPr>
              <a:xfrm>
                <a:off x="708317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2"/>
              <p:cNvCxnSpPr/>
              <p:nvPr/>
            </p:nvCxnSpPr>
            <p:spPr>
              <a:xfrm>
                <a:off x="718431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2"/>
              <p:cNvCxnSpPr/>
              <p:nvPr/>
            </p:nvCxnSpPr>
            <p:spPr>
              <a:xfrm>
                <a:off x="728545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2"/>
              <p:cNvCxnSpPr/>
              <p:nvPr/>
            </p:nvCxnSpPr>
            <p:spPr>
              <a:xfrm>
                <a:off x="738659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2"/>
              <p:cNvCxnSpPr/>
              <p:nvPr/>
            </p:nvCxnSpPr>
            <p:spPr>
              <a:xfrm>
                <a:off x="748773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2"/>
              <p:cNvCxnSpPr/>
              <p:nvPr/>
            </p:nvCxnSpPr>
            <p:spPr>
              <a:xfrm>
                <a:off x="779114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2"/>
              <p:cNvCxnSpPr/>
              <p:nvPr/>
            </p:nvCxnSpPr>
            <p:spPr>
              <a:xfrm>
                <a:off x="789228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2"/>
              <p:cNvCxnSpPr/>
              <p:nvPr/>
            </p:nvCxnSpPr>
            <p:spPr>
              <a:xfrm>
                <a:off x="799342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2"/>
              <p:cNvCxnSpPr/>
              <p:nvPr/>
            </p:nvCxnSpPr>
            <p:spPr>
              <a:xfrm>
                <a:off x="758886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2"/>
              <p:cNvCxnSpPr/>
              <p:nvPr/>
            </p:nvCxnSpPr>
            <p:spPr>
              <a:xfrm>
                <a:off x="769000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2"/>
              <p:cNvCxnSpPr/>
              <p:nvPr/>
            </p:nvCxnSpPr>
            <p:spPr>
              <a:xfrm>
                <a:off x="91373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2"/>
              <p:cNvCxnSpPr/>
              <p:nvPr/>
            </p:nvCxnSpPr>
            <p:spPr>
              <a:xfrm>
                <a:off x="101487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 flipH="1">
            <a:off x="-71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2038200" y="2123042"/>
            <a:ext cx="506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title" idx="2" hasCustomPrompt="1"/>
          </p:nvPr>
        </p:nvSpPr>
        <p:spPr>
          <a:xfrm>
            <a:off x="3909900" y="1127609"/>
            <a:ext cx="1324200" cy="100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3"/>
          <p:cNvSpPr txBox="1">
            <a:spLocks noGrp="1"/>
          </p:cNvSpPr>
          <p:nvPr>
            <p:ph type="subTitle" idx="1"/>
          </p:nvPr>
        </p:nvSpPr>
        <p:spPr>
          <a:xfrm>
            <a:off x="2038200" y="3319472"/>
            <a:ext cx="5067600" cy="35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6" name="Google Shape;176;p3"/>
          <p:cNvGrpSpPr/>
          <p:nvPr/>
        </p:nvGrpSpPr>
        <p:grpSpPr>
          <a:xfrm>
            <a:off x="111831" y="170738"/>
            <a:ext cx="8920338" cy="4802025"/>
            <a:chOff x="109600" y="110350"/>
            <a:chExt cx="8920338" cy="4802025"/>
          </a:xfrm>
        </p:grpSpPr>
        <p:cxnSp>
          <p:nvCxnSpPr>
            <p:cNvPr id="177" name="Google Shape;177;p3"/>
            <p:cNvCxnSpPr/>
            <p:nvPr/>
          </p:nvCxnSpPr>
          <p:spPr>
            <a:xfrm>
              <a:off x="112575" y="396575"/>
              <a:ext cx="0" cy="4230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3"/>
            <p:cNvCxnSpPr/>
            <p:nvPr/>
          </p:nvCxnSpPr>
          <p:spPr>
            <a:xfrm>
              <a:off x="9020675" y="407100"/>
              <a:ext cx="0" cy="42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" name="Google Shape;179;p3"/>
            <p:cNvSpPr/>
            <p:nvPr/>
          </p:nvSpPr>
          <p:spPr>
            <a:xfrm>
              <a:off x="609723" y="4325945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243479" y="4318941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1" name="Google Shape;181;p3"/>
            <p:cNvCxnSpPr/>
            <p:nvPr/>
          </p:nvCxnSpPr>
          <p:spPr>
            <a:xfrm>
              <a:off x="1021775" y="4197125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3"/>
            <p:cNvCxnSpPr/>
            <p:nvPr/>
          </p:nvCxnSpPr>
          <p:spPr>
            <a:xfrm>
              <a:off x="1021775" y="4765575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3"/>
            <p:cNvCxnSpPr/>
            <p:nvPr/>
          </p:nvCxnSpPr>
          <p:spPr>
            <a:xfrm>
              <a:off x="274375" y="691375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3"/>
            <p:cNvCxnSpPr/>
            <p:nvPr/>
          </p:nvCxnSpPr>
          <p:spPr>
            <a:xfrm>
              <a:off x="8855375" y="691375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" name="Google Shape;185;p3"/>
            <p:cNvSpPr/>
            <p:nvPr/>
          </p:nvSpPr>
          <p:spPr>
            <a:xfrm>
              <a:off x="109600" y="4612975"/>
              <a:ext cx="8918553" cy="299400"/>
            </a:xfrm>
            <a:custGeom>
              <a:avLst/>
              <a:gdLst/>
              <a:ahLst/>
              <a:cxnLst/>
              <a:rect l="l" t="t" r="r" b="b"/>
              <a:pathLst>
                <a:path w="356992" h="11976" extrusionOk="0">
                  <a:moveTo>
                    <a:pt x="0" y="162"/>
                  </a:moveTo>
                  <a:lnTo>
                    <a:pt x="19933" y="210"/>
                  </a:lnTo>
                  <a:lnTo>
                    <a:pt x="19933" y="11696"/>
                  </a:lnTo>
                  <a:lnTo>
                    <a:pt x="337059" y="11976"/>
                  </a:lnTo>
                  <a:lnTo>
                    <a:pt x="337129" y="0"/>
                  </a:lnTo>
                  <a:lnTo>
                    <a:pt x="356992" y="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6" name="Google Shape;186;p3"/>
            <p:cNvGrpSpPr/>
            <p:nvPr/>
          </p:nvGrpSpPr>
          <p:grpSpPr>
            <a:xfrm>
              <a:off x="1039782" y="4328822"/>
              <a:ext cx="7079685" cy="288655"/>
              <a:chOff x="913738" y="4228423"/>
              <a:chExt cx="7079685" cy="405300"/>
            </a:xfrm>
          </p:grpSpPr>
          <p:cxnSp>
            <p:nvCxnSpPr>
              <p:cNvPr id="187" name="Google Shape;187;p3"/>
              <p:cNvCxnSpPr/>
              <p:nvPr/>
            </p:nvCxnSpPr>
            <p:spPr>
              <a:xfrm>
                <a:off x="111601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3"/>
              <p:cNvCxnSpPr/>
              <p:nvPr/>
            </p:nvCxnSpPr>
            <p:spPr>
              <a:xfrm>
                <a:off x="121715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3"/>
              <p:cNvCxnSpPr/>
              <p:nvPr/>
            </p:nvCxnSpPr>
            <p:spPr>
              <a:xfrm>
                <a:off x="131829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3"/>
              <p:cNvCxnSpPr/>
              <p:nvPr/>
            </p:nvCxnSpPr>
            <p:spPr>
              <a:xfrm>
                <a:off x="141942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3"/>
              <p:cNvCxnSpPr/>
              <p:nvPr/>
            </p:nvCxnSpPr>
            <p:spPr>
              <a:xfrm>
                <a:off x="152056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3"/>
              <p:cNvCxnSpPr/>
              <p:nvPr/>
            </p:nvCxnSpPr>
            <p:spPr>
              <a:xfrm>
                <a:off x="162170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3"/>
              <p:cNvCxnSpPr/>
              <p:nvPr/>
            </p:nvCxnSpPr>
            <p:spPr>
              <a:xfrm>
                <a:off x="172284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3"/>
              <p:cNvCxnSpPr/>
              <p:nvPr/>
            </p:nvCxnSpPr>
            <p:spPr>
              <a:xfrm>
                <a:off x="182398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3"/>
              <p:cNvCxnSpPr/>
              <p:nvPr/>
            </p:nvCxnSpPr>
            <p:spPr>
              <a:xfrm>
                <a:off x="192512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3"/>
              <p:cNvCxnSpPr/>
              <p:nvPr/>
            </p:nvCxnSpPr>
            <p:spPr>
              <a:xfrm>
                <a:off x="202625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3"/>
              <p:cNvCxnSpPr/>
              <p:nvPr/>
            </p:nvCxnSpPr>
            <p:spPr>
              <a:xfrm>
                <a:off x="212739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3"/>
              <p:cNvCxnSpPr/>
              <p:nvPr/>
            </p:nvCxnSpPr>
            <p:spPr>
              <a:xfrm>
                <a:off x="222853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3"/>
              <p:cNvCxnSpPr/>
              <p:nvPr/>
            </p:nvCxnSpPr>
            <p:spPr>
              <a:xfrm>
                <a:off x="232967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3"/>
              <p:cNvCxnSpPr/>
              <p:nvPr/>
            </p:nvCxnSpPr>
            <p:spPr>
              <a:xfrm>
                <a:off x="243081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3"/>
              <p:cNvCxnSpPr/>
              <p:nvPr/>
            </p:nvCxnSpPr>
            <p:spPr>
              <a:xfrm>
                <a:off x="253195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3"/>
              <p:cNvCxnSpPr/>
              <p:nvPr/>
            </p:nvCxnSpPr>
            <p:spPr>
              <a:xfrm>
                <a:off x="263309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3"/>
              <p:cNvCxnSpPr/>
              <p:nvPr/>
            </p:nvCxnSpPr>
            <p:spPr>
              <a:xfrm>
                <a:off x="273422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3"/>
              <p:cNvCxnSpPr/>
              <p:nvPr/>
            </p:nvCxnSpPr>
            <p:spPr>
              <a:xfrm>
                <a:off x="283536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3"/>
              <p:cNvCxnSpPr/>
              <p:nvPr/>
            </p:nvCxnSpPr>
            <p:spPr>
              <a:xfrm>
                <a:off x="293650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3"/>
              <p:cNvCxnSpPr/>
              <p:nvPr/>
            </p:nvCxnSpPr>
            <p:spPr>
              <a:xfrm>
                <a:off x="303764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3"/>
              <p:cNvCxnSpPr/>
              <p:nvPr/>
            </p:nvCxnSpPr>
            <p:spPr>
              <a:xfrm>
                <a:off x="313878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3"/>
              <p:cNvCxnSpPr/>
              <p:nvPr/>
            </p:nvCxnSpPr>
            <p:spPr>
              <a:xfrm>
                <a:off x="323992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3"/>
              <p:cNvCxnSpPr/>
              <p:nvPr/>
            </p:nvCxnSpPr>
            <p:spPr>
              <a:xfrm>
                <a:off x="334105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3"/>
              <p:cNvCxnSpPr/>
              <p:nvPr/>
            </p:nvCxnSpPr>
            <p:spPr>
              <a:xfrm>
                <a:off x="344219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3"/>
              <p:cNvCxnSpPr/>
              <p:nvPr/>
            </p:nvCxnSpPr>
            <p:spPr>
              <a:xfrm>
                <a:off x="354333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3"/>
              <p:cNvCxnSpPr/>
              <p:nvPr/>
            </p:nvCxnSpPr>
            <p:spPr>
              <a:xfrm>
                <a:off x="364447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3"/>
              <p:cNvCxnSpPr/>
              <p:nvPr/>
            </p:nvCxnSpPr>
            <p:spPr>
              <a:xfrm>
                <a:off x="374561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3"/>
              <p:cNvCxnSpPr/>
              <p:nvPr/>
            </p:nvCxnSpPr>
            <p:spPr>
              <a:xfrm>
                <a:off x="384675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3"/>
              <p:cNvCxnSpPr/>
              <p:nvPr/>
            </p:nvCxnSpPr>
            <p:spPr>
              <a:xfrm>
                <a:off x="394788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3"/>
              <p:cNvCxnSpPr/>
              <p:nvPr/>
            </p:nvCxnSpPr>
            <p:spPr>
              <a:xfrm>
                <a:off x="404902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3"/>
              <p:cNvCxnSpPr/>
              <p:nvPr/>
            </p:nvCxnSpPr>
            <p:spPr>
              <a:xfrm>
                <a:off x="415016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3"/>
              <p:cNvCxnSpPr/>
              <p:nvPr/>
            </p:nvCxnSpPr>
            <p:spPr>
              <a:xfrm>
                <a:off x="425130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3"/>
              <p:cNvCxnSpPr/>
              <p:nvPr/>
            </p:nvCxnSpPr>
            <p:spPr>
              <a:xfrm>
                <a:off x="435244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3"/>
              <p:cNvCxnSpPr/>
              <p:nvPr/>
            </p:nvCxnSpPr>
            <p:spPr>
              <a:xfrm>
                <a:off x="445358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3"/>
              <p:cNvCxnSpPr/>
              <p:nvPr/>
            </p:nvCxnSpPr>
            <p:spPr>
              <a:xfrm>
                <a:off x="455471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3"/>
              <p:cNvCxnSpPr/>
              <p:nvPr/>
            </p:nvCxnSpPr>
            <p:spPr>
              <a:xfrm>
                <a:off x="465585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3"/>
              <p:cNvCxnSpPr/>
              <p:nvPr/>
            </p:nvCxnSpPr>
            <p:spPr>
              <a:xfrm>
                <a:off x="475699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3"/>
              <p:cNvCxnSpPr/>
              <p:nvPr/>
            </p:nvCxnSpPr>
            <p:spPr>
              <a:xfrm>
                <a:off x="485813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3"/>
              <p:cNvCxnSpPr/>
              <p:nvPr/>
            </p:nvCxnSpPr>
            <p:spPr>
              <a:xfrm>
                <a:off x="495927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3"/>
              <p:cNvCxnSpPr/>
              <p:nvPr/>
            </p:nvCxnSpPr>
            <p:spPr>
              <a:xfrm>
                <a:off x="506041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3"/>
              <p:cNvCxnSpPr/>
              <p:nvPr/>
            </p:nvCxnSpPr>
            <p:spPr>
              <a:xfrm>
                <a:off x="516154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3"/>
              <p:cNvCxnSpPr/>
              <p:nvPr/>
            </p:nvCxnSpPr>
            <p:spPr>
              <a:xfrm>
                <a:off x="526268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3"/>
              <p:cNvCxnSpPr/>
              <p:nvPr/>
            </p:nvCxnSpPr>
            <p:spPr>
              <a:xfrm>
                <a:off x="536382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3"/>
              <p:cNvCxnSpPr/>
              <p:nvPr/>
            </p:nvCxnSpPr>
            <p:spPr>
              <a:xfrm>
                <a:off x="546496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3"/>
              <p:cNvCxnSpPr/>
              <p:nvPr/>
            </p:nvCxnSpPr>
            <p:spPr>
              <a:xfrm>
                <a:off x="556610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3"/>
              <p:cNvCxnSpPr/>
              <p:nvPr/>
            </p:nvCxnSpPr>
            <p:spPr>
              <a:xfrm>
                <a:off x="566724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3"/>
              <p:cNvCxnSpPr/>
              <p:nvPr/>
            </p:nvCxnSpPr>
            <p:spPr>
              <a:xfrm>
                <a:off x="576837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3"/>
              <p:cNvCxnSpPr/>
              <p:nvPr/>
            </p:nvCxnSpPr>
            <p:spPr>
              <a:xfrm>
                <a:off x="586951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3"/>
              <p:cNvCxnSpPr/>
              <p:nvPr/>
            </p:nvCxnSpPr>
            <p:spPr>
              <a:xfrm>
                <a:off x="597065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3"/>
              <p:cNvCxnSpPr/>
              <p:nvPr/>
            </p:nvCxnSpPr>
            <p:spPr>
              <a:xfrm>
                <a:off x="607179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3"/>
              <p:cNvCxnSpPr/>
              <p:nvPr/>
            </p:nvCxnSpPr>
            <p:spPr>
              <a:xfrm>
                <a:off x="617293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3"/>
              <p:cNvCxnSpPr/>
              <p:nvPr/>
            </p:nvCxnSpPr>
            <p:spPr>
              <a:xfrm>
                <a:off x="627407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3"/>
              <p:cNvCxnSpPr/>
              <p:nvPr/>
            </p:nvCxnSpPr>
            <p:spPr>
              <a:xfrm>
                <a:off x="637520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3"/>
              <p:cNvCxnSpPr/>
              <p:nvPr/>
            </p:nvCxnSpPr>
            <p:spPr>
              <a:xfrm>
                <a:off x="647634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3"/>
              <p:cNvCxnSpPr/>
              <p:nvPr/>
            </p:nvCxnSpPr>
            <p:spPr>
              <a:xfrm>
                <a:off x="657748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3"/>
              <p:cNvCxnSpPr/>
              <p:nvPr/>
            </p:nvCxnSpPr>
            <p:spPr>
              <a:xfrm>
                <a:off x="667862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3"/>
              <p:cNvCxnSpPr/>
              <p:nvPr/>
            </p:nvCxnSpPr>
            <p:spPr>
              <a:xfrm>
                <a:off x="677976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3"/>
              <p:cNvCxnSpPr/>
              <p:nvPr/>
            </p:nvCxnSpPr>
            <p:spPr>
              <a:xfrm>
                <a:off x="688090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3"/>
              <p:cNvCxnSpPr/>
              <p:nvPr/>
            </p:nvCxnSpPr>
            <p:spPr>
              <a:xfrm>
                <a:off x="698203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3"/>
              <p:cNvCxnSpPr/>
              <p:nvPr/>
            </p:nvCxnSpPr>
            <p:spPr>
              <a:xfrm>
                <a:off x="708317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3"/>
              <p:cNvCxnSpPr/>
              <p:nvPr/>
            </p:nvCxnSpPr>
            <p:spPr>
              <a:xfrm>
                <a:off x="718431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3"/>
              <p:cNvCxnSpPr/>
              <p:nvPr/>
            </p:nvCxnSpPr>
            <p:spPr>
              <a:xfrm>
                <a:off x="728545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3"/>
              <p:cNvCxnSpPr/>
              <p:nvPr/>
            </p:nvCxnSpPr>
            <p:spPr>
              <a:xfrm>
                <a:off x="738659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3"/>
              <p:cNvCxnSpPr/>
              <p:nvPr/>
            </p:nvCxnSpPr>
            <p:spPr>
              <a:xfrm>
                <a:off x="748773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3"/>
              <p:cNvCxnSpPr/>
              <p:nvPr/>
            </p:nvCxnSpPr>
            <p:spPr>
              <a:xfrm>
                <a:off x="779114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3"/>
              <p:cNvCxnSpPr/>
              <p:nvPr/>
            </p:nvCxnSpPr>
            <p:spPr>
              <a:xfrm>
                <a:off x="789228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3"/>
              <p:cNvCxnSpPr/>
              <p:nvPr/>
            </p:nvCxnSpPr>
            <p:spPr>
              <a:xfrm>
                <a:off x="799342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3"/>
              <p:cNvCxnSpPr/>
              <p:nvPr/>
            </p:nvCxnSpPr>
            <p:spPr>
              <a:xfrm>
                <a:off x="758886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3"/>
              <p:cNvCxnSpPr/>
              <p:nvPr/>
            </p:nvCxnSpPr>
            <p:spPr>
              <a:xfrm>
                <a:off x="769000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3"/>
              <p:cNvCxnSpPr/>
              <p:nvPr/>
            </p:nvCxnSpPr>
            <p:spPr>
              <a:xfrm>
                <a:off x="91373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3"/>
              <p:cNvCxnSpPr/>
              <p:nvPr/>
            </p:nvCxnSpPr>
            <p:spPr>
              <a:xfrm>
                <a:off x="101487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58" name="Google Shape;258;p3"/>
            <p:cNvSpPr/>
            <p:nvPr/>
          </p:nvSpPr>
          <p:spPr>
            <a:xfrm rot="10800000" flipH="1">
              <a:off x="609723" y="402470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 rot="10800000" flipH="1">
              <a:off x="8243479" y="409473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3"/>
            <p:cNvCxnSpPr/>
            <p:nvPr/>
          </p:nvCxnSpPr>
          <p:spPr>
            <a:xfrm>
              <a:off x="1021775" y="825590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3"/>
            <p:cNvCxnSpPr/>
            <p:nvPr/>
          </p:nvCxnSpPr>
          <p:spPr>
            <a:xfrm>
              <a:off x="1021775" y="257140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" name="Google Shape;262;p3"/>
            <p:cNvSpPr/>
            <p:nvPr/>
          </p:nvSpPr>
          <p:spPr>
            <a:xfrm rot="10800000" flipH="1">
              <a:off x="109600" y="110350"/>
              <a:ext cx="8920338" cy="299400"/>
            </a:xfrm>
            <a:custGeom>
              <a:avLst/>
              <a:gdLst/>
              <a:ahLst/>
              <a:cxnLst/>
              <a:rect l="l" t="t" r="r" b="b"/>
              <a:pathLst>
                <a:path w="356992" h="11976" extrusionOk="0">
                  <a:moveTo>
                    <a:pt x="0" y="162"/>
                  </a:moveTo>
                  <a:lnTo>
                    <a:pt x="19933" y="210"/>
                  </a:lnTo>
                  <a:lnTo>
                    <a:pt x="19933" y="11696"/>
                  </a:lnTo>
                  <a:lnTo>
                    <a:pt x="337059" y="11976"/>
                  </a:lnTo>
                  <a:lnTo>
                    <a:pt x="337129" y="0"/>
                  </a:lnTo>
                  <a:lnTo>
                    <a:pt x="356992" y="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63" name="Google Shape;263;p3"/>
            <p:cNvGrpSpPr/>
            <p:nvPr/>
          </p:nvGrpSpPr>
          <p:grpSpPr>
            <a:xfrm rot="10800000" flipH="1">
              <a:off x="1039782" y="405238"/>
              <a:ext cx="7079685" cy="288655"/>
              <a:chOff x="913738" y="4228423"/>
              <a:chExt cx="7079685" cy="405300"/>
            </a:xfrm>
          </p:grpSpPr>
          <p:cxnSp>
            <p:nvCxnSpPr>
              <p:cNvPr id="264" name="Google Shape;264;p3"/>
              <p:cNvCxnSpPr/>
              <p:nvPr/>
            </p:nvCxnSpPr>
            <p:spPr>
              <a:xfrm>
                <a:off x="111601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3"/>
              <p:cNvCxnSpPr/>
              <p:nvPr/>
            </p:nvCxnSpPr>
            <p:spPr>
              <a:xfrm>
                <a:off x="121715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3"/>
              <p:cNvCxnSpPr/>
              <p:nvPr/>
            </p:nvCxnSpPr>
            <p:spPr>
              <a:xfrm>
                <a:off x="131829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3"/>
              <p:cNvCxnSpPr/>
              <p:nvPr/>
            </p:nvCxnSpPr>
            <p:spPr>
              <a:xfrm>
                <a:off x="141942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3"/>
              <p:cNvCxnSpPr/>
              <p:nvPr/>
            </p:nvCxnSpPr>
            <p:spPr>
              <a:xfrm>
                <a:off x="152056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3"/>
              <p:cNvCxnSpPr/>
              <p:nvPr/>
            </p:nvCxnSpPr>
            <p:spPr>
              <a:xfrm>
                <a:off x="162170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3"/>
              <p:cNvCxnSpPr/>
              <p:nvPr/>
            </p:nvCxnSpPr>
            <p:spPr>
              <a:xfrm>
                <a:off x="172284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3"/>
              <p:cNvCxnSpPr/>
              <p:nvPr/>
            </p:nvCxnSpPr>
            <p:spPr>
              <a:xfrm>
                <a:off x="182398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3"/>
              <p:cNvCxnSpPr/>
              <p:nvPr/>
            </p:nvCxnSpPr>
            <p:spPr>
              <a:xfrm>
                <a:off x="192512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3"/>
              <p:cNvCxnSpPr/>
              <p:nvPr/>
            </p:nvCxnSpPr>
            <p:spPr>
              <a:xfrm>
                <a:off x="202625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3"/>
              <p:cNvCxnSpPr/>
              <p:nvPr/>
            </p:nvCxnSpPr>
            <p:spPr>
              <a:xfrm>
                <a:off x="212739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3"/>
              <p:cNvCxnSpPr/>
              <p:nvPr/>
            </p:nvCxnSpPr>
            <p:spPr>
              <a:xfrm>
                <a:off x="222853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3"/>
              <p:cNvCxnSpPr/>
              <p:nvPr/>
            </p:nvCxnSpPr>
            <p:spPr>
              <a:xfrm>
                <a:off x="232967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3"/>
              <p:cNvCxnSpPr/>
              <p:nvPr/>
            </p:nvCxnSpPr>
            <p:spPr>
              <a:xfrm>
                <a:off x="243081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3"/>
              <p:cNvCxnSpPr/>
              <p:nvPr/>
            </p:nvCxnSpPr>
            <p:spPr>
              <a:xfrm>
                <a:off x="253195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3"/>
              <p:cNvCxnSpPr/>
              <p:nvPr/>
            </p:nvCxnSpPr>
            <p:spPr>
              <a:xfrm>
                <a:off x="263309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3"/>
              <p:cNvCxnSpPr/>
              <p:nvPr/>
            </p:nvCxnSpPr>
            <p:spPr>
              <a:xfrm>
                <a:off x="273422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3"/>
              <p:cNvCxnSpPr/>
              <p:nvPr/>
            </p:nvCxnSpPr>
            <p:spPr>
              <a:xfrm>
                <a:off x="283536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3"/>
              <p:cNvCxnSpPr/>
              <p:nvPr/>
            </p:nvCxnSpPr>
            <p:spPr>
              <a:xfrm>
                <a:off x="293650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3"/>
              <p:cNvCxnSpPr/>
              <p:nvPr/>
            </p:nvCxnSpPr>
            <p:spPr>
              <a:xfrm>
                <a:off x="303764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3"/>
              <p:cNvCxnSpPr/>
              <p:nvPr/>
            </p:nvCxnSpPr>
            <p:spPr>
              <a:xfrm>
                <a:off x="313878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3"/>
              <p:cNvCxnSpPr/>
              <p:nvPr/>
            </p:nvCxnSpPr>
            <p:spPr>
              <a:xfrm>
                <a:off x="323992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3"/>
              <p:cNvCxnSpPr/>
              <p:nvPr/>
            </p:nvCxnSpPr>
            <p:spPr>
              <a:xfrm>
                <a:off x="334105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3"/>
              <p:cNvCxnSpPr/>
              <p:nvPr/>
            </p:nvCxnSpPr>
            <p:spPr>
              <a:xfrm>
                <a:off x="344219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3"/>
              <p:cNvCxnSpPr/>
              <p:nvPr/>
            </p:nvCxnSpPr>
            <p:spPr>
              <a:xfrm>
                <a:off x="354333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"/>
              <p:cNvCxnSpPr/>
              <p:nvPr/>
            </p:nvCxnSpPr>
            <p:spPr>
              <a:xfrm>
                <a:off x="364447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"/>
              <p:cNvCxnSpPr/>
              <p:nvPr/>
            </p:nvCxnSpPr>
            <p:spPr>
              <a:xfrm>
                <a:off x="374561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"/>
              <p:cNvCxnSpPr/>
              <p:nvPr/>
            </p:nvCxnSpPr>
            <p:spPr>
              <a:xfrm>
                <a:off x="384675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"/>
              <p:cNvCxnSpPr/>
              <p:nvPr/>
            </p:nvCxnSpPr>
            <p:spPr>
              <a:xfrm>
                <a:off x="394788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"/>
              <p:cNvCxnSpPr/>
              <p:nvPr/>
            </p:nvCxnSpPr>
            <p:spPr>
              <a:xfrm>
                <a:off x="404902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"/>
              <p:cNvCxnSpPr/>
              <p:nvPr/>
            </p:nvCxnSpPr>
            <p:spPr>
              <a:xfrm>
                <a:off x="415016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3"/>
              <p:cNvCxnSpPr/>
              <p:nvPr/>
            </p:nvCxnSpPr>
            <p:spPr>
              <a:xfrm>
                <a:off x="425130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3"/>
              <p:cNvCxnSpPr/>
              <p:nvPr/>
            </p:nvCxnSpPr>
            <p:spPr>
              <a:xfrm>
                <a:off x="435244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3"/>
              <p:cNvCxnSpPr/>
              <p:nvPr/>
            </p:nvCxnSpPr>
            <p:spPr>
              <a:xfrm>
                <a:off x="445358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3"/>
              <p:cNvCxnSpPr/>
              <p:nvPr/>
            </p:nvCxnSpPr>
            <p:spPr>
              <a:xfrm>
                <a:off x="455471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3"/>
              <p:cNvCxnSpPr/>
              <p:nvPr/>
            </p:nvCxnSpPr>
            <p:spPr>
              <a:xfrm>
                <a:off x="465585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3"/>
              <p:cNvCxnSpPr/>
              <p:nvPr/>
            </p:nvCxnSpPr>
            <p:spPr>
              <a:xfrm>
                <a:off x="475699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3"/>
              <p:cNvCxnSpPr/>
              <p:nvPr/>
            </p:nvCxnSpPr>
            <p:spPr>
              <a:xfrm>
                <a:off x="485813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3"/>
              <p:cNvCxnSpPr/>
              <p:nvPr/>
            </p:nvCxnSpPr>
            <p:spPr>
              <a:xfrm>
                <a:off x="495927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3"/>
              <p:cNvCxnSpPr/>
              <p:nvPr/>
            </p:nvCxnSpPr>
            <p:spPr>
              <a:xfrm>
                <a:off x="506041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3"/>
              <p:cNvCxnSpPr/>
              <p:nvPr/>
            </p:nvCxnSpPr>
            <p:spPr>
              <a:xfrm>
                <a:off x="516154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3"/>
              <p:cNvCxnSpPr/>
              <p:nvPr/>
            </p:nvCxnSpPr>
            <p:spPr>
              <a:xfrm>
                <a:off x="526268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3"/>
              <p:cNvCxnSpPr/>
              <p:nvPr/>
            </p:nvCxnSpPr>
            <p:spPr>
              <a:xfrm>
                <a:off x="536382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3"/>
              <p:cNvCxnSpPr/>
              <p:nvPr/>
            </p:nvCxnSpPr>
            <p:spPr>
              <a:xfrm>
                <a:off x="546496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3"/>
              <p:cNvCxnSpPr/>
              <p:nvPr/>
            </p:nvCxnSpPr>
            <p:spPr>
              <a:xfrm>
                <a:off x="556610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3"/>
              <p:cNvCxnSpPr/>
              <p:nvPr/>
            </p:nvCxnSpPr>
            <p:spPr>
              <a:xfrm>
                <a:off x="566724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3"/>
              <p:cNvCxnSpPr/>
              <p:nvPr/>
            </p:nvCxnSpPr>
            <p:spPr>
              <a:xfrm>
                <a:off x="576837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3"/>
              <p:cNvCxnSpPr/>
              <p:nvPr/>
            </p:nvCxnSpPr>
            <p:spPr>
              <a:xfrm>
                <a:off x="586951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3"/>
              <p:cNvCxnSpPr/>
              <p:nvPr/>
            </p:nvCxnSpPr>
            <p:spPr>
              <a:xfrm>
                <a:off x="597065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3"/>
              <p:cNvCxnSpPr/>
              <p:nvPr/>
            </p:nvCxnSpPr>
            <p:spPr>
              <a:xfrm>
                <a:off x="607179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3"/>
              <p:cNvCxnSpPr/>
              <p:nvPr/>
            </p:nvCxnSpPr>
            <p:spPr>
              <a:xfrm>
                <a:off x="617293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3"/>
              <p:cNvCxnSpPr/>
              <p:nvPr/>
            </p:nvCxnSpPr>
            <p:spPr>
              <a:xfrm>
                <a:off x="627407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3"/>
              <p:cNvCxnSpPr/>
              <p:nvPr/>
            </p:nvCxnSpPr>
            <p:spPr>
              <a:xfrm>
                <a:off x="637520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3"/>
              <p:cNvCxnSpPr/>
              <p:nvPr/>
            </p:nvCxnSpPr>
            <p:spPr>
              <a:xfrm>
                <a:off x="647634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3"/>
              <p:cNvCxnSpPr/>
              <p:nvPr/>
            </p:nvCxnSpPr>
            <p:spPr>
              <a:xfrm>
                <a:off x="657748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3"/>
              <p:cNvCxnSpPr/>
              <p:nvPr/>
            </p:nvCxnSpPr>
            <p:spPr>
              <a:xfrm>
                <a:off x="667862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3"/>
              <p:cNvCxnSpPr/>
              <p:nvPr/>
            </p:nvCxnSpPr>
            <p:spPr>
              <a:xfrm>
                <a:off x="677976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3"/>
              <p:cNvCxnSpPr/>
              <p:nvPr/>
            </p:nvCxnSpPr>
            <p:spPr>
              <a:xfrm>
                <a:off x="688090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3"/>
              <p:cNvCxnSpPr/>
              <p:nvPr/>
            </p:nvCxnSpPr>
            <p:spPr>
              <a:xfrm>
                <a:off x="698203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3"/>
              <p:cNvCxnSpPr/>
              <p:nvPr/>
            </p:nvCxnSpPr>
            <p:spPr>
              <a:xfrm>
                <a:off x="708317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3"/>
              <p:cNvCxnSpPr/>
              <p:nvPr/>
            </p:nvCxnSpPr>
            <p:spPr>
              <a:xfrm>
                <a:off x="718431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3"/>
              <p:cNvCxnSpPr/>
              <p:nvPr/>
            </p:nvCxnSpPr>
            <p:spPr>
              <a:xfrm>
                <a:off x="728545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3"/>
              <p:cNvCxnSpPr/>
              <p:nvPr/>
            </p:nvCxnSpPr>
            <p:spPr>
              <a:xfrm>
                <a:off x="738659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3"/>
              <p:cNvCxnSpPr/>
              <p:nvPr/>
            </p:nvCxnSpPr>
            <p:spPr>
              <a:xfrm>
                <a:off x="748773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3"/>
              <p:cNvCxnSpPr/>
              <p:nvPr/>
            </p:nvCxnSpPr>
            <p:spPr>
              <a:xfrm>
                <a:off x="779114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3"/>
              <p:cNvCxnSpPr/>
              <p:nvPr/>
            </p:nvCxnSpPr>
            <p:spPr>
              <a:xfrm>
                <a:off x="789228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3"/>
              <p:cNvCxnSpPr/>
              <p:nvPr/>
            </p:nvCxnSpPr>
            <p:spPr>
              <a:xfrm>
                <a:off x="799342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3"/>
              <p:cNvCxnSpPr/>
              <p:nvPr/>
            </p:nvCxnSpPr>
            <p:spPr>
              <a:xfrm>
                <a:off x="758886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3"/>
              <p:cNvCxnSpPr/>
              <p:nvPr/>
            </p:nvCxnSpPr>
            <p:spPr>
              <a:xfrm>
                <a:off x="769000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3"/>
              <p:cNvCxnSpPr/>
              <p:nvPr/>
            </p:nvCxnSpPr>
            <p:spPr>
              <a:xfrm>
                <a:off x="91373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3"/>
              <p:cNvCxnSpPr/>
              <p:nvPr/>
            </p:nvCxnSpPr>
            <p:spPr>
              <a:xfrm>
                <a:off x="101487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-71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9"/>
          <p:cNvSpPr txBox="1">
            <a:spLocks noGrp="1"/>
          </p:cNvSpPr>
          <p:nvPr>
            <p:ph type="title"/>
          </p:nvPr>
        </p:nvSpPr>
        <p:spPr>
          <a:xfrm>
            <a:off x="2424600" y="1069950"/>
            <a:ext cx="4294800" cy="16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9"/>
          <p:cNvSpPr txBox="1">
            <a:spLocks noGrp="1"/>
          </p:cNvSpPr>
          <p:nvPr>
            <p:ph type="subTitle" idx="1"/>
          </p:nvPr>
        </p:nvSpPr>
        <p:spPr>
          <a:xfrm>
            <a:off x="2424600" y="3108501"/>
            <a:ext cx="42948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1" name="Google Shape;571;p9"/>
          <p:cNvGrpSpPr/>
          <p:nvPr/>
        </p:nvGrpSpPr>
        <p:grpSpPr>
          <a:xfrm>
            <a:off x="111831" y="170738"/>
            <a:ext cx="8920338" cy="4802025"/>
            <a:chOff x="111831" y="170738"/>
            <a:chExt cx="8920338" cy="4802025"/>
          </a:xfrm>
        </p:grpSpPr>
        <p:cxnSp>
          <p:nvCxnSpPr>
            <p:cNvPr id="572" name="Google Shape;572;p9"/>
            <p:cNvCxnSpPr/>
            <p:nvPr/>
          </p:nvCxnSpPr>
          <p:spPr>
            <a:xfrm>
              <a:off x="114806" y="456963"/>
              <a:ext cx="0" cy="4230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9"/>
            <p:cNvCxnSpPr/>
            <p:nvPr/>
          </p:nvCxnSpPr>
          <p:spPr>
            <a:xfrm>
              <a:off x="9022906" y="467488"/>
              <a:ext cx="0" cy="42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4" name="Google Shape;574;p9"/>
            <p:cNvSpPr/>
            <p:nvPr/>
          </p:nvSpPr>
          <p:spPr>
            <a:xfrm>
              <a:off x="611954" y="4386333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245711" y="4379329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6" name="Google Shape;576;p9"/>
            <p:cNvCxnSpPr/>
            <p:nvPr/>
          </p:nvCxnSpPr>
          <p:spPr>
            <a:xfrm>
              <a:off x="1024006" y="4825963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9"/>
            <p:cNvCxnSpPr/>
            <p:nvPr/>
          </p:nvCxnSpPr>
          <p:spPr>
            <a:xfrm>
              <a:off x="276606" y="751763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9"/>
            <p:cNvCxnSpPr/>
            <p:nvPr/>
          </p:nvCxnSpPr>
          <p:spPr>
            <a:xfrm>
              <a:off x="8857606" y="751763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9" name="Google Shape;579;p9"/>
            <p:cNvSpPr/>
            <p:nvPr/>
          </p:nvSpPr>
          <p:spPr>
            <a:xfrm>
              <a:off x="111831" y="4673363"/>
              <a:ext cx="8918553" cy="299400"/>
            </a:xfrm>
            <a:custGeom>
              <a:avLst/>
              <a:gdLst/>
              <a:ahLst/>
              <a:cxnLst/>
              <a:rect l="l" t="t" r="r" b="b"/>
              <a:pathLst>
                <a:path w="356992" h="11976" extrusionOk="0">
                  <a:moveTo>
                    <a:pt x="0" y="162"/>
                  </a:moveTo>
                  <a:lnTo>
                    <a:pt x="19933" y="210"/>
                  </a:lnTo>
                  <a:lnTo>
                    <a:pt x="19933" y="11696"/>
                  </a:lnTo>
                  <a:lnTo>
                    <a:pt x="337059" y="11976"/>
                  </a:lnTo>
                  <a:lnTo>
                    <a:pt x="337129" y="0"/>
                  </a:lnTo>
                  <a:lnTo>
                    <a:pt x="356992" y="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0" name="Google Shape;580;p9"/>
            <p:cNvSpPr/>
            <p:nvPr/>
          </p:nvSpPr>
          <p:spPr>
            <a:xfrm rot="10800000" flipH="1">
              <a:off x="611954" y="462857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10800000" flipH="1">
              <a:off x="8245711" y="469861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2" name="Google Shape;582;p9"/>
            <p:cNvCxnSpPr/>
            <p:nvPr/>
          </p:nvCxnSpPr>
          <p:spPr>
            <a:xfrm>
              <a:off x="1024006" y="317527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3" name="Google Shape;583;p9"/>
            <p:cNvSpPr/>
            <p:nvPr/>
          </p:nvSpPr>
          <p:spPr>
            <a:xfrm rot="10800000" flipH="1">
              <a:off x="111831" y="170738"/>
              <a:ext cx="8920338" cy="299400"/>
            </a:xfrm>
            <a:custGeom>
              <a:avLst/>
              <a:gdLst/>
              <a:ahLst/>
              <a:cxnLst/>
              <a:rect l="l" t="t" r="r" b="b"/>
              <a:pathLst>
                <a:path w="356992" h="11976" extrusionOk="0">
                  <a:moveTo>
                    <a:pt x="0" y="162"/>
                  </a:moveTo>
                  <a:lnTo>
                    <a:pt x="19933" y="210"/>
                  </a:lnTo>
                  <a:lnTo>
                    <a:pt x="19933" y="11696"/>
                  </a:lnTo>
                  <a:lnTo>
                    <a:pt x="337059" y="11976"/>
                  </a:lnTo>
                  <a:lnTo>
                    <a:pt x="337129" y="0"/>
                  </a:lnTo>
                  <a:lnTo>
                    <a:pt x="356992" y="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0" name="Google Shape;680;p13"/>
          <p:cNvGrpSpPr/>
          <p:nvPr/>
        </p:nvGrpSpPr>
        <p:grpSpPr>
          <a:xfrm>
            <a:off x="111831" y="170738"/>
            <a:ext cx="8920338" cy="4802025"/>
            <a:chOff x="111831" y="170738"/>
            <a:chExt cx="8920338" cy="4802025"/>
          </a:xfrm>
        </p:grpSpPr>
        <p:cxnSp>
          <p:nvCxnSpPr>
            <p:cNvPr id="681" name="Google Shape;681;p13"/>
            <p:cNvCxnSpPr/>
            <p:nvPr/>
          </p:nvCxnSpPr>
          <p:spPr>
            <a:xfrm>
              <a:off x="114806" y="456963"/>
              <a:ext cx="0" cy="4230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13"/>
            <p:cNvCxnSpPr/>
            <p:nvPr/>
          </p:nvCxnSpPr>
          <p:spPr>
            <a:xfrm>
              <a:off x="9022906" y="467488"/>
              <a:ext cx="0" cy="42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3" name="Google Shape;683;p13"/>
            <p:cNvSpPr/>
            <p:nvPr/>
          </p:nvSpPr>
          <p:spPr>
            <a:xfrm>
              <a:off x="611954" y="4386333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8245711" y="4379329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5" name="Google Shape;685;p13"/>
            <p:cNvCxnSpPr/>
            <p:nvPr/>
          </p:nvCxnSpPr>
          <p:spPr>
            <a:xfrm>
              <a:off x="1024006" y="4825963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13"/>
            <p:cNvCxnSpPr/>
            <p:nvPr/>
          </p:nvCxnSpPr>
          <p:spPr>
            <a:xfrm>
              <a:off x="276606" y="751763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3"/>
            <p:cNvCxnSpPr/>
            <p:nvPr/>
          </p:nvCxnSpPr>
          <p:spPr>
            <a:xfrm>
              <a:off x="8857606" y="751763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8" name="Google Shape;688;p13"/>
            <p:cNvSpPr/>
            <p:nvPr/>
          </p:nvSpPr>
          <p:spPr>
            <a:xfrm>
              <a:off x="111831" y="4673363"/>
              <a:ext cx="8918553" cy="299400"/>
            </a:xfrm>
            <a:custGeom>
              <a:avLst/>
              <a:gdLst/>
              <a:ahLst/>
              <a:cxnLst/>
              <a:rect l="l" t="t" r="r" b="b"/>
              <a:pathLst>
                <a:path w="356992" h="11976" extrusionOk="0">
                  <a:moveTo>
                    <a:pt x="0" y="162"/>
                  </a:moveTo>
                  <a:lnTo>
                    <a:pt x="19933" y="210"/>
                  </a:lnTo>
                  <a:lnTo>
                    <a:pt x="19933" y="11696"/>
                  </a:lnTo>
                  <a:lnTo>
                    <a:pt x="337059" y="11976"/>
                  </a:lnTo>
                  <a:lnTo>
                    <a:pt x="337129" y="0"/>
                  </a:lnTo>
                  <a:lnTo>
                    <a:pt x="356992" y="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9" name="Google Shape;689;p13"/>
            <p:cNvSpPr/>
            <p:nvPr/>
          </p:nvSpPr>
          <p:spPr>
            <a:xfrm rot="10800000" flipH="1">
              <a:off x="611954" y="462857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 rot="10800000" flipH="1">
              <a:off x="8245711" y="469861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13"/>
            <p:cNvCxnSpPr/>
            <p:nvPr/>
          </p:nvCxnSpPr>
          <p:spPr>
            <a:xfrm>
              <a:off x="1024006" y="317527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2" name="Google Shape;692;p13"/>
            <p:cNvSpPr/>
            <p:nvPr/>
          </p:nvSpPr>
          <p:spPr>
            <a:xfrm rot="10800000" flipH="1">
              <a:off x="111831" y="170738"/>
              <a:ext cx="8920338" cy="299400"/>
            </a:xfrm>
            <a:custGeom>
              <a:avLst/>
              <a:gdLst/>
              <a:ahLst/>
              <a:cxnLst/>
              <a:rect l="l" t="t" r="r" b="b"/>
              <a:pathLst>
                <a:path w="356992" h="11976" extrusionOk="0">
                  <a:moveTo>
                    <a:pt x="0" y="162"/>
                  </a:moveTo>
                  <a:lnTo>
                    <a:pt x="19933" y="210"/>
                  </a:lnTo>
                  <a:lnTo>
                    <a:pt x="19933" y="11696"/>
                  </a:lnTo>
                  <a:lnTo>
                    <a:pt x="337059" y="11976"/>
                  </a:lnTo>
                  <a:lnTo>
                    <a:pt x="337129" y="0"/>
                  </a:lnTo>
                  <a:lnTo>
                    <a:pt x="356992" y="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93" name="Google Shape;69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13"/>
          <p:cNvSpPr txBox="1">
            <a:spLocks noGrp="1"/>
          </p:cNvSpPr>
          <p:nvPr>
            <p:ph type="subTitle" idx="1"/>
          </p:nvPr>
        </p:nvSpPr>
        <p:spPr>
          <a:xfrm>
            <a:off x="713225" y="2094976"/>
            <a:ext cx="2305500" cy="51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subTitle" idx="2"/>
          </p:nvPr>
        </p:nvSpPr>
        <p:spPr>
          <a:xfrm>
            <a:off x="713225" y="3694626"/>
            <a:ext cx="2305500" cy="51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3"/>
          </p:nvPr>
        </p:nvSpPr>
        <p:spPr>
          <a:xfrm>
            <a:off x="3419250" y="3694626"/>
            <a:ext cx="2305500" cy="51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4"/>
          </p:nvPr>
        </p:nvSpPr>
        <p:spPr>
          <a:xfrm>
            <a:off x="3419250" y="2094976"/>
            <a:ext cx="2305500" cy="51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title" idx="5" hasCustomPrompt="1"/>
          </p:nvPr>
        </p:nvSpPr>
        <p:spPr>
          <a:xfrm>
            <a:off x="1415375" y="1169670"/>
            <a:ext cx="901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9" name="Google Shape;699;p13"/>
          <p:cNvSpPr txBox="1">
            <a:spLocks noGrp="1"/>
          </p:cNvSpPr>
          <p:nvPr>
            <p:ph type="title" idx="6" hasCustomPrompt="1"/>
          </p:nvPr>
        </p:nvSpPr>
        <p:spPr>
          <a:xfrm>
            <a:off x="4121400" y="2762388"/>
            <a:ext cx="901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0" name="Google Shape;700;p13"/>
          <p:cNvSpPr txBox="1">
            <a:spLocks noGrp="1"/>
          </p:cNvSpPr>
          <p:nvPr>
            <p:ph type="title" idx="7" hasCustomPrompt="1"/>
          </p:nvPr>
        </p:nvSpPr>
        <p:spPr>
          <a:xfrm>
            <a:off x="1415375" y="2762388"/>
            <a:ext cx="901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1" name="Google Shape;701;p13"/>
          <p:cNvSpPr txBox="1">
            <a:spLocks noGrp="1"/>
          </p:cNvSpPr>
          <p:nvPr>
            <p:ph type="title" idx="8" hasCustomPrompt="1"/>
          </p:nvPr>
        </p:nvSpPr>
        <p:spPr>
          <a:xfrm>
            <a:off x="4121400" y="1169670"/>
            <a:ext cx="901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9"/>
          </p:nvPr>
        </p:nvSpPr>
        <p:spPr>
          <a:xfrm>
            <a:off x="6125275" y="3694626"/>
            <a:ext cx="2305500" cy="51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13"/>
          </p:nvPr>
        </p:nvSpPr>
        <p:spPr>
          <a:xfrm>
            <a:off x="6125275" y="2094976"/>
            <a:ext cx="2305500" cy="51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title" idx="14" hasCustomPrompt="1"/>
          </p:nvPr>
        </p:nvSpPr>
        <p:spPr>
          <a:xfrm>
            <a:off x="6827425" y="2762388"/>
            <a:ext cx="901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5" name="Google Shape;705;p13"/>
          <p:cNvSpPr txBox="1">
            <a:spLocks noGrp="1"/>
          </p:cNvSpPr>
          <p:nvPr>
            <p:ph type="title" idx="15" hasCustomPrompt="1"/>
          </p:nvPr>
        </p:nvSpPr>
        <p:spPr>
          <a:xfrm>
            <a:off x="6827425" y="1169670"/>
            <a:ext cx="901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6"/>
          </p:nvPr>
        </p:nvSpPr>
        <p:spPr>
          <a:xfrm>
            <a:off x="713225" y="1840737"/>
            <a:ext cx="23055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7"/>
          </p:nvPr>
        </p:nvSpPr>
        <p:spPr>
          <a:xfrm>
            <a:off x="713225" y="3440397"/>
            <a:ext cx="23055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subTitle" idx="18"/>
          </p:nvPr>
        </p:nvSpPr>
        <p:spPr>
          <a:xfrm>
            <a:off x="3419250" y="3440397"/>
            <a:ext cx="23055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9" name="Google Shape;709;p13"/>
          <p:cNvSpPr txBox="1">
            <a:spLocks noGrp="1"/>
          </p:cNvSpPr>
          <p:nvPr>
            <p:ph type="subTitle" idx="19"/>
          </p:nvPr>
        </p:nvSpPr>
        <p:spPr>
          <a:xfrm>
            <a:off x="3419250" y="1840737"/>
            <a:ext cx="23055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0" name="Google Shape;710;p13"/>
          <p:cNvSpPr txBox="1">
            <a:spLocks noGrp="1"/>
          </p:cNvSpPr>
          <p:nvPr>
            <p:ph type="subTitle" idx="20"/>
          </p:nvPr>
        </p:nvSpPr>
        <p:spPr>
          <a:xfrm>
            <a:off x="6125275" y="3440397"/>
            <a:ext cx="23055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21"/>
          </p:nvPr>
        </p:nvSpPr>
        <p:spPr>
          <a:xfrm>
            <a:off x="6125275" y="1840737"/>
            <a:ext cx="23055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2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23"/>
          <p:cNvSpPr txBox="1">
            <a:spLocks noGrp="1"/>
          </p:cNvSpPr>
          <p:nvPr>
            <p:ph type="subTitle" idx="1"/>
          </p:nvPr>
        </p:nvSpPr>
        <p:spPr>
          <a:xfrm>
            <a:off x="907650" y="1610952"/>
            <a:ext cx="73287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3"/>
          <p:cNvSpPr txBox="1">
            <a:spLocks noGrp="1"/>
          </p:cNvSpPr>
          <p:nvPr>
            <p:ph type="subTitle" idx="2"/>
          </p:nvPr>
        </p:nvSpPr>
        <p:spPr>
          <a:xfrm>
            <a:off x="907650" y="2701289"/>
            <a:ext cx="7328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23"/>
          <p:cNvSpPr txBox="1">
            <a:spLocks noGrp="1"/>
          </p:cNvSpPr>
          <p:nvPr>
            <p:ph type="subTitle" idx="3"/>
          </p:nvPr>
        </p:nvSpPr>
        <p:spPr>
          <a:xfrm>
            <a:off x="907650" y="3795602"/>
            <a:ext cx="7328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3"/>
          <p:cNvSpPr txBox="1">
            <a:spLocks noGrp="1"/>
          </p:cNvSpPr>
          <p:nvPr>
            <p:ph type="subTitle" idx="4"/>
          </p:nvPr>
        </p:nvSpPr>
        <p:spPr>
          <a:xfrm>
            <a:off x="907650" y="1275525"/>
            <a:ext cx="73287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6" name="Google Shape;876;p23"/>
          <p:cNvSpPr txBox="1">
            <a:spLocks noGrp="1"/>
          </p:cNvSpPr>
          <p:nvPr>
            <p:ph type="subTitle" idx="5"/>
          </p:nvPr>
        </p:nvSpPr>
        <p:spPr>
          <a:xfrm>
            <a:off x="907650" y="2359169"/>
            <a:ext cx="73287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7" name="Google Shape;877;p23"/>
          <p:cNvSpPr txBox="1">
            <a:spLocks noGrp="1"/>
          </p:cNvSpPr>
          <p:nvPr>
            <p:ph type="subTitle" idx="6"/>
          </p:nvPr>
        </p:nvSpPr>
        <p:spPr>
          <a:xfrm>
            <a:off x="907650" y="3446788"/>
            <a:ext cx="73287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78" name="Google Shape;878;p23"/>
          <p:cNvGrpSpPr/>
          <p:nvPr/>
        </p:nvGrpSpPr>
        <p:grpSpPr>
          <a:xfrm>
            <a:off x="111831" y="170738"/>
            <a:ext cx="8920338" cy="4802025"/>
            <a:chOff x="111831" y="170738"/>
            <a:chExt cx="8920338" cy="4802025"/>
          </a:xfrm>
        </p:grpSpPr>
        <p:cxnSp>
          <p:nvCxnSpPr>
            <p:cNvPr id="879" name="Google Shape;879;p23"/>
            <p:cNvCxnSpPr/>
            <p:nvPr/>
          </p:nvCxnSpPr>
          <p:spPr>
            <a:xfrm>
              <a:off x="114806" y="456963"/>
              <a:ext cx="0" cy="4230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23"/>
            <p:cNvCxnSpPr/>
            <p:nvPr/>
          </p:nvCxnSpPr>
          <p:spPr>
            <a:xfrm>
              <a:off x="9022906" y="467488"/>
              <a:ext cx="0" cy="42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1" name="Google Shape;881;p23"/>
            <p:cNvSpPr/>
            <p:nvPr/>
          </p:nvSpPr>
          <p:spPr>
            <a:xfrm>
              <a:off x="611954" y="4386333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8245711" y="4379329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3" name="Google Shape;883;p23"/>
            <p:cNvCxnSpPr/>
            <p:nvPr/>
          </p:nvCxnSpPr>
          <p:spPr>
            <a:xfrm>
              <a:off x="1024006" y="4825963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3"/>
            <p:cNvCxnSpPr/>
            <p:nvPr/>
          </p:nvCxnSpPr>
          <p:spPr>
            <a:xfrm>
              <a:off x="276606" y="751763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23"/>
            <p:cNvCxnSpPr/>
            <p:nvPr/>
          </p:nvCxnSpPr>
          <p:spPr>
            <a:xfrm>
              <a:off x="8857606" y="751763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6" name="Google Shape;886;p23"/>
            <p:cNvSpPr/>
            <p:nvPr/>
          </p:nvSpPr>
          <p:spPr>
            <a:xfrm>
              <a:off x="111831" y="4673363"/>
              <a:ext cx="8918553" cy="299400"/>
            </a:xfrm>
            <a:custGeom>
              <a:avLst/>
              <a:gdLst/>
              <a:ahLst/>
              <a:cxnLst/>
              <a:rect l="l" t="t" r="r" b="b"/>
              <a:pathLst>
                <a:path w="356992" h="11976" extrusionOk="0">
                  <a:moveTo>
                    <a:pt x="0" y="162"/>
                  </a:moveTo>
                  <a:lnTo>
                    <a:pt x="19933" y="210"/>
                  </a:lnTo>
                  <a:lnTo>
                    <a:pt x="19933" y="11696"/>
                  </a:lnTo>
                  <a:lnTo>
                    <a:pt x="337059" y="11976"/>
                  </a:lnTo>
                  <a:lnTo>
                    <a:pt x="337129" y="0"/>
                  </a:lnTo>
                  <a:lnTo>
                    <a:pt x="356992" y="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7" name="Google Shape;887;p23"/>
            <p:cNvSpPr/>
            <p:nvPr/>
          </p:nvSpPr>
          <p:spPr>
            <a:xfrm rot="10800000" flipH="1">
              <a:off x="611954" y="462857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 rot="10800000" flipH="1">
              <a:off x="8245711" y="469861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9" name="Google Shape;889;p23"/>
            <p:cNvCxnSpPr/>
            <p:nvPr/>
          </p:nvCxnSpPr>
          <p:spPr>
            <a:xfrm>
              <a:off x="1024006" y="317527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0" name="Google Shape;890;p23"/>
            <p:cNvSpPr/>
            <p:nvPr/>
          </p:nvSpPr>
          <p:spPr>
            <a:xfrm rot="10800000" flipH="1">
              <a:off x="111831" y="170738"/>
              <a:ext cx="8920338" cy="299400"/>
            </a:xfrm>
            <a:custGeom>
              <a:avLst/>
              <a:gdLst/>
              <a:ahLst/>
              <a:cxnLst/>
              <a:rect l="l" t="t" r="r" b="b"/>
              <a:pathLst>
                <a:path w="356992" h="11976" extrusionOk="0">
                  <a:moveTo>
                    <a:pt x="0" y="162"/>
                  </a:moveTo>
                  <a:lnTo>
                    <a:pt x="19933" y="210"/>
                  </a:lnTo>
                  <a:lnTo>
                    <a:pt x="19933" y="11696"/>
                  </a:lnTo>
                  <a:lnTo>
                    <a:pt x="337059" y="11976"/>
                  </a:lnTo>
                  <a:lnTo>
                    <a:pt x="337129" y="0"/>
                  </a:lnTo>
                  <a:lnTo>
                    <a:pt x="356992" y="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" name="Google Shape;1149;p2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0" name="Google Shape;1150;p29"/>
          <p:cNvGrpSpPr/>
          <p:nvPr/>
        </p:nvGrpSpPr>
        <p:grpSpPr>
          <a:xfrm>
            <a:off x="111831" y="170738"/>
            <a:ext cx="8920338" cy="4802025"/>
            <a:chOff x="109600" y="110350"/>
            <a:chExt cx="8920338" cy="4802025"/>
          </a:xfrm>
        </p:grpSpPr>
        <p:cxnSp>
          <p:nvCxnSpPr>
            <p:cNvPr id="1151" name="Google Shape;1151;p29"/>
            <p:cNvCxnSpPr/>
            <p:nvPr/>
          </p:nvCxnSpPr>
          <p:spPr>
            <a:xfrm>
              <a:off x="112575" y="396575"/>
              <a:ext cx="0" cy="4230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2" name="Google Shape;1152;p29"/>
            <p:cNvCxnSpPr/>
            <p:nvPr/>
          </p:nvCxnSpPr>
          <p:spPr>
            <a:xfrm>
              <a:off x="9020675" y="407100"/>
              <a:ext cx="0" cy="42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3" name="Google Shape;1153;p29"/>
            <p:cNvSpPr/>
            <p:nvPr/>
          </p:nvSpPr>
          <p:spPr>
            <a:xfrm>
              <a:off x="609723" y="4325945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8243479" y="4318941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5" name="Google Shape;1155;p29"/>
            <p:cNvCxnSpPr/>
            <p:nvPr/>
          </p:nvCxnSpPr>
          <p:spPr>
            <a:xfrm>
              <a:off x="1021775" y="4197125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6" name="Google Shape;1156;p29"/>
            <p:cNvCxnSpPr/>
            <p:nvPr/>
          </p:nvCxnSpPr>
          <p:spPr>
            <a:xfrm>
              <a:off x="1021775" y="4765575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29"/>
            <p:cNvCxnSpPr/>
            <p:nvPr/>
          </p:nvCxnSpPr>
          <p:spPr>
            <a:xfrm>
              <a:off x="274375" y="691375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8" name="Google Shape;1158;p29"/>
            <p:cNvCxnSpPr/>
            <p:nvPr/>
          </p:nvCxnSpPr>
          <p:spPr>
            <a:xfrm>
              <a:off x="8855375" y="691375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9" name="Google Shape;1159;p29"/>
            <p:cNvSpPr/>
            <p:nvPr/>
          </p:nvSpPr>
          <p:spPr>
            <a:xfrm>
              <a:off x="109600" y="4612975"/>
              <a:ext cx="8918553" cy="299400"/>
            </a:xfrm>
            <a:custGeom>
              <a:avLst/>
              <a:gdLst/>
              <a:ahLst/>
              <a:cxnLst/>
              <a:rect l="l" t="t" r="r" b="b"/>
              <a:pathLst>
                <a:path w="356992" h="11976" extrusionOk="0">
                  <a:moveTo>
                    <a:pt x="0" y="162"/>
                  </a:moveTo>
                  <a:lnTo>
                    <a:pt x="19933" y="210"/>
                  </a:lnTo>
                  <a:lnTo>
                    <a:pt x="19933" y="11696"/>
                  </a:lnTo>
                  <a:lnTo>
                    <a:pt x="337059" y="11976"/>
                  </a:lnTo>
                  <a:lnTo>
                    <a:pt x="337129" y="0"/>
                  </a:lnTo>
                  <a:lnTo>
                    <a:pt x="356992" y="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60" name="Google Shape;1160;p29"/>
            <p:cNvGrpSpPr/>
            <p:nvPr/>
          </p:nvGrpSpPr>
          <p:grpSpPr>
            <a:xfrm>
              <a:off x="1039782" y="4328822"/>
              <a:ext cx="7079685" cy="288655"/>
              <a:chOff x="913738" y="4228423"/>
              <a:chExt cx="7079685" cy="405300"/>
            </a:xfrm>
          </p:grpSpPr>
          <p:cxnSp>
            <p:nvCxnSpPr>
              <p:cNvPr id="1161" name="Google Shape;1161;p29"/>
              <p:cNvCxnSpPr/>
              <p:nvPr/>
            </p:nvCxnSpPr>
            <p:spPr>
              <a:xfrm>
                <a:off x="111601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2" name="Google Shape;1162;p29"/>
              <p:cNvCxnSpPr/>
              <p:nvPr/>
            </p:nvCxnSpPr>
            <p:spPr>
              <a:xfrm>
                <a:off x="121715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3" name="Google Shape;1163;p29"/>
              <p:cNvCxnSpPr/>
              <p:nvPr/>
            </p:nvCxnSpPr>
            <p:spPr>
              <a:xfrm>
                <a:off x="131829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4" name="Google Shape;1164;p29"/>
              <p:cNvCxnSpPr/>
              <p:nvPr/>
            </p:nvCxnSpPr>
            <p:spPr>
              <a:xfrm>
                <a:off x="141942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5" name="Google Shape;1165;p29"/>
              <p:cNvCxnSpPr/>
              <p:nvPr/>
            </p:nvCxnSpPr>
            <p:spPr>
              <a:xfrm>
                <a:off x="152056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6" name="Google Shape;1166;p29"/>
              <p:cNvCxnSpPr/>
              <p:nvPr/>
            </p:nvCxnSpPr>
            <p:spPr>
              <a:xfrm>
                <a:off x="162170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7" name="Google Shape;1167;p29"/>
              <p:cNvCxnSpPr/>
              <p:nvPr/>
            </p:nvCxnSpPr>
            <p:spPr>
              <a:xfrm>
                <a:off x="172284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8" name="Google Shape;1168;p29"/>
              <p:cNvCxnSpPr/>
              <p:nvPr/>
            </p:nvCxnSpPr>
            <p:spPr>
              <a:xfrm>
                <a:off x="182398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9" name="Google Shape;1169;p29"/>
              <p:cNvCxnSpPr/>
              <p:nvPr/>
            </p:nvCxnSpPr>
            <p:spPr>
              <a:xfrm>
                <a:off x="192512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29"/>
              <p:cNvCxnSpPr/>
              <p:nvPr/>
            </p:nvCxnSpPr>
            <p:spPr>
              <a:xfrm>
                <a:off x="202625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29"/>
              <p:cNvCxnSpPr/>
              <p:nvPr/>
            </p:nvCxnSpPr>
            <p:spPr>
              <a:xfrm>
                <a:off x="212739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29"/>
              <p:cNvCxnSpPr/>
              <p:nvPr/>
            </p:nvCxnSpPr>
            <p:spPr>
              <a:xfrm>
                <a:off x="222853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29"/>
              <p:cNvCxnSpPr/>
              <p:nvPr/>
            </p:nvCxnSpPr>
            <p:spPr>
              <a:xfrm>
                <a:off x="232967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29"/>
              <p:cNvCxnSpPr/>
              <p:nvPr/>
            </p:nvCxnSpPr>
            <p:spPr>
              <a:xfrm>
                <a:off x="243081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29"/>
              <p:cNvCxnSpPr/>
              <p:nvPr/>
            </p:nvCxnSpPr>
            <p:spPr>
              <a:xfrm>
                <a:off x="253195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29"/>
              <p:cNvCxnSpPr/>
              <p:nvPr/>
            </p:nvCxnSpPr>
            <p:spPr>
              <a:xfrm>
                <a:off x="263309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29"/>
              <p:cNvCxnSpPr/>
              <p:nvPr/>
            </p:nvCxnSpPr>
            <p:spPr>
              <a:xfrm>
                <a:off x="273422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29"/>
              <p:cNvCxnSpPr/>
              <p:nvPr/>
            </p:nvCxnSpPr>
            <p:spPr>
              <a:xfrm>
                <a:off x="283536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9"/>
              <p:cNvCxnSpPr/>
              <p:nvPr/>
            </p:nvCxnSpPr>
            <p:spPr>
              <a:xfrm>
                <a:off x="293650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9"/>
              <p:cNvCxnSpPr/>
              <p:nvPr/>
            </p:nvCxnSpPr>
            <p:spPr>
              <a:xfrm>
                <a:off x="303764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9"/>
              <p:cNvCxnSpPr/>
              <p:nvPr/>
            </p:nvCxnSpPr>
            <p:spPr>
              <a:xfrm>
                <a:off x="313878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9"/>
              <p:cNvCxnSpPr/>
              <p:nvPr/>
            </p:nvCxnSpPr>
            <p:spPr>
              <a:xfrm>
                <a:off x="323992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9"/>
              <p:cNvCxnSpPr/>
              <p:nvPr/>
            </p:nvCxnSpPr>
            <p:spPr>
              <a:xfrm>
                <a:off x="334105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9"/>
              <p:cNvCxnSpPr/>
              <p:nvPr/>
            </p:nvCxnSpPr>
            <p:spPr>
              <a:xfrm>
                <a:off x="344219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9"/>
              <p:cNvCxnSpPr/>
              <p:nvPr/>
            </p:nvCxnSpPr>
            <p:spPr>
              <a:xfrm>
                <a:off x="354333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9"/>
              <p:cNvCxnSpPr/>
              <p:nvPr/>
            </p:nvCxnSpPr>
            <p:spPr>
              <a:xfrm>
                <a:off x="364447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9"/>
              <p:cNvCxnSpPr/>
              <p:nvPr/>
            </p:nvCxnSpPr>
            <p:spPr>
              <a:xfrm>
                <a:off x="374561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9"/>
              <p:cNvCxnSpPr/>
              <p:nvPr/>
            </p:nvCxnSpPr>
            <p:spPr>
              <a:xfrm>
                <a:off x="384675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9"/>
              <p:cNvCxnSpPr/>
              <p:nvPr/>
            </p:nvCxnSpPr>
            <p:spPr>
              <a:xfrm>
                <a:off x="394788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29"/>
              <p:cNvCxnSpPr/>
              <p:nvPr/>
            </p:nvCxnSpPr>
            <p:spPr>
              <a:xfrm>
                <a:off x="404902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29"/>
              <p:cNvCxnSpPr/>
              <p:nvPr/>
            </p:nvCxnSpPr>
            <p:spPr>
              <a:xfrm>
                <a:off x="415016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9"/>
              <p:cNvCxnSpPr/>
              <p:nvPr/>
            </p:nvCxnSpPr>
            <p:spPr>
              <a:xfrm>
                <a:off x="425130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9"/>
              <p:cNvCxnSpPr/>
              <p:nvPr/>
            </p:nvCxnSpPr>
            <p:spPr>
              <a:xfrm>
                <a:off x="435244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9"/>
              <p:cNvCxnSpPr/>
              <p:nvPr/>
            </p:nvCxnSpPr>
            <p:spPr>
              <a:xfrm>
                <a:off x="445358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29"/>
              <p:cNvCxnSpPr/>
              <p:nvPr/>
            </p:nvCxnSpPr>
            <p:spPr>
              <a:xfrm>
                <a:off x="455471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29"/>
              <p:cNvCxnSpPr/>
              <p:nvPr/>
            </p:nvCxnSpPr>
            <p:spPr>
              <a:xfrm>
                <a:off x="465585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9"/>
              <p:cNvCxnSpPr/>
              <p:nvPr/>
            </p:nvCxnSpPr>
            <p:spPr>
              <a:xfrm>
                <a:off x="475699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9"/>
              <p:cNvCxnSpPr/>
              <p:nvPr/>
            </p:nvCxnSpPr>
            <p:spPr>
              <a:xfrm>
                <a:off x="485813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29"/>
              <p:cNvCxnSpPr/>
              <p:nvPr/>
            </p:nvCxnSpPr>
            <p:spPr>
              <a:xfrm>
                <a:off x="495927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29"/>
              <p:cNvCxnSpPr/>
              <p:nvPr/>
            </p:nvCxnSpPr>
            <p:spPr>
              <a:xfrm>
                <a:off x="506041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9"/>
              <p:cNvCxnSpPr/>
              <p:nvPr/>
            </p:nvCxnSpPr>
            <p:spPr>
              <a:xfrm>
                <a:off x="516154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29"/>
              <p:cNvCxnSpPr/>
              <p:nvPr/>
            </p:nvCxnSpPr>
            <p:spPr>
              <a:xfrm>
                <a:off x="526268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29"/>
              <p:cNvCxnSpPr/>
              <p:nvPr/>
            </p:nvCxnSpPr>
            <p:spPr>
              <a:xfrm>
                <a:off x="536382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29"/>
              <p:cNvCxnSpPr/>
              <p:nvPr/>
            </p:nvCxnSpPr>
            <p:spPr>
              <a:xfrm>
                <a:off x="546496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29"/>
              <p:cNvCxnSpPr/>
              <p:nvPr/>
            </p:nvCxnSpPr>
            <p:spPr>
              <a:xfrm>
                <a:off x="556610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6" name="Google Shape;1206;p29"/>
              <p:cNvCxnSpPr/>
              <p:nvPr/>
            </p:nvCxnSpPr>
            <p:spPr>
              <a:xfrm>
                <a:off x="566724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7" name="Google Shape;1207;p29"/>
              <p:cNvCxnSpPr/>
              <p:nvPr/>
            </p:nvCxnSpPr>
            <p:spPr>
              <a:xfrm>
                <a:off x="576837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29"/>
              <p:cNvCxnSpPr/>
              <p:nvPr/>
            </p:nvCxnSpPr>
            <p:spPr>
              <a:xfrm>
                <a:off x="586951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9"/>
              <p:cNvCxnSpPr/>
              <p:nvPr/>
            </p:nvCxnSpPr>
            <p:spPr>
              <a:xfrm>
                <a:off x="597065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9"/>
              <p:cNvCxnSpPr/>
              <p:nvPr/>
            </p:nvCxnSpPr>
            <p:spPr>
              <a:xfrm>
                <a:off x="607179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9"/>
              <p:cNvCxnSpPr/>
              <p:nvPr/>
            </p:nvCxnSpPr>
            <p:spPr>
              <a:xfrm>
                <a:off x="617293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9"/>
              <p:cNvCxnSpPr/>
              <p:nvPr/>
            </p:nvCxnSpPr>
            <p:spPr>
              <a:xfrm>
                <a:off x="627407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9"/>
              <p:cNvCxnSpPr/>
              <p:nvPr/>
            </p:nvCxnSpPr>
            <p:spPr>
              <a:xfrm>
                <a:off x="637520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9"/>
              <p:cNvCxnSpPr/>
              <p:nvPr/>
            </p:nvCxnSpPr>
            <p:spPr>
              <a:xfrm>
                <a:off x="647634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29"/>
              <p:cNvCxnSpPr/>
              <p:nvPr/>
            </p:nvCxnSpPr>
            <p:spPr>
              <a:xfrm>
                <a:off x="657748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29"/>
              <p:cNvCxnSpPr/>
              <p:nvPr/>
            </p:nvCxnSpPr>
            <p:spPr>
              <a:xfrm>
                <a:off x="667862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29"/>
              <p:cNvCxnSpPr/>
              <p:nvPr/>
            </p:nvCxnSpPr>
            <p:spPr>
              <a:xfrm>
                <a:off x="677976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29"/>
              <p:cNvCxnSpPr/>
              <p:nvPr/>
            </p:nvCxnSpPr>
            <p:spPr>
              <a:xfrm>
                <a:off x="688090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29"/>
              <p:cNvCxnSpPr/>
              <p:nvPr/>
            </p:nvCxnSpPr>
            <p:spPr>
              <a:xfrm>
                <a:off x="698203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29"/>
              <p:cNvCxnSpPr/>
              <p:nvPr/>
            </p:nvCxnSpPr>
            <p:spPr>
              <a:xfrm>
                <a:off x="708317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29"/>
              <p:cNvCxnSpPr/>
              <p:nvPr/>
            </p:nvCxnSpPr>
            <p:spPr>
              <a:xfrm>
                <a:off x="718431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29"/>
              <p:cNvCxnSpPr/>
              <p:nvPr/>
            </p:nvCxnSpPr>
            <p:spPr>
              <a:xfrm>
                <a:off x="728545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29"/>
              <p:cNvCxnSpPr/>
              <p:nvPr/>
            </p:nvCxnSpPr>
            <p:spPr>
              <a:xfrm>
                <a:off x="738659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29"/>
              <p:cNvCxnSpPr/>
              <p:nvPr/>
            </p:nvCxnSpPr>
            <p:spPr>
              <a:xfrm>
                <a:off x="748773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29"/>
              <p:cNvCxnSpPr/>
              <p:nvPr/>
            </p:nvCxnSpPr>
            <p:spPr>
              <a:xfrm>
                <a:off x="779114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29"/>
              <p:cNvCxnSpPr/>
              <p:nvPr/>
            </p:nvCxnSpPr>
            <p:spPr>
              <a:xfrm>
                <a:off x="789228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29"/>
              <p:cNvCxnSpPr/>
              <p:nvPr/>
            </p:nvCxnSpPr>
            <p:spPr>
              <a:xfrm>
                <a:off x="799342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9"/>
              <p:cNvCxnSpPr/>
              <p:nvPr/>
            </p:nvCxnSpPr>
            <p:spPr>
              <a:xfrm>
                <a:off x="758886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9"/>
              <p:cNvCxnSpPr/>
              <p:nvPr/>
            </p:nvCxnSpPr>
            <p:spPr>
              <a:xfrm>
                <a:off x="769000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9"/>
              <p:cNvCxnSpPr/>
              <p:nvPr/>
            </p:nvCxnSpPr>
            <p:spPr>
              <a:xfrm>
                <a:off x="91373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9"/>
              <p:cNvCxnSpPr/>
              <p:nvPr/>
            </p:nvCxnSpPr>
            <p:spPr>
              <a:xfrm>
                <a:off x="101487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32" name="Google Shape;1232;p29"/>
            <p:cNvSpPr/>
            <p:nvPr/>
          </p:nvSpPr>
          <p:spPr>
            <a:xfrm rot="10800000" flipH="1">
              <a:off x="609723" y="402470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 rot="10800000" flipH="1">
              <a:off x="8243479" y="409473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34" name="Google Shape;1234;p29"/>
            <p:cNvCxnSpPr/>
            <p:nvPr/>
          </p:nvCxnSpPr>
          <p:spPr>
            <a:xfrm>
              <a:off x="1021775" y="825590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29"/>
            <p:cNvCxnSpPr/>
            <p:nvPr/>
          </p:nvCxnSpPr>
          <p:spPr>
            <a:xfrm>
              <a:off x="1021775" y="257140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6" name="Google Shape;1236;p29"/>
            <p:cNvSpPr/>
            <p:nvPr/>
          </p:nvSpPr>
          <p:spPr>
            <a:xfrm rot="10800000" flipH="1">
              <a:off x="109600" y="110350"/>
              <a:ext cx="8920338" cy="299400"/>
            </a:xfrm>
            <a:custGeom>
              <a:avLst/>
              <a:gdLst/>
              <a:ahLst/>
              <a:cxnLst/>
              <a:rect l="l" t="t" r="r" b="b"/>
              <a:pathLst>
                <a:path w="356992" h="11976" extrusionOk="0">
                  <a:moveTo>
                    <a:pt x="0" y="162"/>
                  </a:moveTo>
                  <a:lnTo>
                    <a:pt x="19933" y="210"/>
                  </a:lnTo>
                  <a:lnTo>
                    <a:pt x="19933" y="11696"/>
                  </a:lnTo>
                  <a:lnTo>
                    <a:pt x="337059" y="11976"/>
                  </a:lnTo>
                  <a:lnTo>
                    <a:pt x="337129" y="0"/>
                  </a:lnTo>
                  <a:lnTo>
                    <a:pt x="356992" y="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37" name="Google Shape;1237;p29"/>
            <p:cNvGrpSpPr/>
            <p:nvPr/>
          </p:nvGrpSpPr>
          <p:grpSpPr>
            <a:xfrm rot="10800000" flipH="1">
              <a:off x="1039782" y="405238"/>
              <a:ext cx="7079685" cy="288655"/>
              <a:chOff x="913738" y="4228423"/>
              <a:chExt cx="7079685" cy="405300"/>
            </a:xfrm>
          </p:grpSpPr>
          <p:cxnSp>
            <p:nvCxnSpPr>
              <p:cNvPr id="1238" name="Google Shape;1238;p29"/>
              <p:cNvCxnSpPr/>
              <p:nvPr/>
            </p:nvCxnSpPr>
            <p:spPr>
              <a:xfrm>
                <a:off x="111601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29"/>
              <p:cNvCxnSpPr/>
              <p:nvPr/>
            </p:nvCxnSpPr>
            <p:spPr>
              <a:xfrm>
                <a:off x="121715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9"/>
              <p:cNvCxnSpPr/>
              <p:nvPr/>
            </p:nvCxnSpPr>
            <p:spPr>
              <a:xfrm>
                <a:off x="131829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9"/>
              <p:cNvCxnSpPr/>
              <p:nvPr/>
            </p:nvCxnSpPr>
            <p:spPr>
              <a:xfrm>
                <a:off x="141942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9"/>
              <p:cNvCxnSpPr/>
              <p:nvPr/>
            </p:nvCxnSpPr>
            <p:spPr>
              <a:xfrm>
                <a:off x="152056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9"/>
              <p:cNvCxnSpPr/>
              <p:nvPr/>
            </p:nvCxnSpPr>
            <p:spPr>
              <a:xfrm>
                <a:off x="162170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9"/>
              <p:cNvCxnSpPr/>
              <p:nvPr/>
            </p:nvCxnSpPr>
            <p:spPr>
              <a:xfrm>
                <a:off x="172284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9"/>
              <p:cNvCxnSpPr/>
              <p:nvPr/>
            </p:nvCxnSpPr>
            <p:spPr>
              <a:xfrm>
                <a:off x="182398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9"/>
              <p:cNvCxnSpPr/>
              <p:nvPr/>
            </p:nvCxnSpPr>
            <p:spPr>
              <a:xfrm>
                <a:off x="192512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9"/>
              <p:cNvCxnSpPr/>
              <p:nvPr/>
            </p:nvCxnSpPr>
            <p:spPr>
              <a:xfrm>
                <a:off x="202625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9"/>
              <p:cNvCxnSpPr/>
              <p:nvPr/>
            </p:nvCxnSpPr>
            <p:spPr>
              <a:xfrm>
                <a:off x="212739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9"/>
              <p:cNvCxnSpPr/>
              <p:nvPr/>
            </p:nvCxnSpPr>
            <p:spPr>
              <a:xfrm>
                <a:off x="222853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9"/>
              <p:cNvCxnSpPr/>
              <p:nvPr/>
            </p:nvCxnSpPr>
            <p:spPr>
              <a:xfrm>
                <a:off x="232967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9"/>
              <p:cNvCxnSpPr/>
              <p:nvPr/>
            </p:nvCxnSpPr>
            <p:spPr>
              <a:xfrm>
                <a:off x="243081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9"/>
              <p:cNvCxnSpPr/>
              <p:nvPr/>
            </p:nvCxnSpPr>
            <p:spPr>
              <a:xfrm>
                <a:off x="253195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9"/>
              <p:cNvCxnSpPr/>
              <p:nvPr/>
            </p:nvCxnSpPr>
            <p:spPr>
              <a:xfrm>
                <a:off x="263309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9"/>
              <p:cNvCxnSpPr/>
              <p:nvPr/>
            </p:nvCxnSpPr>
            <p:spPr>
              <a:xfrm>
                <a:off x="273422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9"/>
              <p:cNvCxnSpPr/>
              <p:nvPr/>
            </p:nvCxnSpPr>
            <p:spPr>
              <a:xfrm>
                <a:off x="283536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9"/>
              <p:cNvCxnSpPr/>
              <p:nvPr/>
            </p:nvCxnSpPr>
            <p:spPr>
              <a:xfrm>
                <a:off x="293650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9"/>
              <p:cNvCxnSpPr/>
              <p:nvPr/>
            </p:nvCxnSpPr>
            <p:spPr>
              <a:xfrm>
                <a:off x="303764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29"/>
              <p:cNvCxnSpPr/>
              <p:nvPr/>
            </p:nvCxnSpPr>
            <p:spPr>
              <a:xfrm>
                <a:off x="313878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29"/>
              <p:cNvCxnSpPr/>
              <p:nvPr/>
            </p:nvCxnSpPr>
            <p:spPr>
              <a:xfrm>
                <a:off x="323992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9"/>
              <p:cNvCxnSpPr/>
              <p:nvPr/>
            </p:nvCxnSpPr>
            <p:spPr>
              <a:xfrm>
                <a:off x="334105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29"/>
              <p:cNvCxnSpPr/>
              <p:nvPr/>
            </p:nvCxnSpPr>
            <p:spPr>
              <a:xfrm>
                <a:off x="344219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29"/>
              <p:cNvCxnSpPr/>
              <p:nvPr/>
            </p:nvCxnSpPr>
            <p:spPr>
              <a:xfrm>
                <a:off x="354333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29"/>
              <p:cNvCxnSpPr/>
              <p:nvPr/>
            </p:nvCxnSpPr>
            <p:spPr>
              <a:xfrm>
                <a:off x="364447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29"/>
              <p:cNvCxnSpPr/>
              <p:nvPr/>
            </p:nvCxnSpPr>
            <p:spPr>
              <a:xfrm>
                <a:off x="374561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29"/>
              <p:cNvCxnSpPr/>
              <p:nvPr/>
            </p:nvCxnSpPr>
            <p:spPr>
              <a:xfrm>
                <a:off x="384675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29"/>
              <p:cNvCxnSpPr/>
              <p:nvPr/>
            </p:nvCxnSpPr>
            <p:spPr>
              <a:xfrm>
                <a:off x="394788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29"/>
              <p:cNvCxnSpPr/>
              <p:nvPr/>
            </p:nvCxnSpPr>
            <p:spPr>
              <a:xfrm>
                <a:off x="404902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29"/>
              <p:cNvCxnSpPr/>
              <p:nvPr/>
            </p:nvCxnSpPr>
            <p:spPr>
              <a:xfrm>
                <a:off x="415016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29"/>
              <p:cNvCxnSpPr/>
              <p:nvPr/>
            </p:nvCxnSpPr>
            <p:spPr>
              <a:xfrm>
                <a:off x="425130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29"/>
              <p:cNvCxnSpPr/>
              <p:nvPr/>
            </p:nvCxnSpPr>
            <p:spPr>
              <a:xfrm>
                <a:off x="435244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9"/>
              <p:cNvCxnSpPr/>
              <p:nvPr/>
            </p:nvCxnSpPr>
            <p:spPr>
              <a:xfrm>
                <a:off x="445358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9"/>
              <p:cNvCxnSpPr/>
              <p:nvPr/>
            </p:nvCxnSpPr>
            <p:spPr>
              <a:xfrm>
                <a:off x="455471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9"/>
              <p:cNvCxnSpPr/>
              <p:nvPr/>
            </p:nvCxnSpPr>
            <p:spPr>
              <a:xfrm>
                <a:off x="465585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9"/>
              <p:cNvCxnSpPr/>
              <p:nvPr/>
            </p:nvCxnSpPr>
            <p:spPr>
              <a:xfrm>
                <a:off x="475699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9"/>
              <p:cNvCxnSpPr/>
              <p:nvPr/>
            </p:nvCxnSpPr>
            <p:spPr>
              <a:xfrm>
                <a:off x="485813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9"/>
              <p:cNvCxnSpPr/>
              <p:nvPr/>
            </p:nvCxnSpPr>
            <p:spPr>
              <a:xfrm>
                <a:off x="495927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9"/>
              <p:cNvCxnSpPr/>
              <p:nvPr/>
            </p:nvCxnSpPr>
            <p:spPr>
              <a:xfrm>
                <a:off x="506041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9"/>
              <p:cNvCxnSpPr/>
              <p:nvPr/>
            </p:nvCxnSpPr>
            <p:spPr>
              <a:xfrm>
                <a:off x="516154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9"/>
              <p:cNvCxnSpPr/>
              <p:nvPr/>
            </p:nvCxnSpPr>
            <p:spPr>
              <a:xfrm>
                <a:off x="526268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9"/>
              <p:cNvCxnSpPr/>
              <p:nvPr/>
            </p:nvCxnSpPr>
            <p:spPr>
              <a:xfrm>
                <a:off x="536382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9"/>
              <p:cNvCxnSpPr/>
              <p:nvPr/>
            </p:nvCxnSpPr>
            <p:spPr>
              <a:xfrm>
                <a:off x="546496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9"/>
              <p:cNvCxnSpPr/>
              <p:nvPr/>
            </p:nvCxnSpPr>
            <p:spPr>
              <a:xfrm>
                <a:off x="556610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9"/>
              <p:cNvCxnSpPr/>
              <p:nvPr/>
            </p:nvCxnSpPr>
            <p:spPr>
              <a:xfrm>
                <a:off x="5667240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29"/>
              <p:cNvCxnSpPr/>
              <p:nvPr/>
            </p:nvCxnSpPr>
            <p:spPr>
              <a:xfrm>
                <a:off x="576837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29"/>
              <p:cNvCxnSpPr/>
              <p:nvPr/>
            </p:nvCxnSpPr>
            <p:spPr>
              <a:xfrm>
                <a:off x="586951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9"/>
              <p:cNvCxnSpPr/>
              <p:nvPr/>
            </p:nvCxnSpPr>
            <p:spPr>
              <a:xfrm>
                <a:off x="5970655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9"/>
              <p:cNvCxnSpPr/>
              <p:nvPr/>
            </p:nvCxnSpPr>
            <p:spPr>
              <a:xfrm>
                <a:off x="607179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9"/>
              <p:cNvCxnSpPr/>
              <p:nvPr/>
            </p:nvCxnSpPr>
            <p:spPr>
              <a:xfrm>
                <a:off x="617293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9"/>
              <p:cNvCxnSpPr/>
              <p:nvPr/>
            </p:nvCxnSpPr>
            <p:spPr>
              <a:xfrm>
                <a:off x="627407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29"/>
              <p:cNvCxnSpPr/>
              <p:nvPr/>
            </p:nvCxnSpPr>
            <p:spPr>
              <a:xfrm>
                <a:off x="637520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9"/>
              <p:cNvCxnSpPr/>
              <p:nvPr/>
            </p:nvCxnSpPr>
            <p:spPr>
              <a:xfrm>
                <a:off x="647634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29"/>
              <p:cNvCxnSpPr/>
              <p:nvPr/>
            </p:nvCxnSpPr>
            <p:spPr>
              <a:xfrm>
                <a:off x="657748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29"/>
              <p:cNvCxnSpPr/>
              <p:nvPr/>
            </p:nvCxnSpPr>
            <p:spPr>
              <a:xfrm>
                <a:off x="667862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9"/>
              <p:cNvCxnSpPr/>
              <p:nvPr/>
            </p:nvCxnSpPr>
            <p:spPr>
              <a:xfrm>
                <a:off x="677976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9"/>
              <p:cNvCxnSpPr/>
              <p:nvPr/>
            </p:nvCxnSpPr>
            <p:spPr>
              <a:xfrm>
                <a:off x="688090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29"/>
              <p:cNvCxnSpPr/>
              <p:nvPr/>
            </p:nvCxnSpPr>
            <p:spPr>
              <a:xfrm>
                <a:off x="698203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29"/>
              <p:cNvCxnSpPr/>
              <p:nvPr/>
            </p:nvCxnSpPr>
            <p:spPr>
              <a:xfrm>
                <a:off x="7083177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9"/>
              <p:cNvCxnSpPr/>
              <p:nvPr/>
            </p:nvCxnSpPr>
            <p:spPr>
              <a:xfrm>
                <a:off x="718431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29"/>
              <p:cNvCxnSpPr/>
              <p:nvPr/>
            </p:nvCxnSpPr>
            <p:spPr>
              <a:xfrm>
                <a:off x="728545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29"/>
              <p:cNvCxnSpPr/>
              <p:nvPr/>
            </p:nvCxnSpPr>
            <p:spPr>
              <a:xfrm>
                <a:off x="7386592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9"/>
              <p:cNvCxnSpPr/>
              <p:nvPr/>
            </p:nvCxnSpPr>
            <p:spPr>
              <a:xfrm>
                <a:off x="7487731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9"/>
              <p:cNvCxnSpPr/>
              <p:nvPr/>
            </p:nvCxnSpPr>
            <p:spPr>
              <a:xfrm>
                <a:off x="779114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29"/>
              <p:cNvCxnSpPr/>
              <p:nvPr/>
            </p:nvCxnSpPr>
            <p:spPr>
              <a:xfrm>
                <a:off x="7892284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29"/>
              <p:cNvCxnSpPr/>
              <p:nvPr/>
            </p:nvCxnSpPr>
            <p:spPr>
              <a:xfrm>
                <a:off x="7993423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29"/>
              <p:cNvCxnSpPr/>
              <p:nvPr/>
            </p:nvCxnSpPr>
            <p:spPr>
              <a:xfrm>
                <a:off x="7588869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29"/>
              <p:cNvCxnSpPr/>
              <p:nvPr/>
            </p:nvCxnSpPr>
            <p:spPr>
              <a:xfrm>
                <a:off x="769000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29"/>
              <p:cNvCxnSpPr/>
              <p:nvPr/>
            </p:nvCxnSpPr>
            <p:spPr>
              <a:xfrm>
                <a:off x="913738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29"/>
              <p:cNvCxnSpPr/>
              <p:nvPr/>
            </p:nvCxnSpPr>
            <p:spPr>
              <a:xfrm>
                <a:off x="1014876" y="4228423"/>
                <a:ext cx="0" cy="40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" name="Google Shape;1310;p3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1" name="Google Shape;1311;p30"/>
          <p:cNvGrpSpPr/>
          <p:nvPr/>
        </p:nvGrpSpPr>
        <p:grpSpPr>
          <a:xfrm>
            <a:off x="111831" y="170738"/>
            <a:ext cx="8920338" cy="4802025"/>
            <a:chOff x="111831" y="170738"/>
            <a:chExt cx="8920338" cy="4802025"/>
          </a:xfrm>
        </p:grpSpPr>
        <p:cxnSp>
          <p:nvCxnSpPr>
            <p:cNvPr id="1312" name="Google Shape;1312;p30"/>
            <p:cNvCxnSpPr/>
            <p:nvPr/>
          </p:nvCxnSpPr>
          <p:spPr>
            <a:xfrm>
              <a:off x="114806" y="456963"/>
              <a:ext cx="0" cy="4230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30"/>
            <p:cNvCxnSpPr/>
            <p:nvPr/>
          </p:nvCxnSpPr>
          <p:spPr>
            <a:xfrm>
              <a:off x="9022906" y="467488"/>
              <a:ext cx="0" cy="42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4" name="Google Shape;1314;p30"/>
            <p:cNvSpPr/>
            <p:nvPr/>
          </p:nvSpPr>
          <p:spPr>
            <a:xfrm>
              <a:off x="611954" y="4386333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8245711" y="4379329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16" name="Google Shape;1316;p30"/>
            <p:cNvCxnSpPr/>
            <p:nvPr/>
          </p:nvCxnSpPr>
          <p:spPr>
            <a:xfrm>
              <a:off x="1024006" y="4825963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30"/>
            <p:cNvCxnSpPr/>
            <p:nvPr/>
          </p:nvCxnSpPr>
          <p:spPr>
            <a:xfrm>
              <a:off x="276606" y="751763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30"/>
            <p:cNvCxnSpPr/>
            <p:nvPr/>
          </p:nvCxnSpPr>
          <p:spPr>
            <a:xfrm>
              <a:off x="8857606" y="751763"/>
              <a:ext cx="0" cy="366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9" name="Google Shape;1319;p30"/>
            <p:cNvSpPr/>
            <p:nvPr/>
          </p:nvSpPr>
          <p:spPr>
            <a:xfrm>
              <a:off x="111831" y="4673363"/>
              <a:ext cx="8918553" cy="299400"/>
            </a:xfrm>
            <a:custGeom>
              <a:avLst/>
              <a:gdLst/>
              <a:ahLst/>
              <a:cxnLst/>
              <a:rect l="l" t="t" r="r" b="b"/>
              <a:pathLst>
                <a:path w="356992" h="11976" extrusionOk="0">
                  <a:moveTo>
                    <a:pt x="0" y="162"/>
                  </a:moveTo>
                  <a:lnTo>
                    <a:pt x="19933" y="210"/>
                  </a:lnTo>
                  <a:lnTo>
                    <a:pt x="19933" y="11696"/>
                  </a:lnTo>
                  <a:lnTo>
                    <a:pt x="337059" y="11976"/>
                  </a:lnTo>
                  <a:lnTo>
                    <a:pt x="337129" y="0"/>
                  </a:lnTo>
                  <a:lnTo>
                    <a:pt x="356992" y="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20" name="Google Shape;1320;p30"/>
            <p:cNvSpPr/>
            <p:nvPr/>
          </p:nvSpPr>
          <p:spPr>
            <a:xfrm rot="10800000" flipH="1">
              <a:off x="611954" y="462857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 rot="10800000" flipH="1">
              <a:off x="8245711" y="469861"/>
              <a:ext cx="294300" cy="294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22" name="Google Shape;1322;p30"/>
            <p:cNvCxnSpPr/>
            <p:nvPr/>
          </p:nvCxnSpPr>
          <p:spPr>
            <a:xfrm>
              <a:off x="1024006" y="317527"/>
              <a:ext cx="7115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3" name="Google Shape;1323;p30"/>
            <p:cNvSpPr/>
            <p:nvPr/>
          </p:nvSpPr>
          <p:spPr>
            <a:xfrm rot="10800000" flipH="1">
              <a:off x="111831" y="170738"/>
              <a:ext cx="8920338" cy="299400"/>
            </a:xfrm>
            <a:custGeom>
              <a:avLst/>
              <a:gdLst/>
              <a:ahLst/>
              <a:cxnLst/>
              <a:rect l="l" t="t" r="r" b="b"/>
              <a:pathLst>
                <a:path w="356992" h="11976" extrusionOk="0">
                  <a:moveTo>
                    <a:pt x="0" y="162"/>
                  </a:moveTo>
                  <a:lnTo>
                    <a:pt x="19933" y="210"/>
                  </a:lnTo>
                  <a:lnTo>
                    <a:pt x="19933" y="11696"/>
                  </a:lnTo>
                  <a:lnTo>
                    <a:pt x="337059" y="11976"/>
                  </a:lnTo>
                  <a:lnTo>
                    <a:pt x="337129" y="0"/>
                  </a:lnTo>
                  <a:lnTo>
                    <a:pt x="356992" y="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Black"/>
              <a:buNone/>
              <a:defRPr sz="3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Black"/>
              <a:buNone/>
              <a:defRPr sz="3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Black"/>
              <a:buNone/>
              <a:defRPr sz="3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Black"/>
              <a:buNone/>
              <a:defRPr sz="3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Black"/>
              <a:buNone/>
              <a:defRPr sz="3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Black"/>
              <a:buNone/>
              <a:defRPr sz="3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Black"/>
              <a:buNone/>
              <a:defRPr sz="3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Black"/>
              <a:buNone/>
              <a:defRPr sz="3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Black"/>
              <a:buNone/>
              <a:defRPr sz="3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9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ECD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34"/>
          <p:cNvSpPr txBox="1">
            <a:spLocks noGrp="1"/>
          </p:cNvSpPr>
          <p:nvPr>
            <p:ph type="ctrTitle"/>
          </p:nvPr>
        </p:nvSpPr>
        <p:spPr>
          <a:xfrm>
            <a:off x="706128" y="1003050"/>
            <a:ext cx="7717500" cy="18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500"/>
              <a:t>Global Terrorism</a:t>
            </a:r>
            <a:br>
              <a:rPr lang="en" sz="4500"/>
            </a:br>
            <a:r>
              <a:rPr lang="en" sz="4500" b="0">
                <a:latin typeface="Merriweather"/>
                <a:ea typeface="Merriweather"/>
                <a:cs typeface="Merriweather"/>
                <a:sym typeface="Merriweather"/>
              </a:rPr>
              <a:t>Dashboard</a:t>
            </a:r>
            <a:endParaRPr lang="vi-VN" sz="4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35" name="Google Shape;1335;p34"/>
          <p:cNvSpPr txBox="1">
            <a:spLocks noGrp="1"/>
          </p:cNvSpPr>
          <p:nvPr>
            <p:ph type="subTitle" idx="1"/>
          </p:nvPr>
        </p:nvSpPr>
        <p:spPr>
          <a:xfrm>
            <a:off x="713249" y="3433175"/>
            <a:ext cx="77175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4000" b="1"/>
              <a:t>Group 1 </a:t>
            </a:r>
            <a:endParaRPr lang="en-US" sz="4000" b="1"/>
          </a:p>
        </p:txBody>
      </p:sp>
      <p:grpSp>
        <p:nvGrpSpPr>
          <p:cNvPr id="1336" name="Google Shape;1336;p34"/>
          <p:cNvGrpSpPr/>
          <p:nvPr/>
        </p:nvGrpSpPr>
        <p:grpSpPr>
          <a:xfrm>
            <a:off x="2211344" y="2969274"/>
            <a:ext cx="4721311" cy="309076"/>
            <a:chOff x="4645050" y="3630775"/>
            <a:chExt cx="826025" cy="54075"/>
          </a:xfrm>
        </p:grpSpPr>
        <p:sp>
          <p:nvSpPr>
            <p:cNvPr id="1337" name="Google Shape;1337;p34"/>
            <p:cNvSpPr/>
            <p:nvPr/>
          </p:nvSpPr>
          <p:spPr>
            <a:xfrm>
              <a:off x="5083250" y="3636225"/>
              <a:ext cx="25" cy="41800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1" y="1"/>
                  </a:moveTo>
                  <a:lnTo>
                    <a:pt x="1" y="167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5100050" y="3636225"/>
              <a:ext cx="25" cy="41800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1" y="1"/>
                  </a:moveTo>
                  <a:lnTo>
                    <a:pt x="1" y="167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5117325" y="3636225"/>
              <a:ext cx="25" cy="41800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0" y="1"/>
                  </a:moveTo>
                  <a:lnTo>
                    <a:pt x="0" y="167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4998800" y="3636225"/>
              <a:ext cx="25" cy="41800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0" y="1"/>
                  </a:moveTo>
                  <a:lnTo>
                    <a:pt x="0" y="167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5016050" y="3636225"/>
              <a:ext cx="25" cy="41800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1" y="1"/>
                  </a:moveTo>
                  <a:lnTo>
                    <a:pt x="1" y="167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5032850" y="3636225"/>
              <a:ext cx="25" cy="41800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1" y="1"/>
                  </a:moveTo>
                  <a:lnTo>
                    <a:pt x="1" y="167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5427900" y="3636225"/>
              <a:ext cx="25" cy="41800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1" y="1"/>
                  </a:moveTo>
                  <a:lnTo>
                    <a:pt x="1" y="167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4687300" y="3637600"/>
              <a:ext cx="25" cy="41800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0" y="1671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4655950" y="3657575"/>
              <a:ext cx="804225" cy="25"/>
            </a:xfrm>
            <a:custGeom>
              <a:avLst/>
              <a:gdLst/>
              <a:ahLst/>
              <a:cxnLst/>
              <a:rect l="l" t="t" r="r" b="b"/>
              <a:pathLst>
                <a:path w="32169" h="1" fill="none" extrusionOk="0">
                  <a:moveTo>
                    <a:pt x="1" y="0"/>
                  </a:moveTo>
                  <a:lnTo>
                    <a:pt x="32169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5449250" y="3657575"/>
              <a:ext cx="21825" cy="27275"/>
            </a:xfrm>
            <a:custGeom>
              <a:avLst/>
              <a:gdLst/>
              <a:ahLst/>
              <a:cxnLst/>
              <a:rect l="l" t="t" r="r" b="b"/>
              <a:pathLst>
                <a:path w="873" h="1091" fill="none" extrusionOk="0">
                  <a:moveTo>
                    <a:pt x="255" y="0"/>
                  </a:moveTo>
                  <a:cubicBezTo>
                    <a:pt x="600" y="0"/>
                    <a:pt x="873" y="273"/>
                    <a:pt x="873" y="600"/>
                  </a:cubicBezTo>
                  <a:cubicBezTo>
                    <a:pt x="873" y="872"/>
                    <a:pt x="655" y="1090"/>
                    <a:pt x="382" y="1090"/>
                  </a:cubicBezTo>
                  <a:cubicBezTo>
                    <a:pt x="164" y="1090"/>
                    <a:pt x="1" y="909"/>
                    <a:pt x="1" y="709"/>
                  </a:cubicBezTo>
                  <a:cubicBezTo>
                    <a:pt x="1" y="527"/>
                    <a:pt x="128" y="400"/>
                    <a:pt x="309" y="40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5449250" y="3630775"/>
              <a:ext cx="21825" cy="26825"/>
            </a:xfrm>
            <a:custGeom>
              <a:avLst/>
              <a:gdLst/>
              <a:ahLst/>
              <a:cxnLst/>
              <a:rect l="l" t="t" r="r" b="b"/>
              <a:pathLst>
                <a:path w="873" h="1073" fill="none" extrusionOk="0">
                  <a:moveTo>
                    <a:pt x="255" y="1072"/>
                  </a:moveTo>
                  <a:cubicBezTo>
                    <a:pt x="600" y="1072"/>
                    <a:pt x="873" y="800"/>
                    <a:pt x="873" y="473"/>
                  </a:cubicBezTo>
                  <a:cubicBezTo>
                    <a:pt x="873" y="219"/>
                    <a:pt x="655" y="1"/>
                    <a:pt x="382" y="1"/>
                  </a:cubicBezTo>
                  <a:cubicBezTo>
                    <a:pt x="164" y="1"/>
                    <a:pt x="1" y="164"/>
                    <a:pt x="1" y="382"/>
                  </a:cubicBezTo>
                  <a:cubicBezTo>
                    <a:pt x="1" y="546"/>
                    <a:pt x="128" y="691"/>
                    <a:pt x="309" y="69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4645050" y="3630775"/>
              <a:ext cx="21825" cy="26825"/>
            </a:xfrm>
            <a:custGeom>
              <a:avLst/>
              <a:gdLst/>
              <a:ahLst/>
              <a:cxnLst/>
              <a:rect l="l" t="t" r="r" b="b"/>
              <a:pathLst>
                <a:path w="873" h="1073" fill="none" extrusionOk="0">
                  <a:moveTo>
                    <a:pt x="600" y="1072"/>
                  </a:moveTo>
                  <a:cubicBezTo>
                    <a:pt x="273" y="1072"/>
                    <a:pt x="1" y="800"/>
                    <a:pt x="1" y="473"/>
                  </a:cubicBezTo>
                  <a:cubicBezTo>
                    <a:pt x="1" y="219"/>
                    <a:pt x="219" y="1"/>
                    <a:pt x="491" y="1"/>
                  </a:cubicBezTo>
                  <a:cubicBezTo>
                    <a:pt x="709" y="1"/>
                    <a:pt x="873" y="164"/>
                    <a:pt x="873" y="382"/>
                  </a:cubicBezTo>
                  <a:cubicBezTo>
                    <a:pt x="873" y="546"/>
                    <a:pt x="727" y="691"/>
                    <a:pt x="564" y="69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4645050" y="3657575"/>
              <a:ext cx="21825" cy="27275"/>
            </a:xfrm>
            <a:custGeom>
              <a:avLst/>
              <a:gdLst/>
              <a:ahLst/>
              <a:cxnLst/>
              <a:rect l="l" t="t" r="r" b="b"/>
              <a:pathLst>
                <a:path w="873" h="1091" fill="none" extrusionOk="0">
                  <a:moveTo>
                    <a:pt x="600" y="0"/>
                  </a:moveTo>
                  <a:cubicBezTo>
                    <a:pt x="273" y="0"/>
                    <a:pt x="1" y="273"/>
                    <a:pt x="1" y="600"/>
                  </a:cubicBezTo>
                  <a:cubicBezTo>
                    <a:pt x="1" y="872"/>
                    <a:pt x="219" y="1090"/>
                    <a:pt x="491" y="1090"/>
                  </a:cubicBezTo>
                  <a:cubicBezTo>
                    <a:pt x="709" y="1090"/>
                    <a:pt x="873" y="909"/>
                    <a:pt x="873" y="709"/>
                  </a:cubicBezTo>
                  <a:cubicBezTo>
                    <a:pt x="873" y="527"/>
                    <a:pt x="727" y="400"/>
                    <a:pt x="564" y="40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5050100" y="3649400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28" y="1"/>
                  </a:moveTo>
                  <a:cubicBezTo>
                    <a:pt x="146" y="1"/>
                    <a:pt x="1" y="146"/>
                    <a:pt x="1" y="327"/>
                  </a:cubicBezTo>
                  <a:cubicBezTo>
                    <a:pt x="1" y="509"/>
                    <a:pt x="146" y="654"/>
                    <a:pt x="328" y="654"/>
                  </a:cubicBezTo>
                  <a:cubicBezTo>
                    <a:pt x="509" y="654"/>
                    <a:pt x="655" y="509"/>
                    <a:pt x="655" y="327"/>
                  </a:cubicBezTo>
                  <a:cubicBezTo>
                    <a:pt x="655" y="146"/>
                    <a:pt x="509" y="1"/>
                    <a:pt x="32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7"/>
          <p:cNvSpPr txBox="1">
            <a:spLocks noGrp="1"/>
          </p:cNvSpPr>
          <p:nvPr>
            <p:ph type="title"/>
          </p:nvPr>
        </p:nvSpPr>
        <p:spPr>
          <a:xfrm>
            <a:off x="2084932" y="2082369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Thanks for listening</a:t>
            </a:r>
            <a:endParaRPr dirty="0"/>
          </a:p>
        </p:txBody>
      </p:sp>
      <p:grpSp>
        <p:nvGrpSpPr>
          <p:cNvPr id="1397" name="Google Shape;1397;p37"/>
          <p:cNvGrpSpPr/>
          <p:nvPr/>
        </p:nvGrpSpPr>
        <p:grpSpPr>
          <a:xfrm>
            <a:off x="2212371" y="3651199"/>
            <a:ext cx="4719257" cy="309076"/>
            <a:chOff x="-5619632" y="2151469"/>
            <a:chExt cx="4719257" cy="309076"/>
          </a:xfrm>
        </p:grpSpPr>
        <p:sp>
          <p:nvSpPr>
            <p:cNvPr id="1398" name="Google Shape;1398;p37"/>
            <p:cNvSpPr/>
            <p:nvPr/>
          </p:nvSpPr>
          <p:spPr>
            <a:xfrm>
              <a:off x="-5557322" y="2304650"/>
              <a:ext cx="4594637" cy="143"/>
            </a:xfrm>
            <a:custGeom>
              <a:avLst/>
              <a:gdLst/>
              <a:ahLst/>
              <a:cxnLst/>
              <a:rect l="l" t="t" r="r" b="b"/>
              <a:pathLst>
                <a:path w="32150" h="1" fill="none" extrusionOk="0">
                  <a:moveTo>
                    <a:pt x="0" y="0"/>
                  </a:moveTo>
                  <a:lnTo>
                    <a:pt x="32150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-1147042" y="2182620"/>
              <a:ext cx="143" cy="238916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0" y="1"/>
                  </a:moveTo>
                  <a:lnTo>
                    <a:pt x="0" y="167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-5378253" y="2190479"/>
              <a:ext cx="143" cy="238916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0" y="1671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-1025138" y="2304650"/>
              <a:ext cx="124763" cy="155896"/>
            </a:xfrm>
            <a:custGeom>
              <a:avLst/>
              <a:gdLst/>
              <a:ahLst/>
              <a:cxnLst/>
              <a:rect l="l" t="t" r="r" b="b"/>
              <a:pathLst>
                <a:path w="873" h="1091" fill="none" extrusionOk="0">
                  <a:moveTo>
                    <a:pt x="273" y="0"/>
                  </a:moveTo>
                  <a:cubicBezTo>
                    <a:pt x="600" y="0"/>
                    <a:pt x="873" y="273"/>
                    <a:pt x="873" y="618"/>
                  </a:cubicBezTo>
                  <a:cubicBezTo>
                    <a:pt x="873" y="872"/>
                    <a:pt x="655" y="1090"/>
                    <a:pt x="382" y="1090"/>
                  </a:cubicBezTo>
                  <a:cubicBezTo>
                    <a:pt x="182" y="1090"/>
                    <a:pt x="1" y="927"/>
                    <a:pt x="1" y="709"/>
                  </a:cubicBezTo>
                  <a:cubicBezTo>
                    <a:pt x="1" y="527"/>
                    <a:pt x="146" y="400"/>
                    <a:pt x="310" y="40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-1025138" y="2151469"/>
              <a:ext cx="124763" cy="153324"/>
            </a:xfrm>
            <a:custGeom>
              <a:avLst/>
              <a:gdLst/>
              <a:ahLst/>
              <a:cxnLst/>
              <a:rect l="l" t="t" r="r" b="b"/>
              <a:pathLst>
                <a:path w="873" h="1073" fill="none" extrusionOk="0">
                  <a:moveTo>
                    <a:pt x="273" y="1072"/>
                  </a:moveTo>
                  <a:cubicBezTo>
                    <a:pt x="600" y="1072"/>
                    <a:pt x="873" y="818"/>
                    <a:pt x="873" y="473"/>
                  </a:cubicBezTo>
                  <a:cubicBezTo>
                    <a:pt x="873" y="219"/>
                    <a:pt x="655" y="1"/>
                    <a:pt x="382" y="1"/>
                  </a:cubicBezTo>
                  <a:cubicBezTo>
                    <a:pt x="182" y="1"/>
                    <a:pt x="1" y="164"/>
                    <a:pt x="1" y="382"/>
                  </a:cubicBezTo>
                  <a:cubicBezTo>
                    <a:pt x="1" y="546"/>
                    <a:pt x="146" y="691"/>
                    <a:pt x="310" y="69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-5619632" y="2151469"/>
              <a:ext cx="122047" cy="153324"/>
            </a:xfrm>
            <a:custGeom>
              <a:avLst/>
              <a:gdLst/>
              <a:ahLst/>
              <a:cxnLst/>
              <a:rect l="l" t="t" r="r" b="b"/>
              <a:pathLst>
                <a:path w="854" h="1073" fill="none" extrusionOk="0">
                  <a:moveTo>
                    <a:pt x="600" y="1072"/>
                  </a:moveTo>
                  <a:cubicBezTo>
                    <a:pt x="255" y="1072"/>
                    <a:pt x="0" y="818"/>
                    <a:pt x="0" y="473"/>
                  </a:cubicBezTo>
                  <a:cubicBezTo>
                    <a:pt x="0" y="219"/>
                    <a:pt x="218" y="1"/>
                    <a:pt x="473" y="1"/>
                  </a:cubicBezTo>
                  <a:cubicBezTo>
                    <a:pt x="690" y="1"/>
                    <a:pt x="854" y="164"/>
                    <a:pt x="854" y="382"/>
                  </a:cubicBezTo>
                  <a:cubicBezTo>
                    <a:pt x="854" y="546"/>
                    <a:pt x="727" y="691"/>
                    <a:pt x="545" y="69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-5619632" y="2304650"/>
              <a:ext cx="122047" cy="155896"/>
            </a:xfrm>
            <a:custGeom>
              <a:avLst/>
              <a:gdLst/>
              <a:ahLst/>
              <a:cxnLst/>
              <a:rect l="l" t="t" r="r" b="b"/>
              <a:pathLst>
                <a:path w="854" h="1091" fill="none" extrusionOk="0">
                  <a:moveTo>
                    <a:pt x="600" y="0"/>
                  </a:moveTo>
                  <a:cubicBezTo>
                    <a:pt x="255" y="0"/>
                    <a:pt x="0" y="273"/>
                    <a:pt x="0" y="618"/>
                  </a:cubicBezTo>
                  <a:cubicBezTo>
                    <a:pt x="0" y="872"/>
                    <a:pt x="218" y="1090"/>
                    <a:pt x="473" y="1090"/>
                  </a:cubicBezTo>
                  <a:cubicBezTo>
                    <a:pt x="690" y="1090"/>
                    <a:pt x="854" y="927"/>
                    <a:pt x="854" y="709"/>
                  </a:cubicBezTo>
                  <a:cubicBezTo>
                    <a:pt x="854" y="527"/>
                    <a:pt x="727" y="400"/>
                    <a:pt x="545" y="40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-3306736" y="2257924"/>
              <a:ext cx="93465" cy="93595"/>
            </a:xfrm>
            <a:custGeom>
              <a:avLst/>
              <a:gdLst/>
              <a:ahLst/>
              <a:cxnLst/>
              <a:rect l="l" t="t" r="r" b="b"/>
              <a:pathLst>
                <a:path w="654" h="655" extrusionOk="0">
                  <a:moveTo>
                    <a:pt x="327" y="0"/>
                  </a:moveTo>
                  <a:cubicBezTo>
                    <a:pt x="145" y="0"/>
                    <a:pt x="0" y="146"/>
                    <a:pt x="0" y="327"/>
                  </a:cubicBezTo>
                  <a:cubicBezTo>
                    <a:pt x="0" y="527"/>
                    <a:pt x="145" y="654"/>
                    <a:pt x="327" y="654"/>
                  </a:cubicBezTo>
                  <a:cubicBezTo>
                    <a:pt x="509" y="654"/>
                    <a:pt x="654" y="527"/>
                    <a:pt x="654" y="327"/>
                  </a:cubicBezTo>
                  <a:cubicBezTo>
                    <a:pt x="654" y="146"/>
                    <a:pt x="509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-3130239" y="2220915"/>
              <a:ext cx="298544" cy="167613"/>
            </a:xfrm>
            <a:custGeom>
              <a:avLst/>
              <a:gdLst/>
              <a:ahLst/>
              <a:cxnLst/>
              <a:rect l="l" t="t" r="r" b="b"/>
              <a:pathLst>
                <a:path w="2089" h="1173" extrusionOk="0">
                  <a:moveTo>
                    <a:pt x="52" y="0"/>
                  </a:moveTo>
                  <a:cubicBezTo>
                    <a:pt x="24" y="0"/>
                    <a:pt x="0" y="27"/>
                    <a:pt x="0" y="41"/>
                  </a:cubicBezTo>
                  <a:lnTo>
                    <a:pt x="0" y="1131"/>
                  </a:lnTo>
                  <a:cubicBezTo>
                    <a:pt x="0" y="1146"/>
                    <a:pt x="24" y="1173"/>
                    <a:pt x="52" y="1173"/>
                  </a:cubicBezTo>
                  <a:cubicBezTo>
                    <a:pt x="59" y="1173"/>
                    <a:pt x="66" y="1171"/>
                    <a:pt x="73" y="1168"/>
                  </a:cubicBezTo>
                  <a:cubicBezTo>
                    <a:pt x="273" y="1077"/>
                    <a:pt x="1035" y="750"/>
                    <a:pt x="2034" y="623"/>
                  </a:cubicBezTo>
                  <a:cubicBezTo>
                    <a:pt x="2071" y="623"/>
                    <a:pt x="2089" y="550"/>
                    <a:pt x="2034" y="550"/>
                  </a:cubicBezTo>
                  <a:cubicBezTo>
                    <a:pt x="1508" y="477"/>
                    <a:pt x="654" y="332"/>
                    <a:pt x="73" y="5"/>
                  </a:cubicBezTo>
                  <a:cubicBezTo>
                    <a:pt x="66" y="2"/>
                    <a:pt x="59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-3688455" y="2220915"/>
              <a:ext cx="296115" cy="166898"/>
            </a:xfrm>
            <a:custGeom>
              <a:avLst/>
              <a:gdLst/>
              <a:ahLst/>
              <a:cxnLst/>
              <a:rect l="l" t="t" r="r" b="b"/>
              <a:pathLst>
                <a:path w="2072" h="1168" extrusionOk="0">
                  <a:moveTo>
                    <a:pt x="2029" y="0"/>
                  </a:moveTo>
                  <a:cubicBezTo>
                    <a:pt x="2025" y="0"/>
                    <a:pt x="2021" y="2"/>
                    <a:pt x="2017" y="5"/>
                  </a:cubicBezTo>
                  <a:cubicBezTo>
                    <a:pt x="1799" y="96"/>
                    <a:pt x="1036" y="423"/>
                    <a:pt x="55" y="550"/>
                  </a:cubicBezTo>
                  <a:cubicBezTo>
                    <a:pt x="1" y="550"/>
                    <a:pt x="1" y="623"/>
                    <a:pt x="55" y="623"/>
                  </a:cubicBezTo>
                  <a:cubicBezTo>
                    <a:pt x="582" y="695"/>
                    <a:pt x="1418" y="841"/>
                    <a:pt x="2017" y="1168"/>
                  </a:cubicBezTo>
                  <a:cubicBezTo>
                    <a:pt x="2035" y="1168"/>
                    <a:pt x="2072" y="1149"/>
                    <a:pt x="2072" y="1131"/>
                  </a:cubicBezTo>
                  <a:lnTo>
                    <a:pt x="2072" y="41"/>
                  </a:lnTo>
                  <a:cubicBezTo>
                    <a:pt x="2072" y="27"/>
                    <a:pt x="2048" y="0"/>
                    <a:pt x="202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218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latin typeface="Merriweather Black"/>
                <a:ea typeface="Merriweather Black"/>
                <a:cs typeface="Merriweather Black"/>
                <a:sym typeface="Merriweather Black"/>
              </a:rPr>
              <a:t>Table of contents</a:t>
            </a:r>
            <a:endParaRPr sz="4000" b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369" name="Google Shape;1369;p36"/>
          <p:cNvSpPr txBox="1">
            <a:spLocks noGrp="1"/>
          </p:cNvSpPr>
          <p:nvPr>
            <p:ph type="title" idx="5"/>
          </p:nvPr>
        </p:nvSpPr>
        <p:spPr>
          <a:xfrm>
            <a:off x="1867925" y="1209664"/>
            <a:ext cx="901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71" name="Google Shape;1371;p36"/>
          <p:cNvSpPr txBox="1">
            <a:spLocks noGrp="1"/>
          </p:cNvSpPr>
          <p:nvPr>
            <p:ph type="title" idx="7"/>
          </p:nvPr>
        </p:nvSpPr>
        <p:spPr>
          <a:xfrm>
            <a:off x="6092605" y="2849066"/>
            <a:ext cx="901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72" name="Google Shape;1372;p36"/>
          <p:cNvSpPr txBox="1">
            <a:spLocks noGrp="1"/>
          </p:cNvSpPr>
          <p:nvPr>
            <p:ph type="title" idx="8"/>
          </p:nvPr>
        </p:nvSpPr>
        <p:spPr>
          <a:xfrm>
            <a:off x="6092605" y="1209585"/>
            <a:ext cx="901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6" name="Google Shape;1376;p36"/>
          <p:cNvSpPr txBox="1">
            <a:spLocks noGrp="1"/>
          </p:cNvSpPr>
          <p:nvPr>
            <p:ph type="title" idx="15"/>
          </p:nvPr>
        </p:nvSpPr>
        <p:spPr>
          <a:xfrm>
            <a:off x="1867925" y="2856087"/>
            <a:ext cx="901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7" name="Google Shape;1377;p36"/>
          <p:cNvSpPr txBox="1">
            <a:spLocks noGrp="1"/>
          </p:cNvSpPr>
          <p:nvPr>
            <p:ph type="subTitle" idx="16"/>
          </p:nvPr>
        </p:nvSpPr>
        <p:spPr>
          <a:xfrm>
            <a:off x="1165775" y="1880731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78" name="Google Shape;1378;p36"/>
          <p:cNvSpPr txBox="1">
            <a:spLocks noGrp="1"/>
          </p:cNvSpPr>
          <p:nvPr>
            <p:ph type="subTitle" idx="17"/>
          </p:nvPr>
        </p:nvSpPr>
        <p:spPr>
          <a:xfrm>
            <a:off x="5390455" y="35270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0" name="Google Shape;1380;p36"/>
          <p:cNvSpPr txBox="1">
            <a:spLocks noGrp="1"/>
          </p:cNvSpPr>
          <p:nvPr>
            <p:ph type="subTitle" idx="19"/>
          </p:nvPr>
        </p:nvSpPr>
        <p:spPr>
          <a:xfrm>
            <a:off x="5390455" y="1880652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382" name="Google Shape;1382;p36"/>
          <p:cNvSpPr txBox="1">
            <a:spLocks noGrp="1"/>
          </p:cNvSpPr>
          <p:nvPr>
            <p:ph type="subTitle" idx="21"/>
          </p:nvPr>
        </p:nvSpPr>
        <p:spPr>
          <a:xfrm>
            <a:off x="1165775" y="3527154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Design</a:t>
            </a:r>
            <a:endParaRPr/>
          </a:p>
        </p:txBody>
      </p:sp>
      <p:cxnSp>
        <p:nvCxnSpPr>
          <p:cNvPr id="1383" name="Google Shape;1383;p36"/>
          <p:cNvCxnSpPr/>
          <p:nvPr/>
        </p:nvCxnSpPr>
        <p:spPr>
          <a:xfrm>
            <a:off x="1873775" y="1694461"/>
            <a:ext cx="88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" name="Google Shape;1384;p36"/>
          <p:cNvCxnSpPr/>
          <p:nvPr/>
        </p:nvCxnSpPr>
        <p:spPr>
          <a:xfrm>
            <a:off x="6098455" y="1694382"/>
            <a:ext cx="88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" name="Google Shape;1385;p36"/>
          <p:cNvCxnSpPr/>
          <p:nvPr/>
        </p:nvCxnSpPr>
        <p:spPr>
          <a:xfrm>
            <a:off x="1873775" y="3340884"/>
            <a:ext cx="88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" name="Google Shape;1386;p36"/>
          <p:cNvCxnSpPr/>
          <p:nvPr/>
        </p:nvCxnSpPr>
        <p:spPr>
          <a:xfrm>
            <a:off x="6098455" y="3328178"/>
            <a:ext cx="88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7"/>
          <p:cNvSpPr txBox="1">
            <a:spLocks noGrp="1"/>
          </p:cNvSpPr>
          <p:nvPr>
            <p:ph type="title"/>
          </p:nvPr>
        </p:nvSpPr>
        <p:spPr>
          <a:xfrm>
            <a:off x="2084932" y="2082369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95" name="Google Shape;1395;p37"/>
          <p:cNvSpPr txBox="1">
            <a:spLocks noGrp="1"/>
          </p:cNvSpPr>
          <p:nvPr>
            <p:ph type="title" idx="2"/>
          </p:nvPr>
        </p:nvSpPr>
        <p:spPr>
          <a:xfrm>
            <a:off x="3909900" y="1127609"/>
            <a:ext cx="1324200" cy="10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397" name="Google Shape;1397;p37"/>
          <p:cNvGrpSpPr/>
          <p:nvPr/>
        </p:nvGrpSpPr>
        <p:grpSpPr>
          <a:xfrm>
            <a:off x="2212371" y="3651199"/>
            <a:ext cx="4719257" cy="309076"/>
            <a:chOff x="-5619632" y="2151469"/>
            <a:chExt cx="4719257" cy="309076"/>
          </a:xfrm>
        </p:grpSpPr>
        <p:sp>
          <p:nvSpPr>
            <p:cNvPr id="1398" name="Google Shape;1398;p37"/>
            <p:cNvSpPr/>
            <p:nvPr/>
          </p:nvSpPr>
          <p:spPr>
            <a:xfrm>
              <a:off x="-5557322" y="2304650"/>
              <a:ext cx="4594637" cy="143"/>
            </a:xfrm>
            <a:custGeom>
              <a:avLst/>
              <a:gdLst/>
              <a:ahLst/>
              <a:cxnLst/>
              <a:rect l="l" t="t" r="r" b="b"/>
              <a:pathLst>
                <a:path w="32150" h="1" fill="none" extrusionOk="0">
                  <a:moveTo>
                    <a:pt x="0" y="0"/>
                  </a:moveTo>
                  <a:lnTo>
                    <a:pt x="32150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-1147042" y="2182620"/>
              <a:ext cx="143" cy="238916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0" y="1"/>
                  </a:moveTo>
                  <a:lnTo>
                    <a:pt x="0" y="167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-5378253" y="2190479"/>
              <a:ext cx="143" cy="238916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0" y="1671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-1025138" y="2304650"/>
              <a:ext cx="124763" cy="155896"/>
            </a:xfrm>
            <a:custGeom>
              <a:avLst/>
              <a:gdLst/>
              <a:ahLst/>
              <a:cxnLst/>
              <a:rect l="l" t="t" r="r" b="b"/>
              <a:pathLst>
                <a:path w="873" h="1091" fill="none" extrusionOk="0">
                  <a:moveTo>
                    <a:pt x="273" y="0"/>
                  </a:moveTo>
                  <a:cubicBezTo>
                    <a:pt x="600" y="0"/>
                    <a:pt x="873" y="273"/>
                    <a:pt x="873" y="618"/>
                  </a:cubicBezTo>
                  <a:cubicBezTo>
                    <a:pt x="873" y="872"/>
                    <a:pt x="655" y="1090"/>
                    <a:pt x="382" y="1090"/>
                  </a:cubicBezTo>
                  <a:cubicBezTo>
                    <a:pt x="182" y="1090"/>
                    <a:pt x="1" y="927"/>
                    <a:pt x="1" y="709"/>
                  </a:cubicBezTo>
                  <a:cubicBezTo>
                    <a:pt x="1" y="527"/>
                    <a:pt x="146" y="400"/>
                    <a:pt x="310" y="40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-1025138" y="2151469"/>
              <a:ext cx="124763" cy="153324"/>
            </a:xfrm>
            <a:custGeom>
              <a:avLst/>
              <a:gdLst/>
              <a:ahLst/>
              <a:cxnLst/>
              <a:rect l="l" t="t" r="r" b="b"/>
              <a:pathLst>
                <a:path w="873" h="1073" fill="none" extrusionOk="0">
                  <a:moveTo>
                    <a:pt x="273" y="1072"/>
                  </a:moveTo>
                  <a:cubicBezTo>
                    <a:pt x="600" y="1072"/>
                    <a:pt x="873" y="818"/>
                    <a:pt x="873" y="473"/>
                  </a:cubicBezTo>
                  <a:cubicBezTo>
                    <a:pt x="873" y="219"/>
                    <a:pt x="655" y="1"/>
                    <a:pt x="382" y="1"/>
                  </a:cubicBezTo>
                  <a:cubicBezTo>
                    <a:pt x="182" y="1"/>
                    <a:pt x="1" y="164"/>
                    <a:pt x="1" y="382"/>
                  </a:cubicBezTo>
                  <a:cubicBezTo>
                    <a:pt x="1" y="546"/>
                    <a:pt x="146" y="691"/>
                    <a:pt x="310" y="69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-5619632" y="2151469"/>
              <a:ext cx="122047" cy="153324"/>
            </a:xfrm>
            <a:custGeom>
              <a:avLst/>
              <a:gdLst/>
              <a:ahLst/>
              <a:cxnLst/>
              <a:rect l="l" t="t" r="r" b="b"/>
              <a:pathLst>
                <a:path w="854" h="1073" fill="none" extrusionOk="0">
                  <a:moveTo>
                    <a:pt x="600" y="1072"/>
                  </a:moveTo>
                  <a:cubicBezTo>
                    <a:pt x="255" y="1072"/>
                    <a:pt x="0" y="818"/>
                    <a:pt x="0" y="473"/>
                  </a:cubicBezTo>
                  <a:cubicBezTo>
                    <a:pt x="0" y="219"/>
                    <a:pt x="218" y="1"/>
                    <a:pt x="473" y="1"/>
                  </a:cubicBezTo>
                  <a:cubicBezTo>
                    <a:pt x="690" y="1"/>
                    <a:pt x="854" y="164"/>
                    <a:pt x="854" y="382"/>
                  </a:cubicBezTo>
                  <a:cubicBezTo>
                    <a:pt x="854" y="546"/>
                    <a:pt x="727" y="691"/>
                    <a:pt x="545" y="69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-5619632" y="2304650"/>
              <a:ext cx="122047" cy="155896"/>
            </a:xfrm>
            <a:custGeom>
              <a:avLst/>
              <a:gdLst/>
              <a:ahLst/>
              <a:cxnLst/>
              <a:rect l="l" t="t" r="r" b="b"/>
              <a:pathLst>
                <a:path w="854" h="1091" fill="none" extrusionOk="0">
                  <a:moveTo>
                    <a:pt x="600" y="0"/>
                  </a:moveTo>
                  <a:cubicBezTo>
                    <a:pt x="255" y="0"/>
                    <a:pt x="0" y="273"/>
                    <a:pt x="0" y="618"/>
                  </a:cubicBezTo>
                  <a:cubicBezTo>
                    <a:pt x="0" y="872"/>
                    <a:pt x="218" y="1090"/>
                    <a:pt x="473" y="1090"/>
                  </a:cubicBezTo>
                  <a:cubicBezTo>
                    <a:pt x="690" y="1090"/>
                    <a:pt x="854" y="927"/>
                    <a:pt x="854" y="709"/>
                  </a:cubicBezTo>
                  <a:cubicBezTo>
                    <a:pt x="854" y="527"/>
                    <a:pt x="727" y="400"/>
                    <a:pt x="545" y="40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-3306736" y="2257924"/>
              <a:ext cx="93465" cy="93595"/>
            </a:xfrm>
            <a:custGeom>
              <a:avLst/>
              <a:gdLst/>
              <a:ahLst/>
              <a:cxnLst/>
              <a:rect l="l" t="t" r="r" b="b"/>
              <a:pathLst>
                <a:path w="654" h="655" extrusionOk="0">
                  <a:moveTo>
                    <a:pt x="327" y="0"/>
                  </a:moveTo>
                  <a:cubicBezTo>
                    <a:pt x="145" y="0"/>
                    <a:pt x="0" y="146"/>
                    <a:pt x="0" y="327"/>
                  </a:cubicBezTo>
                  <a:cubicBezTo>
                    <a:pt x="0" y="527"/>
                    <a:pt x="145" y="654"/>
                    <a:pt x="327" y="654"/>
                  </a:cubicBezTo>
                  <a:cubicBezTo>
                    <a:pt x="509" y="654"/>
                    <a:pt x="654" y="527"/>
                    <a:pt x="654" y="327"/>
                  </a:cubicBezTo>
                  <a:cubicBezTo>
                    <a:pt x="654" y="146"/>
                    <a:pt x="509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-3130239" y="2220915"/>
              <a:ext cx="298544" cy="167613"/>
            </a:xfrm>
            <a:custGeom>
              <a:avLst/>
              <a:gdLst/>
              <a:ahLst/>
              <a:cxnLst/>
              <a:rect l="l" t="t" r="r" b="b"/>
              <a:pathLst>
                <a:path w="2089" h="1173" extrusionOk="0">
                  <a:moveTo>
                    <a:pt x="52" y="0"/>
                  </a:moveTo>
                  <a:cubicBezTo>
                    <a:pt x="24" y="0"/>
                    <a:pt x="0" y="27"/>
                    <a:pt x="0" y="41"/>
                  </a:cubicBezTo>
                  <a:lnTo>
                    <a:pt x="0" y="1131"/>
                  </a:lnTo>
                  <a:cubicBezTo>
                    <a:pt x="0" y="1146"/>
                    <a:pt x="24" y="1173"/>
                    <a:pt x="52" y="1173"/>
                  </a:cubicBezTo>
                  <a:cubicBezTo>
                    <a:pt x="59" y="1173"/>
                    <a:pt x="66" y="1171"/>
                    <a:pt x="73" y="1168"/>
                  </a:cubicBezTo>
                  <a:cubicBezTo>
                    <a:pt x="273" y="1077"/>
                    <a:pt x="1035" y="750"/>
                    <a:pt x="2034" y="623"/>
                  </a:cubicBezTo>
                  <a:cubicBezTo>
                    <a:pt x="2071" y="623"/>
                    <a:pt x="2089" y="550"/>
                    <a:pt x="2034" y="550"/>
                  </a:cubicBezTo>
                  <a:cubicBezTo>
                    <a:pt x="1508" y="477"/>
                    <a:pt x="654" y="332"/>
                    <a:pt x="73" y="5"/>
                  </a:cubicBezTo>
                  <a:cubicBezTo>
                    <a:pt x="66" y="2"/>
                    <a:pt x="59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-3688455" y="2220915"/>
              <a:ext cx="296115" cy="166898"/>
            </a:xfrm>
            <a:custGeom>
              <a:avLst/>
              <a:gdLst/>
              <a:ahLst/>
              <a:cxnLst/>
              <a:rect l="l" t="t" r="r" b="b"/>
              <a:pathLst>
                <a:path w="2072" h="1168" extrusionOk="0">
                  <a:moveTo>
                    <a:pt x="2029" y="0"/>
                  </a:moveTo>
                  <a:cubicBezTo>
                    <a:pt x="2025" y="0"/>
                    <a:pt x="2021" y="2"/>
                    <a:pt x="2017" y="5"/>
                  </a:cubicBezTo>
                  <a:cubicBezTo>
                    <a:pt x="1799" y="96"/>
                    <a:pt x="1036" y="423"/>
                    <a:pt x="55" y="550"/>
                  </a:cubicBezTo>
                  <a:cubicBezTo>
                    <a:pt x="1" y="550"/>
                    <a:pt x="1" y="623"/>
                    <a:pt x="55" y="623"/>
                  </a:cubicBezTo>
                  <a:cubicBezTo>
                    <a:pt x="582" y="695"/>
                    <a:pt x="1418" y="841"/>
                    <a:pt x="2017" y="1168"/>
                  </a:cubicBezTo>
                  <a:cubicBezTo>
                    <a:pt x="2035" y="1168"/>
                    <a:pt x="2072" y="1149"/>
                    <a:pt x="2072" y="1131"/>
                  </a:cubicBezTo>
                  <a:lnTo>
                    <a:pt x="2072" y="41"/>
                  </a:lnTo>
                  <a:cubicBezTo>
                    <a:pt x="2072" y="27"/>
                    <a:pt x="2048" y="0"/>
                    <a:pt x="202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3" name="Google Shape;1413;p38"/>
          <p:cNvSpPr txBox="1">
            <a:spLocks noGrp="1"/>
          </p:cNvSpPr>
          <p:nvPr>
            <p:ph type="subTitle" idx="1"/>
          </p:nvPr>
        </p:nvSpPr>
        <p:spPr>
          <a:xfrm>
            <a:off x="1254297" y="1742115"/>
            <a:ext cx="6982053" cy="1870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Wingdings" panose="05000000000000000000" pitchFamily="2" charset="2"/>
              <a:buChar char="§"/>
            </a:pPr>
            <a:r>
              <a:rPr lang="en" dirty="0">
                <a:latin typeface="Merriweather" panose="00000500000000000000" pitchFamily="2" charset="-93"/>
              </a:rPr>
              <a:t>More than 200,000 cases</a:t>
            </a:r>
            <a:endParaRPr lang="vi-VN" dirty="0">
              <a:latin typeface="Merriweather" panose="00000500000000000000" pitchFamily="2" charset="-93"/>
            </a:endParaRPr>
          </a:p>
          <a:p>
            <a:pPr marL="285750" indent="-285750" algn="l">
              <a:lnSpc>
                <a:spcPct val="114999"/>
              </a:lnSpc>
              <a:buFont typeface="Wingdings" panose="05000000000000000000" pitchFamily="2" charset="2"/>
              <a:buChar char="§"/>
            </a:pPr>
            <a:r>
              <a:rPr lang="en" dirty="0">
                <a:latin typeface="Merriweather" panose="00000500000000000000" pitchFamily="2" charset="-93"/>
              </a:rPr>
              <a:t>Terrorist events around the world</a:t>
            </a:r>
          </a:p>
          <a:p>
            <a:pPr marL="285750" indent="-285750" algn="l">
              <a:lnSpc>
                <a:spcPct val="114999"/>
              </a:lnSpc>
              <a:buFont typeface="Wingdings" panose="05000000000000000000" pitchFamily="2" charset="2"/>
              <a:buChar char="§"/>
            </a:pPr>
            <a:r>
              <a:rPr lang="en" dirty="0">
                <a:latin typeface="Merriweather" panose="00000500000000000000" pitchFamily="2" charset="-93"/>
              </a:rPr>
              <a:t>From 1970 through 2020 </a:t>
            </a:r>
          </a:p>
          <a:p>
            <a:pPr marL="285750" indent="-285750" algn="l">
              <a:lnSpc>
                <a:spcPct val="114999"/>
              </a:lnSpc>
              <a:buFont typeface="Wingdings" panose="05000000000000000000" pitchFamily="2" charset="2"/>
              <a:buChar char="§"/>
            </a:pPr>
            <a:r>
              <a:rPr lang="en" dirty="0">
                <a:latin typeface="Merriweather" panose="00000500000000000000" pitchFamily="2" charset="-93"/>
              </a:rPr>
              <a:t>Consist of date, location, weapons, casualties ...</a:t>
            </a:r>
          </a:p>
          <a:p>
            <a:pPr marL="285750" indent="-285750" algn="l">
              <a:lnSpc>
                <a:spcPct val="114999"/>
              </a:lnSpc>
              <a:buFont typeface="Wingdings" panose="05000000000000000000" pitchFamily="2" charset="2"/>
              <a:buChar char="§"/>
            </a:pPr>
            <a:r>
              <a:rPr lang="en" dirty="0">
                <a:latin typeface="Merriweather" panose="00000500000000000000" pitchFamily="2" charset="-93"/>
              </a:rPr>
              <a:t>88,000 bombings, 19,000 assassinations, and 11,000</a:t>
            </a:r>
            <a:br>
              <a:rPr lang="en" dirty="0">
                <a:latin typeface="Merriweather" panose="00000500000000000000" pitchFamily="2" charset="-93"/>
              </a:rPr>
            </a:br>
            <a:r>
              <a:rPr lang="en" dirty="0">
                <a:latin typeface="Merriweather" panose="00000500000000000000" pitchFamily="2" charset="-93"/>
              </a:rPr>
              <a:t>kidnappings, ...</a:t>
            </a:r>
          </a:p>
        </p:txBody>
      </p:sp>
      <p:sp>
        <p:nvSpPr>
          <p:cNvPr id="1416" name="Google Shape;1416;p38"/>
          <p:cNvSpPr txBox="1">
            <a:spLocks noGrp="1"/>
          </p:cNvSpPr>
          <p:nvPr>
            <p:ph type="subTitle" idx="4"/>
          </p:nvPr>
        </p:nvSpPr>
        <p:spPr>
          <a:xfrm>
            <a:off x="907650" y="1275525"/>
            <a:ext cx="73287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lnSpc>
                <a:spcPct val="114999"/>
              </a:lnSpc>
              <a:buFont typeface="Wingdings" panose="05000000000000000000" pitchFamily="2" charset="2"/>
              <a:buChar char="q"/>
            </a:pPr>
            <a:r>
              <a:rPr lang="en" dirty="0"/>
              <a:t>The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7"/>
          <p:cNvSpPr txBox="1">
            <a:spLocks noGrp="1"/>
          </p:cNvSpPr>
          <p:nvPr>
            <p:ph type="title"/>
          </p:nvPr>
        </p:nvSpPr>
        <p:spPr>
          <a:xfrm>
            <a:off x="2038199" y="2311909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395" name="Google Shape;1395;p37"/>
          <p:cNvSpPr txBox="1">
            <a:spLocks noGrp="1"/>
          </p:cNvSpPr>
          <p:nvPr>
            <p:ph type="title" idx="2"/>
          </p:nvPr>
        </p:nvSpPr>
        <p:spPr>
          <a:xfrm>
            <a:off x="3909900" y="1127609"/>
            <a:ext cx="1324200" cy="10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397" name="Google Shape;1397;p37"/>
          <p:cNvGrpSpPr/>
          <p:nvPr/>
        </p:nvGrpSpPr>
        <p:grpSpPr>
          <a:xfrm>
            <a:off x="2212371" y="3651199"/>
            <a:ext cx="4719257" cy="309076"/>
            <a:chOff x="-5619632" y="2151469"/>
            <a:chExt cx="4719257" cy="309076"/>
          </a:xfrm>
        </p:grpSpPr>
        <p:sp>
          <p:nvSpPr>
            <p:cNvPr id="1398" name="Google Shape;1398;p37"/>
            <p:cNvSpPr/>
            <p:nvPr/>
          </p:nvSpPr>
          <p:spPr>
            <a:xfrm>
              <a:off x="-5557322" y="2304650"/>
              <a:ext cx="4594637" cy="143"/>
            </a:xfrm>
            <a:custGeom>
              <a:avLst/>
              <a:gdLst/>
              <a:ahLst/>
              <a:cxnLst/>
              <a:rect l="l" t="t" r="r" b="b"/>
              <a:pathLst>
                <a:path w="32150" h="1" fill="none" extrusionOk="0">
                  <a:moveTo>
                    <a:pt x="0" y="0"/>
                  </a:moveTo>
                  <a:lnTo>
                    <a:pt x="32150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-1147042" y="2182620"/>
              <a:ext cx="143" cy="238916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0" y="1"/>
                  </a:moveTo>
                  <a:lnTo>
                    <a:pt x="0" y="167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-5378253" y="2190479"/>
              <a:ext cx="143" cy="238916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0" y="1671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-1025138" y="2304650"/>
              <a:ext cx="124763" cy="155896"/>
            </a:xfrm>
            <a:custGeom>
              <a:avLst/>
              <a:gdLst/>
              <a:ahLst/>
              <a:cxnLst/>
              <a:rect l="l" t="t" r="r" b="b"/>
              <a:pathLst>
                <a:path w="873" h="1091" fill="none" extrusionOk="0">
                  <a:moveTo>
                    <a:pt x="273" y="0"/>
                  </a:moveTo>
                  <a:cubicBezTo>
                    <a:pt x="600" y="0"/>
                    <a:pt x="873" y="273"/>
                    <a:pt x="873" y="618"/>
                  </a:cubicBezTo>
                  <a:cubicBezTo>
                    <a:pt x="873" y="872"/>
                    <a:pt x="655" y="1090"/>
                    <a:pt x="382" y="1090"/>
                  </a:cubicBezTo>
                  <a:cubicBezTo>
                    <a:pt x="182" y="1090"/>
                    <a:pt x="1" y="927"/>
                    <a:pt x="1" y="709"/>
                  </a:cubicBezTo>
                  <a:cubicBezTo>
                    <a:pt x="1" y="527"/>
                    <a:pt x="146" y="400"/>
                    <a:pt x="310" y="40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-1025138" y="2151469"/>
              <a:ext cx="124763" cy="153324"/>
            </a:xfrm>
            <a:custGeom>
              <a:avLst/>
              <a:gdLst/>
              <a:ahLst/>
              <a:cxnLst/>
              <a:rect l="l" t="t" r="r" b="b"/>
              <a:pathLst>
                <a:path w="873" h="1073" fill="none" extrusionOk="0">
                  <a:moveTo>
                    <a:pt x="273" y="1072"/>
                  </a:moveTo>
                  <a:cubicBezTo>
                    <a:pt x="600" y="1072"/>
                    <a:pt x="873" y="818"/>
                    <a:pt x="873" y="473"/>
                  </a:cubicBezTo>
                  <a:cubicBezTo>
                    <a:pt x="873" y="219"/>
                    <a:pt x="655" y="1"/>
                    <a:pt x="382" y="1"/>
                  </a:cubicBezTo>
                  <a:cubicBezTo>
                    <a:pt x="182" y="1"/>
                    <a:pt x="1" y="164"/>
                    <a:pt x="1" y="382"/>
                  </a:cubicBezTo>
                  <a:cubicBezTo>
                    <a:pt x="1" y="546"/>
                    <a:pt x="146" y="691"/>
                    <a:pt x="310" y="69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-5619632" y="2151469"/>
              <a:ext cx="122047" cy="153324"/>
            </a:xfrm>
            <a:custGeom>
              <a:avLst/>
              <a:gdLst/>
              <a:ahLst/>
              <a:cxnLst/>
              <a:rect l="l" t="t" r="r" b="b"/>
              <a:pathLst>
                <a:path w="854" h="1073" fill="none" extrusionOk="0">
                  <a:moveTo>
                    <a:pt x="600" y="1072"/>
                  </a:moveTo>
                  <a:cubicBezTo>
                    <a:pt x="255" y="1072"/>
                    <a:pt x="0" y="818"/>
                    <a:pt x="0" y="473"/>
                  </a:cubicBezTo>
                  <a:cubicBezTo>
                    <a:pt x="0" y="219"/>
                    <a:pt x="218" y="1"/>
                    <a:pt x="473" y="1"/>
                  </a:cubicBezTo>
                  <a:cubicBezTo>
                    <a:pt x="690" y="1"/>
                    <a:pt x="854" y="164"/>
                    <a:pt x="854" y="382"/>
                  </a:cubicBezTo>
                  <a:cubicBezTo>
                    <a:pt x="854" y="546"/>
                    <a:pt x="727" y="691"/>
                    <a:pt x="545" y="69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-5619632" y="2304650"/>
              <a:ext cx="122047" cy="155896"/>
            </a:xfrm>
            <a:custGeom>
              <a:avLst/>
              <a:gdLst/>
              <a:ahLst/>
              <a:cxnLst/>
              <a:rect l="l" t="t" r="r" b="b"/>
              <a:pathLst>
                <a:path w="854" h="1091" fill="none" extrusionOk="0">
                  <a:moveTo>
                    <a:pt x="600" y="0"/>
                  </a:moveTo>
                  <a:cubicBezTo>
                    <a:pt x="255" y="0"/>
                    <a:pt x="0" y="273"/>
                    <a:pt x="0" y="618"/>
                  </a:cubicBezTo>
                  <a:cubicBezTo>
                    <a:pt x="0" y="872"/>
                    <a:pt x="218" y="1090"/>
                    <a:pt x="473" y="1090"/>
                  </a:cubicBezTo>
                  <a:cubicBezTo>
                    <a:pt x="690" y="1090"/>
                    <a:pt x="854" y="927"/>
                    <a:pt x="854" y="709"/>
                  </a:cubicBezTo>
                  <a:cubicBezTo>
                    <a:pt x="854" y="527"/>
                    <a:pt x="727" y="400"/>
                    <a:pt x="545" y="40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-3306736" y="2257924"/>
              <a:ext cx="93465" cy="93595"/>
            </a:xfrm>
            <a:custGeom>
              <a:avLst/>
              <a:gdLst/>
              <a:ahLst/>
              <a:cxnLst/>
              <a:rect l="l" t="t" r="r" b="b"/>
              <a:pathLst>
                <a:path w="654" h="655" extrusionOk="0">
                  <a:moveTo>
                    <a:pt x="327" y="0"/>
                  </a:moveTo>
                  <a:cubicBezTo>
                    <a:pt x="145" y="0"/>
                    <a:pt x="0" y="146"/>
                    <a:pt x="0" y="327"/>
                  </a:cubicBezTo>
                  <a:cubicBezTo>
                    <a:pt x="0" y="527"/>
                    <a:pt x="145" y="654"/>
                    <a:pt x="327" y="654"/>
                  </a:cubicBezTo>
                  <a:cubicBezTo>
                    <a:pt x="509" y="654"/>
                    <a:pt x="654" y="527"/>
                    <a:pt x="654" y="327"/>
                  </a:cubicBezTo>
                  <a:cubicBezTo>
                    <a:pt x="654" y="146"/>
                    <a:pt x="509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-3130239" y="2220915"/>
              <a:ext cx="298544" cy="167613"/>
            </a:xfrm>
            <a:custGeom>
              <a:avLst/>
              <a:gdLst/>
              <a:ahLst/>
              <a:cxnLst/>
              <a:rect l="l" t="t" r="r" b="b"/>
              <a:pathLst>
                <a:path w="2089" h="1173" extrusionOk="0">
                  <a:moveTo>
                    <a:pt x="52" y="0"/>
                  </a:moveTo>
                  <a:cubicBezTo>
                    <a:pt x="24" y="0"/>
                    <a:pt x="0" y="27"/>
                    <a:pt x="0" y="41"/>
                  </a:cubicBezTo>
                  <a:lnTo>
                    <a:pt x="0" y="1131"/>
                  </a:lnTo>
                  <a:cubicBezTo>
                    <a:pt x="0" y="1146"/>
                    <a:pt x="24" y="1173"/>
                    <a:pt x="52" y="1173"/>
                  </a:cubicBezTo>
                  <a:cubicBezTo>
                    <a:pt x="59" y="1173"/>
                    <a:pt x="66" y="1171"/>
                    <a:pt x="73" y="1168"/>
                  </a:cubicBezTo>
                  <a:cubicBezTo>
                    <a:pt x="273" y="1077"/>
                    <a:pt x="1035" y="750"/>
                    <a:pt x="2034" y="623"/>
                  </a:cubicBezTo>
                  <a:cubicBezTo>
                    <a:pt x="2071" y="623"/>
                    <a:pt x="2089" y="550"/>
                    <a:pt x="2034" y="550"/>
                  </a:cubicBezTo>
                  <a:cubicBezTo>
                    <a:pt x="1508" y="477"/>
                    <a:pt x="654" y="332"/>
                    <a:pt x="73" y="5"/>
                  </a:cubicBezTo>
                  <a:cubicBezTo>
                    <a:pt x="66" y="2"/>
                    <a:pt x="59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-3688455" y="2220915"/>
              <a:ext cx="296115" cy="166898"/>
            </a:xfrm>
            <a:custGeom>
              <a:avLst/>
              <a:gdLst/>
              <a:ahLst/>
              <a:cxnLst/>
              <a:rect l="l" t="t" r="r" b="b"/>
              <a:pathLst>
                <a:path w="2072" h="1168" extrusionOk="0">
                  <a:moveTo>
                    <a:pt x="2029" y="0"/>
                  </a:moveTo>
                  <a:cubicBezTo>
                    <a:pt x="2025" y="0"/>
                    <a:pt x="2021" y="2"/>
                    <a:pt x="2017" y="5"/>
                  </a:cubicBezTo>
                  <a:cubicBezTo>
                    <a:pt x="1799" y="96"/>
                    <a:pt x="1036" y="423"/>
                    <a:pt x="55" y="550"/>
                  </a:cubicBezTo>
                  <a:cubicBezTo>
                    <a:pt x="1" y="550"/>
                    <a:pt x="1" y="623"/>
                    <a:pt x="55" y="623"/>
                  </a:cubicBezTo>
                  <a:cubicBezTo>
                    <a:pt x="582" y="695"/>
                    <a:pt x="1418" y="841"/>
                    <a:pt x="2017" y="1168"/>
                  </a:cubicBezTo>
                  <a:cubicBezTo>
                    <a:pt x="2035" y="1168"/>
                    <a:pt x="2072" y="1149"/>
                    <a:pt x="2072" y="1131"/>
                  </a:cubicBezTo>
                  <a:lnTo>
                    <a:pt x="2072" y="41"/>
                  </a:lnTo>
                  <a:cubicBezTo>
                    <a:pt x="2072" y="27"/>
                    <a:pt x="2048" y="0"/>
                    <a:pt x="202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721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2EAEB-9C24-46E1-A8C8-DD19B0F2BCF8}"/>
              </a:ext>
            </a:extLst>
          </p:cNvPr>
          <p:cNvSpPr txBox="1"/>
          <p:nvPr/>
        </p:nvSpPr>
        <p:spPr>
          <a:xfrm>
            <a:off x="554872" y="1325255"/>
            <a:ext cx="8034256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b="1" dirty="0">
                <a:latin typeface="Merriweather" panose="00000500000000000000" pitchFamily="2" charset="-93"/>
              </a:rPr>
              <a:t>Column Removal: </a:t>
            </a:r>
            <a:r>
              <a:rPr lang="en-US" sz="1500" dirty="0">
                <a:latin typeface="Merriweather" panose="00000500000000000000" pitchFamily="2" charset="-93"/>
              </a:rPr>
              <a:t>Unnecessary columns are removed from the dataset.</a:t>
            </a:r>
          </a:p>
          <a:p>
            <a:pPr algn="just"/>
            <a:endParaRPr lang="en-US" sz="1500" dirty="0">
              <a:latin typeface="Merriweather" panose="00000500000000000000" pitchFamily="2" charset="-93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b="1" dirty="0">
                <a:latin typeface="Merriweather" panose="00000500000000000000" pitchFamily="2" charset="-93"/>
              </a:rPr>
              <a:t>Handling Missing Values: </a:t>
            </a:r>
            <a:r>
              <a:rPr lang="en-US" sz="1500" dirty="0">
                <a:latin typeface="Merriweather" panose="00000500000000000000" pitchFamily="2" charset="-93"/>
              </a:rPr>
              <a:t>Fill missing values for complete analysis.</a:t>
            </a:r>
            <a:endParaRPr lang="en-US" sz="1500" b="1" dirty="0">
              <a:latin typeface="Merriweather" panose="00000500000000000000" pitchFamily="2" charset="-93"/>
            </a:endParaRPr>
          </a:p>
          <a:p>
            <a:pPr algn="just"/>
            <a:endParaRPr lang="en-US" sz="1500" b="1" dirty="0">
              <a:latin typeface="Merriweather" panose="00000500000000000000" pitchFamily="2" charset="-93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b="1" dirty="0">
                <a:latin typeface="Merriweather" panose="00000500000000000000" pitchFamily="2" charset="-93"/>
              </a:rPr>
              <a:t>Feature Engineering: </a:t>
            </a:r>
            <a:r>
              <a:rPr lang="en-US" sz="1500" dirty="0">
                <a:latin typeface="Merriweather" panose="00000500000000000000" pitchFamily="2" charset="-93"/>
              </a:rPr>
              <a:t>Enhance dataset with new columns for visualization.</a:t>
            </a:r>
            <a:endParaRPr lang="vi-VN" sz="1500" b="1" dirty="0">
              <a:latin typeface="Merriweather" panose="00000500000000000000" pitchFamily="2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376728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7"/>
          <p:cNvSpPr txBox="1">
            <a:spLocks noGrp="1"/>
          </p:cNvSpPr>
          <p:nvPr>
            <p:ph type="title"/>
          </p:nvPr>
        </p:nvSpPr>
        <p:spPr>
          <a:xfrm>
            <a:off x="2038199" y="2311909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Dashboard Design</a:t>
            </a:r>
            <a:endParaRPr lang="vi-VN"/>
          </a:p>
        </p:txBody>
      </p:sp>
      <p:sp>
        <p:nvSpPr>
          <p:cNvPr id="1395" name="Google Shape;1395;p37"/>
          <p:cNvSpPr txBox="1">
            <a:spLocks noGrp="1"/>
          </p:cNvSpPr>
          <p:nvPr>
            <p:ph type="title" idx="2"/>
          </p:nvPr>
        </p:nvSpPr>
        <p:spPr>
          <a:xfrm>
            <a:off x="3909900" y="1127609"/>
            <a:ext cx="1324200" cy="10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</a:p>
        </p:txBody>
      </p:sp>
      <p:grpSp>
        <p:nvGrpSpPr>
          <p:cNvPr id="1397" name="Google Shape;1397;p37"/>
          <p:cNvGrpSpPr/>
          <p:nvPr/>
        </p:nvGrpSpPr>
        <p:grpSpPr>
          <a:xfrm>
            <a:off x="2212371" y="3651199"/>
            <a:ext cx="4719257" cy="309076"/>
            <a:chOff x="-5619632" y="2151469"/>
            <a:chExt cx="4719257" cy="309076"/>
          </a:xfrm>
        </p:grpSpPr>
        <p:sp>
          <p:nvSpPr>
            <p:cNvPr id="1398" name="Google Shape;1398;p37"/>
            <p:cNvSpPr/>
            <p:nvPr/>
          </p:nvSpPr>
          <p:spPr>
            <a:xfrm>
              <a:off x="-5557322" y="2304650"/>
              <a:ext cx="4594637" cy="143"/>
            </a:xfrm>
            <a:custGeom>
              <a:avLst/>
              <a:gdLst/>
              <a:ahLst/>
              <a:cxnLst/>
              <a:rect l="l" t="t" r="r" b="b"/>
              <a:pathLst>
                <a:path w="32150" h="1" fill="none" extrusionOk="0">
                  <a:moveTo>
                    <a:pt x="0" y="0"/>
                  </a:moveTo>
                  <a:lnTo>
                    <a:pt x="32150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-1147042" y="2182620"/>
              <a:ext cx="143" cy="238916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0" y="1"/>
                  </a:moveTo>
                  <a:lnTo>
                    <a:pt x="0" y="167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-5378253" y="2190479"/>
              <a:ext cx="143" cy="238916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0" y="1671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-1025138" y="2304650"/>
              <a:ext cx="124763" cy="155896"/>
            </a:xfrm>
            <a:custGeom>
              <a:avLst/>
              <a:gdLst/>
              <a:ahLst/>
              <a:cxnLst/>
              <a:rect l="l" t="t" r="r" b="b"/>
              <a:pathLst>
                <a:path w="873" h="1091" fill="none" extrusionOk="0">
                  <a:moveTo>
                    <a:pt x="273" y="0"/>
                  </a:moveTo>
                  <a:cubicBezTo>
                    <a:pt x="600" y="0"/>
                    <a:pt x="873" y="273"/>
                    <a:pt x="873" y="618"/>
                  </a:cubicBezTo>
                  <a:cubicBezTo>
                    <a:pt x="873" y="872"/>
                    <a:pt x="655" y="1090"/>
                    <a:pt x="382" y="1090"/>
                  </a:cubicBezTo>
                  <a:cubicBezTo>
                    <a:pt x="182" y="1090"/>
                    <a:pt x="1" y="927"/>
                    <a:pt x="1" y="709"/>
                  </a:cubicBezTo>
                  <a:cubicBezTo>
                    <a:pt x="1" y="527"/>
                    <a:pt x="146" y="400"/>
                    <a:pt x="310" y="40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-1025138" y="2151469"/>
              <a:ext cx="124763" cy="153324"/>
            </a:xfrm>
            <a:custGeom>
              <a:avLst/>
              <a:gdLst/>
              <a:ahLst/>
              <a:cxnLst/>
              <a:rect l="l" t="t" r="r" b="b"/>
              <a:pathLst>
                <a:path w="873" h="1073" fill="none" extrusionOk="0">
                  <a:moveTo>
                    <a:pt x="273" y="1072"/>
                  </a:moveTo>
                  <a:cubicBezTo>
                    <a:pt x="600" y="1072"/>
                    <a:pt x="873" y="818"/>
                    <a:pt x="873" y="473"/>
                  </a:cubicBezTo>
                  <a:cubicBezTo>
                    <a:pt x="873" y="219"/>
                    <a:pt x="655" y="1"/>
                    <a:pt x="382" y="1"/>
                  </a:cubicBezTo>
                  <a:cubicBezTo>
                    <a:pt x="182" y="1"/>
                    <a:pt x="1" y="164"/>
                    <a:pt x="1" y="382"/>
                  </a:cubicBezTo>
                  <a:cubicBezTo>
                    <a:pt x="1" y="546"/>
                    <a:pt x="146" y="691"/>
                    <a:pt x="310" y="69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-5619632" y="2151469"/>
              <a:ext cx="122047" cy="153324"/>
            </a:xfrm>
            <a:custGeom>
              <a:avLst/>
              <a:gdLst/>
              <a:ahLst/>
              <a:cxnLst/>
              <a:rect l="l" t="t" r="r" b="b"/>
              <a:pathLst>
                <a:path w="854" h="1073" fill="none" extrusionOk="0">
                  <a:moveTo>
                    <a:pt x="600" y="1072"/>
                  </a:moveTo>
                  <a:cubicBezTo>
                    <a:pt x="255" y="1072"/>
                    <a:pt x="0" y="818"/>
                    <a:pt x="0" y="473"/>
                  </a:cubicBezTo>
                  <a:cubicBezTo>
                    <a:pt x="0" y="219"/>
                    <a:pt x="218" y="1"/>
                    <a:pt x="473" y="1"/>
                  </a:cubicBezTo>
                  <a:cubicBezTo>
                    <a:pt x="690" y="1"/>
                    <a:pt x="854" y="164"/>
                    <a:pt x="854" y="382"/>
                  </a:cubicBezTo>
                  <a:cubicBezTo>
                    <a:pt x="854" y="546"/>
                    <a:pt x="727" y="691"/>
                    <a:pt x="545" y="69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-5619632" y="2304650"/>
              <a:ext cx="122047" cy="155896"/>
            </a:xfrm>
            <a:custGeom>
              <a:avLst/>
              <a:gdLst/>
              <a:ahLst/>
              <a:cxnLst/>
              <a:rect l="l" t="t" r="r" b="b"/>
              <a:pathLst>
                <a:path w="854" h="1091" fill="none" extrusionOk="0">
                  <a:moveTo>
                    <a:pt x="600" y="0"/>
                  </a:moveTo>
                  <a:cubicBezTo>
                    <a:pt x="255" y="0"/>
                    <a:pt x="0" y="273"/>
                    <a:pt x="0" y="618"/>
                  </a:cubicBezTo>
                  <a:cubicBezTo>
                    <a:pt x="0" y="872"/>
                    <a:pt x="218" y="1090"/>
                    <a:pt x="473" y="1090"/>
                  </a:cubicBezTo>
                  <a:cubicBezTo>
                    <a:pt x="690" y="1090"/>
                    <a:pt x="854" y="927"/>
                    <a:pt x="854" y="709"/>
                  </a:cubicBezTo>
                  <a:cubicBezTo>
                    <a:pt x="854" y="527"/>
                    <a:pt x="727" y="400"/>
                    <a:pt x="545" y="40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-3306736" y="2257924"/>
              <a:ext cx="93465" cy="93595"/>
            </a:xfrm>
            <a:custGeom>
              <a:avLst/>
              <a:gdLst/>
              <a:ahLst/>
              <a:cxnLst/>
              <a:rect l="l" t="t" r="r" b="b"/>
              <a:pathLst>
                <a:path w="654" h="655" extrusionOk="0">
                  <a:moveTo>
                    <a:pt x="327" y="0"/>
                  </a:moveTo>
                  <a:cubicBezTo>
                    <a:pt x="145" y="0"/>
                    <a:pt x="0" y="146"/>
                    <a:pt x="0" y="327"/>
                  </a:cubicBezTo>
                  <a:cubicBezTo>
                    <a:pt x="0" y="527"/>
                    <a:pt x="145" y="654"/>
                    <a:pt x="327" y="654"/>
                  </a:cubicBezTo>
                  <a:cubicBezTo>
                    <a:pt x="509" y="654"/>
                    <a:pt x="654" y="527"/>
                    <a:pt x="654" y="327"/>
                  </a:cubicBezTo>
                  <a:cubicBezTo>
                    <a:pt x="654" y="146"/>
                    <a:pt x="509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-3130239" y="2220915"/>
              <a:ext cx="298544" cy="167613"/>
            </a:xfrm>
            <a:custGeom>
              <a:avLst/>
              <a:gdLst/>
              <a:ahLst/>
              <a:cxnLst/>
              <a:rect l="l" t="t" r="r" b="b"/>
              <a:pathLst>
                <a:path w="2089" h="1173" extrusionOk="0">
                  <a:moveTo>
                    <a:pt x="52" y="0"/>
                  </a:moveTo>
                  <a:cubicBezTo>
                    <a:pt x="24" y="0"/>
                    <a:pt x="0" y="27"/>
                    <a:pt x="0" y="41"/>
                  </a:cubicBezTo>
                  <a:lnTo>
                    <a:pt x="0" y="1131"/>
                  </a:lnTo>
                  <a:cubicBezTo>
                    <a:pt x="0" y="1146"/>
                    <a:pt x="24" y="1173"/>
                    <a:pt x="52" y="1173"/>
                  </a:cubicBezTo>
                  <a:cubicBezTo>
                    <a:pt x="59" y="1173"/>
                    <a:pt x="66" y="1171"/>
                    <a:pt x="73" y="1168"/>
                  </a:cubicBezTo>
                  <a:cubicBezTo>
                    <a:pt x="273" y="1077"/>
                    <a:pt x="1035" y="750"/>
                    <a:pt x="2034" y="623"/>
                  </a:cubicBezTo>
                  <a:cubicBezTo>
                    <a:pt x="2071" y="623"/>
                    <a:pt x="2089" y="550"/>
                    <a:pt x="2034" y="550"/>
                  </a:cubicBezTo>
                  <a:cubicBezTo>
                    <a:pt x="1508" y="477"/>
                    <a:pt x="654" y="332"/>
                    <a:pt x="73" y="5"/>
                  </a:cubicBezTo>
                  <a:cubicBezTo>
                    <a:pt x="66" y="2"/>
                    <a:pt x="59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-3688455" y="2220915"/>
              <a:ext cx="296115" cy="166898"/>
            </a:xfrm>
            <a:custGeom>
              <a:avLst/>
              <a:gdLst/>
              <a:ahLst/>
              <a:cxnLst/>
              <a:rect l="l" t="t" r="r" b="b"/>
              <a:pathLst>
                <a:path w="2072" h="1168" extrusionOk="0">
                  <a:moveTo>
                    <a:pt x="2029" y="0"/>
                  </a:moveTo>
                  <a:cubicBezTo>
                    <a:pt x="2025" y="0"/>
                    <a:pt x="2021" y="2"/>
                    <a:pt x="2017" y="5"/>
                  </a:cubicBezTo>
                  <a:cubicBezTo>
                    <a:pt x="1799" y="96"/>
                    <a:pt x="1036" y="423"/>
                    <a:pt x="55" y="550"/>
                  </a:cubicBezTo>
                  <a:cubicBezTo>
                    <a:pt x="1" y="550"/>
                    <a:pt x="1" y="623"/>
                    <a:pt x="55" y="623"/>
                  </a:cubicBezTo>
                  <a:cubicBezTo>
                    <a:pt x="582" y="695"/>
                    <a:pt x="1418" y="841"/>
                    <a:pt x="2017" y="1168"/>
                  </a:cubicBezTo>
                  <a:cubicBezTo>
                    <a:pt x="2035" y="1168"/>
                    <a:pt x="2072" y="1149"/>
                    <a:pt x="2072" y="1131"/>
                  </a:cubicBezTo>
                  <a:lnTo>
                    <a:pt x="2072" y="41"/>
                  </a:lnTo>
                  <a:cubicBezTo>
                    <a:pt x="2072" y="27"/>
                    <a:pt x="2048" y="0"/>
                    <a:pt x="202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911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7"/>
          <p:cNvSpPr txBox="1">
            <a:spLocks noGrp="1"/>
          </p:cNvSpPr>
          <p:nvPr>
            <p:ph type="title"/>
          </p:nvPr>
        </p:nvSpPr>
        <p:spPr>
          <a:xfrm>
            <a:off x="2084932" y="2082369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95" name="Google Shape;1395;p37"/>
          <p:cNvSpPr txBox="1">
            <a:spLocks noGrp="1"/>
          </p:cNvSpPr>
          <p:nvPr>
            <p:ph type="title" idx="2"/>
          </p:nvPr>
        </p:nvSpPr>
        <p:spPr>
          <a:xfrm>
            <a:off x="3909900" y="1127609"/>
            <a:ext cx="1324200" cy="10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397" name="Google Shape;1397;p37"/>
          <p:cNvGrpSpPr/>
          <p:nvPr/>
        </p:nvGrpSpPr>
        <p:grpSpPr>
          <a:xfrm>
            <a:off x="2212371" y="3651199"/>
            <a:ext cx="4719257" cy="309076"/>
            <a:chOff x="-5619632" y="2151469"/>
            <a:chExt cx="4719257" cy="309076"/>
          </a:xfrm>
        </p:grpSpPr>
        <p:sp>
          <p:nvSpPr>
            <p:cNvPr id="1398" name="Google Shape;1398;p37"/>
            <p:cNvSpPr/>
            <p:nvPr/>
          </p:nvSpPr>
          <p:spPr>
            <a:xfrm>
              <a:off x="-5557322" y="2304650"/>
              <a:ext cx="4594637" cy="143"/>
            </a:xfrm>
            <a:custGeom>
              <a:avLst/>
              <a:gdLst/>
              <a:ahLst/>
              <a:cxnLst/>
              <a:rect l="l" t="t" r="r" b="b"/>
              <a:pathLst>
                <a:path w="32150" h="1" fill="none" extrusionOk="0">
                  <a:moveTo>
                    <a:pt x="0" y="0"/>
                  </a:moveTo>
                  <a:lnTo>
                    <a:pt x="32150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-1147042" y="2182620"/>
              <a:ext cx="143" cy="238916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0" y="1"/>
                  </a:moveTo>
                  <a:lnTo>
                    <a:pt x="0" y="167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-5378253" y="2190479"/>
              <a:ext cx="143" cy="238916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0" y="1671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-1025138" y="2304650"/>
              <a:ext cx="124763" cy="155896"/>
            </a:xfrm>
            <a:custGeom>
              <a:avLst/>
              <a:gdLst/>
              <a:ahLst/>
              <a:cxnLst/>
              <a:rect l="l" t="t" r="r" b="b"/>
              <a:pathLst>
                <a:path w="873" h="1091" fill="none" extrusionOk="0">
                  <a:moveTo>
                    <a:pt x="273" y="0"/>
                  </a:moveTo>
                  <a:cubicBezTo>
                    <a:pt x="600" y="0"/>
                    <a:pt x="873" y="273"/>
                    <a:pt x="873" y="618"/>
                  </a:cubicBezTo>
                  <a:cubicBezTo>
                    <a:pt x="873" y="872"/>
                    <a:pt x="655" y="1090"/>
                    <a:pt x="382" y="1090"/>
                  </a:cubicBezTo>
                  <a:cubicBezTo>
                    <a:pt x="182" y="1090"/>
                    <a:pt x="1" y="927"/>
                    <a:pt x="1" y="709"/>
                  </a:cubicBezTo>
                  <a:cubicBezTo>
                    <a:pt x="1" y="527"/>
                    <a:pt x="146" y="400"/>
                    <a:pt x="310" y="40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-1025138" y="2151469"/>
              <a:ext cx="124763" cy="153324"/>
            </a:xfrm>
            <a:custGeom>
              <a:avLst/>
              <a:gdLst/>
              <a:ahLst/>
              <a:cxnLst/>
              <a:rect l="l" t="t" r="r" b="b"/>
              <a:pathLst>
                <a:path w="873" h="1073" fill="none" extrusionOk="0">
                  <a:moveTo>
                    <a:pt x="273" y="1072"/>
                  </a:moveTo>
                  <a:cubicBezTo>
                    <a:pt x="600" y="1072"/>
                    <a:pt x="873" y="818"/>
                    <a:pt x="873" y="473"/>
                  </a:cubicBezTo>
                  <a:cubicBezTo>
                    <a:pt x="873" y="219"/>
                    <a:pt x="655" y="1"/>
                    <a:pt x="382" y="1"/>
                  </a:cubicBezTo>
                  <a:cubicBezTo>
                    <a:pt x="182" y="1"/>
                    <a:pt x="1" y="164"/>
                    <a:pt x="1" y="382"/>
                  </a:cubicBezTo>
                  <a:cubicBezTo>
                    <a:pt x="1" y="546"/>
                    <a:pt x="146" y="691"/>
                    <a:pt x="310" y="69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-5619632" y="2151469"/>
              <a:ext cx="122047" cy="153324"/>
            </a:xfrm>
            <a:custGeom>
              <a:avLst/>
              <a:gdLst/>
              <a:ahLst/>
              <a:cxnLst/>
              <a:rect l="l" t="t" r="r" b="b"/>
              <a:pathLst>
                <a:path w="854" h="1073" fill="none" extrusionOk="0">
                  <a:moveTo>
                    <a:pt x="600" y="1072"/>
                  </a:moveTo>
                  <a:cubicBezTo>
                    <a:pt x="255" y="1072"/>
                    <a:pt x="0" y="818"/>
                    <a:pt x="0" y="473"/>
                  </a:cubicBezTo>
                  <a:cubicBezTo>
                    <a:pt x="0" y="219"/>
                    <a:pt x="218" y="1"/>
                    <a:pt x="473" y="1"/>
                  </a:cubicBezTo>
                  <a:cubicBezTo>
                    <a:pt x="690" y="1"/>
                    <a:pt x="854" y="164"/>
                    <a:pt x="854" y="382"/>
                  </a:cubicBezTo>
                  <a:cubicBezTo>
                    <a:pt x="854" y="546"/>
                    <a:pt x="727" y="691"/>
                    <a:pt x="545" y="69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-5619632" y="2304650"/>
              <a:ext cx="122047" cy="155896"/>
            </a:xfrm>
            <a:custGeom>
              <a:avLst/>
              <a:gdLst/>
              <a:ahLst/>
              <a:cxnLst/>
              <a:rect l="l" t="t" r="r" b="b"/>
              <a:pathLst>
                <a:path w="854" h="1091" fill="none" extrusionOk="0">
                  <a:moveTo>
                    <a:pt x="600" y="0"/>
                  </a:moveTo>
                  <a:cubicBezTo>
                    <a:pt x="255" y="0"/>
                    <a:pt x="0" y="273"/>
                    <a:pt x="0" y="618"/>
                  </a:cubicBezTo>
                  <a:cubicBezTo>
                    <a:pt x="0" y="872"/>
                    <a:pt x="218" y="1090"/>
                    <a:pt x="473" y="1090"/>
                  </a:cubicBezTo>
                  <a:cubicBezTo>
                    <a:pt x="690" y="1090"/>
                    <a:pt x="854" y="927"/>
                    <a:pt x="854" y="709"/>
                  </a:cubicBezTo>
                  <a:cubicBezTo>
                    <a:pt x="854" y="527"/>
                    <a:pt x="727" y="400"/>
                    <a:pt x="545" y="40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-3306736" y="2257924"/>
              <a:ext cx="93465" cy="93595"/>
            </a:xfrm>
            <a:custGeom>
              <a:avLst/>
              <a:gdLst/>
              <a:ahLst/>
              <a:cxnLst/>
              <a:rect l="l" t="t" r="r" b="b"/>
              <a:pathLst>
                <a:path w="654" h="655" extrusionOk="0">
                  <a:moveTo>
                    <a:pt x="327" y="0"/>
                  </a:moveTo>
                  <a:cubicBezTo>
                    <a:pt x="145" y="0"/>
                    <a:pt x="0" y="146"/>
                    <a:pt x="0" y="327"/>
                  </a:cubicBezTo>
                  <a:cubicBezTo>
                    <a:pt x="0" y="527"/>
                    <a:pt x="145" y="654"/>
                    <a:pt x="327" y="654"/>
                  </a:cubicBezTo>
                  <a:cubicBezTo>
                    <a:pt x="509" y="654"/>
                    <a:pt x="654" y="527"/>
                    <a:pt x="654" y="327"/>
                  </a:cubicBezTo>
                  <a:cubicBezTo>
                    <a:pt x="654" y="146"/>
                    <a:pt x="509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81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-3130239" y="2220915"/>
              <a:ext cx="298544" cy="167613"/>
            </a:xfrm>
            <a:custGeom>
              <a:avLst/>
              <a:gdLst/>
              <a:ahLst/>
              <a:cxnLst/>
              <a:rect l="l" t="t" r="r" b="b"/>
              <a:pathLst>
                <a:path w="2089" h="1173" extrusionOk="0">
                  <a:moveTo>
                    <a:pt x="52" y="0"/>
                  </a:moveTo>
                  <a:cubicBezTo>
                    <a:pt x="24" y="0"/>
                    <a:pt x="0" y="27"/>
                    <a:pt x="0" y="41"/>
                  </a:cubicBezTo>
                  <a:lnTo>
                    <a:pt x="0" y="1131"/>
                  </a:lnTo>
                  <a:cubicBezTo>
                    <a:pt x="0" y="1146"/>
                    <a:pt x="24" y="1173"/>
                    <a:pt x="52" y="1173"/>
                  </a:cubicBezTo>
                  <a:cubicBezTo>
                    <a:pt x="59" y="1173"/>
                    <a:pt x="66" y="1171"/>
                    <a:pt x="73" y="1168"/>
                  </a:cubicBezTo>
                  <a:cubicBezTo>
                    <a:pt x="273" y="1077"/>
                    <a:pt x="1035" y="750"/>
                    <a:pt x="2034" y="623"/>
                  </a:cubicBezTo>
                  <a:cubicBezTo>
                    <a:pt x="2071" y="623"/>
                    <a:pt x="2089" y="550"/>
                    <a:pt x="2034" y="550"/>
                  </a:cubicBezTo>
                  <a:cubicBezTo>
                    <a:pt x="1508" y="477"/>
                    <a:pt x="654" y="332"/>
                    <a:pt x="73" y="5"/>
                  </a:cubicBezTo>
                  <a:cubicBezTo>
                    <a:pt x="66" y="2"/>
                    <a:pt x="59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-3688455" y="2220915"/>
              <a:ext cx="296115" cy="166898"/>
            </a:xfrm>
            <a:custGeom>
              <a:avLst/>
              <a:gdLst/>
              <a:ahLst/>
              <a:cxnLst/>
              <a:rect l="l" t="t" r="r" b="b"/>
              <a:pathLst>
                <a:path w="2072" h="1168" extrusionOk="0">
                  <a:moveTo>
                    <a:pt x="2029" y="0"/>
                  </a:moveTo>
                  <a:cubicBezTo>
                    <a:pt x="2025" y="0"/>
                    <a:pt x="2021" y="2"/>
                    <a:pt x="2017" y="5"/>
                  </a:cubicBezTo>
                  <a:cubicBezTo>
                    <a:pt x="1799" y="96"/>
                    <a:pt x="1036" y="423"/>
                    <a:pt x="55" y="550"/>
                  </a:cubicBezTo>
                  <a:cubicBezTo>
                    <a:pt x="1" y="550"/>
                    <a:pt x="1" y="623"/>
                    <a:pt x="55" y="623"/>
                  </a:cubicBezTo>
                  <a:cubicBezTo>
                    <a:pt x="582" y="695"/>
                    <a:pt x="1418" y="841"/>
                    <a:pt x="2017" y="1168"/>
                  </a:cubicBezTo>
                  <a:cubicBezTo>
                    <a:pt x="2035" y="1168"/>
                    <a:pt x="2072" y="1149"/>
                    <a:pt x="2072" y="1131"/>
                  </a:cubicBezTo>
                  <a:lnTo>
                    <a:pt x="2072" y="41"/>
                  </a:lnTo>
                  <a:cubicBezTo>
                    <a:pt x="2072" y="27"/>
                    <a:pt x="2048" y="0"/>
                    <a:pt x="202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514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2EAEB-9C24-46E1-A8C8-DD19B0F2BCF8}"/>
              </a:ext>
            </a:extLst>
          </p:cNvPr>
          <p:cNvSpPr txBox="1"/>
          <p:nvPr/>
        </p:nvSpPr>
        <p:spPr>
          <a:xfrm>
            <a:off x="554872" y="1366649"/>
            <a:ext cx="8034256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>
                <a:latin typeface="Merriweather"/>
              </a:rPr>
              <a:t>This report analyzes global terrorism, providing insights into its complexity and diversity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500" dirty="0">
              <a:latin typeface="Merriweather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>
                <a:latin typeface="Merriweather"/>
              </a:rPr>
              <a:t>Using warm colors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500" dirty="0">
              <a:latin typeface="Merriweather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>
                <a:latin typeface="Merriweather"/>
              </a:rPr>
              <a:t>Various charts, graphs: Donut, Bar chart, Choropleth map, </a:t>
            </a:r>
            <a:r>
              <a:rPr lang="en-US" sz="1500" err="1">
                <a:latin typeface="Merriweather"/>
              </a:rPr>
              <a:t>Treemap</a:t>
            </a:r>
            <a:r>
              <a:rPr lang="en-US" sz="1500" dirty="0">
                <a:latin typeface="Merriweather"/>
              </a:rPr>
              <a:t>, Stacked Area chart</a:t>
            </a:r>
          </a:p>
          <a:p>
            <a:pPr algn="just"/>
            <a:endParaRPr lang="en-US" sz="1500" dirty="0">
              <a:latin typeface="Merriweather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>
                <a:latin typeface="Merriweather"/>
              </a:rPr>
              <a:t>Provide high awareness for </a:t>
            </a:r>
            <a:r>
              <a:rPr lang="en-US" sz="1500" dirty="0">
                <a:solidFill>
                  <a:srgbClr val="00488A"/>
                </a:solidFill>
                <a:latin typeface="Merriweather"/>
              </a:rPr>
              <a:t>developing effective strategies</a:t>
            </a:r>
            <a:r>
              <a:rPr lang="en-US" sz="1500" dirty="0">
                <a:latin typeface="Merriweather"/>
              </a:rPr>
              <a:t> to prevent, mitigate, and respond to these threats.</a:t>
            </a:r>
            <a:endParaRPr lang="en-US">
              <a:latin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821230111"/>
      </p:ext>
    </p:extLst>
  </p:cSld>
  <p:clrMapOvr>
    <a:masterClrMapping/>
  </p:clrMapOvr>
</p:sld>
</file>

<file path=ppt/theme/theme1.xml><?xml version="1.0" encoding="utf-8"?>
<a:theme xmlns:a="http://schemas.openxmlformats.org/drawingml/2006/main" name="German Colonization Thesis Defense by Slidesgo">
  <a:themeElements>
    <a:clrScheme name="Simple Light">
      <a:dk1>
        <a:srgbClr val="000000"/>
      </a:dk1>
      <a:lt1>
        <a:srgbClr val="F8F8F8"/>
      </a:lt1>
      <a:dk2>
        <a:srgbClr val="FCEECD"/>
      </a:dk2>
      <a:lt2>
        <a:srgbClr val="FF0000"/>
      </a:lt2>
      <a:accent1>
        <a:srgbClr val="FFFFFF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1243BAC5B87C4A9578129698BB356A" ma:contentTypeVersion="7" ma:contentTypeDescription="Create a new document." ma:contentTypeScope="" ma:versionID="5b1eeffe3a283d6ad8f9fc8d2ccd1869">
  <xsd:schema xmlns:xsd="http://www.w3.org/2001/XMLSchema" xmlns:xs="http://www.w3.org/2001/XMLSchema" xmlns:p="http://schemas.microsoft.com/office/2006/metadata/properties" xmlns:ns2="b39b23c4-3070-4d59-90c0-8d56db9363c7" targetNamespace="http://schemas.microsoft.com/office/2006/metadata/properties" ma:root="true" ma:fieldsID="52fab81f16a3898fd07cee75047faf0d" ns2:_="">
    <xsd:import namespace="b39b23c4-3070-4d59-90c0-8d56db9363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9b23c4-3070-4d59-90c0-8d56db9363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43AD9F-5B87-4812-BBDC-49F660D8A855}">
  <ds:schemaRefs>
    <ds:schemaRef ds:uri="b39b23c4-3070-4d59-90c0-8d56db9363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4FAA6D0-CD7C-4A66-8155-1130C3E964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056F9F-A9F7-4311-936F-AE2C14780181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39b23c4-3070-4d59-90c0-8d56db9363c7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136</Words>
  <Application>Microsoft Office PowerPoint</Application>
  <PresentationFormat>On-screen Show (16:9)</PresentationFormat>
  <Paragraphs>38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German Colonization Thesis Defense by Slidesgo</vt:lpstr>
      <vt:lpstr>Global Terrorism Dashboard</vt:lpstr>
      <vt:lpstr>Table of contents</vt:lpstr>
      <vt:lpstr>Introduction</vt:lpstr>
      <vt:lpstr>Introduction</vt:lpstr>
      <vt:lpstr>Data Preprocessing</vt:lpstr>
      <vt:lpstr>Data Preprocessing</vt:lpstr>
      <vt:lpstr>Dashboard Design</vt:lpstr>
      <vt:lpstr>Conclusion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 Dashboard</dc:title>
  <cp:lastModifiedBy>Luong Huu Thanh</cp:lastModifiedBy>
  <cp:revision>58</cp:revision>
  <dcterms:modified xsi:type="dcterms:W3CDTF">2024-06-06T19:18:36Z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0x010100BC1243BAC5B87C4A9578129698BB356A</vt:lpwstr>
  </property>
</Properties>
</file>