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51206400" cy="288036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1003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4" y="1920240"/>
            <a:ext cx="16515395" cy="672084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769390" y="4147192"/>
            <a:ext cx="25923240" cy="204692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7114" y="8641080"/>
            <a:ext cx="16515395" cy="1600867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73306ED2-1022-289F-56B8-0AEA9EEFE7EA}"/>
              </a:ext>
            </a:extLst>
          </p:cNvPr>
          <p:cNvSpPr txBox="1"/>
          <p:nvPr userDrawn="1"/>
        </p:nvSpPr>
        <p:spPr>
          <a:xfrm>
            <a:off x="0" y="-2694194"/>
            <a:ext cx="51206400" cy="15511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008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1533531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440" y="7667626"/>
            <a:ext cx="44165520" cy="1827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0440" y="26696677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AB5F-EA96-4C4B-8A43-6F0B4B29FEC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62120" y="26696677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64520" y="26696677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6891-B298-46AD-B931-08544933FF7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7"/>
            </p:custDataLst>
          </p:nvPr>
        </p:nvGrpSpPr>
        <p:grpSpPr>
          <a:xfrm>
            <a:off x="-9248820" y="-9341734"/>
            <a:ext cx="69704040" cy="47394156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519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>
            <p:custDataLst>
              <p:tags r:id="rId8"/>
            </p:custDataLst>
          </p:nvPr>
        </p:nvSpPr>
        <p:spPr>
          <a:xfrm>
            <a:off x="25584000" y="-37444680"/>
            <a:ext cx="38405" cy="384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>
            <p:custDataLst>
              <p:tags r:id="rId9"/>
            </p:custDataLst>
          </p:nvPr>
        </p:nvSpPr>
        <p:spPr>
          <a:xfrm>
            <a:off x="25584000" y="66209875"/>
            <a:ext cx="38405" cy="384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2194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B8FB3-9303-9A41-1CAA-5EA7796C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880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F7EEA-E2A6-0C0D-65BA-E5AD74DEEF8D}"/>
              </a:ext>
            </a:extLst>
          </p:cNvPr>
          <p:cNvSpPr/>
          <p:nvPr/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B8FB3-9303-9A41-1CAA-5EA7796C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880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F7EEA-E2A6-0C0D-65BA-E5AD74DEEF8D}"/>
              </a:ext>
            </a:extLst>
          </p:cNvPr>
          <p:cNvSpPr/>
          <p:nvPr/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B8FB3-9303-9A41-1CAA-5EA7796C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880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F7EEA-E2A6-0C0D-65BA-E5AD74DEEF8D}"/>
              </a:ext>
            </a:extLst>
          </p:cNvPr>
          <p:cNvSpPr/>
          <p:nvPr/>
        </p:nvSpPr>
        <p:spPr>
          <a:xfrm>
            <a:off x="0" y="0"/>
            <a:ext cx="51206400" cy="28803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lank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#9Slide02 Noi dung dai</vt:lpstr>
      <vt:lpstr>#9Slide02 Tieu de dai</vt:lpstr>
      <vt:lpstr>Arial</vt:lpstr>
      <vt:lpstr>Blank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Tran An Khanh 20225447</cp:lastModifiedBy>
  <cp:revision>1</cp:revision>
  <dcterms:created xsi:type="dcterms:W3CDTF">2024-06-05T14:32:19Z</dcterms:created>
  <dcterms:modified xsi:type="dcterms:W3CDTF">2024-06-05T14:40:53Z</dcterms:modified>
  <cp:category>9Slide.vn</cp:category>
</cp:coreProperties>
</file>