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9865-0914-3056-2F77-E024A45ED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88999-0210-DA2F-970A-C61FA7C7F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EC3F9-B359-D178-6B29-C710C1B5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CFB2-9399-4E9A-9A5A-31DFC1CF605D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F486B-E99C-CEB6-FF70-DD1DC63C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051CB-2EC6-90A8-9A64-2C1F964B5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F312-9546-4EDD-9AB0-277EEC26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6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2B3FC-3F37-B7D2-8617-8DF61478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90A017-B013-63CF-E3F3-092BFA1B4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F9EA8-9AC2-3A13-C2C0-785ACAC2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CFB2-9399-4E9A-9A5A-31DFC1CF605D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E33A8-7079-AED2-B991-F90D3666C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D1B67-D4E9-F9A8-02D8-BFB4F19B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F312-9546-4EDD-9AB0-277EEC26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24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F8F291-F431-7F98-23E9-76FA6A364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39435-B6A8-904D-6006-3D5518EF3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BF7BD-7FE1-614C-11D0-871423ACA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CFB2-9399-4E9A-9A5A-31DFC1CF605D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68F9-0FBD-DDED-79D1-D686D6C2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C9E3F-5ED9-1273-9D67-CA722B4D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F312-9546-4EDD-9AB0-277EEC26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2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84E6-44AF-4648-FE83-683BB3BA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781D-2D64-0812-FD08-61925CF51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57677-8885-7763-5DE8-0774287A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CFB2-9399-4E9A-9A5A-31DFC1CF605D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1AB08-436E-A9EF-07F2-5F3B1A89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BD36B-6522-D9BC-1F25-752FC38F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F312-9546-4EDD-9AB0-277EEC26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8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8627D-B78D-1C59-6A72-C1B1E0F81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F092A-2D7F-62C4-9DB6-38C5DEA17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AE43D-B3E8-45B6-6038-B7C714A87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CFB2-9399-4E9A-9A5A-31DFC1CF605D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5FA2D-3309-8C84-D188-10A2A1DE2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26A3A-D5B5-5DFA-17E5-876EBCEB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F312-9546-4EDD-9AB0-277EEC26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1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FB8A-B2AE-5A07-D661-25EE3908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E889B-FF28-01F9-89AB-31015E274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7AF14-6E39-075A-21F7-7A8417126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12FA1-DE9E-9AF3-8421-347CC9F68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CFB2-9399-4E9A-9A5A-31DFC1CF605D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0E788-54DB-6C6E-0830-00BBA7175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C40E7-20E0-B460-C4EF-B890D0F0C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F312-9546-4EDD-9AB0-277EEC26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41772-E810-8C27-1AB4-5475458E7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0EF46-B052-E6BD-523C-2FF185233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373C6-D4D5-308D-29ED-5CC2ACD42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994080-11CB-89CE-A2F8-8BCF57DEE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716DAB-9F75-7C25-355C-C2AD8C731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8C7B7-04F6-7140-6564-2D5073B7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CFB2-9399-4E9A-9A5A-31DFC1CF605D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C8014F-FA5D-0948-DAFC-7A7F51FBC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9AC54F-7861-A9E7-2382-573EC47A7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F312-9546-4EDD-9AB0-277EEC26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8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C367-8DFE-3080-1906-F05193FA7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CFE4AC-1382-DDEE-7125-A86DABF5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CFB2-9399-4E9A-9A5A-31DFC1CF605D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FC5F9-92B8-1066-F646-E8C44CA5B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FF0C7-0592-8F8F-B20E-79051A14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F312-9546-4EDD-9AB0-277EEC26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2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8771C3-42D6-4E64-4A03-4414E762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CFB2-9399-4E9A-9A5A-31DFC1CF605D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7B42C-CA49-BB14-F114-19411F4A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E2A9E-9B4A-3352-2FB5-2E49B7A7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F312-9546-4EDD-9AB0-277EEC26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5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CA1A7-67AA-37EE-5FE3-D3D9486EE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7901C-AC6C-A558-F086-FF8B16414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F34FE-5C5D-7B14-AE18-D414BC8F0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65E22-706E-1758-CEAA-7890B3BD9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CFB2-9399-4E9A-9A5A-31DFC1CF605D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8C4DF-2AF2-71AD-AADB-2E2DD77E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594A3-6F80-77E0-2890-D9565C82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F312-9546-4EDD-9AB0-277EEC26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5E599-A92E-FA4E-087B-08885D6E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57C0A-745C-FAFA-E31C-F8C438B64F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E7DC7-9D6C-031E-C4E4-C558810E8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2338C-09B7-4B68-7834-68126CEC8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CFB2-9399-4E9A-9A5A-31DFC1CF605D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751B7-1998-BAD6-F529-806F670F8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738F1-4AAA-4C8F-D9A7-DB24A9E4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1F312-9546-4EDD-9AB0-277EEC26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42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DBC21E-704D-0167-9F04-C724072C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E906C-85C6-8FEE-339F-3E180C0DD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38CD-C039-8875-216C-4ECCE24EB2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93CFB2-9399-4E9A-9A5A-31DFC1CF605D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D3E4-88F5-F012-57D2-668813A0F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6E2B2-CD58-AC25-084A-007398E09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01F312-9546-4EDD-9AB0-277EEC263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4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Rectangle: Rounded Corners 561">
            <a:extLst>
              <a:ext uri="{FF2B5EF4-FFF2-40B4-BE49-F238E27FC236}">
                <a16:creationId xmlns:a16="http://schemas.microsoft.com/office/drawing/2014/main" id="{B836FA65-9D60-7C0A-437B-618877FFEF3A}"/>
              </a:ext>
            </a:extLst>
          </p:cNvPr>
          <p:cNvSpPr/>
          <p:nvPr/>
        </p:nvSpPr>
        <p:spPr>
          <a:xfrm>
            <a:off x="9526989" y="227100"/>
            <a:ext cx="857305" cy="5772719"/>
          </a:xfrm>
          <a:prstGeom prst="roundRect">
            <a:avLst>
              <a:gd name="adj" fmla="val 8692"/>
            </a:avLst>
          </a:prstGeom>
          <a:solidFill>
            <a:srgbClr val="00B0F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Rectangle: Rounded Corners 556">
            <a:extLst>
              <a:ext uri="{FF2B5EF4-FFF2-40B4-BE49-F238E27FC236}">
                <a16:creationId xmlns:a16="http://schemas.microsoft.com/office/drawing/2014/main" id="{DE779BBA-74A4-BB20-FD4D-06ECCDE8BF45}"/>
              </a:ext>
            </a:extLst>
          </p:cNvPr>
          <p:cNvSpPr/>
          <p:nvPr/>
        </p:nvSpPr>
        <p:spPr>
          <a:xfrm>
            <a:off x="5941078" y="227101"/>
            <a:ext cx="3307697" cy="5772719"/>
          </a:xfrm>
          <a:prstGeom prst="roundRect">
            <a:avLst>
              <a:gd name="adj" fmla="val 3221"/>
            </a:avLst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Rectangle: Rounded Corners 547">
            <a:extLst>
              <a:ext uri="{FF2B5EF4-FFF2-40B4-BE49-F238E27FC236}">
                <a16:creationId xmlns:a16="http://schemas.microsoft.com/office/drawing/2014/main" id="{3E256C79-FF97-7B70-E075-DCB375049D5A}"/>
              </a:ext>
            </a:extLst>
          </p:cNvPr>
          <p:cNvSpPr/>
          <p:nvPr/>
        </p:nvSpPr>
        <p:spPr>
          <a:xfrm>
            <a:off x="3852569" y="227102"/>
            <a:ext cx="1810295" cy="5772719"/>
          </a:xfrm>
          <a:prstGeom prst="roundRect">
            <a:avLst>
              <a:gd name="adj" fmla="val 8692"/>
            </a:avLst>
          </a:prstGeom>
          <a:solidFill>
            <a:schemeClr val="accent3">
              <a:lumMod val="40000"/>
              <a:lumOff val="60000"/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Rectangle: Rounded Corners 551">
            <a:extLst>
              <a:ext uri="{FF2B5EF4-FFF2-40B4-BE49-F238E27FC236}">
                <a16:creationId xmlns:a16="http://schemas.microsoft.com/office/drawing/2014/main" id="{5C5A7D86-306A-818E-1126-6535BCFB952B}"/>
              </a:ext>
            </a:extLst>
          </p:cNvPr>
          <p:cNvSpPr/>
          <p:nvPr/>
        </p:nvSpPr>
        <p:spPr>
          <a:xfrm>
            <a:off x="2279381" y="227101"/>
            <a:ext cx="1294974" cy="5772719"/>
          </a:xfrm>
          <a:prstGeom prst="roundRect">
            <a:avLst>
              <a:gd name="adj" fmla="val 8692"/>
            </a:avLst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8B399707-1D2E-B263-D987-D6B13D92AEA1}"/>
              </a:ext>
            </a:extLst>
          </p:cNvPr>
          <p:cNvSpPr txBox="1"/>
          <p:nvPr/>
        </p:nvSpPr>
        <p:spPr>
          <a:xfrm>
            <a:off x="3790928" y="5567147"/>
            <a:ext cx="1933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2-layer LSTM</a:t>
            </a:r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ADEF0FFB-BE31-4640-2ABA-AA146230FF5B}"/>
              </a:ext>
            </a:extLst>
          </p:cNvPr>
          <p:cNvSpPr txBox="1"/>
          <p:nvPr/>
        </p:nvSpPr>
        <p:spPr>
          <a:xfrm>
            <a:off x="2262787" y="5402645"/>
            <a:ext cx="1330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Input BayesianDense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83C7E8-EF31-D407-53EC-D099F32E79AF}"/>
              </a:ext>
            </a:extLst>
          </p:cNvPr>
          <p:cNvSpPr txBox="1"/>
          <p:nvPr/>
        </p:nvSpPr>
        <p:spPr>
          <a:xfrm rot="5400000">
            <a:off x="1391116" y="3607597"/>
            <a:ext cx="400501" cy="311896"/>
          </a:xfrm>
          <a:prstGeom prst="rect">
            <a:avLst/>
          </a:prstGeom>
          <a:noFill/>
        </p:spPr>
        <p:txBody>
          <a:bodyPr wrap="square" lIns="0" tIns="0" rIns="0" bIns="126000" rtlCol="0" anchor="ctr" anchorCtr="0">
            <a:spAutoFit/>
          </a:bodyPr>
          <a:lstStyle/>
          <a:p>
            <a:r>
              <a:rPr lang="en-US" sz="1200" b="1"/>
              <a:t>.   .   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BBFE6D-F578-177A-49B8-A0D2EA62C190}"/>
              </a:ext>
            </a:extLst>
          </p:cNvPr>
          <p:cNvSpPr/>
          <p:nvPr/>
        </p:nvSpPr>
        <p:spPr>
          <a:xfrm>
            <a:off x="1375029" y="950075"/>
            <a:ext cx="432677" cy="43267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241E7C-7EB2-8709-EE3C-0010F9D78DE1}"/>
              </a:ext>
            </a:extLst>
          </p:cNvPr>
          <p:cNvSpPr/>
          <p:nvPr/>
        </p:nvSpPr>
        <p:spPr>
          <a:xfrm>
            <a:off x="1375029" y="1815430"/>
            <a:ext cx="432677" cy="43267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3168530-44EB-6380-1A68-47CCD2E54431}"/>
              </a:ext>
            </a:extLst>
          </p:cNvPr>
          <p:cNvSpPr/>
          <p:nvPr/>
        </p:nvSpPr>
        <p:spPr>
          <a:xfrm>
            <a:off x="1375029" y="2680785"/>
            <a:ext cx="432677" cy="43267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7B425D4-A2F3-AA77-04D3-CAD126F2F080}"/>
              </a:ext>
            </a:extLst>
          </p:cNvPr>
          <p:cNvSpPr/>
          <p:nvPr/>
        </p:nvSpPr>
        <p:spPr>
          <a:xfrm>
            <a:off x="1375029" y="4411495"/>
            <a:ext cx="432677" cy="43267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3896BD2-90D9-4FF2-ECCE-788C9C0D8AB3}"/>
              </a:ext>
            </a:extLst>
          </p:cNvPr>
          <p:cNvGrpSpPr/>
          <p:nvPr/>
        </p:nvGrpSpPr>
        <p:grpSpPr>
          <a:xfrm>
            <a:off x="2717868" y="517398"/>
            <a:ext cx="432677" cy="432677"/>
            <a:chOff x="4826831" y="1485946"/>
            <a:chExt cx="512064" cy="51206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386C02A-4759-570D-2B4F-AB082F607AA8}"/>
                </a:ext>
              </a:extLst>
            </p:cNvPr>
            <p:cNvSpPr/>
            <p:nvPr/>
          </p:nvSpPr>
          <p:spPr>
            <a:xfrm>
              <a:off x="4826831" y="1485946"/>
              <a:ext cx="512064" cy="51206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87BCA5D-68EA-35FA-DC23-9ECFB6EEFF2D}"/>
                </a:ext>
              </a:extLst>
            </p:cNvPr>
            <p:cNvSpPr/>
            <p:nvPr/>
          </p:nvSpPr>
          <p:spPr>
            <a:xfrm>
              <a:off x="4883945" y="1574160"/>
              <a:ext cx="378987" cy="283854"/>
            </a:xfrm>
            <a:custGeom>
              <a:avLst/>
              <a:gdLst>
                <a:gd name="connsiteX0" fmla="*/ 0 w 331627"/>
                <a:gd name="connsiteY0" fmla="*/ 280835 h 285699"/>
                <a:gd name="connsiteX1" fmla="*/ 95250 w 331627"/>
                <a:gd name="connsiteY1" fmla="*/ 199872 h 285699"/>
                <a:gd name="connsiteX2" fmla="*/ 164306 w 331627"/>
                <a:gd name="connsiteY2" fmla="*/ 16516 h 285699"/>
                <a:gd name="connsiteX3" fmla="*/ 216694 w 331627"/>
                <a:gd name="connsiteY3" fmla="*/ 30804 h 285699"/>
                <a:gd name="connsiteX4" fmla="*/ 247650 w 331627"/>
                <a:gd name="connsiteY4" fmla="*/ 211779 h 285699"/>
                <a:gd name="connsiteX5" fmla="*/ 271462 w 331627"/>
                <a:gd name="connsiteY5" fmla="*/ 261785 h 285699"/>
                <a:gd name="connsiteX6" fmla="*/ 309562 w 331627"/>
                <a:gd name="connsiteY6" fmla="*/ 278454 h 285699"/>
                <a:gd name="connsiteX7" fmla="*/ 330994 w 331627"/>
                <a:gd name="connsiteY7" fmla="*/ 285597 h 285699"/>
                <a:gd name="connsiteX8" fmla="*/ 323850 w 331627"/>
                <a:gd name="connsiteY8" fmla="*/ 273691 h 285699"/>
                <a:gd name="connsiteX0" fmla="*/ 0 w 360066"/>
                <a:gd name="connsiteY0" fmla="*/ 280835 h 285699"/>
                <a:gd name="connsiteX1" fmla="*/ 95250 w 360066"/>
                <a:gd name="connsiteY1" fmla="*/ 199872 h 285699"/>
                <a:gd name="connsiteX2" fmla="*/ 164306 w 360066"/>
                <a:gd name="connsiteY2" fmla="*/ 16516 h 285699"/>
                <a:gd name="connsiteX3" fmla="*/ 216694 w 360066"/>
                <a:gd name="connsiteY3" fmla="*/ 30804 h 285699"/>
                <a:gd name="connsiteX4" fmla="*/ 247650 w 360066"/>
                <a:gd name="connsiteY4" fmla="*/ 211779 h 285699"/>
                <a:gd name="connsiteX5" fmla="*/ 271462 w 360066"/>
                <a:gd name="connsiteY5" fmla="*/ 261785 h 285699"/>
                <a:gd name="connsiteX6" fmla="*/ 309562 w 360066"/>
                <a:gd name="connsiteY6" fmla="*/ 278454 h 285699"/>
                <a:gd name="connsiteX7" fmla="*/ 330994 w 360066"/>
                <a:gd name="connsiteY7" fmla="*/ 285597 h 285699"/>
                <a:gd name="connsiteX8" fmla="*/ 359569 w 360066"/>
                <a:gd name="connsiteY8" fmla="*/ 273691 h 285699"/>
                <a:gd name="connsiteX0" fmla="*/ 0 w 360005"/>
                <a:gd name="connsiteY0" fmla="*/ 280835 h 280835"/>
                <a:gd name="connsiteX1" fmla="*/ 95250 w 360005"/>
                <a:gd name="connsiteY1" fmla="*/ 199872 h 280835"/>
                <a:gd name="connsiteX2" fmla="*/ 164306 w 360005"/>
                <a:gd name="connsiteY2" fmla="*/ 16516 h 280835"/>
                <a:gd name="connsiteX3" fmla="*/ 216694 w 360005"/>
                <a:gd name="connsiteY3" fmla="*/ 30804 h 280835"/>
                <a:gd name="connsiteX4" fmla="*/ 247650 w 360005"/>
                <a:gd name="connsiteY4" fmla="*/ 211779 h 280835"/>
                <a:gd name="connsiteX5" fmla="*/ 271462 w 360005"/>
                <a:gd name="connsiteY5" fmla="*/ 261785 h 280835"/>
                <a:gd name="connsiteX6" fmla="*/ 309562 w 360005"/>
                <a:gd name="connsiteY6" fmla="*/ 278454 h 280835"/>
                <a:gd name="connsiteX7" fmla="*/ 326231 w 360005"/>
                <a:gd name="connsiteY7" fmla="*/ 218922 h 280835"/>
                <a:gd name="connsiteX8" fmla="*/ 359569 w 360005"/>
                <a:gd name="connsiteY8" fmla="*/ 273691 h 280835"/>
                <a:gd name="connsiteX0" fmla="*/ 0 w 369444"/>
                <a:gd name="connsiteY0" fmla="*/ 280835 h 280835"/>
                <a:gd name="connsiteX1" fmla="*/ 95250 w 369444"/>
                <a:gd name="connsiteY1" fmla="*/ 199872 h 280835"/>
                <a:gd name="connsiteX2" fmla="*/ 164306 w 369444"/>
                <a:gd name="connsiteY2" fmla="*/ 16516 h 280835"/>
                <a:gd name="connsiteX3" fmla="*/ 216694 w 369444"/>
                <a:gd name="connsiteY3" fmla="*/ 30804 h 280835"/>
                <a:gd name="connsiteX4" fmla="*/ 247650 w 369444"/>
                <a:gd name="connsiteY4" fmla="*/ 211779 h 280835"/>
                <a:gd name="connsiteX5" fmla="*/ 271462 w 369444"/>
                <a:gd name="connsiteY5" fmla="*/ 261785 h 280835"/>
                <a:gd name="connsiteX6" fmla="*/ 309562 w 369444"/>
                <a:gd name="connsiteY6" fmla="*/ 278454 h 280835"/>
                <a:gd name="connsiteX7" fmla="*/ 326231 w 369444"/>
                <a:gd name="connsiteY7" fmla="*/ 218922 h 280835"/>
                <a:gd name="connsiteX8" fmla="*/ 369094 w 369444"/>
                <a:gd name="connsiteY8" fmla="*/ 276072 h 280835"/>
                <a:gd name="connsiteX0" fmla="*/ 0 w 369558"/>
                <a:gd name="connsiteY0" fmla="*/ 280835 h 283389"/>
                <a:gd name="connsiteX1" fmla="*/ 95250 w 369558"/>
                <a:gd name="connsiteY1" fmla="*/ 199872 h 283389"/>
                <a:gd name="connsiteX2" fmla="*/ 164306 w 369558"/>
                <a:gd name="connsiteY2" fmla="*/ 16516 h 283389"/>
                <a:gd name="connsiteX3" fmla="*/ 216694 w 369558"/>
                <a:gd name="connsiteY3" fmla="*/ 30804 h 283389"/>
                <a:gd name="connsiteX4" fmla="*/ 247650 w 369558"/>
                <a:gd name="connsiteY4" fmla="*/ 211779 h 283389"/>
                <a:gd name="connsiteX5" fmla="*/ 271462 w 369558"/>
                <a:gd name="connsiteY5" fmla="*/ 261785 h 283389"/>
                <a:gd name="connsiteX6" fmla="*/ 309562 w 369558"/>
                <a:gd name="connsiteY6" fmla="*/ 278454 h 283389"/>
                <a:gd name="connsiteX7" fmla="*/ 338138 w 369558"/>
                <a:gd name="connsiteY7" fmla="*/ 283216 h 283389"/>
                <a:gd name="connsiteX8" fmla="*/ 369094 w 369558"/>
                <a:gd name="connsiteY8" fmla="*/ 276072 h 283389"/>
                <a:gd name="connsiteX0" fmla="*/ 0 w 378987"/>
                <a:gd name="connsiteY0" fmla="*/ 280835 h 283854"/>
                <a:gd name="connsiteX1" fmla="*/ 95250 w 378987"/>
                <a:gd name="connsiteY1" fmla="*/ 199872 h 283854"/>
                <a:gd name="connsiteX2" fmla="*/ 164306 w 378987"/>
                <a:gd name="connsiteY2" fmla="*/ 16516 h 283854"/>
                <a:gd name="connsiteX3" fmla="*/ 216694 w 378987"/>
                <a:gd name="connsiteY3" fmla="*/ 30804 h 283854"/>
                <a:gd name="connsiteX4" fmla="*/ 247650 w 378987"/>
                <a:gd name="connsiteY4" fmla="*/ 211779 h 283854"/>
                <a:gd name="connsiteX5" fmla="*/ 271462 w 378987"/>
                <a:gd name="connsiteY5" fmla="*/ 261785 h 283854"/>
                <a:gd name="connsiteX6" fmla="*/ 309562 w 378987"/>
                <a:gd name="connsiteY6" fmla="*/ 278454 h 283854"/>
                <a:gd name="connsiteX7" fmla="*/ 338138 w 378987"/>
                <a:gd name="connsiteY7" fmla="*/ 283216 h 283854"/>
                <a:gd name="connsiteX8" fmla="*/ 378619 w 378987"/>
                <a:gd name="connsiteY8" fmla="*/ 280835 h 28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987" h="283854">
                  <a:moveTo>
                    <a:pt x="0" y="280835"/>
                  </a:moveTo>
                  <a:cubicBezTo>
                    <a:pt x="33933" y="262380"/>
                    <a:pt x="67866" y="243925"/>
                    <a:pt x="95250" y="199872"/>
                  </a:cubicBezTo>
                  <a:cubicBezTo>
                    <a:pt x="122634" y="155819"/>
                    <a:pt x="144065" y="44694"/>
                    <a:pt x="164306" y="16516"/>
                  </a:cubicBezTo>
                  <a:cubicBezTo>
                    <a:pt x="184547" y="-11662"/>
                    <a:pt x="202803" y="-1740"/>
                    <a:pt x="216694" y="30804"/>
                  </a:cubicBezTo>
                  <a:cubicBezTo>
                    <a:pt x="230585" y="63348"/>
                    <a:pt x="238522" y="173282"/>
                    <a:pt x="247650" y="211779"/>
                  </a:cubicBezTo>
                  <a:cubicBezTo>
                    <a:pt x="256778" y="250276"/>
                    <a:pt x="261143" y="250672"/>
                    <a:pt x="271462" y="261785"/>
                  </a:cubicBezTo>
                  <a:cubicBezTo>
                    <a:pt x="281781" y="272898"/>
                    <a:pt x="298449" y="274882"/>
                    <a:pt x="309562" y="278454"/>
                  </a:cubicBezTo>
                  <a:cubicBezTo>
                    <a:pt x="320675" y="282026"/>
                    <a:pt x="335757" y="284010"/>
                    <a:pt x="338138" y="283216"/>
                  </a:cubicBezTo>
                  <a:cubicBezTo>
                    <a:pt x="340519" y="282422"/>
                    <a:pt x="383381" y="286391"/>
                    <a:pt x="378619" y="28083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C244528-5E1F-739F-6244-EAFCF7ACF2FB}"/>
              </a:ext>
            </a:extLst>
          </p:cNvPr>
          <p:cNvGrpSpPr/>
          <p:nvPr/>
        </p:nvGrpSpPr>
        <p:grpSpPr>
          <a:xfrm>
            <a:off x="2717868" y="1382753"/>
            <a:ext cx="432677" cy="432677"/>
            <a:chOff x="4826831" y="1485946"/>
            <a:chExt cx="512064" cy="51206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D379BE9-D3F5-A7EA-85E2-5049C7C2CBED}"/>
                </a:ext>
              </a:extLst>
            </p:cNvPr>
            <p:cNvSpPr/>
            <p:nvPr/>
          </p:nvSpPr>
          <p:spPr>
            <a:xfrm>
              <a:off x="4826831" y="1485946"/>
              <a:ext cx="512064" cy="51206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FBC905E-0EE8-CFF7-D5EE-D8D17009EFBA}"/>
                </a:ext>
              </a:extLst>
            </p:cNvPr>
            <p:cNvSpPr/>
            <p:nvPr/>
          </p:nvSpPr>
          <p:spPr>
            <a:xfrm>
              <a:off x="4883945" y="1574160"/>
              <a:ext cx="378987" cy="283854"/>
            </a:xfrm>
            <a:custGeom>
              <a:avLst/>
              <a:gdLst>
                <a:gd name="connsiteX0" fmla="*/ 0 w 331627"/>
                <a:gd name="connsiteY0" fmla="*/ 280835 h 285699"/>
                <a:gd name="connsiteX1" fmla="*/ 95250 w 331627"/>
                <a:gd name="connsiteY1" fmla="*/ 199872 h 285699"/>
                <a:gd name="connsiteX2" fmla="*/ 164306 w 331627"/>
                <a:gd name="connsiteY2" fmla="*/ 16516 h 285699"/>
                <a:gd name="connsiteX3" fmla="*/ 216694 w 331627"/>
                <a:gd name="connsiteY3" fmla="*/ 30804 h 285699"/>
                <a:gd name="connsiteX4" fmla="*/ 247650 w 331627"/>
                <a:gd name="connsiteY4" fmla="*/ 211779 h 285699"/>
                <a:gd name="connsiteX5" fmla="*/ 271462 w 331627"/>
                <a:gd name="connsiteY5" fmla="*/ 261785 h 285699"/>
                <a:gd name="connsiteX6" fmla="*/ 309562 w 331627"/>
                <a:gd name="connsiteY6" fmla="*/ 278454 h 285699"/>
                <a:gd name="connsiteX7" fmla="*/ 330994 w 331627"/>
                <a:gd name="connsiteY7" fmla="*/ 285597 h 285699"/>
                <a:gd name="connsiteX8" fmla="*/ 323850 w 331627"/>
                <a:gd name="connsiteY8" fmla="*/ 273691 h 285699"/>
                <a:gd name="connsiteX0" fmla="*/ 0 w 360066"/>
                <a:gd name="connsiteY0" fmla="*/ 280835 h 285699"/>
                <a:gd name="connsiteX1" fmla="*/ 95250 w 360066"/>
                <a:gd name="connsiteY1" fmla="*/ 199872 h 285699"/>
                <a:gd name="connsiteX2" fmla="*/ 164306 w 360066"/>
                <a:gd name="connsiteY2" fmla="*/ 16516 h 285699"/>
                <a:gd name="connsiteX3" fmla="*/ 216694 w 360066"/>
                <a:gd name="connsiteY3" fmla="*/ 30804 h 285699"/>
                <a:gd name="connsiteX4" fmla="*/ 247650 w 360066"/>
                <a:gd name="connsiteY4" fmla="*/ 211779 h 285699"/>
                <a:gd name="connsiteX5" fmla="*/ 271462 w 360066"/>
                <a:gd name="connsiteY5" fmla="*/ 261785 h 285699"/>
                <a:gd name="connsiteX6" fmla="*/ 309562 w 360066"/>
                <a:gd name="connsiteY6" fmla="*/ 278454 h 285699"/>
                <a:gd name="connsiteX7" fmla="*/ 330994 w 360066"/>
                <a:gd name="connsiteY7" fmla="*/ 285597 h 285699"/>
                <a:gd name="connsiteX8" fmla="*/ 359569 w 360066"/>
                <a:gd name="connsiteY8" fmla="*/ 273691 h 285699"/>
                <a:gd name="connsiteX0" fmla="*/ 0 w 360005"/>
                <a:gd name="connsiteY0" fmla="*/ 280835 h 280835"/>
                <a:gd name="connsiteX1" fmla="*/ 95250 w 360005"/>
                <a:gd name="connsiteY1" fmla="*/ 199872 h 280835"/>
                <a:gd name="connsiteX2" fmla="*/ 164306 w 360005"/>
                <a:gd name="connsiteY2" fmla="*/ 16516 h 280835"/>
                <a:gd name="connsiteX3" fmla="*/ 216694 w 360005"/>
                <a:gd name="connsiteY3" fmla="*/ 30804 h 280835"/>
                <a:gd name="connsiteX4" fmla="*/ 247650 w 360005"/>
                <a:gd name="connsiteY4" fmla="*/ 211779 h 280835"/>
                <a:gd name="connsiteX5" fmla="*/ 271462 w 360005"/>
                <a:gd name="connsiteY5" fmla="*/ 261785 h 280835"/>
                <a:gd name="connsiteX6" fmla="*/ 309562 w 360005"/>
                <a:gd name="connsiteY6" fmla="*/ 278454 h 280835"/>
                <a:gd name="connsiteX7" fmla="*/ 326231 w 360005"/>
                <a:gd name="connsiteY7" fmla="*/ 218922 h 280835"/>
                <a:gd name="connsiteX8" fmla="*/ 359569 w 360005"/>
                <a:gd name="connsiteY8" fmla="*/ 273691 h 280835"/>
                <a:gd name="connsiteX0" fmla="*/ 0 w 369444"/>
                <a:gd name="connsiteY0" fmla="*/ 280835 h 280835"/>
                <a:gd name="connsiteX1" fmla="*/ 95250 w 369444"/>
                <a:gd name="connsiteY1" fmla="*/ 199872 h 280835"/>
                <a:gd name="connsiteX2" fmla="*/ 164306 w 369444"/>
                <a:gd name="connsiteY2" fmla="*/ 16516 h 280835"/>
                <a:gd name="connsiteX3" fmla="*/ 216694 w 369444"/>
                <a:gd name="connsiteY3" fmla="*/ 30804 h 280835"/>
                <a:gd name="connsiteX4" fmla="*/ 247650 w 369444"/>
                <a:gd name="connsiteY4" fmla="*/ 211779 h 280835"/>
                <a:gd name="connsiteX5" fmla="*/ 271462 w 369444"/>
                <a:gd name="connsiteY5" fmla="*/ 261785 h 280835"/>
                <a:gd name="connsiteX6" fmla="*/ 309562 w 369444"/>
                <a:gd name="connsiteY6" fmla="*/ 278454 h 280835"/>
                <a:gd name="connsiteX7" fmla="*/ 326231 w 369444"/>
                <a:gd name="connsiteY7" fmla="*/ 218922 h 280835"/>
                <a:gd name="connsiteX8" fmla="*/ 369094 w 369444"/>
                <a:gd name="connsiteY8" fmla="*/ 276072 h 280835"/>
                <a:gd name="connsiteX0" fmla="*/ 0 w 369558"/>
                <a:gd name="connsiteY0" fmla="*/ 280835 h 283389"/>
                <a:gd name="connsiteX1" fmla="*/ 95250 w 369558"/>
                <a:gd name="connsiteY1" fmla="*/ 199872 h 283389"/>
                <a:gd name="connsiteX2" fmla="*/ 164306 w 369558"/>
                <a:gd name="connsiteY2" fmla="*/ 16516 h 283389"/>
                <a:gd name="connsiteX3" fmla="*/ 216694 w 369558"/>
                <a:gd name="connsiteY3" fmla="*/ 30804 h 283389"/>
                <a:gd name="connsiteX4" fmla="*/ 247650 w 369558"/>
                <a:gd name="connsiteY4" fmla="*/ 211779 h 283389"/>
                <a:gd name="connsiteX5" fmla="*/ 271462 w 369558"/>
                <a:gd name="connsiteY5" fmla="*/ 261785 h 283389"/>
                <a:gd name="connsiteX6" fmla="*/ 309562 w 369558"/>
                <a:gd name="connsiteY6" fmla="*/ 278454 h 283389"/>
                <a:gd name="connsiteX7" fmla="*/ 338138 w 369558"/>
                <a:gd name="connsiteY7" fmla="*/ 283216 h 283389"/>
                <a:gd name="connsiteX8" fmla="*/ 369094 w 369558"/>
                <a:gd name="connsiteY8" fmla="*/ 276072 h 283389"/>
                <a:gd name="connsiteX0" fmla="*/ 0 w 378987"/>
                <a:gd name="connsiteY0" fmla="*/ 280835 h 283854"/>
                <a:gd name="connsiteX1" fmla="*/ 95250 w 378987"/>
                <a:gd name="connsiteY1" fmla="*/ 199872 h 283854"/>
                <a:gd name="connsiteX2" fmla="*/ 164306 w 378987"/>
                <a:gd name="connsiteY2" fmla="*/ 16516 h 283854"/>
                <a:gd name="connsiteX3" fmla="*/ 216694 w 378987"/>
                <a:gd name="connsiteY3" fmla="*/ 30804 h 283854"/>
                <a:gd name="connsiteX4" fmla="*/ 247650 w 378987"/>
                <a:gd name="connsiteY4" fmla="*/ 211779 h 283854"/>
                <a:gd name="connsiteX5" fmla="*/ 271462 w 378987"/>
                <a:gd name="connsiteY5" fmla="*/ 261785 h 283854"/>
                <a:gd name="connsiteX6" fmla="*/ 309562 w 378987"/>
                <a:gd name="connsiteY6" fmla="*/ 278454 h 283854"/>
                <a:gd name="connsiteX7" fmla="*/ 338138 w 378987"/>
                <a:gd name="connsiteY7" fmla="*/ 283216 h 283854"/>
                <a:gd name="connsiteX8" fmla="*/ 378619 w 378987"/>
                <a:gd name="connsiteY8" fmla="*/ 280835 h 28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987" h="283854">
                  <a:moveTo>
                    <a:pt x="0" y="280835"/>
                  </a:moveTo>
                  <a:cubicBezTo>
                    <a:pt x="33933" y="262380"/>
                    <a:pt x="67866" y="243925"/>
                    <a:pt x="95250" y="199872"/>
                  </a:cubicBezTo>
                  <a:cubicBezTo>
                    <a:pt x="122634" y="155819"/>
                    <a:pt x="144065" y="44694"/>
                    <a:pt x="164306" y="16516"/>
                  </a:cubicBezTo>
                  <a:cubicBezTo>
                    <a:pt x="184547" y="-11662"/>
                    <a:pt x="202803" y="-1740"/>
                    <a:pt x="216694" y="30804"/>
                  </a:cubicBezTo>
                  <a:cubicBezTo>
                    <a:pt x="230585" y="63348"/>
                    <a:pt x="238522" y="173282"/>
                    <a:pt x="247650" y="211779"/>
                  </a:cubicBezTo>
                  <a:cubicBezTo>
                    <a:pt x="256778" y="250276"/>
                    <a:pt x="261143" y="250672"/>
                    <a:pt x="271462" y="261785"/>
                  </a:cubicBezTo>
                  <a:cubicBezTo>
                    <a:pt x="281781" y="272898"/>
                    <a:pt x="298449" y="274882"/>
                    <a:pt x="309562" y="278454"/>
                  </a:cubicBezTo>
                  <a:cubicBezTo>
                    <a:pt x="320675" y="282026"/>
                    <a:pt x="335757" y="284010"/>
                    <a:pt x="338138" y="283216"/>
                  </a:cubicBezTo>
                  <a:cubicBezTo>
                    <a:pt x="340519" y="282422"/>
                    <a:pt x="383381" y="286391"/>
                    <a:pt x="378619" y="28083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670659C-9547-6C6D-FEB9-22B83E01E5E9}"/>
              </a:ext>
            </a:extLst>
          </p:cNvPr>
          <p:cNvGrpSpPr/>
          <p:nvPr/>
        </p:nvGrpSpPr>
        <p:grpSpPr>
          <a:xfrm>
            <a:off x="2717868" y="2248108"/>
            <a:ext cx="432677" cy="432677"/>
            <a:chOff x="4826831" y="1485946"/>
            <a:chExt cx="512064" cy="51206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B4F6AC4-5CFD-E8B9-EA27-927B13175CC4}"/>
                </a:ext>
              </a:extLst>
            </p:cNvPr>
            <p:cNvSpPr/>
            <p:nvPr/>
          </p:nvSpPr>
          <p:spPr>
            <a:xfrm>
              <a:off x="4826831" y="1485946"/>
              <a:ext cx="512064" cy="51206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97B73F0-267D-2300-91F3-3CA5B4E02BDA}"/>
                </a:ext>
              </a:extLst>
            </p:cNvPr>
            <p:cNvSpPr/>
            <p:nvPr/>
          </p:nvSpPr>
          <p:spPr>
            <a:xfrm>
              <a:off x="4883945" y="1574160"/>
              <a:ext cx="378987" cy="283854"/>
            </a:xfrm>
            <a:custGeom>
              <a:avLst/>
              <a:gdLst>
                <a:gd name="connsiteX0" fmla="*/ 0 w 331627"/>
                <a:gd name="connsiteY0" fmla="*/ 280835 h 285699"/>
                <a:gd name="connsiteX1" fmla="*/ 95250 w 331627"/>
                <a:gd name="connsiteY1" fmla="*/ 199872 h 285699"/>
                <a:gd name="connsiteX2" fmla="*/ 164306 w 331627"/>
                <a:gd name="connsiteY2" fmla="*/ 16516 h 285699"/>
                <a:gd name="connsiteX3" fmla="*/ 216694 w 331627"/>
                <a:gd name="connsiteY3" fmla="*/ 30804 h 285699"/>
                <a:gd name="connsiteX4" fmla="*/ 247650 w 331627"/>
                <a:gd name="connsiteY4" fmla="*/ 211779 h 285699"/>
                <a:gd name="connsiteX5" fmla="*/ 271462 w 331627"/>
                <a:gd name="connsiteY5" fmla="*/ 261785 h 285699"/>
                <a:gd name="connsiteX6" fmla="*/ 309562 w 331627"/>
                <a:gd name="connsiteY6" fmla="*/ 278454 h 285699"/>
                <a:gd name="connsiteX7" fmla="*/ 330994 w 331627"/>
                <a:gd name="connsiteY7" fmla="*/ 285597 h 285699"/>
                <a:gd name="connsiteX8" fmla="*/ 323850 w 331627"/>
                <a:gd name="connsiteY8" fmla="*/ 273691 h 285699"/>
                <a:gd name="connsiteX0" fmla="*/ 0 w 360066"/>
                <a:gd name="connsiteY0" fmla="*/ 280835 h 285699"/>
                <a:gd name="connsiteX1" fmla="*/ 95250 w 360066"/>
                <a:gd name="connsiteY1" fmla="*/ 199872 h 285699"/>
                <a:gd name="connsiteX2" fmla="*/ 164306 w 360066"/>
                <a:gd name="connsiteY2" fmla="*/ 16516 h 285699"/>
                <a:gd name="connsiteX3" fmla="*/ 216694 w 360066"/>
                <a:gd name="connsiteY3" fmla="*/ 30804 h 285699"/>
                <a:gd name="connsiteX4" fmla="*/ 247650 w 360066"/>
                <a:gd name="connsiteY4" fmla="*/ 211779 h 285699"/>
                <a:gd name="connsiteX5" fmla="*/ 271462 w 360066"/>
                <a:gd name="connsiteY5" fmla="*/ 261785 h 285699"/>
                <a:gd name="connsiteX6" fmla="*/ 309562 w 360066"/>
                <a:gd name="connsiteY6" fmla="*/ 278454 h 285699"/>
                <a:gd name="connsiteX7" fmla="*/ 330994 w 360066"/>
                <a:gd name="connsiteY7" fmla="*/ 285597 h 285699"/>
                <a:gd name="connsiteX8" fmla="*/ 359569 w 360066"/>
                <a:gd name="connsiteY8" fmla="*/ 273691 h 285699"/>
                <a:gd name="connsiteX0" fmla="*/ 0 w 360005"/>
                <a:gd name="connsiteY0" fmla="*/ 280835 h 280835"/>
                <a:gd name="connsiteX1" fmla="*/ 95250 w 360005"/>
                <a:gd name="connsiteY1" fmla="*/ 199872 h 280835"/>
                <a:gd name="connsiteX2" fmla="*/ 164306 w 360005"/>
                <a:gd name="connsiteY2" fmla="*/ 16516 h 280835"/>
                <a:gd name="connsiteX3" fmla="*/ 216694 w 360005"/>
                <a:gd name="connsiteY3" fmla="*/ 30804 h 280835"/>
                <a:gd name="connsiteX4" fmla="*/ 247650 w 360005"/>
                <a:gd name="connsiteY4" fmla="*/ 211779 h 280835"/>
                <a:gd name="connsiteX5" fmla="*/ 271462 w 360005"/>
                <a:gd name="connsiteY5" fmla="*/ 261785 h 280835"/>
                <a:gd name="connsiteX6" fmla="*/ 309562 w 360005"/>
                <a:gd name="connsiteY6" fmla="*/ 278454 h 280835"/>
                <a:gd name="connsiteX7" fmla="*/ 326231 w 360005"/>
                <a:gd name="connsiteY7" fmla="*/ 218922 h 280835"/>
                <a:gd name="connsiteX8" fmla="*/ 359569 w 360005"/>
                <a:gd name="connsiteY8" fmla="*/ 273691 h 280835"/>
                <a:gd name="connsiteX0" fmla="*/ 0 w 369444"/>
                <a:gd name="connsiteY0" fmla="*/ 280835 h 280835"/>
                <a:gd name="connsiteX1" fmla="*/ 95250 w 369444"/>
                <a:gd name="connsiteY1" fmla="*/ 199872 h 280835"/>
                <a:gd name="connsiteX2" fmla="*/ 164306 w 369444"/>
                <a:gd name="connsiteY2" fmla="*/ 16516 h 280835"/>
                <a:gd name="connsiteX3" fmla="*/ 216694 w 369444"/>
                <a:gd name="connsiteY3" fmla="*/ 30804 h 280835"/>
                <a:gd name="connsiteX4" fmla="*/ 247650 w 369444"/>
                <a:gd name="connsiteY4" fmla="*/ 211779 h 280835"/>
                <a:gd name="connsiteX5" fmla="*/ 271462 w 369444"/>
                <a:gd name="connsiteY5" fmla="*/ 261785 h 280835"/>
                <a:gd name="connsiteX6" fmla="*/ 309562 w 369444"/>
                <a:gd name="connsiteY6" fmla="*/ 278454 h 280835"/>
                <a:gd name="connsiteX7" fmla="*/ 326231 w 369444"/>
                <a:gd name="connsiteY7" fmla="*/ 218922 h 280835"/>
                <a:gd name="connsiteX8" fmla="*/ 369094 w 369444"/>
                <a:gd name="connsiteY8" fmla="*/ 276072 h 280835"/>
                <a:gd name="connsiteX0" fmla="*/ 0 w 369558"/>
                <a:gd name="connsiteY0" fmla="*/ 280835 h 283389"/>
                <a:gd name="connsiteX1" fmla="*/ 95250 w 369558"/>
                <a:gd name="connsiteY1" fmla="*/ 199872 h 283389"/>
                <a:gd name="connsiteX2" fmla="*/ 164306 w 369558"/>
                <a:gd name="connsiteY2" fmla="*/ 16516 h 283389"/>
                <a:gd name="connsiteX3" fmla="*/ 216694 w 369558"/>
                <a:gd name="connsiteY3" fmla="*/ 30804 h 283389"/>
                <a:gd name="connsiteX4" fmla="*/ 247650 w 369558"/>
                <a:gd name="connsiteY4" fmla="*/ 211779 h 283389"/>
                <a:gd name="connsiteX5" fmla="*/ 271462 w 369558"/>
                <a:gd name="connsiteY5" fmla="*/ 261785 h 283389"/>
                <a:gd name="connsiteX6" fmla="*/ 309562 w 369558"/>
                <a:gd name="connsiteY6" fmla="*/ 278454 h 283389"/>
                <a:gd name="connsiteX7" fmla="*/ 338138 w 369558"/>
                <a:gd name="connsiteY7" fmla="*/ 283216 h 283389"/>
                <a:gd name="connsiteX8" fmla="*/ 369094 w 369558"/>
                <a:gd name="connsiteY8" fmla="*/ 276072 h 283389"/>
                <a:gd name="connsiteX0" fmla="*/ 0 w 378987"/>
                <a:gd name="connsiteY0" fmla="*/ 280835 h 283854"/>
                <a:gd name="connsiteX1" fmla="*/ 95250 w 378987"/>
                <a:gd name="connsiteY1" fmla="*/ 199872 h 283854"/>
                <a:gd name="connsiteX2" fmla="*/ 164306 w 378987"/>
                <a:gd name="connsiteY2" fmla="*/ 16516 h 283854"/>
                <a:gd name="connsiteX3" fmla="*/ 216694 w 378987"/>
                <a:gd name="connsiteY3" fmla="*/ 30804 h 283854"/>
                <a:gd name="connsiteX4" fmla="*/ 247650 w 378987"/>
                <a:gd name="connsiteY4" fmla="*/ 211779 h 283854"/>
                <a:gd name="connsiteX5" fmla="*/ 271462 w 378987"/>
                <a:gd name="connsiteY5" fmla="*/ 261785 h 283854"/>
                <a:gd name="connsiteX6" fmla="*/ 309562 w 378987"/>
                <a:gd name="connsiteY6" fmla="*/ 278454 h 283854"/>
                <a:gd name="connsiteX7" fmla="*/ 338138 w 378987"/>
                <a:gd name="connsiteY7" fmla="*/ 283216 h 283854"/>
                <a:gd name="connsiteX8" fmla="*/ 378619 w 378987"/>
                <a:gd name="connsiteY8" fmla="*/ 280835 h 28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987" h="283854">
                  <a:moveTo>
                    <a:pt x="0" y="280835"/>
                  </a:moveTo>
                  <a:cubicBezTo>
                    <a:pt x="33933" y="262380"/>
                    <a:pt x="67866" y="243925"/>
                    <a:pt x="95250" y="199872"/>
                  </a:cubicBezTo>
                  <a:cubicBezTo>
                    <a:pt x="122634" y="155819"/>
                    <a:pt x="144065" y="44694"/>
                    <a:pt x="164306" y="16516"/>
                  </a:cubicBezTo>
                  <a:cubicBezTo>
                    <a:pt x="184547" y="-11662"/>
                    <a:pt x="202803" y="-1740"/>
                    <a:pt x="216694" y="30804"/>
                  </a:cubicBezTo>
                  <a:cubicBezTo>
                    <a:pt x="230585" y="63348"/>
                    <a:pt x="238522" y="173282"/>
                    <a:pt x="247650" y="211779"/>
                  </a:cubicBezTo>
                  <a:cubicBezTo>
                    <a:pt x="256778" y="250276"/>
                    <a:pt x="261143" y="250672"/>
                    <a:pt x="271462" y="261785"/>
                  </a:cubicBezTo>
                  <a:cubicBezTo>
                    <a:pt x="281781" y="272898"/>
                    <a:pt x="298449" y="274882"/>
                    <a:pt x="309562" y="278454"/>
                  </a:cubicBezTo>
                  <a:cubicBezTo>
                    <a:pt x="320675" y="282026"/>
                    <a:pt x="335757" y="284010"/>
                    <a:pt x="338138" y="283216"/>
                  </a:cubicBezTo>
                  <a:cubicBezTo>
                    <a:pt x="340519" y="282422"/>
                    <a:pt x="383381" y="286391"/>
                    <a:pt x="378619" y="28083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E5E49CE-2E8F-101A-7B81-95D9AEC9D960}"/>
              </a:ext>
            </a:extLst>
          </p:cNvPr>
          <p:cNvGrpSpPr/>
          <p:nvPr/>
        </p:nvGrpSpPr>
        <p:grpSpPr>
          <a:xfrm>
            <a:off x="2717868" y="3113463"/>
            <a:ext cx="432677" cy="432677"/>
            <a:chOff x="4826831" y="1485946"/>
            <a:chExt cx="512064" cy="51206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3EC48F2-19BC-76E1-DD2C-42F5787611E6}"/>
                </a:ext>
              </a:extLst>
            </p:cNvPr>
            <p:cNvSpPr/>
            <p:nvPr/>
          </p:nvSpPr>
          <p:spPr>
            <a:xfrm>
              <a:off x="4826831" y="1485946"/>
              <a:ext cx="512064" cy="51206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28DAFCB-EF3F-FCAB-3E40-CA064163AB83}"/>
                </a:ext>
              </a:extLst>
            </p:cNvPr>
            <p:cNvSpPr/>
            <p:nvPr/>
          </p:nvSpPr>
          <p:spPr>
            <a:xfrm>
              <a:off x="4883945" y="1574160"/>
              <a:ext cx="378987" cy="283854"/>
            </a:xfrm>
            <a:custGeom>
              <a:avLst/>
              <a:gdLst>
                <a:gd name="connsiteX0" fmla="*/ 0 w 331627"/>
                <a:gd name="connsiteY0" fmla="*/ 280835 h 285699"/>
                <a:gd name="connsiteX1" fmla="*/ 95250 w 331627"/>
                <a:gd name="connsiteY1" fmla="*/ 199872 h 285699"/>
                <a:gd name="connsiteX2" fmla="*/ 164306 w 331627"/>
                <a:gd name="connsiteY2" fmla="*/ 16516 h 285699"/>
                <a:gd name="connsiteX3" fmla="*/ 216694 w 331627"/>
                <a:gd name="connsiteY3" fmla="*/ 30804 h 285699"/>
                <a:gd name="connsiteX4" fmla="*/ 247650 w 331627"/>
                <a:gd name="connsiteY4" fmla="*/ 211779 h 285699"/>
                <a:gd name="connsiteX5" fmla="*/ 271462 w 331627"/>
                <a:gd name="connsiteY5" fmla="*/ 261785 h 285699"/>
                <a:gd name="connsiteX6" fmla="*/ 309562 w 331627"/>
                <a:gd name="connsiteY6" fmla="*/ 278454 h 285699"/>
                <a:gd name="connsiteX7" fmla="*/ 330994 w 331627"/>
                <a:gd name="connsiteY7" fmla="*/ 285597 h 285699"/>
                <a:gd name="connsiteX8" fmla="*/ 323850 w 331627"/>
                <a:gd name="connsiteY8" fmla="*/ 273691 h 285699"/>
                <a:gd name="connsiteX0" fmla="*/ 0 w 360066"/>
                <a:gd name="connsiteY0" fmla="*/ 280835 h 285699"/>
                <a:gd name="connsiteX1" fmla="*/ 95250 w 360066"/>
                <a:gd name="connsiteY1" fmla="*/ 199872 h 285699"/>
                <a:gd name="connsiteX2" fmla="*/ 164306 w 360066"/>
                <a:gd name="connsiteY2" fmla="*/ 16516 h 285699"/>
                <a:gd name="connsiteX3" fmla="*/ 216694 w 360066"/>
                <a:gd name="connsiteY3" fmla="*/ 30804 h 285699"/>
                <a:gd name="connsiteX4" fmla="*/ 247650 w 360066"/>
                <a:gd name="connsiteY4" fmla="*/ 211779 h 285699"/>
                <a:gd name="connsiteX5" fmla="*/ 271462 w 360066"/>
                <a:gd name="connsiteY5" fmla="*/ 261785 h 285699"/>
                <a:gd name="connsiteX6" fmla="*/ 309562 w 360066"/>
                <a:gd name="connsiteY6" fmla="*/ 278454 h 285699"/>
                <a:gd name="connsiteX7" fmla="*/ 330994 w 360066"/>
                <a:gd name="connsiteY7" fmla="*/ 285597 h 285699"/>
                <a:gd name="connsiteX8" fmla="*/ 359569 w 360066"/>
                <a:gd name="connsiteY8" fmla="*/ 273691 h 285699"/>
                <a:gd name="connsiteX0" fmla="*/ 0 w 360005"/>
                <a:gd name="connsiteY0" fmla="*/ 280835 h 280835"/>
                <a:gd name="connsiteX1" fmla="*/ 95250 w 360005"/>
                <a:gd name="connsiteY1" fmla="*/ 199872 h 280835"/>
                <a:gd name="connsiteX2" fmla="*/ 164306 w 360005"/>
                <a:gd name="connsiteY2" fmla="*/ 16516 h 280835"/>
                <a:gd name="connsiteX3" fmla="*/ 216694 w 360005"/>
                <a:gd name="connsiteY3" fmla="*/ 30804 h 280835"/>
                <a:gd name="connsiteX4" fmla="*/ 247650 w 360005"/>
                <a:gd name="connsiteY4" fmla="*/ 211779 h 280835"/>
                <a:gd name="connsiteX5" fmla="*/ 271462 w 360005"/>
                <a:gd name="connsiteY5" fmla="*/ 261785 h 280835"/>
                <a:gd name="connsiteX6" fmla="*/ 309562 w 360005"/>
                <a:gd name="connsiteY6" fmla="*/ 278454 h 280835"/>
                <a:gd name="connsiteX7" fmla="*/ 326231 w 360005"/>
                <a:gd name="connsiteY7" fmla="*/ 218922 h 280835"/>
                <a:gd name="connsiteX8" fmla="*/ 359569 w 360005"/>
                <a:gd name="connsiteY8" fmla="*/ 273691 h 280835"/>
                <a:gd name="connsiteX0" fmla="*/ 0 w 369444"/>
                <a:gd name="connsiteY0" fmla="*/ 280835 h 280835"/>
                <a:gd name="connsiteX1" fmla="*/ 95250 w 369444"/>
                <a:gd name="connsiteY1" fmla="*/ 199872 h 280835"/>
                <a:gd name="connsiteX2" fmla="*/ 164306 w 369444"/>
                <a:gd name="connsiteY2" fmla="*/ 16516 h 280835"/>
                <a:gd name="connsiteX3" fmla="*/ 216694 w 369444"/>
                <a:gd name="connsiteY3" fmla="*/ 30804 h 280835"/>
                <a:gd name="connsiteX4" fmla="*/ 247650 w 369444"/>
                <a:gd name="connsiteY4" fmla="*/ 211779 h 280835"/>
                <a:gd name="connsiteX5" fmla="*/ 271462 w 369444"/>
                <a:gd name="connsiteY5" fmla="*/ 261785 h 280835"/>
                <a:gd name="connsiteX6" fmla="*/ 309562 w 369444"/>
                <a:gd name="connsiteY6" fmla="*/ 278454 h 280835"/>
                <a:gd name="connsiteX7" fmla="*/ 326231 w 369444"/>
                <a:gd name="connsiteY7" fmla="*/ 218922 h 280835"/>
                <a:gd name="connsiteX8" fmla="*/ 369094 w 369444"/>
                <a:gd name="connsiteY8" fmla="*/ 276072 h 280835"/>
                <a:gd name="connsiteX0" fmla="*/ 0 w 369558"/>
                <a:gd name="connsiteY0" fmla="*/ 280835 h 283389"/>
                <a:gd name="connsiteX1" fmla="*/ 95250 w 369558"/>
                <a:gd name="connsiteY1" fmla="*/ 199872 h 283389"/>
                <a:gd name="connsiteX2" fmla="*/ 164306 w 369558"/>
                <a:gd name="connsiteY2" fmla="*/ 16516 h 283389"/>
                <a:gd name="connsiteX3" fmla="*/ 216694 w 369558"/>
                <a:gd name="connsiteY3" fmla="*/ 30804 h 283389"/>
                <a:gd name="connsiteX4" fmla="*/ 247650 w 369558"/>
                <a:gd name="connsiteY4" fmla="*/ 211779 h 283389"/>
                <a:gd name="connsiteX5" fmla="*/ 271462 w 369558"/>
                <a:gd name="connsiteY5" fmla="*/ 261785 h 283389"/>
                <a:gd name="connsiteX6" fmla="*/ 309562 w 369558"/>
                <a:gd name="connsiteY6" fmla="*/ 278454 h 283389"/>
                <a:gd name="connsiteX7" fmla="*/ 338138 w 369558"/>
                <a:gd name="connsiteY7" fmla="*/ 283216 h 283389"/>
                <a:gd name="connsiteX8" fmla="*/ 369094 w 369558"/>
                <a:gd name="connsiteY8" fmla="*/ 276072 h 283389"/>
                <a:gd name="connsiteX0" fmla="*/ 0 w 378987"/>
                <a:gd name="connsiteY0" fmla="*/ 280835 h 283854"/>
                <a:gd name="connsiteX1" fmla="*/ 95250 w 378987"/>
                <a:gd name="connsiteY1" fmla="*/ 199872 h 283854"/>
                <a:gd name="connsiteX2" fmla="*/ 164306 w 378987"/>
                <a:gd name="connsiteY2" fmla="*/ 16516 h 283854"/>
                <a:gd name="connsiteX3" fmla="*/ 216694 w 378987"/>
                <a:gd name="connsiteY3" fmla="*/ 30804 h 283854"/>
                <a:gd name="connsiteX4" fmla="*/ 247650 w 378987"/>
                <a:gd name="connsiteY4" fmla="*/ 211779 h 283854"/>
                <a:gd name="connsiteX5" fmla="*/ 271462 w 378987"/>
                <a:gd name="connsiteY5" fmla="*/ 261785 h 283854"/>
                <a:gd name="connsiteX6" fmla="*/ 309562 w 378987"/>
                <a:gd name="connsiteY6" fmla="*/ 278454 h 283854"/>
                <a:gd name="connsiteX7" fmla="*/ 338138 w 378987"/>
                <a:gd name="connsiteY7" fmla="*/ 283216 h 283854"/>
                <a:gd name="connsiteX8" fmla="*/ 378619 w 378987"/>
                <a:gd name="connsiteY8" fmla="*/ 280835 h 28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987" h="283854">
                  <a:moveTo>
                    <a:pt x="0" y="280835"/>
                  </a:moveTo>
                  <a:cubicBezTo>
                    <a:pt x="33933" y="262380"/>
                    <a:pt x="67866" y="243925"/>
                    <a:pt x="95250" y="199872"/>
                  </a:cubicBezTo>
                  <a:cubicBezTo>
                    <a:pt x="122634" y="155819"/>
                    <a:pt x="144065" y="44694"/>
                    <a:pt x="164306" y="16516"/>
                  </a:cubicBezTo>
                  <a:cubicBezTo>
                    <a:pt x="184547" y="-11662"/>
                    <a:pt x="202803" y="-1740"/>
                    <a:pt x="216694" y="30804"/>
                  </a:cubicBezTo>
                  <a:cubicBezTo>
                    <a:pt x="230585" y="63348"/>
                    <a:pt x="238522" y="173282"/>
                    <a:pt x="247650" y="211779"/>
                  </a:cubicBezTo>
                  <a:cubicBezTo>
                    <a:pt x="256778" y="250276"/>
                    <a:pt x="261143" y="250672"/>
                    <a:pt x="271462" y="261785"/>
                  </a:cubicBezTo>
                  <a:cubicBezTo>
                    <a:pt x="281781" y="272898"/>
                    <a:pt x="298449" y="274882"/>
                    <a:pt x="309562" y="278454"/>
                  </a:cubicBezTo>
                  <a:cubicBezTo>
                    <a:pt x="320675" y="282026"/>
                    <a:pt x="335757" y="284010"/>
                    <a:pt x="338138" y="283216"/>
                  </a:cubicBezTo>
                  <a:cubicBezTo>
                    <a:pt x="340519" y="282422"/>
                    <a:pt x="383381" y="286391"/>
                    <a:pt x="378619" y="28083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4118E54-5D06-F19F-6D11-5B2748DF7075}"/>
              </a:ext>
            </a:extLst>
          </p:cNvPr>
          <p:cNvGrpSpPr/>
          <p:nvPr/>
        </p:nvGrpSpPr>
        <p:grpSpPr>
          <a:xfrm>
            <a:off x="2717868" y="4844173"/>
            <a:ext cx="432677" cy="432677"/>
            <a:chOff x="4826831" y="1485946"/>
            <a:chExt cx="512064" cy="512064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4FF0B2D-A97B-A707-12BC-37BF83631DCB}"/>
                </a:ext>
              </a:extLst>
            </p:cNvPr>
            <p:cNvSpPr/>
            <p:nvPr/>
          </p:nvSpPr>
          <p:spPr>
            <a:xfrm>
              <a:off x="4826831" y="1485946"/>
              <a:ext cx="512064" cy="51206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4859AEF-1B18-CEC3-19CE-DA5D7BD89371}"/>
                </a:ext>
              </a:extLst>
            </p:cNvPr>
            <p:cNvSpPr/>
            <p:nvPr/>
          </p:nvSpPr>
          <p:spPr>
            <a:xfrm>
              <a:off x="4883945" y="1574160"/>
              <a:ext cx="378987" cy="283854"/>
            </a:xfrm>
            <a:custGeom>
              <a:avLst/>
              <a:gdLst>
                <a:gd name="connsiteX0" fmla="*/ 0 w 331627"/>
                <a:gd name="connsiteY0" fmla="*/ 280835 h 285699"/>
                <a:gd name="connsiteX1" fmla="*/ 95250 w 331627"/>
                <a:gd name="connsiteY1" fmla="*/ 199872 h 285699"/>
                <a:gd name="connsiteX2" fmla="*/ 164306 w 331627"/>
                <a:gd name="connsiteY2" fmla="*/ 16516 h 285699"/>
                <a:gd name="connsiteX3" fmla="*/ 216694 w 331627"/>
                <a:gd name="connsiteY3" fmla="*/ 30804 h 285699"/>
                <a:gd name="connsiteX4" fmla="*/ 247650 w 331627"/>
                <a:gd name="connsiteY4" fmla="*/ 211779 h 285699"/>
                <a:gd name="connsiteX5" fmla="*/ 271462 w 331627"/>
                <a:gd name="connsiteY5" fmla="*/ 261785 h 285699"/>
                <a:gd name="connsiteX6" fmla="*/ 309562 w 331627"/>
                <a:gd name="connsiteY6" fmla="*/ 278454 h 285699"/>
                <a:gd name="connsiteX7" fmla="*/ 330994 w 331627"/>
                <a:gd name="connsiteY7" fmla="*/ 285597 h 285699"/>
                <a:gd name="connsiteX8" fmla="*/ 323850 w 331627"/>
                <a:gd name="connsiteY8" fmla="*/ 273691 h 285699"/>
                <a:gd name="connsiteX0" fmla="*/ 0 w 360066"/>
                <a:gd name="connsiteY0" fmla="*/ 280835 h 285699"/>
                <a:gd name="connsiteX1" fmla="*/ 95250 w 360066"/>
                <a:gd name="connsiteY1" fmla="*/ 199872 h 285699"/>
                <a:gd name="connsiteX2" fmla="*/ 164306 w 360066"/>
                <a:gd name="connsiteY2" fmla="*/ 16516 h 285699"/>
                <a:gd name="connsiteX3" fmla="*/ 216694 w 360066"/>
                <a:gd name="connsiteY3" fmla="*/ 30804 h 285699"/>
                <a:gd name="connsiteX4" fmla="*/ 247650 w 360066"/>
                <a:gd name="connsiteY4" fmla="*/ 211779 h 285699"/>
                <a:gd name="connsiteX5" fmla="*/ 271462 w 360066"/>
                <a:gd name="connsiteY5" fmla="*/ 261785 h 285699"/>
                <a:gd name="connsiteX6" fmla="*/ 309562 w 360066"/>
                <a:gd name="connsiteY6" fmla="*/ 278454 h 285699"/>
                <a:gd name="connsiteX7" fmla="*/ 330994 w 360066"/>
                <a:gd name="connsiteY7" fmla="*/ 285597 h 285699"/>
                <a:gd name="connsiteX8" fmla="*/ 359569 w 360066"/>
                <a:gd name="connsiteY8" fmla="*/ 273691 h 285699"/>
                <a:gd name="connsiteX0" fmla="*/ 0 w 360005"/>
                <a:gd name="connsiteY0" fmla="*/ 280835 h 280835"/>
                <a:gd name="connsiteX1" fmla="*/ 95250 w 360005"/>
                <a:gd name="connsiteY1" fmla="*/ 199872 h 280835"/>
                <a:gd name="connsiteX2" fmla="*/ 164306 w 360005"/>
                <a:gd name="connsiteY2" fmla="*/ 16516 h 280835"/>
                <a:gd name="connsiteX3" fmla="*/ 216694 w 360005"/>
                <a:gd name="connsiteY3" fmla="*/ 30804 h 280835"/>
                <a:gd name="connsiteX4" fmla="*/ 247650 w 360005"/>
                <a:gd name="connsiteY4" fmla="*/ 211779 h 280835"/>
                <a:gd name="connsiteX5" fmla="*/ 271462 w 360005"/>
                <a:gd name="connsiteY5" fmla="*/ 261785 h 280835"/>
                <a:gd name="connsiteX6" fmla="*/ 309562 w 360005"/>
                <a:gd name="connsiteY6" fmla="*/ 278454 h 280835"/>
                <a:gd name="connsiteX7" fmla="*/ 326231 w 360005"/>
                <a:gd name="connsiteY7" fmla="*/ 218922 h 280835"/>
                <a:gd name="connsiteX8" fmla="*/ 359569 w 360005"/>
                <a:gd name="connsiteY8" fmla="*/ 273691 h 280835"/>
                <a:gd name="connsiteX0" fmla="*/ 0 w 369444"/>
                <a:gd name="connsiteY0" fmla="*/ 280835 h 280835"/>
                <a:gd name="connsiteX1" fmla="*/ 95250 w 369444"/>
                <a:gd name="connsiteY1" fmla="*/ 199872 h 280835"/>
                <a:gd name="connsiteX2" fmla="*/ 164306 w 369444"/>
                <a:gd name="connsiteY2" fmla="*/ 16516 h 280835"/>
                <a:gd name="connsiteX3" fmla="*/ 216694 w 369444"/>
                <a:gd name="connsiteY3" fmla="*/ 30804 h 280835"/>
                <a:gd name="connsiteX4" fmla="*/ 247650 w 369444"/>
                <a:gd name="connsiteY4" fmla="*/ 211779 h 280835"/>
                <a:gd name="connsiteX5" fmla="*/ 271462 w 369444"/>
                <a:gd name="connsiteY5" fmla="*/ 261785 h 280835"/>
                <a:gd name="connsiteX6" fmla="*/ 309562 w 369444"/>
                <a:gd name="connsiteY6" fmla="*/ 278454 h 280835"/>
                <a:gd name="connsiteX7" fmla="*/ 326231 w 369444"/>
                <a:gd name="connsiteY7" fmla="*/ 218922 h 280835"/>
                <a:gd name="connsiteX8" fmla="*/ 369094 w 369444"/>
                <a:gd name="connsiteY8" fmla="*/ 276072 h 280835"/>
                <a:gd name="connsiteX0" fmla="*/ 0 w 369558"/>
                <a:gd name="connsiteY0" fmla="*/ 280835 h 283389"/>
                <a:gd name="connsiteX1" fmla="*/ 95250 w 369558"/>
                <a:gd name="connsiteY1" fmla="*/ 199872 h 283389"/>
                <a:gd name="connsiteX2" fmla="*/ 164306 w 369558"/>
                <a:gd name="connsiteY2" fmla="*/ 16516 h 283389"/>
                <a:gd name="connsiteX3" fmla="*/ 216694 w 369558"/>
                <a:gd name="connsiteY3" fmla="*/ 30804 h 283389"/>
                <a:gd name="connsiteX4" fmla="*/ 247650 w 369558"/>
                <a:gd name="connsiteY4" fmla="*/ 211779 h 283389"/>
                <a:gd name="connsiteX5" fmla="*/ 271462 w 369558"/>
                <a:gd name="connsiteY5" fmla="*/ 261785 h 283389"/>
                <a:gd name="connsiteX6" fmla="*/ 309562 w 369558"/>
                <a:gd name="connsiteY6" fmla="*/ 278454 h 283389"/>
                <a:gd name="connsiteX7" fmla="*/ 338138 w 369558"/>
                <a:gd name="connsiteY7" fmla="*/ 283216 h 283389"/>
                <a:gd name="connsiteX8" fmla="*/ 369094 w 369558"/>
                <a:gd name="connsiteY8" fmla="*/ 276072 h 283389"/>
                <a:gd name="connsiteX0" fmla="*/ 0 w 378987"/>
                <a:gd name="connsiteY0" fmla="*/ 280835 h 283854"/>
                <a:gd name="connsiteX1" fmla="*/ 95250 w 378987"/>
                <a:gd name="connsiteY1" fmla="*/ 199872 h 283854"/>
                <a:gd name="connsiteX2" fmla="*/ 164306 w 378987"/>
                <a:gd name="connsiteY2" fmla="*/ 16516 h 283854"/>
                <a:gd name="connsiteX3" fmla="*/ 216694 w 378987"/>
                <a:gd name="connsiteY3" fmla="*/ 30804 h 283854"/>
                <a:gd name="connsiteX4" fmla="*/ 247650 w 378987"/>
                <a:gd name="connsiteY4" fmla="*/ 211779 h 283854"/>
                <a:gd name="connsiteX5" fmla="*/ 271462 w 378987"/>
                <a:gd name="connsiteY5" fmla="*/ 261785 h 283854"/>
                <a:gd name="connsiteX6" fmla="*/ 309562 w 378987"/>
                <a:gd name="connsiteY6" fmla="*/ 278454 h 283854"/>
                <a:gd name="connsiteX7" fmla="*/ 338138 w 378987"/>
                <a:gd name="connsiteY7" fmla="*/ 283216 h 283854"/>
                <a:gd name="connsiteX8" fmla="*/ 378619 w 378987"/>
                <a:gd name="connsiteY8" fmla="*/ 280835 h 28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987" h="283854">
                  <a:moveTo>
                    <a:pt x="0" y="280835"/>
                  </a:moveTo>
                  <a:cubicBezTo>
                    <a:pt x="33933" y="262380"/>
                    <a:pt x="67866" y="243925"/>
                    <a:pt x="95250" y="199872"/>
                  </a:cubicBezTo>
                  <a:cubicBezTo>
                    <a:pt x="122634" y="155819"/>
                    <a:pt x="144065" y="44694"/>
                    <a:pt x="164306" y="16516"/>
                  </a:cubicBezTo>
                  <a:cubicBezTo>
                    <a:pt x="184547" y="-11662"/>
                    <a:pt x="202803" y="-1740"/>
                    <a:pt x="216694" y="30804"/>
                  </a:cubicBezTo>
                  <a:cubicBezTo>
                    <a:pt x="230585" y="63348"/>
                    <a:pt x="238522" y="173282"/>
                    <a:pt x="247650" y="211779"/>
                  </a:cubicBezTo>
                  <a:cubicBezTo>
                    <a:pt x="256778" y="250276"/>
                    <a:pt x="261143" y="250672"/>
                    <a:pt x="271462" y="261785"/>
                  </a:cubicBezTo>
                  <a:cubicBezTo>
                    <a:pt x="281781" y="272898"/>
                    <a:pt x="298449" y="274882"/>
                    <a:pt x="309562" y="278454"/>
                  </a:cubicBezTo>
                  <a:cubicBezTo>
                    <a:pt x="320675" y="282026"/>
                    <a:pt x="335757" y="284010"/>
                    <a:pt x="338138" y="283216"/>
                  </a:cubicBezTo>
                  <a:cubicBezTo>
                    <a:pt x="340519" y="282422"/>
                    <a:pt x="383381" y="286391"/>
                    <a:pt x="378619" y="28083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71F4D608-7952-7F95-59CA-E02E7F081CA9}"/>
              </a:ext>
            </a:extLst>
          </p:cNvPr>
          <p:cNvSpPr/>
          <p:nvPr/>
        </p:nvSpPr>
        <p:spPr>
          <a:xfrm>
            <a:off x="4060708" y="517398"/>
            <a:ext cx="432677" cy="43267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DA219C5-809D-A776-ECD2-6A5BA862870D}"/>
              </a:ext>
            </a:extLst>
          </p:cNvPr>
          <p:cNvSpPr/>
          <p:nvPr/>
        </p:nvSpPr>
        <p:spPr>
          <a:xfrm>
            <a:off x="4060708" y="1382753"/>
            <a:ext cx="432677" cy="43267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32BB1C8-D6B0-0698-7584-203DBE8B5F69}"/>
              </a:ext>
            </a:extLst>
          </p:cNvPr>
          <p:cNvSpPr/>
          <p:nvPr/>
        </p:nvSpPr>
        <p:spPr>
          <a:xfrm>
            <a:off x="4060708" y="3113463"/>
            <a:ext cx="432677" cy="43267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D78D6CA-4B7F-5EBF-7E05-3AA6E760CA4A}"/>
              </a:ext>
            </a:extLst>
          </p:cNvPr>
          <p:cNvSpPr/>
          <p:nvPr/>
        </p:nvSpPr>
        <p:spPr>
          <a:xfrm>
            <a:off x="4060708" y="2248108"/>
            <a:ext cx="432677" cy="43267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C2D5B78-CDD3-D742-5BA7-B4F65C4BF653}"/>
              </a:ext>
            </a:extLst>
          </p:cNvPr>
          <p:cNvSpPr/>
          <p:nvPr/>
        </p:nvSpPr>
        <p:spPr>
          <a:xfrm>
            <a:off x="4060708" y="4844173"/>
            <a:ext cx="432677" cy="43267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A392B1E4-7969-3122-F4DD-719EAFC5B1D2}"/>
              </a:ext>
            </a:extLst>
          </p:cNvPr>
          <p:cNvCxnSpPr>
            <a:stCxn id="55" idx="1"/>
            <a:endCxn id="55" idx="7"/>
          </p:cNvCxnSpPr>
          <p:nvPr/>
        </p:nvCxnSpPr>
        <p:spPr>
          <a:xfrm rot="5400000" flipH="1" flipV="1">
            <a:off x="4277046" y="427788"/>
            <a:ext cx="10731" cy="305949"/>
          </a:xfrm>
          <a:prstGeom prst="curvedConnector3">
            <a:avLst>
              <a:gd name="adj1" fmla="val 239047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6B69E2D5-1F3C-523D-3836-4801F59A655A}"/>
              </a:ext>
            </a:extLst>
          </p:cNvPr>
          <p:cNvCxnSpPr>
            <a:stCxn id="56" idx="1"/>
            <a:endCxn id="56" idx="7"/>
          </p:cNvCxnSpPr>
          <p:nvPr/>
        </p:nvCxnSpPr>
        <p:spPr>
          <a:xfrm rot="5400000" flipH="1" flipV="1">
            <a:off x="4277046" y="1293142"/>
            <a:ext cx="10731" cy="305949"/>
          </a:xfrm>
          <a:prstGeom prst="curvedConnector3">
            <a:avLst>
              <a:gd name="adj1" fmla="val 239047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02825462-4C75-F894-5313-0A026F22D61B}"/>
              </a:ext>
            </a:extLst>
          </p:cNvPr>
          <p:cNvCxnSpPr>
            <a:stCxn id="58" idx="1"/>
            <a:endCxn id="58" idx="7"/>
          </p:cNvCxnSpPr>
          <p:nvPr/>
        </p:nvCxnSpPr>
        <p:spPr>
          <a:xfrm rot="5400000" flipH="1" flipV="1">
            <a:off x="4277046" y="2158497"/>
            <a:ext cx="10731" cy="305949"/>
          </a:xfrm>
          <a:prstGeom prst="curvedConnector3">
            <a:avLst>
              <a:gd name="adj1" fmla="val 239047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91F6D849-D61B-D6E0-47A6-60D16A50587D}"/>
              </a:ext>
            </a:extLst>
          </p:cNvPr>
          <p:cNvCxnSpPr>
            <a:stCxn id="57" idx="1"/>
            <a:endCxn id="57" idx="7"/>
          </p:cNvCxnSpPr>
          <p:nvPr/>
        </p:nvCxnSpPr>
        <p:spPr>
          <a:xfrm rot="5400000" flipH="1" flipV="1">
            <a:off x="4277046" y="3023852"/>
            <a:ext cx="10731" cy="305949"/>
          </a:xfrm>
          <a:prstGeom prst="curvedConnector3">
            <a:avLst>
              <a:gd name="adj1" fmla="val 239047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C514DDBC-731A-7BAE-E213-90C9C0E49115}"/>
              </a:ext>
            </a:extLst>
          </p:cNvPr>
          <p:cNvCxnSpPr>
            <a:stCxn id="60" idx="1"/>
            <a:endCxn id="60" idx="7"/>
          </p:cNvCxnSpPr>
          <p:nvPr/>
        </p:nvCxnSpPr>
        <p:spPr>
          <a:xfrm rot="5400000" flipH="1" flipV="1">
            <a:off x="4277046" y="4754562"/>
            <a:ext cx="10731" cy="305949"/>
          </a:xfrm>
          <a:prstGeom prst="curvedConnector3">
            <a:avLst>
              <a:gd name="adj1" fmla="val 239047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E2375155-7932-2D5B-B600-3B4C3E0C1DC3}"/>
              </a:ext>
            </a:extLst>
          </p:cNvPr>
          <p:cNvSpPr/>
          <p:nvPr/>
        </p:nvSpPr>
        <p:spPr>
          <a:xfrm>
            <a:off x="5025451" y="517398"/>
            <a:ext cx="432677" cy="43267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D9C0E1B-D46C-D29F-2DA1-3C1A741AE2E4}"/>
              </a:ext>
            </a:extLst>
          </p:cNvPr>
          <p:cNvSpPr/>
          <p:nvPr/>
        </p:nvSpPr>
        <p:spPr>
          <a:xfrm>
            <a:off x="5025451" y="1382753"/>
            <a:ext cx="432677" cy="43267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2D7A577-C6E5-3615-27DD-5851EC6A43C1}"/>
              </a:ext>
            </a:extLst>
          </p:cNvPr>
          <p:cNvSpPr/>
          <p:nvPr/>
        </p:nvSpPr>
        <p:spPr>
          <a:xfrm>
            <a:off x="5025451" y="3113463"/>
            <a:ext cx="432677" cy="43267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784011E-CF88-80CC-CDCC-4D00FEF43239}"/>
              </a:ext>
            </a:extLst>
          </p:cNvPr>
          <p:cNvSpPr/>
          <p:nvPr/>
        </p:nvSpPr>
        <p:spPr>
          <a:xfrm>
            <a:off x="5025451" y="2248108"/>
            <a:ext cx="432677" cy="43267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8D536B8-D1D4-2850-69FB-5D1A14A07735}"/>
              </a:ext>
            </a:extLst>
          </p:cNvPr>
          <p:cNvSpPr/>
          <p:nvPr/>
        </p:nvSpPr>
        <p:spPr>
          <a:xfrm>
            <a:off x="5025451" y="4844173"/>
            <a:ext cx="432677" cy="43267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/>
          </a:p>
        </p:txBody>
      </p: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4EEE40E5-CDFB-4EC3-5C2E-1C72B81EF52C}"/>
              </a:ext>
            </a:extLst>
          </p:cNvPr>
          <p:cNvCxnSpPr>
            <a:stCxn id="96" idx="1"/>
            <a:endCxn id="96" idx="7"/>
          </p:cNvCxnSpPr>
          <p:nvPr/>
        </p:nvCxnSpPr>
        <p:spPr>
          <a:xfrm rot="5400000" flipH="1" flipV="1">
            <a:off x="5241790" y="427788"/>
            <a:ext cx="10731" cy="305949"/>
          </a:xfrm>
          <a:prstGeom prst="curvedConnector3">
            <a:avLst>
              <a:gd name="adj1" fmla="val 239047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791EE959-F2E9-2087-C316-D0A815AF0D51}"/>
              </a:ext>
            </a:extLst>
          </p:cNvPr>
          <p:cNvCxnSpPr>
            <a:stCxn id="97" idx="1"/>
            <a:endCxn id="97" idx="7"/>
          </p:cNvCxnSpPr>
          <p:nvPr/>
        </p:nvCxnSpPr>
        <p:spPr>
          <a:xfrm rot="5400000" flipH="1" flipV="1">
            <a:off x="5241790" y="1293142"/>
            <a:ext cx="10731" cy="305949"/>
          </a:xfrm>
          <a:prstGeom prst="curvedConnector3">
            <a:avLst>
              <a:gd name="adj1" fmla="val 239047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Curved 103">
            <a:extLst>
              <a:ext uri="{FF2B5EF4-FFF2-40B4-BE49-F238E27FC236}">
                <a16:creationId xmlns:a16="http://schemas.microsoft.com/office/drawing/2014/main" id="{58D3DBF6-6304-AEDD-D9C2-E78F5550D666}"/>
              </a:ext>
            </a:extLst>
          </p:cNvPr>
          <p:cNvCxnSpPr>
            <a:stCxn id="99" idx="1"/>
            <a:endCxn id="99" idx="7"/>
          </p:cNvCxnSpPr>
          <p:nvPr/>
        </p:nvCxnSpPr>
        <p:spPr>
          <a:xfrm rot="5400000" flipH="1" flipV="1">
            <a:off x="5241790" y="2158497"/>
            <a:ext cx="10731" cy="305949"/>
          </a:xfrm>
          <a:prstGeom prst="curvedConnector3">
            <a:avLst>
              <a:gd name="adj1" fmla="val 239047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9ADAE692-8BEC-74B7-808F-112302447A02}"/>
              </a:ext>
            </a:extLst>
          </p:cNvPr>
          <p:cNvCxnSpPr>
            <a:stCxn id="98" idx="1"/>
            <a:endCxn id="98" idx="7"/>
          </p:cNvCxnSpPr>
          <p:nvPr/>
        </p:nvCxnSpPr>
        <p:spPr>
          <a:xfrm rot="5400000" flipH="1" flipV="1">
            <a:off x="5241790" y="3023852"/>
            <a:ext cx="10731" cy="305949"/>
          </a:xfrm>
          <a:prstGeom prst="curvedConnector3">
            <a:avLst>
              <a:gd name="adj1" fmla="val 239047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D1039ED2-0855-91CB-548F-759C1E02CEF6}"/>
              </a:ext>
            </a:extLst>
          </p:cNvPr>
          <p:cNvCxnSpPr>
            <a:stCxn id="101" idx="1"/>
            <a:endCxn id="101" idx="7"/>
          </p:cNvCxnSpPr>
          <p:nvPr/>
        </p:nvCxnSpPr>
        <p:spPr>
          <a:xfrm rot="5400000" flipH="1" flipV="1">
            <a:off x="5241790" y="4754562"/>
            <a:ext cx="10731" cy="305949"/>
          </a:xfrm>
          <a:prstGeom prst="curvedConnector3">
            <a:avLst>
              <a:gd name="adj1" fmla="val 239047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CBCF5450-3F97-0FDD-6BAB-7DD4CCE07783}"/>
              </a:ext>
            </a:extLst>
          </p:cNvPr>
          <p:cNvGrpSpPr/>
          <p:nvPr/>
        </p:nvGrpSpPr>
        <p:grpSpPr>
          <a:xfrm>
            <a:off x="9735184" y="950075"/>
            <a:ext cx="432677" cy="3894097"/>
            <a:chOff x="10830933" y="1124712"/>
            <a:chExt cx="512064" cy="4608576"/>
          </a:xfrm>
        </p:grpSpPr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D14BBE06-041D-1A1D-BA4E-B936337E0570}"/>
                </a:ext>
              </a:extLst>
            </p:cNvPr>
            <p:cNvSpPr/>
            <p:nvPr/>
          </p:nvSpPr>
          <p:spPr>
            <a:xfrm>
              <a:off x="10830933" y="1124712"/>
              <a:ext cx="512064" cy="51206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B4C986F8-CD99-346F-315D-B793AEC48B66}"/>
                </a:ext>
              </a:extLst>
            </p:cNvPr>
            <p:cNvSpPr/>
            <p:nvPr/>
          </p:nvSpPr>
          <p:spPr>
            <a:xfrm>
              <a:off x="10830933" y="2148840"/>
              <a:ext cx="512064" cy="51206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0B0D28FA-FF07-871E-87D7-07215113996D}"/>
                </a:ext>
              </a:extLst>
            </p:cNvPr>
            <p:cNvSpPr/>
            <p:nvPr/>
          </p:nvSpPr>
          <p:spPr>
            <a:xfrm>
              <a:off x="10830933" y="4197096"/>
              <a:ext cx="512064" cy="51206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8559A736-907A-211A-39D7-C43CA45F8301}"/>
                </a:ext>
              </a:extLst>
            </p:cNvPr>
            <p:cNvSpPr/>
            <p:nvPr/>
          </p:nvSpPr>
          <p:spPr>
            <a:xfrm>
              <a:off x="10830933" y="3172968"/>
              <a:ext cx="512064" cy="51206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8091405D-EAF5-BE82-08CB-03DEA2AB32AA}"/>
                </a:ext>
              </a:extLst>
            </p:cNvPr>
            <p:cNvSpPr/>
            <p:nvPr/>
          </p:nvSpPr>
          <p:spPr>
            <a:xfrm>
              <a:off x="10830933" y="5221224"/>
              <a:ext cx="512064" cy="512064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/>
            </a:p>
          </p:txBody>
        </p: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EBBC4686-396D-6A0E-90E1-5770FC19F1DA}"/>
              </a:ext>
            </a:extLst>
          </p:cNvPr>
          <p:cNvSpPr txBox="1"/>
          <p:nvPr/>
        </p:nvSpPr>
        <p:spPr>
          <a:xfrm rot="5400000">
            <a:off x="2726698" y="4055297"/>
            <a:ext cx="400501" cy="311896"/>
          </a:xfrm>
          <a:prstGeom prst="rect">
            <a:avLst/>
          </a:prstGeom>
          <a:noFill/>
        </p:spPr>
        <p:txBody>
          <a:bodyPr wrap="square" lIns="0" tIns="0" rIns="0" bIns="126000" rtlCol="0" anchor="ctr" anchorCtr="0">
            <a:spAutoFit/>
          </a:bodyPr>
          <a:lstStyle/>
          <a:p>
            <a:r>
              <a:rPr lang="en-US" sz="1200" b="1"/>
              <a:t>.   .   .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3938B557-2852-486C-4BD4-E419C092A909}"/>
              </a:ext>
            </a:extLst>
          </p:cNvPr>
          <p:cNvSpPr txBox="1"/>
          <p:nvPr/>
        </p:nvSpPr>
        <p:spPr>
          <a:xfrm rot="5400000">
            <a:off x="4076796" y="4039209"/>
            <a:ext cx="400501" cy="311896"/>
          </a:xfrm>
          <a:prstGeom prst="rect">
            <a:avLst/>
          </a:prstGeom>
          <a:noFill/>
        </p:spPr>
        <p:txBody>
          <a:bodyPr wrap="square" lIns="0" tIns="0" rIns="0" bIns="126000" rtlCol="0" anchor="ctr" anchorCtr="0">
            <a:spAutoFit/>
          </a:bodyPr>
          <a:lstStyle/>
          <a:p>
            <a:r>
              <a:rPr lang="en-US" sz="1200" b="1"/>
              <a:t>.   .   .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5E2EE4C-F8E4-38AA-9DB9-55A0DF12A5AB}"/>
              </a:ext>
            </a:extLst>
          </p:cNvPr>
          <p:cNvSpPr txBox="1"/>
          <p:nvPr/>
        </p:nvSpPr>
        <p:spPr>
          <a:xfrm rot="5400000">
            <a:off x="5046905" y="4039209"/>
            <a:ext cx="400501" cy="311896"/>
          </a:xfrm>
          <a:prstGeom prst="rect">
            <a:avLst/>
          </a:prstGeom>
          <a:noFill/>
        </p:spPr>
        <p:txBody>
          <a:bodyPr wrap="square" lIns="0" tIns="0" rIns="0" bIns="126000" rtlCol="0" anchor="ctr" anchorCtr="0">
            <a:spAutoFit/>
          </a:bodyPr>
          <a:lstStyle/>
          <a:p>
            <a:r>
              <a:rPr lang="en-US" sz="1200" b="1"/>
              <a:t>.   .   .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650A9F95-EF33-CC2B-0874-E48CDFD5B6E2}"/>
              </a:ext>
            </a:extLst>
          </p:cNvPr>
          <p:cNvCxnSpPr>
            <a:stCxn id="4" idx="6"/>
            <a:endCxn id="9" idx="2"/>
          </p:cNvCxnSpPr>
          <p:nvPr/>
        </p:nvCxnSpPr>
        <p:spPr>
          <a:xfrm flipV="1">
            <a:off x="1807706" y="733737"/>
            <a:ext cx="910162" cy="432677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44840279-3F70-8A22-AA45-C4F95E1B64D9}"/>
              </a:ext>
            </a:extLst>
          </p:cNvPr>
          <p:cNvCxnSpPr>
            <a:stCxn id="4" idx="6"/>
            <a:endCxn id="17" idx="2"/>
          </p:cNvCxnSpPr>
          <p:nvPr/>
        </p:nvCxnSpPr>
        <p:spPr>
          <a:xfrm>
            <a:off x="1807706" y="1166414"/>
            <a:ext cx="910162" cy="432677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D8CEE2A2-B568-490F-96AB-CF448C7EA2D1}"/>
              </a:ext>
            </a:extLst>
          </p:cNvPr>
          <p:cNvCxnSpPr>
            <a:stCxn id="4" idx="6"/>
            <a:endCxn id="20" idx="2"/>
          </p:cNvCxnSpPr>
          <p:nvPr/>
        </p:nvCxnSpPr>
        <p:spPr>
          <a:xfrm>
            <a:off x="1807706" y="1166414"/>
            <a:ext cx="910162" cy="1298032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4694BFF9-EC18-BA06-4100-F2AE13B1DEA0}"/>
              </a:ext>
            </a:extLst>
          </p:cNvPr>
          <p:cNvCxnSpPr>
            <a:stCxn id="4" idx="6"/>
            <a:endCxn id="44" idx="2"/>
          </p:cNvCxnSpPr>
          <p:nvPr/>
        </p:nvCxnSpPr>
        <p:spPr>
          <a:xfrm>
            <a:off x="1807706" y="1166414"/>
            <a:ext cx="910162" cy="2163387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17C3E979-7591-8D83-1560-38605E4FE257}"/>
              </a:ext>
            </a:extLst>
          </p:cNvPr>
          <p:cNvCxnSpPr>
            <a:stCxn id="4" idx="6"/>
            <a:endCxn id="50" idx="2"/>
          </p:cNvCxnSpPr>
          <p:nvPr/>
        </p:nvCxnSpPr>
        <p:spPr>
          <a:xfrm>
            <a:off x="1807706" y="1166414"/>
            <a:ext cx="910162" cy="3894097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8A1BD55D-1475-196F-3C5E-37E2829A135F}"/>
              </a:ext>
            </a:extLst>
          </p:cNvPr>
          <p:cNvCxnSpPr>
            <a:stCxn id="5" idx="6"/>
            <a:endCxn id="9" idx="2"/>
          </p:cNvCxnSpPr>
          <p:nvPr/>
        </p:nvCxnSpPr>
        <p:spPr>
          <a:xfrm flipV="1">
            <a:off x="1807706" y="733737"/>
            <a:ext cx="910162" cy="1298032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255BED41-A3B8-5B49-1320-A0063CB02323}"/>
              </a:ext>
            </a:extLst>
          </p:cNvPr>
          <p:cNvCxnSpPr>
            <a:stCxn id="5" idx="6"/>
            <a:endCxn id="17" idx="2"/>
          </p:cNvCxnSpPr>
          <p:nvPr/>
        </p:nvCxnSpPr>
        <p:spPr>
          <a:xfrm flipV="1">
            <a:off x="1807706" y="1599092"/>
            <a:ext cx="910162" cy="432677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883369E-4A4A-8FCF-4447-CAC1D9E42459}"/>
              </a:ext>
            </a:extLst>
          </p:cNvPr>
          <p:cNvCxnSpPr>
            <a:stCxn id="5" idx="6"/>
            <a:endCxn id="20" idx="2"/>
          </p:cNvCxnSpPr>
          <p:nvPr/>
        </p:nvCxnSpPr>
        <p:spPr>
          <a:xfrm>
            <a:off x="1807706" y="2031769"/>
            <a:ext cx="910162" cy="432677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80D1EB24-6919-B94E-C488-168FDCC2E6B8}"/>
              </a:ext>
            </a:extLst>
          </p:cNvPr>
          <p:cNvCxnSpPr>
            <a:stCxn id="5" idx="6"/>
            <a:endCxn id="44" idx="2"/>
          </p:cNvCxnSpPr>
          <p:nvPr/>
        </p:nvCxnSpPr>
        <p:spPr>
          <a:xfrm>
            <a:off x="1807706" y="2031769"/>
            <a:ext cx="910162" cy="1298032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0435B45-8C13-3AC8-EAF6-E0752C171131}"/>
              </a:ext>
            </a:extLst>
          </p:cNvPr>
          <p:cNvCxnSpPr>
            <a:stCxn id="5" idx="6"/>
            <a:endCxn id="50" idx="2"/>
          </p:cNvCxnSpPr>
          <p:nvPr/>
        </p:nvCxnSpPr>
        <p:spPr>
          <a:xfrm>
            <a:off x="1807706" y="2031769"/>
            <a:ext cx="910162" cy="3028742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7C2CEC3E-28CD-31AB-7E16-CF2A8E5B8B19}"/>
              </a:ext>
            </a:extLst>
          </p:cNvPr>
          <p:cNvCxnSpPr>
            <a:stCxn id="31" idx="6"/>
            <a:endCxn id="9" idx="2"/>
          </p:cNvCxnSpPr>
          <p:nvPr/>
        </p:nvCxnSpPr>
        <p:spPr>
          <a:xfrm flipV="1">
            <a:off x="1807706" y="733737"/>
            <a:ext cx="910162" cy="2163387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6FD69E46-9BCA-C520-D262-FC45C955C238}"/>
              </a:ext>
            </a:extLst>
          </p:cNvPr>
          <p:cNvCxnSpPr>
            <a:stCxn id="31" idx="6"/>
            <a:endCxn id="20" idx="2"/>
          </p:cNvCxnSpPr>
          <p:nvPr/>
        </p:nvCxnSpPr>
        <p:spPr>
          <a:xfrm flipV="1">
            <a:off x="1807706" y="2464447"/>
            <a:ext cx="910162" cy="432677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BBAEFA34-A756-591E-7B64-F675ABDAE273}"/>
              </a:ext>
            </a:extLst>
          </p:cNvPr>
          <p:cNvCxnSpPr>
            <a:stCxn id="31" idx="6"/>
            <a:endCxn id="44" idx="2"/>
          </p:cNvCxnSpPr>
          <p:nvPr/>
        </p:nvCxnSpPr>
        <p:spPr>
          <a:xfrm>
            <a:off x="1807706" y="2897124"/>
            <a:ext cx="910162" cy="432677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65EDC1C6-0E44-BEF2-A979-6C47F33D2A80}"/>
              </a:ext>
            </a:extLst>
          </p:cNvPr>
          <p:cNvCxnSpPr>
            <a:stCxn id="31" idx="6"/>
            <a:endCxn id="50" idx="2"/>
          </p:cNvCxnSpPr>
          <p:nvPr/>
        </p:nvCxnSpPr>
        <p:spPr>
          <a:xfrm>
            <a:off x="1807706" y="2897124"/>
            <a:ext cx="910162" cy="2163387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52EE596B-AD34-95C7-1D6D-3F8D77B9EF0C}"/>
              </a:ext>
            </a:extLst>
          </p:cNvPr>
          <p:cNvCxnSpPr>
            <a:stCxn id="32" idx="6"/>
            <a:endCxn id="9" idx="2"/>
          </p:cNvCxnSpPr>
          <p:nvPr/>
        </p:nvCxnSpPr>
        <p:spPr>
          <a:xfrm flipV="1">
            <a:off x="1807706" y="733737"/>
            <a:ext cx="910162" cy="3894097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A83AD557-A035-D1AF-0867-82E650B3886B}"/>
              </a:ext>
            </a:extLst>
          </p:cNvPr>
          <p:cNvCxnSpPr>
            <a:stCxn id="32" idx="6"/>
            <a:endCxn id="17" idx="2"/>
          </p:cNvCxnSpPr>
          <p:nvPr/>
        </p:nvCxnSpPr>
        <p:spPr>
          <a:xfrm flipV="1">
            <a:off x="1807706" y="1599092"/>
            <a:ext cx="910162" cy="3028742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32BBD216-2394-D15F-28B7-39252DA90CFC}"/>
              </a:ext>
            </a:extLst>
          </p:cNvPr>
          <p:cNvCxnSpPr>
            <a:stCxn id="32" idx="6"/>
            <a:endCxn id="20" idx="2"/>
          </p:cNvCxnSpPr>
          <p:nvPr/>
        </p:nvCxnSpPr>
        <p:spPr>
          <a:xfrm flipV="1">
            <a:off x="1807706" y="2464447"/>
            <a:ext cx="910162" cy="2163387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B72A0A16-B1F9-3088-A83A-A15E94839392}"/>
              </a:ext>
            </a:extLst>
          </p:cNvPr>
          <p:cNvCxnSpPr>
            <a:stCxn id="32" idx="6"/>
            <a:endCxn id="44" idx="2"/>
          </p:cNvCxnSpPr>
          <p:nvPr/>
        </p:nvCxnSpPr>
        <p:spPr>
          <a:xfrm flipV="1">
            <a:off x="1807706" y="3329801"/>
            <a:ext cx="910162" cy="1298032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C19DBE30-5FF7-2471-BA33-3B2BA67A26BA}"/>
              </a:ext>
            </a:extLst>
          </p:cNvPr>
          <p:cNvCxnSpPr>
            <a:stCxn id="32" idx="6"/>
            <a:endCxn id="50" idx="2"/>
          </p:cNvCxnSpPr>
          <p:nvPr/>
        </p:nvCxnSpPr>
        <p:spPr>
          <a:xfrm>
            <a:off x="1807706" y="4627834"/>
            <a:ext cx="910162" cy="432677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7E66B843-9056-723F-026E-0099CDE7296C}"/>
              </a:ext>
            </a:extLst>
          </p:cNvPr>
          <p:cNvCxnSpPr>
            <a:stCxn id="9" idx="6"/>
            <a:endCxn id="55" idx="2"/>
          </p:cNvCxnSpPr>
          <p:nvPr/>
        </p:nvCxnSpPr>
        <p:spPr>
          <a:xfrm>
            <a:off x="3150546" y="733737"/>
            <a:ext cx="910162" cy="0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78241E62-EDB2-D494-EEB9-062C575F2841}"/>
              </a:ext>
            </a:extLst>
          </p:cNvPr>
          <p:cNvCxnSpPr>
            <a:stCxn id="9" idx="6"/>
            <a:endCxn id="56" idx="2"/>
          </p:cNvCxnSpPr>
          <p:nvPr/>
        </p:nvCxnSpPr>
        <p:spPr>
          <a:xfrm>
            <a:off x="3150546" y="733737"/>
            <a:ext cx="910162" cy="865355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3D2A15D0-48C1-49C1-086A-6FFA6EA93B8E}"/>
              </a:ext>
            </a:extLst>
          </p:cNvPr>
          <p:cNvCxnSpPr>
            <a:stCxn id="9" idx="6"/>
            <a:endCxn id="58" idx="2"/>
          </p:cNvCxnSpPr>
          <p:nvPr/>
        </p:nvCxnSpPr>
        <p:spPr>
          <a:xfrm>
            <a:off x="3150546" y="733737"/>
            <a:ext cx="910162" cy="1730710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6B8892A0-C81D-B120-B554-77EF38EA2519}"/>
              </a:ext>
            </a:extLst>
          </p:cNvPr>
          <p:cNvCxnSpPr>
            <a:stCxn id="9" idx="6"/>
            <a:endCxn id="57" idx="2"/>
          </p:cNvCxnSpPr>
          <p:nvPr/>
        </p:nvCxnSpPr>
        <p:spPr>
          <a:xfrm>
            <a:off x="3150546" y="733737"/>
            <a:ext cx="910162" cy="2596065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E00BFEBD-6EF3-9762-C205-33A645DF02FF}"/>
              </a:ext>
            </a:extLst>
          </p:cNvPr>
          <p:cNvCxnSpPr>
            <a:stCxn id="9" idx="6"/>
            <a:endCxn id="60" idx="2"/>
          </p:cNvCxnSpPr>
          <p:nvPr/>
        </p:nvCxnSpPr>
        <p:spPr>
          <a:xfrm>
            <a:off x="3150546" y="733737"/>
            <a:ext cx="910162" cy="4326775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0E2F147B-038B-CFBB-43A8-1F58974C441D}"/>
              </a:ext>
            </a:extLst>
          </p:cNvPr>
          <p:cNvCxnSpPr>
            <a:stCxn id="17" idx="6"/>
            <a:endCxn id="55" idx="2"/>
          </p:cNvCxnSpPr>
          <p:nvPr/>
        </p:nvCxnSpPr>
        <p:spPr>
          <a:xfrm flipV="1">
            <a:off x="3150546" y="733737"/>
            <a:ext cx="910162" cy="865355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A0C28A09-FAD3-AB70-A16D-605F1DEF21FD}"/>
              </a:ext>
            </a:extLst>
          </p:cNvPr>
          <p:cNvCxnSpPr>
            <a:stCxn id="17" idx="6"/>
            <a:endCxn id="56" idx="2"/>
          </p:cNvCxnSpPr>
          <p:nvPr/>
        </p:nvCxnSpPr>
        <p:spPr>
          <a:xfrm>
            <a:off x="3150546" y="1599092"/>
            <a:ext cx="910162" cy="0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D4612CC3-6D01-7356-D769-EC76DD1488C2}"/>
              </a:ext>
            </a:extLst>
          </p:cNvPr>
          <p:cNvCxnSpPr>
            <a:stCxn id="17" idx="6"/>
            <a:endCxn id="58" idx="2"/>
          </p:cNvCxnSpPr>
          <p:nvPr/>
        </p:nvCxnSpPr>
        <p:spPr>
          <a:xfrm>
            <a:off x="3150546" y="1599092"/>
            <a:ext cx="910162" cy="865355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12FBA892-A515-7878-1AED-34B202F9ECE7}"/>
              </a:ext>
            </a:extLst>
          </p:cNvPr>
          <p:cNvCxnSpPr>
            <a:stCxn id="17" idx="6"/>
            <a:endCxn id="57" idx="2"/>
          </p:cNvCxnSpPr>
          <p:nvPr/>
        </p:nvCxnSpPr>
        <p:spPr>
          <a:xfrm>
            <a:off x="3150546" y="1599092"/>
            <a:ext cx="910162" cy="1730710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ECCAA335-E7FB-D462-DBC2-8E5F46686D2E}"/>
              </a:ext>
            </a:extLst>
          </p:cNvPr>
          <p:cNvCxnSpPr>
            <a:stCxn id="17" idx="6"/>
            <a:endCxn id="60" idx="2"/>
          </p:cNvCxnSpPr>
          <p:nvPr/>
        </p:nvCxnSpPr>
        <p:spPr>
          <a:xfrm>
            <a:off x="3150546" y="1599092"/>
            <a:ext cx="910162" cy="3461420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9DC80D32-312B-F4F2-41FD-9CB64A4E86E6}"/>
              </a:ext>
            </a:extLst>
          </p:cNvPr>
          <p:cNvCxnSpPr>
            <a:stCxn id="20" idx="6"/>
            <a:endCxn id="55" idx="2"/>
          </p:cNvCxnSpPr>
          <p:nvPr/>
        </p:nvCxnSpPr>
        <p:spPr>
          <a:xfrm flipV="1">
            <a:off x="3150546" y="733737"/>
            <a:ext cx="910162" cy="1730710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884B54CC-3BB0-960B-5616-B082DAB7BE3A}"/>
              </a:ext>
            </a:extLst>
          </p:cNvPr>
          <p:cNvCxnSpPr>
            <a:stCxn id="20" idx="6"/>
            <a:endCxn id="56" idx="2"/>
          </p:cNvCxnSpPr>
          <p:nvPr/>
        </p:nvCxnSpPr>
        <p:spPr>
          <a:xfrm flipV="1">
            <a:off x="3150546" y="1599092"/>
            <a:ext cx="910162" cy="865355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0755FEE1-31E5-E518-5AF1-42B3FA0D5846}"/>
              </a:ext>
            </a:extLst>
          </p:cNvPr>
          <p:cNvCxnSpPr>
            <a:stCxn id="20" idx="6"/>
            <a:endCxn id="58" idx="2"/>
          </p:cNvCxnSpPr>
          <p:nvPr/>
        </p:nvCxnSpPr>
        <p:spPr>
          <a:xfrm>
            <a:off x="3150546" y="2464447"/>
            <a:ext cx="910162" cy="0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B28AAA5D-CDC2-796C-5FDD-67BFB0022D70}"/>
              </a:ext>
            </a:extLst>
          </p:cNvPr>
          <p:cNvCxnSpPr>
            <a:stCxn id="20" idx="6"/>
            <a:endCxn id="57" idx="2"/>
          </p:cNvCxnSpPr>
          <p:nvPr/>
        </p:nvCxnSpPr>
        <p:spPr>
          <a:xfrm>
            <a:off x="3150546" y="2464447"/>
            <a:ext cx="910162" cy="865355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002DD5B7-2B45-5A9D-5260-176C7A6CC836}"/>
              </a:ext>
            </a:extLst>
          </p:cNvPr>
          <p:cNvCxnSpPr>
            <a:stCxn id="20" idx="6"/>
            <a:endCxn id="60" idx="2"/>
          </p:cNvCxnSpPr>
          <p:nvPr/>
        </p:nvCxnSpPr>
        <p:spPr>
          <a:xfrm>
            <a:off x="3150546" y="2464447"/>
            <a:ext cx="910162" cy="2596065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4669A94B-BC84-937A-F0B8-02C97F66E303}"/>
              </a:ext>
            </a:extLst>
          </p:cNvPr>
          <p:cNvCxnSpPr>
            <a:stCxn id="44" idx="6"/>
            <a:endCxn id="55" idx="2"/>
          </p:cNvCxnSpPr>
          <p:nvPr/>
        </p:nvCxnSpPr>
        <p:spPr>
          <a:xfrm flipV="1">
            <a:off x="3150546" y="733737"/>
            <a:ext cx="910162" cy="2596065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447CB2BC-D3C7-6E09-90A5-AA75AB534884}"/>
              </a:ext>
            </a:extLst>
          </p:cNvPr>
          <p:cNvCxnSpPr>
            <a:stCxn id="44" idx="6"/>
            <a:endCxn id="56" idx="2"/>
          </p:cNvCxnSpPr>
          <p:nvPr/>
        </p:nvCxnSpPr>
        <p:spPr>
          <a:xfrm flipV="1">
            <a:off x="3150546" y="1599092"/>
            <a:ext cx="910162" cy="1730710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A0B9E9CA-FEB3-0787-2D7E-5BE1F49DC242}"/>
              </a:ext>
            </a:extLst>
          </p:cNvPr>
          <p:cNvCxnSpPr>
            <a:stCxn id="44" idx="6"/>
            <a:endCxn id="58" idx="2"/>
          </p:cNvCxnSpPr>
          <p:nvPr/>
        </p:nvCxnSpPr>
        <p:spPr>
          <a:xfrm flipV="1">
            <a:off x="3150546" y="2464447"/>
            <a:ext cx="910162" cy="865355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FF53CBA2-08EA-7752-8459-63657B5FB9BF}"/>
              </a:ext>
            </a:extLst>
          </p:cNvPr>
          <p:cNvCxnSpPr>
            <a:stCxn id="44" idx="6"/>
            <a:endCxn id="57" idx="2"/>
          </p:cNvCxnSpPr>
          <p:nvPr/>
        </p:nvCxnSpPr>
        <p:spPr>
          <a:xfrm>
            <a:off x="3150546" y="3329801"/>
            <a:ext cx="910162" cy="0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897A66DC-202C-6ED0-8C20-2FFE6F0EED44}"/>
              </a:ext>
            </a:extLst>
          </p:cNvPr>
          <p:cNvCxnSpPr>
            <a:stCxn id="44" idx="6"/>
            <a:endCxn id="60" idx="2"/>
          </p:cNvCxnSpPr>
          <p:nvPr/>
        </p:nvCxnSpPr>
        <p:spPr>
          <a:xfrm>
            <a:off x="3150546" y="3329801"/>
            <a:ext cx="910162" cy="1730710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33D7F1E2-B180-2B1D-080F-C81614766DC7}"/>
              </a:ext>
            </a:extLst>
          </p:cNvPr>
          <p:cNvCxnSpPr>
            <a:stCxn id="50" idx="6"/>
            <a:endCxn id="55" idx="2"/>
          </p:cNvCxnSpPr>
          <p:nvPr/>
        </p:nvCxnSpPr>
        <p:spPr>
          <a:xfrm flipV="1">
            <a:off x="3150546" y="733737"/>
            <a:ext cx="910162" cy="4326775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2AA415C9-18D1-F457-F89A-8D8A78DF74C3}"/>
              </a:ext>
            </a:extLst>
          </p:cNvPr>
          <p:cNvCxnSpPr>
            <a:stCxn id="50" idx="6"/>
            <a:endCxn id="56" idx="2"/>
          </p:cNvCxnSpPr>
          <p:nvPr/>
        </p:nvCxnSpPr>
        <p:spPr>
          <a:xfrm flipV="1">
            <a:off x="3150546" y="1599092"/>
            <a:ext cx="910162" cy="3461420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C1E79626-D383-BD6F-8496-BFA99FE89572}"/>
              </a:ext>
            </a:extLst>
          </p:cNvPr>
          <p:cNvCxnSpPr>
            <a:stCxn id="50" idx="6"/>
            <a:endCxn id="57" idx="2"/>
          </p:cNvCxnSpPr>
          <p:nvPr/>
        </p:nvCxnSpPr>
        <p:spPr>
          <a:xfrm flipV="1">
            <a:off x="3150546" y="3329801"/>
            <a:ext cx="910162" cy="1730710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AAF4FC07-2A7E-1936-50A7-AC528AE545F1}"/>
              </a:ext>
            </a:extLst>
          </p:cNvPr>
          <p:cNvCxnSpPr>
            <a:stCxn id="50" idx="6"/>
            <a:endCxn id="58" idx="2"/>
          </p:cNvCxnSpPr>
          <p:nvPr/>
        </p:nvCxnSpPr>
        <p:spPr>
          <a:xfrm flipV="1">
            <a:off x="3150546" y="2464447"/>
            <a:ext cx="910162" cy="2596065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E8F1115F-2B32-01A8-BC3D-44AD233801C8}"/>
              </a:ext>
            </a:extLst>
          </p:cNvPr>
          <p:cNvCxnSpPr>
            <a:stCxn id="50" idx="6"/>
            <a:endCxn id="60" idx="2"/>
          </p:cNvCxnSpPr>
          <p:nvPr/>
        </p:nvCxnSpPr>
        <p:spPr>
          <a:xfrm>
            <a:off x="3150546" y="5060511"/>
            <a:ext cx="910162" cy="0"/>
          </a:xfrm>
          <a:prstGeom prst="straightConnector1">
            <a:avLst/>
          </a:prstGeom>
          <a:ln w="12700">
            <a:tailEnd type="triangle" w="sm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DE1AACF9-525E-088E-599B-921EAF4A56B4}"/>
              </a:ext>
            </a:extLst>
          </p:cNvPr>
          <p:cNvCxnSpPr>
            <a:stCxn id="55" idx="6"/>
            <a:endCxn id="96" idx="2"/>
          </p:cNvCxnSpPr>
          <p:nvPr/>
        </p:nvCxnSpPr>
        <p:spPr>
          <a:xfrm>
            <a:off x="4493385" y="733737"/>
            <a:ext cx="532066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9D79CC00-EC72-58E4-3669-15C57A419ECF}"/>
              </a:ext>
            </a:extLst>
          </p:cNvPr>
          <p:cNvCxnSpPr>
            <a:stCxn id="55" idx="6"/>
            <a:endCxn id="97" idx="2"/>
          </p:cNvCxnSpPr>
          <p:nvPr/>
        </p:nvCxnSpPr>
        <p:spPr>
          <a:xfrm>
            <a:off x="4493385" y="733737"/>
            <a:ext cx="532066" cy="86535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44C60F7D-35D3-4C3C-EAFA-25D1E295B8D8}"/>
              </a:ext>
            </a:extLst>
          </p:cNvPr>
          <p:cNvCxnSpPr>
            <a:stCxn id="55" idx="6"/>
            <a:endCxn id="99" idx="2"/>
          </p:cNvCxnSpPr>
          <p:nvPr/>
        </p:nvCxnSpPr>
        <p:spPr>
          <a:xfrm>
            <a:off x="4493385" y="733737"/>
            <a:ext cx="532066" cy="173071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F07C1EEF-5B83-F476-9996-F52F5E6AA4B1}"/>
              </a:ext>
            </a:extLst>
          </p:cNvPr>
          <p:cNvCxnSpPr>
            <a:stCxn id="55" idx="6"/>
            <a:endCxn id="98" idx="2"/>
          </p:cNvCxnSpPr>
          <p:nvPr/>
        </p:nvCxnSpPr>
        <p:spPr>
          <a:xfrm>
            <a:off x="4493385" y="733737"/>
            <a:ext cx="532066" cy="259606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E6E32098-58A6-E7C7-5D90-BE6B1D73B935}"/>
              </a:ext>
            </a:extLst>
          </p:cNvPr>
          <p:cNvCxnSpPr>
            <a:stCxn id="55" idx="6"/>
            <a:endCxn id="101" idx="2"/>
          </p:cNvCxnSpPr>
          <p:nvPr/>
        </p:nvCxnSpPr>
        <p:spPr>
          <a:xfrm>
            <a:off x="4493385" y="733737"/>
            <a:ext cx="532066" cy="43267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DFB462CD-B589-A2A7-5AE6-55B69C5F4893}"/>
              </a:ext>
            </a:extLst>
          </p:cNvPr>
          <p:cNvCxnSpPr>
            <a:stCxn id="56" idx="6"/>
            <a:endCxn id="96" idx="2"/>
          </p:cNvCxnSpPr>
          <p:nvPr/>
        </p:nvCxnSpPr>
        <p:spPr>
          <a:xfrm flipV="1">
            <a:off x="4493385" y="733737"/>
            <a:ext cx="532066" cy="86535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E9994664-D202-16F5-6D2F-8C855A86B761}"/>
              </a:ext>
            </a:extLst>
          </p:cNvPr>
          <p:cNvCxnSpPr>
            <a:stCxn id="56" idx="6"/>
            <a:endCxn id="97" idx="2"/>
          </p:cNvCxnSpPr>
          <p:nvPr/>
        </p:nvCxnSpPr>
        <p:spPr>
          <a:xfrm>
            <a:off x="4493385" y="1599092"/>
            <a:ext cx="532066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6C83E579-ECCA-8BAF-DD2A-8929136BAF81}"/>
              </a:ext>
            </a:extLst>
          </p:cNvPr>
          <p:cNvCxnSpPr>
            <a:stCxn id="56" idx="6"/>
            <a:endCxn id="99" idx="2"/>
          </p:cNvCxnSpPr>
          <p:nvPr/>
        </p:nvCxnSpPr>
        <p:spPr>
          <a:xfrm>
            <a:off x="4493385" y="1599092"/>
            <a:ext cx="532066" cy="86535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7BD4491D-0716-B976-D29B-B92BBE5A5574}"/>
              </a:ext>
            </a:extLst>
          </p:cNvPr>
          <p:cNvCxnSpPr>
            <a:stCxn id="56" idx="6"/>
            <a:endCxn id="98" idx="2"/>
          </p:cNvCxnSpPr>
          <p:nvPr/>
        </p:nvCxnSpPr>
        <p:spPr>
          <a:xfrm>
            <a:off x="4493385" y="1599092"/>
            <a:ext cx="532066" cy="173071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34CC2971-024A-474A-1AA3-324C052AC4FA}"/>
              </a:ext>
            </a:extLst>
          </p:cNvPr>
          <p:cNvCxnSpPr>
            <a:stCxn id="56" idx="6"/>
            <a:endCxn id="101" idx="2"/>
          </p:cNvCxnSpPr>
          <p:nvPr/>
        </p:nvCxnSpPr>
        <p:spPr>
          <a:xfrm>
            <a:off x="4493385" y="1599092"/>
            <a:ext cx="532066" cy="346142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72550D25-D3FF-49F4-F5B8-9D7D3D6CD839}"/>
              </a:ext>
            </a:extLst>
          </p:cNvPr>
          <p:cNvCxnSpPr>
            <a:stCxn id="58" idx="6"/>
            <a:endCxn id="96" idx="2"/>
          </p:cNvCxnSpPr>
          <p:nvPr/>
        </p:nvCxnSpPr>
        <p:spPr>
          <a:xfrm flipV="1">
            <a:off x="4493385" y="733737"/>
            <a:ext cx="532066" cy="173071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B1DC121A-7BC3-68AD-09D9-6EEC97AFD5F0}"/>
              </a:ext>
            </a:extLst>
          </p:cNvPr>
          <p:cNvCxnSpPr>
            <a:stCxn id="58" idx="6"/>
            <a:endCxn id="97" idx="2"/>
          </p:cNvCxnSpPr>
          <p:nvPr/>
        </p:nvCxnSpPr>
        <p:spPr>
          <a:xfrm flipV="1">
            <a:off x="4493385" y="1599092"/>
            <a:ext cx="532066" cy="86535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297CC016-CD19-1BCC-D461-282F4100EAF8}"/>
              </a:ext>
            </a:extLst>
          </p:cNvPr>
          <p:cNvCxnSpPr>
            <a:stCxn id="58" idx="6"/>
            <a:endCxn id="99" idx="2"/>
          </p:cNvCxnSpPr>
          <p:nvPr/>
        </p:nvCxnSpPr>
        <p:spPr>
          <a:xfrm>
            <a:off x="4493385" y="2464447"/>
            <a:ext cx="532066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A1EE5F43-BA81-706A-42FD-0C8BDD01ADCD}"/>
              </a:ext>
            </a:extLst>
          </p:cNvPr>
          <p:cNvCxnSpPr>
            <a:stCxn id="58" idx="6"/>
            <a:endCxn id="98" idx="2"/>
          </p:cNvCxnSpPr>
          <p:nvPr/>
        </p:nvCxnSpPr>
        <p:spPr>
          <a:xfrm>
            <a:off x="4493385" y="2464447"/>
            <a:ext cx="532066" cy="86535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E7346255-6E78-225D-12F5-E403A8A36FFB}"/>
              </a:ext>
            </a:extLst>
          </p:cNvPr>
          <p:cNvCxnSpPr>
            <a:stCxn id="58" idx="6"/>
            <a:endCxn id="101" idx="2"/>
          </p:cNvCxnSpPr>
          <p:nvPr/>
        </p:nvCxnSpPr>
        <p:spPr>
          <a:xfrm>
            <a:off x="4493385" y="2464447"/>
            <a:ext cx="532066" cy="259606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0D706A46-3F42-737C-862E-7C4E25668AD2}"/>
              </a:ext>
            </a:extLst>
          </p:cNvPr>
          <p:cNvCxnSpPr>
            <a:stCxn id="57" idx="6"/>
            <a:endCxn id="96" idx="2"/>
          </p:cNvCxnSpPr>
          <p:nvPr/>
        </p:nvCxnSpPr>
        <p:spPr>
          <a:xfrm flipV="1">
            <a:off x="4493385" y="733737"/>
            <a:ext cx="532066" cy="259606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59F007D9-9DE9-9514-ABE8-FD2627BB81F8}"/>
              </a:ext>
            </a:extLst>
          </p:cNvPr>
          <p:cNvCxnSpPr>
            <a:stCxn id="57" idx="6"/>
            <a:endCxn id="97" idx="2"/>
          </p:cNvCxnSpPr>
          <p:nvPr/>
        </p:nvCxnSpPr>
        <p:spPr>
          <a:xfrm flipV="1">
            <a:off x="4493385" y="1599092"/>
            <a:ext cx="532066" cy="173071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9D0CFEB4-85EA-D677-333C-65CF34586F71}"/>
              </a:ext>
            </a:extLst>
          </p:cNvPr>
          <p:cNvCxnSpPr>
            <a:stCxn id="57" idx="6"/>
            <a:endCxn id="99" idx="2"/>
          </p:cNvCxnSpPr>
          <p:nvPr/>
        </p:nvCxnSpPr>
        <p:spPr>
          <a:xfrm flipV="1">
            <a:off x="4493385" y="2464447"/>
            <a:ext cx="532066" cy="86535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A06536B3-39A1-8DF5-130C-9540C665D77F}"/>
              </a:ext>
            </a:extLst>
          </p:cNvPr>
          <p:cNvCxnSpPr>
            <a:stCxn id="57" idx="6"/>
            <a:endCxn id="98" idx="2"/>
          </p:cNvCxnSpPr>
          <p:nvPr/>
        </p:nvCxnSpPr>
        <p:spPr>
          <a:xfrm>
            <a:off x="4493385" y="3329801"/>
            <a:ext cx="532066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5D179903-72FC-80B3-CA7E-F9B0C62AD9B7}"/>
              </a:ext>
            </a:extLst>
          </p:cNvPr>
          <p:cNvCxnSpPr>
            <a:stCxn id="57" idx="6"/>
            <a:endCxn id="101" idx="2"/>
          </p:cNvCxnSpPr>
          <p:nvPr/>
        </p:nvCxnSpPr>
        <p:spPr>
          <a:xfrm>
            <a:off x="4493385" y="3329801"/>
            <a:ext cx="532066" cy="173071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DB4D8681-CCB0-C2F4-F28F-2A8B082DB360}"/>
              </a:ext>
            </a:extLst>
          </p:cNvPr>
          <p:cNvCxnSpPr>
            <a:stCxn id="60" idx="6"/>
            <a:endCxn id="96" idx="2"/>
          </p:cNvCxnSpPr>
          <p:nvPr/>
        </p:nvCxnSpPr>
        <p:spPr>
          <a:xfrm flipV="1">
            <a:off x="4493385" y="733737"/>
            <a:ext cx="532066" cy="43267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92C95732-FBA3-CDAF-8E1E-4074EA856FDA}"/>
              </a:ext>
            </a:extLst>
          </p:cNvPr>
          <p:cNvCxnSpPr>
            <a:stCxn id="60" idx="6"/>
            <a:endCxn id="97" idx="2"/>
          </p:cNvCxnSpPr>
          <p:nvPr/>
        </p:nvCxnSpPr>
        <p:spPr>
          <a:xfrm flipV="1">
            <a:off x="4493385" y="1599092"/>
            <a:ext cx="532066" cy="346142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ED826C5A-2554-41AA-8F26-A9E2C33A2424}"/>
              </a:ext>
            </a:extLst>
          </p:cNvPr>
          <p:cNvCxnSpPr>
            <a:stCxn id="60" idx="6"/>
            <a:endCxn id="99" idx="2"/>
          </p:cNvCxnSpPr>
          <p:nvPr/>
        </p:nvCxnSpPr>
        <p:spPr>
          <a:xfrm flipV="1">
            <a:off x="4493385" y="2464447"/>
            <a:ext cx="532066" cy="259606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7023704A-5038-7881-8917-963916457A88}"/>
              </a:ext>
            </a:extLst>
          </p:cNvPr>
          <p:cNvCxnSpPr>
            <a:stCxn id="60" idx="6"/>
            <a:endCxn id="98" idx="2"/>
          </p:cNvCxnSpPr>
          <p:nvPr/>
        </p:nvCxnSpPr>
        <p:spPr>
          <a:xfrm flipV="1">
            <a:off x="4493385" y="3329801"/>
            <a:ext cx="532066" cy="173071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C448B927-1ECD-6937-3C28-B308816FF13A}"/>
              </a:ext>
            </a:extLst>
          </p:cNvPr>
          <p:cNvCxnSpPr>
            <a:stCxn id="60" idx="6"/>
            <a:endCxn id="101" idx="2"/>
          </p:cNvCxnSpPr>
          <p:nvPr/>
        </p:nvCxnSpPr>
        <p:spPr>
          <a:xfrm>
            <a:off x="4493385" y="5060511"/>
            <a:ext cx="532066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60" name="Group 559">
            <a:extLst>
              <a:ext uri="{FF2B5EF4-FFF2-40B4-BE49-F238E27FC236}">
                <a16:creationId xmlns:a16="http://schemas.microsoft.com/office/drawing/2014/main" id="{F43621E8-2EA5-DF7F-86A4-4AF782A75538}"/>
              </a:ext>
            </a:extLst>
          </p:cNvPr>
          <p:cNvGrpSpPr/>
          <p:nvPr/>
        </p:nvGrpSpPr>
        <p:grpSpPr>
          <a:xfrm>
            <a:off x="6371804" y="517398"/>
            <a:ext cx="2447771" cy="4759452"/>
            <a:chOff x="6371804" y="517398"/>
            <a:chExt cx="2447771" cy="4759452"/>
          </a:xfrm>
        </p:grpSpPr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BA9DCEC8-7C17-6973-B0E9-71B1FC57E84A}"/>
                </a:ext>
              </a:extLst>
            </p:cNvPr>
            <p:cNvGrpSpPr/>
            <p:nvPr/>
          </p:nvGrpSpPr>
          <p:grpSpPr>
            <a:xfrm>
              <a:off x="6371804" y="517398"/>
              <a:ext cx="432677" cy="4759452"/>
              <a:chOff x="6850449" y="612648"/>
              <a:chExt cx="512064" cy="5632704"/>
            </a:xfrm>
          </p:grpSpPr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EF8A754B-337E-BFB6-A4FE-C274E6A86BA8}"/>
                  </a:ext>
                </a:extLst>
              </p:cNvPr>
              <p:cNvGrpSpPr/>
              <p:nvPr/>
            </p:nvGrpSpPr>
            <p:grpSpPr>
              <a:xfrm>
                <a:off x="6850449" y="612648"/>
                <a:ext cx="512064" cy="512064"/>
                <a:chOff x="4826831" y="1485946"/>
                <a:chExt cx="512064" cy="512064"/>
              </a:xfrm>
            </p:grpSpPr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42E06F72-2FDE-2F1D-7F60-B8B8FB6539AE}"/>
                    </a:ext>
                  </a:extLst>
                </p:cNvPr>
                <p:cNvSpPr/>
                <p:nvPr/>
              </p:nvSpPr>
              <p:spPr>
                <a:xfrm>
                  <a:off x="4826831" y="1485946"/>
                  <a:ext cx="512064" cy="5120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A4CDD00B-F75D-8FC9-4698-0A7548D0908B}"/>
                    </a:ext>
                  </a:extLst>
                </p:cNvPr>
                <p:cNvSpPr/>
                <p:nvPr/>
              </p:nvSpPr>
              <p:spPr>
                <a:xfrm>
                  <a:off x="4883945" y="1574160"/>
                  <a:ext cx="378987" cy="283854"/>
                </a:xfrm>
                <a:custGeom>
                  <a:avLst/>
                  <a:gdLst>
                    <a:gd name="connsiteX0" fmla="*/ 0 w 331627"/>
                    <a:gd name="connsiteY0" fmla="*/ 280835 h 285699"/>
                    <a:gd name="connsiteX1" fmla="*/ 95250 w 331627"/>
                    <a:gd name="connsiteY1" fmla="*/ 199872 h 285699"/>
                    <a:gd name="connsiteX2" fmla="*/ 164306 w 331627"/>
                    <a:gd name="connsiteY2" fmla="*/ 16516 h 285699"/>
                    <a:gd name="connsiteX3" fmla="*/ 216694 w 331627"/>
                    <a:gd name="connsiteY3" fmla="*/ 30804 h 285699"/>
                    <a:gd name="connsiteX4" fmla="*/ 247650 w 331627"/>
                    <a:gd name="connsiteY4" fmla="*/ 211779 h 285699"/>
                    <a:gd name="connsiteX5" fmla="*/ 271462 w 331627"/>
                    <a:gd name="connsiteY5" fmla="*/ 261785 h 285699"/>
                    <a:gd name="connsiteX6" fmla="*/ 309562 w 331627"/>
                    <a:gd name="connsiteY6" fmla="*/ 278454 h 285699"/>
                    <a:gd name="connsiteX7" fmla="*/ 330994 w 331627"/>
                    <a:gd name="connsiteY7" fmla="*/ 285597 h 285699"/>
                    <a:gd name="connsiteX8" fmla="*/ 323850 w 331627"/>
                    <a:gd name="connsiteY8" fmla="*/ 273691 h 285699"/>
                    <a:gd name="connsiteX0" fmla="*/ 0 w 360066"/>
                    <a:gd name="connsiteY0" fmla="*/ 280835 h 285699"/>
                    <a:gd name="connsiteX1" fmla="*/ 95250 w 360066"/>
                    <a:gd name="connsiteY1" fmla="*/ 199872 h 285699"/>
                    <a:gd name="connsiteX2" fmla="*/ 164306 w 360066"/>
                    <a:gd name="connsiteY2" fmla="*/ 16516 h 285699"/>
                    <a:gd name="connsiteX3" fmla="*/ 216694 w 360066"/>
                    <a:gd name="connsiteY3" fmla="*/ 30804 h 285699"/>
                    <a:gd name="connsiteX4" fmla="*/ 247650 w 360066"/>
                    <a:gd name="connsiteY4" fmla="*/ 211779 h 285699"/>
                    <a:gd name="connsiteX5" fmla="*/ 271462 w 360066"/>
                    <a:gd name="connsiteY5" fmla="*/ 261785 h 285699"/>
                    <a:gd name="connsiteX6" fmla="*/ 309562 w 360066"/>
                    <a:gd name="connsiteY6" fmla="*/ 278454 h 285699"/>
                    <a:gd name="connsiteX7" fmla="*/ 330994 w 360066"/>
                    <a:gd name="connsiteY7" fmla="*/ 285597 h 285699"/>
                    <a:gd name="connsiteX8" fmla="*/ 359569 w 360066"/>
                    <a:gd name="connsiteY8" fmla="*/ 273691 h 285699"/>
                    <a:gd name="connsiteX0" fmla="*/ 0 w 360005"/>
                    <a:gd name="connsiteY0" fmla="*/ 280835 h 280835"/>
                    <a:gd name="connsiteX1" fmla="*/ 95250 w 360005"/>
                    <a:gd name="connsiteY1" fmla="*/ 199872 h 280835"/>
                    <a:gd name="connsiteX2" fmla="*/ 164306 w 360005"/>
                    <a:gd name="connsiteY2" fmla="*/ 16516 h 280835"/>
                    <a:gd name="connsiteX3" fmla="*/ 216694 w 360005"/>
                    <a:gd name="connsiteY3" fmla="*/ 30804 h 280835"/>
                    <a:gd name="connsiteX4" fmla="*/ 247650 w 360005"/>
                    <a:gd name="connsiteY4" fmla="*/ 211779 h 280835"/>
                    <a:gd name="connsiteX5" fmla="*/ 271462 w 360005"/>
                    <a:gd name="connsiteY5" fmla="*/ 261785 h 280835"/>
                    <a:gd name="connsiteX6" fmla="*/ 309562 w 360005"/>
                    <a:gd name="connsiteY6" fmla="*/ 278454 h 280835"/>
                    <a:gd name="connsiteX7" fmla="*/ 326231 w 360005"/>
                    <a:gd name="connsiteY7" fmla="*/ 218922 h 280835"/>
                    <a:gd name="connsiteX8" fmla="*/ 359569 w 360005"/>
                    <a:gd name="connsiteY8" fmla="*/ 273691 h 280835"/>
                    <a:gd name="connsiteX0" fmla="*/ 0 w 369444"/>
                    <a:gd name="connsiteY0" fmla="*/ 280835 h 280835"/>
                    <a:gd name="connsiteX1" fmla="*/ 95250 w 369444"/>
                    <a:gd name="connsiteY1" fmla="*/ 199872 h 280835"/>
                    <a:gd name="connsiteX2" fmla="*/ 164306 w 369444"/>
                    <a:gd name="connsiteY2" fmla="*/ 16516 h 280835"/>
                    <a:gd name="connsiteX3" fmla="*/ 216694 w 369444"/>
                    <a:gd name="connsiteY3" fmla="*/ 30804 h 280835"/>
                    <a:gd name="connsiteX4" fmla="*/ 247650 w 369444"/>
                    <a:gd name="connsiteY4" fmla="*/ 211779 h 280835"/>
                    <a:gd name="connsiteX5" fmla="*/ 271462 w 369444"/>
                    <a:gd name="connsiteY5" fmla="*/ 261785 h 280835"/>
                    <a:gd name="connsiteX6" fmla="*/ 309562 w 369444"/>
                    <a:gd name="connsiteY6" fmla="*/ 278454 h 280835"/>
                    <a:gd name="connsiteX7" fmla="*/ 326231 w 369444"/>
                    <a:gd name="connsiteY7" fmla="*/ 218922 h 280835"/>
                    <a:gd name="connsiteX8" fmla="*/ 369094 w 369444"/>
                    <a:gd name="connsiteY8" fmla="*/ 276072 h 280835"/>
                    <a:gd name="connsiteX0" fmla="*/ 0 w 369558"/>
                    <a:gd name="connsiteY0" fmla="*/ 280835 h 283389"/>
                    <a:gd name="connsiteX1" fmla="*/ 95250 w 369558"/>
                    <a:gd name="connsiteY1" fmla="*/ 199872 h 283389"/>
                    <a:gd name="connsiteX2" fmla="*/ 164306 w 369558"/>
                    <a:gd name="connsiteY2" fmla="*/ 16516 h 283389"/>
                    <a:gd name="connsiteX3" fmla="*/ 216694 w 369558"/>
                    <a:gd name="connsiteY3" fmla="*/ 30804 h 283389"/>
                    <a:gd name="connsiteX4" fmla="*/ 247650 w 369558"/>
                    <a:gd name="connsiteY4" fmla="*/ 211779 h 283389"/>
                    <a:gd name="connsiteX5" fmla="*/ 271462 w 369558"/>
                    <a:gd name="connsiteY5" fmla="*/ 261785 h 283389"/>
                    <a:gd name="connsiteX6" fmla="*/ 309562 w 369558"/>
                    <a:gd name="connsiteY6" fmla="*/ 278454 h 283389"/>
                    <a:gd name="connsiteX7" fmla="*/ 338138 w 369558"/>
                    <a:gd name="connsiteY7" fmla="*/ 283216 h 283389"/>
                    <a:gd name="connsiteX8" fmla="*/ 369094 w 369558"/>
                    <a:gd name="connsiteY8" fmla="*/ 276072 h 283389"/>
                    <a:gd name="connsiteX0" fmla="*/ 0 w 378987"/>
                    <a:gd name="connsiteY0" fmla="*/ 280835 h 283854"/>
                    <a:gd name="connsiteX1" fmla="*/ 95250 w 378987"/>
                    <a:gd name="connsiteY1" fmla="*/ 199872 h 283854"/>
                    <a:gd name="connsiteX2" fmla="*/ 164306 w 378987"/>
                    <a:gd name="connsiteY2" fmla="*/ 16516 h 283854"/>
                    <a:gd name="connsiteX3" fmla="*/ 216694 w 378987"/>
                    <a:gd name="connsiteY3" fmla="*/ 30804 h 283854"/>
                    <a:gd name="connsiteX4" fmla="*/ 247650 w 378987"/>
                    <a:gd name="connsiteY4" fmla="*/ 211779 h 283854"/>
                    <a:gd name="connsiteX5" fmla="*/ 271462 w 378987"/>
                    <a:gd name="connsiteY5" fmla="*/ 261785 h 283854"/>
                    <a:gd name="connsiteX6" fmla="*/ 309562 w 378987"/>
                    <a:gd name="connsiteY6" fmla="*/ 278454 h 283854"/>
                    <a:gd name="connsiteX7" fmla="*/ 338138 w 378987"/>
                    <a:gd name="connsiteY7" fmla="*/ 283216 h 283854"/>
                    <a:gd name="connsiteX8" fmla="*/ 378619 w 378987"/>
                    <a:gd name="connsiteY8" fmla="*/ 280835 h 2838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8987" h="283854">
                      <a:moveTo>
                        <a:pt x="0" y="280835"/>
                      </a:moveTo>
                      <a:cubicBezTo>
                        <a:pt x="33933" y="262380"/>
                        <a:pt x="67866" y="243925"/>
                        <a:pt x="95250" y="199872"/>
                      </a:cubicBezTo>
                      <a:cubicBezTo>
                        <a:pt x="122634" y="155819"/>
                        <a:pt x="144065" y="44694"/>
                        <a:pt x="164306" y="16516"/>
                      </a:cubicBezTo>
                      <a:cubicBezTo>
                        <a:pt x="184547" y="-11662"/>
                        <a:pt x="202803" y="-1740"/>
                        <a:pt x="216694" y="30804"/>
                      </a:cubicBezTo>
                      <a:cubicBezTo>
                        <a:pt x="230585" y="63348"/>
                        <a:pt x="238522" y="173282"/>
                        <a:pt x="247650" y="211779"/>
                      </a:cubicBezTo>
                      <a:cubicBezTo>
                        <a:pt x="256778" y="250276"/>
                        <a:pt x="261143" y="250672"/>
                        <a:pt x="271462" y="261785"/>
                      </a:cubicBezTo>
                      <a:cubicBezTo>
                        <a:pt x="281781" y="272898"/>
                        <a:pt x="298449" y="274882"/>
                        <a:pt x="309562" y="278454"/>
                      </a:cubicBezTo>
                      <a:cubicBezTo>
                        <a:pt x="320675" y="282026"/>
                        <a:pt x="335757" y="284010"/>
                        <a:pt x="338138" y="283216"/>
                      </a:cubicBezTo>
                      <a:cubicBezTo>
                        <a:pt x="340519" y="282422"/>
                        <a:pt x="383381" y="286391"/>
                        <a:pt x="378619" y="28083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/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BC021044-1AC7-F093-BAAA-B00D1BD5AAA7}"/>
                  </a:ext>
                </a:extLst>
              </p:cNvPr>
              <p:cNvGrpSpPr/>
              <p:nvPr/>
            </p:nvGrpSpPr>
            <p:grpSpPr>
              <a:xfrm>
                <a:off x="6850449" y="1636776"/>
                <a:ext cx="512064" cy="512064"/>
                <a:chOff x="4826831" y="1485946"/>
                <a:chExt cx="512064" cy="512064"/>
              </a:xfrm>
            </p:grpSpPr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2B5114FE-A2ED-15C6-7C9D-2DDCCD309FD6}"/>
                    </a:ext>
                  </a:extLst>
                </p:cNvPr>
                <p:cNvSpPr/>
                <p:nvPr/>
              </p:nvSpPr>
              <p:spPr>
                <a:xfrm>
                  <a:off x="4826831" y="1485946"/>
                  <a:ext cx="512064" cy="5120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EE63E085-4C82-7C99-C76B-21CEDBBF1DEB}"/>
                    </a:ext>
                  </a:extLst>
                </p:cNvPr>
                <p:cNvSpPr/>
                <p:nvPr/>
              </p:nvSpPr>
              <p:spPr>
                <a:xfrm>
                  <a:off x="4883945" y="1574160"/>
                  <a:ext cx="378987" cy="283854"/>
                </a:xfrm>
                <a:custGeom>
                  <a:avLst/>
                  <a:gdLst>
                    <a:gd name="connsiteX0" fmla="*/ 0 w 331627"/>
                    <a:gd name="connsiteY0" fmla="*/ 280835 h 285699"/>
                    <a:gd name="connsiteX1" fmla="*/ 95250 w 331627"/>
                    <a:gd name="connsiteY1" fmla="*/ 199872 h 285699"/>
                    <a:gd name="connsiteX2" fmla="*/ 164306 w 331627"/>
                    <a:gd name="connsiteY2" fmla="*/ 16516 h 285699"/>
                    <a:gd name="connsiteX3" fmla="*/ 216694 w 331627"/>
                    <a:gd name="connsiteY3" fmla="*/ 30804 h 285699"/>
                    <a:gd name="connsiteX4" fmla="*/ 247650 w 331627"/>
                    <a:gd name="connsiteY4" fmla="*/ 211779 h 285699"/>
                    <a:gd name="connsiteX5" fmla="*/ 271462 w 331627"/>
                    <a:gd name="connsiteY5" fmla="*/ 261785 h 285699"/>
                    <a:gd name="connsiteX6" fmla="*/ 309562 w 331627"/>
                    <a:gd name="connsiteY6" fmla="*/ 278454 h 285699"/>
                    <a:gd name="connsiteX7" fmla="*/ 330994 w 331627"/>
                    <a:gd name="connsiteY7" fmla="*/ 285597 h 285699"/>
                    <a:gd name="connsiteX8" fmla="*/ 323850 w 331627"/>
                    <a:gd name="connsiteY8" fmla="*/ 273691 h 285699"/>
                    <a:gd name="connsiteX0" fmla="*/ 0 w 360066"/>
                    <a:gd name="connsiteY0" fmla="*/ 280835 h 285699"/>
                    <a:gd name="connsiteX1" fmla="*/ 95250 w 360066"/>
                    <a:gd name="connsiteY1" fmla="*/ 199872 h 285699"/>
                    <a:gd name="connsiteX2" fmla="*/ 164306 w 360066"/>
                    <a:gd name="connsiteY2" fmla="*/ 16516 h 285699"/>
                    <a:gd name="connsiteX3" fmla="*/ 216694 w 360066"/>
                    <a:gd name="connsiteY3" fmla="*/ 30804 h 285699"/>
                    <a:gd name="connsiteX4" fmla="*/ 247650 w 360066"/>
                    <a:gd name="connsiteY4" fmla="*/ 211779 h 285699"/>
                    <a:gd name="connsiteX5" fmla="*/ 271462 w 360066"/>
                    <a:gd name="connsiteY5" fmla="*/ 261785 h 285699"/>
                    <a:gd name="connsiteX6" fmla="*/ 309562 w 360066"/>
                    <a:gd name="connsiteY6" fmla="*/ 278454 h 285699"/>
                    <a:gd name="connsiteX7" fmla="*/ 330994 w 360066"/>
                    <a:gd name="connsiteY7" fmla="*/ 285597 h 285699"/>
                    <a:gd name="connsiteX8" fmla="*/ 359569 w 360066"/>
                    <a:gd name="connsiteY8" fmla="*/ 273691 h 285699"/>
                    <a:gd name="connsiteX0" fmla="*/ 0 w 360005"/>
                    <a:gd name="connsiteY0" fmla="*/ 280835 h 280835"/>
                    <a:gd name="connsiteX1" fmla="*/ 95250 w 360005"/>
                    <a:gd name="connsiteY1" fmla="*/ 199872 h 280835"/>
                    <a:gd name="connsiteX2" fmla="*/ 164306 w 360005"/>
                    <a:gd name="connsiteY2" fmla="*/ 16516 h 280835"/>
                    <a:gd name="connsiteX3" fmla="*/ 216694 w 360005"/>
                    <a:gd name="connsiteY3" fmla="*/ 30804 h 280835"/>
                    <a:gd name="connsiteX4" fmla="*/ 247650 w 360005"/>
                    <a:gd name="connsiteY4" fmla="*/ 211779 h 280835"/>
                    <a:gd name="connsiteX5" fmla="*/ 271462 w 360005"/>
                    <a:gd name="connsiteY5" fmla="*/ 261785 h 280835"/>
                    <a:gd name="connsiteX6" fmla="*/ 309562 w 360005"/>
                    <a:gd name="connsiteY6" fmla="*/ 278454 h 280835"/>
                    <a:gd name="connsiteX7" fmla="*/ 326231 w 360005"/>
                    <a:gd name="connsiteY7" fmla="*/ 218922 h 280835"/>
                    <a:gd name="connsiteX8" fmla="*/ 359569 w 360005"/>
                    <a:gd name="connsiteY8" fmla="*/ 273691 h 280835"/>
                    <a:gd name="connsiteX0" fmla="*/ 0 w 369444"/>
                    <a:gd name="connsiteY0" fmla="*/ 280835 h 280835"/>
                    <a:gd name="connsiteX1" fmla="*/ 95250 w 369444"/>
                    <a:gd name="connsiteY1" fmla="*/ 199872 h 280835"/>
                    <a:gd name="connsiteX2" fmla="*/ 164306 w 369444"/>
                    <a:gd name="connsiteY2" fmla="*/ 16516 h 280835"/>
                    <a:gd name="connsiteX3" fmla="*/ 216694 w 369444"/>
                    <a:gd name="connsiteY3" fmla="*/ 30804 h 280835"/>
                    <a:gd name="connsiteX4" fmla="*/ 247650 w 369444"/>
                    <a:gd name="connsiteY4" fmla="*/ 211779 h 280835"/>
                    <a:gd name="connsiteX5" fmla="*/ 271462 w 369444"/>
                    <a:gd name="connsiteY5" fmla="*/ 261785 h 280835"/>
                    <a:gd name="connsiteX6" fmla="*/ 309562 w 369444"/>
                    <a:gd name="connsiteY6" fmla="*/ 278454 h 280835"/>
                    <a:gd name="connsiteX7" fmla="*/ 326231 w 369444"/>
                    <a:gd name="connsiteY7" fmla="*/ 218922 h 280835"/>
                    <a:gd name="connsiteX8" fmla="*/ 369094 w 369444"/>
                    <a:gd name="connsiteY8" fmla="*/ 276072 h 280835"/>
                    <a:gd name="connsiteX0" fmla="*/ 0 w 369558"/>
                    <a:gd name="connsiteY0" fmla="*/ 280835 h 283389"/>
                    <a:gd name="connsiteX1" fmla="*/ 95250 w 369558"/>
                    <a:gd name="connsiteY1" fmla="*/ 199872 h 283389"/>
                    <a:gd name="connsiteX2" fmla="*/ 164306 w 369558"/>
                    <a:gd name="connsiteY2" fmla="*/ 16516 h 283389"/>
                    <a:gd name="connsiteX3" fmla="*/ 216694 w 369558"/>
                    <a:gd name="connsiteY3" fmla="*/ 30804 h 283389"/>
                    <a:gd name="connsiteX4" fmla="*/ 247650 w 369558"/>
                    <a:gd name="connsiteY4" fmla="*/ 211779 h 283389"/>
                    <a:gd name="connsiteX5" fmla="*/ 271462 w 369558"/>
                    <a:gd name="connsiteY5" fmla="*/ 261785 h 283389"/>
                    <a:gd name="connsiteX6" fmla="*/ 309562 w 369558"/>
                    <a:gd name="connsiteY6" fmla="*/ 278454 h 283389"/>
                    <a:gd name="connsiteX7" fmla="*/ 338138 w 369558"/>
                    <a:gd name="connsiteY7" fmla="*/ 283216 h 283389"/>
                    <a:gd name="connsiteX8" fmla="*/ 369094 w 369558"/>
                    <a:gd name="connsiteY8" fmla="*/ 276072 h 283389"/>
                    <a:gd name="connsiteX0" fmla="*/ 0 w 378987"/>
                    <a:gd name="connsiteY0" fmla="*/ 280835 h 283854"/>
                    <a:gd name="connsiteX1" fmla="*/ 95250 w 378987"/>
                    <a:gd name="connsiteY1" fmla="*/ 199872 h 283854"/>
                    <a:gd name="connsiteX2" fmla="*/ 164306 w 378987"/>
                    <a:gd name="connsiteY2" fmla="*/ 16516 h 283854"/>
                    <a:gd name="connsiteX3" fmla="*/ 216694 w 378987"/>
                    <a:gd name="connsiteY3" fmla="*/ 30804 h 283854"/>
                    <a:gd name="connsiteX4" fmla="*/ 247650 w 378987"/>
                    <a:gd name="connsiteY4" fmla="*/ 211779 h 283854"/>
                    <a:gd name="connsiteX5" fmla="*/ 271462 w 378987"/>
                    <a:gd name="connsiteY5" fmla="*/ 261785 h 283854"/>
                    <a:gd name="connsiteX6" fmla="*/ 309562 w 378987"/>
                    <a:gd name="connsiteY6" fmla="*/ 278454 h 283854"/>
                    <a:gd name="connsiteX7" fmla="*/ 338138 w 378987"/>
                    <a:gd name="connsiteY7" fmla="*/ 283216 h 283854"/>
                    <a:gd name="connsiteX8" fmla="*/ 378619 w 378987"/>
                    <a:gd name="connsiteY8" fmla="*/ 280835 h 2838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8987" h="283854">
                      <a:moveTo>
                        <a:pt x="0" y="280835"/>
                      </a:moveTo>
                      <a:cubicBezTo>
                        <a:pt x="33933" y="262380"/>
                        <a:pt x="67866" y="243925"/>
                        <a:pt x="95250" y="199872"/>
                      </a:cubicBezTo>
                      <a:cubicBezTo>
                        <a:pt x="122634" y="155819"/>
                        <a:pt x="144065" y="44694"/>
                        <a:pt x="164306" y="16516"/>
                      </a:cubicBezTo>
                      <a:cubicBezTo>
                        <a:pt x="184547" y="-11662"/>
                        <a:pt x="202803" y="-1740"/>
                        <a:pt x="216694" y="30804"/>
                      </a:cubicBezTo>
                      <a:cubicBezTo>
                        <a:pt x="230585" y="63348"/>
                        <a:pt x="238522" y="173282"/>
                        <a:pt x="247650" y="211779"/>
                      </a:cubicBezTo>
                      <a:cubicBezTo>
                        <a:pt x="256778" y="250276"/>
                        <a:pt x="261143" y="250672"/>
                        <a:pt x="271462" y="261785"/>
                      </a:cubicBezTo>
                      <a:cubicBezTo>
                        <a:pt x="281781" y="272898"/>
                        <a:pt x="298449" y="274882"/>
                        <a:pt x="309562" y="278454"/>
                      </a:cubicBezTo>
                      <a:cubicBezTo>
                        <a:pt x="320675" y="282026"/>
                        <a:pt x="335757" y="284010"/>
                        <a:pt x="338138" y="283216"/>
                      </a:cubicBezTo>
                      <a:cubicBezTo>
                        <a:pt x="340519" y="282422"/>
                        <a:pt x="383381" y="286391"/>
                        <a:pt x="378619" y="28083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/>
                </a:p>
              </p:txBody>
            </p: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30F7062B-76E4-E64B-3C21-1BF28CB25457}"/>
                  </a:ext>
                </a:extLst>
              </p:cNvPr>
              <p:cNvGrpSpPr/>
              <p:nvPr/>
            </p:nvGrpSpPr>
            <p:grpSpPr>
              <a:xfrm>
                <a:off x="6850449" y="2660904"/>
                <a:ext cx="512064" cy="512064"/>
                <a:chOff x="4826831" y="1485946"/>
                <a:chExt cx="512064" cy="512064"/>
              </a:xfrm>
            </p:grpSpPr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D4853309-F685-B654-9C5F-ADF7E2D3A4F7}"/>
                    </a:ext>
                  </a:extLst>
                </p:cNvPr>
                <p:cNvSpPr/>
                <p:nvPr/>
              </p:nvSpPr>
              <p:spPr>
                <a:xfrm>
                  <a:off x="4826831" y="1485946"/>
                  <a:ext cx="512064" cy="5120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BF3A09FD-56B9-F599-B9F3-A798C056E576}"/>
                    </a:ext>
                  </a:extLst>
                </p:cNvPr>
                <p:cNvSpPr/>
                <p:nvPr/>
              </p:nvSpPr>
              <p:spPr>
                <a:xfrm>
                  <a:off x="4883945" y="1574160"/>
                  <a:ext cx="378987" cy="283854"/>
                </a:xfrm>
                <a:custGeom>
                  <a:avLst/>
                  <a:gdLst>
                    <a:gd name="connsiteX0" fmla="*/ 0 w 331627"/>
                    <a:gd name="connsiteY0" fmla="*/ 280835 h 285699"/>
                    <a:gd name="connsiteX1" fmla="*/ 95250 w 331627"/>
                    <a:gd name="connsiteY1" fmla="*/ 199872 h 285699"/>
                    <a:gd name="connsiteX2" fmla="*/ 164306 w 331627"/>
                    <a:gd name="connsiteY2" fmla="*/ 16516 h 285699"/>
                    <a:gd name="connsiteX3" fmla="*/ 216694 w 331627"/>
                    <a:gd name="connsiteY3" fmla="*/ 30804 h 285699"/>
                    <a:gd name="connsiteX4" fmla="*/ 247650 w 331627"/>
                    <a:gd name="connsiteY4" fmla="*/ 211779 h 285699"/>
                    <a:gd name="connsiteX5" fmla="*/ 271462 w 331627"/>
                    <a:gd name="connsiteY5" fmla="*/ 261785 h 285699"/>
                    <a:gd name="connsiteX6" fmla="*/ 309562 w 331627"/>
                    <a:gd name="connsiteY6" fmla="*/ 278454 h 285699"/>
                    <a:gd name="connsiteX7" fmla="*/ 330994 w 331627"/>
                    <a:gd name="connsiteY7" fmla="*/ 285597 h 285699"/>
                    <a:gd name="connsiteX8" fmla="*/ 323850 w 331627"/>
                    <a:gd name="connsiteY8" fmla="*/ 273691 h 285699"/>
                    <a:gd name="connsiteX0" fmla="*/ 0 w 360066"/>
                    <a:gd name="connsiteY0" fmla="*/ 280835 h 285699"/>
                    <a:gd name="connsiteX1" fmla="*/ 95250 w 360066"/>
                    <a:gd name="connsiteY1" fmla="*/ 199872 h 285699"/>
                    <a:gd name="connsiteX2" fmla="*/ 164306 w 360066"/>
                    <a:gd name="connsiteY2" fmla="*/ 16516 h 285699"/>
                    <a:gd name="connsiteX3" fmla="*/ 216694 w 360066"/>
                    <a:gd name="connsiteY3" fmla="*/ 30804 h 285699"/>
                    <a:gd name="connsiteX4" fmla="*/ 247650 w 360066"/>
                    <a:gd name="connsiteY4" fmla="*/ 211779 h 285699"/>
                    <a:gd name="connsiteX5" fmla="*/ 271462 w 360066"/>
                    <a:gd name="connsiteY5" fmla="*/ 261785 h 285699"/>
                    <a:gd name="connsiteX6" fmla="*/ 309562 w 360066"/>
                    <a:gd name="connsiteY6" fmla="*/ 278454 h 285699"/>
                    <a:gd name="connsiteX7" fmla="*/ 330994 w 360066"/>
                    <a:gd name="connsiteY7" fmla="*/ 285597 h 285699"/>
                    <a:gd name="connsiteX8" fmla="*/ 359569 w 360066"/>
                    <a:gd name="connsiteY8" fmla="*/ 273691 h 285699"/>
                    <a:gd name="connsiteX0" fmla="*/ 0 w 360005"/>
                    <a:gd name="connsiteY0" fmla="*/ 280835 h 280835"/>
                    <a:gd name="connsiteX1" fmla="*/ 95250 w 360005"/>
                    <a:gd name="connsiteY1" fmla="*/ 199872 h 280835"/>
                    <a:gd name="connsiteX2" fmla="*/ 164306 w 360005"/>
                    <a:gd name="connsiteY2" fmla="*/ 16516 h 280835"/>
                    <a:gd name="connsiteX3" fmla="*/ 216694 w 360005"/>
                    <a:gd name="connsiteY3" fmla="*/ 30804 h 280835"/>
                    <a:gd name="connsiteX4" fmla="*/ 247650 w 360005"/>
                    <a:gd name="connsiteY4" fmla="*/ 211779 h 280835"/>
                    <a:gd name="connsiteX5" fmla="*/ 271462 w 360005"/>
                    <a:gd name="connsiteY5" fmla="*/ 261785 h 280835"/>
                    <a:gd name="connsiteX6" fmla="*/ 309562 w 360005"/>
                    <a:gd name="connsiteY6" fmla="*/ 278454 h 280835"/>
                    <a:gd name="connsiteX7" fmla="*/ 326231 w 360005"/>
                    <a:gd name="connsiteY7" fmla="*/ 218922 h 280835"/>
                    <a:gd name="connsiteX8" fmla="*/ 359569 w 360005"/>
                    <a:gd name="connsiteY8" fmla="*/ 273691 h 280835"/>
                    <a:gd name="connsiteX0" fmla="*/ 0 w 369444"/>
                    <a:gd name="connsiteY0" fmla="*/ 280835 h 280835"/>
                    <a:gd name="connsiteX1" fmla="*/ 95250 w 369444"/>
                    <a:gd name="connsiteY1" fmla="*/ 199872 h 280835"/>
                    <a:gd name="connsiteX2" fmla="*/ 164306 w 369444"/>
                    <a:gd name="connsiteY2" fmla="*/ 16516 h 280835"/>
                    <a:gd name="connsiteX3" fmla="*/ 216694 w 369444"/>
                    <a:gd name="connsiteY3" fmla="*/ 30804 h 280835"/>
                    <a:gd name="connsiteX4" fmla="*/ 247650 w 369444"/>
                    <a:gd name="connsiteY4" fmla="*/ 211779 h 280835"/>
                    <a:gd name="connsiteX5" fmla="*/ 271462 w 369444"/>
                    <a:gd name="connsiteY5" fmla="*/ 261785 h 280835"/>
                    <a:gd name="connsiteX6" fmla="*/ 309562 w 369444"/>
                    <a:gd name="connsiteY6" fmla="*/ 278454 h 280835"/>
                    <a:gd name="connsiteX7" fmla="*/ 326231 w 369444"/>
                    <a:gd name="connsiteY7" fmla="*/ 218922 h 280835"/>
                    <a:gd name="connsiteX8" fmla="*/ 369094 w 369444"/>
                    <a:gd name="connsiteY8" fmla="*/ 276072 h 280835"/>
                    <a:gd name="connsiteX0" fmla="*/ 0 w 369558"/>
                    <a:gd name="connsiteY0" fmla="*/ 280835 h 283389"/>
                    <a:gd name="connsiteX1" fmla="*/ 95250 w 369558"/>
                    <a:gd name="connsiteY1" fmla="*/ 199872 h 283389"/>
                    <a:gd name="connsiteX2" fmla="*/ 164306 w 369558"/>
                    <a:gd name="connsiteY2" fmla="*/ 16516 h 283389"/>
                    <a:gd name="connsiteX3" fmla="*/ 216694 w 369558"/>
                    <a:gd name="connsiteY3" fmla="*/ 30804 h 283389"/>
                    <a:gd name="connsiteX4" fmla="*/ 247650 w 369558"/>
                    <a:gd name="connsiteY4" fmla="*/ 211779 h 283389"/>
                    <a:gd name="connsiteX5" fmla="*/ 271462 w 369558"/>
                    <a:gd name="connsiteY5" fmla="*/ 261785 h 283389"/>
                    <a:gd name="connsiteX6" fmla="*/ 309562 w 369558"/>
                    <a:gd name="connsiteY6" fmla="*/ 278454 h 283389"/>
                    <a:gd name="connsiteX7" fmla="*/ 338138 w 369558"/>
                    <a:gd name="connsiteY7" fmla="*/ 283216 h 283389"/>
                    <a:gd name="connsiteX8" fmla="*/ 369094 w 369558"/>
                    <a:gd name="connsiteY8" fmla="*/ 276072 h 283389"/>
                    <a:gd name="connsiteX0" fmla="*/ 0 w 378987"/>
                    <a:gd name="connsiteY0" fmla="*/ 280835 h 283854"/>
                    <a:gd name="connsiteX1" fmla="*/ 95250 w 378987"/>
                    <a:gd name="connsiteY1" fmla="*/ 199872 h 283854"/>
                    <a:gd name="connsiteX2" fmla="*/ 164306 w 378987"/>
                    <a:gd name="connsiteY2" fmla="*/ 16516 h 283854"/>
                    <a:gd name="connsiteX3" fmla="*/ 216694 w 378987"/>
                    <a:gd name="connsiteY3" fmla="*/ 30804 h 283854"/>
                    <a:gd name="connsiteX4" fmla="*/ 247650 w 378987"/>
                    <a:gd name="connsiteY4" fmla="*/ 211779 h 283854"/>
                    <a:gd name="connsiteX5" fmla="*/ 271462 w 378987"/>
                    <a:gd name="connsiteY5" fmla="*/ 261785 h 283854"/>
                    <a:gd name="connsiteX6" fmla="*/ 309562 w 378987"/>
                    <a:gd name="connsiteY6" fmla="*/ 278454 h 283854"/>
                    <a:gd name="connsiteX7" fmla="*/ 338138 w 378987"/>
                    <a:gd name="connsiteY7" fmla="*/ 283216 h 283854"/>
                    <a:gd name="connsiteX8" fmla="*/ 378619 w 378987"/>
                    <a:gd name="connsiteY8" fmla="*/ 280835 h 2838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8987" h="283854">
                      <a:moveTo>
                        <a:pt x="0" y="280835"/>
                      </a:moveTo>
                      <a:cubicBezTo>
                        <a:pt x="33933" y="262380"/>
                        <a:pt x="67866" y="243925"/>
                        <a:pt x="95250" y="199872"/>
                      </a:cubicBezTo>
                      <a:cubicBezTo>
                        <a:pt x="122634" y="155819"/>
                        <a:pt x="144065" y="44694"/>
                        <a:pt x="164306" y="16516"/>
                      </a:cubicBezTo>
                      <a:cubicBezTo>
                        <a:pt x="184547" y="-11662"/>
                        <a:pt x="202803" y="-1740"/>
                        <a:pt x="216694" y="30804"/>
                      </a:cubicBezTo>
                      <a:cubicBezTo>
                        <a:pt x="230585" y="63348"/>
                        <a:pt x="238522" y="173282"/>
                        <a:pt x="247650" y="211779"/>
                      </a:cubicBezTo>
                      <a:cubicBezTo>
                        <a:pt x="256778" y="250276"/>
                        <a:pt x="261143" y="250672"/>
                        <a:pt x="271462" y="261785"/>
                      </a:cubicBezTo>
                      <a:cubicBezTo>
                        <a:pt x="281781" y="272898"/>
                        <a:pt x="298449" y="274882"/>
                        <a:pt x="309562" y="278454"/>
                      </a:cubicBezTo>
                      <a:cubicBezTo>
                        <a:pt x="320675" y="282026"/>
                        <a:pt x="335757" y="284010"/>
                        <a:pt x="338138" y="283216"/>
                      </a:cubicBezTo>
                      <a:cubicBezTo>
                        <a:pt x="340519" y="282422"/>
                        <a:pt x="383381" y="286391"/>
                        <a:pt x="378619" y="28083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/>
                </a:p>
              </p:txBody>
            </p:sp>
          </p:grpSp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3201189D-302E-83A3-790B-ED11FB8BC470}"/>
                  </a:ext>
                </a:extLst>
              </p:cNvPr>
              <p:cNvGrpSpPr/>
              <p:nvPr/>
            </p:nvGrpSpPr>
            <p:grpSpPr>
              <a:xfrm>
                <a:off x="6850449" y="3685032"/>
                <a:ext cx="512064" cy="512064"/>
                <a:chOff x="4826831" y="1485946"/>
                <a:chExt cx="512064" cy="512064"/>
              </a:xfrm>
            </p:grpSpPr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BF50870A-6E1C-B308-3AE8-106EA80E73FE}"/>
                    </a:ext>
                  </a:extLst>
                </p:cNvPr>
                <p:cNvSpPr/>
                <p:nvPr/>
              </p:nvSpPr>
              <p:spPr>
                <a:xfrm>
                  <a:off x="4826831" y="1485946"/>
                  <a:ext cx="512064" cy="5120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FBBC1ED0-C1F4-587C-E817-E2E4DFC8E8F1}"/>
                    </a:ext>
                  </a:extLst>
                </p:cNvPr>
                <p:cNvSpPr/>
                <p:nvPr/>
              </p:nvSpPr>
              <p:spPr>
                <a:xfrm>
                  <a:off x="4883945" y="1574160"/>
                  <a:ext cx="378987" cy="283854"/>
                </a:xfrm>
                <a:custGeom>
                  <a:avLst/>
                  <a:gdLst>
                    <a:gd name="connsiteX0" fmla="*/ 0 w 331627"/>
                    <a:gd name="connsiteY0" fmla="*/ 280835 h 285699"/>
                    <a:gd name="connsiteX1" fmla="*/ 95250 w 331627"/>
                    <a:gd name="connsiteY1" fmla="*/ 199872 h 285699"/>
                    <a:gd name="connsiteX2" fmla="*/ 164306 w 331627"/>
                    <a:gd name="connsiteY2" fmla="*/ 16516 h 285699"/>
                    <a:gd name="connsiteX3" fmla="*/ 216694 w 331627"/>
                    <a:gd name="connsiteY3" fmla="*/ 30804 h 285699"/>
                    <a:gd name="connsiteX4" fmla="*/ 247650 w 331627"/>
                    <a:gd name="connsiteY4" fmla="*/ 211779 h 285699"/>
                    <a:gd name="connsiteX5" fmla="*/ 271462 w 331627"/>
                    <a:gd name="connsiteY5" fmla="*/ 261785 h 285699"/>
                    <a:gd name="connsiteX6" fmla="*/ 309562 w 331627"/>
                    <a:gd name="connsiteY6" fmla="*/ 278454 h 285699"/>
                    <a:gd name="connsiteX7" fmla="*/ 330994 w 331627"/>
                    <a:gd name="connsiteY7" fmla="*/ 285597 h 285699"/>
                    <a:gd name="connsiteX8" fmla="*/ 323850 w 331627"/>
                    <a:gd name="connsiteY8" fmla="*/ 273691 h 285699"/>
                    <a:gd name="connsiteX0" fmla="*/ 0 w 360066"/>
                    <a:gd name="connsiteY0" fmla="*/ 280835 h 285699"/>
                    <a:gd name="connsiteX1" fmla="*/ 95250 w 360066"/>
                    <a:gd name="connsiteY1" fmla="*/ 199872 h 285699"/>
                    <a:gd name="connsiteX2" fmla="*/ 164306 w 360066"/>
                    <a:gd name="connsiteY2" fmla="*/ 16516 h 285699"/>
                    <a:gd name="connsiteX3" fmla="*/ 216694 w 360066"/>
                    <a:gd name="connsiteY3" fmla="*/ 30804 h 285699"/>
                    <a:gd name="connsiteX4" fmla="*/ 247650 w 360066"/>
                    <a:gd name="connsiteY4" fmla="*/ 211779 h 285699"/>
                    <a:gd name="connsiteX5" fmla="*/ 271462 w 360066"/>
                    <a:gd name="connsiteY5" fmla="*/ 261785 h 285699"/>
                    <a:gd name="connsiteX6" fmla="*/ 309562 w 360066"/>
                    <a:gd name="connsiteY6" fmla="*/ 278454 h 285699"/>
                    <a:gd name="connsiteX7" fmla="*/ 330994 w 360066"/>
                    <a:gd name="connsiteY7" fmla="*/ 285597 h 285699"/>
                    <a:gd name="connsiteX8" fmla="*/ 359569 w 360066"/>
                    <a:gd name="connsiteY8" fmla="*/ 273691 h 285699"/>
                    <a:gd name="connsiteX0" fmla="*/ 0 w 360005"/>
                    <a:gd name="connsiteY0" fmla="*/ 280835 h 280835"/>
                    <a:gd name="connsiteX1" fmla="*/ 95250 w 360005"/>
                    <a:gd name="connsiteY1" fmla="*/ 199872 h 280835"/>
                    <a:gd name="connsiteX2" fmla="*/ 164306 w 360005"/>
                    <a:gd name="connsiteY2" fmla="*/ 16516 h 280835"/>
                    <a:gd name="connsiteX3" fmla="*/ 216694 w 360005"/>
                    <a:gd name="connsiteY3" fmla="*/ 30804 h 280835"/>
                    <a:gd name="connsiteX4" fmla="*/ 247650 w 360005"/>
                    <a:gd name="connsiteY4" fmla="*/ 211779 h 280835"/>
                    <a:gd name="connsiteX5" fmla="*/ 271462 w 360005"/>
                    <a:gd name="connsiteY5" fmla="*/ 261785 h 280835"/>
                    <a:gd name="connsiteX6" fmla="*/ 309562 w 360005"/>
                    <a:gd name="connsiteY6" fmla="*/ 278454 h 280835"/>
                    <a:gd name="connsiteX7" fmla="*/ 326231 w 360005"/>
                    <a:gd name="connsiteY7" fmla="*/ 218922 h 280835"/>
                    <a:gd name="connsiteX8" fmla="*/ 359569 w 360005"/>
                    <a:gd name="connsiteY8" fmla="*/ 273691 h 280835"/>
                    <a:gd name="connsiteX0" fmla="*/ 0 w 369444"/>
                    <a:gd name="connsiteY0" fmla="*/ 280835 h 280835"/>
                    <a:gd name="connsiteX1" fmla="*/ 95250 w 369444"/>
                    <a:gd name="connsiteY1" fmla="*/ 199872 h 280835"/>
                    <a:gd name="connsiteX2" fmla="*/ 164306 w 369444"/>
                    <a:gd name="connsiteY2" fmla="*/ 16516 h 280835"/>
                    <a:gd name="connsiteX3" fmla="*/ 216694 w 369444"/>
                    <a:gd name="connsiteY3" fmla="*/ 30804 h 280835"/>
                    <a:gd name="connsiteX4" fmla="*/ 247650 w 369444"/>
                    <a:gd name="connsiteY4" fmla="*/ 211779 h 280835"/>
                    <a:gd name="connsiteX5" fmla="*/ 271462 w 369444"/>
                    <a:gd name="connsiteY5" fmla="*/ 261785 h 280835"/>
                    <a:gd name="connsiteX6" fmla="*/ 309562 w 369444"/>
                    <a:gd name="connsiteY6" fmla="*/ 278454 h 280835"/>
                    <a:gd name="connsiteX7" fmla="*/ 326231 w 369444"/>
                    <a:gd name="connsiteY7" fmla="*/ 218922 h 280835"/>
                    <a:gd name="connsiteX8" fmla="*/ 369094 w 369444"/>
                    <a:gd name="connsiteY8" fmla="*/ 276072 h 280835"/>
                    <a:gd name="connsiteX0" fmla="*/ 0 w 369558"/>
                    <a:gd name="connsiteY0" fmla="*/ 280835 h 283389"/>
                    <a:gd name="connsiteX1" fmla="*/ 95250 w 369558"/>
                    <a:gd name="connsiteY1" fmla="*/ 199872 h 283389"/>
                    <a:gd name="connsiteX2" fmla="*/ 164306 w 369558"/>
                    <a:gd name="connsiteY2" fmla="*/ 16516 h 283389"/>
                    <a:gd name="connsiteX3" fmla="*/ 216694 w 369558"/>
                    <a:gd name="connsiteY3" fmla="*/ 30804 h 283389"/>
                    <a:gd name="connsiteX4" fmla="*/ 247650 w 369558"/>
                    <a:gd name="connsiteY4" fmla="*/ 211779 h 283389"/>
                    <a:gd name="connsiteX5" fmla="*/ 271462 w 369558"/>
                    <a:gd name="connsiteY5" fmla="*/ 261785 h 283389"/>
                    <a:gd name="connsiteX6" fmla="*/ 309562 w 369558"/>
                    <a:gd name="connsiteY6" fmla="*/ 278454 h 283389"/>
                    <a:gd name="connsiteX7" fmla="*/ 338138 w 369558"/>
                    <a:gd name="connsiteY7" fmla="*/ 283216 h 283389"/>
                    <a:gd name="connsiteX8" fmla="*/ 369094 w 369558"/>
                    <a:gd name="connsiteY8" fmla="*/ 276072 h 283389"/>
                    <a:gd name="connsiteX0" fmla="*/ 0 w 378987"/>
                    <a:gd name="connsiteY0" fmla="*/ 280835 h 283854"/>
                    <a:gd name="connsiteX1" fmla="*/ 95250 w 378987"/>
                    <a:gd name="connsiteY1" fmla="*/ 199872 h 283854"/>
                    <a:gd name="connsiteX2" fmla="*/ 164306 w 378987"/>
                    <a:gd name="connsiteY2" fmla="*/ 16516 h 283854"/>
                    <a:gd name="connsiteX3" fmla="*/ 216694 w 378987"/>
                    <a:gd name="connsiteY3" fmla="*/ 30804 h 283854"/>
                    <a:gd name="connsiteX4" fmla="*/ 247650 w 378987"/>
                    <a:gd name="connsiteY4" fmla="*/ 211779 h 283854"/>
                    <a:gd name="connsiteX5" fmla="*/ 271462 w 378987"/>
                    <a:gd name="connsiteY5" fmla="*/ 261785 h 283854"/>
                    <a:gd name="connsiteX6" fmla="*/ 309562 w 378987"/>
                    <a:gd name="connsiteY6" fmla="*/ 278454 h 283854"/>
                    <a:gd name="connsiteX7" fmla="*/ 338138 w 378987"/>
                    <a:gd name="connsiteY7" fmla="*/ 283216 h 283854"/>
                    <a:gd name="connsiteX8" fmla="*/ 378619 w 378987"/>
                    <a:gd name="connsiteY8" fmla="*/ 280835 h 2838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8987" h="283854">
                      <a:moveTo>
                        <a:pt x="0" y="280835"/>
                      </a:moveTo>
                      <a:cubicBezTo>
                        <a:pt x="33933" y="262380"/>
                        <a:pt x="67866" y="243925"/>
                        <a:pt x="95250" y="199872"/>
                      </a:cubicBezTo>
                      <a:cubicBezTo>
                        <a:pt x="122634" y="155819"/>
                        <a:pt x="144065" y="44694"/>
                        <a:pt x="164306" y="16516"/>
                      </a:cubicBezTo>
                      <a:cubicBezTo>
                        <a:pt x="184547" y="-11662"/>
                        <a:pt x="202803" y="-1740"/>
                        <a:pt x="216694" y="30804"/>
                      </a:cubicBezTo>
                      <a:cubicBezTo>
                        <a:pt x="230585" y="63348"/>
                        <a:pt x="238522" y="173282"/>
                        <a:pt x="247650" y="211779"/>
                      </a:cubicBezTo>
                      <a:cubicBezTo>
                        <a:pt x="256778" y="250276"/>
                        <a:pt x="261143" y="250672"/>
                        <a:pt x="271462" y="261785"/>
                      </a:cubicBezTo>
                      <a:cubicBezTo>
                        <a:pt x="281781" y="272898"/>
                        <a:pt x="298449" y="274882"/>
                        <a:pt x="309562" y="278454"/>
                      </a:cubicBezTo>
                      <a:cubicBezTo>
                        <a:pt x="320675" y="282026"/>
                        <a:pt x="335757" y="284010"/>
                        <a:pt x="338138" y="283216"/>
                      </a:cubicBezTo>
                      <a:cubicBezTo>
                        <a:pt x="340519" y="282422"/>
                        <a:pt x="383381" y="286391"/>
                        <a:pt x="378619" y="28083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/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55A0AEAA-5732-67BF-8FD8-0A62B37ED83E}"/>
                  </a:ext>
                </a:extLst>
              </p:cNvPr>
              <p:cNvGrpSpPr/>
              <p:nvPr/>
            </p:nvGrpSpPr>
            <p:grpSpPr>
              <a:xfrm>
                <a:off x="6850449" y="5733288"/>
                <a:ext cx="512064" cy="512064"/>
                <a:chOff x="4826831" y="1485946"/>
                <a:chExt cx="512064" cy="512064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3D8F4904-8BA8-8340-C39F-D03E440CBCDA}"/>
                    </a:ext>
                  </a:extLst>
                </p:cNvPr>
                <p:cNvSpPr/>
                <p:nvPr/>
              </p:nvSpPr>
              <p:spPr>
                <a:xfrm>
                  <a:off x="4826831" y="1485946"/>
                  <a:ext cx="512064" cy="5120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B5887623-D81A-CF9D-E2A4-5FD27B401618}"/>
                    </a:ext>
                  </a:extLst>
                </p:cNvPr>
                <p:cNvSpPr/>
                <p:nvPr/>
              </p:nvSpPr>
              <p:spPr>
                <a:xfrm>
                  <a:off x="4883945" y="1574160"/>
                  <a:ext cx="378987" cy="283854"/>
                </a:xfrm>
                <a:custGeom>
                  <a:avLst/>
                  <a:gdLst>
                    <a:gd name="connsiteX0" fmla="*/ 0 w 331627"/>
                    <a:gd name="connsiteY0" fmla="*/ 280835 h 285699"/>
                    <a:gd name="connsiteX1" fmla="*/ 95250 w 331627"/>
                    <a:gd name="connsiteY1" fmla="*/ 199872 h 285699"/>
                    <a:gd name="connsiteX2" fmla="*/ 164306 w 331627"/>
                    <a:gd name="connsiteY2" fmla="*/ 16516 h 285699"/>
                    <a:gd name="connsiteX3" fmla="*/ 216694 w 331627"/>
                    <a:gd name="connsiteY3" fmla="*/ 30804 h 285699"/>
                    <a:gd name="connsiteX4" fmla="*/ 247650 w 331627"/>
                    <a:gd name="connsiteY4" fmla="*/ 211779 h 285699"/>
                    <a:gd name="connsiteX5" fmla="*/ 271462 w 331627"/>
                    <a:gd name="connsiteY5" fmla="*/ 261785 h 285699"/>
                    <a:gd name="connsiteX6" fmla="*/ 309562 w 331627"/>
                    <a:gd name="connsiteY6" fmla="*/ 278454 h 285699"/>
                    <a:gd name="connsiteX7" fmla="*/ 330994 w 331627"/>
                    <a:gd name="connsiteY7" fmla="*/ 285597 h 285699"/>
                    <a:gd name="connsiteX8" fmla="*/ 323850 w 331627"/>
                    <a:gd name="connsiteY8" fmla="*/ 273691 h 285699"/>
                    <a:gd name="connsiteX0" fmla="*/ 0 w 360066"/>
                    <a:gd name="connsiteY0" fmla="*/ 280835 h 285699"/>
                    <a:gd name="connsiteX1" fmla="*/ 95250 w 360066"/>
                    <a:gd name="connsiteY1" fmla="*/ 199872 h 285699"/>
                    <a:gd name="connsiteX2" fmla="*/ 164306 w 360066"/>
                    <a:gd name="connsiteY2" fmla="*/ 16516 h 285699"/>
                    <a:gd name="connsiteX3" fmla="*/ 216694 w 360066"/>
                    <a:gd name="connsiteY3" fmla="*/ 30804 h 285699"/>
                    <a:gd name="connsiteX4" fmla="*/ 247650 w 360066"/>
                    <a:gd name="connsiteY4" fmla="*/ 211779 h 285699"/>
                    <a:gd name="connsiteX5" fmla="*/ 271462 w 360066"/>
                    <a:gd name="connsiteY5" fmla="*/ 261785 h 285699"/>
                    <a:gd name="connsiteX6" fmla="*/ 309562 w 360066"/>
                    <a:gd name="connsiteY6" fmla="*/ 278454 h 285699"/>
                    <a:gd name="connsiteX7" fmla="*/ 330994 w 360066"/>
                    <a:gd name="connsiteY7" fmla="*/ 285597 h 285699"/>
                    <a:gd name="connsiteX8" fmla="*/ 359569 w 360066"/>
                    <a:gd name="connsiteY8" fmla="*/ 273691 h 285699"/>
                    <a:gd name="connsiteX0" fmla="*/ 0 w 360005"/>
                    <a:gd name="connsiteY0" fmla="*/ 280835 h 280835"/>
                    <a:gd name="connsiteX1" fmla="*/ 95250 w 360005"/>
                    <a:gd name="connsiteY1" fmla="*/ 199872 h 280835"/>
                    <a:gd name="connsiteX2" fmla="*/ 164306 w 360005"/>
                    <a:gd name="connsiteY2" fmla="*/ 16516 h 280835"/>
                    <a:gd name="connsiteX3" fmla="*/ 216694 w 360005"/>
                    <a:gd name="connsiteY3" fmla="*/ 30804 h 280835"/>
                    <a:gd name="connsiteX4" fmla="*/ 247650 w 360005"/>
                    <a:gd name="connsiteY4" fmla="*/ 211779 h 280835"/>
                    <a:gd name="connsiteX5" fmla="*/ 271462 w 360005"/>
                    <a:gd name="connsiteY5" fmla="*/ 261785 h 280835"/>
                    <a:gd name="connsiteX6" fmla="*/ 309562 w 360005"/>
                    <a:gd name="connsiteY6" fmla="*/ 278454 h 280835"/>
                    <a:gd name="connsiteX7" fmla="*/ 326231 w 360005"/>
                    <a:gd name="connsiteY7" fmla="*/ 218922 h 280835"/>
                    <a:gd name="connsiteX8" fmla="*/ 359569 w 360005"/>
                    <a:gd name="connsiteY8" fmla="*/ 273691 h 280835"/>
                    <a:gd name="connsiteX0" fmla="*/ 0 w 369444"/>
                    <a:gd name="connsiteY0" fmla="*/ 280835 h 280835"/>
                    <a:gd name="connsiteX1" fmla="*/ 95250 w 369444"/>
                    <a:gd name="connsiteY1" fmla="*/ 199872 h 280835"/>
                    <a:gd name="connsiteX2" fmla="*/ 164306 w 369444"/>
                    <a:gd name="connsiteY2" fmla="*/ 16516 h 280835"/>
                    <a:gd name="connsiteX3" fmla="*/ 216694 w 369444"/>
                    <a:gd name="connsiteY3" fmla="*/ 30804 h 280835"/>
                    <a:gd name="connsiteX4" fmla="*/ 247650 w 369444"/>
                    <a:gd name="connsiteY4" fmla="*/ 211779 h 280835"/>
                    <a:gd name="connsiteX5" fmla="*/ 271462 w 369444"/>
                    <a:gd name="connsiteY5" fmla="*/ 261785 h 280835"/>
                    <a:gd name="connsiteX6" fmla="*/ 309562 w 369444"/>
                    <a:gd name="connsiteY6" fmla="*/ 278454 h 280835"/>
                    <a:gd name="connsiteX7" fmla="*/ 326231 w 369444"/>
                    <a:gd name="connsiteY7" fmla="*/ 218922 h 280835"/>
                    <a:gd name="connsiteX8" fmla="*/ 369094 w 369444"/>
                    <a:gd name="connsiteY8" fmla="*/ 276072 h 280835"/>
                    <a:gd name="connsiteX0" fmla="*/ 0 w 369558"/>
                    <a:gd name="connsiteY0" fmla="*/ 280835 h 283389"/>
                    <a:gd name="connsiteX1" fmla="*/ 95250 w 369558"/>
                    <a:gd name="connsiteY1" fmla="*/ 199872 h 283389"/>
                    <a:gd name="connsiteX2" fmla="*/ 164306 w 369558"/>
                    <a:gd name="connsiteY2" fmla="*/ 16516 h 283389"/>
                    <a:gd name="connsiteX3" fmla="*/ 216694 w 369558"/>
                    <a:gd name="connsiteY3" fmla="*/ 30804 h 283389"/>
                    <a:gd name="connsiteX4" fmla="*/ 247650 w 369558"/>
                    <a:gd name="connsiteY4" fmla="*/ 211779 h 283389"/>
                    <a:gd name="connsiteX5" fmla="*/ 271462 w 369558"/>
                    <a:gd name="connsiteY5" fmla="*/ 261785 h 283389"/>
                    <a:gd name="connsiteX6" fmla="*/ 309562 w 369558"/>
                    <a:gd name="connsiteY6" fmla="*/ 278454 h 283389"/>
                    <a:gd name="connsiteX7" fmla="*/ 338138 w 369558"/>
                    <a:gd name="connsiteY7" fmla="*/ 283216 h 283389"/>
                    <a:gd name="connsiteX8" fmla="*/ 369094 w 369558"/>
                    <a:gd name="connsiteY8" fmla="*/ 276072 h 283389"/>
                    <a:gd name="connsiteX0" fmla="*/ 0 w 378987"/>
                    <a:gd name="connsiteY0" fmla="*/ 280835 h 283854"/>
                    <a:gd name="connsiteX1" fmla="*/ 95250 w 378987"/>
                    <a:gd name="connsiteY1" fmla="*/ 199872 h 283854"/>
                    <a:gd name="connsiteX2" fmla="*/ 164306 w 378987"/>
                    <a:gd name="connsiteY2" fmla="*/ 16516 h 283854"/>
                    <a:gd name="connsiteX3" fmla="*/ 216694 w 378987"/>
                    <a:gd name="connsiteY3" fmla="*/ 30804 h 283854"/>
                    <a:gd name="connsiteX4" fmla="*/ 247650 w 378987"/>
                    <a:gd name="connsiteY4" fmla="*/ 211779 h 283854"/>
                    <a:gd name="connsiteX5" fmla="*/ 271462 w 378987"/>
                    <a:gd name="connsiteY5" fmla="*/ 261785 h 283854"/>
                    <a:gd name="connsiteX6" fmla="*/ 309562 w 378987"/>
                    <a:gd name="connsiteY6" fmla="*/ 278454 h 283854"/>
                    <a:gd name="connsiteX7" fmla="*/ 338138 w 378987"/>
                    <a:gd name="connsiteY7" fmla="*/ 283216 h 283854"/>
                    <a:gd name="connsiteX8" fmla="*/ 378619 w 378987"/>
                    <a:gd name="connsiteY8" fmla="*/ 280835 h 2838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8987" h="283854">
                      <a:moveTo>
                        <a:pt x="0" y="280835"/>
                      </a:moveTo>
                      <a:cubicBezTo>
                        <a:pt x="33933" y="262380"/>
                        <a:pt x="67866" y="243925"/>
                        <a:pt x="95250" y="199872"/>
                      </a:cubicBezTo>
                      <a:cubicBezTo>
                        <a:pt x="122634" y="155819"/>
                        <a:pt x="144065" y="44694"/>
                        <a:pt x="164306" y="16516"/>
                      </a:cubicBezTo>
                      <a:cubicBezTo>
                        <a:pt x="184547" y="-11662"/>
                        <a:pt x="202803" y="-1740"/>
                        <a:pt x="216694" y="30804"/>
                      </a:cubicBezTo>
                      <a:cubicBezTo>
                        <a:pt x="230585" y="63348"/>
                        <a:pt x="238522" y="173282"/>
                        <a:pt x="247650" y="211779"/>
                      </a:cubicBezTo>
                      <a:cubicBezTo>
                        <a:pt x="256778" y="250276"/>
                        <a:pt x="261143" y="250672"/>
                        <a:pt x="271462" y="261785"/>
                      </a:cubicBezTo>
                      <a:cubicBezTo>
                        <a:pt x="281781" y="272898"/>
                        <a:pt x="298449" y="274882"/>
                        <a:pt x="309562" y="278454"/>
                      </a:cubicBezTo>
                      <a:cubicBezTo>
                        <a:pt x="320675" y="282026"/>
                        <a:pt x="335757" y="284010"/>
                        <a:pt x="338138" y="283216"/>
                      </a:cubicBezTo>
                      <a:cubicBezTo>
                        <a:pt x="340519" y="282422"/>
                        <a:pt x="383381" y="286391"/>
                        <a:pt x="378619" y="28083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/>
                </a:p>
              </p:txBody>
            </p:sp>
          </p:grpSp>
        </p:grp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009AC6AE-F223-F911-0504-046D5F521CC0}"/>
                </a:ext>
              </a:extLst>
            </p:cNvPr>
            <p:cNvGrpSpPr/>
            <p:nvPr/>
          </p:nvGrpSpPr>
          <p:grpSpPr>
            <a:xfrm>
              <a:off x="8386898" y="517398"/>
              <a:ext cx="432677" cy="4759452"/>
              <a:chOff x="8386898" y="517398"/>
              <a:chExt cx="432677" cy="4759452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1B38A311-DAEE-7988-4D61-DF8E08649069}"/>
                  </a:ext>
                </a:extLst>
              </p:cNvPr>
              <p:cNvGrpSpPr/>
              <p:nvPr/>
            </p:nvGrpSpPr>
            <p:grpSpPr>
              <a:xfrm>
                <a:off x="8386898" y="517398"/>
                <a:ext cx="432677" cy="432677"/>
                <a:chOff x="4826831" y="1485946"/>
                <a:chExt cx="512064" cy="512064"/>
              </a:xfrm>
            </p:grpSpPr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179F2234-F5B3-9221-6845-F494CFB5BE2F}"/>
                    </a:ext>
                  </a:extLst>
                </p:cNvPr>
                <p:cNvSpPr/>
                <p:nvPr/>
              </p:nvSpPr>
              <p:spPr>
                <a:xfrm>
                  <a:off x="4826831" y="1485946"/>
                  <a:ext cx="512064" cy="5120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695C5FFF-2129-8AD7-7C6E-5AB4600A6FC3}"/>
                    </a:ext>
                  </a:extLst>
                </p:cNvPr>
                <p:cNvSpPr/>
                <p:nvPr/>
              </p:nvSpPr>
              <p:spPr>
                <a:xfrm>
                  <a:off x="4883945" y="1574160"/>
                  <a:ext cx="378987" cy="283854"/>
                </a:xfrm>
                <a:custGeom>
                  <a:avLst/>
                  <a:gdLst>
                    <a:gd name="connsiteX0" fmla="*/ 0 w 331627"/>
                    <a:gd name="connsiteY0" fmla="*/ 280835 h 285699"/>
                    <a:gd name="connsiteX1" fmla="*/ 95250 w 331627"/>
                    <a:gd name="connsiteY1" fmla="*/ 199872 h 285699"/>
                    <a:gd name="connsiteX2" fmla="*/ 164306 w 331627"/>
                    <a:gd name="connsiteY2" fmla="*/ 16516 h 285699"/>
                    <a:gd name="connsiteX3" fmla="*/ 216694 w 331627"/>
                    <a:gd name="connsiteY3" fmla="*/ 30804 h 285699"/>
                    <a:gd name="connsiteX4" fmla="*/ 247650 w 331627"/>
                    <a:gd name="connsiteY4" fmla="*/ 211779 h 285699"/>
                    <a:gd name="connsiteX5" fmla="*/ 271462 w 331627"/>
                    <a:gd name="connsiteY5" fmla="*/ 261785 h 285699"/>
                    <a:gd name="connsiteX6" fmla="*/ 309562 w 331627"/>
                    <a:gd name="connsiteY6" fmla="*/ 278454 h 285699"/>
                    <a:gd name="connsiteX7" fmla="*/ 330994 w 331627"/>
                    <a:gd name="connsiteY7" fmla="*/ 285597 h 285699"/>
                    <a:gd name="connsiteX8" fmla="*/ 323850 w 331627"/>
                    <a:gd name="connsiteY8" fmla="*/ 273691 h 285699"/>
                    <a:gd name="connsiteX0" fmla="*/ 0 w 360066"/>
                    <a:gd name="connsiteY0" fmla="*/ 280835 h 285699"/>
                    <a:gd name="connsiteX1" fmla="*/ 95250 w 360066"/>
                    <a:gd name="connsiteY1" fmla="*/ 199872 h 285699"/>
                    <a:gd name="connsiteX2" fmla="*/ 164306 w 360066"/>
                    <a:gd name="connsiteY2" fmla="*/ 16516 h 285699"/>
                    <a:gd name="connsiteX3" fmla="*/ 216694 w 360066"/>
                    <a:gd name="connsiteY3" fmla="*/ 30804 h 285699"/>
                    <a:gd name="connsiteX4" fmla="*/ 247650 w 360066"/>
                    <a:gd name="connsiteY4" fmla="*/ 211779 h 285699"/>
                    <a:gd name="connsiteX5" fmla="*/ 271462 w 360066"/>
                    <a:gd name="connsiteY5" fmla="*/ 261785 h 285699"/>
                    <a:gd name="connsiteX6" fmla="*/ 309562 w 360066"/>
                    <a:gd name="connsiteY6" fmla="*/ 278454 h 285699"/>
                    <a:gd name="connsiteX7" fmla="*/ 330994 w 360066"/>
                    <a:gd name="connsiteY7" fmla="*/ 285597 h 285699"/>
                    <a:gd name="connsiteX8" fmla="*/ 359569 w 360066"/>
                    <a:gd name="connsiteY8" fmla="*/ 273691 h 285699"/>
                    <a:gd name="connsiteX0" fmla="*/ 0 w 360005"/>
                    <a:gd name="connsiteY0" fmla="*/ 280835 h 280835"/>
                    <a:gd name="connsiteX1" fmla="*/ 95250 w 360005"/>
                    <a:gd name="connsiteY1" fmla="*/ 199872 h 280835"/>
                    <a:gd name="connsiteX2" fmla="*/ 164306 w 360005"/>
                    <a:gd name="connsiteY2" fmla="*/ 16516 h 280835"/>
                    <a:gd name="connsiteX3" fmla="*/ 216694 w 360005"/>
                    <a:gd name="connsiteY3" fmla="*/ 30804 h 280835"/>
                    <a:gd name="connsiteX4" fmla="*/ 247650 w 360005"/>
                    <a:gd name="connsiteY4" fmla="*/ 211779 h 280835"/>
                    <a:gd name="connsiteX5" fmla="*/ 271462 w 360005"/>
                    <a:gd name="connsiteY5" fmla="*/ 261785 h 280835"/>
                    <a:gd name="connsiteX6" fmla="*/ 309562 w 360005"/>
                    <a:gd name="connsiteY6" fmla="*/ 278454 h 280835"/>
                    <a:gd name="connsiteX7" fmla="*/ 326231 w 360005"/>
                    <a:gd name="connsiteY7" fmla="*/ 218922 h 280835"/>
                    <a:gd name="connsiteX8" fmla="*/ 359569 w 360005"/>
                    <a:gd name="connsiteY8" fmla="*/ 273691 h 280835"/>
                    <a:gd name="connsiteX0" fmla="*/ 0 w 369444"/>
                    <a:gd name="connsiteY0" fmla="*/ 280835 h 280835"/>
                    <a:gd name="connsiteX1" fmla="*/ 95250 w 369444"/>
                    <a:gd name="connsiteY1" fmla="*/ 199872 h 280835"/>
                    <a:gd name="connsiteX2" fmla="*/ 164306 w 369444"/>
                    <a:gd name="connsiteY2" fmla="*/ 16516 h 280835"/>
                    <a:gd name="connsiteX3" fmla="*/ 216694 w 369444"/>
                    <a:gd name="connsiteY3" fmla="*/ 30804 h 280835"/>
                    <a:gd name="connsiteX4" fmla="*/ 247650 w 369444"/>
                    <a:gd name="connsiteY4" fmla="*/ 211779 h 280835"/>
                    <a:gd name="connsiteX5" fmla="*/ 271462 w 369444"/>
                    <a:gd name="connsiteY5" fmla="*/ 261785 h 280835"/>
                    <a:gd name="connsiteX6" fmla="*/ 309562 w 369444"/>
                    <a:gd name="connsiteY6" fmla="*/ 278454 h 280835"/>
                    <a:gd name="connsiteX7" fmla="*/ 326231 w 369444"/>
                    <a:gd name="connsiteY7" fmla="*/ 218922 h 280835"/>
                    <a:gd name="connsiteX8" fmla="*/ 369094 w 369444"/>
                    <a:gd name="connsiteY8" fmla="*/ 276072 h 280835"/>
                    <a:gd name="connsiteX0" fmla="*/ 0 w 369558"/>
                    <a:gd name="connsiteY0" fmla="*/ 280835 h 283389"/>
                    <a:gd name="connsiteX1" fmla="*/ 95250 w 369558"/>
                    <a:gd name="connsiteY1" fmla="*/ 199872 h 283389"/>
                    <a:gd name="connsiteX2" fmla="*/ 164306 w 369558"/>
                    <a:gd name="connsiteY2" fmla="*/ 16516 h 283389"/>
                    <a:gd name="connsiteX3" fmla="*/ 216694 w 369558"/>
                    <a:gd name="connsiteY3" fmla="*/ 30804 h 283389"/>
                    <a:gd name="connsiteX4" fmla="*/ 247650 w 369558"/>
                    <a:gd name="connsiteY4" fmla="*/ 211779 h 283389"/>
                    <a:gd name="connsiteX5" fmla="*/ 271462 w 369558"/>
                    <a:gd name="connsiteY5" fmla="*/ 261785 h 283389"/>
                    <a:gd name="connsiteX6" fmla="*/ 309562 w 369558"/>
                    <a:gd name="connsiteY6" fmla="*/ 278454 h 283389"/>
                    <a:gd name="connsiteX7" fmla="*/ 338138 w 369558"/>
                    <a:gd name="connsiteY7" fmla="*/ 283216 h 283389"/>
                    <a:gd name="connsiteX8" fmla="*/ 369094 w 369558"/>
                    <a:gd name="connsiteY8" fmla="*/ 276072 h 283389"/>
                    <a:gd name="connsiteX0" fmla="*/ 0 w 378987"/>
                    <a:gd name="connsiteY0" fmla="*/ 280835 h 283854"/>
                    <a:gd name="connsiteX1" fmla="*/ 95250 w 378987"/>
                    <a:gd name="connsiteY1" fmla="*/ 199872 h 283854"/>
                    <a:gd name="connsiteX2" fmla="*/ 164306 w 378987"/>
                    <a:gd name="connsiteY2" fmla="*/ 16516 h 283854"/>
                    <a:gd name="connsiteX3" fmla="*/ 216694 w 378987"/>
                    <a:gd name="connsiteY3" fmla="*/ 30804 h 283854"/>
                    <a:gd name="connsiteX4" fmla="*/ 247650 w 378987"/>
                    <a:gd name="connsiteY4" fmla="*/ 211779 h 283854"/>
                    <a:gd name="connsiteX5" fmla="*/ 271462 w 378987"/>
                    <a:gd name="connsiteY5" fmla="*/ 261785 h 283854"/>
                    <a:gd name="connsiteX6" fmla="*/ 309562 w 378987"/>
                    <a:gd name="connsiteY6" fmla="*/ 278454 h 283854"/>
                    <a:gd name="connsiteX7" fmla="*/ 338138 w 378987"/>
                    <a:gd name="connsiteY7" fmla="*/ 283216 h 283854"/>
                    <a:gd name="connsiteX8" fmla="*/ 378619 w 378987"/>
                    <a:gd name="connsiteY8" fmla="*/ 280835 h 2838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8987" h="283854">
                      <a:moveTo>
                        <a:pt x="0" y="280835"/>
                      </a:moveTo>
                      <a:cubicBezTo>
                        <a:pt x="33933" y="262380"/>
                        <a:pt x="67866" y="243925"/>
                        <a:pt x="95250" y="199872"/>
                      </a:cubicBezTo>
                      <a:cubicBezTo>
                        <a:pt x="122634" y="155819"/>
                        <a:pt x="144065" y="44694"/>
                        <a:pt x="164306" y="16516"/>
                      </a:cubicBezTo>
                      <a:cubicBezTo>
                        <a:pt x="184547" y="-11662"/>
                        <a:pt x="202803" y="-1740"/>
                        <a:pt x="216694" y="30804"/>
                      </a:cubicBezTo>
                      <a:cubicBezTo>
                        <a:pt x="230585" y="63348"/>
                        <a:pt x="238522" y="173282"/>
                        <a:pt x="247650" y="211779"/>
                      </a:cubicBezTo>
                      <a:cubicBezTo>
                        <a:pt x="256778" y="250276"/>
                        <a:pt x="261143" y="250672"/>
                        <a:pt x="271462" y="261785"/>
                      </a:cubicBezTo>
                      <a:cubicBezTo>
                        <a:pt x="281781" y="272898"/>
                        <a:pt x="298449" y="274882"/>
                        <a:pt x="309562" y="278454"/>
                      </a:cubicBezTo>
                      <a:cubicBezTo>
                        <a:pt x="320675" y="282026"/>
                        <a:pt x="335757" y="284010"/>
                        <a:pt x="338138" y="283216"/>
                      </a:cubicBezTo>
                      <a:cubicBezTo>
                        <a:pt x="340519" y="282422"/>
                        <a:pt x="383381" y="286391"/>
                        <a:pt x="378619" y="28083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/>
                </a:p>
              </p:txBody>
            </p: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0A0CD258-A602-7C3B-652C-E68721D5563C}"/>
                  </a:ext>
                </a:extLst>
              </p:cNvPr>
              <p:cNvGrpSpPr/>
              <p:nvPr/>
            </p:nvGrpSpPr>
            <p:grpSpPr>
              <a:xfrm>
                <a:off x="8386898" y="1382753"/>
                <a:ext cx="432677" cy="432677"/>
                <a:chOff x="4826831" y="1485946"/>
                <a:chExt cx="512064" cy="512064"/>
              </a:xfrm>
            </p:grpSpPr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8D8DD6B0-F69A-8568-2A21-D9903DDB9F11}"/>
                    </a:ext>
                  </a:extLst>
                </p:cNvPr>
                <p:cNvSpPr/>
                <p:nvPr/>
              </p:nvSpPr>
              <p:spPr>
                <a:xfrm>
                  <a:off x="4826831" y="1485946"/>
                  <a:ext cx="512064" cy="5120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/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0B439DF1-4817-A47C-E2C1-3129DC1A11CA}"/>
                    </a:ext>
                  </a:extLst>
                </p:cNvPr>
                <p:cNvSpPr/>
                <p:nvPr/>
              </p:nvSpPr>
              <p:spPr>
                <a:xfrm>
                  <a:off x="4883945" y="1574160"/>
                  <a:ext cx="378987" cy="283854"/>
                </a:xfrm>
                <a:custGeom>
                  <a:avLst/>
                  <a:gdLst>
                    <a:gd name="connsiteX0" fmla="*/ 0 w 331627"/>
                    <a:gd name="connsiteY0" fmla="*/ 280835 h 285699"/>
                    <a:gd name="connsiteX1" fmla="*/ 95250 w 331627"/>
                    <a:gd name="connsiteY1" fmla="*/ 199872 h 285699"/>
                    <a:gd name="connsiteX2" fmla="*/ 164306 w 331627"/>
                    <a:gd name="connsiteY2" fmla="*/ 16516 h 285699"/>
                    <a:gd name="connsiteX3" fmla="*/ 216694 w 331627"/>
                    <a:gd name="connsiteY3" fmla="*/ 30804 h 285699"/>
                    <a:gd name="connsiteX4" fmla="*/ 247650 w 331627"/>
                    <a:gd name="connsiteY4" fmla="*/ 211779 h 285699"/>
                    <a:gd name="connsiteX5" fmla="*/ 271462 w 331627"/>
                    <a:gd name="connsiteY5" fmla="*/ 261785 h 285699"/>
                    <a:gd name="connsiteX6" fmla="*/ 309562 w 331627"/>
                    <a:gd name="connsiteY6" fmla="*/ 278454 h 285699"/>
                    <a:gd name="connsiteX7" fmla="*/ 330994 w 331627"/>
                    <a:gd name="connsiteY7" fmla="*/ 285597 h 285699"/>
                    <a:gd name="connsiteX8" fmla="*/ 323850 w 331627"/>
                    <a:gd name="connsiteY8" fmla="*/ 273691 h 285699"/>
                    <a:gd name="connsiteX0" fmla="*/ 0 w 360066"/>
                    <a:gd name="connsiteY0" fmla="*/ 280835 h 285699"/>
                    <a:gd name="connsiteX1" fmla="*/ 95250 w 360066"/>
                    <a:gd name="connsiteY1" fmla="*/ 199872 h 285699"/>
                    <a:gd name="connsiteX2" fmla="*/ 164306 w 360066"/>
                    <a:gd name="connsiteY2" fmla="*/ 16516 h 285699"/>
                    <a:gd name="connsiteX3" fmla="*/ 216694 w 360066"/>
                    <a:gd name="connsiteY3" fmla="*/ 30804 h 285699"/>
                    <a:gd name="connsiteX4" fmla="*/ 247650 w 360066"/>
                    <a:gd name="connsiteY4" fmla="*/ 211779 h 285699"/>
                    <a:gd name="connsiteX5" fmla="*/ 271462 w 360066"/>
                    <a:gd name="connsiteY5" fmla="*/ 261785 h 285699"/>
                    <a:gd name="connsiteX6" fmla="*/ 309562 w 360066"/>
                    <a:gd name="connsiteY6" fmla="*/ 278454 h 285699"/>
                    <a:gd name="connsiteX7" fmla="*/ 330994 w 360066"/>
                    <a:gd name="connsiteY7" fmla="*/ 285597 h 285699"/>
                    <a:gd name="connsiteX8" fmla="*/ 359569 w 360066"/>
                    <a:gd name="connsiteY8" fmla="*/ 273691 h 285699"/>
                    <a:gd name="connsiteX0" fmla="*/ 0 w 360005"/>
                    <a:gd name="connsiteY0" fmla="*/ 280835 h 280835"/>
                    <a:gd name="connsiteX1" fmla="*/ 95250 w 360005"/>
                    <a:gd name="connsiteY1" fmla="*/ 199872 h 280835"/>
                    <a:gd name="connsiteX2" fmla="*/ 164306 w 360005"/>
                    <a:gd name="connsiteY2" fmla="*/ 16516 h 280835"/>
                    <a:gd name="connsiteX3" fmla="*/ 216694 w 360005"/>
                    <a:gd name="connsiteY3" fmla="*/ 30804 h 280835"/>
                    <a:gd name="connsiteX4" fmla="*/ 247650 w 360005"/>
                    <a:gd name="connsiteY4" fmla="*/ 211779 h 280835"/>
                    <a:gd name="connsiteX5" fmla="*/ 271462 w 360005"/>
                    <a:gd name="connsiteY5" fmla="*/ 261785 h 280835"/>
                    <a:gd name="connsiteX6" fmla="*/ 309562 w 360005"/>
                    <a:gd name="connsiteY6" fmla="*/ 278454 h 280835"/>
                    <a:gd name="connsiteX7" fmla="*/ 326231 w 360005"/>
                    <a:gd name="connsiteY7" fmla="*/ 218922 h 280835"/>
                    <a:gd name="connsiteX8" fmla="*/ 359569 w 360005"/>
                    <a:gd name="connsiteY8" fmla="*/ 273691 h 280835"/>
                    <a:gd name="connsiteX0" fmla="*/ 0 w 369444"/>
                    <a:gd name="connsiteY0" fmla="*/ 280835 h 280835"/>
                    <a:gd name="connsiteX1" fmla="*/ 95250 w 369444"/>
                    <a:gd name="connsiteY1" fmla="*/ 199872 h 280835"/>
                    <a:gd name="connsiteX2" fmla="*/ 164306 w 369444"/>
                    <a:gd name="connsiteY2" fmla="*/ 16516 h 280835"/>
                    <a:gd name="connsiteX3" fmla="*/ 216694 w 369444"/>
                    <a:gd name="connsiteY3" fmla="*/ 30804 h 280835"/>
                    <a:gd name="connsiteX4" fmla="*/ 247650 w 369444"/>
                    <a:gd name="connsiteY4" fmla="*/ 211779 h 280835"/>
                    <a:gd name="connsiteX5" fmla="*/ 271462 w 369444"/>
                    <a:gd name="connsiteY5" fmla="*/ 261785 h 280835"/>
                    <a:gd name="connsiteX6" fmla="*/ 309562 w 369444"/>
                    <a:gd name="connsiteY6" fmla="*/ 278454 h 280835"/>
                    <a:gd name="connsiteX7" fmla="*/ 326231 w 369444"/>
                    <a:gd name="connsiteY7" fmla="*/ 218922 h 280835"/>
                    <a:gd name="connsiteX8" fmla="*/ 369094 w 369444"/>
                    <a:gd name="connsiteY8" fmla="*/ 276072 h 280835"/>
                    <a:gd name="connsiteX0" fmla="*/ 0 w 369558"/>
                    <a:gd name="connsiteY0" fmla="*/ 280835 h 283389"/>
                    <a:gd name="connsiteX1" fmla="*/ 95250 w 369558"/>
                    <a:gd name="connsiteY1" fmla="*/ 199872 h 283389"/>
                    <a:gd name="connsiteX2" fmla="*/ 164306 w 369558"/>
                    <a:gd name="connsiteY2" fmla="*/ 16516 h 283389"/>
                    <a:gd name="connsiteX3" fmla="*/ 216694 w 369558"/>
                    <a:gd name="connsiteY3" fmla="*/ 30804 h 283389"/>
                    <a:gd name="connsiteX4" fmla="*/ 247650 w 369558"/>
                    <a:gd name="connsiteY4" fmla="*/ 211779 h 283389"/>
                    <a:gd name="connsiteX5" fmla="*/ 271462 w 369558"/>
                    <a:gd name="connsiteY5" fmla="*/ 261785 h 283389"/>
                    <a:gd name="connsiteX6" fmla="*/ 309562 w 369558"/>
                    <a:gd name="connsiteY6" fmla="*/ 278454 h 283389"/>
                    <a:gd name="connsiteX7" fmla="*/ 338138 w 369558"/>
                    <a:gd name="connsiteY7" fmla="*/ 283216 h 283389"/>
                    <a:gd name="connsiteX8" fmla="*/ 369094 w 369558"/>
                    <a:gd name="connsiteY8" fmla="*/ 276072 h 283389"/>
                    <a:gd name="connsiteX0" fmla="*/ 0 w 378987"/>
                    <a:gd name="connsiteY0" fmla="*/ 280835 h 283854"/>
                    <a:gd name="connsiteX1" fmla="*/ 95250 w 378987"/>
                    <a:gd name="connsiteY1" fmla="*/ 199872 h 283854"/>
                    <a:gd name="connsiteX2" fmla="*/ 164306 w 378987"/>
                    <a:gd name="connsiteY2" fmla="*/ 16516 h 283854"/>
                    <a:gd name="connsiteX3" fmla="*/ 216694 w 378987"/>
                    <a:gd name="connsiteY3" fmla="*/ 30804 h 283854"/>
                    <a:gd name="connsiteX4" fmla="*/ 247650 w 378987"/>
                    <a:gd name="connsiteY4" fmla="*/ 211779 h 283854"/>
                    <a:gd name="connsiteX5" fmla="*/ 271462 w 378987"/>
                    <a:gd name="connsiteY5" fmla="*/ 261785 h 283854"/>
                    <a:gd name="connsiteX6" fmla="*/ 309562 w 378987"/>
                    <a:gd name="connsiteY6" fmla="*/ 278454 h 283854"/>
                    <a:gd name="connsiteX7" fmla="*/ 338138 w 378987"/>
                    <a:gd name="connsiteY7" fmla="*/ 283216 h 283854"/>
                    <a:gd name="connsiteX8" fmla="*/ 378619 w 378987"/>
                    <a:gd name="connsiteY8" fmla="*/ 280835 h 2838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8987" h="283854">
                      <a:moveTo>
                        <a:pt x="0" y="280835"/>
                      </a:moveTo>
                      <a:cubicBezTo>
                        <a:pt x="33933" y="262380"/>
                        <a:pt x="67866" y="243925"/>
                        <a:pt x="95250" y="199872"/>
                      </a:cubicBezTo>
                      <a:cubicBezTo>
                        <a:pt x="122634" y="155819"/>
                        <a:pt x="144065" y="44694"/>
                        <a:pt x="164306" y="16516"/>
                      </a:cubicBezTo>
                      <a:cubicBezTo>
                        <a:pt x="184547" y="-11662"/>
                        <a:pt x="202803" y="-1740"/>
                        <a:pt x="216694" y="30804"/>
                      </a:cubicBezTo>
                      <a:cubicBezTo>
                        <a:pt x="230585" y="63348"/>
                        <a:pt x="238522" y="173282"/>
                        <a:pt x="247650" y="211779"/>
                      </a:cubicBezTo>
                      <a:cubicBezTo>
                        <a:pt x="256778" y="250276"/>
                        <a:pt x="261143" y="250672"/>
                        <a:pt x="271462" y="261785"/>
                      </a:cubicBezTo>
                      <a:cubicBezTo>
                        <a:pt x="281781" y="272898"/>
                        <a:pt x="298449" y="274882"/>
                        <a:pt x="309562" y="278454"/>
                      </a:cubicBezTo>
                      <a:cubicBezTo>
                        <a:pt x="320675" y="282026"/>
                        <a:pt x="335757" y="284010"/>
                        <a:pt x="338138" y="283216"/>
                      </a:cubicBezTo>
                      <a:cubicBezTo>
                        <a:pt x="340519" y="282422"/>
                        <a:pt x="383381" y="286391"/>
                        <a:pt x="378619" y="280835"/>
                      </a:cubicBezTo>
                    </a:path>
                  </a:pathLst>
                </a:custGeom>
                <a:noFill/>
                <a:ln>
                  <a:solidFill>
                    <a:schemeClr val="tx1"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/>
                </a:p>
              </p:txBody>
            </p: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8899F8EF-711F-5E6F-921C-CD6AE3E378C0}"/>
                  </a:ext>
                </a:extLst>
              </p:cNvPr>
              <p:cNvGrpSpPr/>
              <p:nvPr/>
            </p:nvGrpSpPr>
            <p:grpSpPr>
              <a:xfrm>
                <a:off x="8386898" y="2248108"/>
                <a:ext cx="432677" cy="432677"/>
                <a:chOff x="4826831" y="1485946"/>
                <a:chExt cx="512064" cy="512064"/>
              </a:xfrm>
            </p:grpSpPr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F5557CC-7028-EB78-C03D-A08D2F746096}"/>
                    </a:ext>
                  </a:extLst>
                </p:cNvPr>
                <p:cNvSpPr/>
                <p:nvPr/>
              </p:nvSpPr>
              <p:spPr>
                <a:xfrm>
                  <a:off x="4826831" y="1485946"/>
                  <a:ext cx="512064" cy="5120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/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D41974AB-229C-D676-72B5-5A594535A36B}"/>
                    </a:ext>
                  </a:extLst>
                </p:cNvPr>
                <p:cNvSpPr/>
                <p:nvPr/>
              </p:nvSpPr>
              <p:spPr>
                <a:xfrm>
                  <a:off x="4883945" y="1574160"/>
                  <a:ext cx="378987" cy="283854"/>
                </a:xfrm>
                <a:custGeom>
                  <a:avLst/>
                  <a:gdLst>
                    <a:gd name="connsiteX0" fmla="*/ 0 w 331627"/>
                    <a:gd name="connsiteY0" fmla="*/ 280835 h 285699"/>
                    <a:gd name="connsiteX1" fmla="*/ 95250 w 331627"/>
                    <a:gd name="connsiteY1" fmla="*/ 199872 h 285699"/>
                    <a:gd name="connsiteX2" fmla="*/ 164306 w 331627"/>
                    <a:gd name="connsiteY2" fmla="*/ 16516 h 285699"/>
                    <a:gd name="connsiteX3" fmla="*/ 216694 w 331627"/>
                    <a:gd name="connsiteY3" fmla="*/ 30804 h 285699"/>
                    <a:gd name="connsiteX4" fmla="*/ 247650 w 331627"/>
                    <a:gd name="connsiteY4" fmla="*/ 211779 h 285699"/>
                    <a:gd name="connsiteX5" fmla="*/ 271462 w 331627"/>
                    <a:gd name="connsiteY5" fmla="*/ 261785 h 285699"/>
                    <a:gd name="connsiteX6" fmla="*/ 309562 w 331627"/>
                    <a:gd name="connsiteY6" fmla="*/ 278454 h 285699"/>
                    <a:gd name="connsiteX7" fmla="*/ 330994 w 331627"/>
                    <a:gd name="connsiteY7" fmla="*/ 285597 h 285699"/>
                    <a:gd name="connsiteX8" fmla="*/ 323850 w 331627"/>
                    <a:gd name="connsiteY8" fmla="*/ 273691 h 285699"/>
                    <a:gd name="connsiteX0" fmla="*/ 0 w 360066"/>
                    <a:gd name="connsiteY0" fmla="*/ 280835 h 285699"/>
                    <a:gd name="connsiteX1" fmla="*/ 95250 w 360066"/>
                    <a:gd name="connsiteY1" fmla="*/ 199872 h 285699"/>
                    <a:gd name="connsiteX2" fmla="*/ 164306 w 360066"/>
                    <a:gd name="connsiteY2" fmla="*/ 16516 h 285699"/>
                    <a:gd name="connsiteX3" fmla="*/ 216694 w 360066"/>
                    <a:gd name="connsiteY3" fmla="*/ 30804 h 285699"/>
                    <a:gd name="connsiteX4" fmla="*/ 247650 w 360066"/>
                    <a:gd name="connsiteY4" fmla="*/ 211779 h 285699"/>
                    <a:gd name="connsiteX5" fmla="*/ 271462 w 360066"/>
                    <a:gd name="connsiteY5" fmla="*/ 261785 h 285699"/>
                    <a:gd name="connsiteX6" fmla="*/ 309562 w 360066"/>
                    <a:gd name="connsiteY6" fmla="*/ 278454 h 285699"/>
                    <a:gd name="connsiteX7" fmla="*/ 330994 w 360066"/>
                    <a:gd name="connsiteY7" fmla="*/ 285597 h 285699"/>
                    <a:gd name="connsiteX8" fmla="*/ 359569 w 360066"/>
                    <a:gd name="connsiteY8" fmla="*/ 273691 h 285699"/>
                    <a:gd name="connsiteX0" fmla="*/ 0 w 360005"/>
                    <a:gd name="connsiteY0" fmla="*/ 280835 h 280835"/>
                    <a:gd name="connsiteX1" fmla="*/ 95250 w 360005"/>
                    <a:gd name="connsiteY1" fmla="*/ 199872 h 280835"/>
                    <a:gd name="connsiteX2" fmla="*/ 164306 w 360005"/>
                    <a:gd name="connsiteY2" fmla="*/ 16516 h 280835"/>
                    <a:gd name="connsiteX3" fmla="*/ 216694 w 360005"/>
                    <a:gd name="connsiteY3" fmla="*/ 30804 h 280835"/>
                    <a:gd name="connsiteX4" fmla="*/ 247650 w 360005"/>
                    <a:gd name="connsiteY4" fmla="*/ 211779 h 280835"/>
                    <a:gd name="connsiteX5" fmla="*/ 271462 w 360005"/>
                    <a:gd name="connsiteY5" fmla="*/ 261785 h 280835"/>
                    <a:gd name="connsiteX6" fmla="*/ 309562 w 360005"/>
                    <a:gd name="connsiteY6" fmla="*/ 278454 h 280835"/>
                    <a:gd name="connsiteX7" fmla="*/ 326231 w 360005"/>
                    <a:gd name="connsiteY7" fmla="*/ 218922 h 280835"/>
                    <a:gd name="connsiteX8" fmla="*/ 359569 w 360005"/>
                    <a:gd name="connsiteY8" fmla="*/ 273691 h 280835"/>
                    <a:gd name="connsiteX0" fmla="*/ 0 w 369444"/>
                    <a:gd name="connsiteY0" fmla="*/ 280835 h 280835"/>
                    <a:gd name="connsiteX1" fmla="*/ 95250 w 369444"/>
                    <a:gd name="connsiteY1" fmla="*/ 199872 h 280835"/>
                    <a:gd name="connsiteX2" fmla="*/ 164306 w 369444"/>
                    <a:gd name="connsiteY2" fmla="*/ 16516 h 280835"/>
                    <a:gd name="connsiteX3" fmla="*/ 216694 w 369444"/>
                    <a:gd name="connsiteY3" fmla="*/ 30804 h 280835"/>
                    <a:gd name="connsiteX4" fmla="*/ 247650 w 369444"/>
                    <a:gd name="connsiteY4" fmla="*/ 211779 h 280835"/>
                    <a:gd name="connsiteX5" fmla="*/ 271462 w 369444"/>
                    <a:gd name="connsiteY5" fmla="*/ 261785 h 280835"/>
                    <a:gd name="connsiteX6" fmla="*/ 309562 w 369444"/>
                    <a:gd name="connsiteY6" fmla="*/ 278454 h 280835"/>
                    <a:gd name="connsiteX7" fmla="*/ 326231 w 369444"/>
                    <a:gd name="connsiteY7" fmla="*/ 218922 h 280835"/>
                    <a:gd name="connsiteX8" fmla="*/ 369094 w 369444"/>
                    <a:gd name="connsiteY8" fmla="*/ 276072 h 280835"/>
                    <a:gd name="connsiteX0" fmla="*/ 0 w 369558"/>
                    <a:gd name="connsiteY0" fmla="*/ 280835 h 283389"/>
                    <a:gd name="connsiteX1" fmla="*/ 95250 w 369558"/>
                    <a:gd name="connsiteY1" fmla="*/ 199872 h 283389"/>
                    <a:gd name="connsiteX2" fmla="*/ 164306 w 369558"/>
                    <a:gd name="connsiteY2" fmla="*/ 16516 h 283389"/>
                    <a:gd name="connsiteX3" fmla="*/ 216694 w 369558"/>
                    <a:gd name="connsiteY3" fmla="*/ 30804 h 283389"/>
                    <a:gd name="connsiteX4" fmla="*/ 247650 w 369558"/>
                    <a:gd name="connsiteY4" fmla="*/ 211779 h 283389"/>
                    <a:gd name="connsiteX5" fmla="*/ 271462 w 369558"/>
                    <a:gd name="connsiteY5" fmla="*/ 261785 h 283389"/>
                    <a:gd name="connsiteX6" fmla="*/ 309562 w 369558"/>
                    <a:gd name="connsiteY6" fmla="*/ 278454 h 283389"/>
                    <a:gd name="connsiteX7" fmla="*/ 338138 w 369558"/>
                    <a:gd name="connsiteY7" fmla="*/ 283216 h 283389"/>
                    <a:gd name="connsiteX8" fmla="*/ 369094 w 369558"/>
                    <a:gd name="connsiteY8" fmla="*/ 276072 h 283389"/>
                    <a:gd name="connsiteX0" fmla="*/ 0 w 378987"/>
                    <a:gd name="connsiteY0" fmla="*/ 280835 h 283854"/>
                    <a:gd name="connsiteX1" fmla="*/ 95250 w 378987"/>
                    <a:gd name="connsiteY1" fmla="*/ 199872 h 283854"/>
                    <a:gd name="connsiteX2" fmla="*/ 164306 w 378987"/>
                    <a:gd name="connsiteY2" fmla="*/ 16516 h 283854"/>
                    <a:gd name="connsiteX3" fmla="*/ 216694 w 378987"/>
                    <a:gd name="connsiteY3" fmla="*/ 30804 h 283854"/>
                    <a:gd name="connsiteX4" fmla="*/ 247650 w 378987"/>
                    <a:gd name="connsiteY4" fmla="*/ 211779 h 283854"/>
                    <a:gd name="connsiteX5" fmla="*/ 271462 w 378987"/>
                    <a:gd name="connsiteY5" fmla="*/ 261785 h 283854"/>
                    <a:gd name="connsiteX6" fmla="*/ 309562 w 378987"/>
                    <a:gd name="connsiteY6" fmla="*/ 278454 h 283854"/>
                    <a:gd name="connsiteX7" fmla="*/ 338138 w 378987"/>
                    <a:gd name="connsiteY7" fmla="*/ 283216 h 283854"/>
                    <a:gd name="connsiteX8" fmla="*/ 378619 w 378987"/>
                    <a:gd name="connsiteY8" fmla="*/ 280835 h 2838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8987" h="283854">
                      <a:moveTo>
                        <a:pt x="0" y="280835"/>
                      </a:moveTo>
                      <a:cubicBezTo>
                        <a:pt x="33933" y="262380"/>
                        <a:pt x="67866" y="243925"/>
                        <a:pt x="95250" y="199872"/>
                      </a:cubicBezTo>
                      <a:cubicBezTo>
                        <a:pt x="122634" y="155819"/>
                        <a:pt x="144065" y="44694"/>
                        <a:pt x="164306" y="16516"/>
                      </a:cubicBezTo>
                      <a:cubicBezTo>
                        <a:pt x="184547" y="-11662"/>
                        <a:pt x="202803" y="-1740"/>
                        <a:pt x="216694" y="30804"/>
                      </a:cubicBezTo>
                      <a:cubicBezTo>
                        <a:pt x="230585" y="63348"/>
                        <a:pt x="238522" y="173282"/>
                        <a:pt x="247650" y="211779"/>
                      </a:cubicBezTo>
                      <a:cubicBezTo>
                        <a:pt x="256778" y="250276"/>
                        <a:pt x="261143" y="250672"/>
                        <a:pt x="271462" y="261785"/>
                      </a:cubicBezTo>
                      <a:cubicBezTo>
                        <a:pt x="281781" y="272898"/>
                        <a:pt x="298449" y="274882"/>
                        <a:pt x="309562" y="278454"/>
                      </a:cubicBezTo>
                      <a:cubicBezTo>
                        <a:pt x="320675" y="282026"/>
                        <a:pt x="335757" y="284010"/>
                        <a:pt x="338138" y="283216"/>
                      </a:cubicBezTo>
                      <a:cubicBezTo>
                        <a:pt x="340519" y="282422"/>
                        <a:pt x="383381" y="286391"/>
                        <a:pt x="378619" y="280835"/>
                      </a:cubicBezTo>
                    </a:path>
                  </a:pathLst>
                </a:custGeom>
                <a:noFill/>
                <a:ln>
                  <a:solidFill>
                    <a:schemeClr val="tx1">
                      <a:alpha val="2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/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4116F7DC-E799-676A-0F91-0BCAD6A51108}"/>
                  </a:ext>
                </a:extLst>
              </p:cNvPr>
              <p:cNvGrpSpPr/>
              <p:nvPr/>
            </p:nvGrpSpPr>
            <p:grpSpPr>
              <a:xfrm>
                <a:off x="8386898" y="3113463"/>
                <a:ext cx="432677" cy="432677"/>
                <a:chOff x="4826831" y="1485946"/>
                <a:chExt cx="512064" cy="512064"/>
              </a:xfrm>
            </p:grpSpPr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87C0974D-4096-EE87-2928-42A0AF25772F}"/>
                    </a:ext>
                  </a:extLst>
                </p:cNvPr>
                <p:cNvSpPr/>
                <p:nvPr/>
              </p:nvSpPr>
              <p:spPr>
                <a:xfrm>
                  <a:off x="4826831" y="1485946"/>
                  <a:ext cx="512064" cy="5120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/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5E08B3F1-134B-083C-01EC-253F7EAD9C0F}"/>
                    </a:ext>
                  </a:extLst>
                </p:cNvPr>
                <p:cNvSpPr/>
                <p:nvPr/>
              </p:nvSpPr>
              <p:spPr>
                <a:xfrm>
                  <a:off x="4883945" y="1574160"/>
                  <a:ext cx="378987" cy="283854"/>
                </a:xfrm>
                <a:custGeom>
                  <a:avLst/>
                  <a:gdLst>
                    <a:gd name="connsiteX0" fmla="*/ 0 w 331627"/>
                    <a:gd name="connsiteY0" fmla="*/ 280835 h 285699"/>
                    <a:gd name="connsiteX1" fmla="*/ 95250 w 331627"/>
                    <a:gd name="connsiteY1" fmla="*/ 199872 h 285699"/>
                    <a:gd name="connsiteX2" fmla="*/ 164306 w 331627"/>
                    <a:gd name="connsiteY2" fmla="*/ 16516 h 285699"/>
                    <a:gd name="connsiteX3" fmla="*/ 216694 w 331627"/>
                    <a:gd name="connsiteY3" fmla="*/ 30804 h 285699"/>
                    <a:gd name="connsiteX4" fmla="*/ 247650 w 331627"/>
                    <a:gd name="connsiteY4" fmla="*/ 211779 h 285699"/>
                    <a:gd name="connsiteX5" fmla="*/ 271462 w 331627"/>
                    <a:gd name="connsiteY5" fmla="*/ 261785 h 285699"/>
                    <a:gd name="connsiteX6" fmla="*/ 309562 w 331627"/>
                    <a:gd name="connsiteY6" fmla="*/ 278454 h 285699"/>
                    <a:gd name="connsiteX7" fmla="*/ 330994 w 331627"/>
                    <a:gd name="connsiteY7" fmla="*/ 285597 h 285699"/>
                    <a:gd name="connsiteX8" fmla="*/ 323850 w 331627"/>
                    <a:gd name="connsiteY8" fmla="*/ 273691 h 285699"/>
                    <a:gd name="connsiteX0" fmla="*/ 0 w 360066"/>
                    <a:gd name="connsiteY0" fmla="*/ 280835 h 285699"/>
                    <a:gd name="connsiteX1" fmla="*/ 95250 w 360066"/>
                    <a:gd name="connsiteY1" fmla="*/ 199872 h 285699"/>
                    <a:gd name="connsiteX2" fmla="*/ 164306 w 360066"/>
                    <a:gd name="connsiteY2" fmla="*/ 16516 h 285699"/>
                    <a:gd name="connsiteX3" fmla="*/ 216694 w 360066"/>
                    <a:gd name="connsiteY3" fmla="*/ 30804 h 285699"/>
                    <a:gd name="connsiteX4" fmla="*/ 247650 w 360066"/>
                    <a:gd name="connsiteY4" fmla="*/ 211779 h 285699"/>
                    <a:gd name="connsiteX5" fmla="*/ 271462 w 360066"/>
                    <a:gd name="connsiteY5" fmla="*/ 261785 h 285699"/>
                    <a:gd name="connsiteX6" fmla="*/ 309562 w 360066"/>
                    <a:gd name="connsiteY6" fmla="*/ 278454 h 285699"/>
                    <a:gd name="connsiteX7" fmla="*/ 330994 w 360066"/>
                    <a:gd name="connsiteY7" fmla="*/ 285597 h 285699"/>
                    <a:gd name="connsiteX8" fmla="*/ 359569 w 360066"/>
                    <a:gd name="connsiteY8" fmla="*/ 273691 h 285699"/>
                    <a:gd name="connsiteX0" fmla="*/ 0 w 360005"/>
                    <a:gd name="connsiteY0" fmla="*/ 280835 h 280835"/>
                    <a:gd name="connsiteX1" fmla="*/ 95250 w 360005"/>
                    <a:gd name="connsiteY1" fmla="*/ 199872 h 280835"/>
                    <a:gd name="connsiteX2" fmla="*/ 164306 w 360005"/>
                    <a:gd name="connsiteY2" fmla="*/ 16516 h 280835"/>
                    <a:gd name="connsiteX3" fmla="*/ 216694 w 360005"/>
                    <a:gd name="connsiteY3" fmla="*/ 30804 h 280835"/>
                    <a:gd name="connsiteX4" fmla="*/ 247650 w 360005"/>
                    <a:gd name="connsiteY4" fmla="*/ 211779 h 280835"/>
                    <a:gd name="connsiteX5" fmla="*/ 271462 w 360005"/>
                    <a:gd name="connsiteY5" fmla="*/ 261785 h 280835"/>
                    <a:gd name="connsiteX6" fmla="*/ 309562 w 360005"/>
                    <a:gd name="connsiteY6" fmla="*/ 278454 h 280835"/>
                    <a:gd name="connsiteX7" fmla="*/ 326231 w 360005"/>
                    <a:gd name="connsiteY7" fmla="*/ 218922 h 280835"/>
                    <a:gd name="connsiteX8" fmla="*/ 359569 w 360005"/>
                    <a:gd name="connsiteY8" fmla="*/ 273691 h 280835"/>
                    <a:gd name="connsiteX0" fmla="*/ 0 w 369444"/>
                    <a:gd name="connsiteY0" fmla="*/ 280835 h 280835"/>
                    <a:gd name="connsiteX1" fmla="*/ 95250 w 369444"/>
                    <a:gd name="connsiteY1" fmla="*/ 199872 h 280835"/>
                    <a:gd name="connsiteX2" fmla="*/ 164306 w 369444"/>
                    <a:gd name="connsiteY2" fmla="*/ 16516 h 280835"/>
                    <a:gd name="connsiteX3" fmla="*/ 216694 w 369444"/>
                    <a:gd name="connsiteY3" fmla="*/ 30804 h 280835"/>
                    <a:gd name="connsiteX4" fmla="*/ 247650 w 369444"/>
                    <a:gd name="connsiteY4" fmla="*/ 211779 h 280835"/>
                    <a:gd name="connsiteX5" fmla="*/ 271462 w 369444"/>
                    <a:gd name="connsiteY5" fmla="*/ 261785 h 280835"/>
                    <a:gd name="connsiteX6" fmla="*/ 309562 w 369444"/>
                    <a:gd name="connsiteY6" fmla="*/ 278454 h 280835"/>
                    <a:gd name="connsiteX7" fmla="*/ 326231 w 369444"/>
                    <a:gd name="connsiteY7" fmla="*/ 218922 h 280835"/>
                    <a:gd name="connsiteX8" fmla="*/ 369094 w 369444"/>
                    <a:gd name="connsiteY8" fmla="*/ 276072 h 280835"/>
                    <a:gd name="connsiteX0" fmla="*/ 0 w 369558"/>
                    <a:gd name="connsiteY0" fmla="*/ 280835 h 283389"/>
                    <a:gd name="connsiteX1" fmla="*/ 95250 w 369558"/>
                    <a:gd name="connsiteY1" fmla="*/ 199872 h 283389"/>
                    <a:gd name="connsiteX2" fmla="*/ 164306 w 369558"/>
                    <a:gd name="connsiteY2" fmla="*/ 16516 h 283389"/>
                    <a:gd name="connsiteX3" fmla="*/ 216694 w 369558"/>
                    <a:gd name="connsiteY3" fmla="*/ 30804 h 283389"/>
                    <a:gd name="connsiteX4" fmla="*/ 247650 w 369558"/>
                    <a:gd name="connsiteY4" fmla="*/ 211779 h 283389"/>
                    <a:gd name="connsiteX5" fmla="*/ 271462 w 369558"/>
                    <a:gd name="connsiteY5" fmla="*/ 261785 h 283389"/>
                    <a:gd name="connsiteX6" fmla="*/ 309562 w 369558"/>
                    <a:gd name="connsiteY6" fmla="*/ 278454 h 283389"/>
                    <a:gd name="connsiteX7" fmla="*/ 338138 w 369558"/>
                    <a:gd name="connsiteY7" fmla="*/ 283216 h 283389"/>
                    <a:gd name="connsiteX8" fmla="*/ 369094 w 369558"/>
                    <a:gd name="connsiteY8" fmla="*/ 276072 h 283389"/>
                    <a:gd name="connsiteX0" fmla="*/ 0 w 378987"/>
                    <a:gd name="connsiteY0" fmla="*/ 280835 h 283854"/>
                    <a:gd name="connsiteX1" fmla="*/ 95250 w 378987"/>
                    <a:gd name="connsiteY1" fmla="*/ 199872 h 283854"/>
                    <a:gd name="connsiteX2" fmla="*/ 164306 w 378987"/>
                    <a:gd name="connsiteY2" fmla="*/ 16516 h 283854"/>
                    <a:gd name="connsiteX3" fmla="*/ 216694 w 378987"/>
                    <a:gd name="connsiteY3" fmla="*/ 30804 h 283854"/>
                    <a:gd name="connsiteX4" fmla="*/ 247650 w 378987"/>
                    <a:gd name="connsiteY4" fmla="*/ 211779 h 283854"/>
                    <a:gd name="connsiteX5" fmla="*/ 271462 w 378987"/>
                    <a:gd name="connsiteY5" fmla="*/ 261785 h 283854"/>
                    <a:gd name="connsiteX6" fmla="*/ 309562 w 378987"/>
                    <a:gd name="connsiteY6" fmla="*/ 278454 h 283854"/>
                    <a:gd name="connsiteX7" fmla="*/ 338138 w 378987"/>
                    <a:gd name="connsiteY7" fmla="*/ 283216 h 283854"/>
                    <a:gd name="connsiteX8" fmla="*/ 378619 w 378987"/>
                    <a:gd name="connsiteY8" fmla="*/ 280835 h 2838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8987" h="283854">
                      <a:moveTo>
                        <a:pt x="0" y="280835"/>
                      </a:moveTo>
                      <a:cubicBezTo>
                        <a:pt x="33933" y="262380"/>
                        <a:pt x="67866" y="243925"/>
                        <a:pt x="95250" y="199872"/>
                      </a:cubicBezTo>
                      <a:cubicBezTo>
                        <a:pt x="122634" y="155819"/>
                        <a:pt x="144065" y="44694"/>
                        <a:pt x="164306" y="16516"/>
                      </a:cubicBezTo>
                      <a:cubicBezTo>
                        <a:pt x="184547" y="-11662"/>
                        <a:pt x="202803" y="-1740"/>
                        <a:pt x="216694" y="30804"/>
                      </a:cubicBezTo>
                      <a:cubicBezTo>
                        <a:pt x="230585" y="63348"/>
                        <a:pt x="238522" y="173282"/>
                        <a:pt x="247650" y="211779"/>
                      </a:cubicBezTo>
                      <a:cubicBezTo>
                        <a:pt x="256778" y="250276"/>
                        <a:pt x="261143" y="250672"/>
                        <a:pt x="271462" y="261785"/>
                      </a:cubicBezTo>
                      <a:cubicBezTo>
                        <a:pt x="281781" y="272898"/>
                        <a:pt x="298449" y="274882"/>
                        <a:pt x="309562" y="278454"/>
                      </a:cubicBezTo>
                      <a:cubicBezTo>
                        <a:pt x="320675" y="282026"/>
                        <a:pt x="335757" y="284010"/>
                        <a:pt x="338138" y="283216"/>
                      </a:cubicBezTo>
                      <a:cubicBezTo>
                        <a:pt x="340519" y="282422"/>
                        <a:pt x="383381" y="286391"/>
                        <a:pt x="378619" y="28083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/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950429B5-6E66-7D01-01A5-88187A664C65}"/>
                  </a:ext>
                </a:extLst>
              </p:cNvPr>
              <p:cNvGrpSpPr/>
              <p:nvPr/>
            </p:nvGrpSpPr>
            <p:grpSpPr>
              <a:xfrm>
                <a:off x="8386898" y="4844173"/>
                <a:ext cx="432677" cy="432677"/>
                <a:chOff x="4826831" y="1485946"/>
                <a:chExt cx="512064" cy="512064"/>
              </a:xfrm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7C22333C-24C9-CD99-F86B-934E842A9575}"/>
                    </a:ext>
                  </a:extLst>
                </p:cNvPr>
                <p:cNvSpPr/>
                <p:nvPr/>
              </p:nvSpPr>
              <p:spPr>
                <a:xfrm>
                  <a:off x="4826831" y="1485946"/>
                  <a:ext cx="512064" cy="5120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/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E83C5182-402E-781A-3ED8-C60C4E65FE68}"/>
                    </a:ext>
                  </a:extLst>
                </p:cNvPr>
                <p:cNvSpPr/>
                <p:nvPr/>
              </p:nvSpPr>
              <p:spPr>
                <a:xfrm>
                  <a:off x="4883945" y="1574160"/>
                  <a:ext cx="378987" cy="283854"/>
                </a:xfrm>
                <a:custGeom>
                  <a:avLst/>
                  <a:gdLst>
                    <a:gd name="connsiteX0" fmla="*/ 0 w 331627"/>
                    <a:gd name="connsiteY0" fmla="*/ 280835 h 285699"/>
                    <a:gd name="connsiteX1" fmla="*/ 95250 w 331627"/>
                    <a:gd name="connsiteY1" fmla="*/ 199872 h 285699"/>
                    <a:gd name="connsiteX2" fmla="*/ 164306 w 331627"/>
                    <a:gd name="connsiteY2" fmla="*/ 16516 h 285699"/>
                    <a:gd name="connsiteX3" fmla="*/ 216694 w 331627"/>
                    <a:gd name="connsiteY3" fmla="*/ 30804 h 285699"/>
                    <a:gd name="connsiteX4" fmla="*/ 247650 w 331627"/>
                    <a:gd name="connsiteY4" fmla="*/ 211779 h 285699"/>
                    <a:gd name="connsiteX5" fmla="*/ 271462 w 331627"/>
                    <a:gd name="connsiteY5" fmla="*/ 261785 h 285699"/>
                    <a:gd name="connsiteX6" fmla="*/ 309562 w 331627"/>
                    <a:gd name="connsiteY6" fmla="*/ 278454 h 285699"/>
                    <a:gd name="connsiteX7" fmla="*/ 330994 w 331627"/>
                    <a:gd name="connsiteY7" fmla="*/ 285597 h 285699"/>
                    <a:gd name="connsiteX8" fmla="*/ 323850 w 331627"/>
                    <a:gd name="connsiteY8" fmla="*/ 273691 h 285699"/>
                    <a:gd name="connsiteX0" fmla="*/ 0 w 360066"/>
                    <a:gd name="connsiteY0" fmla="*/ 280835 h 285699"/>
                    <a:gd name="connsiteX1" fmla="*/ 95250 w 360066"/>
                    <a:gd name="connsiteY1" fmla="*/ 199872 h 285699"/>
                    <a:gd name="connsiteX2" fmla="*/ 164306 w 360066"/>
                    <a:gd name="connsiteY2" fmla="*/ 16516 h 285699"/>
                    <a:gd name="connsiteX3" fmla="*/ 216694 w 360066"/>
                    <a:gd name="connsiteY3" fmla="*/ 30804 h 285699"/>
                    <a:gd name="connsiteX4" fmla="*/ 247650 w 360066"/>
                    <a:gd name="connsiteY4" fmla="*/ 211779 h 285699"/>
                    <a:gd name="connsiteX5" fmla="*/ 271462 w 360066"/>
                    <a:gd name="connsiteY5" fmla="*/ 261785 h 285699"/>
                    <a:gd name="connsiteX6" fmla="*/ 309562 w 360066"/>
                    <a:gd name="connsiteY6" fmla="*/ 278454 h 285699"/>
                    <a:gd name="connsiteX7" fmla="*/ 330994 w 360066"/>
                    <a:gd name="connsiteY7" fmla="*/ 285597 h 285699"/>
                    <a:gd name="connsiteX8" fmla="*/ 359569 w 360066"/>
                    <a:gd name="connsiteY8" fmla="*/ 273691 h 285699"/>
                    <a:gd name="connsiteX0" fmla="*/ 0 w 360005"/>
                    <a:gd name="connsiteY0" fmla="*/ 280835 h 280835"/>
                    <a:gd name="connsiteX1" fmla="*/ 95250 w 360005"/>
                    <a:gd name="connsiteY1" fmla="*/ 199872 h 280835"/>
                    <a:gd name="connsiteX2" fmla="*/ 164306 w 360005"/>
                    <a:gd name="connsiteY2" fmla="*/ 16516 h 280835"/>
                    <a:gd name="connsiteX3" fmla="*/ 216694 w 360005"/>
                    <a:gd name="connsiteY3" fmla="*/ 30804 h 280835"/>
                    <a:gd name="connsiteX4" fmla="*/ 247650 w 360005"/>
                    <a:gd name="connsiteY4" fmla="*/ 211779 h 280835"/>
                    <a:gd name="connsiteX5" fmla="*/ 271462 w 360005"/>
                    <a:gd name="connsiteY5" fmla="*/ 261785 h 280835"/>
                    <a:gd name="connsiteX6" fmla="*/ 309562 w 360005"/>
                    <a:gd name="connsiteY6" fmla="*/ 278454 h 280835"/>
                    <a:gd name="connsiteX7" fmla="*/ 326231 w 360005"/>
                    <a:gd name="connsiteY7" fmla="*/ 218922 h 280835"/>
                    <a:gd name="connsiteX8" fmla="*/ 359569 w 360005"/>
                    <a:gd name="connsiteY8" fmla="*/ 273691 h 280835"/>
                    <a:gd name="connsiteX0" fmla="*/ 0 w 369444"/>
                    <a:gd name="connsiteY0" fmla="*/ 280835 h 280835"/>
                    <a:gd name="connsiteX1" fmla="*/ 95250 w 369444"/>
                    <a:gd name="connsiteY1" fmla="*/ 199872 h 280835"/>
                    <a:gd name="connsiteX2" fmla="*/ 164306 w 369444"/>
                    <a:gd name="connsiteY2" fmla="*/ 16516 h 280835"/>
                    <a:gd name="connsiteX3" fmla="*/ 216694 w 369444"/>
                    <a:gd name="connsiteY3" fmla="*/ 30804 h 280835"/>
                    <a:gd name="connsiteX4" fmla="*/ 247650 w 369444"/>
                    <a:gd name="connsiteY4" fmla="*/ 211779 h 280835"/>
                    <a:gd name="connsiteX5" fmla="*/ 271462 w 369444"/>
                    <a:gd name="connsiteY5" fmla="*/ 261785 h 280835"/>
                    <a:gd name="connsiteX6" fmla="*/ 309562 w 369444"/>
                    <a:gd name="connsiteY6" fmla="*/ 278454 h 280835"/>
                    <a:gd name="connsiteX7" fmla="*/ 326231 w 369444"/>
                    <a:gd name="connsiteY7" fmla="*/ 218922 h 280835"/>
                    <a:gd name="connsiteX8" fmla="*/ 369094 w 369444"/>
                    <a:gd name="connsiteY8" fmla="*/ 276072 h 280835"/>
                    <a:gd name="connsiteX0" fmla="*/ 0 w 369558"/>
                    <a:gd name="connsiteY0" fmla="*/ 280835 h 283389"/>
                    <a:gd name="connsiteX1" fmla="*/ 95250 w 369558"/>
                    <a:gd name="connsiteY1" fmla="*/ 199872 h 283389"/>
                    <a:gd name="connsiteX2" fmla="*/ 164306 w 369558"/>
                    <a:gd name="connsiteY2" fmla="*/ 16516 h 283389"/>
                    <a:gd name="connsiteX3" fmla="*/ 216694 w 369558"/>
                    <a:gd name="connsiteY3" fmla="*/ 30804 h 283389"/>
                    <a:gd name="connsiteX4" fmla="*/ 247650 w 369558"/>
                    <a:gd name="connsiteY4" fmla="*/ 211779 h 283389"/>
                    <a:gd name="connsiteX5" fmla="*/ 271462 w 369558"/>
                    <a:gd name="connsiteY5" fmla="*/ 261785 h 283389"/>
                    <a:gd name="connsiteX6" fmla="*/ 309562 w 369558"/>
                    <a:gd name="connsiteY6" fmla="*/ 278454 h 283389"/>
                    <a:gd name="connsiteX7" fmla="*/ 338138 w 369558"/>
                    <a:gd name="connsiteY7" fmla="*/ 283216 h 283389"/>
                    <a:gd name="connsiteX8" fmla="*/ 369094 w 369558"/>
                    <a:gd name="connsiteY8" fmla="*/ 276072 h 283389"/>
                    <a:gd name="connsiteX0" fmla="*/ 0 w 378987"/>
                    <a:gd name="connsiteY0" fmla="*/ 280835 h 283854"/>
                    <a:gd name="connsiteX1" fmla="*/ 95250 w 378987"/>
                    <a:gd name="connsiteY1" fmla="*/ 199872 h 283854"/>
                    <a:gd name="connsiteX2" fmla="*/ 164306 w 378987"/>
                    <a:gd name="connsiteY2" fmla="*/ 16516 h 283854"/>
                    <a:gd name="connsiteX3" fmla="*/ 216694 w 378987"/>
                    <a:gd name="connsiteY3" fmla="*/ 30804 h 283854"/>
                    <a:gd name="connsiteX4" fmla="*/ 247650 w 378987"/>
                    <a:gd name="connsiteY4" fmla="*/ 211779 h 283854"/>
                    <a:gd name="connsiteX5" fmla="*/ 271462 w 378987"/>
                    <a:gd name="connsiteY5" fmla="*/ 261785 h 283854"/>
                    <a:gd name="connsiteX6" fmla="*/ 309562 w 378987"/>
                    <a:gd name="connsiteY6" fmla="*/ 278454 h 283854"/>
                    <a:gd name="connsiteX7" fmla="*/ 338138 w 378987"/>
                    <a:gd name="connsiteY7" fmla="*/ 283216 h 283854"/>
                    <a:gd name="connsiteX8" fmla="*/ 378619 w 378987"/>
                    <a:gd name="connsiteY8" fmla="*/ 280835 h 2838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8987" h="283854">
                      <a:moveTo>
                        <a:pt x="0" y="280835"/>
                      </a:moveTo>
                      <a:cubicBezTo>
                        <a:pt x="33933" y="262380"/>
                        <a:pt x="67866" y="243925"/>
                        <a:pt x="95250" y="199872"/>
                      </a:cubicBezTo>
                      <a:cubicBezTo>
                        <a:pt x="122634" y="155819"/>
                        <a:pt x="144065" y="44694"/>
                        <a:pt x="164306" y="16516"/>
                      </a:cubicBezTo>
                      <a:cubicBezTo>
                        <a:pt x="184547" y="-11662"/>
                        <a:pt x="202803" y="-1740"/>
                        <a:pt x="216694" y="30804"/>
                      </a:cubicBezTo>
                      <a:cubicBezTo>
                        <a:pt x="230585" y="63348"/>
                        <a:pt x="238522" y="173282"/>
                        <a:pt x="247650" y="211779"/>
                      </a:cubicBezTo>
                      <a:cubicBezTo>
                        <a:pt x="256778" y="250276"/>
                        <a:pt x="261143" y="250672"/>
                        <a:pt x="271462" y="261785"/>
                      </a:cubicBezTo>
                      <a:cubicBezTo>
                        <a:pt x="281781" y="272898"/>
                        <a:pt x="298449" y="274882"/>
                        <a:pt x="309562" y="278454"/>
                      </a:cubicBezTo>
                      <a:cubicBezTo>
                        <a:pt x="320675" y="282026"/>
                        <a:pt x="335757" y="284010"/>
                        <a:pt x="338138" y="283216"/>
                      </a:cubicBezTo>
                      <a:cubicBezTo>
                        <a:pt x="340519" y="282422"/>
                        <a:pt x="383381" y="286391"/>
                        <a:pt x="378619" y="28083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/>
                </a:p>
              </p:txBody>
            </p:sp>
          </p:grpSp>
        </p:grpSp>
        <p:grpSp>
          <p:nvGrpSpPr>
            <p:cNvPr id="558" name="Group 557">
              <a:extLst>
                <a:ext uri="{FF2B5EF4-FFF2-40B4-BE49-F238E27FC236}">
                  <a16:creationId xmlns:a16="http://schemas.microsoft.com/office/drawing/2014/main" id="{7EE3D178-DD61-6F42-3EDF-3FC37864DB9A}"/>
                </a:ext>
              </a:extLst>
            </p:cNvPr>
            <p:cNvGrpSpPr/>
            <p:nvPr/>
          </p:nvGrpSpPr>
          <p:grpSpPr>
            <a:xfrm>
              <a:off x="7549143" y="517398"/>
              <a:ext cx="432677" cy="4759452"/>
              <a:chOff x="7549143" y="517398"/>
              <a:chExt cx="432677" cy="4759452"/>
            </a:xfrm>
          </p:grpSpPr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1D2A07C0-F15C-A83C-6140-A2FC83DFFFE2}"/>
                  </a:ext>
                </a:extLst>
              </p:cNvPr>
              <p:cNvGrpSpPr/>
              <p:nvPr/>
            </p:nvGrpSpPr>
            <p:grpSpPr>
              <a:xfrm>
                <a:off x="7549143" y="517398"/>
                <a:ext cx="432677" cy="432677"/>
                <a:chOff x="4826831" y="1485946"/>
                <a:chExt cx="512064" cy="512064"/>
              </a:xfrm>
            </p:grpSpPr>
            <p:sp>
              <p:nvSpPr>
                <p:cNvPr id="367" name="Oval 366">
                  <a:extLst>
                    <a:ext uri="{FF2B5EF4-FFF2-40B4-BE49-F238E27FC236}">
                      <a16:creationId xmlns:a16="http://schemas.microsoft.com/office/drawing/2014/main" id="{79911B7E-AB08-4CC8-6063-ED81094CF5A3}"/>
                    </a:ext>
                  </a:extLst>
                </p:cNvPr>
                <p:cNvSpPr/>
                <p:nvPr/>
              </p:nvSpPr>
              <p:spPr>
                <a:xfrm>
                  <a:off x="4826831" y="1485946"/>
                  <a:ext cx="512064" cy="5120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/>
                </a:p>
              </p:txBody>
            </p:sp>
            <p:sp>
              <p:nvSpPr>
                <p:cNvPr id="368" name="Freeform: Shape 367">
                  <a:extLst>
                    <a:ext uri="{FF2B5EF4-FFF2-40B4-BE49-F238E27FC236}">
                      <a16:creationId xmlns:a16="http://schemas.microsoft.com/office/drawing/2014/main" id="{6A7785E7-6CB5-F04B-6FB7-333CB69AB6D0}"/>
                    </a:ext>
                  </a:extLst>
                </p:cNvPr>
                <p:cNvSpPr/>
                <p:nvPr/>
              </p:nvSpPr>
              <p:spPr>
                <a:xfrm>
                  <a:off x="4883945" y="1574160"/>
                  <a:ext cx="378987" cy="283854"/>
                </a:xfrm>
                <a:custGeom>
                  <a:avLst/>
                  <a:gdLst>
                    <a:gd name="connsiteX0" fmla="*/ 0 w 331627"/>
                    <a:gd name="connsiteY0" fmla="*/ 280835 h 285699"/>
                    <a:gd name="connsiteX1" fmla="*/ 95250 w 331627"/>
                    <a:gd name="connsiteY1" fmla="*/ 199872 h 285699"/>
                    <a:gd name="connsiteX2" fmla="*/ 164306 w 331627"/>
                    <a:gd name="connsiteY2" fmla="*/ 16516 h 285699"/>
                    <a:gd name="connsiteX3" fmla="*/ 216694 w 331627"/>
                    <a:gd name="connsiteY3" fmla="*/ 30804 h 285699"/>
                    <a:gd name="connsiteX4" fmla="*/ 247650 w 331627"/>
                    <a:gd name="connsiteY4" fmla="*/ 211779 h 285699"/>
                    <a:gd name="connsiteX5" fmla="*/ 271462 w 331627"/>
                    <a:gd name="connsiteY5" fmla="*/ 261785 h 285699"/>
                    <a:gd name="connsiteX6" fmla="*/ 309562 w 331627"/>
                    <a:gd name="connsiteY6" fmla="*/ 278454 h 285699"/>
                    <a:gd name="connsiteX7" fmla="*/ 330994 w 331627"/>
                    <a:gd name="connsiteY7" fmla="*/ 285597 h 285699"/>
                    <a:gd name="connsiteX8" fmla="*/ 323850 w 331627"/>
                    <a:gd name="connsiteY8" fmla="*/ 273691 h 285699"/>
                    <a:gd name="connsiteX0" fmla="*/ 0 w 360066"/>
                    <a:gd name="connsiteY0" fmla="*/ 280835 h 285699"/>
                    <a:gd name="connsiteX1" fmla="*/ 95250 w 360066"/>
                    <a:gd name="connsiteY1" fmla="*/ 199872 h 285699"/>
                    <a:gd name="connsiteX2" fmla="*/ 164306 w 360066"/>
                    <a:gd name="connsiteY2" fmla="*/ 16516 h 285699"/>
                    <a:gd name="connsiteX3" fmla="*/ 216694 w 360066"/>
                    <a:gd name="connsiteY3" fmla="*/ 30804 h 285699"/>
                    <a:gd name="connsiteX4" fmla="*/ 247650 w 360066"/>
                    <a:gd name="connsiteY4" fmla="*/ 211779 h 285699"/>
                    <a:gd name="connsiteX5" fmla="*/ 271462 w 360066"/>
                    <a:gd name="connsiteY5" fmla="*/ 261785 h 285699"/>
                    <a:gd name="connsiteX6" fmla="*/ 309562 w 360066"/>
                    <a:gd name="connsiteY6" fmla="*/ 278454 h 285699"/>
                    <a:gd name="connsiteX7" fmla="*/ 330994 w 360066"/>
                    <a:gd name="connsiteY7" fmla="*/ 285597 h 285699"/>
                    <a:gd name="connsiteX8" fmla="*/ 359569 w 360066"/>
                    <a:gd name="connsiteY8" fmla="*/ 273691 h 285699"/>
                    <a:gd name="connsiteX0" fmla="*/ 0 w 360005"/>
                    <a:gd name="connsiteY0" fmla="*/ 280835 h 280835"/>
                    <a:gd name="connsiteX1" fmla="*/ 95250 w 360005"/>
                    <a:gd name="connsiteY1" fmla="*/ 199872 h 280835"/>
                    <a:gd name="connsiteX2" fmla="*/ 164306 w 360005"/>
                    <a:gd name="connsiteY2" fmla="*/ 16516 h 280835"/>
                    <a:gd name="connsiteX3" fmla="*/ 216694 w 360005"/>
                    <a:gd name="connsiteY3" fmla="*/ 30804 h 280835"/>
                    <a:gd name="connsiteX4" fmla="*/ 247650 w 360005"/>
                    <a:gd name="connsiteY4" fmla="*/ 211779 h 280835"/>
                    <a:gd name="connsiteX5" fmla="*/ 271462 w 360005"/>
                    <a:gd name="connsiteY5" fmla="*/ 261785 h 280835"/>
                    <a:gd name="connsiteX6" fmla="*/ 309562 w 360005"/>
                    <a:gd name="connsiteY6" fmla="*/ 278454 h 280835"/>
                    <a:gd name="connsiteX7" fmla="*/ 326231 w 360005"/>
                    <a:gd name="connsiteY7" fmla="*/ 218922 h 280835"/>
                    <a:gd name="connsiteX8" fmla="*/ 359569 w 360005"/>
                    <a:gd name="connsiteY8" fmla="*/ 273691 h 280835"/>
                    <a:gd name="connsiteX0" fmla="*/ 0 w 369444"/>
                    <a:gd name="connsiteY0" fmla="*/ 280835 h 280835"/>
                    <a:gd name="connsiteX1" fmla="*/ 95250 w 369444"/>
                    <a:gd name="connsiteY1" fmla="*/ 199872 h 280835"/>
                    <a:gd name="connsiteX2" fmla="*/ 164306 w 369444"/>
                    <a:gd name="connsiteY2" fmla="*/ 16516 h 280835"/>
                    <a:gd name="connsiteX3" fmla="*/ 216694 w 369444"/>
                    <a:gd name="connsiteY3" fmla="*/ 30804 h 280835"/>
                    <a:gd name="connsiteX4" fmla="*/ 247650 w 369444"/>
                    <a:gd name="connsiteY4" fmla="*/ 211779 h 280835"/>
                    <a:gd name="connsiteX5" fmla="*/ 271462 w 369444"/>
                    <a:gd name="connsiteY5" fmla="*/ 261785 h 280835"/>
                    <a:gd name="connsiteX6" fmla="*/ 309562 w 369444"/>
                    <a:gd name="connsiteY6" fmla="*/ 278454 h 280835"/>
                    <a:gd name="connsiteX7" fmla="*/ 326231 w 369444"/>
                    <a:gd name="connsiteY7" fmla="*/ 218922 h 280835"/>
                    <a:gd name="connsiteX8" fmla="*/ 369094 w 369444"/>
                    <a:gd name="connsiteY8" fmla="*/ 276072 h 280835"/>
                    <a:gd name="connsiteX0" fmla="*/ 0 w 369558"/>
                    <a:gd name="connsiteY0" fmla="*/ 280835 h 283389"/>
                    <a:gd name="connsiteX1" fmla="*/ 95250 w 369558"/>
                    <a:gd name="connsiteY1" fmla="*/ 199872 h 283389"/>
                    <a:gd name="connsiteX2" fmla="*/ 164306 w 369558"/>
                    <a:gd name="connsiteY2" fmla="*/ 16516 h 283389"/>
                    <a:gd name="connsiteX3" fmla="*/ 216694 w 369558"/>
                    <a:gd name="connsiteY3" fmla="*/ 30804 h 283389"/>
                    <a:gd name="connsiteX4" fmla="*/ 247650 w 369558"/>
                    <a:gd name="connsiteY4" fmla="*/ 211779 h 283389"/>
                    <a:gd name="connsiteX5" fmla="*/ 271462 w 369558"/>
                    <a:gd name="connsiteY5" fmla="*/ 261785 h 283389"/>
                    <a:gd name="connsiteX6" fmla="*/ 309562 w 369558"/>
                    <a:gd name="connsiteY6" fmla="*/ 278454 h 283389"/>
                    <a:gd name="connsiteX7" fmla="*/ 338138 w 369558"/>
                    <a:gd name="connsiteY7" fmla="*/ 283216 h 283389"/>
                    <a:gd name="connsiteX8" fmla="*/ 369094 w 369558"/>
                    <a:gd name="connsiteY8" fmla="*/ 276072 h 283389"/>
                    <a:gd name="connsiteX0" fmla="*/ 0 w 378987"/>
                    <a:gd name="connsiteY0" fmla="*/ 280835 h 283854"/>
                    <a:gd name="connsiteX1" fmla="*/ 95250 w 378987"/>
                    <a:gd name="connsiteY1" fmla="*/ 199872 h 283854"/>
                    <a:gd name="connsiteX2" fmla="*/ 164306 w 378987"/>
                    <a:gd name="connsiteY2" fmla="*/ 16516 h 283854"/>
                    <a:gd name="connsiteX3" fmla="*/ 216694 w 378987"/>
                    <a:gd name="connsiteY3" fmla="*/ 30804 h 283854"/>
                    <a:gd name="connsiteX4" fmla="*/ 247650 w 378987"/>
                    <a:gd name="connsiteY4" fmla="*/ 211779 h 283854"/>
                    <a:gd name="connsiteX5" fmla="*/ 271462 w 378987"/>
                    <a:gd name="connsiteY5" fmla="*/ 261785 h 283854"/>
                    <a:gd name="connsiteX6" fmla="*/ 309562 w 378987"/>
                    <a:gd name="connsiteY6" fmla="*/ 278454 h 283854"/>
                    <a:gd name="connsiteX7" fmla="*/ 338138 w 378987"/>
                    <a:gd name="connsiteY7" fmla="*/ 283216 h 283854"/>
                    <a:gd name="connsiteX8" fmla="*/ 378619 w 378987"/>
                    <a:gd name="connsiteY8" fmla="*/ 280835 h 2838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8987" h="283854">
                      <a:moveTo>
                        <a:pt x="0" y="280835"/>
                      </a:moveTo>
                      <a:cubicBezTo>
                        <a:pt x="33933" y="262380"/>
                        <a:pt x="67866" y="243925"/>
                        <a:pt x="95250" y="199872"/>
                      </a:cubicBezTo>
                      <a:cubicBezTo>
                        <a:pt x="122634" y="155819"/>
                        <a:pt x="144065" y="44694"/>
                        <a:pt x="164306" y="16516"/>
                      </a:cubicBezTo>
                      <a:cubicBezTo>
                        <a:pt x="184547" y="-11662"/>
                        <a:pt x="202803" y="-1740"/>
                        <a:pt x="216694" y="30804"/>
                      </a:cubicBezTo>
                      <a:cubicBezTo>
                        <a:pt x="230585" y="63348"/>
                        <a:pt x="238522" y="173282"/>
                        <a:pt x="247650" y="211779"/>
                      </a:cubicBezTo>
                      <a:cubicBezTo>
                        <a:pt x="256778" y="250276"/>
                        <a:pt x="261143" y="250672"/>
                        <a:pt x="271462" y="261785"/>
                      </a:cubicBezTo>
                      <a:cubicBezTo>
                        <a:pt x="281781" y="272898"/>
                        <a:pt x="298449" y="274882"/>
                        <a:pt x="309562" y="278454"/>
                      </a:cubicBezTo>
                      <a:cubicBezTo>
                        <a:pt x="320675" y="282026"/>
                        <a:pt x="335757" y="284010"/>
                        <a:pt x="338138" y="283216"/>
                      </a:cubicBezTo>
                      <a:cubicBezTo>
                        <a:pt x="340519" y="282422"/>
                        <a:pt x="383381" y="286391"/>
                        <a:pt x="378619" y="28083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/>
                </a:p>
              </p:txBody>
            </p:sp>
          </p:grpSp>
          <p:grpSp>
            <p:nvGrpSpPr>
              <p:cNvPr id="352" name="Group 351">
                <a:extLst>
                  <a:ext uri="{FF2B5EF4-FFF2-40B4-BE49-F238E27FC236}">
                    <a16:creationId xmlns:a16="http://schemas.microsoft.com/office/drawing/2014/main" id="{CE7621EF-5703-F34E-EBDA-10E6B2FF480A}"/>
                  </a:ext>
                </a:extLst>
              </p:cNvPr>
              <p:cNvGrpSpPr/>
              <p:nvPr/>
            </p:nvGrpSpPr>
            <p:grpSpPr>
              <a:xfrm>
                <a:off x="7549143" y="1382753"/>
                <a:ext cx="432677" cy="432677"/>
                <a:chOff x="4826831" y="1485946"/>
                <a:chExt cx="512064" cy="512064"/>
              </a:xfrm>
            </p:grpSpPr>
            <p:sp>
              <p:nvSpPr>
                <p:cNvPr id="365" name="Oval 364">
                  <a:extLst>
                    <a:ext uri="{FF2B5EF4-FFF2-40B4-BE49-F238E27FC236}">
                      <a16:creationId xmlns:a16="http://schemas.microsoft.com/office/drawing/2014/main" id="{5E6849DB-B5BD-90AC-0232-CF97C2C7A4B4}"/>
                    </a:ext>
                  </a:extLst>
                </p:cNvPr>
                <p:cNvSpPr/>
                <p:nvPr/>
              </p:nvSpPr>
              <p:spPr>
                <a:xfrm>
                  <a:off x="4826831" y="1485946"/>
                  <a:ext cx="512064" cy="5120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/>
                </a:p>
              </p:txBody>
            </p:sp>
            <p:sp>
              <p:nvSpPr>
                <p:cNvPr id="366" name="Freeform: Shape 365">
                  <a:extLst>
                    <a:ext uri="{FF2B5EF4-FFF2-40B4-BE49-F238E27FC236}">
                      <a16:creationId xmlns:a16="http://schemas.microsoft.com/office/drawing/2014/main" id="{C05CFC6C-534A-57C2-5814-2EEC42C31536}"/>
                    </a:ext>
                  </a:extLst>
                </p:cNvPr>
                <p:cNvSpPr/>
                <p:nvPr/>
              </p:nvSpPr>
              <p:spPr>
                <a:xfrm>
                  <a:off x="4883945" y="1574160"/>
                  <a:ext cx="378987" cy="283854"/>
                </a:xfrm>
                <a:custGeom>
                  <a:avLst/>
                  <a:gdLst>
                    <a:gd name="connsiteX0" fmla="*/ 0 w 331627"/>
                    <a:gd name="connsiteY0" fmla="*/ 280835 h 285699"/>
                    <a:gd name="connsiteX1" fmla="*/ 95250 w 331627"/>
                    <a:gd name="connsiteY1" fmla="*/ 199872 h 285699"/>
                    <a:gd name="connsiteX2" fmla="*/ 164306 w 331627"/>
                    <a:gd name="connsiteY2" fmla="*/ 16516 h 285699"/>
                    <a:gd name="connsiteX3" fmla="*/ 216694 w 331627"/>
                    <a:gd name="connsiteY3" fmla="*/ 30804 h 285699"/>
                    <a:gd name="connsiteX4" fmla="*/ 247650 w 331627"/>
                    <a:gd name="connsiteY4" fmla="*/ 211779 h 285699"/>
                    <a:gd name="connsiteX5" fmla="*/ 271462 w 331627"/>
                    <a:gd name="connsiteY5" fmla="*/ 261785 h 285699"/>
                    <a:gd name="connsiteX6" fmla="*/ 309562 w 331627"/>
                    <a:gd name="connsiteY6" fmla="*/ 278454 h 285699"/>
                    <a:gd name="connsiteX7" fmla="*/ 330994 w 331627"/>
                    <a:gd name="connsiteY7" fmla="*/ 285597 h 285699"/>
                    <a:gd name="connsiteX8" fmla="*/ 323850 w 331627"/>
                    <a:gd name="connsiteY8" fmla="*/ 273691 h 285699"/>
                    <a:gd name="connsiteX0" fmla="*/ 0 w 360066"/>
                    <a:gd name="connsiteY0" fmla="*/ 280835 h 285699"/>
                    <a:gd name="connsiteX1" fmla="*/ 95250 w 360066"/>
                    <a:gd name="connsiteY1" fmla="*/ 199872 h 285699"/>
                    <a:gd name="connsiteX2" fmla="*/ 164306 w 360066"/>
                    <a:gd name="connsiteY2" fmla="*/ 16516 h 285699"/>
                    <a:gd name="connsiteX3" fmla="*/ 216694 w 360066"/>
                    <a:gd name="connsiteY3" fmla="*/ 30804 h 285699"/>
                    <a:gd name="connsiteX4" fmla="*/ 247650 w 360066"/>
                    <a:gd name="connsiteY4" fmla="*/ 211779 h 285699"/>
                    <a:gd name="connsiteX5" fmla="*/ 271462 w 360066"/>
                    <a:gd name="connsiteY5" fmla="*/ 261785 h 285699"/>
                    <a:gd name="connsiteX6" fmla="*/ 309562 w 360066"/>
                    <a:gd name="connsiteY6" fmla="*/ 278454 h 285699"/>
                    <a:gd name="connsiteX7" fmla="*/ 330994 w 360066"/>
                    <a:gd name="connsiteY7" fmla="*/ 285597 h 285699"/>
                    <a:gd name="connsiteX8" fmla="*/ 359569 w 360066"/>
                    <a:gd name="connsiteY8" fmla="*/ 273691 h 285699"/>
                    <a:gd name="connsiteX0" fmla="*/ 0 w 360005"/>
                    <a:gd name="connsiteY0" fmla="*/ 280835 h 280835"/>
                    <a:gd name="connsiteX1" fmla="*/ 95250 w 360005"/>
                    <a:gd name="connsiteY1" fmla="*/ 199872 h 280835"/>
                    <a:gd name="connsiteX2" fmla="*/ 164306 w 360005"/>
                    <a:gd name="connsiteY2" fmla="*/ 16516 h 280835"/>
                    <a:gd name="connsiteX3" fmla="*/ 216694 w 360005"/>
                    <a:gd name="connsiteY3" fmla="*/ 30804 h 280835"/>
                    <a:gd name="connsiteX4" fmla="*/ 247650 w 360005"/>
                    <a:gd name="connsiteY4" fmla="*/ 211779 h 280835"/>
                    <a:gd name="connsiteX5" fmla="*/ 271462 w 360005"/>
                    <a:gd name="connsiteY5" fmla="*/ 261785 h 280835"/>
                    <a:gd name="connsiteX6" fmla="*/ 309562 w 360005"/>
                    <a:gd name="connsiteY6" fmla="*/ 278454 h 280835"/>
                    <a:gd name="connsiteX7" fmla="*/ 326231 w 360005"/>
                    <a:gd name="connsiteY7" fmla="*/ 218922 h 280835"/>
                    <a:gd name="connsiteX8" fmla="*/ 359569 w 360005"/>
                    <a:gd name="connsiteY8" fmla="*/ 273691 h 280835"/>
                    <a:gd name="connsiteX0" fmla="*/ 0 w 369444"/>
                    <a:gd name="connsiteY0" fmla="*/ 280835 h 280835"/>
                    <a:gd name="connsiteX1" fmla="*/ 95250 w 369444"/>
                    <a:gd name="connsiteY1" fmla="*/ 199872 h 280835"/>
                    <a:gd name="connsiteX2" fmla="*/ 164306 w 369444"/>
                    <a:gd name="connsiteY2" fmla="*/ 16516 h 280835"/>
                    <a:gd name="connsiteX3" fmla="*/ 216694 w 369444"/>
                    <a:gd name="connsiteY3" fmla="*/ 30804 h 280835"/>
                    <a:gd name="connsiteX4" fmla="*/ 247650 w 369444"/>
                    <a:gd name="connsiteY4" fmla="*/ 211779 h 280835"/>
                    <a:gd name="connsiteX5" fmla="*/ 271462 w 369444"/>
                    <a:gd name="connsiteY5" fmla="*/ 261785 h 280835"/>
                    <a:gd name="connsiteX6" fmla="*/ 309562 w 369444"/>
                    <a:gd name="connsiteY6" fmla="*/ 278454 h 280835"/>
                    <a:gd name="connsiteX7" fmla="*/ 326231 w 369444"/>
                    <a:gd name="connsiteY7" fmla="*/ 218922 h 280835"/>
                    <a:gd name="connsiteX8" fmla="*/ 369094 w 369444"/>
                    <a:gd name="connsiteY8" fmla="*/ 276072 h 280835"/>
                    <a:gd name="connsiteX0" fmla="*/ 0 w 369558"/>
                    <a:gd name="connsiteY0" fmla="*/ 280835 h 283389"/>
                    <a:gd name="connsiteX1" fmla="*/ 95250 w 369558"/>
                    <a:gd name="connsiteY1" fmla="*/ 199872 h 283389"/>
                    <a:gd name="connsiteX2" fmla="*/ 164306 w 369558"/>
                    <a:gd name="connsiteY2" fmla="*/ 16516 h 283389"/>
                    <a:gd name="connsiteX3" fmla="*/ 216694 w 369558"/>
                    <a:gd name="connsiteY3" fmla="*/ 30804 h 283389"/>
                    <a:gd name="connsiteX4" fmla="*/ 247650 w 369558"/>
                    <a:gd name="connsiteY4" fmla="*/ 211779 h 283389"/>
                    <a:gd name="connsiteX5" fmla="*/ 271462 w 369558"/>
                    <a:gd name="connsiteY5" fmla="*/ 261785 h 283389"/>
                    <a:gd name="connsiteX6" fmla="*/ 309562 w 369558"/>
                    <a:gd name="connsiteY6" fmla="*/ 278454 h 283389"/>
                    <a:gd name="connsiteX7" fmla="*/ 338138 w 369558"/>
                    <a:gd name="connsiteY7" fmla="*/ 283216 h 283389"/>
                    <a:gd name="connsiteX8" fmla="*/ 369094 w 369558"/>
                    <a:gd name="connsiteY8" fmla="*/ 276072 h 283389"/>
                    <a:gd name="connsiteX0" fmla="*/ 0 w 378987"/>
                    <a:gd name="connsiteY0" fmla="*/ 280835 h 283854"/>
                    <a:gd name="connsiteX1" fmla="*/ 95250 w 378987"/>
                    <a:gd name="connsiteY1" fmla="*/ 199872 h 283854"/>
                    <a:gd name="connsiteX2" fmla="*/ 164306 w 378987"/>
                    <a:gd name="connsiteY2" fmla="*/ 16516 h 283854"/>
                    <a:gd name="connsiteX3" fmla="*/ 216694 w 378987"/>
                    <a:gd name="connsiteY3" fmla="*/ 30804 h 283854"/>
                    <a:gd name="connsiteX4" fmla="*/ 247650 w 378987"/>
                    <a:gd name="connsiteY4" fmla="*/ 211779 h 283854"/>
                    <a:gd name="connsiteX5" fmla="*/ 271462 w 378987"/>
                    <a:gd name="connsiteY5" fmla="*/ 261785 h 283854"/>
                    <a:gd name="connsiteX6" fmla="*/ 309562 w 378987"/>
                    <a:gd name="connsiteY6" fmla="*/ 278454 h 283854"/>
                    <a:gd name="connsiteX7" fmla="*/ 338138 w 378987"/>
                    <a:gd name="connsiteY7" fmla="*/ 283216 h 283854"/>
                    <a:gd name="connsiteX8" fmla="*/ 378619 w 378987"/>
                    <a:gd name="connsiteY8" fmla="*/ 280835 h 2838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8987" h="283854">
                      <a:moveTo>
                        <a:pt x="0" y="280835"/>
                      </a:moveTo>
                      <a:cubicBezTo>
                        <a:pt x="33933" y="262380"/>
                        <a:pt x="67866" y="243925"/>
                        <a:pt x="95250" y="199872"/>
                      </a:cubicBezTo>
                      <a:cubicBezTo>
                        <a:pt x="122634" y="155819"/>
                        <a:pt x="144065" y="44694"/>
                        <a:pt x="164306" y="16516"/>
                      </a:cubicBezTo>
                      <a:cubicBezTo>
                        <a:pt x="184547" y="-11662"/>
                        <a:pt x="202803" y="-1740"/>
                        <a:pt x="216694" y="30804"/>
                      </a:cubicBezTo>
                      <a:cubicBezTo>
                        <a:pt x="230585" y="63348"/>
                        <a:pt x="238522" y="173282"/>
                        <a:pt x="247650" y="211779"/>
                      </a:cubicBezTo>
                      <a:cubicBezTo>
                        <a:pt x="256778" y="250276"/>
                        <a:pt x="261143" y="250672"/>
                        <a:pt x="271462" y="261785"/>
                      </a:cubicBezTo>
                      <a:cubicBezTo>
                        <a:pt x="281781" y="272898"/>
                        <a:pt x="298449" y="274882"/>
                        <a:pt x="309562" y="278454"/>
                      </a:cubicBezTo>
                      <a:cubicBezTo>
                        <a:pt x="320675" y="282026"/>
                        <a:pt x="335757" y="284010"/>
                        <a:pt x="338138" y="283216"/>
                      </a:cubicBezTo>
                      <a:cubicBezTo>
                        <a:pt x="340519" y="282422"/>
                        <a:pt x="383381" y="286391"/>
                        <a:pt x="378619" y="28083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/>
                </a:p>
              </p:txBody>
            </p:sp>
          </p:grpSp>
          <p:grpSp>
            <p:nvGrpSpPr>
              <p:cNvPr id="353" name="Group 352">
                <a:extLst>
                  <a:ext uri="{FF2B5EF4-FFF2-40B4-BE49-F238E27FC236}">
                    <a16:creationId xmlns:a16="http://schemas.microsoft.com/office/drawing/2014/main" id="{B57F5ED6-BDED-4F0A-9236-5BD043312B48}"/>
                  </a:ext>
                </a:extLst>
              </p:cNvPr>
              <p:cNvGrpSpPr/>
              <p:nvPr/>
            </p:nvGrpSpPr>
            <p:grpSpPr>
              <a:xfrm>
                <a:off x="7549143" y="2248108"/>
                <a:ext cx="432677" cy="432677"/>
                <a:chOff x="4826831" y="1485946"/>
                <a:chExt cx="512064" cy="512064"/>
              </a:xfrm>
            </p:grpSpPr>
            <p:sp>
              <p:nvSpPr>
                <p:cNvPr id="363" name="Oval 362">
                  <a:extLst>
                    <a:ext uri="{FF2B5EF4-FFF2-40B4-BE49-F238E27FC236}">
                      <a16:creationId xmlns:a16="http://schemas.microsoft.com/office/drawing/2014/main" id="{9313045F-3722-A975-1CF3-D96D8C0CA9EF}"/>
                    </a:ext>
                  </a:extLst>
                </p:cNvPr>
                <p:cNvSpPr/>
                <p:nvPr/>
              </p:nvSpPr>
              <p:spPr>
                <a:xfrm>
                  <a:off x="4826831" y="1485946"/>
                  <a:ext cx="512064" cy="5120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/>
                </a:p>
              </p:txBody>
            </p:sp>
            <p:sp>
              <p:nvSpPr>
                <p:cNvPr id="364" name="Freeform: Shape 363">
                  <a:extLst>
                    <a:ext uri="{FF2B5EF4-FFF2-40B4-BE49-F238E27FC236}">
                      <a16:creationId xmlns:a16="http://schemas.microsoft.com/office/drawing/2014/main" id="{761D8C16-CDB6-7891-A54E-9ADFC8B949B3}"/>
                    </a:ext>
                  </a:extLst>
                </p:cNvPr>
                <p:cNvSpPr/>
                <p:nvPr/>
              </p:nvSpPr>
              <p:spPr>
                <a:xfrm>
                  <a:off x="4883945" y="1574160"/>
                  <a:ext cx="378987" cy="283854"/>
                </a:xfrm>
                <a:custGeom>
                  <a:avLst/>
                  <a:gdLst>
                    <a:gd name="connsiteX0" fmla="*/ 0 w 331627"/>
                    <a:gd name="connsiteY0" fmla="*/ 280835 h 285699"/>
                    <a:gd name="connsiteX1" fmla="*/ 95250 w 331627"/>
                    <a:gd name="connsiteY1" fmla="*/ 199872 h 285699"/>
                    <a:gd name="connsiteX2" fmla="*/ 164306 w 331627"/>
                    <a:gd name="connsiteY2" fmla="*/ 16516 h 285699"/>
                    <a:gd name="connsiteX3" fmla="*/ 216694 w 331627"/>
                    <a:gd name="connsiteY3" fmla="*/ 30804 h 285699"/>
                    <a:gd name="connsiteX4" fmla="*/ 247650 w 331627"/>
                    <a:gd name="connsiteY4" fmla="*/ 211779 h 285699"/>
                    <a:gd name="connsiteX5" fmla="*/ 271462 w 331627"/>
                    <a:gd name="connsiteY5" fmla="*/ 261785 h 285699"/>
                    <a:gd name="connsiteX6" fmla="*/ 309562 w 331627"/>
                    <a:gd name="connsiteY6" fmla="*/ 278454 h 285699"/>
                    <a:gd name="connsiteX7" fmla="*/ 330994 w 331627"/>
                    <a:gd name="connsiteY7" fmla="*/ 285597 h 285699"/>
                    <a:gd name="connsiteX8" fmla="*/ 323850 w 331627"/>
                    <a:gd name="connsiteY8" fmla="*/ 273691 h 285699"/>
                    <a:gd name="connsiteX0" fmla="*/ 0 w 360066"/>
                    <a:gd name="connsiteY0" fmla="*/ 280835 h 285699"/>
                    <a:gd name="connsiteX1" fmla="*/ 95250 w 360066"/>
                    <a:gd name="connsiteY1" fmla="*/ 199872 h 285699"/>
                    <a:gd name="connsiteX2" fmla="*/ 164306 w 360066"/>
                    <a:gd name="connsiteY2" fmla="*/ 16516 h 285699"/>
                    <a:gd name="connsiteX3" fmla="*/ 216694 w 360066"/>
                    <a:gd name="connsiteY3" fmla="*/ 30804 h 285699"/>
                    <a:gd name="connsiteX4" fmla="*/ 247650 w 360066"/>
                    <a:gd name="connsiteY4" fmla="*/ 211779 h 285699"/>
                    <a:gd name="connsiteX5" fmla="*/ 271462 w 360066"/>
                    <a:gd name="connsiteY5" fmla="*/ 261785 h 285699"/>
                    <a:gd name="connsiteX6" fmla="*/ 309562 w 360066"/>
                    <a:gd name="connsiteY6" fmla="*/ 278454 h 285699"/>
                    <a:gd name="connsiteX7" fmla="*/ 330994 w 360066"/>
                    <a:gd name="connsiteY7" fmla="*/ 285597 h 285699"/>
                    <a:gd name="connsiteX8" fmla="*/ 359569 w 360066"/>
                    <a:gd name="connsiteY8" fmla="*/ 273691 h 285699"/>
                    <a:gd name="connsiteX0" fmla="*/ 0 w 360005"/>
                    <a:gd name="connsiteY0" fmla="*/ 280835 h 280835"/>
                    <a:gd name="connsiteX1" fmla="*/ 95250 w 360005"/>
                    <a:gd name="connsiteY1" fmla="*/ 199872 h 280835"/>
                    <a:gd name="connsiteX2" fmla="*/ 164306 w 360005"/>
                    <a:gd name="connsiteY2" fmla="*/ 16516 h 280835"/>
                    <a:gd name="connsiteX3" fmla="*/ 216694 w 360005"/>
                    <a:gd name="connsiteY3" fmla="*/ 30804 h 280835"/>
                    <a:gd name="connsiteX4" fmla="*/ 247650 w 360005"/>
                    <a:gd name="connsiteY4" fmla="*/ 211779 h 280835"/>
                    <a:gd name="connsiteX5" fmla="*/ 271462 w 360005"/>
                    <a:gd name="connsiteY5" fmla="*/ 261785 h 280835"/>
                    <a:gd name="connsiteX6" fmla="*/ 309562 w 360005"/>
                    <a:gd name="connsiteY6" fmla="*/ 278454 h 280835"/>
                    <a:gd name="connsiteX7" fmla="*/ 326231 w 360005"/>
                    <a:gd name="connsiteY7" fmla="*/ 218922 h 280835"/>
                    <a:gd name="connsiteX8" fmla="*/ 359569 w 360005"/>
                    <a:gd name="connsiteY8" fmla="*/ 273691 h 280835"/>
                    <a:gd name="connsiteX0" fmla="*/ 0 w 369444"/>
                    <a:gd name="connsiteY0" fmla="*/ 280835 h 280835"/>
                    <a:gd name="connsiteX1" fmla="*/ 95250 w 369444"/>
                    <a:gd name="connsiteY1" fmla="*/ 199872 h 280835"/>
                    <a:gd name="connsiteX2" fmla="*/ 164306 w 369444"/>
                    <a:gd name="connsiteY2" fmla="*/ 16516 h 280835"/>
                    <a:gd name="connsiteX3" fmla="*/ 216694 w 369444"/>
                    <a:gd name="connsiteY3" fmla="*/ 30804 h 280835"/>
                    <a:gd name="connsiteX4" fmla="*/ 247650 w 369444"/>
                    <a:gd name="connsiteY4" fmla="*/ 211779 h 280835"/>
                    <a:gd name="connsiteX5" fmla="*/ 271462 w 369444"/>
                    <a:gd name="connsiteY5" fmla="*/ 261785 h 280835"/>
                    <a:gd name="connsiteX6" fmla="*/ 309562 w 369444"/>
                    <a:gd name="connsiteY6" fmla="*/ 278454 h 280835"/>
                    <a:gd name="connsiteX7" fmla="*/ 326231 w 369444"/>
                    <a:gd name="connsiteY7" fmla="*/ 218922 h 280835"/>
                    <a:gd name="connsiteX8" fmla="*/ 369094 w 369444"/>
                    <a:gd name="connsiteY8" fmla="*/ 276072 h 280835"/>
                    <a:gd name="connsiteX0" fmla="*/ 0 w 369558"/>
                    <a:gd name="connsiteY0" fmla="*/ 280835 h 283389"/>
                    <a:gd name="connsiteX1" fmla="*/ 95250 w 369558"/>
                    <a:gd name="connsiteY1" fmla="*/ 199872 h 283389"/>
                    <a:gd name="connsiteX2" fmla="*/ 164306 w 369558"/>
                    <a:gd name="connsiteY2" fmla="*/ 16516 h 283389"/>
                    <a:gd name="connsiteX3" fmla="*/ 216694 w 369558"/>
                    <a:gd name="connsiteY3" fmla="*/ 30804 h 283389"/>
                    <a:gd name="connsiteX4" fmla="*/ 247650 w 369558"/>
                    <a:gd name="connsiteY4" fmla="*/ 211779 h 283389"/>
                    <a:gd name="connsiteX5" fmla="*/ 271462 w 369558"/>
                    <a:gd name="connsiteY5" fmla="*/ 261785 h 283389"/>
                    <a:gd name="connsiteX6" fmla="*/ 309562 w 369558"/>
                    <a:gd name="connsiteY6" fmla="*/ 278454 h 283389"/>
                    <a:gd name="connsiteX7" fmla="*/ 338138 w 369558"/>
                    <a:gd name="connsiteY7" fmla="*/ 283216 h 283389"/>
                    <a:gd name="connsiteX8" fmla="*/ 369094 w 369558"/>
                    <a:gd name="connsiteY8" fmla="*/ 276072 h 283389"/>
                    <a:gd name="connsiteX0" fmla="*/ 0 w 378987"/>
                    <a:gd name="connsiteY0" fmla="*/ 280835 h 283854"/>
                    <a:gd name="connsiteX1" fmla="*/ 95250 w 378987"/>
                    <a:gd name="connsiteY1" fmla="*/ 199872 h 283854"/>
                    <a:gd name="connsiteX2" fmla="*/ 164306 w 378987"/>
                    <a:gd name="connsiteY2" fmla="*/ 16516 h 283854"/>
                    <a:gd name="connsiteX3" fmla="*/ 216694 w 378987"/>
                    <a:gd name="connsiteY3" fmla="*/ 30804 h 283854"/>
                    <a:gd name="connsiteX4" fmla="*/ 247650 w 378987"/>
                    <a:gd name="connsiteY4" fmla="*/ 211779 h 283854"/>
                    <a:gd name="connsiteX5" fmla="*/ 271462 w 378987"/>
                    <a:gd name="connsiteY5" fmla="*/ 261785 h 283854"/>
                    <a:gd name="connsiteX6" fmla="*/ 309562 w 378987"/>
                    <a:gd name="connsiteY6" fmla="*/ 278454 h 283854"/>
                    <a:gd name="connsiteX7" fmla="*/ 338138 w 378987"/>
                    <a:gd name="connsiteY7" fmla="*/ 283216 h 283854"/>
                    <a:gd name="connsiteX8" fmla="*/ 378619 w 378987"/>
                    <a:gd name="connsiteY8" fmla="*/ 280835 h 2838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8987" h="283854">
                      <a:moveTo>
                        <a:pt x="0" y="280835"/>
                      </a:moveTo>
                      <a:cubicBezTo>
                        <a:pt x="33933" y="262380"/>
                        <a:pt x="67866" y="243925"/>
                        <a:pt x="95250" y="199872"/>
                      </a:cubicBezTo>
                      <a:cubicBezTo>
                        <a:pt x="122634" y="155819"/>
                        <a:pt x="144065" y="44694"/>
                        <a:pt x="164306" y="16516"/>
                      </a:cubicBezTo>
                      <a:cubicBezTo>
                        <a:pt x="184547" y="-11662"/>
                        <a:pt x="202803" y="-1740"/>
                        <a:pt x="216694" y="30804"/>
                      </a:cubicBezTo>
                      <a:cubicBezTo>
                        <a:pt x="230585" y="63348"/>
                        <a:pt x="238522" y="173282"/>
                        <a:pt x="247650" y="211779"/>
                      </a:cubicBezTo>
                      <a:cubicBezTo>
                        <a:pt x="256778" y="250276"/>
                        <a:pt x="261143" y="250672"/>
                        <a:pt x="271462" y="261785"/>
                      </a:cubicBezTo>
                      <a:cubicBezTo>
                        <a:pt x="281781" y="272898"/>
                        <a:pt x="298449" y="274882"/>
                        <a:pt x="309562" y="278454"/>
                      </a:cubicBezTo>
                      <a:cubicBezTo>
                        <a:pt x="320675" y="282026"/>
                        <a:pt x="335757" y="284010"/>
                        <a:pt x="338138" y="283216"/>
                      </a:cubicBezTo>
                      <a:cubicBezTo>
                        <a:pt x="340519" y="282422"/>
                        <a:pt x="383381" y="286391"/>
                        <a:pt x="378619" y="28083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/>
                </a:p>
              </p:txBody>
            </p:sp>
          </p:grpSp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88A59278-9695-0636-BD3E-6EE5B42C5C18}"/>
                  </a:ext>
                </a:extLst>
              </p:cNvPr>
              <p:cNvGrpSpPr/>
              <p:nvPr/>
            </p:nvGrpSpPr>
            <p:grpSpPr>
              <a:xfrm>
                <a:off x="7549143" y="3113463"/>
                <a:ext cx="432677" cy="432677"/>
                <a:chOff x="4826831" y="1485946"/>
                <a:chExt cx="512064" cy="512064"/>
              </a:xfrm>
            </p:grpSpPr>
            <p:sp>
              <p:nvSpPr>
                <p:cNvPr id="361" name="Oval 360">
                  <a:extLst>
                    <a:ext uri="{FF2B5EF4-FFF2-40B4-BE49-F238E27FC236}">
                      <a16:creationId xmlns:a16="http://schemas.microsoft.com/office/drawing/2014/main" id="{8C370E1D-F656-5EBC-C970-D1DF4952D4F9}"/>
                    </a:ext>
                  </a:extLst>
                </p:cNvPr>
                <p:cNvSpPr/>
                <p:nvPr/>
              </p:nvSpPr>
              <p:spPr>
                <a:xfrm>
                  <a:off x="4826831" y="1485946"/>
                  <a:ext cx="512064" cy="5120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/>
                </a:p>
              </p:txBody>
            </p:sp>
            <p:sp>
              <p:nvSpPr>
                <p:cNvPr id="362" name="Freeform: Shape 361">
                  <a:extLst>
                    <a:ext uri="{FF2B5EF4-FFF2-40B4-BE49-F238E27FC236}">
                      <a16:creationId xmlns:a16="http://schemas.microsoft.com/office/drawing/2014/main" id="{9861A70E-1D18-65F4-F823-21E8CB1A9979}"/>
                    </a:ext>
                  </a:extLst>
                </p:cNvPr>
                <p:cNvSpPr/>
                <p:nvPr/>
              </p:nvSpPr>
              <p:spPr>
                <a:xfrm>
                  <a:off x="4883945" y="1574160"/>
                  <a:ext cx="378987" cy="283854"/>
                </a:xfrm>
                <a:custGeom>
                  <a:avLst/>
                  <a:gdLst>
                    <a:gd name="connsiteX0" fmla="*/ 0 w 331627"/>
                    <a:gd name="connsiteY0" fmla="*/ 280835 h 285699"/>
                    <a:gd name="connsiteX1" fmla="*/ 95250 w 331627"/>
                    <a:gd name="connsiteY1" fmla="*/ 199872 h 285699"/>
                    <a:gd name="connsiteX2" fmla="*/ 164306 w 331627"/>
                    <a:gd name="connsiteY2" fmla="*/ 16516 h 285699"/>
                    <a:gd name="connsiteX3" fmla="*/ 216694 w 331627"/>
                    <a:gd name="connsiteY3" fmla="*/ 30804 h 285699"/>
                    <a:gd name="connsiteX4" fmla="*/ 247650 w 331627"/>
                    <a:gd name="connsiteY4" fmla="*/ 211779 h 285699"/>
                    <a:gd name="connsiteX5" fmla="*/ 271462 w 331627"/>
                    <a:gd name="connsiteY5" fmla="*/ 261785 h 285699"/>
                    <a:gd name="connsiteX6" fmla="*/ 309562 w 331627"/>
                    <a:gd name="connsiteY6" fmla="*/ 278454 h 285699"/>
                    <a:gd name="connsiteX7" fmla="*/ 330994 w 331627"/>
                    <a:gd name="connsiteY7" fmla="*/ 285597 h 285699"/>
                    <a:gd name="connsiteX8" fmla="*/ 323850 w 331627"/>
                    <a:gd name="connsiteY8" fmla="*/ 273691 h 285699"/>
                    <a:gd name="connsiteX0" fmla="*/ 0 w 360066"/>
                    <a:gd name="connsiteY0" fmla="*/ 280835 h 285699"/>
                    <a:gd name="connsiteX1" fmla="*/ 95250 w 360066"/>
                    <a:gd name="connsiteY1" fmla="*/ 199872 h 285699"/>
                    <a:gd name="connsiteX2" fmla="*/ 164306 w 360066"/>
                    <a:gd name="connsiteY2" fmla="*/ 16516 h 285699"/>
                    <a:gd name="connsiteX3" fmla="*/ 216694 w 360066"/>
                    <a:gd name="connsiteY3" fmla="*/ 30804 h 285699"/>
                    <a:gd name="connsiteX4" fmla="*/ 247650 w 360066"/>
                    <a:gd name="connsiteY4" fmla="*/ 211779 h 285699"/>
                    <a:gd name="connsiteX5" fmla="*/ 271462 w 360066"/>
                    <a:gd name="connsiteY5" fmla="*/ 261785 h 285699"/>
                    <a:gd name="connsiteX6" fmla="*/ 309562 w 360066"/>
                    <a:gd name="connsiteY6" fmla="*/ 278454 h 285699"/>
                    <a:gd name="connsiteX7" fmla="*/ 330994 w 360066"/>
                    <a:gd name="connsiteY7" fmla="*/ 285597 h 285699"/>
                    <a:gd name="connsiteX8" fmla="*/ 359569 w 360066"/>
                    <a:gd name="connsiteY8" fmla="*/ 273691 h 285699"/>
                    <a:gd name="connsiteX0" fmla="*/ 0 w 360005"/>
                    <a:gd name="connsiteY0" fmla="*/ 280835 h 280835"/>
                    <a:gd name="connsiteX1" fmla="*/ 95250 w 360005"/>
                    <a:gd name="connsiteY1" fmla="*/ 199872 h 280835"/>
                    <a:gd name="connsiteX2" fmla="*/ 164306 w 360005"/>
                    <a:gd name="connsiteY2" fmla="*/ 16516 h 280835"/>
                    <a:gd name="connsiteX3" fmla="*/ 216694 w 360005"/>
                    <a:gd name="connsiteY3" fmla="*/ 30804 h 280835"/>
                    <a:gd name="connsiteX4" fmla="*/ 247650 w 360005"/>
                    <a:gd name="connsiteY4" fmla="*/ 211779 h 280835"/>
                    <a:gd name="connsiteX5" fmla="*/ 271462 w 360005"/>
                    <a:gd name="connsiteY5" fmla="*/ 261785 h 280835"/>
                    <a:gd name="connsiteX6" fmla="*/ 309562 w 360005"/>
                    <a:gd name="connsiteY6" fmla="*/ 278454 h 280835"/>
                    <a:gd name="connsiteX7" fmla="*/ 326231 w 360005"/>
                    <a:gd name="connsiteY7" fmla="*/ 218922 h 280835"/>
                    <a:gd name="connsiteX8" fmla="*/ 359569 w 360005"/>
                    <a:gd name="connsiteY8" fmla="*/ 273691 h 280835"/>
                    <a:gd name="connsiteX0" fmla="*/ 0 w 369444"/>
                    <a:gd name="connsiteY0" fmla="*/ 280835 h 280835"/>
                    <a:gd name="connsiteX1" fmla="*/ 95250 w 369444"/>
                    <a:gd name="connsiteY1" fmla="*/ 199872 h 280835"/>
                    <a:gd name="connsiteX2" fmla="*/ 164306 w 369444"/>
                    <a:gd name="connsiteY2" fmla="*/ 16516 h 280835"/>
                    <a:gd name="connsiteX3" fmla="*/ 216694 w 369444"/>
                    <a:gd name="connsiteY3" fmla="*/ 30804 h 280835"/>
                    <a:gd name="connsiteX4" fmla="*/ 247650 w 369444"/>
                    <a:gd name="connsiteY4" fmla="*/ 211779 h 280835"/>
                    <a:gd name="connsiteX5" fmla="*/ 271462 w 369444"/>
                    <a:gd name="connsiteY5" fmla="*/ 261785 h 280835"/>
                    <a:gd name="connsiteX6" fmla="*/ 309562 w 369444"/>
                    <a:gd name="connsiteY6" fmla="*/ 278454 h 280835"/>
                    <a:gd name="connsiteX7" fmla="*/ 326231 w 369444"/>
                    <a:gd name="connsiteY7" fmla="*/ 218922 h 280835"/>
                    <a:gd name="connsiteX8" fmla="*/ 369094 w 369444"/>
                    <a:gd name="connsiteY8" fmla="*/ 276072 h 280835"/>
                    <a:gd name="connsiteX0" fmla="*/ 0 w 369558"/>
                    <a:gd name="connsiteY0" fmla="*/ 280835 h 283389"/>
                    <a:gd name="connsiteX1" fmla="*/ 95250 w 369558"/>
                    <a:gd name="connsiteY1" fmla="*/ 199872 h 283389"/>
                    <a:gd name="connsiteX2" fmla="*/ 164306 w 369558"/>
                    <a:gd name="connsiteY2" fmla="*/ 16516 h 283389"/>
                    <a:gd name="connsiteX3" fmla="*/ 216694 w 369558"/>
                    <a:gd name="connsiteY3" fmla="*/ 30804 h 283389"/>
                    <a:gd name="connsiteX4" fmla="*/ 247650 w 369558"/>
                    <a:gd name="connsiteY4" fmla="*/ 211779 h 283389"/>
                    <a:gd name="connsiteX5" fmla="*/ 271462 w 369558"/>
                    <a:gd name="connsiteY5" fmla="*/ 261785 h 283389"/>
                    <a:gd name="connsiteX6" fmla="*/ 309562 w 369558"/>
                    <a:gd name="connsiteY6" fmla="*/ 278454 h 283389"/>
                    <a:gd name="connsiteX7" fmla="*/ 338138 w 369558"/>
                    <a:gd name="connsiteY7" fmla="*/ 283216 h 283389"/>
                    <a:gd name="connsiteX8" fmla="*/ 369094 w 369558"/>
                    <a:gd name="connsiteY8" fmla="*/ 276072 h 283389"/>
                    <a:gd name="connsiteX0" fmla="*/ 0 w 378987"/>
                    <a:gd name="connsiteY0" fmla="*/ 280835 h 283854"/>
                    <a:gd name="connsiteX1" fmla="*/ 95250 w 378987"/>
                    <a:gd name="connsiteY1" fmla="*/ 199872 h 283854"/>
                    <a:gd name="connsiteX2" fmla="*/ 164306 w 378987"/>
                    <a:gd name="connsiteY2" fmla="*/ 16516 h 283854"/>
                    <a:gd name="connsiteX3" fmla="*/ 216694 w 378987"/>
                    <a:gd name="connsiteY3" fmla="*/ 30804 h 283854"/>
                    <a:gd name="connsiteX4" fmla="*/ 247650 w 378987"/>
                    <a:gd name="connsiteY4" fmla="*/ 211779 h 283854"/>
                    <a:gd name="connsiteX5" fmla="*/ 271462 w 378987"/>
                    <a:gd name="connsiteY5" fmla="*/ 261785 h 283854"/>
                    <a:gd name="connsiteX6" fmla="*/ 309562 w 378987"/>
                    <a:gd name="connsiteY6" fmla="*/ 278454 h 283854"/>
                    <a:gd name="connsiteX7" fmla="*/ 338138 w 378987"/>
                    <a:gd name="connsiteY7" fmla="*/ 283216 h 283854"/>
                    <a:gd name="connsiteX8" fmla="*/ 378619 w 378987"/>
                    <a:gd name="connsiteY8" fmla="*/ 280835 h 2838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8987" h="283854">
                      <a:moveTo>
                        <a:pt x="0" y="280835"/>
                      </a:moveTo>
                      <a:cubicBezTo>
                        <a:pt x="33933" y="262380"/>
                        <a:pt x="67866" y="243925"/>
                        <a:pt x="95250" y="199872"/>
                      </a:cubicBezTo>
                      <a:cubicBezTo>
                        <a:pt x="122634" y="155819"/>
                        <a:pt x="144065" y="44694"/>
                        <a:pt x="164306" y="16516"/>
                      </a:cubicBezTo>
                      <a:cubicBezTo>
                        <a:pt x="184547" y="-11662"/>
                        <a:pt x="202803" y="-1740"/>
                        <a:pt x="216694" y="30804"/>
                      </a:cubicBezTo>
                      <a:cubicBezTo>
                        <a:pt x="230585" y="63348"/>
                        <a:pt x="238522" y="173282"/>
                        <a:pt x="247650" y="211779"/>
                      </a:cubicBezTo>
                      <a:cubicBezTo>
                        <a:pt x="256778" y="250276"/>
                        <a:pt x="261143" y="250672"/>
                        <a:pt x="271462" y="261785"/>
                      </a:cubicBezTo>
                      <a:cubicBezTo>
                        <a:pt x="281781" y="272898"/>
                        <a:pt x="298449" y="274882"/>
                        <a:pt x="309562" y="278454"/>
                      </a:cubicBezTo>
                      <a:cubicBezTo>
                        <a:pt x="320675" y="282026"/>
                        <a:pt x="335757" y="284010"/>
                        <a:pt x="338138" y="283216"/>
                      </a:cubicBezTo>
                      <a:cubicBezTo>
                        <a:pt x="340519" y="282422"/>
                        <a:pt x="383381" y="286391"/>
                        <a:pt x="378619" y="28083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/>
                </a:p>
              </p:txBody>
            </p:sp>
          </p:grpSp>
          <p:grpSp>
            <p:nvGrpSpPr>
              <p:cNvPr id="356" name="Group 355">
                <a:extLst>
                  <a:ext uri="{FF2B5EF4-FFF2-40B4-BE49-F238E27FC236}">
                    <a16:creationId xmlns:a16="http://schemas.microsoft.com/office/drawing/2014/main" id="{22F65277-1F03-0C44-224F-DF5CA0EE6048}"/>
                  </a:ext>
                </a:extLst>
              </p:cNvPr>
              <p:cNvGrpSpPr/>
              <p:nvPr/>
            </p:nvGrpSpPr>
            <p:grpSpPr>
              <a:xfrm>
                <a:off x="7549143" y="4844173"/>
                <a:ext cx="432677" cy="432677"/>
                <a:chOff x="4826831" y="1485946"/>
                <a:chExt cx="512064" cy="512064"/>
              </a:xfrm>
            </p:grpSpPr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id="{5955D0FB-F971-61D0-B4BC-4DA7E68ACC44}"/>
                    </a:ext>
                  </a:extLst>
                </p:cNvPr>
                <p:cNvSpPr/>
                <p:nvPr/>
              </p:nvSpPr>
              <p:spPr>
                <a:xfrm>
                  <a:off x="4826831" y="1485946"/>
                  <a:ext cx="512064" cy="512064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/>
                </a:p>
              </p:txBody>
            </p:sp>
            <p:sp>
              <p:nvSpPr>
                <p:cNvPr id="358" name="Freeform: Shape 357">
                  <a:extLst>
                    <a:ext uri="{FF2B5EF4-FFF2-40B4-BE49-F238E27FC236}">
                      <a16:creationId xmlns:a16="http://schemas.microsoft.com/office/drawing/2014/main" id="{A1079682-605E-A0F8-EF87-F922EE1A76DE}"/>
                    </a:ext>
                  </a:extLst>
                </p:cNvPr>
                <p:cNvSpPr/>
                <p:nvPr/>
              </p:nvSpPr>
              <p:spPr>
                <a:xfrm>
                  <a:off x="4883945" y="1574160"/>
                  <a:ext cx="378987" cy="283854"/>
                </a:xfrm>
                <a:custGeom>
                  <a:avLst/>
                  <a:gdLst>
                    <a:gd name="connsiteX0" fmla="*/ 0 w 331627"/>
                    <a:gd name="connsiteY0" fmla="*/ 280835 h 285699"/>
                    <a:gd name="connsiteX1" fmla="*/ 95250 w 331627"/>
                    <a:gd name="connsiteY1" fmla="*/ 199872 h 285699"/>
                    <a:gd name="connsiteX2" fmla="*/ 164306 w 331627"/>
                    <a:gd name="connsiteY2" fmla="*/ 16516 h 285699"/>
                    <a:gd name="connsiteX3" fmla="*/ 216694 w 331627"/>
                    <a:gd name="connsiteY3" fmla="*/ 30804 h 285699"/>
                    <a:gd name="connsiteX4" fmla="*/ 247650 w 331627"/>
                    <a:gd name="connsiteY4" fmla="*/ 211779 h 285699"/>
                    <a:gd name="connsiteX5" fmla="*/ 271462 w 331627"/>
                    <a:gd name="connsiteY5" fmla="*/ 261785 h 285699"/>
                    <a:gd name="connsiteX6" fmla="*/ 309562 w 331627"/>
                    <a:gd name="connsiteY6" fmla="*/ 278454 h 285699"/>
                    <a:gd name="connsiteX7" fmla="*/ 330994 w 331627"/>
                    <a:gd name="connsiteY7" fmla="*/ 285597 h 285699"/>
                    <a:gd name="connsiteX8" fmla="*/ 323850 w 331627"/>
                    <a:gd name="connsiteY8" fmla="*/ 273691 h 285699"/>
                    <a:gd name="connsiteX0" fmla="*/ 0 w 360066"/>
                    <a:gd name="connsiteY0" fmla="*/ 280835 h 285699"/>
                    <a:gd name="connsiteX1" fmla="*/ 95250 w 360066"/>
                    <a:gd name="connsiteY1" fmla="*/ 199872 h 285699"/>
                    <a:gd name="connsiteX2" fmla="*/ 164306 w 360066"/>
                    <a:gd name="connsiteY2" fmla="*/ 16516 h 285699"/>
                    <a:gd name="connsiteX3" fmla="*/ 216694 w 360066"/>
                    <a:gd name="connsiteY3" fmla="*/ 30804 h 285699"/>
                    <a:gd name="connsiteX4" fmla="*/ 247650 w 360066"/>
                    <a:gd name="connsiteY4" fmla="*/ 211779 h 285699"/>
                    <a:gd name="connsiteX5" fmla="*/ 271462 w 360066"/>
                    <a:gd name="connsiteY5" fmla="*/ 261785 h 285699"/>
                    <a:gd name="connsiteX6" fmla="*/ 309562 w 360066"/>
                    <a:gd name="connsiteY6" fmla="*/ 278454 h 285699"/>
                    <a:gd name="connsiteX7" fmla="*/ 330994 w 360066"/>
                    <a:gd name="connsiteY7" fmla="*/ 285597 h 285699"/>
                    <a:gd name="connsiteX8" fmla="*/ 359569 w 360066"/>
                    <a:gd name="connsiteY8" fmla="*/ 273691 h 285699"/>
                    <a:gd name="connsiteX0" fmla="*/ 0 w 360005"/>
                    <a:gd name="connsiteY0" fmla="*/ 280835 h 280835"/>
                    <a:gd name="connsiteX1" fmla="*/ 95250 w 360005"/>
                    <a:gd name="connsiteY1" fmla="*/ 199872 h 280835"/>
                    <a:gd name="connsiteX2" fmla="*/ 164306 w 360005"/>
                    <a:gd name="connsiteY2" fmla="*/ 16516 h 280835"/>
                    <a:gd name="connsiteX3" fmla="*/ 216694 w 360005"/>
                    <a:gd name="connsiteY3" fmla="*/ 30804 h 280835"/>
                    <a:gd name="connsiteX4" fmla="*/ 247650 w 360005"/>
                    <a:gd name="connsiteY4" fmla="*/ 211779 h 280835"/>
                    <a:gd name="connsiteX5" fmla="*/ 271462 w 360005"/>
                    <a:gd name="connsiteY5" fmla="*/ 261785 h 280835"/>
                    <a:gd name="connsiteX6" fmla="*/ 309562 w 360005"/>
                    <a:gd name="connsiteY6" fmla="*/ 278454 h 280835"/>
                    <a:gd name="connsiteX7" fmla="*/ 326231 w 360005"/>
                    <a:gd name="connsiteY7" fmla="*/ 218922 h 280835"/>
                    <a:gd name="connsiteX8" fmla="*/ 359569 w 360005"/>
                    <a:gd name="connsiteY8" fmla="*/ 273691 h 280835"/>
                    <a:gd name="connsiteX0" fmla="*/ 0 w 369444"/>
                    <a:gd name="connsiteY0" fmla="*/ 280835 h 280835"/>
                    <a:gd name="connsiteX1" fmla="*/ 95250 w 369444"/>
                    <a:gd name="connsiteY1" fmla="*/ 199872 h 280835"/>
                    <a:gd name="connsiteX2" fmla="*/ 164306 w 369444"/>
                    <a:gd name="connsiteY2" fmla="*/ 16516 h 280835"/>
                    <a:gd name="connsiteX3" fmla="*/ 216694 w 369444"/>
                    <a:gd name="connsiteY3" fmla="*/ 30804 h 280835"/>
                    <a:gd name="connsiteX4" fmla="*/ 247650 w 369444"/>
                    <a:gd name="connsiteY4" fmla="*/ 211779 h 280835"/>
                    <a:gd name="connsiteX5" fmla="*/ 271462 w 369444"/>
                    <a:gd name="connsiteY5" fmla="*/ 261785 h 280835"/>
                    <a:gd name="connsiteX6" fmla="*/ 309562 w 369444"/>
                    <a:gd name="connsiteY6" fmla="*/ 278454 h 280835"/>
                    <a:gd name="connsiteX7" fmla="*/ 326231 w 369444"/>
                    <a:gd name="connsiteY7" fmla="*/ 218922 h 280835"/>
                    <a:gd name="connsiteX8" fmla="*/ 369094 w 369444"/>
                    <a:gd name="connsiteY8" fmla="*/ 276072 h 280835"/>
                    <a:gd name="connsiteX0" fmla="*/ 0 w 369558"/>
                    <a:gd name="connsiteY0" fmla="*/ 280835 h 283389"/>
                    <a:gd name="connsiteX1" fmla="*/ 95250 w 369558"/>
                    <a:gd name="connsiteY1" fmla="*/ 199872 h 283389"/>
                    <a:gd name="connsiteX2" fmla="*/ 164306 w 369558"/>
                    <a:gd name="connsiteY2" fmla="*/ 16516 h 283389"/>
                    <a:gd name="connsiteX3" fmla="*/ 216694 w 369558"/>
                    <a:gd name="connsiteY3" fmla="*/ 30804 h 283389"/>
                    <a:gd name="connsiteX4" fmla="*/ 247650 w 369558"/>
                    <a:gd name="connsiteY4" fmla="*/ 211779 h 283389"/>
                    <a:gd name="connsiteX5" fmla="*/ 271462 w 369558"/>
                    <a:gd name="connsiteY5" fmla="*/ 261785 h 283389"/>
                    <a:gd name="connsiteX6" fmla="*/ 309562 w 369558"/>
                    <a:gd name="connsiteY6" fmla="*/ 278454 h 283389"/>
                    <a:gd name="connsiteX7" fmla="*/ 338138 w 369558"/>
                    <a:gd name="connsiteY7" fmla="*/ 283216 h 283389"/>
                    <a:gd name="connsiteX8" fmla="*/ 369094 w 369558"/>
                    <a:gd name="connsiteY8" fmla="*/ 276072 h 283389"/>
                    <a:gd name="connsiteX0" fmla="*/ 0 w 378987"/>
                    <a:gd name="connsiteY0" fmla="*/ 280835 h 283854"/>
                    <a:gd name="connsiteX1" fmla="*/ 95250 w 378987"/>
                    <a:gd name="connsiteY1" fmla="*/ 199872 h 283854"/>
                    <a:gd name="connsiteX2" fmla="*/ 164306 w 378987"/>
                    <a:gd name="connsiteY2" fmla="*/ 16516 h 283854"/>
                    <a:gd name="connsiteX3" fmla="*/ 216694 w 378987"/>
                    <a:gd name="connsiteY3" fmla="*/ 30804 h 283854"/>
                    <a:gd name="connsiteX4" fmla="*/ 247650 w 378987"/>
                    <a:gd name="connsiteY4" fmla="*/ 211779 h 283854"/>
                    <a:gd name="connsiteX5" fmla="*/ 271462 w 378987"/>
                    <a:gd name="connsiteY5" fmla="*/ 261785 h 283854"/>
                    <a:gd name="connsiteX6" fmla="*/ 309562 w 378987"/>
                    <a:gd name="connsiteY6" fmla="*/ 278454 h 283854"/>
                    <a:gd name="connsiteX7" fmla="*/ 338138 w 378987"/>
                    <a:gd name="connsiteY7" fmla="*/ 283216 h 283854"/>
                    <a:gd name="connsiteX8" fmla="*/ 378619 w 378987"/>
                    <a:gd name="connsiteY8" fmla="*/ 280835 h 2838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8987" h="283854">
                      <a:moveTo>
                        <a:pt x="0" y="280835"/>
                      </a:moveTo>
                      <a:cubicBezTo>
                        <a:pt x="33933" y="262380"/>
                        <a:pt x="67866" y="243925"/>
                        <a:pt x="95250" y="199872"/>
                      </a:cubicBezTo>
                      <a:cubicBezTo>
                        <a:pt x="122634" y="155819"/>
                        <a:pt x="144065" y="44694"/>
                        <a:pt x="164306" y="16516"/>
                      </a:cubicBezTo>
                      <a:cubicBezTo>
                        <a:pt x="184547" y="-11662"/>
                        <a:pt x="202803" y="-1740"/>
                        <a:pt x="216694" y="30804"/>
                      </a:cubicBezTo>
                      <a:cubicBezTo>
                        <a:pt x="230585" y="63348"/>
                        <a:pt x="238522" y="173282"/>
                        <a:pt x="247650" y="211779"/>
                      </a:cubicBezTo>
                      <a:cubicBezTo>
                        <a:pt x="256778" y="250276"/>
                        <a:pt x="261143" y="250672"/>
                        <a:pt x="271462" y="261785"/>
                      </a:cubicBezTo>
                      <a:cubicBezTo>
                        <a:pt x="281781" y="272898"/>
                        <a:pt x="298449" y="274882"/>
                        <a:pt x="309562" y="278454"/>
                      </a:cubicBezTo>
                      <a:cubicBezTo>
                        <a:pt x="320675" y="282026"/>
                        <a:pt x="335757" y="284010"/>
                        <a:pt x="338138" y="283216"/>
                      </a:cubicBezTo>
                      <a:cubicBezTo>
                        <a:pt x="340519" y="282422"/>
                        <a:pt x="383381" y="286391"/>
                        <a:pt x="378619" y="28083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b="1"/>
                </a:p>
              </p:txBody>
            </p:sp>
          </p:grpSp>
        </p:grpSp>
      </p:grp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AE7770B6-B3D8-6599-1777-5C552FE7FF35}"/>
              </a:ext>
            </a:extLst>
          </p:cNvPr>
          <p:cNvCxnSpPr>
            <a:stCxn id="96" idx="6"/>
            <a:endCxn id="126" idx="2"/>
          </p:cNvCxnSpPr>
          <p:nvPr/>
        </p:nvCxnSpPr>
        <p:spPr>
          <a:xfrm>
            <a:off x="5458128" y="733737"/>
            <a:ext cx="913675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F013BEB6-6625-14CB-5296-03F56A22C4F0}"/>
              </a:ext>
            </a:extLst>
          </p:cNvPr>
          <p:cNvCxnSpPr>
            <a:stCxn id="96" idx="6"/>
            <a:endCxn id="124" idx="2"/>
          </p:cNvCxnSpPr>
          <p:nvPr/>
        </p:nvCxnSpPr>
        <p:spPr>
          <a:xfrm>
            <a:off x="5458128" y="733737"/>
            <a:ext cx="913675" cy="86535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1AA8D798-AD59-9CCD-6525-122B90FC0A6D}"/>
              </a:ext>
            </a:extLst>
          </p:cNvPr>
          <p:cNvCxnSpPr>
            <a:stCxn id="96" idx="6"/>
            <a:endCxn id="122" idx="2"/>
          </p:cNvCxnSpPr>
          <p:nvPr/>
        </p:nvCxnSpPr>
        <p:spPr>
          <a:xfrm>
            <a:off x="5458128" y="733737"/>
            <a:ext cx="913675" cy="173071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6" name="Straight Arrow Connector 375">
            <a:extLst>
              <a:ext uri="{FF2B5EF4-FFF2-40B4-BE49-F238E27FC236}">
                <a16:creationId xmlns:a16="http://schemas.microsoft.com/office/drawing/2014/main" id="{C4D516FE-DB03-9899-A829-5A29CE2B1E32}"/>
              </a:ext>
            </a:extLst>
          </p:cNvPr>
          <p:cNvCxnSpPr>
            <a:stCxn id="96" idx="6"/>
            <a:endCxn id="120" idx="2"/>
          </p:cNvCxnSpPr>
          <p:nvPr/>
        </p:nvCxnSpPr>
        <p:spPr>
          <a:xfrm>
            <a:off x="5458128" y="733737"/>
            <a:ext cx="913675" cy="259606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70335701-A86C-CB76-44FB-A71DA769758E}"/>
              </a:ext>
            </a:extLst>
          </p:cNvPr>
          <p:cNvCxnSpPr>
            <a:stCxn id="96" idx="6"/>
            <a:endCxn id="116" idx="2"/>
          </p:cNvCxnSpPr>
          <p:nvPr/>
        </p:nvCxnSpPr>
        <p:spPr>
          <a:xfrm>
            <a:off x="5458128" y="733737"/>
            <a:ext cx="913675" cy="43267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4103B6B8-5E1B-C7A8-B99C-255D589D9E74}"/>
              </a:ext>
            </a:extLst>
          </p:cNvPr>
          <p:cNvCxnSpPr>
            <a:stCxn id="97" idx="6"/>
            <a:endCxn id="126" idx="2"/>
          </p:cNvCxnSpPr>
          <p:nvPr/>
        </p:nvCxnSpPr>
        <p:spPr>
          <a:xfrm flipV="1">
            <a:off x="5458128" y="733737"/>
            <a:ext cx="913675" cy="86535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D049B841-0FE5-A27E-4DCF-AA3E2CB416C2}"/>
              </a:ext>
            </a:extLst>
          </p:cNvPr>
          <p:cNvCxnSpPr>
            <a:stCxn id="97" idx="6"/>
            <a:endCxn id="124" idx="2"/>
          </p:cNvCxnSpPr>
          <p:nvPr/>
        </p:nvCxnSpPr>
        <p:spPr>
          <a:xfrm>
            <a:off x="5458128" y="1599092"/>
            <a:ext cx="913675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6" name="Straight Arrow Connector 385">
            <a:extLst>
              <a:ext uri="{FF2B5EF4-FFF2-40B4-BE49-F238E27FC236}">
                <a16:creationId xmlns:a16="http://schemas.microsoft.com/office/drawing/2014/main" id="{09B2774A-0ADF-ECD6-F755-BD6E4821DBEC}"/>
              </a:ext>
            </a:extLst>
          </p:cNvPr>
          <p:cNvCxnSpPr>
            <a:stCxn id="97" idx="6"/>
            <a:endCxn id="122" idx="2"/>
          </p:cNvCxnSpPr>
          <p:nvPr/>
        </p:nvCxnSpPr>
        <p:spPr>
          <a:xfrm>
            <a:off x="5458128" y="1599092"/>
            <a:ext cx="913675" cy="86535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7D951259-DFA5-6EA9-EB99-DEEB76CDCF90}"/>
              </a:ext>
            </a:extLst>
          </p:cNvPr>
          <p:cNvCxnSpPr>
            <a:stCxn id="97" idx="6"/>
            <a:endCxn id="120" idx="2"/>
          </p:cNvCxnSpPr>
          <p:nvPr/>
        </p:nvCxnSpPr>
        <p:spPr>
          <a:xfrm>
            <a:off x="5458128" y="1599092"/>
            <a:ext cx="913675" cy="173071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27751936-F121-6DFA-2CC3-763FD7E97C5F}"/>
              </a:ext>
            </a:extLst>
          </p:cNvPr>
          <p:cNvCxnSpPr>
            <a:stCxn id="97" idx="6"/>
            <a:endCxn id="116" idx="2"/>
          </p:cNvCxnSpPr>
          <p:nvPr/>
        </p:nvCxnSpPr>
        <p:spPr>
          <a:xfrm>
            <a:off x="5458128" y="1599092"/>
            <a:ext cx="913675" cy="346142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C59BDD0F-0941-FDD9-1578-AAC487606271}"/>
              </a:ext>
            </a:extLst>
          </p:cNvPr>
          <p:cNvCxnSpPr>
            <a:stCxn id="99" idx="6"/>
            <a:endCxn id="126" idx="2"/>
          </p:cNvCxnSpPr>
          <p:nvPr/>
        </p:nvCxnSpPr>
        <p:spPr>
          <a:xfrm flipV="1">
            <a:off x="5458128" y="733737"/>
            <a:ext cx="913675" cy="173071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2902F56A-0FCF-F3BF-1BE4-A91C6E2D39C6}"/>
              </a:ext>
            </a:extLst>
          </p:cNvPr>
          <p:cNvCxnSpPr>
            <a:stCxn id="99" idx="6"/>
            <a:endCxn id="124" idx="2"/>
          </p:cNvCxnSpPr>
          <p:nvPr/>
        </p:nvCxnSpPr>
        <p:spPr>
          <a:xfrm flipV="1">
            <a:off x="5458128" y="1599092"/>
            <a:ext cx="913675" cy="86535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F98667C4-3044-C9B2-590C-0EFD421429D0}"/>
              </a:ext>
            </a:extLst>
          </p:cNvPr>
          <p:cNvCxnSpPr>
            <a:stCxn id="99" idx="6"/>
            <a:endCxn id="122" idx="2"/>
          </p:cNvCxnSpPr>
          <p:nvPr/>
        </p:nvCxnSpPr>
        <p:spPr>
          <a:xfrm>
            <a:off x="5458128" y="2464447"/>
            <a:ext cx="913675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5F329912-E938-A728-213D-F5A1FC44A2E1}"/>
              </a:ext>
            </a:extLst>
          </p:cNvPr>
          <p:cNvCxnSpPr>
            <a:stCxn id="99" idx="6"/>
            <a:endCxn id="120" idx="2"/>
          </p:cNvCxnSpPr>
          <p:nvPr/>
        </p:nvCxnSpPr>
        <p:spPr>
          <a:xfrm>
            <a:off x="5458128" y="2464447"/>
            <a:ext cx="913675" cy="86535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EB4795EF-067B-4DBD-CF54-4208A3430929}"/>
              </a:ext>
            </a:extLst>
          </p:cNvPr>
          <p:cNvCxnSpPr>
            <a:stCxn id="99" idx="6"/>
            <a:endCxn id="116" idx="2"/>
          </p:cNvCxnSpPr>
          <p:nvPr/>
        </p:nvCxnSpPr>
        <p:spPr>
          <a:xfrm>
            <a:off x="5458128" y="2464447"/>
            <a:ext cx="913675" cy="259606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5428FACC-F33B-020E-80D2-81938F136410}"/>
              </a:ext>
            </a:extLst>
          </p:cNvPr>
          <p:cNvCxnSpPr>
            <a:stCxn id="98" idx="6"/>
            <a:endCxn id="126" idx="2"/>
          </p:cNvCxnSpPr>
          <p:nvPr/>
        </p:nvCxnSpPr>
        <p:spPr>
          <a:xfrm flipV="1">
            <a:off x="5458128" y="733737"/>
            <a:ext cx="913675" cy="259606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8" name="Straight Arrow Connector 407">
            <a:extLst>
              <a:ext uri="{FF2B5EF4-FFF2-40B4-BE49-F238E27FC236}">
                <a16:creationId xmlns:a16="http://schemas.microsoft.com/office/drawing/2014/main" id="{16AE4953-1D2E-EAD3-195F-D19B263641FD}"/>
              </a:ext>
            </a:extLst>
          </p:cNvPr>
          <p:cNvCxnSpPr>
            <a:stCxn id="98" idx="6"/>
            <a:endCxn id="124" idx="2"/>
          </p:cNvCxnSpPr>
          <p:nvPr/>
        </p:nvCxnSpPr>
        <p:spPr>
          <a:xfrm flipV="1">
            <a:off x="5458128" y="1599092"/>
            <a:ext cx="913675" cy="173071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A8C60A54-0B19-7E76-7615-135AF71254BE}"/>
              </a:ext>
            </a:extLst>
          </p:cNvPr>
          <p:cNvCxnSpPr>
            <a:stCxn id="98" idx="6"/>
            <a:endCxn id="122" idx="2"/>
          </p:cNvCxnSpPr>
          <p:nvPr/>
        </p:nvCxnSpPr>
        <p:spPr>
          <a:xfrm flipV="1">
            <a:off x="5458128" y="2464447"/>
            <a:ext cx="913675" cy="86535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498E0C93-DD08-375E-28B6-51CA0B59A7BA}"/>
              </a:ext>
            </a:extLst>
          </p:cNvPr>
          <p:cNvCxnSpPr>
            <a:stCxn id="98" idx="6"/>
            <a:endCxn id="120" idx="2"/>
          </p:cNvCxnSpPr>
          <p:nvPr/>
        </p:nvCxnSpPr>
        <p:spPr>
          <a:xfrm>
            <a:off x="5458128" y="3329801"/>
            <a:ext cx="913675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95CEA28F-C037-E4F9-BAF4-554906C0E3E5}"/>
              </a:ext>
            </a:extLst>
          </p:cNvPr>
          <p:cNvCxnSpPr>
            <a:stCxn id="98" idx="6"/>
            <a:endCxn id="116" idx="2"/>
          </p:cNvCxnSpPr>
          <p:nvPr/>
        </p:nvCxnSpPr>
        <p:spPr>
          <a:xfrm>
            <a:off x="5458128" y="3329801"/>
            <a:ext cx="913675" cy="173071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CCD00F28-2E29-AFFC-473A-BCBC7E00369A}"/>
              </a:ext>
            </a:extLst>
          </p:cNvPr>
          <p:cNvCxnSpPr>
            <a:stCxn id="101" idx="6"/>
            <a:endCxn id="126" idx="2"/>
          </p:cNvCxnSpPr>
          <p:nvPr/>
        </p:nvCxnSpPr>
        <p:spPr>
          <a:xfrm flipV="1">
            <a:off x="5458128" y="733737"/>
            <a:ext cx="913675" cy="43267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1" name="Straight Arrow Connector 420">
            <a:extLst>
              <a:ext uri="{FF2B5EF4-FFF2-40B4-BE49-F238E27FC236}">
                <a16:creationId xmlns:a16="http://schemas.microsoft.com/office/drawing/2014/main" id="{1BEB28A4-BB67-AEEF-C05C-B15E59DFBCE8}"/>
              </a:ext>
            </a:extLst>
          </p:cNvPr>
          <p:cNvCxnSpPr>
            <a:stCxn id="101" idx="6"/>
            <a:endCxn id="124" idx="2"/>
          </p:cNvCxnSpPr>
          <p:nvPr/>
        </p:nvCxnSpPr>
        <p:spPr>
          <a:xfrm flipV="1">
            <a:off x="5458128" y="1599092"/>
            <a:ext cx="913675" cy="346142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3" name="Straight Arrow Connector 422">
            <a:extLst>
              <a:ext uri="{FF2B5EF4-FFF2-40B4-BE49-F238E27FC236}">
                <a16:creationId xmlns:a16="http://schemas.microsoft.com/office/drawing/2014/main" id="{060A7F9C-6FA3-EB22-4413-AD9332CEC70B}"/>
              </a:ext>
            </a:extLst>
          </p:cNvPr>
          <p:cNvCxnSpPr>
            <a:stCxn id="101" idx="6"/>
            <a:endCxn id="122" idx="2"/>
          </p:cNvCxnSpPr>
          <p:nvPr/>
        </p:nvCxnSpPr>
        <p:spPr>
          <a:xfrm flipV="1">
            <a:off x="5458128" y="2464447"/>
            <a:ext cx="913675" cy="259606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C9FCCEFA-59CC-7AB0-4EAD-A61D192A5B66}"/>
              </a:ext>
            </a:extLst>
          </p:cNvPr>
          <p:cNvCxnSpPr>
            <a:stCxn id="101" idx="6"/>
            <a:endCxn id="120" idx="2"/>
          </p:cNvCxnSpPr>
          <p:nvPr/>
        </p:nvCxnSpPr>
        <p:spPr>
          <a:xfrm flipV="1">
            <a:off x="5458128" y="3329801"/>
            <a:ext cx="913675" cy="173071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93D8A60F-BB66-D8FE-9514-56C45D769CE8}"/>
              </a:ext>
            </a:extLst>
          </p:cNvPr>
          <p:cNvCxnSpPr>
            <a:stCxn id="101" idx="6"/>
            <a:endCxn id="116" idx="2"/>
          </p:cNvCxnSpPr>
          <p:nvPr/>
        </p:nvCxnSpPr>
        <p:spPr>
          <a:xfrm>
            <a:off x="5458128" y="5060511"/>
            <a:ext cx="913675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8" name="TextBox 427">
            <a:extLst>
              <a:ext uri="{FF2B5EF4-FFF2-40B4-BE49-F238E27FC236}">
                <a16:creationId xmlns:a16="http://schemas.microsoft.com/office/drawing/2014/main" id="{3B8CD399-AE93-DB93-7021-5134DFACCB1E}"/>
              </a:ext>
            </a:extLst>
          </p:cNvPr>
          <p:cNvSpPr txBox="1"/>
          <p:nvPr/>
        </p:nvSpPr>
        <p:spPr>
          <a:xfrm rot="5400000">
            <a:off x="6383536" y="4039209"/>
            <a:ext cx="400501" cy="311896"/>
          </a:xfrm>
          <a:prstGeom prst="rect">
            <a:avLst/>
          </a:prstGeom>
          <a:noFill/>
        </p:spPr>
        <p:txBody>
          <a:bodyPr wrap="square" lIns="0" tIns="0" rIns="0" bIns="126000" rtlCol="0" anchor="ctr" anchorCtr="0">
            <a:spAutoFit/>
          </a:bodyPr>
          <a:lstStyle/>
          <a:p>
            <a:r>
              <a:rPr lang="en-US" sz="1200" b="1"/>
              <a:t>.   .   .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1C39F220-1444-103B-0449-97EF2AFEFAB6}"/>
              </a:ext>
            </a:extLst>
          </p:cNvPr>
          <p:cNvSpPr txBox="1"/>
          <p:nvPr/>
        </p:nvSpPr>
        <p:spPr>
          <a:xfrm rot="5400000">
            <a:off x="7542494" y="4055297"/>
            <a:ext cx="400501" cy="311896"/>
          </a:xfrm>
          <a:prstGeom prst="rect">
            <a:avLst/>
          </a:prstGeom>
          <a:noFill/>
        </p:spPr>
        <p:txBody>
          <a:bodyPr wrap="square" lIns="0" tIns="0" rIns="0" bIns="126000" rtlCol="0" anchor="ctr" anchorCtr="0">
            <a:spAutoFit/>
          </a:bodyPr>
          <a:lstStyle/>
          <a:p>
            <a:r>
              <a:rPr lang="en-US" sz="1200" b="1"/>
              <a:t>.   .   .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4AAC3638-092D-9385-0E68-6A596F63F66E}"/>
              </a:ext>
            </a:extLst>
          </p:cNvPr>
          <p:cNvSpPr txBox="1"/>
          <p:nvPr/>
        </p:nvSpPr>
        <p:spPr>
          <a:xfrm rot="5400000">
            <a:off x="8405687" y="4055297"/>
            <a:ext cx="400501" cy="311896"/>
          </a:xfrm>
          <a:prstGeom prst="rect">
            <a:avLst/>
          </a:prstGeom>
          <a:noFill/>
        </p:spPr>
        <p:txBody>
          <a:bodyPr wrap="square" lIns="0" tIns="0" rIns="0" bIns="126000" rtlCol="0" anchor="ctr" anchorCtr="0">
            <a:spAutoFit/>
          </a:bodyPr>
          <a:lstStyle/>
          <a:p>
            <a:r>
              <a:rPr lang="en-US" sz="1200" b="1"/>
              <a:t>.   .   .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9BA8B5C8-358E-5BBD-0B68-A625E7E36D14}"/>
              </a:ext>
            </a:extLst>
          </p:cNvPr>
          <p:cNvSpPr txBox="1"/>
          <p:nvPr/>
        </p:nvSpPr>
        <p:spPr>
          <a:xfrm>
            <a:off x="6988380" y="4660059"/>
            <a:ext cx="400501" cy="311896"/>
          </a:xfrm>
          <a:prstGeom prst="rect">
            <a:avLst/>
          </a:prstGeom>
          <a:noFill/>
        </p:spPr>
        <p:txBody>
          <a:bodyPr wrap="square" lIns="0" tIns="0" rIns="0" bIns="126000" rtlCol="0" anchor="ctr" anchorCtr="0">
            <a:spAutoFit/>
          </a:bodyPr>
          <a:lstStyle/>
          <a:p>
            <a:r>
              <a:rPr lang="en-US" sz="1200" b="1"/>
              <a:t>.   .   .</a:t>
            </a:r>
          </a:p>
        </p:txBody>
      </p: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BEC9CE91-DF6C-E880-0642-2082FCB028E8}"/>
              </a:ext>
            </a:extLst>
          </p:cNvPr>
          <p:cNvCxnSpPr>
            <a:stCxn id="126" idx="6"/>
            <a:endCxn id="367" idx="2"/>
          </p:cNvCxnSpPr>
          <p:nvPr/>
        </p:nvCxnSpPr>
        <p:spPr>
          <a:xfrm>
            <a:off x="6804481" y="733737"/>
            <a:ext cx="744661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6" name="Straight Arrow Connector 435">
            <a:extLst>
              <a:ext uri="{FF2B5EF4-FFF2-40B4-BE49-F238E27FC236}">
                <a16:creationId xmlns:a16="http://schemas.microsoft.com/office/drawing/2014/main" id="{AB8EAC6C-1F0A-292A-07E3-D67303C12B46}"/>
              </a:ext>
            </a:extLst>
          </p:cNvPr>
          <p:cNvCxnSpPr>
            <a:stCxn id="126" idx="6"/>
            <a:endCxn id="365" idx="2"/>
          </p:cNvCxnSpPr>
          <p:nvPr/>
        </p:nvCxnSpPr>
        <p:spPr>
          <a:xfrm>
            <a:off x="6804481" y="733737"/>
            <a:ext cx="744661" cy="86535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8" name="Straight Arrow Connector 437">
            <a:extLst>
              <a:ext uri="{FF2B5EF4-FFF2-40B4-BE49-F238E27FC236}">
                <a16:creationId xmlns:a16="http://schemas.microsoft.com/office/drawing/2014/main" id="{3A12298E-98CE-C0E6-9C5B-BA35BC11748F}"/>
              </a:ext>
            </a:extLst>
          </p:cNvPr>
          <p:cNvCxnSpPr>
            <a:stCxn id="126" idx="6"/>
            <a:endCxn id="357" idx="2"/>
          </p:cNvCxnSpPr>
          <p:nvPr/>
        </p:nvCxnSpPr>
        <p:spPr>
          <a:xfrm>
            <a:off x="6804481" y="733737"/>
            <a:ext cx="744661" cy="43267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5EE04A1D-FFDD-9BDF-6B3F-9AEE5FDDC7CC}"/>
              </a:ext>
            </a:extLst>
          </p:cNvPr>
          <p:cNvCxnSpPr>
            <a:stCxn id="126" idx="6"/>
            <a:endCxn id="363" idx="2"/>
          </p:cNvCxnSpPr>
          <p:nvPr/>
        </p:nvCxnSpPr>
        <p:spPr>
          <a:xfrm>
            <a:off x="6804481" y="733737"/>
            <a:ext cx="744661" cy="173071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EDB7A7BA-90E4-506C-9AA3-63CDB184AF31}"/>
              </a:ext>
            </a:extLst>
          </p:cNvPr>
          <p:cNvCxnSpPr>
            <a:stCxn id="126" idx="6"/>
            <a:endCxn id="361" idx="2"/>
          </p:cNvCxnSpPr>
          <p:nvPr/>
        </p:nvCxnSpPr>
        <p:spPr>
          <a:xfrm>
            <a:off x="6804481" y="733737"/>
            <a:ext cx="744661" cy="259606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CB35C81F-E0F9-48EC-AB37-2FDB002393A2}"/>
              </a:ext>
            </a:extLst>
          </p:cNvPr>
          <p:cNvCxnSpPr>
            <a:stCxn id="124" idx="6"/>
            <a:endCxn id="367" idx="2"/>
          </p:cNvCxnSpPr>
          <p:nvPr/>
        </p:nvCxnSpPr>
        <p:spPr>
          <a:xfrm flipV="1">
            <a:off x="6804481" y="733737"/>
            <a:ext cx="744661" cy="86535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04B69557-0005-F13F-423D-D1425F14A9F0}"/>
              </a:ext>
            </a:extLst>
          </p:cNvPr>
          <p:cNvCxnSpPr>
            <a:stCxn id="124" idx="6"/>
            <a:endCxn id="365" idx="2"/>
          </p:cNvCxnSpPr>
          <p:nvPr/>
        </p:nvCxnSpPr>
        <p:spPr>
          <a:xfrm>
            <a:off x="6804481" y="1599092"/>
            <a:ext cx="744661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F12FBF84-836D-F44B-8B59-71F452B7BB33}"/>
              </a:ext>
            </a:extLst>
          </p:cNvPr>
          <p:cNvCxnSpPr>
            <a:stCxn id="124" idx="6"/>
            <a:endCxn id="363" idx="2"/>
          </p:cNvCxnSpPr>
          <p:nvPr/>
        </p:nvCxnSpPr>
        <p:spPr>
          <a:xfrm>
            <a:off x="6804481" y="1599092"/>
            <a:ext cx="744661" cy="86535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38A7F5ED-62FC-4AF5-CF7F-5D7ABC9A22CB}"/>
              </a:ext>
            </a:extLst>
          </p:cNvPr>
          <p:cNvCxnSpPr>
            <a:stCxn id="124" idx="6"/>
            <a:endCxn id="361" idx="2"/>
          </p:cNvCxnSpPr>
          <p:nvPr/>
        </p:nvCxnSpPr>
        <p:spPr>
          <a:xfrm>
            <a:off x="6804481" y="1599092"/>
            <a:ext cx="744661" cy="173071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FF54E24E-95F1-8BA2-536C-856DD7B72179}"/>
              </a:ext>
            </a:extLst>
          </p:cNvPr>
          <p:cNvCxnSpPr>
            <a:stCxn id="124" idx="6"/>
            <a:endCxn id="357" idx="2"/>
          </p:cNvCxnSpPr>
          <p:nvPr/>
        </p:nvCxnSpPr>
        <p:spPr>
          <a:xfrm>
            <a:off x="6804481" y="1599092"/>
            <a:ext cx="744661" cy="346142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4" name="Straight Arrow Connector 453">
            <a:extLst>
              <a:ext uri="{FF2B5EF4-FFF2-40B4-BE49-F238E27FC236}">
                <a16:creationId xmlns:a16="http://schemas.microsoft.com/office/drawing/2014/main" id="{AB2E20DA-960C-110E-94FC-9FA84AD26F5B}"/>
              </a:ext>
            </a:extLst>
          </p:cNvPr>
          <p:cNvCxnSpPr>
            <a:stCxn id="122" idx="6"/>
            <a:endCxn id="367" idx="2"/>
          </p:cNvCxnSpPr>
          <p:nvPr/>
        </p:nvCxnSpPr>
        <p:spPr>
          <a:xfrm flipV="1">
            <a:off x="6804481" y="733737"/>
            <a:ext cx="744661" cy="173071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85279910-41F7-FE67-2C64-5970F8FF67DF}"/>
              </a:ext>
            </a:extLst>
          </p:cNvPr>
          <p:cNvCxnSpPr>
            <a:stCxn id="122" idx="6"/>
            <a:endCxn id="365" idx="2"/>
          </p:cNvCxnSpPr>
          <p:nvPr/>
        </p:nvCxnSpPr>
        <p:spPr>
          <a:xfrm flipV="1">
            <a:off x="6804481" y="1599092"/>
            <a:ext cx="744661" cy="86535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8EC09200-6F80-4F02-9319-25C61A89F966}"/>
              </a:ext>
            </a:extLst>
          </p:cNvPr>
          <p:cNvCxnSpPr>
            <a:stCxn id="122" idx="6"/>
            <a:endCxn id="363" idx="2"/>
          </p:cNvCxnSpPr>
          <p:nvPr/>
        </p:nvCxnSpPr>
        <p:spPr>
          <a:xfrm>
            <a:off x="6804481" y="2464447"/>
            <a:ext cx="744661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38F27C00-891D-A02E-EFAB-1EDAFBABF134}"/>
              </a:ext>
            </a:extLst>
          </p:cNvPr>
          <p:cNvCxnSpPr>
            <a:stCxn id="122" idx="6"/>
            <a:endCxn id="361" idx="2"/>
          </p:cNvCxnSpPr>
          <p:nvPr/>
        </p:nvCxnSpPr>
        <p:spPr>
          <a:xfrm>
            <a:off x="6804481" y="2464447"/>
            <a:ext cx="744661" cy="86535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2" name="Straight Arrow Connector 461">
            <a:extLst>
              <a:ext uri="{FF2B5EF4-FFF2-40B4-BE49-F238E27FC236}">
                <a16:creationId xmlns:a16="http://schemas.microsoft.com/office/drawing/2014/main" id="{BC3C26EE-0101-3530-1D37-B624B2DDB0EA}"/>
              </a:ext>
            </a:extLst>
          </p:cNvPr>
          <p:cNvCxnSpPr>
            <a:stCxn id="122" idx="6"/>
            <a:endCxn id="357" idx="2"/>
          </p:cNvCxnSpPr>
          <p:nvPr/>
        </p:nvCxnSpPr>
        <p:spPr>
          <a:xfrm>
            <a:off x="6804481" y="2464447"/>
            <a:ext cx="744661" cy="259606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4" name="Straight Arrow Connector 463">
            <a:extLst>
              <a:ext uri="{FF2B5EF4-FFF2-40B4-BE49-F238E27FC236}">
                <a16:creationId xmlns:a16="http://schemas.microsoft.com/office/drawing/2014/main" id="{437F1043-11B9-04C8-C915-A19553F578CC}"/>
              </a:ext>
            </a:extLst>
          </p:cNvPr>
          <p:cNvCxnSpPr>
            <a:stCxn id="120" idx="6"/>
            <a:endCxn id="358" idx="1"/>
          </p:cNvCxnSpPr>
          <p:nvPr/>
        </p:nvCxnSpPr>
        <p:spPr>
          <a:xfrm>
            <a:off x="6804481" y="3329801"/>
            <a:ext cx="744661" cy="173071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ACE486E6-2D32-C8B2-C176-3D12E8F417B8}"/>
              </a:ext>
            </a:extLst>
          </p:cNvPr>
          <p:cNvCxnSpPr>
            <a:stCxn id="116" idx="6"/>
            <a:endCxn id="367" idx="2"/>
          </p:cNvCxnSpPr>
          <p:nvPr/>
        </p:nvCxnSpPr>
        <p:spPr>
          <a:xfrm flipV="1">
            <a:off x="6804481" y="733737"/>
            <a:ext cx="744661" cy="43267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D49C04BF-6E5C-AE58-C58E-D4B988FD1783}"/>
              </a:ext>
            </a:extLst>
          </p:cNvPr>
          <p:cNvCxnSpPr>
            <a:stCxn id="120" idx="6"/>
            <a:endCxn id="367" idx="2"/>
          </p:cNvCxnSpPr>
          <p:nvPr/>
        </p:nvCxnSpPr>
        <p:spPr>
          <a:xfrm flipV="1">
            <a:off x="6804481" y="733737"/>
            <a:ext cx="744661" cy="259606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0" name="Straight Arrow Connector 469">
            <a:extLst>
              <a:ext uri="{FF2B5EF4-FFF2-40B4-BE49-F238E27FC236}">
                <a16:creationId xmlns:a16="http://schemas.microsoft.com/office/drawing/2014/main" id="{8A180399-5B55-413B-98F6-A5D5A404A631}"/>
              </a:ext>
            </a:extLst>
          </p:cNvPr>
          <p:cNvCxnSpPr>
            <a:stCxn id="120" idx="6"/>
            <a:endCxn id="365" idx="2"/>
          </p:cNvCxnSpPr>
          <p:nvPr/>
        </p:nvCxnSpPr>
        <p:spPr>
          <a:xfrm flipV="1">
            <a:off x="6804481" y="1599092"/>
            <a:ext cx="744661" cy="173071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F04499D7-F58F-B0B3-A4D6-AF16AFAB07DD}"/>
              </a:ext>
            </a:extLst>
          </p:cNvPr>
          <p:cNvCxnSpPr>
            <a:stCxn id="120" idx="6"/>
            <a:endCxn id="363" idx="2"/>
          </p:cNvCxnSpPr>
          <p:nvPr/>
        </p:nvCxnSpPr>
        <p:spPr>
          <a:xfrm flipV="1">
            <a:off x="6804481" y="2464447"/>
            <a:ext cx="744661" cy="86535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id="{18693612-BDED-16D0-8854-AEAFF52ED80C}"/>
              </a:ext>
            </a:extLst>
          </p:cNvPr>
          <p:cNvCxnSpPr>
            <a:stCxn id="120" idx="6"/>
            <a:endCxn id="361" idx="2"/>
          </p:cNvCxnSpPr>
          <p:nvPr/>
        </p:nvCxnSpPr>
        <p:spPr>
          <a:xfrm>
            <a:off x="6804481" y="3329801"/>
            <a:ext cx="744661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60040F33-DFFB-567F-1E5F-16BAF7B4ACC8}"/>
              </a:ext>
            </a:extLst>
          </p:cNvPr>
          <p:cNvCxnSpPr>
            <a:stCxn id="116" idx="6"/>
            <a:endCxn id="365" idx="2"/>
          </p:cNvCxnSpPr>
          <p:nvPr/>
        </p:nvCxnSpPr>
        <p:spPr>
          <a:xfrm flipV="1">
            <a:off x="6804481" y="1599092"/>
            <a:ext cx="744661" cy="346142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A48ED0A0-B411-A908-E245-6676B862430F}"/>
              </a:ext>
            </a:extLst>
          </p:cNvPr>
          <p:cNvCxnSpPr>
            <a:stCxn id="116" idx="6"/>
            <a:endCxn id="361" idx="2"/>
          </p:cNvCxnSpPr>
          <p:nvPr/>
        </p:nvCxnSpPr>
        <p:spPr>
          <a:xfrm flipV="1">
            <a:off x="6804481" y="3329801"/>
            <a:ext cx="744661" cy="173071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BD05F606-AA86-E897-B765-3762B278A333}"/>
              </a:ext>
            </a:extLst>
          </p:cNvPr>
          <p:cNvCxnSpPr>
            <a:stCxn id="116" idx="6"/>
            <a:endCxn id="357" idx="2"/>
          </p:cNvCxnSpPr>
          <p:nvPr/>
        </p:nvCxnSpPr>
        <p:spPr>
          <a:xfrm>
            <a:off x="6804481" y="5060511"/>
            <a:ext cx="744661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A6220304-4FFF-2E31-3A12-C492F2199287}"/>
              </a:ext>
            </a:extLst>
          </p:cNvPr>
          <p:cNvCxnSpPr>
            <a:stCxn id="367" idx="6"/>
            <a:endCxn id="171" idx="2"/>
          </p:cNvCxnSpPr>
          <p:nvPr/>
        </p:nvCxnSpPr>
        <p:spPr>
          <a:xfrm>
            <a:off x="7981820" y="733737"/>
            <a:ext cx="405078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F457D159-6FBD-D260-45BA-7AF9136A47A8}"/>
              </a:ext>
            </a:extLst>
          </p:cNvPr>
          <p:cNvCxnSpPr>
            <a:stCxn id="367" idx="6"/>
            <a:endCxn id="165" idx="2"/>
          </p:cNvCxnSpPr>
          <p:nvPr/>
        </p:nvCxnSpPr>
        <p:spPr>
          <a:xfrm>
            <a:off x="7981820" y="733737"/>
            <a:ext cx="405078" cy="259606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0" name="Straight Arrow Connector 489">
            <a:extLst>
              <a:ext uri="{FF2B5EF4-FFF2-40B4-BE49-F238E27FC236}">
                <a16:creationId xmlns:a16="http://schemas.microsoft.com/office/drawing/2014/main" id="{E8BF38AD-F74B-41C2-5312-C647371B2EDD}"/>
              </a:ext>
            </a:extLst>
          </p:cNvPr>
          <p:cNvCxnSpPr>
            <a:stCxn id="367" idx="6"/>
            <a:endCxn id="161" idx="2"/>
          </p:cNvCxnSpPr>
          <p:nvPr/>
        </p:nvCxnSpPr>
        <p:spPr>
          <a:xfrm>
            <a:off x="7981820" y="733737"/>
            <a:ext cx="405078" cy="43267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2" name="Straight Arrow Connector 491">
            <a:extLst>
              <a:ext uri="{FF2B5EF4-FFF2-40B4-BE49-F238E27FC236}">
                <a16:creationId xmlns:a16="http://schemas.microsoft.com/office/drawing/2014/main" id="{AC83EC2E-521D-F2E2-427E-9098735709AD}"/>
              </a:ext>
            </a:extLst>
          </p:cNvPr>
          <p:cNvCxnSpPr>
            <a:stCxn id="365" idx="6"/>
            <a:endCxn id="171" idx="2"/>
          </p:cNvCxnSpPr>
          <p:nvPr/>
        </p:nvCxnSpPr>
        <p:spPr>
          <a:xfrm flipV="1">
            <a:off x="7981820" y="733737"/>
            <a:ext cx="405078" cy="86535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E97595D1-F0C0-4CD6-C11C-93742BC90BF4}"/>
              </a:ext>
            </a:extLst>
          </p:cNvPr>
          <p:cNvCxnSpPr>
            <a:stCxn id="365" idx="6"/>
            <a:endCxn id="165" idx="2"/>
          </p:cNvCxnSpPr>
          <p:nvPr/>
        </p:nvCxnSpPr>
        <p:spPr>
          <a:xfrm>
            <a:off x="7981820" y="1599092"/>
            <a:ext cx="405078" cy="173071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69EF66D0-3D49-854E-43BA-D16FE29F4D82}"/>
              </a:ext>
            </a:extLst>
          </p:cNvPr>
          <p:cNvCxnSpPr>
            <a:stCxn id="365" idx="6"/>
            <a:endCxn id="161" idx="2"/>
          </p:cNvCxnSpPr>
          <p:nvPr/>
        </p:nvCxnSpPr>
        <p:spPr>
          <a:xfrm>
            <a:off x="7981820" y="1599092"/>
            <a:ext cx="405078" cy="346142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8" name="Straight Arrow Connector 497">
            <a:extLst>
              <a:ext uri="{FF2B5EF4-FFF2-40B4-BE49-F238E27FC236}">
                <a16:creationId xmlns:a16="http://schemas.microsoft.com/office/drawing/2014/main" id="{F5E9549D-6BBD-0E60-9AE0-388A65F5C518}"/>
              </a:ext>
            </a:extLst>
          </p:cNvPr>
          <p:cNvCxnSpPr>
            <a:stCxn id="363" idx="6"/>
            <a:endCxn id="171" idx="2"/>
          </p:cNvCxnSpPr>
          <p:nvPr/>
        </p:nvCxnSpPr>
        <p:spPr>
          <a:xfrm flipV="1">
            <a:off x="7981820" y="733737"/>
            <a:ext cx="405078" cy="173071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C7B3002A-F615-5624-7C81-412C7CC37D99}"/>
              </a:ext>
            </a:extLst>
          </p:cNvPr>
          <p:cNvCxnSpPr>
            <a:stCxn id="363" idx="6"/>
            <a:endCxn id="165" idx="2"/>
          </p:cNvCxnSpPr>
          <p:nvPr/>
        </p:nvCxnSpPr>
        <p:spPr>
          <a:xfrm>
            <a:off x="7981820" y="2464447"/>
            <a:ext cx="405078" cy="86535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2D11601D-A418-81A3-6842-91934BB30347}"/>
              </a:ext>
            </a:extLst>
          </p:cNvPr>
          <p:cNvCxnSpPr>
            <a:stCxn id="363" idx="6"/>
            <a:endCxn id="161" idx="2"/>
          </p:cNvCxnSpPr>
          <p:nvPr/>
        </p:nvCxnSpPr>
        <p:spPr>
          <a:xfrm>
            <a:off x="7981820" y="2464447"/>
            <a:ext cx="405078" cy="259606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29610DAF-E891-320F-5466-05C2BC1425FE}"/>
              </a:ext>
            </a:extLst>
          </p:cNvPr>
          <p:cNvCxnSpPr>
            <a:stCxn id="361" idx="6"/>
            <a:endCxn id="171" idx="2"/>
          </p:cNvCxnSpPr>
          <p:nvPr/>
        </p:nvCxnSpPr>
        <p:spPr>
          <a:xfrm flipV="1">
            <a:off x="7981820" y="733737"/>
            <a:ext cx="405078" cy="259606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6" name="Straight Arrow Connector 505">
            <a:extLst>
              <a:ext uri="{FF2B5EF4-FFF2-40B4-BE49-F238E27FC236}">
                <a16:creationId xmlns:a16="http://schemas.microsoft.com/office/drawing/2014/main" id="{B65283AE-2FD7-FC93-4AEA-FA582FA44C11}"/>
              </a:ext>
            </a:extLst>
          </p:cNvPr>
          <p:cNvCxnSpPr>
            <a:stCxn id="361" idx="6"/>
            <a:endCxn id="165" idx="2"/>
          </p:cNvCxnSpPr>
          <p:nvPr/>
        </p:nvCxnSpPr>
        <p:spPr>
          <a:xfrm>
            <a:off x="7981820" y="3329801"/>
            <a:ext cx="405078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D1D94C8F-C0E3-A1D2-DDD7-125E0162D965}"/>
              </a:ext>
            </a:extLst>
          </p:cNvPr>
          <p:cNvCxnSpPr>
            <a:stCxn id="361" idx="6"/>
            <a:endCxn id="161" idx="2"/>
          </p:cNvCxnSpPr>
          <p:nvPr/>
        </p:nvCxnSpPr>
        <p:spPr>
          <a:xfrm>
            <a:off x="7981820" y="3329801"/>
            <a:ext cx="405078" cy="173071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BAA15FB6-9ED8-1145-6ED7-58D61FB9CC06}"/>
              </a:ext>
            </a:extLst>
          </p:cNvPr>
          <p:cNvCxnSpPr>
            <a:stCxn id="357" idx="6"/>
            <a:endCxn id="171" idx="2"/>
          </p:cNvCxnSpPr>
          <p:nvPr/>
        </p:nvCxnSpPr>
        <p:spPr>
          <a:xfrm flipV="1">
            <a:off x="7981820" y="733737"/>
            <a:ext cx="405078" cy="43267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2" name="Straight Arrow Connector 511">
            <a:extLst>
              <a:ext uri="{FF2B5EF4-FFF2-40B4-BE49-F238E27FC236}">
                <a16:creationId xmlns:a16="http://schemas.microsoft.com/office/drawing/2014/main" id="{66423992-AB57-8746-0F7F-4A5999885295}"/>
              </a:ext>
            </a:extLst>
          </p:cNvPr>
          <p:cNvCxnSpPr>
            <a:stCxn id="357" idx="6"/>
            <a:endCxn id="165" idx="2"/>
          </p:cNvCxnSpPr>
          <p:nvPr/>
        </p:nvCxnSpPr>
        <p:spPr>
          <a:xfrm flipV="1">
            <a:off x="7981820" y="3329801"/>
            <a:ext cx="405078" cy="173071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4" name="Straight Arrow Connector 513">
            <a:extLst>
              <a:ext uri="{FF2B5EF4-FFF2-40B4-BE49-F238E27FC236}">
                <a16:creationId xmlns:a16="http://schemas.microsoft.com/office/drawing/2014/main" id="{D6A231E0-D7FC-9A08-4E8F-B327C990FEF3}"/>
              </a:ext>
            </a:extLst>
          </p:cNvPr>
          <p:cNvCxnSpPr>
            <a:stCxn id="357" idx="6"/>
            <a:endCxn id="161" idx="2"/>
          </p:cNvCxnSpPr>
          <p:nvPr/>
        </p:nvCxnSpPr>
        <p:spPr>
          <a:xfrm>
            <a:off x="7981820" y="5060511"/>
            <a:ext cx="405078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6" name="Straight Arrow Connector 515">
            <a:extLst>
              <a:ext uri="{FF2B5EF4-FFF2-40B4-BE49-F238E27FC236}">
                <a16:creationId xmlns:a16="http://schemas.microsoft.com/office/drawing/2014/main" id="{D79B8D72-5C46-5EED-5421-EAEF08FC943C}"/>
              </a:ext>
            </a:extLst>
          </p:cNvPr>
          <p:cNvCxnSpPr>
            <a:stCxn id="171" idx="6"/>
            <a:endCxn id="174" idx="2"/>
          </p:cNvCxnSpPr>
          <p:nvPr/>
        </p:nvCxnSpPr>
        <p:spPr>
          <a:xfrm>
            <a:off x="8819576" y="733737"/>
            <a:ext cx="915608" cy="43267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8" name="Straight Arrow Connector 517">
            <a:extLst>
              <a:ext uri="{FF2B5EF4-FFF2-40B4-BE49-F238E27FC236}">
                <a16:creationId xmlns:a16="http://schemas.microsoft.com/office/drawing/2014/main" id="{3A629336-6BD0-4E87-8AD8-148816E3CEF0}"/>
              </a:ext>
            </a:extLst>
          </p:cNvPr>
          <p:cNvCxnSpPr>
            <a:stCxn id="171" idx="6"/>
            <a:endCxn id="175" idx="2"/>
          </p:cNvCxnSpPr>
          <p:nvPr/>
        </p:nvCxnSpPr>
        <p:spPr>
          <a:xfrm>
            <a:off x="8819576" y="733737"/>
            <a:ext cx="915608" cy="129803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0" name="Straight Arrow Connector 519">
            <a:extLst>
              <a:ext uri="{FF2B5EF4-FFF2-40B4-BE49-F238E27FC236}">
                <a16:creationId xmlns:a16="http://schemas.microsoft.com/office/drawing/2014/main" id="{340D7224-3B26-A820-08D8-3E51B9F7E1C2}"/>
              </a:ext>
            </a:extLst>
          </p:cNvPr>
          <p:cNvCxnSpPr>
            <a:stCxn id="171" idx="6"/>
            <a:endCxn id="177" idx="2"/>
          </p:cNvCxnSpPr>
          <p:nvPr/>
        </p:nvCxnSpPr>
        <p:spPr>
          <a:xfrm>
            <a:off x="8819576" y="733737"/>
            <a:ext cx="915608" cy="216338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2" name="Straight Arrow Connector 521">
            <a:extLst>
              <a:ext uri="{FF2B5EF4-FFF2-40B4-BE49-F238E27FC236}">
                <a16:creationId xmlns:a16="http://schemas.microsoft.com/office/drawing/2014/main" id="{6A781B38-02C3-E670-2C8C-5695254F9F68}"/>
              </a:ext>
            </a:extLst>
          </p:cNvPr>
          <p:cNvCxnSpPr>
            <a:stCxn id="171" idx="6"/>
            <a:endCxn id="176" idx="2"/>
          </p:cNvCxnSpPr>
          <p:nvPr/>
        </p:nvCxnSpPr>
        <p:spPr>
          <a:xfrm>
            <a:off x="8819576" y="733737"/>
            <a:ext cx="915608" cy="302874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4" name="Straight Arrow Connector 523">
            <a:extLst>
              <a:ext uri="{FF2B5EF4-FFF2-40B4-BE49-F238E27FC236}">
                <a16:creationId xmlns:a16="http://schemas.microsoft.com/office/drawing/2014/main" id="{B3EBBC75-FB67-2601-E6B8-DDE3E06635E8}"/>
              </a:ext>
            </a:extLst>
          </p:cNvPr>
          <p:cNvCxnSpPr>
            <a:stCxn id="171" idx="6"/>
            <a:endCxn id="178" idx="2"/>
          </p:cNvCxnSpPr>
          <p:nvPr/>
        </p:nvCxnSpPr>
        <p:spPr>
          <a:xfrm>
            <a:off x="8819576" y="733737"/>
            <a:ext cx="915608" cy="389409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6" name="Straight Arrow Connector 525">
            <a:extLst>
              <a:ext uri="{FF2B5EF4-FFF2-40B4-BE49-F238E27FC236}">
                <a16:creationId xmlns:a16="http://schemas.microsoft.com/office/drawing/2014/main" id="{2CFBAB8B-7895-1C63-6E3C-2E206319A2D2}"/>
              </a:ext>
            </a:extLst>
          </p:cNvPr>
          <p:cNvCxnSpPr>
            <a:stCxn id="165" idx="6"/>
            <a:endCxn id="174" idx="2"/>
          </p:cNvCxnSpPr>
          <p:nvPr/>
        </p:nvCxnSpPr>
        <p:spPr>
          <a:xfrm flipV="1">
            <a:off x="8819576" y="1166414"/>
            <a:ext cx="915608" cy="216338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8" name="Straight Arrow Connector 527">
            <a:extLst>
              <a:ext uri="{FF2B5EF4-FFF2-40B4-BE49-F238E27FC236}">
                <a16:creationId xmlns:a16="http://schemas.microsoft.com/office/drawing/2014/main" id="{24DA05DA-EFB8-E770-B408-65307D04A643}"/>
              </a:ext>
            </a:extLst>
          </p:cNvPr>
          <p:cNvCxnSpPr>
            <a:stCxn id="165" idx="6"/>
            <a:endCxn id="175" idx="2"/>
          </p:cNvCxnSpPr>
          <p:nvPr/>
        </p:nvCxnSpPr>
        <p:spPr>
          <a:xfrm flipV="1">
            <a:off x="8819576" y="2031769"/>
            <a:ext cx="915608" cy="129803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0" name="Straight Arrow Connector 529">
            <a:extLst>
              <a:ext uri="{FF2B5EF4-FFF2-40B4-BE49-F238E27FC236}">
                <a16:creationId xmlns:a16="http://schemas.microsoft.com/office/drawing/2014/main" id="{E5D6A8F7-219B-5BC0-25FD-3A5EB3914EB0}"/>
              </a:ext>
            </a:extLst>
          </p:cNvPr>
          <p:cNvCxnSpPr>
            <a:stCxn id="165" idx="6"/>
            <a:endCxn id="177" idx="2"/>
          </p:cNvCxnSpPr>
          <p:nvPr/>
        </p:nvCxnSpPr>
        <p:spPr>
          <a:xfrm flipV="1">
            <a:off x="8819576" y="2897124"/>
            <a:ext cx="915608" cy="43267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id="{67BCECB9-FA38-AAC3-C917-8F530E897F61}"/>
              </a:ext>
            </a:extLst>
          </p:cNvPr>
          <p:cNvCxnSpPr>
            <a:stCxn id="165" idx="6"/>
            <a:endCxn id="176" idx="2"/>
          </p:cNvCxnSpPr>
          <p:nvPr/>
        </p:nvCxnSpPr>
        <p:spPr>
          <a:xfrm>
            <a:off x="8819576" y="3329801"/>
            <a:ext cx="915608" cy="43267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4" name="Straight Arrow Connector 533">
            <a:extLst>
              <a:ext uri="{FF2B5EF4-FFF2-40B4-BE49-F238E27FC236}">
                <a16:creationId xmlns:a16="http://schemas.microsoft.com/office/drawing/2014/main" id="{8EE480BD-3DFC-09A8-0D45-7B9A2BBA8C6F}"/>
              </a:ext>
            </a:extLst>
          </p:cNvPr>
          <p:cNvCxnSpPr>
            <a:stCxn id="165" idx="6"/>
            <a:endCxn id="178" idx="2"/>
          </p:cNvCxnSpPr>
          <p:nvPr/>
        </p:nvCxnSpPr>
        <p:spPr>
          <a:xfrm>
            <a:off x="8819576" y="3329801"/>
            <a:ext cx="915608" cy="129803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6" name="Straight Arrow Connector 535">
            <a:extLst>
              <a:ext uri="{FF2B5EF4-FFF2-40B4-BE49-F238E27FC236}">
                <a16:creationId xmlns:a16="http://schemas.microsoft.com/office/drawing/2014/main" id="{7A665304-4660-2402-C7FA-302EDDFB9C9E}"/>
              </a:ext>
            </a:extLst>
          </p:cNvPr>
          <p:cNvCxnSpPr>
            <a:stCxn id="161" idx="6"/>
            <a:endCxn id="174" idx="2"/>
          </p:cNvCxnSpPr>
          <p:nvPr/>
        </p:nvCxnSpPr>
        <p:spPr>
          <a:xfrm flipV="1">
            <a:off x="8819576" y="1166414"/>
            <a:ext cx="915608" cy="389409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8" name="Straight Arrow Connector 537">
            <a:extLst>
              <a:ext uri="{FF2B5EF4-FFF2-40B4-BE49-F238E27FC236}">
                <a16:creationId xmlns:a16="http://schemas.microsoft.com/office/drawing/2014/main" id="{53C9D6DB-8367-9B9A-D338-CD6FC83D6C04}"/>
              </a:ext>
            </a:extLst>
          </p:cNvPr>
          <p:cNvCxnSpPr>
            <a:stCxn id="161" idx="6"/>
            <a:endCxn id="175" idx="2"/>
          </p:cNvCxnSpPr>
          <p:nvPr/>
        </p:nvCxnSpPr>
        <p:spPr>
          <a:xfrm flipV="1">
            <a:off x="8819576" y="2031769"/>
            <a:ext cx="915608" cy="302874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0" name="Straight Arrow Connector 539">
            <a:extLst>
              <a:ext uri="{FF2B5EF4-FFF2-40B4-BE49-F238E27FC236}">
                <a16:creationId xmlns:a16="http://schemas.microsoft.com/office/drawing/2014/main" id="{656D1AFB-27CC-36B8-12A5-936C4292F52E}"/>
              </a:ext>
            </a:extLst>
          </p:cNvPr>
          <p:cNvCxnSpPr>
            <a:stCxn id="161" idx="6"/>
            <a:endCxn id="177" idx="2"/>
          </p:cNvCxnSpPr>
          <p:nvPr/>
        </p:nvCxnSpPr>
        <p:spPr>
          <a:xfrm flipV="1">
            <a:off x="8819576" y="2897124"/>
            <a:ext cx="915608" cy="216338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2" name="Straight Arrow Connector 541">
            <a:extLst>
              <a:ext uri="{FF2B5EF4-FFF2-40B4-BE49-F238E27FC236}">
                <a16:creationId xmlns:a16="http://schemas.microsoft.com/office/drawing/2014/main" id="{7BBB8C92-3CC0-61E0-FBDB-33AEDE207770}"/>
              </a:ext>
            </a:extLst>
          </p:cNvPr>
          <p:cNvCxnSpPr>
            <a:stCxn id="161" idx="6"/>
            <a:endCxn id="176" idx="2"/>
          </p:cNvCxnSpPr>
          <p:nvPr/>
        </p:nvCxnSpPr>
        <p:spPr>
          <a:xfrm flipV="1">
            <a:off x="8819576" y="3762479"/>
            <a:ext cx="915608" cy="129803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4" name="Straight Arrow Connector 543">
            <a:extLst>
              <a:ext uri="{FF2B5EF4-FFF2-40B4-BE49-F238E27FC236}">
                <a16:creationId xmlns:a16="http://schemas.microsoft.com/office/drawing/2014/main" id="{1B69AD33-A3B9-8AA8-B192-2C3E0B7C4E9D}"/>
              </a:ext>
            </a:extLst>
          </p:cNvPr>
          <p:cNvCxnSpPr>
            <a:stCxn id="161" idx="6"/>
            <a:endCxn id="178" idx="2"/>
          </p:cNvCxnSpPr>
          <p:nvPr/>
        </p:nvCxnSpPr>
        <p:spPr>
          <a:xfrm flipV="1">
            <a:off x="8819576" y="4627834"/>
            <a:ext cx="915608" cy="43267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5" name="Rectangle: Rounded Corners 554">
            <a:extLst>
              <a:ext uri="{FF2B5EF4-FFF2-40B4-BE49-F238E27FC236}">
                <a16:creationId xmlns:a16="http://schemas.microsoft.com/office/drawing/2014/main" id="{A3BD803C-E18B-6A88-FD5A-23C5B9C4BE9A}"/>
              </a:ext>
            </a:extLst>
          </p:cNvPr>
          <p:cNvSpPr/>
          <p:nvPr/>
        </p:nvSpPr>
        <p:spPr>
          <a:xfrm>
            <a:off x="1149494" y="227101"/>
            <a:ext cx="878480" cy="5772719"/>
          </a:xfrm>
          <a:prstGeom prst="roundRect">
            <a:avLst>
              <a:gd name="adj" fmla="val 8692"/>
            </a:avLst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B26E1424-58EC-FF26-E754-5B0EB6B2118B}"/>
              </a:ext>
            </a:extLst>
          </p:cNvPr>
          <p:cNvSpPr txBox="1"/>
          <p:nvPr/>
        </p:nvSpPr>
        <p:spPr>
          <a:xfrm>
            <a:off x="1300677" y="5493188"/>
            <a:ext cx="581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4C3F7A0E-6923-07FF-808E-D4FD8611B861}"/>
              </a:ext>
            </a:extLst>
          </p:cNvPr>
          <p:cNvSpPr txBox="1"/>
          <p:nvPr/>
        </p:nvSpPr>
        <p:spPr>
          <a:xfrm>
            <a:off x="5845826" y="5567147"/>
            <a:ext cx="349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Multi-layer BayesianDense with Dropout</a:t>
            </a:r>
          </a:p>
        </p:txBody>
      </p:sp>
      <p:sp>
        <p:nvSpPr>
          <p:cNvPr id="563" name="TextBox 562">
            <a:extLst>
              <a:ext uri="{FF2B5EF4-FFF2-40B4-BE49-F238E27FC236}">
                <a16:creationId xmlns:a16="http://schemas.microsoft.com/office/drawing/2014/main" id="{C8DF2520-61D0-C27D-B890-55C511DEDC50}"/>
              </a:ext>
            </a:extLst>
          </p:cNvPr>
          <p:cNvSpPr txBox="1"/>
          <p:nvPr/>
        </p:nvSpPr>
        <p:spPr>
          <a:xfrm>
            <a:off x="9526987" y="5567147"/>
            <a:ext cx="857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901073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tailEnd type="triangle" w="sm" len="lg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Vu Trung Thanh 20220066</dc:creator>
  <cp:lastModifiedBy>Vu Trung Thanh 20220066</cp:lastModifiedBy>
  <cp:revision>2</cp:revision>
  <dcterms:created xsi:type="dcterms:W3CDTF">2025-05-10T01:45:56Z</dcterms:created>
  <dcterms:modified xsi:type="dcterms:W3CDTF">2025-05-10T02:31:23Z</dcterms:modified>
</cp:coreProperties>
</file>