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C8BE8-CA64-4AF1-B1F2-FFED7CCE5809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76E40-873B-4CCC-A9B3-488EB3F15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4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6277-147A-4BC6-B296-8FF5B38BCDC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364-0F82-4A05-9164-99D17C178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6277-147A-4BC6-B296-8FF5B38BCDC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364-0F82-4A05-9164-99D17C178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0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6277-147A-4BC6-B296-8FF5B38BCDC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364-0F82-4A05-9164-99D17C178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0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6277-147A-4BC6-B296-8FF5B38BCDC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364-0F82-4A05-9164-99D17C178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6277-147A-4BC6-B296-8FF5B38BCDC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364-0F82-4A05-9164-99D17C178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2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6277-147A-4BC6-B296-8FF5B38BCDC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364-0F82-4A05-9164-99D17C178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2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6277-147A-4BC6-B296-8FF5B38BCDC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364-0F82-4A05-9164-99D17C178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6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6277-147A-4BC6-B296-8FF5B38BCDC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364-0F82-4A05-9164-99D17C178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7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6277-147A-4BC6-B296-8FF5B38BCDC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364-0F82-4A05-9164-99D17C178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8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6277-147A-4BC6-B296-8FF5B38BCDC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364-0F82-4A05-9164-99D17C178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7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6277-147A-4BC6-B296-8FF5B38BCDC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3364-0F82-4A05-9164-99D17C178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0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6277-147A-4BC6-B296-8FF5B38BCDC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03364-0F82-4A05-9164-99D17C178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0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6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CÁC CÔNG NGHỆ SỬ DỤNG TRONG ĐỀ TÀI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120396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ASP.NET, HTML, CSS, JS</a:t>
            </a:r>
            <a:r>
              <a:rPr lang="en-US" sz="240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BOOTSTRAP, </a:t>
            </a:r>
            <a:r>
              <a:rPr lang="en-US" sz="24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CKEDITOR, 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SQL Server 2019.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ADMINLTE THEME (https://adminlte.io/themes/AdminLTE/index2.html)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FRONTEND</a:t>
            </a:r>
            <a:r>
              <a:rPr lang="vi-VN" sz="24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THEME</a:t>
            </a:r>
            <a:r>
              <a:rPr lang="vi-VN" sz="24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(https</a:t>
            </a:r>
            <a:r>
              <a:rPr lang="en-US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://drive.google.com/file/d/1A28BKDkTWnDBgOhZkh8bf5ltVgZqM4zW/view?usp=sharing)</a:t>
            </a:r>
            <a:endParaRPr lang="en-US" sz="2400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6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BIỂU ĐỒ LUỒNG DỮ LIỆU MỨC NGỮ CẢNH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9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 smtClean="0">
                <a:solidFill>
                  <a:srgbClr val="832C8B"/>
                </a:solidFill>
              </a:rPr>
              <a:t>SƠ ĐỒ CHỨC NĂNG ỨNG DỤNG FRONTEND</a:t>
            </a:r>
            <a:endParaRPr lang="en-US" sz="3000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endParaRPr lang="en-US" sz="20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562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0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91799" cy="762000"/>
          </a:xfrm>
        </p:spPr>
        <p:txBody>
          <a:bodyPr/>
          <a:lstStyle/>
          <a:p>
            <a:r>
              <a:rPr lang="en-US" sz="3600" b="1" dirty="0">
                <a:solidFill>
                  <a:srgbClr val="832C8B"/>
                </a:solidFill>
              </a:rPr>
              <a:t>SƠ ĐỒ CHỨC NĂNG ỨNG DỤNG </a:t>
            </a:r>
            <a:r>
              <a:rPr lang="en-US" sz="3600" b="1" dirty="0" smtClean="0">
                <a:solidFill>
                  <a:srgbClr val="832C8B"/>
                </a:solidFill>
              </a:rPr>
              <a:t>BACKEND</a:t>
            </a:r>
            <a:endParaRPr lang="vi-V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1999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THIẾT KẾ CƠ SỞ </a:t>
            </a:r>
            <a:r>
              <a:rPr lang="en-US" sz="3000" b="1" dirty="0" smtClean="0">
                <a:solidFill>
                  <a:srgbClr val="832C8B"/>
                </a:solidFill>
              </a:rPr>
              <a:t>DỮ </a:t>
            </a:r>
            <a:r>
              <a:rPr lang="en-US" sz="3000" b="1" dirty="0">
                <a:solidFill>
                  <a:srgbClr val="832C8B"/>
                </a:solidFill>
              </a:rPr>
              <a:t>LIỆU</a:t>
            </a:r>
            <a:endParaRPr lang="en-US" sz="30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endParaRPr lang="en-US" sz="20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7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832C8B"/>
                </a:solidFill>
              </a:rPr>
              <a:t>SƠ ĐỒ QUAN HỆ THỰC THỂ</a:t>
            </a:r>
            <a:endParaRPr lang="en-US" sz="30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11887200" cy="5486400"/>
          </a:xfrm>
        </p:spPr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endParaRPr lang="en-US" sz="20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4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4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10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CÁC CÔNG NGHỆ SỬ DỤNG TRONG ĐỀ TÀI</vt:lpstr>
      <vt:lpstr>BIỂU ĐỒ LUỒNG DỮ LIỆU MỨC NGỮ CẢNH</vt:lpstr>
      <vt:lpstr>SƠ ĐỒ CHỨC NĂNG ỨNG DỤNG FRONTEND</vt:lpstr>
      <vt:lpstr>SƠ ĐỒ CHỨC NĂNG ỨNG DỤNG BACKEND</vt:lpstr>
      <vt:lpstr>THIẾT KẾ CƠ SỞ DỮ LIỆU</vt:lpstr>
      <vt:lpstr>SƠ ĐỒ QUAN HỆ THỰC THỂ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Admin7510</dc:creator>
  <cp:lastModifiedBy>Admin7510</cp:lastModifiedBy>
  <cp:revision>2</cp:revision>
  <dcterms:created xsi:type="dcterms:W3CDTF">2024-01-07T03:37:54Z</dcterms:created>
  <dcterms:modified xsi:type="dcterms:W3CDTF">2024-01-07T03:38:43Z</dcterms:modified>
</cp:coreProperties>
</file>