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9" r:id="rId3"/>
    <p:sldId id="300" r:id="rId4"/>
    <p:sldId id="308" r:id="rId5"/>
    <p:sldId id="302" r:id="rId6"/>
    <p:sldId id="301" r:id="rId7"/>
    <p:sldId id="303" r:id="rId8"/>
    <p:sldId id="304" r:id="rId9"/>
    <p:sldId id="306" r:id="rId10"/>
    <p:sldId id="307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74252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SEM </a:t>
            </a:r>
            <a:r>
              <a:rPr lang="en-US" sz="3200" b="1" dirty="0" smtClean="0">
                <a:solidFill>
                  <a:schemeClr val="lt1"/>
                </a:solidFill>
              </a:rPr>
              <a:t>XX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PHẦN MỀM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sym typeface="Arial"/>
              </a:rPr>
              <a:t>QUẢN </a:t>
            </a:r>
            <a:r>
              <a:rPr lang="en-US" sz="2800" b="1" i="0" u="none" strike="noStrike" cap="none" dirty="0">
                <a:solidFill>
                  <a:schemeClr val="lt1"/>
                </a:solidFill>
                <a:sym typeface="Arial"/>
              </a:rPr>
              <a:t>LÝ S</a:t>
            </a:r>
            <a:r>
              <a:rPr lang="en-US" sz="2800" b="1" dirty="0">
                <a:solidFill>
                  <a:schemeClr val="lt1"/>
                </a:solidFill>
              </a:rPr>
              <a:t>Ự KIỆN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</a:t>
            </a:r>
            <a:r>
              <a:rPr lang="en-US" sz="2000" b="1" dirty="0" smtClean="0">
                <a:solidFill>
                  <a:schemeClr val="lt1"/>
                </a:solidFill>
              </a:rPr>
              <a:t>######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</a:t>
            </a:r>
            <a:r>
              <a:rPr lang="en-US" sz="2000" b="1" dirty="0" smtClean="0">
                <a:solidFill>
                  <a:schemeClr val="lt1"/>
                </a:solidFill>
              </a:rPr>
              <a:t>XX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</a:t>
            </a:r>
            <a:r>
              <a:rPr lang="en-US" sz="2000" b="1" dirty="0" err="1" smtClean="0">
                <a:solidFill>
                  <a:schemeClr val="lt1"/>
                </a:solidFill>
              </a:rPr>
              <a:t>Nguyễn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Văn</a:t>
            </a:r>
            <a:r>
              <a:rPr lang="en-US" sz="2000" b="1" dirty="0" smtClean="0">
                <a:solidFill>
                  <a:schemeClr val="lt1"/>
                </a:solidFill>
              </a:rPr>
              <a:t> A</a:t>
            </a:r>
            <a:endParaRPr lang="en-US" sz="2000" b="1" dirty="0">
              <a:solidFill>
                <a:schemeClr val="lt1"/>
              </a:solidFill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Nguyễn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Văn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</a:rPr>
              <a:t>B</a:t>
            </a:r>
            <a:endParaRPr lang="en-US" sz="2000" b="1" dirty="0">
              <a:solidFill>
                <a:schemeClr val="lt1"/>
              </a:solidFill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sz="2000" b="1" dirty="0">
                <a:solidFill>
                  <a:schemeClr val="lt1"/>
                </a:solidFill>
              </a:rPr>
              <a:t>	3. </a:t>
            </a:r>
            <a:r>
              <a:rPr lang="en-US" sz="2000" b="1" dirty="0" err="1">
                <a:solidFill>
                  <a:schemeClr val="lt1"/>
                </a:solidFill>
              </a:rPr>
              <a:t>Nguyễn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Văn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</a:rPr>
              <a:t>C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Giáo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</a:t>
            </a:r>
            <a:r>
              <a:rPr lang="en-US" sz="2000" b="1" dirty="0" err="1">
                <a:solidFill>
                  <a:schemeClr val="lt1"/>
                </a:solidFill>
              </a:rPr>
              <a:t>Thầy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</a:rPr>
              <a:t>ABC</a:t>
            </a:r>
            <a:endParaRPr lang="en-US"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smtClean="0">
                <a:solidFill>
                  <a:srgbClr val="832C8B"/>
                </a:solidFill>
              </a:rPr>
              <a:t>HẠN CHẾ </a:t>
            </a:r>
            <a:r>
              <a:rPr lang="en-US" sz="3000" b="1" dirty="0" smtClean="0">
                <a:solidFill>
                  <a:srgbClr val="832C8B"/>
                </a:solidFill>
              </a:rPr>
              <a:t>CỦA </a:t>
            </a:r>
            <a:r>
              <a:rPr lang="en-US" sz="3000" b="1" dirty="0">
                <a:solidFill>
                  <a:srgbClr val="832C8B"/>
                </a:solidFill>
              </a:rPr>
              <a:t>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dung…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….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….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  <a:endParaRPr lang="en-US" sz="2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2438400"/>
            <a:ext cx="3986989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ỨNG DỤNG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Tổng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quan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về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đề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tài</a:t>
            </a:r>
            <a:endParaRPr lang="en-US" sz="2000" dirty="0" smtClean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Các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công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nghệ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sử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dụng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trong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đề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tài</a:t>
            </a:r>
            <a:endParaRPr lang="vi-VN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>
                <a:latin typeface="+mn-lt"/>
              </a:rPr>
              <a:t>Biểu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đồ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luồng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liệu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mức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ngữ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cảnh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>
                <a:latin typeface="+mn-lt"/>
              </a:rPr>
              <a:t>Sơ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đồ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chức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năng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ứng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dụng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>
                <a:latin typeface="+mn-lt"/>
              </a:rPr>
              <a:t>Sơ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đồ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hệ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thực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endParaRPr lang="vi-VN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>
                <a:latin typeface="+mn-lt"/>
              </a:rPr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>
                <a:latin typeface="+mn-lt"/>
              </a:rPr>
              <a:t>Phân công công việc trong </a:t>
            </a:r>
            <a:r>
              <a:rPr lang="vi-VN" sz="2000" dirty="0" smtClean="0">
                <a:latin typeface="+mn-lt"/>
              </a:rPr>
              <a:t>nhóm</a:t>
            </a:r>
            <a:endParaRPr lang="en-US" sz="2000" dirty="0" smtClean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Hạn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chế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của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đề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tài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Demo </a:t>
            </a:r>
            <a:r>
              <a:rPr lang="en-US" sz="2000" dirty="0" err="1">
                <a:latin typeface="+mn-lt"/>
              </a:rPr>
              <a:t>ứng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dụng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6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chi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nhờ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tầm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xu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2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4.0.</a:t>
            </a:r>
            <a:endParaRPr lang="en-US" sz="22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CÁC CÔNG NGHỆ SỬ DỤNG TRONG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HTML, CSS, JS, BOOTSTRAP 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WEB SERVER TOMCAT 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JSP SERVLET, SRPING WEB MVC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ADMINLTE THEME (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FRONTEND THEME (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6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7697DDEA-9E25-4DB7-8E9A-63040AE797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2338"/>
            <a:ext cx="11887200" cy="54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ý: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vẽ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, Frontend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riêng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, Backend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riêng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QUAN HỆ THỰC THỂ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ý: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vẽ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mối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giữa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</a:t>
            </a:r>
            <a:r>
              <a:rPr lang="en-US" sz="3000" b="1" dirty="0" smtClean="0">
                <a:solidFill>
                  <a:srgbClr val="832C8B"/>
                </a:solidFill>
              </a:rPr>
              <a:t>DỮ </a:t>
            </a:r>
            <a:r>
              <a:rPr lang="en-US" sz="3000" b="1" dirty="0">
                <a:solidFill>
                  <a:srgbClr val="832C8B"/>
                </a:solidFill>
              </a:rPr>
              <a:t>LIỆU</a:t>
            </a:r>
            <a:endParaRPr lang="en-US" sz="3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ý: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chụp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khớp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mối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khớp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-&gt;</a:t>
            </a:r>
            <a:r>
              <a:rPr lang="en-US" sz="2000" dirty="0" err="1" smtClean="0">
                <a:latin typeface="+mn-lt"/>
                <a:cs typeface="Times New Roman" panose="02020603050405020304" pitchFamily="18" charset="0"/>
              </a:rPr>
              <a:t>trượt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)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+mn-lt"/>
              </a:rPr>
              <a:t>Chú</a:t>
            </a:r>
            <a:r>
              <a:rPr lang="en-US" sz="2400" dirty="0" smtClean="0">
                <a:latin typeface="+mn-lt"/>
              </a:rPr>
              <a:t> ý: </a:t>
            </a:r>
            <a:r>
              <a:rPr lang="en-US" sz="2400" dirty="0" err="1" smtClean="0">
                <a:latin typeface="+mn-lt"/>
              </a:rPr>
              <a:t>Trưởng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nhóm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phân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công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công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việc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rõ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ràng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từng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thành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viên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448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Wingdings</vt:lpstr>
      <vt:lpstr>Times New Roman</vt:lpstr>
      <vt:lpstr>Tahoma</vt:lpstr>
      <vt:lpstr>Office Theme</vt:lpstr>
      <vt:lpstr>PowerPoint Presentation</vt:lpstr>
      <vt:lpstr>NỘI DUNG TRÌNH BÀY</vt:lpstr>
      <vt:lpstr>TỔNG QUAN ĐỀ TÀI</vt:lpstr>
      <vt:lpstr>CÁC CÔNG NGHỆ SỬ DỤNG TRONG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HẠN CHẾ CỦA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BKAP LAP</cp:lastModifiedBy>
  <cp:revision>192</cp:revision>
  <dcterms:modified xsi:type="dcterms:W3CDTF">2022-08-17T03:02:27Z</dcterms:modified>
</cp:coreProperties>
</file>