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8" r:id="rId3"/>
    <p:sldId id="261" r:id="rId4"/>
    <p:sldId id="262" r:id="rId5"/>
    <p:sldId id="318" r:id="rId6"/>
    <p:sldId id="319" r:id="rId7"/>
    <p:sldId id="320" r:id="rId8"/>
    <p:sldId id="321" r:id="rId9"/>
    <p:sldId id="322" r:id="rId10"/>
    <p:sldId id="323" r:id="rId11"/>
    <p:sldId id="311" r:id="rId12"/>
    <p:sldId id="316" r:id="rId13"/>
    <p:sldId id="312" r:id="rId14"/>
    <p:sldId id="324" r:id="rId15"/>
    <p:sldId id="325" r:id="rId16"/>
    <p:sldId id="326" r:id="rId17"/>
    <p:sldId id="327" r:id="rId18"/>
    <p:sldId id="267" r:id="rId19"/>
  </p:sldIdLst>
  <p:sldSz cx="9144000" cy="5143500" type="screen16x9"/>
  <p:notesSz cx="6858000" cy="9144000"/>
  <p:embeddedFontLst>
    <p:embeddedFont>
      <p:font typeface="Montserrat Black" panose="00000A00000000000000" pitchFamily="2" charset="-93"/>
      <p:bold r:id="rId21"/>
      <p:boldItalic r:id="rId22"/>
    </p:embeddedFont>
    <p:embeddedFont>
      <p:font typeface="Montserrat ExtraBold" panose="00000900000000000000" pitchFamily="2" charset="-93"/>
      <p:bold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  <p:embeddedFont>
      <p:font typeface="Work Sans" pitchFamily="2" charset="-93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9BDF2-F9EC-81BD-116A-CCE214DCF6C8}" v="1" dt="2022-10-14T15:37:45.771"/>
    <p1510:client id="{6D8EB00E-E4D1-4584-B3F6-A641C2DE15F6}" v="1" dt="2022-10-14T16:27:04.225"/>
    <p1510:client id="{C74251F3-082D-F118-FF8A-058AF60D2034}" v="100" dt="2022-10-14T13:43:59.565"/>
    <p1510:client id="{F531C815-ABF4-4541-BD09-E2B662938CBF}" v="8" dt="2022-10-14T14:03:26.815"/>
  </p1510:revLst>
</p1510:revInfo>
</file>

<file path=ppt/tableStyles.xml><?xml version="1.0" encoding="utf-8"?>
<a:tblStyleLst xmlns:a="http://schemas.openxmlformats.org/drawingml/2006/main" def="{DE05B97C-9812-464B-A7F7-587080697DB4}">
  <a:tblStyle styleId="{DE05B97C-9812-464B-A7F7-587080697D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7PM09415 - Nguyễn Thanh An - K25T-PM2" userId="S::an.197pm09415@vanlanguni.vn::4ef21a1a-d335-498b-8a6a-ab0c5a7a1700" providerId="AD" clId="Web-{1439BDF2-F9EC-81BD-116A-CCE214DCF6C8}"/>
    <pc:docChg chg="addSld">
      <pc:chgData name="197PM09415 - Nguyễn Thanh An - K25T-PM2" userId="S::an.197pm09415@vanlanguni.vn::4ef21a1a-d335-498b-8a6a-ab0c5a7a1700" providerId="AD" clId="Web-{1439BDF2-F9EC-81BD-116A-CCE214DCF6C8}" dt="2022-10-14T15:37:45.771" v="0"/>
      <pc:docMkLst>
        <pc:docMk/>
      </pc:docMkLst>
      <pc:sldChg chg="new">
        <pc:chgData name="197PM09415 - Nguyễn Thanh An - K25T-PM2" userId="S::an.197pm09415@vanlanguni.vn::4ef21a1a-d335-498b-8a6a-ab0c5a7a1700" providerId="AD" clId="Web-{1439BDF2-F9EC-81BD-116A-CCE214DCF6C8}" dt="2022-10-14T15:37:45.771" v="0"/>
        <pc:sldMkLst>
          <pc:docMk/>
          <pc:sldMk cId="1757775867" sldId="317"/>
        </pc:sldMkLst>
      </pc:sldChg>
    </pc:docChg>
  </pc:docChgLst>
  <pc:docChgLst>
    <pc:chgData name="197PM09415 - Nguyễn Thanh An - K25T-PM1" userId="4ef21a1a-d335-498b-8a6a-ab0c5a7a1700" providerId="ADAL" clId="{F531C815-ABF4-4541-BD09-E2B662938CBF}"/>
    <pc:docChg chg="custSel addSld modSld">
      <pc:chgData name="197PM09415 - Nguyễn Thanh An - K25T-PM1" userId="4ef21a1a-d335-498b-8a6a-ab0c5a7a1700" providerId="ADAL" clId="{F531C815-ABF4-4541-BD09-E2B662938CBF}" dt="2022-10-14T15:20:20.207" v="570" actId="1076"/>
      <pc:docMkLst>
        <pc:docMk/>
      </pc:docMkLst>
      <pc:sldChg chg="addSp delSp modSp add mod">
        <pc:chgData name="197PM09415 - Nguyễn Thanh An - K25T-PM1" userId="4ef21a1a-d335-498b-8a6a-ab0c5a7a1700" providerId="ADAL" clId="{F531C815-ABF4-4541-BD09-E2B662938CBF}" dt="2022-10-14T15:20:20.207" v="570" actId="1076"/>
        <pc:sldMkLst>
          <pc:docMk/>
          <pc:sldMk cId="1736940673" sldId="316"/>
        </pc:sldMkLst>
        <pc:spChg chg="mod">
          <ac:chgData name="197PM09415 - Nguyễn Thanh An - K25T-PM1" userId="4ef21a1a-d335-498b-8a6a-ab0c5a7a1700" providerId="ADAL" clId="{F531C815-ABF4-4541-BD09-E2B662938CBF}" dt="2022-10-14T14:03:14.546" v="6" actId="1076"/>
          <ac:spMkLst>
            <pc:docMk/>
            <pc:sldMk cId="1736940673" sldId="316"/>
            <ac:spMk id="2" creationId="{25933B41-EEFA-1ACA-FFF7-22CC6DEDC9B1}"/>
          </ac:spMkLst>
        </pc:spChg>
        <pc:spChg chg="mod">
          <ac:chgData name="197PM09415 - Nguyễn Thanh An - K25T-PM1" userId="4ef21a1a-d335-498b-8a6a-ab0c5a7a1700" providerId="ADAL" clId="{F531C815-ABF4-4541-BD09-E2B662938CBF}" dt="2022-10-14T15:20:20.207" v="570" actId="1076"/>
          <ac:spMkLst>
            <pc:docMk/>
            <pc:sldMk cId="1736940673" sldId="316"/>
            <ac:spMk id="3" creationId="{FB96ABB2-4C5D-F4BB-996E-99EEC97F4505}"/>
          </ac:spMkLst>
        </pc:spChg>
        <pc:spChg chg="mod">
          <ac:chgData name="197PM09415 - Nguyễn Thanh An - K25T-PM1" userId="4ef21a1a-d335-498b-8a6a-ab0c5a7a1700" providerId="ADAL" clId="{F531C815-ABF4-4541-BD09-E2B662938CBF}" dt="2022-10-14T15:20:20.207" v="570" actId="1076"/>
          <ac:spMkLst>
            <pc:docMk/>
            <pc:sldMk cId="1736940673" sldId="316"/>
            <ac:spMk id="4" creationId="{9561BEBE-518C-E3B7-5004-5ABBDF5C600D}"/>
          </ac:spMkLst>
        </pc:spChg>
        <pc:spChg chg="add del mod">
          <ac:chgData name="197PM09415 - Nguyễn Thanh An - K25T-PM1" userId="4ef21a1a-d335-498b-8a6a-ab0c5a7a1700" providerId="ADAL" clId="{F531C815-ABF4-4541-BD09-E2B662938CBF}" dt="2022-10-14T14:02:42.166" v="4" actId="478"/>
          <ac:spMkLst>
            <pc:docMk/>
            <pc:sldMk cId="1736940673" sldId="316"/>
            <ac:spMk id="6" creationId="{B34BAD5D-F1FB-58F3-765E-0FD50AF47C92}"/>
          </ac:spMkLst>
        </pc:spChg>
        <pc:spChg chg="add del mod">
          <ac:chgData name="197PM09415 - Nguyễn Thanh An - K25T-PM1" userId="4ef21a1a-d335-498b-8a6a-ab0c5a7a1700" providerId="ADAL" clId="{F531C815-ABF4-4541-BD09-E2B662938CBF}" dt="2022-10-14T14:02:37.766" v="3" actId="478"/>
          <ac:spMkLst>
            <pc:docMk/>
            <pc:sldMk cId="1736940673" sldId="316"/>
            <ac:spMk id="8" creationId="{3D5B0F06-F162-AAD4-8A74-8E3D5941F1D1}"/>
          </ac:spMkLst>
        </pc:spChg>
        <pc:spChg chg="mod">
          <ac:chgData name="197PM09415 - Nguyễn Thanh An - K25T-PM1" userId="4ef21a1a-d335-498b-8a6a-ab0c5a7a1700" providerId="ADAL" clId="{F531C815-ABF4-4541-BD09-E2B662938CBF}" dt="2022-10-14T14:02:54.036" v="5" actId="1076"/>
          <ac:spMkLst>
            <pc:docMk/>
            <pc:sldMk cId="1736940673" sldId="316"/>
            <ac:spMk id="552" creationId="{00000000-0000-0000-0000-000000000000}"/>
          </ac:spMkLst>
        </pc:spChg>
        <pc:spChg chg="del">
          <ac:chgData name="197PM09415 - Nguyễn Thanh An - K25T-PM1" userId="4ef21a1a-d335-498b-8a6a-ab0c5a7a1700" providerId="ADAL" clId="{F531C815-ABF4-4541-BD09-E2B662938CBF}" dt="2022-10-14T14:02:34.014" v="2" actId="478"/>
          <ac:spMkLst>
            <pc:docMk/>
            <pc:sldMk cId="1736940673" sldId="316"/>
            <ac:spMk id="553" creationId="{00000000-0000-0000-0000-000000000000}"/>
          </ac:spMkLst>
        </pc:spChg>
        <pc:spChg chg="mod">
          <ac:chgData name="197PM09415 - Nguyễn Thanh An - K25T-PM1" userId="4ef21a1a-d335-498b-8a6a-ab0c5a7a1700" providerId="ADAL" clId="{F531C815-ABF4-4541-BD09-E2B662938CBF}" dt="2022-10-14T14:03:26.815" v="7" actId="207"/>
          <ac:spMkLst>
            <pc:docMk/>
            <pc:sldMk cId="1736940673" sldId="316"/>
            <ac:spMk id="554" creationId="{00000000-0000-0000-0000-000000000000}"/>
          </ac:spMkLst>
        </pc:spChg>
        <pc:spChg chg="mod">
          <ac:chgData name="197PM09415 - Nguyễn Thanh An - K25T-PM1" userId="4ef21a1a-d335-498b-8a6a-ab0c5a7a1700" providerId="ADAL" clId="{F531C815-ABF4-4541-BD09-E2B662938CBF}" dt="2022-10-14T15:18:50.712" v="259" actId="20577"/>
          <ac:spMkLst>
            <pc:docMk/>
            <pc:sldMk cId="1736940673" sldId="316"/>
            <ac:spMk id="555" creationId="{00000000-0000-0000-0000-000000000000}"/>
          </ac:spMkLst>
        </pc:spChg>
        <pc:spChg chg="mod">
          <ac:chgData name="197PM09415 - Nguyễn Thanh An - K25T-PM1" userId="4ef21a1a-d335-498b-8a6a-ab0c5a7a1700" providerId="ADAL" clId="{F531C815-ABF4-4541-BD09-E2B662938CBF}" dt="2022-10-14T15:17:45.686" v="13" actId="20577"/>
          <ac:spMkLst>
            <pc:docMk/>
            <pc:sldMk cId="1736940673" sldId="316"/>
            <ac:spMk id="556" creationId="{00000000-0000-0000-0000-000000000000}"/>
          </ac:spMkLst>
        </pc:spChg>
        <pc:spChg chg="del">
          <ac:chgData name="197PM09415 - Nguyễn Thanh An - K25T-PM1" userId="4ef21a1a-d335-498b-8a6a-ab0c5a7a1700" providerId="ADAL" clId="{F531C815-ABF4-4541-BD09-E2B662938CBF}" dt="2022-10-14T14:02:34.014" v="2" actId="478"/>
          <ac:spMkLst>
            <pc:docMk/>
            <pc:sldMk cId="1736940673" sldId="316"/>
            <ac:spMk id="557" creationId="{00000000-0000-0000-0000-000000000000}"/>
          </ac:spMkLst>
        </pc:spChg>
        <pc:spChg chg="del">
          <ac:chgData name="197PM09415 - Nguyễn Thanh An - K25T-PM1" userId="4ef21a1a-d335-498b-8a6a-ab0c5a7a1700" providerId="ADAL" clId="{F531C815-ABF4-4541-BD09-E2B662938CBF}" dt="2022-10-14T14:02:34.014" v="2" actId="478"/>
          <ac:spMkLst>
            <pc:docMk/>
            <pc:sldMk cId="1736940673" sldId="316"/>
            <ac:spMk id="558" creationId="{00000000-0000-0000-0000-000000000000}"/>
          </ac:spMkLst>
        </pc:spChg>
      </pc:sldChg>
    </pc:docChg>
  </pc:docChgLst>
  <pc:docChgLst>
    <pc:chgData name="197PM09415 - Nguyễn Thanh An - K25T-PM2" userId="S::an.197pm09415@vanlanguni.vn::4ef21a1a-d335-498b-8a6a-ab0c5a7a1700" providerId="AD" clId="Web-{C74251F3-082D-F118-FF8A-058AF60D2034}"/>
    <pc:docChg chg="modSld">
      <pc:chgData name="197PM09415 - Nguyễn Thanh An - K25T-PM2" userId="S::an.197pm09415@vanlanguni.vn::4ef21a1a-d335-498b-8a6a-ab0c5a7a1700" providerId="AD" clId="Web-{C74251F3-082D-F118-FF8A-058AF60D2034}" dt="2022-10-14T13:43:59.565" v="98" actId="20577"/>
      <pc:docMkLst>
        <pc:docMk/>
      </pc:docMkLst>
      <pc:sldChg chg="modSp">
        <pc:chgData name="197PM09415 - Nguyễn Thanh An - K25T-PM2" userId="S::an.197pm09415@vanlanguni.vn::4ef21a1a-d335-498b-8a6a-ab0c5a7a1700" providerId="AD" clId="Web-{C74251F3-082D-F118-FF8A-058AF60D2034}" dt="2022-10-14T13:42:44.017" v="44" actId="20577"/>
        <pc:sldMkLst>
          <pc:docMk/>
          <pc:sldMk cId="0" sldId="265"/>
        </pc:sldMkLst>
        <pc:spChg chg="mod">
          <ac:chgData name="197PM09415 - Nguyễn Thanh An - K25T-PM2" userId="S::an.197pm09415@vanlanguni.vn::4ef21a1a-d335-498b-8a6a-ab0c5a7a1700" providerId="AD" clId="Web-{C74251F3-082D-F118-FF8A-058AF60D2034}" dt="2022-10-14T13:42:44.017" v="44" actId="20577"/>
          <ac:spMkLst>
            <pc:docMk/>
            <pc:sldMk cId="0" sldId="265"/>
            <ac:spMk id="655" creationId="{00000000-0000-0000-0000-000000000000}"/>
          </ac:spMkLst>
        </pc:spChg>
      </pc:sldChg>
      <pc:sldChg chg="modSp">
        <pc:chgData name="197PM09415 - Nguyễn Thanh An - K25T-PM2" userId="S::an.197pm09415@vanlanguni.vn::4ef21a1a-d335-498b-8a6a-ab0c5a7a1700" providerId="AD" clId="Web-{C74251F3-082D-F118-FF8A-058AF60D2034}" dt="2022-10-14T13:43:59.565" v="98" actId="20577"/>
        <pc:sldMkLst>
          <pc:docMk/>
          <pc:sldMk cId="1784781283" sldId="315"/>
        </pc:sldMkLst>
        <pc:spChg chg="mod">
          <ac:chgData name="197PM09415 - Nguyễn Thanh An - K25T-PM2" userId="S::an.197pm09415@vanlanguni.vn::4ef21a1a-d335-498b-8a6a-ab0c5a7a1700" providerId="AD" clId="Web-{C74251F3-082D-F118-FF8A-058AF60D2034}" dt="2022-10-14T13:43:59.565" v="98" actId="20577"/>
          <ac:spMkLst>
            <pc:docMk/>
            <pc:sldMk cId="1784781283" sldId="315"/>
            <ac:spMk id="655" creationId="{00000000-0000-0000-0000-000000000000}"/>
          </ac:spMkLst>
        </pc:spChg>
      </pc:sldChg>
    </pc:docChg>
  </pc:docChgLst>
  <pc:docChgLst>
    <pc:chgData name="197PM21989 - Võ Thị Kim Thùy - K25T-PM2" userId="75e87203-ca6f-47db-8b0b-758d4ea4468d" providerId="ADAL" clId="{6D8EB00E-E4D1-4584-B3F6-A641C2DE15F6}"/>
    <pc:docChg chg="undo custSel modSld">
      <pc:chgData name="197PM21989 - Võ Thị Kim Thùy - K25T-PM2" userId="75e87203-ca6f-47db-8b0b-758d4ea4468d" providerId="ADAL" clId="{6D8EB00E-E4D1-4584-B3F6-A641C2DE15F6}" dt="2022-10-14T16:30:01.700" v="156" actId="1076"/>
      <pc:docMkLst>
        <pc:docMk/>
      </pc:docMkLst>
      <pc:sldChg chg="addSp modSp mod">
        <pc:chgData name="197PM21989 - Võ Thị Kim Thùy - K25T-PM2" userId="75e87203-ca6f-47db-8b0b-758d4ea4468d" providerId="ADAL" clId="{6D8EB00E-E4D1-4584-B3F6-A641C2DE15F6}" dt="2022-10-14T16:30:01.700" v="156" actId="1076"/>
        <pc:sldMkLst>
          <pc:docMk/>
          <pc:sldMk cId="1757775867" sldId="317"/>
        </pc:sldMkLst>
        <pc:picChg chg="add mod">
          <ac:chgData name="197PM21989 - Võ Thị Kim Thùy - K25T-PM2" userId="75e87203-ca6f-47db-8b0b-758d4ea4468d" providerId="ADAL" clId="{6D8EB00E-E4D1-4584-B3F6-A641C2DE15F6}" dt="2022-10-14T16:30:01.700" v="156" actId="1076"/>
          <ac:picMkLst>
            <pc:docMk/>
            <pc:sldMk cId="1757775867" sldId="317"/>
            <ac:picMk id="3" creationId="{56B1D807-AD95-C7C8-D12B-1B1073DC00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24bb1b5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24bb1b5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33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6f68191d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6f68191d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542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2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6f68191d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6f68191d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24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51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958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280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799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c6f68191d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c6f68191d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24bb1b5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24bb1b5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6f68191d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6f68191d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42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8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83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46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67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879754">
            <a:off x="2192492" y="-829533"/>
            <a:ext cx="5080380" cy="6929316"/>
          </a:xfrm>
          <a:custGeom>
            <a:avLst/>
            <a:gdLst/>
            <a:ahLst/>
            <a:cxnLst/>
            <a:rect l="l" t="t" r="r" b="b"/>
            <a:pathLst>
              <a:path w="26254" h="30659" extrusionOk="0">
                <a:moveTo>
                  <a:pt x="1513" y="8085"/>
                </a:moveTo>
                <a:cubicBezTo>
                  <a:pt x="596" y="9680"/>
                  <a:pt x="1" y="11490"/>
                  <a:pt x="155" y="13323"/>
                </a:cubicBezTo>
                <a:cubicBezTo>
                  <a:pt x="334" y="15574"/>
                  <a:pt x="1596" y="17562"/>
                  <a:pt x="2251" y="19729"/>
                </a:cubicBezTo>
                <a:cubicBezTo>
                  <a:pt x="3037" y="22301"/>
                  <a:pt x="3013" y="25265"/>
                  <a:pt x="4727" y="27349"/>
                </a:cubicBezTo>
                <a:cubicBezTo>
                  <a:pt x="6073" y="29016"/>
                  <a:pt x="8275" y="29742"/>
                  <a:pt x="10395" y="30147"/>
                </a:cubicBezTo>
                <a:cubicBezTo>
                  <a:pt x="12597" y="30540"/>
                  <a:pt x="14848" y="30659"/>
                  <a:pt x="17074" y="30480"/>
                </a:cubicBezTo>
                <a:cubicBezTo>
                  <a:pt x="18384" y="30385"/>
                  <a:pt x="19741" y="30159"/>
                  <a:pt x="20860" y="29468"/>
                </a:cubicBezTo>
                <a:cubicBezTo>
                  <a:pt x="22480" y="28456"/>
                  <a:pt x="23361" y="26634"/>
                  <a:pt x="24027" y="24848"/>
                </a:cubicBezTo>
                <a:cubicBezTo>
                  <a:pt x="25468" y="20955"/>
                  <a:pt x="26254" y="16490"/>
                  <a:pt x="24468" y="12764"/>
                </a:cubicBezTo>
                <a:cubicBezTo>
                  <a:pt x="23539" y="10799"/>
                  <a:pt x="21932" y="9168"/>
                  <a:pt x="21301" y="7084"/>
                </a:cubicBezTo>
                <a:cubicBezTo>
                  <a:pt x="20884" y="5703"/>
                  <a:pt x="20896" y="4167"/>
                  <a:pt x="20146" y="2953"/>
                </a:cubicBezTo>
                <a:cubicBezTo>
                  <a:pt x="18312" y="0"/>
                  <a:pt x="13097" y="357"/>
                  <a:pt x="10288" y="1369"/>
                </a:cubicBezTo>
                <a:cubicBezTo>
                  <a:pt x="6847" y="2596"/>
                  <a:pt x="3322" y="4870"/>
                  <a:pt x="1513" y="80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2700000">
            <a:off x="7610429" y="-2066401"/>
            <a:ext cx="1927588" cy="3632955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" y="3442750"/>
            <a:ext cx="1038692" cy="1776484"/>
          </a:xfrm>
          <a:custGeom>
            <a:avLst/>
            <a:gdLst/>
            <a:ahLst/>
            <a:cxnLst/>
            <a:rect l="l" t="t" r="r" b="b"/>
            <a:pathLst>
              <a:path w="8967" h="15336" extrusionOk="0">
                <a:moveTo>
                  <a:pt x="6537" y="11573"/>
                </a:moveTo>
                <a:cubicBezTo>
                  <a:pt x="5490" y="11228"/>
                  <a:pt x="4382" y="11454"/>
                  <a:pt x="3311" y="11609"/>
                </a:cubicBezTo>
                <a:cubicBezTo>
                  <a:pt x="2918" y="11668"/>
                  <a:pt x="2501" y="11716"/>
                  <a:pt x="2120" y="11633"/>
                </a:cubicBezTo>
                <a:cubicBezTo>
                  <a:pt x="1727" y="11537"/>
                  <a:pt x="1358" y="11275"/>
                  <a:pt x="1251" y="10882"/>
                </a:cubicBezTo>
                <a:cubicBezTo>
                  <a:pt x="1132" y="10454"/>
                  <a:pt x="1370" y="10025"/>
                  <a:pt x="1644" y="9668"/>
                </a:cubicBezTo>
                <a:cubicBezTo>
                  <a:pt x="2263" y="8846"/>
                  <a:pt x="3132" y="8239"/>
                  <a:pt x="3811" y="7465"/>
                </a:cubicBezTo>
                <a:cubicBezTo>
                  <a:pt x="5371" y="5703"/>
                  <a:pt x="5894" y="2917"/>
                  <a:pt x="4632" y="929"/>
                </a:cubicBezTo>
                <a:cubicBezTo>
                  <a:pt x="4454" y="643"/>
                  <a:pt x="4228" y="381"/>
                  <a:pt x="3930" y="238"/>
                </a:cubicBezTo>
                <a:cubicBezTo>
                  <a:pt x="3406" y="0"/>
                  <a:pt x="2775" y="226"/>
                  <a:pt x="2323" y="595"/>
                </a:cubicBezTo>
                <a:cubicBezTo>
                  <a:pt x="1882" y="953"/>
                  <a:pt x="1537" y="1453"/>
                  <a:pt x="1108" y="1834"/>
                </a:cubicBezTo>
                <a:cubicBezTo>
                  <a:pt x="787" y="2108"/>
                  <a:pt x="406" y="2346"/>
                  <a:pt x="1" y="2381"/>
                </a:cubicBezTo>
                <a:lnTo>
                  <a:pt x="1" y="15335"/>
                </a:lnTo>
                <a:lnTo>
                  <a:pt x="8502" y="15335"/>
                </a:lnTo>
                <a:cubicBezTo>
                  <a:pt x="8966" y="13835"/>
                  <a:pt x="8026" y="12061"/>
                  <a:pt x="6537" y="115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69450" y="1754125"/>
            <a:ext cx="6005100" cy="13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09650" y="3213813"/>
            <a:ext cx="47247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-1580500">
            <a:off x="371683" y="186440"/>
            <a:ext cx="683094" cy="706128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770868">
            <a:off x="8201207" y="4136712"/>
            <a:ext cx="683090" cy="706122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2413472">
            <a:off x="3465738" y="1575549"/>
            <a:ext cx="6820488" cy="6647941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6080158">
            <a:off x="-524899" y="2333841"/>
            <a:ext cx="3115795" cy="5872386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471118" flipH="1">
            <a:off x="1668758" y="-538117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13100" y="2288088"/>
            <a:ext cx="41814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13100" y="3016513"/>
            <a:ext cx="41814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547088"/>
            <a:ext cx="35985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/>
        </p:nvSpPr>
        <p:spPr>
          <a:xfrm rot="-1464930">
            <a:off x="3211460" y="1309063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7437871">
            <a:off x="598176" y="359350"/>
            <a:ext cx="552342" cy="570978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906884">
            <a:off x="6931688" y="219057"/>
            <a:ext cx="502632" cy="519560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10471118" flipH="1">
            <a:off x="-990167" y="-694105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-827785" y="2756973"/>
            <a:ext cx="2685008" cy="5060661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343522" y="-2087581"/>
            <a:ext cx="2344673" cy="4419133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079483" y="3304362"/>
            <a:ext cx="1355468" cy="1624177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396125" y="2906050"/>
            <a:ext cx="2493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396125" y="2535250"/>
            <a:ext cx="2493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255000" y="2906050"/>
            <a:ext cx="2493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254975" y="2535250"/>
            <a:ext cx="2493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-1464930">
            <a:off x="4230572" y="3787263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rot="1903757">
            <a:off x="6415686" y="420396"/>
            <a:ext cx="487192" cy="503596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7755968">
            <a:off x="398972" y="1343620"/>
            <a:ext cx="487173" cy="503601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rot="7947711">
            <a:off x="8372417" y="2319957"/>
            <a:ext cx="487175" cy="50359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rot="6201344">
            <a:off x="1088892" y="-2241011"/>
            <a:ext cx="7392257" cy="7205245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 flipH="1">
            <a:off x="2" y="-186215"/>
            <a:ext cx="1351260" cy="2311059"/>
          </a:xfrm>
          <a:custGeom>
            <a:avLst/>
            <a:gdLst/>
            <a:ahLst/>
            <a:cxnLst/>
            <a:rect l="l" t="t" r="r" b="b"/>
            <a:pathLst>
              <a:path w="8967" h="15336" extrusionOk="0">
                <a:moveTo>
                  <a:pt x="6537" y="11573"/>
                </a:moveTo>
                <a:cubicBezTo>
                  <a:pt x="5490" y="11228"/>
                  <a:pt x="4382" y="11454"/>
                  <a:pt x="3311" y="11609"/>
                </a:cubicBezTo>
                <a:cubicBezTo>
                  <a:pt x="2918" y="11668"/>
                  <a:pt x="2501" y="11716"/>
                  <a:pt x="2120" y="11633"/>
                </a:cubicBezTo>
                <a:cubicBezTo>
                  <a:pt x="1727" y="11537"/>
                  <a:pt x="1358" y="11275"/>
                  <a:pt x="1251" y="10882"/>
                </a:cubicBezTo>
                <a:cubicBezTo>
                  <a:pt x="1132" y="10454"/>
                  <a:pt x="1370" y="10025"/>
                  <a:pt x="1644" y="9668"/>
                </a:cubicBezTo>
                <a:cubicBezTo>
                  <a:pt x="2263" y="8846"/>
                  <a:pt x="3132" y="8239"/>
                  <a:pt x="3811" y="7465"/>
                </a:cubicBezTo>
                <a:cubicBezTo>
                  <a:pt x="5371" y="5703"/>
                  <a:pt x="5894" y="2917"/>
                  <a:pt x="4632" y="929"/>
                </a:cubicBezTo>
                <a:cubicBezTo>
                  <a:pt x="4454" y="643"/>
                  <a:pt x="4228" y="381"/>
                  <a:pt x="3930" y="238"/>
                </a:cubicBezTo>
                <a:cubicBezTo>
                  <a:pt x="3406" y="0"/>
                  <a:pt x="2775" y="226"/>
                  <a:pt x="2323" y="595"/>
                </a:cubicBezTo>
                <a:cubicBezTo>
                  <a:pt x="1882" y="953"/>
                  <a:pt x="1537" y="1453"/>
                  <a:pt x="1108" y="1834"/>
                </a:cubicBezTo>
                <a:cubicBezTo>
                  <a:pt x="787" y="2108"/>
                  <a:pt x="406" y="2346"/>
                  <a:pt x="1" y="2381"/>
                </a:cubicBezTo>
                <a:lnTo>
                  <a:pt x="1" y="15335"/>
                </a:lnTo>
                <a:lnTo>
                  <a:pt x="8502" y="15335"/>
                </a:lnTo>
                <a:cubicBezTo>
                  <a:pt x="8966" y="13835"/>
                  <a:pt x="8026" y="12061"/>
                  <a:pt x="6537" y="115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10800000" flipH="1">
            <a:off x="6846170" y="1436613"/>
            <a:ext cx="2495405" cy="4549518"/>
          </a:xfrm>
          <a:custGeom>
            <a:avLst/>
            <a:gdLst/>
            <a:ahLst/>
            <a:cxnLst/>
            <a:rect l="l" t="t" r="r" b="b"/>
            <a:pathLst>
              <a:path w="17920" h="32671" extrusionOk="0">
                <a:moveTo>
                  <a:pt x="17920" y="30313"/>
                </a:moveTo>
                <a:cubicBezTo>
                  <a:pt x="17920" y="30313"/>
                  <a:pt x="12098" y="32671"/>
                  <a:pt x="10895" y="28051"/>
                </a:cubicBezTo>
                <a:cubicBezTo>
                  <a:pt x="9693" y="23443"/>
                  <a:pt x="12895" y="20467"/>
                  <a:pt x="14419" y="15645"/>
                </a:cubicBezTo>
                <a:cubicBezTo>
                  <a:pt x="16050" y="10549"/>
                  <a:pt x="12752" y="9692"/>
                  <a:pt x="8871" y="9370"/>
                </a:cubicBezTo>
                <a:cubicBezTo>
                  <a:pt x="4740" y="9049"/>
                  <a:pt x="1" y="5358"/>
                  <a:pt x="6299" y="0"/>
                </a:cubicBezTo>
                <a:lnTo>
                  <a:pt x="178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499550" y="1486950"/>
            <a:ext cx="6144900" cy="21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8"/>
          <p:cNvSpPr/>
          <p:nvPr/>
        </p:nvSpPr>
        <p:spPr>
          <a:xfrm rot="-1464930">
            <a:off x="2743235" y="4687013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8701214">
            <a:off x="-189987" y="2524940"/>
            <a:ext cx="683086" cy="706123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-1464930">
            <a:off x="8679485" y="363188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rot="5400000">
            <a:off x="1591975" y="3456051"/>
            <a:ext cx="1986410" cy="3743910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471118" flipH="1">
            <a:off x="7153808" y="93308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-10471020">
            <a:off x="-1292675" y="-677692"/>
            <a:ext cx="4011794" cy="1629704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142025" y="3657203"/>
            <a:ext cx="1078167" cy="1291945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820762" y="2039898"/>
            <a:ext cx="2558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904988" y="1668950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904988" y="3056541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1820762" y="3427363"/>
            <a:ext cx="2558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5"/>
          </p:nvPr>
        </p:nvSpPr>
        <p:spPr>
          <a:xfrm>
            <a:off x="1820762" y="3056565"/>
            <a:ext cx="2558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6"/>
          </p:nvPr>
        </p:nvSpPr>
        <p:spPr>
          <a:xfrm>
            <a:off x="1820762" y="1669100"/>
            <a:ext cx="2558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7"/>
          </p:nvPr>
        </p:nvSpPr>
        <p:spPr>
          <a:xfrm>
            <a:off x="5838749" y="2055760"/>
            <a:ext cx="2562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8" hasCustomPrompt="1"/>
          </p:nvPr>
        </p:nvSpPr>
        <p:spPr>
          <a:xfrm>
            <a:off x="4922900" y="1684813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4922900" y="3056554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5838749" y="3427375"/>
            <a:ext cx="2562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4"/>
          </p:nvPr>
        </p:nvSpPr>
        <p:spPr>
          <a:xfrm>
            <a:off x="5838749" y="3056577"/>
            <a:ext cx="2562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5"/>
          </p:nvPr>
        </p:nvSpPr>
        <p:spPr>
          <a:xfrm>
            <a:off x="5838749" y="1684963"/>
            <a:ext cx="2562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/>
          <p:nvPr/>
        </p:nvSpPr>
        <p:spPr>
          <a:xfrm rot="1770868">
            <a:off x="8331307" y="2388512"/>
            <a:ext cx="683090" cy="706122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1464930">
            <a:off x="-207840" y="2388513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/>
          <p:nvPr/>
        </p:nvSpPr>
        <p:spPr>
          <a:xfrm rot="10471118" flipH="1">
            <a:off x="6421958" y="-524455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"/>
          <p:cNvSpPr/>
          <p:nvPr/>
        </p:nvSpPr>
        <p:spPr>
          <a:xfrm rot="450914">
            <a:off x="-853983" y="4235268"/>
            <a:ext cx="4017913" cy="1632190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1"/>
          <p:cNvSpPr/>
          <p:nvPr/>
        </p:nvSpPr>
        <p:spPr>
          <a:xfrm rot="8100000">
            <a:off x="-2010617" y="-1914453"/>
            <a:ext cx="4000182" cy="3899191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"/>
          <p:cNvSpPr/>
          <p:nvPr/>
        </p:nvSpPr>
        <p:spPr>
          <a:xfrm rot="1571341">
            <a:off x="6480197" y="3813766"/>
            <a:ext cx="3267765" cy="3185260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88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ctrTitle"/>
          </p:nvPr>
        </p:nvSpPr>
        <p:spPr>
          <a:xfrm>
            <a:off x="1604935" y="1359040"/>
            <a:ext cx="6243636" cy="1417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MEETING WITH CUSTOMER</a:t>
            </a:r>
            <a:endParaRPr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1"/>
          </p:nvPr>
        </p:nvSpPr>
        <p:spPr>
          <a:xfrm>
            <a:off x="2209650" y="3213813"/>
            <a:ext cx="47247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01 : POSITIVE OWL</a:t>
            </a:r>
            <a:endParaRPr dirty="0"/>
          </a:p>
        </p:txBody>
      </p:sp>
      <p:grpSp>
        <p:nvGrpSpPr>
          <p:cNvPr id="326" name="Google Shape;326;p36"/>
          <p:cNvGrpSpPr/>
          <p:nvPr/>
        </p:nvGrpSpPr>
        <p:grpSpPr>
          <a:xfrm>
            <a:off x="5884729" y="4133164"/>
            <a:ext cx="849639" cy="685651"/>
            <a:chOff x="11091729" y="134464"/>
            <a:chExt cx="849639" cy="685651"/>
          </a:xfrm>
        </p:grpSpPr>
        <p:sp>
          <p:nvSpPr>
            <p:cNvPr id="327" name="Google Shape;327;p36"/>
            <p:cNvSpPr/>
            <p:nvPr/>
          </p:nvSpPr>
          <p:spPr>
            <a:xfrm rot="6034158">
              <a:off x="11262820" y="128520"/>
              <a:ext cx="567331" cy="69753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rot="6034158">
              <a:off x="11113288" y="585080"/>
              <a:ext cx="160613" cy="177279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36"/>
          <p:cNvSpPr/>
          <p:nvPr/>
        </p:nvSpPr>
        <p:spPr>
          <a:xfrm rot="-5602829">
            <a:off x="2206117" y="307074"/>
            <a:ext cx="481371" cy="591851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99ED2CD-5E46-E0AD-97A2-96D35FDCD7D2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4;p42">
            <a:extLst>
              <a:ext uri="{FF2B5EF4-FFF2-40B4-BE49-F238E27FC236}">
                <a16:creationId xmlns:a16="http://schemas.microsoft.com/office/drawing/2014/main" id="{2DB9D8A5-22C3-9CCB-8650-C0B52FFC1650}"/>
              </a:ext>
            </a:extLst>
          </p:cNvPr>
          <p:cNvSpPr txBox="1">
            <a:spLocks/>
          </p:cNvSpPr>
          <p:nvPr/>
        </p:nvSpPr>
        <p:spPr>
          <a:xfrm>
            <a:off x="-133408" y="426311"/>
            <a:ext cx="3288278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1.2. NHU CẦU LÀM GIA SƯ</a:t>
            </a:r>
          </a:p>
        </p:txBody>
      </p:sp>
      <p:sp>
        <p:nvSpPr>
          <p:cNvPr id="8" name="Google Shape;554;p42">
            <a:extLst>
              <a:ext uri="{FF2B5EF4-FFF2-40B4-BE49-F238E27FC236}">
                <a16:creationId xmlns:a16="http://schemas.microsoft.com/office/drawing/2014/main" id="{607F6F2D-F058-5F5F-154B-3A3F30264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5285" y="613822"/>
            <a:ext cx="381343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Mức độ mong muốn trở thành gia sư</a:t>
            </a:r>
            <a:endParaRPr sz="20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59B3393-0034-2214-C691-8501E5B5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00" y="1135479"/>
            <a:ext cx="7155800" cy="358171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1A16597-5D0A-FC3F-FB41-902FA87D37D8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947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>
            <a:spLocks noGrp="1"/>
          </p:cNvSpPr>
          <p:nvPr>
            <p:ph type="title"/>
          </p:nvPr>
        </p:nvSpPr>
        <p:spPr>
          <a:xfrm>
            <a:off x="1997659" y="2143125"/>
            <a:ext cx="6408420" cy="857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QUY TRÌNH NGHIỆP VỤ CỦA TRANG WEB</a:t>
            </a:r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 idx="2"/>
          </p:nvPr>
        </p:nvSpPr>
        <p:spPr>
          <a:xfrm>
            <a:off x="1997659" y="1199475"/>
            <a:ext cx="3926239" cy="857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98" name="Google Shape;498;p41"/>
          <p:cNvGrpSpPr/>
          <p:nvPr/>
        </p:nvGrpSpPr>
        <p:grpSpPr>
          <a:xfrm>
            <a:off x="7887914" y="430733"/>
            <a:ext cx="789145" cy="768741"/>
            <a:chOff x="13094914" y="-3567967"/>
            <a:chExt cx="789145" cy="768741"/>
          </a:xfrm>
        </p:grpSpPr>
        <p:sp>
          <p:nvSpPr>
            <p:cNvPr id="499" name="Google Shape;499;p41"/>
            <p:cNvSpPr/>
            <p:nvPr/>
          </p:nvSpPr>
          <p:spPr>
            <a:xfrm rot="-1776322">
              <a:off x="13212180" y="-3485952"/>
              <a:ext cx="491831" cy="604711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 rot="-1776322">
              <a:off x="13715946" y="-3136550"/>
              <a:ext cx="139239" cy="153687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41"/>
          <p:cNvSpPr/>
          <p:nvPr/>
        </p:nvSpPr>
        <p:spPr>
          <a:xfrm rot="-2700000">
            <a:off x="3830104" y="3974799"/>
            <a:ext cx="701745" cy="862802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 rot="2906884">
            <a:off x="2483638" y="3812257"/>
            <a:ext cx="502632" cy="519560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FE4B64B-101E-1D3E-9F32-9E8F15952722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8309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ình ảnh 11">
            <a:extLst>
              <a:ext uri="{FF2B5EF4-FFF2-40B4-BE49-F238E27FC236}">
                <a16:creationId xmlns:a16="http://schemas.microsoft.com/office/drawing/2014/main" id="{F08B82D8-F538-B6FA-FBFD-90A2AF995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40" y="0"/>
            <a:ext cx="4526279" cy="5143500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48A8780-E5CC-61BE-7170-D96EAD1F0248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3694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>
            <a:spLocks noGrp="1"/>
          </p:cNvSpPr>
          <p:nvPr>
            <p:ph type="title"/>
          </p:nvPr>
        </p:nvSpPr>
        <p:spPr>
          <a:xfrm>
            <a:off x="1981200" y="2477887"/>
            <a:ext cx="5722620" cy="857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DANH SÁCH CHỨC NĂNG ĐỀ XUẤT</a:t>
            </a:r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 idx="2"/>
          </p:nvPr>
        </p:nvSpPr>
        <p:spPr>
          <a:xfrm>
            <a:off x="2023661" y="1431849"/>
            <a:ext cx="3926239" cy="857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98" name="Google Shape;498;p41"/>
          <p:cNvGrpSpPr/>
          <p:nvPr/>
        </p:nvGrpSpPr>
        <p:grpSpPr>
          <a:xfrm>
            <a:off x="7887914" y="430733"/>
            <a:ext cx="789145" cy="768741"/>
            <a:chOff x="13094914" y="-3567967"/>
            <a:chExt cx="789145" cy="768741"/>
          </a:xfrm>
        </p:grpSpPr>
        <p:sp>
          <p:nvSpPr>
            <p:cNvPr id="499" name="Google Shape;499;p41"/>
            <p:cNvSpPr/>
            <p:nvPr/>
          </p:nvSpPr>
          <p:spPr>
            <a:xfrm rot="-1776322">
              <a:off x="13212180" y="-3485952"/>
              <a:ext cx="491831" cy="604711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 rot="-1776322">
              <a:off x="13715946" y="-3136550"/>
              <a:ext cx="139239" cy="153687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41"/>
          <p:cNvSpPr/>
          <p:nvPr/>
        </p:nvSpPr>
        <p:spPr>
          <a:xfrm rot="-2700000">
            <a:off x="3830104" y="3974799"/>
            <a:ext cx="701745" cy="862802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 rot="2906884">
            <a:off x="2483638" y="3812257"/>
            <a:ext cx="502632" cy="519560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4480880-B492-33C3-0299-31CCA19AE0CD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7976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4;p42">
            <a:extLst>
              <a:ext uri="{FF2B5EF4-FFF2-40B4-BE49-F238E27FC236}">
                <a16:creationId xmlns:a16="http://schemas.microsoft.com/office/drawing/2014/main" id="{607F6F2D-F058-5F5F-154B-3A3F30264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7380" y="1032922"/>
            <a:ext cx="5349239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năng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chức</a:t>
            </a:r>
            <a:r>
              <a:rPr lang="vi-VN" sz="2000" dirty="0"/>
              <a:t> năng </a:t>
            </a:r>
            <a:r>
              <a:rPr lang="vi-VN" sz="2000" dirty="0" err="1"/>
              <a:t>của</a:t>
            </a:r>
            <a:r>
              <a:rPr lang="vi-VN" sz="2000" dirty="0"/>
              <a:t> trang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tư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en-US" sz="2000" dirty="0" err="1"/>
              <a:t>Khách</a:t>
            </a:r>
            <a:endParaRPr sz="20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00FC6F8-B461-7A42-571A-23177FF2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072"/>
            <a:ext cx="9144000" cy="644478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FDC62DF0-12A6-81A3-EF69-75A4727A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4631"/>
            <a:ext cx="9144000" cy="196971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110412-57DA-2651-EE27-AAB4B2A629B1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8714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4;p42">
            <a:extLst>
              <a:ext uri="{FF2B5EF4-FFF2-40B4-BE49-F238E27FC236}">
                <a16:creationId xmlns:a16="http://schemas.microsoft.com/office/drawing/2014/main" id="{607F6F2D-F058-5F5F-154B-3A3F30264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0740" y="570737"/>
            <a:ext cx="5349239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năng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chức</a:t>
            </a:r>
            <a:r>
              <a:rPr lang="vi-VN" sz="2000" dirty="0"/>
              <a:t> năng </a:t>
            </a:r>
            <a:r>
              <a:rPr lang="vi-VN" sz="2000" dirty="0" err="1"/>
              <a:t>của</a:t>
            </a:r>
            <a:r>
              <a:rPr lang="vi-VN" sz="2000" dirty="0"/>
              <a:t> trang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tư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endParaRPr sz="200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183D7D1-6895-DBC5-660E-38DFC081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2380"/>
            <a:ext cx="9144000" cy="3336594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D0EFF2E-4120-106A-8FF7-235B89504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2892"/>
            <a:ext cx="9144000" cy="159488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8BD876E-ACCA-BE14-467A-63C744F75ADA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7463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4;p42">
            <a:extLst>
              <a:ext uri="{FF2B5EF4-FFF2-40B4-BE49-F238E27FC236}">
                <a16:creationId xmlns:a16="http://schemas.microsoft.com/office/drawing/2014/main" id="{607F6F2D-F058-5F5F-154B-3A3F30264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6920" y="898397"/>
            <a:ext cx="5349239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năng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chức</a:t>
            </a:r>
            <a:r>
              <a:rPr lang="vi-VN" sz="2000" dirty="0"/>
              <a:t> năng </a:t>
            </a:r>
            <a:r>
              <a:rPr lang="vi-VN" sz="2000" dirty="0" err="1"/>
              <a:t>của</a:t>
            </a:r>
            <a:r>
              <a:rPr lang="vi-VN" sz="2000" dirty="0"/>
              <a:t> trang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tư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sư</a:t>
            </a:r>
            <a:endParaRPr sz="20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4D973DB-9960-F52D-F4F5-97E9C767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6751"/>
            <a:ext cx="9144000" cy="215779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826DD5CC-5329-1783-415B-E5C19AC4E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7263"/>
            <a:ext cx="9144000" cy="159488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8EFBC58-ADC6-E739-FD4B-B6A69E9DD964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2689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4;p42">
            <a:extLst>
              <a:ext uri="{FF2B5EF4-FFF2-40B4-BE49-F238E27FC236}">
                <a16:creationId xmlns:a16="http://schemas.microsoft.com/office/drawing/2014/main" id="{607F6F2D-F058-5F5F-154B-3A3F30264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6920" y="898397"/>
            <a:ext cx="5349239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năng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chức</a:t>
            </a:r>
            <a:r>
              <a:rPr lang="vi-VN" sz="2000" dirty="0"/>
              <a:t> năng </a:t>
            </a:r>
            <a:r>
              <a:rPr lang="vi-VN" sz="2000" dirty="0" err="1"/>
              <a:t>của</a:t>
            </a:r>
            <a:r>
              <a:rPr lang="vi-VN" sz="2000" dirty="0"/>
              <a:t> trang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tư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en-US" sz="2000" dirty="0"/>
              <a:t>Admin</a:t>
            </a:r>
            <a:endParaRPr sz="20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26DD5CC-5329-1783-415B-E5C19AC4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8418"/>
            <a:ext cx="9144000" cy="159488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D945A4CC-2A8D-D7FE-B00B-54E29F02B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7906"/>
            <a:ext cx="9144000" cy="2919148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2363A86-EA8C-6F1C-5478-62E0983A9C4D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8245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7"/>
          <p:cNvSpPr txBox="1">
            <a:spLocks noGrp="1"/>
          </p:cNvSpPr>
          <p:nvPr>
            <p:ph type="title"/>
          </p:nvPr>
        </p:nvSpPr>
        <p:spPr>
          <a:xfrm>
            <a:off x="1499550" y="1486950"/>
            <a:ext cx="6144900" cy="21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Cảm ơn cô và các bạn đã theo dõi!</a:t>
            </a:r>
            <a:endParaRPr sz="4800" dirty="0"/>
          </a:p>
        </p:txBody>
      </p:sp>
      <p:grpSp>
        <p:nvGrpSpPr>
          <p:cNvPr id="677" name="Google Shape;677;p47"/>
          <p:cNvGrpSpPr/>
          <p:nvPr/>
        </p:nvGrpSpPr>
        <p:grpSpPr>
          <a:xfrm>
            <a:off x="7262818" y="215051"/>
            <a:ext cx="953850" cy="1002406"/>
            <a:chOff x="12469818" y="-3783649"/>
            <a:chExt cx="953850" cy="1002406"/>
          </a:xfrm>
        </p:grpSpPr>
        <p:sp>
          <p:nvSpPr>
            <p:cNvPr id="678" name="Google Shape;678;p47"/>
            <p:cNvSpPr/>
            <p:nvPr/>
          </p:nvSpPr>
          <p:spPr>
            <a:xfrm rot="-683056">
              <a:off x="12549502" y="-3721765"/>
              <a:ext cx="714602" cy="878638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 rot="-683056">
              <a:off x="13201314" y="-3074349"/>
              <a:ext cx="202306" cy="223305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7"/>
          <p:cNvGrpSpPr/>
          <p:nvPr/>
        </p:nvGrpSpPr>
        <p:grpSpPr>
          <a:xfrm>
            <a:off x="465250" y="3994886"/>
            <a:ext cx="953850" cy="934714"/>
            <a:chOff x="11840100" y="-3164014"/>
            <a:chExt cx="953850" cy="934714"/>
          </a:xfrm>
        </p:grpSpPr>
        <p:sp>
          <p:nvSpPr>
            <p:cNvPr id="681" name="Google Shape;681;p47"/>
            <p:cNvSpPr/>
            <p:nvPr/>
          </p:nvSpPr>
          <p:spPr>
            <a:xfrm rot="9119394">
              <a:off x="12054604" y="-3066154"/>
              <a:ext cx="601039" cy="738994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 rot="9119394">
              <a:off x="11874232" y="-2953055"/>
              <a:ext cx="170156" cy="187815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C67592D-ABFD-A826-90D1-16E92709B24E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/>
          <p:nvPr/>
        </p:nvSpPr>
        <p:spPr>
          <a:xfrm>
            <a:off x="2659391" y="3035692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4760462" y="1583144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742600" y="1583144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2"/>
          </p:nvPr>
        </p:nvSpPr>
        <p:spPr>
          <a:xfrm>
            <a:off x="904988" y="1668950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3"/>
          </p:nvPr>
        </p:nvSpPr>
        <p:spPr>
          <a:xfrm>
            <a:off x="2821779" y="3137389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92" name="Google Shape;392;p38"/>
          <p:cNvSpPr txBox="1">
            <a:spLocks noGrp="1"/>
          </p:cNvSpPr>
          <p:nvPr>
            <p:ph type="subTitle" idx="5"/>
          </p:nvPr>
        </p:nvSpPr>
        <p:spPr>
          <a:xfrm>
            <a:off x="3737452" y="3331515"/>
            <a:ext cx="2934413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DANH SÁCH CHỨC NĂNG ĐỀ XUẤT</a:t>
            </a:r>
            <a:endParaRPr sz="1600"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6"/>
          </p:nvPr>
        </p:nvSpPr>
        <p:spPr>
          <a:xfrm>
            <a:off x="1820661" y="1915602"/>
            <a:ext cx="2682759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SỐ LIỆU KẾT QUẢ KHẢO SÁT</a:t>
            </a:r>
            <a:endParaRPr sz="1600"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title" idx="8"/>
          </p:nvPr>
        </p:nvSpPr>
        <p:spPr>
          <a:xfrm>
            <a:off x="4922900" y="1684813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99" name="Google Shape;399;p38"/>
          <p:cNvSpPr txBox="1">
            <a:spLocks noGrp="1"/>
          </p:cNvSpPr>
          <p:nvPr>
            <p:ph type="subTitle" idx="15"/>
          </p:nvPr>
        </p:nvSpPr>
        <p:spPr>
          <a:xfrm>
            <a:off x="5838638" y="1876500"/>
            <a:ext cx="2939575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QUY TRÌNH NGHIỆP VỤ CỦA TRANG WEB</a:t>
            </a:r>
            <a:endParaRPr sz="1600" dirty="0"/>
          </a:p>
        </p:txBody>
      </p:sp>
      <p:grpSp>
        <p:nvGrpSpPr>
          <p:cNvPr id="400" name="Google Shape;400;p38"/>
          <p:cNvGrpSpPr/>
          <p:nvPr/>
        </p:nvGrpSpPr>
        <p:grpSpPr>
          <a:xfrm>
            <a:off x="5750926" y="4326546"/>
            <a:ext cx="753300" cy="607890"/>
            <a:chOff x="10957926" y="327846"/>
            <a:chExt cx="753300" cy="607890"/>
          </a:xfrm>
        </p:grpSpPr>
        <p:sp>
          <p:nvSpPr>
            <p:cNvPr id="401" name="Google Shape;401;p38"/>
            <p:cNvSpPr/>
            <p:nvPr/>
          </p:nvSpPr>
          <p:spPr>
            <a:xfrm rot="6034212">
              <a:off x="11109623" y="322567"/>
              <a:ext cx="502982" cy="61844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 rot="6034212">
              <a:off x="10977044" y="727364"/>
              <a:ext cx="142396" cy="157178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 rot="-9207401">
            <a:off x="1326127" y="528679"/>
            <a:ext cx="474849" cy="640646"/>
          </a:xfrm>
          <a:custGeom>
            <a:avLst/>
            <a:gdLst/>
            <a:ahLst/>
            <a:cxnLst/>
            <a:rect l="l" t="t" r="r" b="b"/>
            <a:pathLst>
              <a:path w="4740" h="6395" extrusionOk="0">
                <a:moveTo>
                  <a:pt x="2608" y="1989"/>
                </a:moveTo>
                <a:cubicBezTo>
                  <a:pt x="2394" y="2406"/>
                  <a:pt x="1906" y="2561"/>
                  <a:pt x="1489" y="2775"/>
                </a:cubicBezTo>
                <a:cubicBezTo>
                  <a:pt x="596" y="3275"/>
                  <a:pt x="1" y="4418"/>
                  <a:pt x="429" y="5335"/>
                </a:cubicBezTo>
                <a:cubicBezTo>
                  <a:pt x="727" y="5990"/>
                  <a:pt x="1489" y="6394"/>
                  <a:pt x="2215" y="6323"/>
                </a:cubicBezTo>
                <a:cubicBezTo>
                  <a:pt x="2942" y="6251"/>
                  <a:pt x="3584" y="5739"/>
                  <a:pt x="3894" y="5085"/>
                </a:cubicBezTo>
                <a:cubicBezTo>
                  <a:pt x="4204" y="4430"/>
                  <a:pt x="4204" y="3656"/>
                  <a:pt x="3954" y="2977"/>
                </a:cubicBezTo>
                <a:cubicBezTo>
                  <a:pt x="3787" y="2513"/>
                  <a:pt x="3525" y="1965"/>
                  <a:pt x="3846" y="1584"/>
                </a:cubicBezTo>
                <a:cubicBezTo>
                  <a:pt x="3954" y="1465"/>
                  <a:pt x="4120" y="1394"/>
                  <a:pt x="4239" y="1275"/>
                </a:cubicBezTo>
                <a:cubicBezTo>
                  <a:pt x="4739" y="727"/>
                  <a:pt x="3989" y="1"/>
                  <a:pt x="3406" y="191"/>
                </a:cubicBezTo>
                <a:cubicBezTo>
                  <a:pt x="2572" y="441"/>
                  <a:pt x="2906" y="1441"/>
                  <a:pt x="2608" y="1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958CD3E-3C48-120D-6931-9D35AE1D0899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>
            <a:spLocks noGrp="1"/>
          </p:cNvSpPr>
          <p:nvPr>
            <p:ph type="title"/>
          </p:nvPr>
        </p:nvSpPr>
        <p:spPr>
          <a:xfrm>
            <a:off x="1981200" y="2477887"/>
            <a:ext cx="4562227" cy="857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SỐ LIỆU KẾT QUẢ KHẢO SÁT</a:t>
            </a:r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 idx="2"/>
          </p:nvPr>
        </p:nvSpPr>
        <p:spPr>
          <a:xfrm>
            <a:off x="2023661" y="1431849"/>
            <a:ext cx="3926239" cy="857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98" name="Google Shape;498;p41"/>
          <p:cNvGrpSpPr/>
          <p:nvPr/>
        </p:nvGrpSpPr>
        <p:grpSpPr>
          <a:xfrm>
            <a:off x="7887914" y="430733"/>
            <a:ext cx="789145" cy="768741"/>
            <a:chOff x="13094914" y="-3567967"/>
            <a:chExt cx="789145" cy="768741"/>
          </a:xfrm>
        </p:grpSpPr>
        <p:sp>
          <p:nvSpPr>
            <p:cNvPr id="499" name="Google Shape;499;p41"/>
            <p:cNvSpPr/>
            <p:nvPr/>
          </p:nvSpPr>
          <p:spPr>
            <a:xfrm rot="-1776322">
              <a:off x="13212180" y="-3485952"/>
              <a:ext cx="491831" cy="604711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 rot="-1776322">
              <a:off x="13715946" y="-3136550"/>
              <a:ext cx="139239" cy="153687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41"/>
          <p:cNvSpPr/>
          <p:nvPr/>
        </p:nvSpPr>
        <p:spPr>
          <a:xfrm rot="-2700000">
            <a:off x="3830104" y="3974799"/>
            <a:ext cx="701745" cy="862802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 rot="2906884">
            <a:off x="2483638" y="3812257"/>
            <a:ext cx="502632" cy="519560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74DD15D-D9E4-F3FB-D384-4F48167BDFE5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1796729" y="768100"/>
            <a:ext cx="555054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NHU CẦU MONG MUỐN CỦA SINH VIÊN Ở VLUTUTORS</a:t>
            </a:r>
            <a:endParaRPr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C366F72D-E5D5-F717-C407-5319FFD52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80" y="1401986"/>
            <a:ext cx="6776439" cy="2514694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7BD61C8-A6BA-A0F7-A7FE-448C820DF02F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76581" y="2200950"/>
            <a:ext cx="2868301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Những môn học và khó khăn đang gặp phải của sinh viên</a:t>
            </a:r>
            <a:endParaRPr sz="2000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1D55ED3E-66F7-15A6-40B7-832FBCBB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82" y="426311"/>
            <a:ext cx="5723116" cy="4717189"/>
          </a:xfrm>
          <a:prstGeom prst="rect">
            <a:avLst/>
          </a:prstGeom>
        </p:spPr>
      </p:pic>
      <p:sp>
        <p:nvSpPr>
          <p:cNvPr id="9" name="Google Shape;554;p42">
            <a:extLst>
              <a:ext uri="{FF2B5EF4-FFF2-40B4-BE49-F238E27FC236}">
                <a16:creationId xmlns:a16="http://schemas.microsoft.com/office/drawing/2014/main" id="{5C1A349D-6EDA-AADE-C6EE-9F14135A8051}"/>
              </a:ext>
            </a:extLst>
          </p:cNvPr>
          <p:cNvSpPr txBox="1">
            <a:spLocks/>
          </p:cNvSpPr>
          <p:nvPr/>
        </p:nvSpPr>
        <p:spPr>
          <a:xfrm>
            <a:off x="-133408" y="426311"/>
            <a:ext cx="3288278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1.1. NHU CẦU TÌM GIA SƯ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47E8600-B257-A4B3-AEAB-075677BFD43A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1938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111119" y="2200950"/>
            <a:ext cx="2449201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Lý do chọn học gia sư và mức học phí mong muốn</a:t>
            </a:r>
            <a:endParaRPr sz="200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00108F0-17B6-6A98-9A91-A65E0748A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75"/>
          <a:stretch/>
        </p:blipFill>
        <p:spPr>
          <a:xfrm>
            <a:off x="2506405" y="533000"/>
            <a:ext cx="6637595" cy="210352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26994A6-DB22-ABFB-CB33-A68D37B74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131" y="2636520"/>
            <a:ext cx="5730737" cy="2088061"/>
          </a:xfrm>
          <a:prstGeom prst="rect">
            <a:avLst/>
          </a:prstGeom>
        </p:spPr>
      </p:pic>
      <p:sp>
        <p:nvSpPr>
          <p:cNvPr id="7" name="Google Shape;554;p42">
            <a:extLst>
              <a:ext uri="{FF2B5EF4-FFF2-40B4-BE49-F238E27FC236}">
                <a16:creationId xmlns:a16="http://schemas.microsoft.com/office/drawing/2014/main" id="{B57A2C36-CE71-027B-97CB-EA43ADC07B72}"/>
              </a:ext>
            </a:extLst>
          </p:cNvPr>
          <p:cNvSpPr txBox="1">
            <a:spLocks/>
          </p:cNvSpPr>
          <p:nvPr/>
        </p:nvSpPr>
        <p:spPr>
          <a:xfrm>
            <a:off x="-133408" y="426311"/>
            <a:ext cx="3288278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1.1. NHU CẦU TÌM GIA SƯ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D112554-0AFE-2612-4CAA-E9A198E6854D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7792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2493958" y="829350"/>
            <a:ext cx="4156081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Mức độ cần gia sư để hỗ trợ học tập</a:t>
            </a:r>
            <a:endParaRPr sz="20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5B78530-15BA-924C-6851-4BFA4F706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92" y="1538928"/>
            <a:ext cx="6866215" cy="3604572"/>
          </a:xfrm>
          <a:prstGeom prst="rect">
            <a:avLst/>
          </a:prstGeom>
        </p:spPr>
      </p:pic>
      <p:sp>
        <p:nvSpPr>
          <p:cNvPr id="5" name="Google Shape;554;p42">
            <a:extLst>
              <a:ext uri="{FF2B5EF4-FFF2-40B4-BE49-F238E27FC236}">
                <a16:creationId xmlns:a16="http://schemas.microsoft.com/office/drawing/2014/main" id="{2DB9D8A5-22C3-9CCB-8650-C0B52FFC1650}"/>
              </a:ext>
            </a:extLst>
          </p:cNvPr>
          <p:cNvSpPr txBox="1">
            <a:spLocks/>
          </p:cNvSpPr>
          <p:nvPr/>
        </p:nvSpPr>
        <p:spPr>
          <a:xfrm>
            <a:off x="-133408" y="426311"/>
            <a:ext cx="3288278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1.1. NHU CẦU TÌM GIA SƯ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07E55CE-F022-C4DE-3D84-A7522C390DE3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0010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4;p42">
            <a:extLst>
              <a:ext uri="{FF2B5EF4-FFF2-40B4-BE49-F238E27FC236}">
                <a16:creationId xmlns:a16="http://schemas.microsoft.com/office/drawing/2014/main" id="{2DB9D8A5-22C3-9CCB-8650-C0B52FFC1650}"/>
              </a:ext>
            </a:extLst>
          </p:cNvPr>
          <p:cNvSpPr txBox="1">
            <a:spLocks/>
          </p:cNvSpPr>
          <p:nvPr/>
        </p:nvSpPr>
        <p:spPr>
          <a:xfrm>
            <a:off x="-133408" y="426311"/>
            <a:ext cx="3288278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1.2. NHU CẦU LÀM GIA SƯ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9C57D89-5DF9-C63E-6013-8FC81764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84" y="426311"/>
            <a:ext cx="5723116" cy="4717189"/>
          </a:xfrm>
          <a:prstGeom prst="rect">
            <a:avLst/>
          </a:prstGeom>
        </p:spPr>
      </p:pic>
      <p:sp>
        <p:nvSpPr>
          <p:cNvPr id="8" name="Google Shape;554;p42">
            <a:extLst>
              <a:ext uri="{FF2B5EF4-FFF2-40B4-BE49-F238E27FC236}">
                <a16:creationId xmlns:a16="http://schemas.microsoft.com/office/drawing/2014/main" id="{607F6F2D-F058-5F5F-154B-3A3F30264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130" y="2200950"/>
            <a:ext cx="2449201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Môn học có thể gia sư và lý do chọn làm gia sư</a:t>
            </a:r>
            <a:endParaRPr sz="20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15605AA-5AEF-CE2D-ACD0-39ACF948496F}"/>
              </a:ext>
            </a:extLst>
          </p:cNvPr>
          <p:cNvSpPr txBox="1"/>
          <p:nvPr/>
        </p:nvSpPr>
        <p:spPr>
          <a:xfrm>
            <a:off x="8900346" y="4835723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215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4;p42">
            <a:extLst>
              <a:ext uri="{FF2B5EF4-FFF2-40B4-BE49-F238E27FC236}">
                <a16:creationId xmlns:a16="http://schemas.microsoft.com/office/drawing/2014/main" id="{2DB9D8A5-22C3-9CCB-8650-C0B52FFC1650}"/>
              </a:ext>
            </a:extLst>
          </p:cNvPr>
          <p:cNvSpPr txBox="1">
            <a:spLocks/>
          </p:cNvSpPr>
          <p:nvPr/>
        </p:nvSpPr>
        <p:spPr>
          <a:xfrm>
            <a:off x="-133408" y="426311"/>
            <a:ext cx="3288278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1.2. NHU CẦU LÀM GIA SƯ</a:t>
            </a:r>
          </a:p>
        </p:txBody>
      </p:sp>
      <p:sp>
        <p:nvSpPr>
          <p:cNvPr id="8" name="Google Shape;554;p42">
            <a:extLst>
              <a:ext uri="{FF2B5EF4-FFF2-40B4-BE49-F238E27FC236}">
                <a16:creationId xmlns:a16="http://schemas.microsoft.com/office/drawing/2014/main" id="{607F6F2D-F058-5F5F-154B-3A3F30264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130" y="2200950"/>
            <a:ext cx="2449201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Mức lương cho gia sư</a:t>
            </a:r>
            <a:endParaRPr sz="200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8AD0161-BC7A-9700-5C4B-3BF294C0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74" y="541020"/>
            <a:ext cx="6126726" cy="460248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C4F51C6-DE8A-AC10-3AC1-E0B50489ED58}"/>
              </a:ext>
            </a:extLst>
          </p:cNvPr>
          <p:cNvSpPr txBox="1"/>
          <p:nvPr/>
        </p:nvSpPr>
        <p:spPr>
          <a:xfrm>
            <a:off x="8526966" y="4826989"/>
            <a:ext cx="61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58138906"/>
      </p:ext>
    </p:extLst>
  </p:cSld>
  <p:clrMapOvr>
    <a:masterClrMapping/>
  </p:clrMapOvr>
</p:sld>
</file>

<file path=ppt/theme/theme1.xml><?xml version="1.0" encoding="utf-8"?>
<a:theme xmlns:a="http://schemas.openxmlformats.org/drawingml/2006/main" name="Vancouver Marathon by Slidesgo">
  <a:themeElements>
    <a:clrScheme name="Simple Light">
      <a:dk1>
        <a:srgbClr val="1C3F4C"/>
      </a:dk1>
      <a:lt1>
        <a:srgbClr val="CBE7EA"/>
      </a:lt1>
      <a:dk2>
        <a:srgbClr val="56C6AA"/>
      </a:dk2>
      <a:lt2>
        <a:srgbClr val="EE8381"/>
      </a:lt2>
      <a:accent1>
        <a:srgbClr val="FCD279"/>
      </a:accent1>
      <a:accent2>
        <a:srgbClr val="588E9E"/>
      </a:accent2>
      <a:accent3>
        <a:srgbClr val="1C3F4C"/>
      </a:accent3>
      <a:accent4>
        <a:srgbClr val="CBE7EA"/>
      </a:accent4>
      <a:accent5>
        <a:srgbClr val="56C6AA"/>
      </a:accent5>
      <a:accent6>
        <a:srgbClr val="EE8381"/>
      </a:accent6>
      <a:hlink>
        <a:srgbClr val="1C3F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252</Words>
  <Application>Microsoft Office PowerPoint</Application>
  <PresentationFormat>Trình chiếu Trên màn hình (16:9)</PresentationFormat>
  <Paragraphs>51</Paragraphs>
  <Slides>18</Slides>
  <Notes>18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4" baseType="lpstr">
      <vt:lpstr>Poppins Black</vt:lpstr>
      <vt:lpstr>Montserrat Black</vt:lpstr>
      <vt:lpstr>Arial</vt:lpstr>
      <vt:lpstr>Work Sans</vt:lpstr>
      <vt:lpstr>Montserrat ExtraBold</vt:lpstr>
      <vt:lpstr>Vancouver Marathon by Slidesgo</vt:lpstr>
      <vt:lpstr>MEETING WITH CUSTOMER</vt:lpstr>
      <vt:lpstr>NỘI DUNG</vt:lpstr>
      <vt:lpstr>SỐ LIỆU KẾT QUẢ KHẢO SÁT</vt:lpstr>
      <vt:lpstr>NHU CẦU MONG MUỐN CỦA SINH VIÊN Ở VLUTUTORS</vt:lpstr>
      <vt:lpstr>Những môn học và khó khăn đang gặp phải của sinh viên</vt:lpstr>
      <vt:lpstr>Lý do chọn học gia sư và mức học phí mong muốn</vt:lpstr>
      <vt:lpstr>Mức độ cần gia sư để hỗ trợ học tập</vt:lpstr>
      <vt:lpstr>Môn học có thể gia sư và lý do chọn làm gia sư</vt:lpstr>
      <vt:lpstr>Mức lương cho gia sư</vt:lpstr>
      <vt:lpstr>Mức độ mong muốn trở thành gia sư</vt:lpstr>
      <vt:lpstr>QUY TRÌNH NGHIỆP VỤ CỦA TRANG WEB</vt:lpstr>
      <vt:lpstr>Bản trình bày PowerPoint</vt:lpstr>
      <vt:lpstr>DANH SÁCH CHỨC NĂNG ĐỀ XUẤT</vt:lpstr>
      <vt:lpstr>Các tính năng và chức năng của trang web với tư cách là Khách</vt:lpstr>
      <vt:lpstr>Các tính năng và chức năng của trang web với tư cách là Người học</vt:lpstr>
      <vt:lpstr>Các tính năng và chức năng của trang web với tư cách là Người gia sư</vt:lpstr>
      <vt:lpstr>Các tính năng và chức năng của trang web với tư cách là Admin</vt:lpstr>
      <vt:lpstr>Cảm ơn cô và các bạn đã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WITH MENTOR</dc:title>
  <cp:lastModifiedBy>Nguyen Thanh An</cp:lastModifiedBy>
  <cp:revision>56</cp:revision>
  <dcterms:modified xsi:type="dcterms:W3CDTF">2022-11-05T02:33:12Z</dcterms:modified>
</cp:coreProperties>
</file>