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8" r:id="rId1"/>
  </p:sldMasterIdLst>
  <p:notesMasterIdLst>
    <p:notesMasterId r:id="rId4"/>
  </p:notesMasterIdLst>
  <p:sldIdLst>
    <p:sldId id="297" r:id="rId2"/>
    <p:sldId id="2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1851"/>
  </p:normalViewPr>
  <p:slideViewPr>
    <p:cSldViewPr snapToGrid="0" snapToObjects="1">
      <p:cViewPr varScale="1">
        <p:scale>
          <a:sx n="107" d="100"/>
          <a:sy n="107" d="100"/>
        </p:scale>
        <p:origin x="3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44B1D4-63DB-514D-99AA-086E2EBFDF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44B1D4-63DB-514D-99AA-086E2EBFDF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765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8609353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318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44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951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8919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55601" y="990600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03200"/>
            <a:ext cx="9398000" cy="78740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7362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0121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0798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01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23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05841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2255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377222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5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8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2" r:id="rId8"/>
    <p:sldLayoutId id="2147483724" r:id="rId9"/>
    <p:sldLayoutId id="2147483725" r:id="rId10"/>
    <p:sldLayoutId id="2147483726" r:id="rId11"/>
    <p:sldLayoutId id="2147483727" r:id="rId12"/>
    <p:sldLayoutId id="2147483730" r:id="rId13"/>
    <p:sldLayoutId id="2147483734" r:id="rId14"/>
    <p:sldLayoutId id="2147483735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313" dirty="0">
                <a:solidFill>
                  <a:schemeClr val="tx1"/>
                </a:solidFill>
              </a:rPr>
              <a:t>Model-View-</a:t>
            </a:r>
            <a:r>
              <a:rPr lang="en-US" sz="4313" dirty="0" err="1">
                <a:solidFill>
                  <a:schemeClr val="tx1"/>
                </a:solidFill>
              </a:rPr>
              <a:t>ViewModel</a:t>
            </a:r>
            <a:endParaRPr lang="en-US" sz="4313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01728" y="2629810"/>
            <a:ext cx="3037016" cy="1213536"/>
          </a:xfrm>
          <a:prstGeom prst="rect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3" tIns="60957" rIns="121913" bIns="60957"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  <a:latin typeface="Helvetica"/>
                <a:cs typeface="Helvetica"/>
              </a:rPr>
              <a:t>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257" y="2629813"/>
            <a:ext cx="3037016" cy="1213536"/>
          </a:xfrm>
          <a:prstGeom prst="rect">
            <a:avLst/>
          </a:prstGeom>
          <a:solidFill>
            <a:srgbClr val="77D06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913" tIns="60957" rIns="121913" bIns="60957"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  <a:latin typeface="Helvetica"/>
                <a:cs typeface="Helvetica"/>
              </a:rPr>
              <a:t>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7493" y="2629811"/>
            <a:ext cx="3037016" cy="1213536"/>
          </a:xfrm>
          <a:prstGeom prst="rect">
            <a:avLst/>
          </a:prstGeom>
          <a:solidFill>
            <a:srgbClr val="B455B6"/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121913" tIns="60957" rIns="121913" bIns="60957"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  <a:latin typeface="Helvetica"/>
                <a:cs typeface="Helvetica"/>
              </a:rPr>
              <a:t>ViewModel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90273" y="3478187"/>
            <a:ext cx="11872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945" y="4090799"/>
            <a:ext cx="3143327" cy="943715"/>
          </a:xfrm>
          <a:prstGeom prst="rect">
            <a:avLst/>
          </a:prstGeom>
          <a:noFill/>
        </p:spPr>
        <p:txBody>
          <a:bodyPr wrap="square" lIns="121913" tIns="60957" rIns="121913" bIns="60957" rtlCol="0">
            <a:spAutoFit/>
          </a:bodyPr>
          <a:lstStyle/>
          <a:p>
            <a:r>
              <a:rPr lang="en-US" sz="2647" dirty="0">
                <a:latin typeface="Helvetica Light"/>
                <a:cs typeface="Helvetica Light"/>
              </a:rPr>
              <a:t>How to display information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4337" y="4090799"/>
            <a:ext cx="3377632" cy="943715"/>
          </a:xfrm>
          <a:prstGeom prst="rect">
            <a:avLst/>
          </a:prstGeom>
          <a:noFill/>
        </p:spPr>
        <p:txBody>
          <a:bodyPr wrap="square" lIns="121913" tIns="60957" rIns="121913" bIns="60957" rtlCol="0">
            <a:spAutoFit/>
          </a:bodyPr>
          <a:lstStyle/>
          <a:p>
            <a:r>
              <a:rPr lang="en-US" sz="2647" dirty="0">
                <a:latin typeface="Helvetica Light"/>
                <a:cs typeface="Helvetica Light"/>
              </a:rPr>
              <a:t>What to display</a:t>
            </a:r>
          </a:p>
          <a:p>
            <a:r>
              <a:rPr lang="en-US" sz="2647" dirty="0">
                <a:latin typeface="Helvetica Light"/>
                <a:cs typeface="Helvetica Light"/>
              </a:rPr>
              <a:t>Flow of interaction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01730" y="4090801"/>
            <a:ext cx="3143327" cy="1354025"/>
          </a:xfrm>
          <a:prstGeom prst="rect">
            <a:avLst/>
          </a:prstGeom>
          <a:noFill/>
        </p:spPr>
        <p:txBody>
          <a:bodyPr wrap="square" lIns="121913" tIns="60957" rIns="121913" bIns="60957" rtlCol="0">
            <a:spAutoFit/>
          </a:bodyPr>
          <a:lstStyle/>
          <a:p>
            <a:r>
              <a:rPr lang="en-US" sz="2647" dirty="0">
                <a:latin typeface="Helvetica Light"/>
                <a:cs typeface="Helvetica Light"/>
              </a:rPr>
              <a:t>Business Logic</a:t>
            </a:r>
          </a:p>
          <a:p>
            <a:r>
              <a:rPr lang="en-US" sz="2647" dirty="0">
                <a:latin typeface="Helvetica Light"/>
                <a:cs typeface="Helvetica Light"/>
              </a:rPr>
              <a:t>Data objects</a:t>
            </a:r>
          </a:p>
          <a:p>
            <a:endParaRPr lang="en-US" sz="2647" dirty="0">
              <a:latin typeface="Helvetica Light"/>
              <a:cs typeface="Helvetica Light"/>
            </a:endParaRPr>
          </a:p>
        </p:txBody>
      </p:sp>
      <p:cxnSp>
        <p:nvCxnSpPr>
          <p:cNvPr id="8" name="Straight Arrow Connector 7"/>
          <p:cNvCxnSpPr>
            <a:stCxn id="5" idx="3"/>
            <a:endCxn id="3" idx="1"/>
          </p:cNvCxnSpPr>
          <p:nvPr/>
        </p:nvCxnSpPr>
        <p:spPr>
          <a:xfrm flipV="1">
            <a:off x="7614510" y="3236580"/>
            <a:ext cx="118722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90270" y="2958334"/>
            <a:ext cx="11872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7200" y="3515321"/>
            <a:ext cx="1130294" cy="451342"/>
          </a:xfrm>
          <a:prstGeom prst="rect">
            <a:avLst/>
          </a:prstGeom>
          <a:noFill/>
        </p:spPr>
        <p:txBody>
          <a:bodyPr wrap="square" lIns="121913" tIns="60957" rIns="121913" bIns="60957" rtlCol="0">
            <a:spAutoFit/>
          </a:bodyPr>
          <a:lstStyle/>
          <a:p>
            <a:r>
              <a:rPr lang="en-US" sz="2157" dirty="0">
                <a:latin typeface="Helvetica Light"/>
                <a:cs typeface="Helvetica Light"/>
              </a:rPr>
              <a:t>Events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8957" y="2465961"/>
            <a:ext cx="834768" cy="451342"/>
          </a:xfrm>
          <a:prstGeom prst="rect">
            <a:avLst/>
          </a:prstGeom>
          <a:noFill/>
        </p:spPr>
        <p:txBody>
          <a:bodyPr wrap="square" lIns="121913" tIns="60957" rIns="121913" bIns="60957" rtlCol="0">
            <a:spAutoFit/>
          </a:bodyPr>
          <a:lstStyle/>
          <a:p>
            <a:r>
              <a:rPr lang="en-US" sz="2157" dirty="0">
                <a:latin typeface="Helvetica Light"/>
                <a:cs typeface="Helvetica Light"/>
              </a:rPr>
              <a:t>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63193" y="2744204"/>
            <a:ext cx="834768" cy="451342"/>
          </a:xfrm>
          <a:prstGeom prst="rect">
            <a:avLst/>
          </a:prstGeom>
          <a:noFill/>
        </p:spPr>
        <p:txBody>
          <a:bodyPr wrap="square" lIns="121913" tIns="60957" rIns="121913" bIns="60957" rtlCol="0">
            <a:spAutoFit/>
          </a:bodyPr>
          <a:lstStyle/>
          <a:p>
            <a:r>
              <a:rPr lang="en-US" sz="2157" dirty="0">
                <a:latin typeface="Helvetica Light"/>
                <a:cs typeface="Helvetica Ligh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83326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5" grpId="0"/>
      <p:bldP spid="19" grpId="0"/>
      <p:bldP spid="11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313" dirty="0">
                <a:solidFill>
                  <a:schemeClr val="tx1"/>
                </a:solidFill>
              </a:rPr>
              <a:t>Model-View-</a:t>
            </a:r>
            <a:r>
              <a:rPr lang="en-US" sz="4313" dirty="0" err="1">
                <a:solidFill>
                  <a:schemeClr val="tx1"/>
                </a:solidFill>
              </a:rPr>
              <a:t>ViewModel</a:t>
            </a:r>
            <a:endParaRPr lang="en-US" sz="4313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72356" y="3251589"/>
            <a:ext cx="2572700" cy="1028003"/>
          </a:xfrm>
          <a:prstGeom prst="rect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3" tIns="60957" rIns="121913" bIns="60957" rtlCol="0" anchor="ctr"/>
          <a:lstStyle/>
          <a:p>
            <a:pPr algn="ctr"/>
            <a:r>
              <a:rPr lang="en-US" sz="2647" dirty="0">
                <a:solidFill>
                  <a:schemeClr val="tx1"/>
                </a:solidFill>
                <a:latin typeface="Helvetica"/>
                <a:cs typeface="Helvetica"/>
              </a:rPr>
              <a:t>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190" y="3282098"/>
            <a:ext cx="2585419" cy="1020391"/>
          </a:xfrm>
          <a:prstGeom prst="rect">
            <a:avLst/>
          </a:prstGeom>
          <a:solidFill>
            <a:srgbClr val="77D06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913" tIns="60957" rIns="121913" bIns="60957" rtlCol="0" anchor="ctr"/>
          <a:lstStyle/>
          <a:p>
            <a:pPr algn="ctr"/>
            <a:r>
              <a:rPr lang="en-US" sz="2647" dirty="0">
                <a:solidFill>
                  <a:schemeClr val="tx1"/>
                </a:solidFill>
                <a:latin typeface="Helvetica"/>
                <a:cs typeface="Helvetica"/>
              </a:rPr>
              <a:t>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9808" y="3242625"/>
            <a:ext cx="2591922" cy="1028003"/>
          </a:xfrm>
          <a:prstGeom prst="rect">
            <a:avLst/>
          </a:prstGeom>
          <a:solidFill>
            <a:srgbClr val="B455B6"/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121913" tIns="60957" rIns="121913" bIns="60957" rtlCol="0" anchor="ctr"/>
          <a:lstStyle/>
          <a:p>
            <a:pPr algn="ctr"/>
            <a:r>
              <a:rPr lang="en-US" sz="2647" dirty="0">
                <a:solidFill>
                  <a:schemeClr val="tx1"/>
                </a:solidFill>
                <a:latin typeface="Helvetica"/>
                <a:cs typeface="Helvetica"/>
              </a:rPr>
              <a:t>ViewModel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24609" y="4034674"/>
            <a:ext cx="3185199" cy="4237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3" idx="1"/>
          </p:cNvCxnSpPr>
          <p:nvPr/>
        </p:nvCxnSpPr>
        <p:spPr>
          <a:xfrm>
            <a:off x="8801729" y="3756627"/>
            <a:ext cx="570627" cy="8964"/>
          </a:xfrm>
          <a:prstGeom prst="straightConnector1">
            <a:avLst/>
          </a:prstGeom>
          <a:ln>
            <a:solidFill>
              <a:srgbClr val="FFFFFF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24609" y="3487344"/>
            <a:ext cx="3185199" cy="0"/>
          </a:xfrm>
          <a:prstGeom prst="straightConnector1">
            <a:avLst/>
          </a:prstGeom>
          <a:ln>
            <a:solidFill>
              <a:srgbClr val="FFFFFF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81191" y="1543490"/>
            <a:ext cx="4031048" cy="4492907"/>
          </a:xfrm>
          <a:prstGeom prst="rect">
            <a:avLst/>
          </a:prstGeom>
          <a:noFill/>
          <a:ln w="111125">
            <a:solidFill>
              <a:srgbClr val="B4BCB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3" tIns="60957" rIns="121913" bIns="60957" rtlCol="0" anchor="ctr"/>
          <a:lstStyle/>
          <a:p>
            <a:pPr algn="ctr"/>
            <a:endParaRPr lang="en-US" sz="1765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0802" y="4904667"/>
            <a:ext cx="3185199" cy="937815"/>
          </a:xfrm>
          <a:prstGeom prst="rect">
            <a:avLst/>
          </a:prstGeom>
          <a:noFill/>
        </p:spPr>
        <p:txBody>
          <a:bodyPr wrap="square" lIns="121913" tIns="60957" rIns="121913" bIns="60957" rtlCol="0">
            <a:spAutoFit/>
          </a:bodyPr>
          <a:lstStyle/>
          <a:p>
            <a:pPr algn="ctr"/>
            <a:r>
              <a:rPr lang="en-US" sz="2647" dirty="0">
                <a:latin typeface="Helvetica"/>
                <a:cs typeface="Helvetica"/>
              </a:rPr>
              <a:t>.NET MAUI</a:t>
            </a:r>
          </a:p>
          <a:p>
            <a:pPr algn="ctr"/>
            <a:r>
              <a:rPr lang="en-US" sz="2647" dirty="0">
                <a:latin typeface="Helvetica"/>
                <a:cs typeface="Helvetica"/>
              </a:rPr>
              <a:t>Data Binding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2346" y="4034674"/>
            <a:ext cx="1130294" cy="451342"/>
          </a:xfrm>
          <a:prstGeom prst="rect">
            <a:avLst/>
          </a:prstGeom>
          <a:noFill/>
        </p:spPr>
        <p:txBody>
          <a:bodyPr wrap="square" lIns="121913" tIns="60957" rIns="121913" bIns="60957" rtlCol="0">
            <a:spAutoFit/>
          </a:bodyPr>
          <a:lstStyle/>
          <a:p>
            <a:r>
              <a:rPr lang="en-US" sz="2157" dirty="0">
                <a:latin typeface="Helvetica Light"/>
                <a:cs typeface="Helvetica Light"/>
              </a:rPr>
              <a:t>Events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4103" y="2985314"/>
            <a:ext cx="834768" cy="451342"/>
          </a:xfrm>
          <a:prstGeom prst="rect">
            <a:avLst/>
          </a:prstGeom>
          <a:noFill/>
        </p:spPr>
        <p:txBody>
          <a:bodyPr wrap="square" lIns="121913" tIns="60957" rIns="121913" bIns="60957" rtlCol="0">
            <a:spAutoFit/>
          </a:bodyPr>
          <a:lstStyle/>
          <a:p>
            <a:r>
              <a:rPr lang="en-US" sz="2157" dirty="0">
                <a:latin typeface="Helvetica Light"/>
                <a:cs typeface="Helvetica Ligh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2046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2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Avenir LT Pro 45 Book</vt:lpstr>
      <vt:lpstr>Calibri</vt:lpstr>
      <vt:lpstr>Consolas</vt:lpstr>
      <vt:lpstr>Helvetica</vt:lpstr>
      <vt:lpstr>Helvetica Light</vt:lpstr>
      <vt:lpstr>Segoe UI</vt:lpstr>
      <vt:lpstr>Segoe UI Light</vt:lpstr>
      <vt:lpstr>Wingdings</vt:lpstr>
      <vt:lpstr>2_5-30629_Build_Template_WHITE</vt:lpstr>
      <vt:lpstr>Model-View-ViewModel</vt:lpstr>
      <vt:lpstr>Model-View-ViewModel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2023-11-07T22:07:14Z</dcterms:created>
  <dcterms:modified xsi:type="dcterms:W3CDTF">2023-11-07T22:07:19Z</dcterms:modified>
</cp:coreProperties>
</file>