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1"/>
  </p:sldMasterIdLst>
  <p:notesMasterIdLst>
    <p:notesMasterId r:id="rId6"/>
  </p:notesMasterIdLst>
  <p:sldIdLst>
    <p:sldId id="292" r:id="rId2"/>
    <p:sldId id="293" r:id="rId3"/>
    <p:sldId id="30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84D2"/>
    <a:srgbClr val="471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64D8BB-42FA-4ABD-B2E3-9468C03A0F8B}" v="29" dt="2022-05-09T22:38:45.8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03"/>
    <p:restoredTop sz="91851"/>
  </p:normalViewPr>
  <p:slideViewPr>
    <p:cSldViewPr snapToGrid="0" snapToObjects="1">
      <p:cViewPr varScale="1">
        <p:scale>
          <a:sx n="107" d="100"/>
          <a:sy n="107" d="100"/>
        </p:scale>
        <p:origin x="32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4C884-B1D7-A043-A4AA-521744755A4B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97B6B-FF96-F443-AED4-FFB28983C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60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Build 2017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11/7/2023 2:05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2131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6005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089292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53776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746984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69239" y="2262478"/>
            <a:ext cx="1532465" cy="316989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651737" y="2256322"/>
            <a:ext cx="3169353" cy="31822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095785" y="2257102"/>
            <a:ext cx="3826977" cy="318064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076404" y="2256137"/>
            <a:ext cx="2300636" cy="318257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1116519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57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470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Id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21" y="1187621"/>
            <a:ext cx="11655840" cy="899665"/>
          </a:xfrm>
        </p:spPr>
        <p:txBody>
          <a:bodyPr/>
          <a:lstStyle>
            <a:lvl1pPr>
              <a:defRPr sz="7058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222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8657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5109">
                      <a:schemeClr val="tx2"/>
                    </a:gs>
                    <a:gs pos="25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8657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1404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1745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1280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40950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3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325827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5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5970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336145" indent="-336145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322634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wrap="square" lIns="182880" tIns="146304" rIns="182880" bIns="146304" anchor="ctr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None/>
              <a:defRPr lang="en-US" sz="3529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74779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None/>
              <a:defRPr lang="en-US" sz="3529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69242" y="291070"/>
            <a:ext cx="11653522" cy="896552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71426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529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9239" y="1505896"/>
            <a:ext cx="3854627" cy="38462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2284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9" r:id="rId17"/>
    <p:sldLayoutId id="2147483731" r:id="rId18"/>
    <p:sldLayoutId id="2147483756" r:id="rId19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 bwMode="auto">
          <a:xfrm>
            <a:off x="3218548" y="2651537"/>
            <a:ext cx="5754904" cy="2689005"/>
          </a:xfrm>
          <a:prstGeom prst="rect">
            <a:avLst/>
          </a:prstGeom>
          <a:solidFill>
            <a:srgbClr val="72ACB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b" anchorCtr="0"/>
          <a:lstStyle/>
          <a:p>
            <a:pPr algn="ctr" defTabSz="914038"/>
            <a:r>
              <a:rPr lang="en-US" sz="784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3218548" y="2183502"/>
            <a:ext cx="1902045" cy="445700"/>
          </a:xfrm>
          <a:prstGeom prst="rect">
            <a:avLst/>
          </a:prstGeom>
          <a:solidFill>
            <a:srgbClr val="9570D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b" anchorCtr="0"/>
          <a:lstStyle/>
          <a:p>
            <a:pPr algn="ctr" defTabSz="914038"/>
            <a:r>
              <a:rPr lang="en-US" sz="784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5144978" y="2183502"/>
            <a:ext cx="1902045" cy="445700"/>
          </a:xfrm>
          <a:prstGeom prst="rect">
            <a:avLst/>
          </a:prstGeom>
          <a:solidFill>
            <a:srgbClr val="66B11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b" anchorCtr="0"/>
          <a:lstStyle/>
          <a:p>
            <a:pPr algn="ctr" defTabSz="914038"/>
            <a:r>
              <a:rPr lang="en-US" sz="784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7071407" y="2183502"/>
            <a:ext cx="1902045" cy="445700"/>
          </a:xfrm>
          <a:prstGeom prst="rect">
            <a:avLst/>
          </a:prstGeom>
          <a:solidFill>
            <a:srgbClr val="00BBF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b" anchorCtr="0"/>
          <a:lstStyle/>
          <a:p>
            <a:pPr algn="ctr" defTabSz="914038"/>
            <a:r>
              <a:rPr lang="en-US" sz="784" dirty="0">
                <a:solidFill>
                  <a:srgbClr val="00BBF1"/>
                </a:solidFill>
                <a:ea typeface="Segoe UI" pitchFamily="34" charset="0"/>
                <a:cs typeface="Segoe UI" pitchFamily="34" charset="0"/>
              </a:rPr>
              <a:t> 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777556" y="1234828"/>
            <a:ext cx="784029" cy="784027"/>
            <a:chOff x="2208612" y="2654300"/>
            <a:chExt cx="1028700" cy="1028700"/>
          </a:xfrm>
        </p:grpSpPr>
        <p:sp>
          <p:nvSpPr>
            <p:cNvPr id="47" name="Oval 46"/>
            <p:cNvSpPr/>
            <p:nvPr/>
          </p:nvSpPr>
          <p:spPr bwMode="auto">
            <a:xfrm>
              <a:off x="2208612" y="2654300"/>
              <a:ext cx="1028700" cy="1028700"/>
            </a:xfrm>
            <a:prstGeom prst="ellipse">
              <a:avLst/>
            </a:prstGeom>
            <a:solidFill>
              <a:srgbClr val="9570D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42" tIns="89642" rIns="33620" bIns="33620" rtlCol="0" anchor="b" anchorCtr="0"/>
            <a:lstStyle/>
            <a:p>
              <a:pPr algn="ctr" defTabSz="914038"/>
              <a:endParaRPr lang="en-US" sz="784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8" name="Picture 47" descr="Apple_logo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0314" y="2866641"/>
              <a:ext cx="468070" cy="523137"/>
            </a:xfrm>
            <a:prstGeom prst="rect">
              <a:avLst/>
            </a:prstGeom>
          </p:spPr>
        </p:pic>
      </p:grpSp>
      <p:grpSp>
        <p:nvGrpSpPr>
          <p:cNvPr id="49" name="Group 48"/>
          <p:cNvGrpSpPr/>
          <p:nvPr/>
        </p:nvGrpSpPr>
        <p:grpSpPr>
          <a:xfrm>
            <a:off x="5703986" y="1231891"/>
            <a:ext cx="784029" cy="784027"/>
            <a:chOff x="3810000" y="3073400"/>
            <a:chExt cx="1028700" cy="1028700"/>
          </a:xfrm>
        </p:grpSpPr>
        <p:sp>
          <p:nvSpPr>
            <p:cNvPr id="50" name="Oval 49"/>
            <p:cNvSpPr/>
            <p:nvPr/>
          </p:nvSpPr>
          <p:spPr bwMode="auto">
            <a:xfrm>
              <a:off x="3810000" y="3073400"/>
              <a:ext cx="1028700" cy="1028700"/>
            </a:xfrm>
            <a:prstGeom prst="ellipse">
              <a:avLst/>
            </a:prstGeom>
            <a:solidFill>
              <a:srgbClr val="66B11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42" tIns="89642" rIns="33620" bIns="33620" rtlCol="0" anchor="b" anchorCtr="0"/>
            <a:lstStyle/>
            <a:p>
              <a:pPr algn="ctr" defTabSz="914038"/>
              <a:endParaRPr lang="en-US" sz="784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1" name="Picture 50" descr="Android_logo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7337" y="3331368"/>
              <a:ext cx="434974" cy="500220"/>
            </a:xfrm>
            <a:prstGeom prst="rect">
              <a:avLst/>
            </a:prstGeom>
          </p:spPr>
        </p:pic>
      </p:grpSp>
      <p:grpSp>
        <p:nvGrpSpPr>
          <p:cNvPr id="52" name="Group 51"/>
          <p:cNvGrpSpPr/>
          <p:nvPr/>
        </p:nvGrpSpPr>
        <p:grpSpPr>
          <a:xfrm>
            <a:off x="7630415" y="1231891"/>
            <a:ext cx="784029" cy="784027"/>
            <a:chOff x="6083300" y="3073400"/>
            <a:chExt cx="1028700" cy="1028700"/>
          </a:xfrm>
        </p:grpSpPr>
        <p:sp>
          <p:nvSpPr>
            <p:cNvPr id="53" name="Oval 52"/>
            <p:cNvSpPr/>
            <p:nvPr/>
          </p:nvSpPr>
          <p:spPr bwMode="auto">
            <a:xfrm>
              <a:off x="6083300" y="3073400"/>
              <a:ext cx="1028700" cy="1028700"/>
            </a:xfrm>
            <a:prstGeom prst="ellipse">
              <a:avLst/>
            </a:prstGeom>
            <a:solidFill>
              <a:srgbClr val="00BBF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42" tIns="89642" rIns="33620" bIns="33620" rtlCol="0" anchor="b" anchorCtr="0"/>
            <a:lstStyle/>
            <a:p>
              <a:pPr algn="ctr" defTabSz="914038"/>
              <a:endParaRPr lang="en-US" sz="784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4" name="Picture 53" descr="Windows_logo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5885" y="3365500"/>
              <a:ext cx="466044" cy="434974"/>
            </a:xfrm>
            <a:prstGeom prst="rect">
              <a:avLst/>
            </a:prstGeom>
          </p:spPr>
        </p:pic>
      </p:grpSp>
      <p:sp>
        <p:nvSpPr>
          <p:cNvPr id="5" name="Up Arrow 4"/>
          <p:cNvSpPr/>
          <p:nvPr/>
        </p:nvSpPr>
        <p:spPr bwMode="auto">
          <a:xfrm>
            <a:off x="3800359" y="2846814"/>
            <a:ext cx="738422" cy="670368"/>
          </a:xfrm>
          <a:prstGeom prst="upArrow">
            <a:avLst/>
          </a:prstGeom>
          <a:solidFill>
            <a:srgbClr val="9570D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algn="ctr" defTabSz="932406"/>
            <a:endParaRPr lang="en-US" sz="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5" name="Up Arrow 64"/>
          <p:cNvSpPr/>
          <p:nvPr/>
        </p:nvSpPr>
        <p:spPr bwMode="auto">
          <a:xfrm>
            <a:off x="5726789" y="2846814"/>
            <a:ext cx="738422" cy="670368"/>
          </a:xfrm>
          <a:prstGeom prst="upArrow">
            <a:avLst/>
          </a:prstGeom>
          <a:solidFill>
            <a:srgbClr val="5DA11D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algn="ctr" defTabSz="932406"/>
            <a:endParaRPr lang="en-US" sz="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8" name="Up Arrow 67"/>
          <p:cNvSpPr/>
          <p:nvPr/>
        </p:nvSpPr>
        <p:spPr bwMode="auto">
          <a:xfrm>
            <a:off x="7653218" y="2846814"/>
            <a:ext cx="738422" cy="670368"/>
          </a:xfrm>
          <a:prstGeom prst="upArrow">
            <a:avLst/>
          </a:prstGeom>
          <a:solidFill>
            <a:srgbClr val="00BBF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algn="ctr" defTabSz="932406"/>
            <a:endParaRPr lang="en-US" sz="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218548" y="3544152"/>
            <a:ext cx="5754904" cy="843655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FFFFFF"/>
                </a:solidFill>
                <a:latin typeface="Segoe UI Light"/>
              </a:rPr>
              <a:t>Shared C# Backend</a:t>
            </a:r>
          </a:p>
        </p:txBody>
      </p:sp>
    </p:spTree>
    <p:extLst>
      <p:ext uri="{BB962C8B-B14F-4D97-AF65-F5344CB8AC3E}">
        <p14:creationId xmlns:p14="http://schemas.microsoft.com/office/powerpoint/2010/main" val="12041615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repeatCount="indefinite" accel="50000" decel="50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5314E-6 -3.46599E-6 L -4.05314E-6 0.04096 " pathEditMode="relative" rAng="0" ptsTypes="AA">
                                      <p:cBhvr>
                                        <p:cTn id="22" dur="1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3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50000" decel="50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5314E-6 -3.46599E-6 L -4.05314E-6 0.04096 " pathEditMode="relative" rAng="0" ptsTypes="AA">
                                      <p:cBhvr>
                                        <p:cTn id="24" dur="1000" spd="-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3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9221E-6 -4.2249E-6 L -4.09221E-6 0.04119 " pathEditMode="relative" rAng="0" ptsTypes="AA">
                                      <p:cBhvr>
                                        <p:cTn id="26" dur="1000" spd="-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5" grpId="0" animBg="1"/>
      <p:bldP spid="5" grpId="1" animBg="1"/>
      <p:bldP spid="65" grpId="0" animBg="1"/>
      <p:bldP spid="65" grpId="1" animBg="1"/>
      <p:bldP spid="68" grpId="0" animBg="1"/>
      <p:bldP spid="68" grpId="1" animBg="1"/>
      <p:bldP spid="7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4911" y="2854304"/>
            <a:ext cx="3801463" cy="1552632"/>
          </a:xfrm>
        </p:spPr>
        <p:txBody>
          <a:bodyPr/>
          <a:lstStyle/>
          <a:p>
            <a:r>
              <a:rPr lang="en-US" dirty="0"/>
              <a:t>Platform</a:t>
            </a:r>
            <a:br>
              <a:rPr lang="en-US" dirty="0"/>
            </a:br>
            <a:r>
              <a:rPr lang="en-US" dirty="0"/>
              <a:t>Specific Code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698682" y="1217371"/>
            <a:ext cx="6082875" cy="4372353"/>
            <a:chOff x="999919" y="1803013"/>
            <a:chExt cx="5177336" cy="3721453"/>
          </a:xfrm>
        </p:grpSpPr>
        <p:grpSp>
          <p:nvGrpSpPr>
            <p:cNvPr id="28" name="Group 27"/>
            <p:cNvGrpSpPr/>
            <p:nvPr/>
          </p:nvGrpSpPr>
          <p:grpSpPr>
            <a:xfrm>
              <a:off x="999919" y="2547632"/>
              <a:ext cx="5177336" cy="2976834"/>
              <a:chOff x="2819400" y="2108200"/>
              <a:chExt cx="5994400" cy="413529"/>
            </a:xfrm>
          </p:grpSpPr>
          <p:sp>
            <p:nvSpPr>
              <p:cNvPr id="57" name="Rectangle 56"/>
              <p:cNvSpPr/>
              <p:nvPr/>
            </p:nvSpPr>
            <p:spPr bwMode="auto">
              <a:xfrm>
                <a:off x="2819400" y="2108200"/>
                <a:ext cx="1981200" cy="413529"/>
              </a:xfrm>
              <a:prstGeom prst="rect">
                <a:avLst/>
              </a:prstGeom>
              <a:solidFill>
                <a:srgbClr val="9570D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89642" tIns="89642" rIns="33620" bIns="33620" rtlCol="0" anchor="b" anchorCtr="0"/>
              <a:lstStyle/>
              <a:p>
                <a:pPr algn="ctr" defTabSz="914038"/>
                <a:r>
                  <a:rPr lang="en-US" sz="784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 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 bwMode="auto">
              <a:xfrm>
                <a:off x="4826000" y="2108200"/>
                <a:ext cx="1981200" cy="413529"/>
              </a:xfrm>
              <a:prstGeom prst="rect">
                <a:avLst/>
              </a:prstGeom>
              <a:solidFill>
                <a:srgbClr val="66B11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89642" tIns="89642" rIns="33620" bIns="33620" rtlCol="0" anchor="b" anchorCtr="0"/>
              <a:lstStyle/>
              <a:p>
                <a:pPr algn="ctr" defTabSz="914038"/>
                <a:r>
                  <a:rPr lang="en-US" sz="784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 </a:t>
                </a:r>
              </a:p>
            </p:txBody>
          </p:sp>
          <p:sp>
            <p:nvSpPr>
              <p:cNvPr id="59" name="Rectangle 58"/>
              <p:cNvSpPr/>
              <p:nvPr/>
            </p:nvSpPr>
            <p:spPr bwMode="auto">
              <a:xfrm>
                <a:off x="6832600" y="2108200"/>
                <a:ext cx="1981200" cy="413529"/>
              </a:xfrm>
              <a:prstGeom prst="rect">
                <a:avLst/>
              </a:prstGeom>
              <a:solidFill>
                <a:srgbClr val="00BBF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89642" tIns="89642" rIns="33620" bIns="33620" rtlCol="0" anchor="b" anchorCtr="0"/>
              <a:lstStyle/>
              <a:p>
                <a:pPr algn="ctr" defTabSz="914038"/>
                <a:r>
                  <a:rPr lang="en-US" sz="784" dirty="0">
                    <a:solidFill>
                      <a:srgbClr val="00BBF1"/>
                    </a:solidFill>
                    <a:ea typeface="Segoe UI" pitchFamily="34" charset="0"/>
                    <a:cs typeface="Segoe UI" pitchFamily="34" charset="0"/>
                  </a:rPr>
                  <a:t> </a:t>
                </a: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1552141" y="1803013"/>
              <a:ext cx="4056230" cy="615789"/>
              <a:chOff x="1583263" y="1838670"/>
              <a:chExt cx="4137565" cy="628137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1583263" y="1841014"/>
                <a:ext cx="625793" cy="625793"/>
                <a:chOff x="2405337" y="2654300"/>
                <a:chExt cx="1028700" cy="1028700"/>
              </a:xfrm>
            </p:grpSpPr>
            <p:sp>
              <p:nvSpPr>
                <p:cNvPr id="55" name="Oval 54"/>
                <p:cNvSpPr/>
                <p:nvPr/>
              </p:nvSpPr>
              <p:spPr bwMode="auto">
                <a:xfrm>
                  <a:off x="2405337" y="2654300"/>
                  <a:ext cx="1028700" cy="1028700"/>
                </a:xfrm>
                <a:prstGeom prst="ellipse">
                  <a:avLst/>
                </a:prstGeom>
                <a:solidFill>
                  <a:srgbClr val="9570D5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89642" tIns="89642" rIns="33620" bIns="33620" rtlCol="0" anchor="b" anchorCtr="0"/>
                <a:lstStyle/>
                <a:p>
                  <a:pPr algn="ctr" defTabSz="914038"/>
                  <a:endParaRPr lang="en-US" sz="784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56" name="Picture 55" descr="Apple_logo.pdf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67040" y="2866641"/>
                  <a:ext cx="468069" cy="523137"/>
                </a:xfrm>
                <a:prstGeom prst="rect">
                  <a:avLst/>
                </a:prstGeom>
              </p:spPr>
            </p:pic>
          </p:grpSp>
          <p:grpSp>
            <p:nvGrpSpPr>
              <p:cNvPr id="39" name="Group 38"/>
              <p:cNvGrpSpPr/>
              <p:nvPr/>
            </p:nvGrpSpPr>
            <p:grpSpPr>
              <a:xfrm>
                <a:off x="3357681" y="1838670"/>
                <a:ext cx="625793" cy="625793"/>
                <a:chOff x="4412556" y="3073400"/>
                <a:chExt cx="1028700" cy="1028700"/>
              </a:xfrm>
            </p:grpSpPr>
            <p:sp>
              <p:nvSpPr>
                <p:cNvPr id="43" name="Oval 42"/>
                <p:cNvSpPr/>
                <p:nvPr/>
              </p:nvSpPr>
              <p:spPr bwMode="auto">
                <a:xfrm>
                  <a:off x="4412556" y="3073400"/>
                  <a:ext cx="1028700" cy="1028700"/>
                </a:xfrm>
                <a:prstGeom prst="ellipse">
                  <a:avLst/>
                </a:prstGeom>
                <a:solidFill>
                  <a:srgbClr val="66B11F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89642" tIns="89642" rIns="33620" bIns="33620" rtlCol="0" anchor="b" anchorCtr="0"/>
                <a:lstStyle/>
                <a:p>
                  <a:pPr algn="ctr" defTabSz="914038"/>
                  <a:endParaRPr lang="en-US" sz="784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45" name="Picture 44" descr="Android_logo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99894" y="3331369"/>
                  <a:ext cx="434975" cy="500220"/>
                </a:xfrm>
                <a:prstGeom prst="rect">
                  <a:avLst/>
                </a:prstGeom>
              </p:spPr>
            </p:pic>
          </p:grpSp>
          <p:grpSp>
            <p:nvGrpSpPr>
              <p:cNvPr id="40" name="Group 39"/>
              <p:cNvGrpSpPr/>
              <p:nvPr/>
            </p:nvGrpSpPr>
            <p:grpSpPr>
              <a:xfrm>
                <a:off x="5095034" y="1838670"/>
                <a:ext cx="625794" cy="625793"/>
                <a:chOff x="6990570" y="3073400"/>
                <a:chExt cx="1028701" cy="1028700"/>
              </a:xfrm>
            </p:grpSpPr>
            <p:sp>
              <p:nvSpPr>
                <p:cNvPr id="41" name="Oval 40"/>
                <p:cNvSpPr/>
                <p:nvPr/>
              </p:nvSpPr>
              <p:spPr bwMode="auto">
                <a:xfrm>
                  <a:off x="6990570" y="3073400"/>
                  <a:ext cx="1028701" cy="1028700"/>
                </a:xfrm>
                <a:prstGeom prst="ellipse">
                  <a:avLst/>
                </a:prstGeom>
                <a:solidFill>
                  <a:srgbClr val="00BBF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89642" tIns="89642" rIns="33620" bIns="33620" rtlCol="0" anchor="b" anchorCtr="0"/>
                <a:lstStyle/>
                <a:p>
                  <a:pPr algn="ctr" defTabSz="914038"/>
                  <a:endParaRPr lang="en-US" sz="784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42" name="Picture 41" descr="Windows_logo.pd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73157" y="3365500"/>
                  <a:ext cx="466044" cy="434975"/>
                </a:xfrm>
                <a:prstGeom prst="rect">
                  <a:avLst/>
                </a:prstGeom>
              </p:spPr>
            </p:pic>
          </p:grpSp>
        </p:grpSp>
        <p:sp>
          <p:nvSpPr>
            <p:cNvPr id="32" name="TextBox 31"/>
            <p:cNvSpPr txBox="1"/>
            <p:nvPr/>
          </p:nvSpPr>
          <p:spPr>
            <a:xfrm>
              <a:off x="1009461" y="2609179"/>
              <a:ext cx="1701611" cy="587083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00" dirty="0">
                  <a:solidFill>
                    <a:srgbClr val="FFFFFF"/>
                  </a:solidFill>
                </a:rPr>
                <a:t>UI+APIs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444163" y="2609179"/>
              <a:ext cx="1733092" cy="587083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00" dirty="0">
                  <a:solidFill>
                    <a:srgbClr val="FFFFFF"/>
                  </a:solidFill>
                </a:rPr>
                <a:t>UI + APIs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733010" y="2609177"/>
              <a:ext cx="1711153" cy="587083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00" dirty="0">
                  <a:solidFill>
                    <a:srgbClr val="FFFFFF"/>
                  </a:solidFill>
                </a:rPr>
                <a:t>UI + APIs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42562" y="3344613"/>
              <a:ext cx="1642925" cy="1936171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102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</a:rPr>
                <a:t>Battery</a:t>
              </a:r>
            </a:p>
            <a:p>
              <a:pPr defTabSz="914102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</a:rPr>
                <a:t>GPS</a:t>
              </a:r>
            </a:p>
            <a:p>
              <a:pPr defTabSz="914102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</a:rPr>
                <a:t>Lights</a:t>
              </a:r>
            </a:p>
            <a:p>
              <a:pPr defTabSz="914102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</a:rPr>
                <a:t>Notifications</a:t>
              </a:r>
            </a:p>
            <a:p>
              <a:pPr defTabSz="914102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</a:rPr>
                <a:t>Settings</a:t>
              </a:r>
            </a:p>
            <a:p>
              <a:pPr defTabSz="914102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</a:rPr>
                <a:t>Text To Speech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85590" y="3344613"/>
              <a:ext cx="1596994" cy="1936171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102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</a:rPr>
                <a:t>Battery</a:t>
              </a:r>
            </a:p>
            <a:p>
              <a:pPr defTabSz="914102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</a:rPr>
                <a:t>GPS</a:t>
              </a:r>
            </a:p>
            <a:p>
              <a:pPr defTabSz="914102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</a:rPr>
                <a:t>Lights</a:t>
              </a:r>
            </a:p>
            <a:p>
              <a:pPr defTabSz="914102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</a:rPr>
                <a:t>Notifications</a:t>
              </a:r>
            </a:p>
            <a:p>
              <a:pPr defTabSz="914102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</a:rPr>
                <a:t>Settings</a:t>
              </a:r>
            </a:p>
            <a:p>
              <a:pPr defTabSz="914102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</a:rPr>
                <a:t>Text To Speech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21967" y="3344613"/>
              <a:ext cx="1596994" cy="1936171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102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</a:rPr>
                <a:t>Battery</a:t>
              </a:r>
            </a:p>
            <a:p>
              <a:pPr defTabSz="914102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</a:rPr>
                <a:t>GPS</a:t>
              </a:r>
            </a:p>
            <a:p>
              <a:pPr defTabSz="914102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</a:rPr>
                <a:t>Lights</a:t>
              </a:r>
            </a:p>
            <a:p>
              <a:pPr defTabSz="914102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</a:rPr>
                <a:t>Notifications</a:t>
              </a:r>
            </a:p>
            <a:p>
              <a:pPr defTabSz="914102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</a:rPr>
                <a:t>Settings</a:t>
              </a:r>
            </a:p>
            <a:p>
              <a:pPr defTabSz="914102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</a:rPr>
                <a:t>Text To Speech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671008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1355009" y="1508933"/>
            <a:ext cx="9481982" cy="1465992"/>
          </a:xfrm>
          <a:prstGeom prst="rect">
            <a:avLst/>
          </a:prstGeom>
          <a:solidFill>
            <a:srgbClr val="72ACB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b" anchorCtr="0"/>
          <a:lstStyle/>
          <a:p>
            <a:pPr algn="ctr" defTabSz="914038"/>
            <a:r>
              <a:rPr lang="en-US" sz="784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55009" y="1718348"/>
            <a:ext cx="9481981" cy="96676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solidFill>
                  <a:srgbClr val="FFFFFF"/>
                </a:solidFill>
                <a:latin typeface="Segoe UI Light"/>
              </a:rPr>
              <a:t>Common API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355009" y="3438302"/>
            <a:ext cx="9481982" cy="1421090"/>
            <a:chOff x="1125407" y="4176479"/>
            <a:chExt cx="9481982" cy="1421090"/>
          </a:xfrm>
        </p:grpSpPr>
        <p:pic>
          <p:nvPicPr>
            <p:cNvPr id="9" name="Picture 8" descr="Icon_A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5407" y="4176480"/>
              <a:ext cx="1061431" cy="1421089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7039" y="4305705"/>
              <a:ext cx="1207292" cy="1080559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4532" y="4305705"/>
              <a:ext cx="1206330" cy="1191619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1063" y="4176480"/>
              <a:ext cx="1137969" cy="1375388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3500" y="4176479"/>
              <a:ext cx="1023889" cy="1421089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9233" y="4416765"/>
              <a:ext cx="1094067" cy="10805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802344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-1" y="531813"/>
            <a:ext cx="10745919" cy="1096962"/>
          </a:xfrm>
        </p:spPr>
        <p:txBody>
          <a:bodyPr/>
          <a:lstStyle/>
          <a:p>
            <a:r>
              <a:rPr lang="en-US" sz="7842" dirty="0">
                <a:solidFill>
                  <a:schemeClr val="tx1"/>
                </a:solidFill>
              </a:rPr>
              <a:t>Common Platform APIs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9AEEEB-2A17-4D7A-B72F-276AF61A342C}"/>
              </a:ext>
            </a:extLst>
          </p:cNvPr>
          <p:cNvSpPr txBox="1"/>
          <p:nvPr/>
        </p:nvSpPr>
        <p:spPr>
          <a:xfrm>
            <a:off x="386747" y="2270027"/>
            <a:ext cx="1636459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marL="0" marR="0" lvl="0" indent="0" algn="l" defTabSz="91443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Flashlight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BCA5A8-B20D-491F-85BA-B12C6FD226C5}"/>
              </a:ext>
            </a:extLst>
          </p:cNvPr>
          <p:cNvSpPr txBox="1"/>
          <p:nvPr/>
        </p:nvSpPr>
        <p:spPr>
          <a:xfrm>
            <a:off x="902045" y="3223586"/>
            <a:ext cx="1969884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marL="0" marR="0" lvl="0" indent="0" algn="l" defTabSz="91443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Geolocation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F1EB63-7BCB-41B8-A358-BDDA4893CE4A}"/>
              </a:ext>
            </a:extLst>
          </p:cNvPr>
          <p:cNvSpPr txBox="1"/>
          <p:nvPr/>
        </p:nvSpPr>
        <p:spPr>
          <a:xfrm>
            <a:off x="8152692" y="2104731"/>
            <a:ext cx="1893004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marL="0" marR="0" lvl="0" indent="0" algn="l" defTabSz="91443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Preferences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76E1D2-6585-4E09-848D-450D3A4D6060}"/>
              </a:ext>
            </a:extLst>
          </p:cNvPr>
          <p:cNvSpPr txBox="1"/>
          <p:nvPr/>
        </p:nvSpPr>
        <p:spPr>
          <a:xfrm>
            <a:off x="2192364" y="4280215"/>
            <a:ext cx="1851262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marL="0" marR="0" lvl="0" indent="0" algn="l" defTabSz="91443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Device Info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E06419-3752-413F-9E7A-DFFA839031B5}"/>
              </a:ext>
            </a:extLst>
          </p:cNvPr>
          <p:cNvSpPr txBox="1"/>
          <p:nvPr/>
        </p:nvSpPr>
        <p:spPr>
          <a:xfrm>
            <a:off x="9084084" y="3736762"/>
            <a:ext cx="2899626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marL="0" marR="0" lvl="0" indent="0" algn="l" defTabSz="91443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Device Display Info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CC4E26-088D-43C4-802D-FF5B3F4C807F}"/>
              </a:ext>
            </a:extLst>
          </p:cNvPr>
          <p:cNvSpPr txBox="1"/>
          <p:nvPr/>
        </p:nvSpPr>
        <p:spPr>
          <a:xfrm>
            <a:off x="2829544" y="1987895"/>
            <a:ext cx="2405131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marL="0" marR="0" lvl="0" indent="0" algn="l" defTabSz="91443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Secure Settings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0E2C78-7FF5-47AC-83E9-04A44D317902}"/>
              </a:ext>
            </a:extLst>
          </p:cNvPr>
          <p:cNvSpPr txBox="1"/>
          <p:nvPr/>
        </p:nvSpPr>
        <p:spPr>
          <a:xfrm>
            <a:off x="397809" y="5122610"/>
            <a:ext cx="2277724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marL="0" marR="0" lvl="0" indent="0" algn="l" defTabSz="91443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Accelerometer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025A12-095E-4400-9BC8-CE80E5172383}"/>
              </a:ext>
            </a:extLst>
          </p:cNvPr>
          <p:cNvSpPr txBox="1"/>
          <p:nvPr/>
        </p:nvSpPr>
        <p:spPr>
          <a:xfrm>
            <a:off x="8274177" y="4381259"/>
            <a:ext cx="1311114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marL="0" marR="0" lvl="0" indent="0" algn="l" defTabSz="91443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Battery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0EB697-E641-4AE1-8C70-C9232B5EED5F}"/>
              </a:ext>
            </a:extLst>
          </p:cNvPr>
          <p:cNvSpPr txBox="1"/>
          <p:nvPr/>
        </p:nvSpPr>
        <p:spPr>
          <a:xfrm>
            <a:off x="2489238" y="2664009"/>
            <a:ext cx="1657363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marL="0" marR="0" lvl="0" indent="0" algn="l" defTabSz="91443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Clipboard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9F600F-A94C-4D90-9CB3-1CC0BB4AB759}"/>
              </a:ext>
            </a:extLst>
          </p:cNvPr>
          <p:cNvSpPr txBox="1"/>
          <p:nvPr/>
        </p:nvSpPr>
        <p:spPr>
          <a:xfrm>
            <a:off x="10096389" y="4779214"/>
            <a:ext cx="1569966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marL="0" marR="0" lvl="0" indent="0" algn="l" defTabSz="91443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Compass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E098AB-81EB-4C5F-9C2D-C8B379982409}"/>
              </a:ext>
            </a:extLst>
          </p:cNvPr>
          <p:cNvSpPr txBox="1"/>
          <p:nvPr/>
        </p:nvSpPr>
        <p:spPr>
          <a:xfrm>
            <a:off x="7202702" y="5953827"/>
            <a:ext cx="2008356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marL="0" marR="0" lvl="0" indent="0" algn="l" defTabSz="91443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Connectivity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58CBF0-2B5C-4780-A91C-579AE8BBC5AE}"/>
              </a:ext>
            </a:extLst>
          </p:cNvPr>
          <p:cNvSpPr txBox="1"/>
          <p:nvPr/>
        </p:nvSpPr>
        <p:spPr>
          <a:xfrm>
            <a:off x="2508010" y="5473203"/>
            <a:ext cx="2113577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marL="0" marR="0" lvl="0" indent="0" algn="l" defTabSz="91443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Data Transfer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332610-40C1-41C4-A7F5-B681F2FB8D6C}"/>
              </a:ext>
            </a:extLst>
          </p:cNvPr>
          <p:cNvSpPr txBox="1"/>
          <p:nvPr/>
        </p:nvSpPr>
        <p:spPr>
          <a:xfrm>
            <a:off x="563411" y="4121925"/>
            <a:ext cx="1075408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marL="0" marR="0" lvl="0" indent="0" algn="l" defTabSz="91443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Email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E679D9-4745-4A7C-BC8C-0726650194FC}"/>
              </a:ext>
            </a:extLst>
          </p:cNvPr>
          <p:cNvSpPr txBox="1"/>
          <p:nvPr/>
        </p:nvSpPr>
        <p:spPr>
          <a:xfrm>
            <a:off x="5052743" y="6070855"/>
            <a:ext cx="1841964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marL="0" marR="0" lvl="0" indent="0" algn="l" defTabSz="91443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File System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6C8D054-40C5-4A8F-B0A5-76100ECB7037}"/>
              </a:ext>
            </a:extLst>
          </p:cNvPr>
          <p:cNvSpPr txBox="1"/>
          <p:nvPr/>
        </p:nvSpPr>
        <p:spPr>
          <a:xfrm>
            <a:off x="262684" y="6020950"/>
            <a:ext cx="1819202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marL="0" marR="0" lvl="0" indent="0" algn="l" defTabSz="91443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Geocoding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FB787B-3DFE-410C-B5A3-430436817873}"/>
              </a:ext>
            </a:extLst>
          </p:cNvPr>
          <p:cNvSpPr txBox="1"/>
          <p:nvPr/>
        </p:nvSpPr>
        <p:spPr>
          <a:xfrm>
            <a:off x="10257176" y="2733191"/>
            <a:ext cx="1766367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marL="0" marR="0" lvl="0" indent="0" algn="l" defTabSz="91443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Gyroscope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7D2FE98-37D4-4912-BA58-234F6491FCDF}"/>
              </a:ext>
            </a:extLst>
          </p:cNvPr>
          <p:cNvSpPr txBox="1"/>
          <p:nvPr/>
        </p:nvSpPr>
        <p:spPr>
          <a:xfrm>
            <a:off x="8122717" y="3073215"/>
            <a:ext cx="2348256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marL="0" marR="0" lvl="0" indent="0" algn="l" defTabSz="91443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Magnetometer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C5E39-6D9C-4724-B504-ADC2A95106BE}"/>
              </a:ext>
            </a:extLst>
          </p:cNvPr>
          <p:cNvSpPr txBox="1"/>
          <p:nvPr/>
        </p:nvSpPr>
        <p:spPr>
          <a:xfrm>
            <a:off x="2533538" y="3549217"/>
            <a:ext cx="2064461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marL="0" marR="0" lvl="0" indent="0" algn="l" defTabSz="91443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Phone Dialer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67C2C6-E79C-49B9-81C5-4691535A60AE}"/>
              </a:ext>
            </a:extLst>
          </p:cNvPr>
          <p:cNvSpPr txBox="1"/>
          <p:nvPr/>
        </p:nvSpPr>
        <p:spPr>
          <a:xfrm>
            <a:off x="7904817" y="5206255"/>
            <a:ext cx="1940261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marL="0" marR="0" lvl="0" indent="0" algn="l" defTabSz="91443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Screen Lock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60AADB-C6C2-4814-B0BB-DBA6171745BC}"/>
              </a:ext>
            </a:extLst>
          </p:cNvPr>
          <p:cNvSpPr txBox="1"/>
          <p:nvPr/>
        </p:nvSpPr>
        <p:spPr>
          <a:xfrm>
            <a:off x="10578781" y="1833109"/>
            <a:ext cx="910299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marL="0" marR="0" lvl="0" indent="0" algn="l" defTabSz="91443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Sms</a:t>
            </a:r>
            <a:endParaRPr kumimoji="0" lang="en-US" sz="2353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0294D81-283B-4792-8AA2-3F9EE860B3F9}"/>
              </a:ext>
            </a:extLst>
          </p:cNvPr>
          <p:cNvSpPr txBox="1"/>
          <p:nvPr/>
        </p:nvSpPr>
        <p:spPr>
          <a:xfrm>
            <a:off x="9857706" y="5514015"/>
            <a:ext cx="2293883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marL="0" marR="0" lvl="0" indent="0" algn="l" defTabSz="91443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Text to Speech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D44A25-2528-4F94-8892-ACCF164AFBBC}"/>
              </a:ext>
            </a:extLst>
          </p:cNvPr>
          <p:cNvSpPr txBox="1"/>
          <p:nvPr/>
        </p:nvSpPr>
        <p:spPr>
          <a:xfrm>
            <a:off x="3185361" y="6147905"/>
            <a:ext cx="1583560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marL="0" marR="0" lvl="0" indent="0" algn="l" defTabSz="91443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Vibration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7E8F22F-195C-4D99-A33F-0053ADE58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9048" y="2274925"/>
            <a:ext cx="34544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12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6" grpId="0"/>
      <p:bldP spid="47" grpId="0"/>
    </p:bldLst>
  </p:timing>
</p:sld>
</file>

<file path=ppt/theme/theme1.xml><?xml version="1.0" encoding="utf-8"?>
<a:theme xmlns:a="http://schemas.openxmlformats.org/drawingml/2006/main" name="5-30629_Build_Template_WHI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7B5DF659-5422-4FE0-B774-F31BE53950C5}" vid="{E3F4DD5B-E91A-4E2E-A066-DD68F9821E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Microsoft Office PowerPoint</Application>
  <PresentationFormat>Widescreen</PresentationFormat>
  <Paragraphs>59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Avenir LT Pro 45 Book</vt:lpstr>
      <vt:lpstr>Calibri</vt:lpstr>
      <vt:lpstr>Consolas</vt:lpstr>
      <vt:lpstr>Segoe UI</vt:lpstr>
      <vt:lpstr>Segoe UI Light</vt:lpstr>
      <vt:lpstr>Wingdings</vt:lpstr>
      <vt:lpstr>5-30629_Build_Template_WHITE</vt:lpstr>
      <vt:lpstr>PowerPoint Presentation</vt:lpstr>
      <vt:lpstr>Platform Specific Code</vt:lpstr>
      <vt:lpstr>PowerPoint Presentation</vt:lpstr>
      <vt:lpstr>Common Platform APIs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2023-11-07T22:06:02Z</dcterms:created>
  <dcterms:modified xsi:type="dcterms:W3CDTF">2023-11-07T22:06:08Z</dcterms:modified>
</cp:coreProperties>
</file>