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7" r:id="rId3"/>
    <p:sldId id="298" r:id="rId4"/>
    <p:sldId id="301" r:id="rId5"/>
    <p:sldId id="324" r:id="rId6"/>
    <p:sldId id="262" r:id="rId7"/>
    <p:sldId id="272" r:id="rId8"/>
    <p:sldId id="296" r:id="rId9"/>
    <p:sldId id="275" r:id="rId10"/>
    <p:sldId id="303" r:id="rId11"/>
    <p:sldId id="325" r:id="rId12"/>
    <p:sldId id="312" r:id="rId13"/>
    <p:sldId id="297" r:id="rId14"/>
    <p:sldId id="326" r:id="rId15"/>
    <p:sldId id="320" r:id="rId16"/>
    <p:sldId id="322" r:id="rId17"/>
    <p:sldId id="323" r:id="rId18"/>
    <p:sldId id="318" r:id="rId19"/>
    <p:sldId id="319" r:id="rId20"/>
    <p:sldId id="299" r:id="rId21"/>
    <p:sldId id="300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mfortaa" panose="020B0604020202020204" charset="0"/>
      <p:regular r:id="rId29"/>
      <p:bold r:id="rId30"/>
    </p:embeddedFont>
    <p:embeddedFont>
      <p:font typeface="Permanent Marker" panose="020B0604020202020204" charset="0"/>
      <p:regular r:id="rId31"/>
    </p:embeddedFont>
    <p:embeddedFont>
      <p:font typeface="Plantagenet Cherokee" panose="02020602070100000000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F08AD5-5C3B-4005-BE7E-D0E92E41B2EE}">
  <a:tblStyle styleId="{EAF08AD5-5C3B-4005-BE7E-D0E92E41B2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Emotion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B20-4835-BA84-F13AACCEA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B20-4835-BA84-F13AACCEA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B20-4835-BA84-F13AACCEA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B20-4835-BA84-F13AACCEA9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B20-4835-BA84-F13AACCEA9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B20-4835-BA84-F13AACCEA96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4B20-4835-BA84-F13AACCEA9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Anger</c:v>
                </c:pt>
                <c:pt idx="1">
                  <c:v>Disgust</c:v>
                </c:pt>
                <c:pt idx="2">
                  <c:v>Enjoyment</c:v>
                </c:pt>
                <c:pt idx="3">
                  <c:v>Other</c:v>
                </c:pt>
                <c:pt idx="4">
                  <c:v>Sadness</c:v>
                </c:pt>
                <c:pt idx="5">
                  <c:v>Surprise</c:v>
                </c:pt>
                <c:pt idx="6">
                  <c:v>Fear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391</c:v>
                </c:pt>
                <c:pt idx="1">
                  <c:v>1071</c:v>
                </c:pt>
                <c:pt idx="2">
                  <c:v>1558</c:v>
                </c:pt>
                <c:pt idx="3">
                  <c:v>1021</c:v>
                </c:pt>
                <c:pt idx="4">
                  <c:v>947</c:v>
                </c:pt>
                <c:pt idx="5">
                  <c:v>242</c:v>
                </c:pt>
                <c:pt idx="6">
                  <c:v>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6-4A63-99C7-D35DB9EC8FE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Emotion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CBA-4AE1-9D5D-847D7DF1FB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CBA-4AE1-9D5D-847D7DF1FB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CBA-4AE1-9D5D-847D7DF1FB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CBA-4AE1-9D5D-847D7DF1FB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CBA-4AE1-9D5D-847D7DF1FB9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CBA-4AE1-9D5D-847D7DF1FB9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CBA-4AE1-9D5D-847D7DF1FB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Anger</c:v>
                </c:pt>
                <c:pt idx="1">
                  <c:v>Disgust</c:v>
                </c:pt>
                <c:pt idx="2">
                  <c:v>Enjoyment</c:v>
                </c:pt>
                <c:pt idx="3">
                  <c:v>Other</c:v>
                </c:pt>
                <c:pt idx="4">
                  <c:v>Sadness</c:v>
                </c:pt>
                <c:pt idx="5">
                  <c:v>Surprise</c:v>
                </c:pt>
                <c:pt idx="6">
                  <c:v>Fear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49</c:v>
                </c:pt>
                <c:pt idx="1">
                  <c:v>135</c:v>
                </c:pt>
                <c:pt idx="2">
                  <c:v>214</c:v>
                </c:pt>
                <c:pt idx="3">
                  <c:v>141</c:v>
                </c:pt>
                <c:pt idx="4">
                  <c:v>86</c:v>
                </c:pt>
                <c:pt idx="5">
                  <c:v>30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CBA-4AE1-9D5D-847D7DF1FB9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ĐÁNH GIÁ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D-4160-87A5-488EB732E7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2D-4160-87A5-488EB732E7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1"/>
                <c:pt idx="0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2D-4160-87A5-488EB732E7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39778191"/>
        <c:axId val="1650898111"/>
      </c:barChart>
      <c:catAx>
        <c:axId val="1839778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898111"/>
        <c:crosses val="autoZero"/>
        <c:auto val="1"/>
        <c:lblAlgn val="ctr"/>
        <c:lblOffset val="100"/>
        <c:noMultiLvlLbl val="0"/>
      </c:catAx>
      <c:valAx>
        <c:axId val="16508981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977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9CA512-4E83-4AEF-8F8A-4870466F2B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9328A-582B-44A1-9639-B0139023E5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0A70-AECA-4A68-8984-8A3E1CD1D988}" type="datetimeFigureOut">
              <a:rPr lang="en-US" smtClean="0"/>
              <a:t>30-Jun-20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90B6-C6DF-4E5C-AFF1-5AD0CE7355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ACA82-04A6-49A5-8ADD-DE962B463A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BF0E7-30CA-448B-8054-C36501D6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43832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725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61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417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41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472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6039a3cf85_1_14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6039a3cf85_1_14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6039a3cf85_1_14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6039a3cf85_1_14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6039a3cf85_1_14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6039a3cf85_1_14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5" name="Google Shape;285;p17"/>
          <p:cNvSpPr txBox="1">
            <a:spLocks noGrp="1"/>
          </p:cNvSpPr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800" b="1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884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_NUMBER_1_1_2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LANK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ctrTitle" idx="4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ctrTitle" idx="5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6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7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subTitle" idx="8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ctrTitle" idx="9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ctrTitle" idx="13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ctrTitle" idx="14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ctrTitle" idx="15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924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03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61" r:id="rId5"/>
    <p:sldLayoutId id="2147483662" r:id="rId6"/>
    <p:sldLayoutId id="2147483666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42522" y="1730666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>
                <a:latin typeface="Plantagenet Cherokee" panose="020B0604020202020204" pitchFamily="18" charset="0"/>
              </a:rPr>
              <a:t>Phân</a:t>
            </a:r>
            <a:r>
              <a:rPr lang="en-GB" dirty="0">
                <a:latin typeface="Plantagenet Cherokee" panose="020B0604020202020204" pitchFamily="18" charset="0"/>
              </a:rPr>
              <a:t> </a:t>
            </a:r>
            <a:r>
              <a:rPr lang="en-GB" dirty="0" err="1">
                <a:latin typeface="Plantagenet Cherokee" panose="020B0604020202020204" pitchFamily="18" charset="0"/>
              </a:rPr>
              <a:t>loại</a:t>
            </a:r>
            <a:r>
              <a:rPr lang="en-GB" dirty="0">
                <a:latin typeface="Plantagenet Cherokee" panose="020B0604020202020204" pitchFamily="18" charset="0"/>
              </a:rPr>
              <a:t> </a:t>
            </a:r>
            <a:r>
              <a:rPr lang="en-GB" dirty="0" err="1">
                <a:latin typeface="Plantagenet Cherokee" panose="020B0604020202020204" pitchFamily="18" charset="0"/>
              </a:rPr>
              <a:t>cung</a:t>
            </a:r>
            <a:r>
              <a:rPr lang="en-GB" dirty="0">
                <a:latin typeface="Plantagenet Cherokee" panose="020B0604020202020204" pitchFamily="18" charset="0"/>
              </a:rPr>
              <a:t> </a:t>
            </a:r>
            <a:r>
              <a:rPr lang="en-GB" dirty="0" err="1">
                <a:latin typeface="Plantagenet Cherokee" panose="020B0604020202020204" pitchFamily="18" charset="0"/>
              </a:rPr>
              <a:t>bậc</a:t>
            </a:r>
            <a:r>
              <a:rPr lang="en-GB" dirty="0">
                <a:latin typeface="Plantagenet Cherokee" panose="020B0604020202020204" pitchFamily="18" charset="0"/>
              </a:rPr>
              <a:t> </a:t>
            </a:r>
            <a:br>
              <a:rPr lang="en-GB" dirty="0">
                <a:latin typeface="Plantagenet Cherokee" panose="020B0604020202020204" pitchFamily="18" charset="0"/>
              </a:rPr>
            </a:br>
            <a:r>
              <a:rPr lang="en-GB" dirty="0" err="1">
                <a:latin typeface="Plantagenet Cherokee" panose="020B0604020202020204" pitchFamily="18" charset="0"/>
              </a:rPr>
              <a:t>cảm</a:t>
            </a:r>
            <a:r>
              <a:rPr lang="en-GB" dirty="0">
                <a:latin typeface="Plantagenet Cherokee" panose="020B0604020202020204" pitchFamily="18" charset="0"/>
              </a:rPr>
              <a:t> </a:t>
            </a:r>
            <a:r>
              <a:rPr lang="en-GB" dirty="0" err="1">
                <a:latin typeface="Plantagenet Cherokee" panose="020B0604020202020204" pitchFamily="18" charset="0"/>
              </a:rPr>
              <a:t>xúc</a:t>
            </a:r>
            <a:r>
              <a:rPr lang="en-GB" dirty="0">
                <a:latin typeface="Plantagenet Cherokee" panose="020B0604020202020204" pitchFamily="18" charset="0"/>
              </a:rPr>
              <a:t> </a:t>
            </a:r>
            <a:br>
              <a:rPr lang="en-GB" dirty="0">
                <a:latin typeface="Plantagenet Cherokee" panose="020B0604020202020204" pitchFamily="18" charset="0"/>
              </a:rPr>
            </a:br>
            <a:r>
              <a:rPr lang="en-GB" dirty="0" err="1">
                <a:latin typeface="Plantagenet Cherokee" panose="020B0604020202020204" pitchFamily="18" charset="0"/>
              </a:rPr>
              <a:t>trên</a:t>
            </a:r>
            <a:r>
              <a:rPr lang="en-GB" dirty="0">
                <a:latin typeface="Plantagenet Cherokee" panose="020B0604020202020204" pitchFamily="18" charset="0"/>
              </a:rPr>
              <a:t> </a:t>
            </a:r>
            <a:r>
              <a:rPr lang="en-GB" dirty="0" err="1">
                <a:latin typeface="Plantagenet Cherokee" panose="020B0604020202020204" pitchFamily="18" charset="0"/>
              </a:rPr>
              <a:t>mạng</a:t>
            </a:r>
            <a:r>
              <a:rPr lang="en-GB" dirty="0">
                <a:latin typeface="Plantagenet Cherokee" panose="020B0604020202020204" pitchFamily="18" charset="0"/>
              </a:rPr>
              <a:t> </a:t>
            </a:r>
            <a:r>
              <a:rPr lang="en-GB" dirty="0" err="1">
                <a:latin typeface="Plantagenet Cherokee" panose="020B0604020202020204" pitchFamily="18" charset="0"/>
              </a:rPr>
              <a:t>xã</a:t>
            </a:r>
            <a:r>
              <a:rPr lang="en-GB" dirty="0">
                <a:latin typeface="Plantagenet Cherokee" panose="020B0604020202020204" pitchFamily="18" charset="0"/>
              </a:rPr>
              <a:t> </a:t>
            </a:r>
            <a:r>
              <a:rPr lang="en-GB" dirty="0" err="1">
                <a:latin typeface="Plantagenet Cherokee" panose="020B0604020202020204" pitchFamily="18" charset="0"/>
              </a:rPr>
              <a:t>hội</a:t>
            </a:r>
            <a:endParaRPr dirty="0">
              <a:latin typeface="Plantagenet Cherokee" panose="020B0604020202020204" pitchFamily="18" charset="0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381164" y="82006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81684" y="-305708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2025592" y="510352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0036" y="966647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270460" y="701329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7535F237-1DB0-41B7-B4B7-6C725C8F11D9}"/>
              </a:ext>
            </a:extLst>
          </p:cNvPr>
          <p:cNvSpPr txBox="1"/>
          <p:nvPr/>
        </p:nvSpPr>
        <p:spPr>
          <a:xfrm>
            <a:off x="784244" y="2428040"/>
            <a:ext cx="7552966" cy="19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Hùng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Thanh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16520086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16520478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1"/>
          <p:cNvSpPr/>
          <p:nvPr/>
        </p:nvSpPr>
        <p:spPr>
          <a:xfrm>
            <a:off x="4995191" y="1352550"/>
            <a:ext cx="3421618" cy="1767830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SVM (Support Vector Machine) là một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thuật toán thuộc nhóm Supervised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lvl="0" indent="0">
              <a:buClr>
                <a:schemeClr val="dk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Learning (Học có giám sát) dùng để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phân chia dữ liệu thành các nhóm riêng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Clr>
                <a:schemeClr val="dk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biệt.</a:t>
            </a:r>
          </a:p>
        </p:txBody>
      </p:sp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1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 VECTOR MACHINE (SVM)</a:t>
            </a:r>
            <a:endParaRPr dirty="0"/>
          </a:p>
        </p:txBody>
      </p:sp>
      <p:sp>
        <p:nvSpPr>
          <p:cNvPr id="80" name="Google Shape;1244;p41"/>
          <p:cNvSpPr txBox="1">
            <a:spLocks/>
          </p:cNvSpPr>
          <p:nvPr/>
        </p:nvSpPr>
        <p:spPr>
          <a:xfrm>
            <a:off x="6517410" y="3787171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/>
              <a:t>?</a:t>
            </a:r>
          </a:p>
        </p:txBody>
      </p:sp>
      <p:grpSp>
        <p:nvGrpSpPr>
          <p:cNvPr id="81" name="Google Shape;1245;p41"/>
          <p:cNvGrpSpPr/>
          <p:nvPr/>
        </p:nvGrpSpPr>
        <p:grpSpPr>
          <a:xfrm flipH="1">
            <a:off x="5431833" y="3251042"/>
            <a:ext cx="1013600" cy="1805171"/>
            <a:chOff x="3908325" y="238100"/>
            <a:chExt cx="2292175" cy="4082250"/>
          </a:xfrm>
        </p:grpSpPr>
        <p:sp>
          <p:nvSpPr>
            <p:cNvPr id="82" name="Google Shape;1246;p41"/>
            <p:cNvSpPr/>
            <p:nvPr/>
          </p:nvSpPr>
          <p:spPr>
            <a:xfrm>
              <a:off x="4555525" y="1019075"/>
              <a:ext cx="1320950" cy="3254375"/>
            </a:xfrm>
            <a:custGeom>
              <a:avLst/>
              <a:gdLst/>
              <a:ahLst/>
              <a:cxnLst/>
              <a:rect l="l" t="t" r="r" b="b"/>
              <a:pathLst>
                <a:path w="52838" h="130175" extrusionOk="0">
                  <a:moveTo>
                    <a:pt x="12333" y="114830"/>
                  </a:moveTo>
                  <a:lnTo>
                    <a:pt x="12410" y="114850"/>
                  </a:lnTo>
                  <a:cubicBezTo>
                    <a:pt x="12409" y="115000"/>
                    <a:pt x="12406" y="115149"/>
                    <a:pt x="12400" y="115296"/>
                  </a:cubicBezTo>
                  <a:cubicBezTo>
                    <a:pt x="12379" y="115140"/>
                    <a:pt x="12355" y="114985"/>
                    <a:pt x="12333" y="114830"/>
                  </a:cubicBezTo>
                  <a:close/>
                  <a:moveTo>
                    <a:pt x="4442" y="0"/>
                  </a:moveTo>
                  <a:cubicBezTo>
                    <a:pt x="2337" y="0"/>
                    <a:pt x="1" y="1935"/>
                    <a:pt x="227" y="4215"/>
                  </a:cubicBezTo>
                  <a:cubicBezTo>
                    <a:pt x="3052" y="32744"/>
                    <a:pt x="2112" y="61594"/>
                    <a:pt x="1857" y="90243"/>
                  </a:cubicBezTo>
                  <a:cubicBezTo>
                    <a:pt x="766" y="92514"/>
                    <a:pt x="610" y="95091"/>
                    <a:pt x="1153" y="97535"/>
                  </a:cubicBezTo>
                  <a:cubicBezTo>
                    <a:pt x="981" y="99339"/>
                    <a:pt x="889" y="101150"/>
                    <a:pt x="889" y="102961"/>
                  </a:cubicBezTo>
                  <a:cubicBezTo>
                    <a:pt x="390" y="103314"/>
                    <a:pt x="94" y="103918"/>
                    <a:pt x="335" y="104687"/>
                  </a:cubicBezTo>
                  <a:lnTo>
                    <a:pt x="1810" y="109418"/>
                  </a:lnTo>
                  <a:cubicBezTo>
                    <a:pt x="1803" y="109519"/>
                    <a:pt x="1795" y="109620"/>
                    <a:pt x="1793" y="109727"/>
                  </a:cubicBezTo>
                  <a:cubicBezTo>
                    <a:pt x="1642" y="115645"/>
                    <a:pt x="2268" y="121690"/>
                    <a:pt x="2502" y="127606"/>
                  </a:cubicBezTo>
                  <a:cubicBezTo>
                    <a:pt x="2545" y="128694"/>
                    <a:pt x="3347" y="129234"/>
                    <a:pt x="4159" y="129234"/>
                  </a:cubicBezTo>
                  <a:cubicBezTo>
                    <a:pt x="4975" y="129234"/>
                    <a:pt x="5801" y="128688"/>
                    <a:pt x="5874" y="127606"/>
                  </a:cubicBezTo>
                  <a:cubicBezTo>
                    <a:pt x="6189" y="122931"/>
                    <a:pt x="7163" y="118377"/>
                    <a:pt x="8806" y="114009"/>
                  </a:cubicBezTo>
                  <a:cubicBezTo>
                    <a:pt x="9899" y="118010"/>
                    <a:pt x="10212" y="126710"/>
                    <a:pt x="10369" y="128182"/>
                  </a:cubicBezTo>
                  <a:cubicBezTo>
                    <a:pt x="10479" y="129210"/>
                    <a:pt x="11338" y="129835"/>
                    <a:pt x="12168" y="129835"/>
                  </a:cubicBezTo>
                  <a:cubicBezTo>
                    <a:pt x="12806" y="129835"/>
                    <a:pt x="13428" y="129466"/>
                    <a:pt x="13681" y="128629"/>
                  </a:cubicBezTo>
                  <a:cubicBezTo>
                    <a:pt x="14953" y="124433"/>
                    <a:pt x="15697" y="120033"/>
                    <a:pt x="15705" y="115636"/>
                  </a:cubicBezTo>
                  <a:cubicBezTo>
                    <a:pt x="20355" y="116636"/>
                    <a:pt x="25154" y="117213"/>
                    <a:pt x="29820" y="117213"/>
                  </a:cubicBezTo>
                  <a:cubicBezTo>
                    <a:pt x="31140" y="117213"/>
                    <a:pt x="32450" y="117166"/>
                    <a:pt x="33743" y="117071"/>
                  </a:cubicBezTo>
                  <a:cubicBezTo>
                    <a:pt x="34492" y="117015"/>
                    <a:pt x="35272" y="116965"/>
                    <a:pt x="36066" y="116904"/>
                  </a:cubicBezTo>
                  <a:lnTo>
                    <a:pt x="36066" y="116904"/>
                  </a:lnTo>
                  <a:cubicBezTo>
                    <a:pt x="35975" y="120742"/>
                    <a:pt x="36599" y="124830"/>
                    <a:pt x="36928" y="128508"/>
                  </a:cubicBezTo>
                  <a:cubicBezTo>
                    <a:pt x="37018" y="129509"/>
                    <a:pt x="37989" y="130174"/>
                    <a:pt x="38862" y="130174"/>
                  </a:cubicBezTo>
                  <a:cubicBezTo>
                    <a:pt x="39506" y="130174"/>
                    <a:pt x="40096" y="129812"/>
                    <a:pt x="40240" y="128956"/>
                  </a:cubicBezTo>
                  <a:cubicBezTo>
                    <a:pt x="40951" y="124722"/>
                    <a:pt x="41327" y="120439"/>
                    <a:pt x="41362" y="116147"/>
                  </a:cubicBezTo>
                  <a:cubicBezTo>
                    <a:pt x="41825" y="116031"/>
                    <a:pt x="42281" y="115898"/>
                    <a:pt x="42726" y="115746"/>
                  </a:cubicBezTo>
                  <a:cubicBezTo>
                    <a:pt x="43505" y="119948"/>
                    <a:pt x="44285" y="124149"/>
                    <a:pt x="45064" y="128351"/>
                  </a:cubicBezTo>
                  <a:cubicBezTo>
                    <a:pt x="45221" y="129195"/>
                    <a:pt x="45845" y="129564"/>
                    <a:pt x="46510" y="129564"/>
                  </a:cubicBezTo>
                  <a:cubicBezTo>
                    <a:pt x="47381" y="129564"/>
                    <a:pt x="48323" y="128930"/>
                    <a:pt x="48376" y="127902"/>
                  </a:cubicBezTo>
                  <a:cubicBezTo>
                    <a:pt x="48633" y="122958"/>
                    <a:pt x="49122" y="117673"/>
                    <a:pt x="48603" y="112734"/>
                  </a:cubicBezTo>
                  <a:cubicBezTo>
                    <a:pt x="48553" y="112264"/>
                    <a:pt x="48462" y="111865"/>
                    <a:pt x="48335" y="111524"/>
                  </a:cubicBezTo>
                  <a:cubicBezTo>
                    <a:pt x="50067" y="109139"/>
                    <a:pt x="51173" y="106158"/>
                    <a:pt x="51738" y="103415"/>
                  </a:cubicBezTo>
                  <a:cubicBezTo>
                    <a:pt x="52530" y="99581"/>
                    <a:pt x="52837" y="94961"/>
                    <a:pt x="50783" y="91458"/>
                  </a:cubicBezTo>
                  <a:cubicBezTo>
                    <a:pt x="48706" y="87914"/>
                    <a:pt x="44794" y="86782"/>
                    <a:pt x="40954" y="86382"/>
                  </a:cubicBezTo>
                  <a:cubicBezTo>
                    <a:pt x="31627" y="85411"/>
                    <a:pt x="22116" y="85290"/>
                    <a:pt x="12746" y="85169"/>
                  </a:cubicBezTo>
                  <a:cubicBezTo>
                    <a:pt x="12554" y="85167"/>
                    <a:pt x="12361" y="85165"/>
                    <a:pt x="12170" y="85165"/>
                  </a:cubicBezTo>
                  <a:cubicBezTo>
                    <a:pt x="11552" y="85165"/>
                    <a:pt x="10940" y="85179"/>
                    <a:pt x="10338" y="85215"/>
                  </a:cubicBezTo>
                  <a:cubicBezTo>
                    <a:pt x="10639" y="58222"/>
                    <a:pt x="11318" y="31077"/>
                    <a:pt x="8657" y="4215"/>
                  </a:cubicBezTo>
                  <a:cubicBezTo>
                    <a:pt x="8433" y="1949"/>
                    <a:pt x="6880" y="0"/>
                    <a:pt x="444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7;p41"/>
            <p:cNvSpPr/>
            <p:nvPr/>
          </p:nvSpPr>
          <p:spPr>
            <a:xfrm>
              <a:off x="4506850" y="927300"/>
              <a:ext cx="1445075" cy="3393050"/>
            </a:xfrm>
            <a:custGeom>
              <a:avLst/>
              <a:gdLst/>
              <a:ahLst/>
              <a:cxnLst/>
              <a:rect l="l" t="t" r="r" b="b"/>
              <a:pathLst>
                <a:path w="57803" h="135722" extrusionOk="0">
                  <a:moveTo>
                    <a:pt x="9490" y="1"/>
                  </a:moveTo>
                  <a:cubicBezTo>
                    <a:pt x="9435" y="1"/>
                    <a:pt x="9380" y="4"/>
                    <a:pt x="9325" y="11"/>
                  </a:cubicBezTo>
                  <a:cubicBezTo>
                    <a:pt x="8644" y="102"/>
                    <a:pt x="8165" y="725"/>
                    <a:pt x="8254" y="1406"/>
                  </a:cubicBezTo>
                  <a:cubicBezTo>
                    <a:pt x="11392" y="25114"/>
                    <a:pt x="11962" y="50296"/>
                    <a:pt x="10043" y="80657"/>
                  </a:cubicBezTo>
                  <a:cubicBezTo>
                    <a:pt x="9911" y="82728"/>
                    <a:pt x="9640" y="87035"/>
                    <a:pt x="12546" y="89195"/>
                  </a:cubicBezTo>
                  <a:cubicBezTo>
                    <a:pt x="14285" y="90487"/>
                    <a:pt x="16517" y="90503"/>
                    <a:pt x="18147" y="90516"/>
                  </a:cubicBezTo>
                  <a:lnTo>
                    <a:pt x="34116" y="90636"/>
                  </a:lnTo>
                  <a:cubicBezTo>
                    <a:pt x="39320" y="90676"/>
                    <a:pt x="44700" y="90717"/>
                    <a:pt x="49212" y="93562"/>
                  </a:cubicBezTo>
                  <a:cubicBezTo>
                    <a:pt x="50805" y="94566"/>
                    <a:pt x="52069" y="95883"/>
                    <a:pt x="52866" y="97373"/>
                  </a:cubicBezTo>
                  <a:cubicBezTo>
                    <a:pt x="55046" y="101439"/>
                    <a:pt x="53436" y="105252"/>
                    <a:pt x="51734" y="109289"/>
                  </a:cubicBezTo>
                  <a:cubicBezTo>
                    <a:pt x="51027" y="110962"/>
                    <a:pt x="50297" y="112692"/>
                    <a:pt x="49823" y="114478"/>
                  </a:cubicBezTo>
                  <a:cubicBezTo>
                    <a:pt x="48820" y="118256"/>
                    <a:pt x="49012" y="122157"/>
                    <a:pt x="49197" y="125929"/>
                  </a:cubicBezTo>
                  <a:cubicBezTo>
                    <a:pt x="49246" y="126925"/>
                    <a:pt x="49293" y="127919"/>
                    <a:pt x="49320" y="128910"/>
                  </a:cubicBezTo>
                  <a:cubicBezTo>
                    <a:pt x="49351" y="130075"/>
                    <a:pt x="49342" y="131289"/>
                    <a:pt x="48873" y="132218"/>
                  </a:cubicBezTo>
                  <a:cubicBezTo>
                    <a:pt x="48673" y="132609"/>
                    <a:pt x="48365" y="132934"/>
                    <a:pt x="47986" y="133157"/>
                  </a:cubicBezTo>
                  <a:cubicBezTo>
                    <a:pt x="47951" y="133150"/>
                    <a:pt x="47858" y="133108"/>
                    <a:pt x="47848" y="133003"/>
                  </a:cubicBezTo>
                  <a:cubicBezTo>
                    <a:pt x="47498" y="129413"/>
                    <a:pt x="47017" y="125796"/>
                    <a:pt x="46419" y="122251"/>
                  </a:cubicBezTo>
                  <a:cubicBezTo>
                    <a:pt x="46295" y="121518"/>
                    <a:pt x="46065" y="120153"/>
                    <a:pt x="44936" y="119386"/>
                  </a:cubicBezTo>
                  <a:cubicBezTo>
                    <a:pt x="44356" y="118993"/>
                    <a:pt x="43717" y="118878"/>
                    <a:pt x="43130" y="118878"/>
                  </a:cubicBezTo>
                  <a:cubicBezTo>
                    <a:pt x="42620" y="118878"/>
                    <a:pt x="42148" y="118965"/>
                    <a:pt x="41790" y="119030"/>
                  </a:cubicBezTo>
                  <a:cubicBezTo>
                    <a:pt x="37621" y="119797"/>
                    <a:pt x="33804" y="120181"/>
                    <a:pt x="30296" y="120181"/>
                  </a:cubicBezTo>
                  <a:cubicBezTo>
                    <a:pt x="26355" y="120181"/>
                    <a:pt x="22804" y="119696"/>
                    <a:pt x="19582" y="118725"/>
                  </a:cubicBezTo>
                  <a:cubicBezTo>
                    <a:pt x="19321" y="118647"/>
                    <a:pt x="19053" y="118608"/>
                    <a:pt x="18786" y="118608"/>
                  </a:cubicBezTo>
                  <a:cubicBezTo>
                    <a:pt x="18247" y="118608"/>
                    <a:pt x="17714" y="118766"/>
                    <a:pt x="17257" y="119073"/>
                  </a:cubicBezTo>
                  <a:cubicBezTo>
                    <a:pt x="16574" y="119532"/>
                    <a:pt x="16133" y="120272"/>
                    <a:pt x="16055" y="121091"/>
                  </a:cubicBezTo>
                  <a:lnTo>
                    <a:pt x="15003" y="132193"/>
                  </a:lnTo>
                  <a:cubicBezTo>
                    <a:pt x="14953" y="132731"/>
                    <a:pt x="14563" y="133173"/>
                    <a:pt x="14096" y="133223"/>
                  </a:cubicBezTo>
                  <a:cubicBezTo>
                    <a:pt x="14062" y="133226"/>
                    <a:pt x="14031" y="133228"/>
                    <a:pt x="14003" y="133228"/>
                  </a:cubicBezTo>
                  <a:cubicBezTo>
                    <a:pt x="13830" y="133228"/>
                    <a:pt x="13751" y="133174"/>
                    <a:pt x="13690" y="133120"/>
                  </a:cubicBezTo>
                  <a:cubicBezTo>
                    <a:pt x="13377" y="132841"/>
                    <a:pt x="13056" y="131973"/>
                    <a:pt x="13042" y="130660"/>
                  </a:cubicBezTo>
                  <a:lnTo>
                    <a:pt x="12971" y="123896"/>
                  </a:lnTo>
                  <a:cubicBezTo>
                    <a:pt x="12966" y="123555"/>
                    <a:pt x="12993" y="123147"/>
                    <a:pt x="13019" y="122713"/>
                  </a:cubicBezTo>
                  <a:cubicBezTo>
                    <a:pt x="13120" y="121031"/>
                    <a:pt x="13225" y="119292"/>
                    <a:pt x="12280" y="118288"/>
                  </a:cubicBezTo>
                  <a:cubicBezTo>
                    <a:pt x="11881" y="117865"/>
                    <a:pt x="11318" y="117640"/>
                    <a:pt x="10747" y="117640"/>
                  </a:cubicBezTo>
                  <a:cubicBezTo>
                    <a:pt x="10200" y="117640"/>
                    <a:pt x="9646" y="117846"/>
                    <a:pt x="9221" y="118281"/>
                  </a:cubicBezTo>
                  <a:cubicBezTo>
                    <a:pt x="7926" y="119609"/>
                    <a:pt x="7746" y="122915"/>
                    <a:pt x="7874" y="127818"/>
                  </a:cubicBezTo>
                  <a:lnTo>
                    <a:pt x="7876" y="127944"/>
                  </a:lnTo>
                  <a:cubicBezTo>
                    <a:pt x="7920" y="129593"/>
                    <a:pt x="7961" y="131150"/>
                    <a:pt x="7098" y="132286"/>
                  </a:cubicBezTo>
                  <a:cubicBezTo>
                    <a:pt x="6799" y="132681"/>
                    <a:pt x="6294" y="133025"/>
                    <a:pt x="5771" y="133025"/>
                  </a:cubicBezTo>
                  <a:cubicBezTo>
                    <a:pt x="5626" y="133025"/>
                    <a:pt x="5481" y="132999"/>
                    <a:pt x="5338" y="132941"/>
                  </a:cubicBezTo>
                  <a:cubicBezTo>
                    <a:pt x="4160" y="132463"/>
                    <a:pt x="4389" y="130095"/>
                    <a:pt x="4542" y="129100"/>
                  </a:cubicBezTo>
                  <a:lnTo>
                    <a:pt x="4628" y="128547"/>
                  </a:lnTo>
                  <a:cubicBezTo>
                    <a:pt x="5081" y="125626"/>
                    <a:pt x="5551" y="122605"/>
                    <a:pt x="5105" y="119562"/>
                  </a:cubicBezTo>
                  <a:cubicBezTo>
                    <a:pt x="4884" y="118053"/>
                    <a:pt x="4447" y="116612"/>
                    <a:pt x="4024" y="115218"/>
                  </a:cubicBezTo>
                  <a:cubicBezTo>
                    <a:pt x="3671" y="114056"/>
                    <a:pt x="3338" y="112958"/>
                    <a:pt x="3125" y="111833"/>
                  </a:cubicBezTo>
                  <a:cubicBezTo>
                    <a:pt x="2518" y="108641"/>
                    <a:pt x="2907" y="105233"/>
                    <a:pt x="3284" y="101937"/>
                  </a:cubicBezTo>
                  <a:lnTo>
                    <a:pt x="3408" y="100835"/>
                  </a:lnTo>
                  <a:cubicBezTo>
                    <a:pt x="4496" y="90999"/>
                    <a:pt x="4616" y="80980"/>
                    <a:pt x="4733" y="71291"/>
                  </a:cubicBezTo>
                  <a:lnTo>
                    <a:pt x="5165" y="35374"/>
                  </a:lnTo>
                  <a:cubicBezTo>
                    <a:pt x="5257" y="27816"/>
                    <a:pt x="5350" y="20000"/>
                    <a:pt x="4752" y="12304"/>
                  </a:cubicBezTo>
                  <a:cubicBezTo>
                    <a:pt x="4701" y="11649"/>
                    <a:pt x="4146" y="11155"/>
                    <a:pt x="3509" y="11155"/>
                  </a:cubicBezTo>
                  <a:cubicBezTo>
                    <a:pt x="3478" y="11155"/>
                    <a:pt x="3446" y="11156"/>
                    <a:pt x="3414" y="11158"/>
                  </a:cubicBezTo>
                  <a:cubicBezTo>
                    <a:pt x="2728" y="11212"/>
                    <a:pt x="2215" y="11811"/>
                    <a:pt x="2268" y="12496"/>
                  </a:cubicBezTo>
                  <a:cubicBezTo>
                    <a:pt x="2859" y="20083"/>
                    <a:pt x="2765" y="27842"/>
                    <a:pt x="2675" y="35344"/>
                  </a:cubicBezTo>
                  <a:lnTo>
                    <a:pt x="2243" y="71261"/>
                  </a:lnTo>
                  <a:cubicBezTo>
                    <a:pt x="2127" y="80890"/>
                    <a:pt x="2007" y="90846"/>
                    <a:pt x="932" y="100560"/>
                  </a:cubicBezTo>
                  <a:lnTo>
                    <a:pt x="809" y="101655"/>
                  </a:lnTo>
                  <a:cubicBezTo>
                    <a:pt x="411" y="105135"/>
                    <a:pt x="1" y="108734"/>
                    <a:pt x="677" y="112298"/>
                  </a:cubicBezTo>
                  <a:cubicBezTo>
                    <a:pt x="916" y="113554"/>
                    <a:pt x="1284" y="114768"/>
                    <a:pt x="1641" y="115942"/>
                  </a:cubicBezTo>
                  <a:cubicBezTo>
                    <a:pt x="2055" y="117308"/>
                    <a:pt x="2447" y="118599"/>
                    <a:pt x="2640" y="119922"/>
                  </a:cubicBezTo>
                  <a:cubicBezTo>
                    <a:pt x="3031" y="122594"/>
                    <a:pt x="2591" y="125427"/>
                    <a:pt x="2166" y="128165"/>
                  </a:cubicBezTo>
                  <a:lnTo>
                    <a:pt x="2080" y="128721"/>
                  </a:lnTo>
                  <a:cubicBezTo>
                    <a:pt x="1376" y="133296"/>
                    <a:pt x="3231" y="134775"/>
                    <a:pt x="4400" y="135250"/>
                  </a:cubicBezTo>
                  <a:cubicBezTo>
                    <a:pt x="4837" y="135427"/>
                    <a:pt x="5296" y="135512"/>
                    <a:pt x="5757" y="135512"/>
                  </a:cubicBezTo>
                  <a:cubicBezTo>
                    <a:pt x="6997" y="135512"/>
                    <a:pt x="8247" y="134894"/>
                    <a:pt x="9083" y="133793"/>
                  </a:cubicBezTo>
                  <a:cubicBezTo>
                    <a:pt x="10474" y="131961"/>
                    <a:pt x="10417" y="129793"/>
                    <a:pt x="10367" y="127882"/>
                  </a:cubicBezTo>
                  <a:lnTo>
                    <a:pt x="10363" y="127756"/>
                  </a:lnTo>
                  <a:cubicBezTo>
                    <a:pt x="10273" y="124270"/>
                    <a:pt x="10395" y="122298"/>
                    <a:pt x="10587" y="121204"/>
                  </a:cubicBezTo>
                  <a:lnTo>
                    <a:pt x="10587" y="121204"/>
                  </a:lnTo>
                  <a:cubicBezTo>
                    <a:pt x="10584" y="121697"/>
                    <a:pt x="10553" y="122220"/>
                    <a:pt x="10532" y="122566"/>
                  </a:cubicBezTo>
                  <a:cubicBezTo>
                    <a:pt x="10503" y="123064"/>
                    <a:pt x="10475" y="123534"/>
                    <a:pt x="10479" y="123925"/>
                  </a:cubicBezTo>
                  <a:lnTo>
                    <a:pt x="10551" y="130689"/>
                  </a:lnTo>
                  <a:cubicBezTo>
                    <a:pt x="10562" y="131809"/>
                    <a:pt x="10771" y="133859"/>
                    <a:pt x="12035" y="134982"/>
                  </a:cubicBezTo>
                  <a:cubicBezTo>
                    <a:pt x="12581" y="135470"/>
                    <a:pt x="13254" y="135722"/>
                    <a:pt x="13997" y="135722"/>
                  </a:cubicBezTo>
                  <a:cubicBezTo>
                    <a:pt x="14119" y="135721"/>
                    <a:pt x="14240" y="135713"/>
                    <a:pt x="14361" y="135699"/>
                  </a:cubicBezTo>
                  <a:cubicBezTo>
                    <a:pt x="16008" y="135525"/>
                    <a:pt x="17321" y="134147"/>
                    <a:pt x="17483" y="132427"/>
                  </a:cubicBezTo>
                  <a:lnTo>
                    <a:pt x="18534" y="121327"/>
                  </a:lnTo>
                  <a:cubicBezTo>
                    <a:pt x="18540" y="121252"/>
                    <a:pt x="18580" y="121184"/>
                    <a:pt x="18643" y="121142"/>
                  </a:cubicBezTo>
                  <a:cubicBezTo>
                    <a:pt x="18686" y="121114"/>
                    <a:pt x="18737" y="121099"/>
                    <a:pt x="18787" y="121099"/>
                  </a:cubicBezTo>
                  <a:cubicBezTo>
                    <a:pt x="18813" y="121099"/>
                    <a:pt x="18838" y="121103"/>
                    <a:pt x="18863" y="121110"/>
                  </a:cubicBezTo>
                  <a:cubicBezTo>
                    <a:pt x="22320" y="122151"/>
                    <a:pt x="26110" y="122671"/>
                    <a:pt x="30299" y="122671"/>
                  </a:cubicBezTo>
                  <a:cubicBezTo>
                    <a:pt x="33960" y="122671"/>
                    <a:pt x="37926" y="122274"/>
                    <a:pt x="42240" y="121481"/>
                  </a:cubicBezTo>
                  <a:cubicBezTo>
                    <a:pt x="42480" y="121437"/>
                    <a:pt x="42852" y="121369"/>
                    <a:pt x="43149" y="121369"/>
                  </a:cubicBezTo>
                  <a:cubicBezTo>
                    <a:pt x="43312" y="121369"/>
                    <a:pt x="43453" y="121390"/>
                    <a:pt x="43536" y="121446"/>
                  </a:cubicBezTo>
                  <a:cubicBezTo>
                    <a:pt x="43786" y="121616"/>
                    <a:pt x="43909" y="122350"/>
                    <a:pt x="43962" y="122664"/>
                  </a:cubicBezTo>
                  <a:cubicBezTo>
                    <a:pt x="44551" y="126154"/>
                    <a:pt x="45024" y="129714"/>
                    <a:pt x="45370" y="133246"/>
                  </a:cubicBezTo>
                  <a:cubicBezTo>
                    <a:pt x="45457" y="134150"/>
                    <a:pt x="45999" y="134947"/>
                    <a:pt x="46808" y="135360"/>
                  </a:cubicBezTo>
                  <a:cubicBezTo>
                    <a:pt x="47182" y="135551"/>
                    <a:pt x="47585" y="135647"/>
                    <a:pt x="47986" y="135647"/>
                  </a:cubicBezTo>
                  <a:cubicBezTo>
                    <a:pt x="48421" y="135647"/>
                    <a:pt x="48853" y="135534"/>
                    <a:pt x="49241" y="135310"/>
                  </a:cubicBezTo>
                  <a:cubicBezTo>
                    <a:pt x="50023" y="134858"/>
                    <a:pt x="50681" y="134161"/>
                    <a:pt x="51095" y="133344"/>
                  </a:cubicBezTo>
                  <a:cubicBezTo>
                    <a:pt x="51827" y="131895"/>
                    <a:pt x="51851" y="130328"/>
                    <a:pt x="51811" y="128843"/>
                  </a:cubicBezTo>
                  <a:cubicBezTo>
                    <a:pt x="51783" y="127835"/>
                    <a:pt x="51734" y="126822"/>
                    <a:pt x="51685" y="125807"/>
                  </a:cubicBezTo>
                  <a:cubicBezTo>
                    <a:pt x="51501" y="122060"/>
                    <a:pt x="51327" y="118521"/>
                    <a:pt x="52231" y="115116"/>
                  </a:cubicBezTo>
                  <a:cubicBezTo>
                    <a:pt x="52660" y="113499"/>
                    <a:pt x="53356" y="111852"/>
                    <a:pt x="54028" y="110257"/>
                  </a:cubicBezTo>
                  <a:cubicBezTo>
                    <a:pt x="55884" y="105859"/>
                    <a:pt x="57803" y="101311"/>
                    <a:pt x="55063" y="96196"/>
                  </a:cubicBezTo>
                  <a:cubicBezTo>
                    <a:pt x="54062" y="94328"/>
                    <a:pt x="52498" y="92688"/>
                    <a:pt x="50540" y="91454"/>
                  </a:cubicBezTo>
                  <a:cubicBezTo>
                    <a:pt x="45428" y="88231"/>
                    <a:pt x="39428" y="88186"/>
                    <a:pt x="34135" y="88145"/>
                  </a:cubicBezTo>
                  <a:lnTo>
                    <a:pt x="18166" y="88024"/>
                  </a:lnTo>
                  <a:cubicBezTo>
                    <a:pt x="16498" y="88012"/>
                    <a:pt x="15035" y="87941"/>
                    <a:pt x="14032" y="87196"/>
                  </a:cubicBezTo>
                  <a:cubicBezTo>
                    <a:pt x="12431" y="86007"/>
                    <a:pt x="12363" y="83426"/>
                    <a:pt x="12529" y="80814"/>
                  </a:cubicBezTo>
                  <a:cubicBezTo>
                    <a:pt x="14458" y="50289"/>
                    <a:pt x="13884" y="24951"/>
                    <a:pt x="10723" y="1079"/>
                  </a:cubicBezTo>
                  <a:cubicBezTo>
                    <a:pt x="10638" y="454"/>
                    <a:pt x="10104" y="1"/>
                    <a:pt x="94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8;p41"/>
            <p:cNvSpPr/>
            <p:nvPr/>
          </p:nvSpPr>
          <p:spPr>
            <a:xfrm>
              <a:off x="5444025" y="3910925"/>
              <a:ext cx="157400" cy="408375"/>
            </a:xfrm>
            <a:custGeom>
              <a:avLst/>
              <a:gdLst/>
              <a:ahLst/>
              <a:cxnLst/>
              <a:rect l="l" t="t" r="r" b="b"/>
              <a:pathLst>
                <a:path w="6296" h="16335" extrusionOk="0">
                  <a:moveTo>
                    <a:pt x="5223" y="1"/>
                  </a:moveTo>
                  <a:cubicBezTo>
                    <a:pt x="4635" y="2"/>
                    <a:pt x="4159" y="478"/>
                    <a:pt x="4159" y="1067"/>
                  </a:cubicBezTo>
                  <a:lnTo>
                    <a:pt x="4164" y="12782"/>
                  </a:lnTo>
                  <a:cubicBezTo>
                    <a:pt x="4164" y="13033"/>
                    <a:pt x="4166" y="13294"/>
                    <a:pt x="4126" y="13491"/>
                  </a:cubicBezTo>
                  <a:cubicBezTo>
                    <a:pt x="4045" y="13886"/>
                    <a:pt x="3763" y="14125"/>
                    <a:pt x="3534" y="14179"/>
                  </a:cubicBezTo>
                  <a:cubicBezTo>
                    <a:pt x="3460" y="14197"/>
                    <a:pt x="3380" y="14204"/>
                    <a:pt x="3296" y="14204"/>
                  </a:cubicBezTo>
                  <a:cubicBezTo>
                    <a:pt x="2976" y="14204"/>
                    <a:pt x="2592" y="14093"/>
                    <a:pt x="2217" y="13985"/>
                  </a:cubicBezTo>
                  <a:lnTo>
                    <a:pt x="2150" y="13965"/>
                  </a:lnTo>
                  <a:cubicBezTo>
                    <a:pt x="2147" y="13882"/>
                    <a:pt x="2150" y="13777"/>
                    <a:pt x="2152" y="13717"/>
                  </a:cubicBezTo>
                  <a:lnTo>
                    <a:pt x="2511" y="1853"/>
                  </a:lnTo>
                  <a:cubicBezTo>
                    <a:pt x="2529" y="1265"/>
                    <a:pt x="2067" y="774"/>
                    <a:pt x="1479" y="757"/>
                  </a:cubicBezTo>
                  <a:cubicBezTo>
                    <a:pt x="894" y="761"/>
                    <a:pt x="400" y="1201"/>
                    <a:pt x="382" y="1790"/>
                  </a:cubicBezTo>
                  <a:lnTo>
                    <a:pt x="23" y="13653"/>
                  </a:lnTo>
                  <a:cubicBezTo>
                    <a:pt x="14" y="13960"/>
                    <a:pt x="1" y="14422"/>
                    <a:pt x="187" y="14871"/>
                  </a:cubicBezTo>
                  <a:cubicBezTo>
                    <a:pt x="538" y="15718"/>
                    <a:pt x="1330" y="15946"/>
                    <a:pt x="1628" y="16033"/>
                  </a:cubicBezTo>
                  <a:cubicBezTo>
                    <a:pt x="2111" y="16171"/>
                    <a:pt x="2680" y="16334"/>
                    <a:pt x="3297" y="16334"/>
                  </a:cubicBezTo>
                  <a:cubicBezTo>
                    <a:pt x="3302" y="16334"/>
                    <a:pt x="3307" y="16334"/>
                    <a:pt x="3311" y="16334"/>
                  </a:cubicBezTo>
                  <a:cubicBezTo>
                    <a:pt x="3550" y="16334"/>
                    <a:pt x="3788" y="16307"/>
                    <a:pt x="4022" y="16252"/>
                  </a:cubicBezTo>
                  <a:cubicBezTo>
                    <a:pt x="5116" y="15995"/>
                    <a:pt x="5976" y="15077"/>
                    <a:pt x="6213" y="13914"/>
                  </a:cubicBezTo>
                  <a:cubicBezTo>
                    <a:pt x="6295" y="13505"/>
                    <a:pt x="6294" y="13102"/>
                    <a:pt x="6294" y="12779"/>
                  </a:cubicBezTo>
                  <a:lnTo>
                    <a:pt x="6289" y="1066"/>
                  </a:lnTo>
                  <a:cubicBezTo>
                    <a:pt x="6288" y="477"/>
                    <a:pt x="5811" y="1"/>
                    <a:pt x="5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9;p41"/>
            <p:cNvSpPr/>
            <p:nvPr/>
          </p:nvSpPr>
          <p:spPr>
            <a:xfrm>
              <a:off x="4979150" y="3148525"/>
              <a:ext cx="627400" cy="302575"/>
            </a:xfrm>
            <a:custGeom>
              <a:avLst/>
              <a:gdLst/>
              <a:ahLst/>
              <a:cxnLst/>
              <a:rect l="l" t="t" r="r" b="b"/>
              <a:pathLst>
                <a:path w="25096" h="12103" extrusionOk="0">
                  <a:moveTo>
                    <a:pt x="1088" y="0"/>
                  </a:moveTo>
                  <a:cubicBezTo>
                    <a:pt x="505" y="0"/>
                    <a:pt x="30" y="471"/>
                    <a:pt x="24" y="1055"/>
                  </a:cubicBezTo>
                  <a:cubicBezTo>
                    <a:pt x="1" y="3485"/>
                    <a:pt x="1159" y="5960"/>
                    <a:pt x="3200" y="7847"/>
                  </a:cubicBezTo>
                  <a:cubicBezTo>
                    <a:pt x="6191" y="10608"/>
                    <a:pt x="9767" y="12102"/>
                    <a:pt x="13186" y="12102"/>
                  </a:cubicBezTo>
                  <a:cubicBezTo>
                    <a:pt x="13190" y="12102"/>
                    <a:pt x="13195" y="12102"/>
                    <a:pt x="13199" y="12102"/>
                  </a:cubicBezTo>
                  <a:cubicBezTo>
                    <a:pt x="14141" y="12102"/>
                    <a:pt x="15078" y="11984"/>
                    <a:pt x="15990" y="11749"/>
                  </a:cubicBezTo>
                  <a:cubicBezTo>
                    <a:pt x="18857" y="11004"/>
                    <a:pt x="22729" y="8733"/>
                    <a:pt x="24897" y="2135"/>
                  </a:cubicBezTo>
                  <a:cubicBezTo>
                    <a:pt x="25095" y="1571"/>
                    <a:pt x="24792" y="954"/>
                    <a:pt x="24225" y="768"/>
                  </a:cubicBezTo>
                  <a:cubicBezTo>
                    <a:pt x="24114" y="732"/>
                    <a:pt x="24002" y="715"/>
                    <a:pt x="23891" y="715"/>
                  </a:cubicBezTo>
                  <a:cubicBezTo>
                    <a:pt x="23436" y="715"/>
                    <a:pt x="23013" y="1010"/>
                    <a:pt x="22873" y="1471"/>
                  </a:cubicBezTo>
                  <a:cubicBezTo>
                    <a:pt x="21396" y="5970"/>
                    <a:pt x="18832" y="8811"/>
                    <a:pt x="15456" y="9687"/>
                  </a:cubicBezTo>
                  <a:cubicBezTo>
                    <a:pt x="14718" y="9879"/>
                    <a:pt x="13956" y="9973"/>
                    <a:pt x="13180" y="9973"/>
                  </a:cubicBezTo>
                  <a:cubicBezTo>
                    <a:pt x="10296" y="9973"/>
                    <a:pt x="7236" y="8674"/>
                    <a:pt x="4646" y="6282"/>
                  </a:cubicBezTo>
                  <a:cubicBezTo>
                    <a:pt x="3045" y="4803"/>
                    <a:pt x="2136" y="2906"/>
                    <a:pt x="2154" y="1076"/>
                  </a:cubicBezTo>
                  <a:cubicBezTo>
                    <a:pt x="2159" y="488"/>
                    <a:pt x="1687" y="6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50;p41"/>
            <p:cNvSpPr/>
            <p:nvPr/>
          </p:nvSpPr>
          <p:spPr>
            <a:xfrm>
              <a:off x="5054950" y="3668275"/>
              <a:ext cx="577925" cy="283525"/>
            </a:xfrm>
            <a:custGeom>
              <a:avLst/>
              <a:gdLst/>
              <a:ahLst/>
              <a:cxnLst/>
              <a:rect l="l" t="t" r="r" b="b"/>
              <a:pathLst>
                <a:path w="23117" h="11341" extrusionOk="0">
                  <a:moveTo>
                    <a:pt x="14503" y="0"/>
                  </a:moveTo>
                  <a:cubicBezTo>
                    <a:pt x="8314" y="0"/>
                    <a:pt x="2398" y="4077"/>
                    <a:pt x="255" y="9909"/>
                  </a:cubicBezTo>
                  <a:cubicBezTo>
                    <a:pt x="0" y="10604"/>
                    <a:pt x="515" y="11341"/>
                    <a:pt x="1255" y="11341"/>
                  </a:cubicBezTo>
                  <a:cubicBezTo>
                    <a:pt x="1702" y="11341"/>
                    <a:pt x="2100" y="11063"/>
                    <a:pt x="2255" y="10643"/>
                  </a:cubicBezTo>
                  <a:cubicBezTo>
                    <a:pt x="4074" y="5696"/>
                    <a:pt x="9300" y="2133"/>
                    <a:pt x="14564" y="2133"/>
                  </a:cubicBezTo>
                  <a:cubicBezTo>
                    <a:pt x="14745" y="2133"/>
                    <a:pt x="14926" y="2137"/>
                    <a:pt x="15107" y="2146"/>
                  </a:cubicBezTo>
                  <a:cubicBezTo>
                    <a:pt x="16587" y="2220"/>
                    <a:pt x="17691" y="2583"/>
                    <a:pt x="18391" y="3225"/>
                  </a:cubicBezTo>
                  <a:cubicBezTo>
                    <a:pt x="19382" y="4132"/>
                    <a:pt x="19664" y="5620"/>
                    <a:pt x="19962" y="7193"/>
                  </a:cubicBezTo>
                  <a:cubicBezTo>
                    <a:pt x="20183" y="8358"/>
                    <a:pt x="20411" y="9563"/>
                    <a:pt x="20939" y="10681"/>
                  </a:cubicBezTo>
                  <a:cubicBezTo>
                    <a:pt x="21120" y="11066"/>
                    <a:pt x="21503" y="11291"/>
                    <a:pt x="21902" y="11291"/>
                  </a:cubicBezTo>
                  <a:cubicBezTo>
                    <a:pt x="22054" y="11291"/>
                    <a:pt x="22209" y="11258"/>
                    <a:pt x="22356" y="11188"/>
                  </a:cubicBezTo>
                  <a:cubicBezTo>
                    <a:pt x="22888" y="10938"/>
                    <a:pt x="23116" y="10303"/>
                    <a:pt x="22865" y="9771"/>
                  </a:cubicBezTo>
                  <a:cubicBezTo>
                    <a:pt x="22453" y="8899"/>
                    <a:pt x="22259" y="7878"/>
                    <a:pt x="22055" y="6796"/>
                  </a:cubicBezTo>
                  <a:cubicBezTo>
                    <a:pt x="21705" y="4950"/>
                    <a:pt x="21343" y="3041"/>
                    <a:pt x="19830" y="1654"/>
                  </a:cubicBezTo>
                  <a:cubicBezTo>
                    <a:pt x="18756" y="669"/>
                    <a:pt x="17202" y="119"/>
                    <a:pt x="15214" y="18"/>
                  </a:cubicBezTo>
                  <a:cubicBezTo>
                    <a:pt x="14977" y="6"/>
                    <a:pt x="14740" y="0"/>
                    <a:pt x="14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51;p41"/>
            <p:cNvSpPr/>
            <p:nvPr/>
          </p:nvSpPr>
          <p:spPr>
            <a:xfrm>
              <a:off x="5616900" y="3269325"/>
              <a:ext cx="222350" cy="409500"/>
            </a:xfrm>
            <a:custGeom>
              <a:avLst/>
              <a:gdLst/>
              <a:ahLst/>
              <a:cxnLst/>
              <a:rect l="l" t="t" r="r" b="b"/>
              <a:pathLst>
                <a:path w="8894" h="16380" extrusionOk="0">
                  <a:moveTo>
                    <a:pt x="5986" y="1"/>
                  </a:moveTo>
                  <a:cubicBezTo>
                    <a:pt x="5842" y="1"/>
                    <a:pt x="5697" y="30"/>
                    <a:pt x="5557" y="91"/>
                  </a:cubicBezTo>
                  <a:cubicBezTo>
                    <a:pt x="2190" y="1540"/>
                    <a:pt x="1" y="5373"/>
                    <a:pt x="464" y="9008"/>
                  </a:cubicBezTo>
                  <a:cubicBezTo>
                    <a:pt x="926" y="12644"/>
                    <a:pt x="4005" y="15806"/>
                    <a:pt x="7627" y="16367"/>
                  </a:cubicBezTo>
                  <a:cubicBezTo>
                    <a:pt x="7681" y="16375"/>
                    <a:pt x="7736" y="16379"/>
                    <a:pt x="7791" y="16379"/>
                  </a:cubicBezTo>
                  <a:lnTo>
                    <a:pt x="7792" y="16379"/>
                  </a:lnTo>
                  <a:cubicBezTo>
                    <a:pt x="8347" y="16378"/>
                    <a:pt x="8809" y="15950"/>
                    <a:pt x="8852" y="15394"/>
                  </a:cubicBezTo>
                  <a:cubicBezTo>
                    <a:pt x="8894" y="14840"/>
                    <a:pt x="8502" y="14346"/>
                    <a:pt x="7952" y="14261"/>
                  </a:cubicBezTo>
                  <a:cubicBezTo>
                    <a:pt x="5235" y="13841"/>
                    <a:pt x="2923" y="11467"/>
                    <a:pt x="2577" y="8740"/>
                  </a:cubicBezTo>
                  <a:cubicBezTo>
                    <a:pt x="2231" y="6012"/>
                    <a:pt x="3873" y="3135"/>
                    <a:pt x="6399" y="2048"/>
                  </a:cubicBezTo>
                  <a:cubicBezTo>
                    <a:pt x="6944" y="1819"/>
                    <a:pt x="7198" y="1189"/>
                    <a:pt x="6964" y="646"/>
                  </a:cubicBezTo>
                  <a:cubicBezTo>
                    <a:pt x="6791" y="242"/>
                    <a:pt x="6398" y="1"/>
                    <a:pt x="5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52;p41"/>
            <p:cNvSpPr/>
            <p:nvPr/>
          </p:nvSpPr>
          <p:spPr>
            <a:xfrm>
              <a:off x="4712425" y="3422650"/>
              <a:ext cx="376450" cy="311250"/>
            </a:xfrm>
            <a:custGeom>
              <a:avLst/>
              <a:gdLst/>
              <a:ahLst/>
              <a:cxnLst/>
              <a:rect l="l" t="t" r="r" b="b"/>
              <a:pathLst>
                <a:path w="15058" h="12450" extrusionOk="0">
                  <a:moveTo>
                    <a:pt x="7743" y="2132"/>
                  </a:moveTo>
                  <a:cubicBezTo>
                    <a:pt x="8240" y="2132"/>
                    <a:pt x="8728" y="2220"/>
                    <a:pt x="9178" y="2404"/>
                  </a:cubicBezTo>
                  <a:cubicBezTo>
                    <a:pt x="10725" y="3069"/>
                    <a:pt x="11786" y="4133"/>
                    <a:pt x="12332" y="5568"/>
                  </a:cubicBezTo>
                  <a:cubicBezTo>
                    <a:pt x="12940" y="7168"/>
                    <a:pt x="12683" y="8613"/>
                    <a:pt x="12520" y="8959"/>
                  </a:cubicBezTo>
                  <a:cubicBezTo>
                    <a:pt x="12233" y="9568"/>
                    <a:pt x="11501" y="10054"/>
                    <a:pt x="10608" y="10227"/>
                  </a:cubicBezTo>
                  <a:cubicBezTo>
                    <a:pt x="10265" y="10294"/>
                    <a:pt x="9908" y="10320"/>
                    <a:pt x="9544" y="10320"/>
                  </a:cubicBezTo>
                  <a:cubicBezTo>
                    <a:pt x="8898" y="10320"/>
                    <a:pt x="8230" y="10239"/>
                    <a:pt x="7576" y="10158"/>
                  </a:cubicBezTo>
                  <a:cubicBezTo>
                    <a:pt x="5886" y="9954"/>
                    <a:pt x="4165" y="9659"/>
                    <a:pt x="3313" y="8555"/>
                  </a:cubicBezTo>
                  <a:cubicBezTo>
                    <a:pt x="2356" y="7316"/>
                    <a:pt x="2824" y="5370"/>
                    <a:pt x="3749" y="4169"/>
                  </a:cubicBezTo>
                  <a:cubicBezTo>
                    <a:pt x="4740" y="2882"/>
                    <a:pt x="6288" y="2132"/>
                    <a:pt x="7743" y="2132"/>
                  </a:cubicBezTo>
                  <a:close/>
                  <a:moveTo>
                    <a:pt x="7734" y="0"/>
                  </a:moveTo>
                  <a:cubicBezTo>
                    <a:pt x="5632" y="0"/>
                    <a:pt x="3471" y="1040"/>
                    <a:pt x="2061" y="2868"/>
                  </a:cubicBezTo>
                  <a:cubicBezTo>
                    <a:pt x="615" y="4746"/>
                    <a:pt x="1" y="7750"/>
                    <a:pt x="1627" y="9857"/>
                  </a:cubicBezTo>
                  <a:cubicBezTo>
                    <a:pt x="3095" y="11758"/>
                    <a:pt x="5739" y="12081"/>
                    <a:pt x="7319" y="12274"/>
                  </a:cubicBezTo>
                  <a:cubicBezTo>
                    <a:pt x="8014" y="12358"/>
                    <a:pt x="8768" y="12450"/>
                    <a:pt x="9544" y="12450"/>
                  </a:cubicBezTo>
                  <a:cubicBezTo>
                    <a:pt x="10028" y="12450"/>
                    <a:pt x="10522" y="12414"/>
                    <a:pt x="11014" y="12318"/>
                  </a:cubicBezTo>
                  <a:cubicBezTo>
                    <a:pt x="12585" y="12014"/>
                    <a:pt x="13867" y="11097"/>
                    <a:pt x="14447" y="9867"/>
                  </a:cubicBezTo>
                  <a:cubicBezTo>
                    <a:pt x="14940" y="8817"/>
                    <a:pt x="15057" y="6744"/>
                    <a:pt x="14323" y="4811"/>
                  </a:cubicBezTo>
                  <a:cubicBezTo>
                    <a:pt x="13574" y="2840"/>
                    <a:pt x="12081" y="1331"/>
                    <a:pt x="10008" y="443"/>
                  </a:cubicBezTo>
                  <a:lnTo>
                    <a:pt x="9994" y="437"/>
                  </a:lnTo>
                  <a:cubicBezTo>
                    <a:pt x="9276" y="142"/>
                    <a:pt x="8509" y="0"/>
                    <a:pt x="77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53;p41"/>
            <p:cNvSpPr/>
            <p:nvPr/>
          </p:nvSpPr>
          <p:spPr>
            <a:xfrm>
              <a:off x="4551175" y="3078900"/>
              <a:ext cx="218800" cy="403400"/>
            </a:xfrm>
            <a:custGeom>
              <a:avLst/>
              <a:gdLst/>
              <a:ahLst/>
              <a:cxnLst/>
              <a:rect l="l" t="t" r="r" b="b"/>
              <a:pathLst>
                <a:path w="8752" h="16136" extrusionOk="0">
                  <a:moveTo>
                    <a:pt x="2273" y="1"/>
                  </a:moveTo>
                  <a:cubicBezTo>
                    <a:pt x="1986" y="1"/>
                    <a:pt x="1700" y="116"/>
                    <a:pt x="1490" y="344"/>
                  </a:cubicBezTo>
                  <a:cubicBezTo>
                    <a:pt x="1091" y="777"/>
                    <a:pt x="1119" y="1450"/>
                    <a:pt x="1552" y="1849"/>
                  </a:cubicBezTo>
                  <a:cubicBezTo>
                    <a:pt x="3586" y="3720"/>
                    <a:pt x="6411" y="7543"/>
                    <a:pt x="6016" y="9802"/>
                  </a:cubicBezTo>
                  <a:cubicBezTo>
                    <a:pt x="5610" y="12130"/>
                    <a:pt x="3476" y="14004"/>
                    <a:pt x="1299" y="14004"/>
                  </a:cubicBezTo>
                  <a:cubicBezTo>
                    <a:pt x="1247" y="14004"/>
                    <a:pt x="1195" y="14003"/>
                    <a:pt x="1143" y="14001"/>
                  </a:cubicBezTo>
                  <a:cubicBezTo>
                    <a:pt x="1120" y="13999"/>
                    <a:pt x="1097" y="13999"/>
                    <a:pt x="1075" y="13999"/>
                  </a:cubicBezTo>
                  <a:cubicBezTo>
                    <a:pt x="519" y="13999"/>
                    <a:pt x="56" y="14449"/>
                    <a:pt x="29" y="15013"/>
                  </a:cubicBezTo>
                  <a:cubicBezTo>
                    <a:pt x="0" y="15601"/>
                    <a:pt x="453" y="16099"/>
                    <a:pt x="1041" y="16128"/>
                  </a:cubicBezTo>
                  <a:cubicBezTo>
                    <a:pt x="1136" y="16133"/>
                    <a:pt x="1228" y="16135"/>
                    <a:pt x="1323" y="16135"/>
                  </a:cubicBezTo>
                  <a:cubicBezTo>
                    <a:pt x="4519" y="16135"/>
                    <a:pt x="7531" y="13517"/>
                    <a:pt x="8115" y="10169"/>
                  </a:cubicBezTo>
                  <a:cubicBezTo>
                    <a:pt x="8752" y="6513"/>
                    <a:pt x="4636" y="1792"/>
                    <a:pt x="2995" y="282"/>
                  </a:cubicBezTo>
                  <a:cubicBezTo>
                    <a:pt x="2790" y="94"/>
                    <a:pt x="2531" y="1"/>
                    <a:pt x="2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54;p41"/>
            <p:cNvSpPr/>
            <p:nvPr/>
          </p:nvSpPr>
          <p:spPr>
            <a:xfrm>
              <a:off x="4662100" y="2392350"/>
              <a:ext cx="174625" cy="341450"/>
            </a:xfrm>
            <a:custGeom>
              <a:avLst/>
              <a:gdLst/>
              <a:ahLst/>
              <a:cxnLst/>
              <a:rect l="l" t="t" r="r" b="b"/>
              <a:pathLst>
                <a:path w="6985" h="13658" extrusionOk="0">
                  <a:moveTo>
                    <a:pt x="5798" y="1"/>
                  </a:moveTo>
                  <a:cubicBezTo>
                    <a:pt x="5701" y="1"/>
                    <a:pt x="5602" y="14"/>
                    <a:pt x="5504" y="42"/>
                  </a:cubicBezTo>
                  <a:cubicBezTo>
                    <a:pt x="2686" y="851"/>
                    <a:pt x="533" y="3453"/>
                    <a:pt x="267" y="6374"/>
                  </a:cubicBezTo>
                  <a:cubicBezTo>
                    <a:pt x="1" y="9293"/>
                    <a:pt x="1648" y="12242"/>
                    <a:pt x="4275" y="13546"/>
                  </a:cubicBezTo>
                  <a:cubicBezTo>
                    <a:pt x="4422" y="13619"/>
                    <a:pt x="4583" y="13657"/>
                    <a:pt x="4748" y="13657"/>
                  </a:cubicBezTo>
                  <a:lnTo>
                    <a:pt x="4748" y="13656"/>
                  </a:lnTo>
                  <a:cubicBezTo>
                    <a:pt x="4749" y="13656"/>
                    <a:pt x="4750" y="13656"/>
                    <a:pt x="4750" y="13656"/>
                  </a:cubicBezTo>
                  <a:cubicBezTo>
                    <a:pt x="5244" y="13656"/>
                    <a:pt x="5672" y="13316"/>
                    <a:pt x="5786" y="12836"/>
                  </a:cubicBezTo>
                  <a:cubicBezTo>
                    <a:pt x="5898" y="12354"/>
                    <a:pt x="5665" y="11858"/>
                    <a:pt x="5222" y="11638"/>
                  </a:cubicBezTo>
                  <a:cubicBezTo>
                    <a:pt x="3395" y="10731"/>
                    <a:pt x="2203" y="8598"/>
                    <a:pt x="2388" y="6566"/>
                  </a:cubicBezTo>
                  <a:cubicBezTo>
                    <a:pt x="2574" y="4535"/>
                    <a:pt x="4131" y="2653"/>
                    <a:pt x="6092" y="2091"/>
                  </a:cubicBezTo>
                  <a:cubicBezTo>
                    <a:pt x="6657" y="1928"/>
                    <a:pt x="6985" y="1338"/>
                    <a:pt x="6822" y="773"/>
                  </a:cubicBezTo>
                  <a:cubicBezTo>
                    <a:pt x="6688" y="305"/>
                    <a:pt x="6261" y="1"/>
                    <a:pt x="5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5;p41"/>
            <p:cNvSpPr/>
            <p:nvPr/>
          </p:nvSpPr>
          <p:spPr>
            <a:xfrm>
              <a:off x="4642075" y="1858875"/>
              <a:ext cx="168475" cy="260800"/>
            </a:xfrm>
            <a:custGeom>
              <a:avLst/>
              <a:gdLst/>
              <a:ahLst/>
              <a:cxnLst/>
              <a:rect l="l" t="t" r="r" b="b"/>
              <a:pathLst>
                <a:path w="6739" h="10432" extrusionOk="0">
                  <a:moveTo>
                    <a:pt x="3374" y="2361"/>
                  </a:moveTo>
                  <a:lnTo>
                    <a:pt x="3374" y="2362"/>
                  </a:lnTo>
                  <a:cubicBezTo>
                    <a:pt x="3905" y="3432"/>
                    <a:pt x="4417" y="4532"/>
                    <a:pt x="4496" y="5651"/>
                  </a:cubicBezTo>
                  <a:cubicBezTo>
                    <a:pt x="4561" y="6571"/>
                    <a:pt x="4231" y="7761"/>
                    <a:pt x="3351" y="8203"/>
                  </a:cubicBezTo>
                  <a:cubicBezTo>
                    <a:pt x="3185" y="8285"/>
                    <a:pt x="3017" y="8305"/>
                    <a:pt x="2932" y="8305"/>
                  </a:cubicBezTo>
                  <a:cubicBezTo>
                    <a:pt x="2907" y="8305"/>
                    <a:pt x="2890" y="8303"/>
                    <a:pt x="2881" y="8301"/>
                  </a:cubicBezTo>
                  <a:cubicBezTo>
                    <a:pt x="2865" y="8279"/>
                    <a:pt x="2829" y="8213"/>
                    <a:pt x="2767" y="7992"/>
                  </a:cubicBezTo>
                  <a:cubicBezTo>
                    <a:pt x="2249" y="6142"/>
                    <a:pt x="2477" y="4064"/>
                    <a:pt x="3374" y="2361"/>
                  </a:cubicBezTo>
                  <a:close/>
                  <a:moveTo>
                    <a:pt x="3456" y="0"/>
                  </a:moveTo>
                  <a:cubicBezTo>
                    <a:pt x="3034" y="0"/>
                    <a:pt x="2475" y="155"/>
                    <a:pt x="1884" y="746"/>
                  </a:cubicBezTo>
                  <a:lnTo>
                    <a:pt x="1720" y="954"/>
                  </a:lnTo>
                  <a:cubicBezTo>
                    <a:pt x="366" y="3236"/>
                    <a:pt x="0" y="6012"/>
                    <a:pt x="716" y="8567"/>
                  </a:cubicBezTo>
                  <a:cubicBezTo>
                    <a:pt x="821" y="8936"/>
                    <a:pt x="971" y="9364"/>
                    <a:pt x="1301" y="9729"/>
                  </a:cubicBezTo>
                  <a:cubicBezTo>
                    <a:pt x="1756" y="10230"/>
                    <a:pt x="2358" y="10432"/>
                    <a:pt x="2959" y="10432"/>
                  </a:cubicBezTo>
                  <a:cubicBezTo>
                    <a:pt x="3433" y="10432"/>
                    <a:pt x="3906" y="10308"/>
                    <a:pt x="4305" y="10106"/>
                  </a:cubicBezTo>
                  <a:cubicBezTo>
                    <a:pt x="6068" y="9220"/>
                    <a:pt x="6738" y="7154"/>
                    <a:pt x="6621" y="5499"/>
                  </a:cubicBezTo>
                  <a:cubicBezTo>
                    <a:pt x="6505" y="3865"/>
                    <a:pt x="5783" y="2418"/>
                    <a:pt x="5146" y="1141"/>
                  </a:cubicBezTo>
                  <a:cubicBezTo>
                    <a:pt x="4839" y="526"/>
                    <a:pt x="4322" y="119"/>
                    <a:pt x="3728" y="22"/>
                  </a:cubicBezTo>
                  <a:cubicBezTo>
                    <a:pt x="3645" y="9"/>
                    <a:pt x="3555" y="0"/>
                    <a:pt x="34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6;p41"/>
            <p:cNvSpPr/>
            <p:nvPr/>
          </p:nvSpPr>
          <p:spPr>
            <a:xfrm>
              <a:off x="4639900" y="1170400"/>
              <a:ext cx="162050" cy="323325"/>
            </a:xfrm>
            <a:custGeom>
              <a:avLst/>
              <a:gdLst/>
              <a:ahLst/>
              <a:cxnLst/>
              <a:rect l="l" t="t" r="r" b="b"/>
              <a:pathLst>
                <a:path w="6482" h="12933" extrusionOk="0">
                  <a:moveTo>
                    <a:pt x="5283" y="1"/>
                  </a:moveTo>
                  <a:cubicBezTo>
                    <a:pt x="5165" y="1"/>
                    <a:pt x="5046" y="21"/>
                    <a:pt x="4929" y="63"/>
                  </a:cubicBezTo>
                  <a:cubicBezTo>
                    <a:pt x="2416" y="945"/>
                    <a:pt x="0" y="5279"/>
                    <a:pt x="99" y="7748"/>
                  </a:cubicBezTo>
                  <a:cubicBezTo>
                    <a:pt x="193" y="10079"/>
                    <a:pt x="1938" y="12723"/>
                    <a:pt x="4594" y="12931"/>
                  </a:cubicBezTo>
                  <a:cubicBezTo>
                    <a:pt x="4622" y="12932"/>
                    <a:pt x="4649" y="12933"/>
                    <a:pt x="4677" y="12933"/>
                  </a:cubicBezTo>
                  <a:lnTo>
                    <a:pt x="4677" y="12933"/>
                  </a:lnTo>
                  <a:cubicBezTo>
                    <a:pt x="5249" y="12932"/>
                    <a:pt x="5717" y="12481"/>
                    <a:pt x="5740" y="11908"/>
                  </a:cubicBezTo>
                  <a:cubicBezTo>
                    <a:pt x="5762" y="11337"/>
                    <a:pt x="5328" y="10851"/>
                    <a:pt x="4758" y="10806"/>
                  </a:cubicBezTo>
                  <a:cubicBezTo>
                    <a:pt x="3315" y="10694"/>
                    <a:pt x="2285" y="9091"/>
                    <a:pt x="2227" y="7663"/>
                  </a:cubicBezTo>
                  <a:cubicBezTo>
                    <a:pt x="2162" y="6056"/>
                    <a:pt x="4088" y="2615"/>
                    <a:pt x="5635" y="2072"/>
                  </a:cubicBezTo>
                  <a:cubicBezTo>
                    <a:pt x="6189" y="1877"/>
                    <a:pt x="6481" y="1269"/>
                    <a:pt x="6286" y="715"/>
                  </a:cubicBezTo>
                  <a:cubicBezTo>
                    <a:pt x="6133" y="277"/>
                    <a:pt x="5721" y="1"/>
                    <a:pt x="5283" y="1"/>
                  </a:cubicBezTo>
                  <a:close/>
                  <a:moveTo>
                    <a:pt x="4677" y="12933"/>
                  </a:moveTo>
                  <a:lnTo>
                    <a:pt x="4677" y="12933"/>
                  </a:lnTo>
                  <a:cubicBezTo>
                    <a:pt x="4677" y="12933"/>
                    <a:pt x="4676" y="12933"/>
                    <a:pt x="4676" y="12933"/>
                  </a:cubicBezTo>
                  <a:lnTo>
                    <a:pt x="4677" y="12933"/>
                  </a:lnTo>
                  <a:cubicBezTo>
                    <a:pt x="4677" y="12933"/>
                    <a:pt x="4677" y="12933"/>
                    <a:pt x="4677" y="129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7;p41"/>
            <p:cNvSpPr/>
            <p:nvPr/>
          </p:nvSpPr>
          <p:spPr>
            <a:xfrm>
              <a:off x="5825825" y="2474025"/>
              <a:ext cx="374675" cy="861450"/>
            </a:xfrm>
            <a:custGeom>
              <a:avLst/>
              <a:gdLst/>
              <a:ahLst/>
              <a:cxnLst/>
              <a:rect l="l" t="t" r="r" b="b"/>
              <a:pathLst>
                <a:path w="14987" h="34458" extrusionOk="0">
                  <a:moveTo>
                    <a:pt x="10970" y="2130"/>
                  </a:moveTo>
                  <a:cubicBezTo>
                    <a:pt x="11253" y="2130"/>
                    <a:pt x="11583" y="2194"/>
                    <a:pt x="11866" y="2417"/>
                  </a:cubicBezTo>
                  <a:cubicBezTo>
                    <a:pt x="12236" y="2708"/>
                    <a:pt x="12487" y="3203"/>
                    <a:pt x="12627" y="3916"/>
                  </a:cubicBezTo>
                  <a:cubicBezTo>
                    <a:pt x="12582" y="3806"/>
                    <a:pt x="12526" y="3700"/>
                    <a:pt x="12462" y="3600"/>
                  </a:cubicBezTo>
                  <a:cubicBezTo>
                    <a:pt x="12136" y="3103"/>
                    <a:pt x="11737" y="2781"/>
                    <a:pt x="11277" y="2641"/>
                  </a:cubicBezTo>
                  <a:cubicBezTo>
                    <a:pt x="11098" y="2587"/>
                    <a:pt x="10920" y="2560"/>
                    <a:pt x="10744" y="2560"/>
                  </a:cubicBezTo>
                  <a:cubicBezTo>
                    <a:pt x="9897" y="2560"/>
                    <a:pt x="9098" y="3174"/>
                    <a:pt x="8536" y="4290"/>
                  </a:cubicBezTo>
                  <a:cubicBezTo>
                    <a:pt x="8528" y="4306"/>
                    <a:pt x="8521" y="4320"/>
                    <a:pt x="8513" y="4336"/>
                  </a:cubicBezTo>
                  <a:cubicBezTo>
                    <a:pt x="8623" y="3889"/>
                    <a:pt x="8806" y="3454"/>
                    <a:pt x="9093" y="3071"/>
                  </a:cubicBezTo>
                  <a:cubicBezTo>
                    <a:pt x="9462" y="2582"/>
                    <a:pt x="10081" y="2227"/>
                    <a:pt x="10707" y="2147"/>
                  </a:cubicBezTo>
                  <a:cubicBezTo>
                    <a:pt x="10794" y="2136"/>
                    <a:pt x="10881" y="2130"/>
                    <a:pt x="10969" y="2130"/>
                  </a:cubicBezTo>
                  <a:close/>
                  <a:moveTo>
                    <a:pt x="10705" y="4824"/>
                  </a:moveTo>
                  <a:lnTo>
                    <a:pt x="10705" y="4824"/>
                  </a:lnTo>
                  <a:cubicBezTo>
                    <a:pt x="11060" y="5726"/>
                    <a:pt x="10234" y="9248"/>
                    <a:pt x="9449" y="10585"/>
                  </a:cubicBezTo>
                  <a:cubicBezTo>
                    <a:pt x="9339" y="10173"/>
                    <a:pt x="9220" y="9768"/>
                    <a:pt x="9104" y="9372"/>
                  </a:cubicBezTo>
                  <a:cubicBezTo>
                    <a:pt x="9066" y="9243"/>
                    <a:pt x="9028" y="9117"/>
                    <a:pt x="8993" y="8991"/>
                  </a:cubicBezTo>
                  <a:cubicBezTo>
                    <a:pt x="9233" y="7734"/>
                    <a:pt x="9826" y="6467"/>
                    <a:pt x="10439" y="5249"/>
                  </a:cubicBezTo>
                  <a:cubicBezTo>
                    <a:pt x="10538" y="5054"/>
                    <a:pt x="10630" y="4916"/>
                    <a:pt x="10705" y="4824"/>
                  </a:cubicBezTo>
                  <a:close/>
                  <a:moveTo>
                    <a:pt x="12350" y="8965"/>
                  </a:moveTo>
                  <a:cubicBezTo>
                    <a:pt x="12301" y="9153"/>
                    <a:pt x="12249" y="9341"/>
                    <a:pt x="12191" y="9530"/>
                  </a:cubicBezTo>
                  <a:cubicBezTo>
                    <a:pt x="12035" y="10041"/>
                    <a:pt x="11865" y="10466"/>
                    <a:pt x="11671" y="10813"/>
                  </a:cubicBezTo>
                  <a:cubicBezTo>
                    <a:pt x="11928" y="10252"/>
                    <a:pt x="12160" y="9620"/>
                    <a:pt x="12350" y="8965"/>
                  </a:cubicBezTo>
                  <a:close/>
                  <a:moveTo>
                    <a:pt x="10966" y="1"/>
                  </a:moveTo>
                  <a:cubicBezTo>
                    <a:pt x="10792" y="1"/>
                    <a:pt x="10615" y="12"/>
                    <a:pt x="10437" y="35"/>
                  </a:cubicBezTo>
                  <a:cubicBezTo>
                    <a:pt x="9244" y="189"/>
                    <a:pt x="8106" y="844"/>
                    <a:pt x="7393" y="1791"/>
                  </a:cubicBezTo>
                  <a:cubicBezTo>
                    <a:pt x="6080" y="3533"/>
                    <a:pt x="6118" y="5733"/>
                    <a:pt x="6382" y="7271"/>
                  </a:cubicBezTo>
                  <a:cubicBezTo>
                    <a:pt x="6490" y="7903"/>
                    <a:pt x="6645" y="8516"/>
                    <a:pt x="6813" y="9115"/>
                  </a:cubicBezTo>
                  <a:cubicBezTo>
                    <a:pt x="6727" y="9781"/>
                    <a:pt x="6721" y="10461"/>
                    <a:pt x="6828" y="11156"/>
                  </a:cubicBezTo>
                  <a:cubicBezTo>
                    <a:pt x="6967" y="12071"/>
                    <a:pt x="7298" y="12796"/>
                    <a:pt x="7811" y="13316"/>
                  </a:cubicBezTo>
                  <a:cubicBezTo>
                    <a:pt x="8031" y="15278"/>
                    <a:pt x="7866" y="17480"/>
                    <a:pt x="7306" y="20255"/>
                  </a:cubicBezTo>
                  <a:cubicBezTo>
                    <a:pt x="6799" y="22764"/>
                    <a:pt x="6186" y="24720"/>
                    <a:pt x="5373" y="26412"/>
                  </a:cubicBezTo>
                  <a:cubicBezTo>
                    <a:pt x="4223" y="28800"/>
                    <a:pt x="2554" y="30901"/>
                    <a:pt x="489" y="32561"/>
                  </a:cubicBezTo>
                  <a:cubicBezTo>
                    <a:pt x="136" y="32844"/>
                    <a:pt x="0" y="33318"/>
                    <a:pt x="149" y="33746"/>
                  </a:cubicBezTo>
                  <a:cubicBezTo>
                    <a:pt x="300" y="34172"/>
                    <a:pt x="703" y="34457"/>
                    <a:pt x="1155" y="34457"/>
                  </a:cubicBezTo>
                  <a:cubicBezTo>
                    <a:pt x="1396" y="34457"/>
                    <a:pt x="1631" y="34375"/>
                    <a:pt x="1819" y="34223"/>
                  </a:cubicBezTo>
                  <a:cubicBezTo>
                    <a:pt x="4123" y="32378"/>
                    <a:pt x="6016" y="29995"/>
                    <a:pt x="7293" y="27335"/>
                  </a:cubicBezTo>
                  <a:cubicBezTo>
                    <a:pt x="8183" y="25479"/>
                    <a:pt x="8851" y="23363"/>
                    <a:pt x="9393" y="20676"/>
                  </a:cubicBezTo>
                  <a:cubicBezTo>
                    <a:pt x="9736" y="18974"/>
                    <a:pt x="10119" y="16642"/>
                    <a:pt x="10008" y="14181"/>
                  </a:cubicBezTo>
                  <a:cubicBezTo>
                    <a:pt x="10777" y="14176"/>
                    <a:pt x="11573" y="13913"/>
                    <a:pt x="12241" y="13396"/>
                  </a:cubicBezTo>
                  <a:cubicBezTo>
                    <a:pt x="13413" y="12489"/>
                    <a:pt x="13937" y="11109"/>
                    <a:pt x="14229" y="10150"/>
                  </a:cubicBezTo>
                  <a:cubicBezTo>
                    <a:pt x="14772" y="8375"/>
                    <a:pt x="14987" y="6515"/>
                    <a:pt x="14863" y="4663"/>
                  </a:cubicBezTo>
                  <a:cubicBezTo>
                    <a:pt x="14742" y="2823"/>
                    <a:pt x="14193" y="1541"/>
                    <a:pt x="13187" y="747"/>
                  </a:cubicBezTo>
                  <a:cubicBezTo>
                    <a:pt x="12569" y="257"/>
                    <a:pt x="11794" y="1"/>
                    <a:pt x="109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8;p41"/>
            <p:cNvSpPr/>
            <p:nvPr/>
          </p:nvSpPr>
          <p:spPr>
            <a:xfrm>
              <a:off x="4595350" y="336400"/>
              <a:ext cx="148050" cy="296375"/>
            </a:xfrm>
            <a:custGeom>
              <a:avLst/>
              <a:gdLst/>
              <a:ahLst/>
              <a:cxnLst/>
              <a:rect l="l" t="t" r="r" b="b"/>
              <a:pathLst>
                <a:path w="5922" h="11855" extrusionOk="0">
                  <a:moveTo>
                    <a:pt x="4808" y="0"/>
                  </a:moveTo>
                  <a:cubicBezTo>
                    <a:pt x="4804" y="0"/>
                    <a:pt x="4800" y="0"/>
                    <a:pt x="4796" y="0"/>
                  </a:cubicBezTo>
                  <a:cubicBezTo>
                    <a:pt x="4207" y="8"/>
                    <a:pt x="3736" y="491"/>
                    <a:pt x="3744" y="1079"/>
                  </a:cubicBezTo>
                  <a:cubicBezTo>
                    <a:pt x="3784" y="4360"/>
                    <a:pt x="2548" y="7640"/>
                    <a:pt x="354" y="10077"/>
                  </a:cubicBezTo>
                  <a:cubicBezTo>
                    <a:pt x="72" y="10390"/>
                    <a:pt x="1" y="10839"/>
                    <a:pt x="172" y="11223"/>
                  </a:cubicBezTo>
                  <a:cubicBezTo>
                    <a:pt x="343" y="11607"/>
                    <a:pt x="724" y="11855"/>
                    <a:pt x="1144" y="11855"/>
                  </a:cubicBezTo>
                  <a:cubicBezTo>
                    <a:pt x="1446" y="11855"/>
                    <a:pt x="1734" y="11727"/>
                    <a:pt x="1936" y="11503"/>
                  </a:cubicBezTo>
                  <a:cubicBezTo>
                    <a:pt x="4485" y="8672"/>
                    <a:pt x="5922" y="4862"/>
                    <a:pt x="5875" y="1052"/>
                  </a:cubicBezTo>
                  <a:cubicBezTo>
                    <a:pt x="5867" y="469"/>
                    <a:pt x="5391" y="0"/>
                    <a:pt x="48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59;p41"/>
            <p:cNvSpPr/>
            <p:nvPr/>
          </p:nvSpPr>
          <p:spPr>
            <a:xfrm>
              <a:off x="4704125" y="475525"/>
              <a:ext cx="259725" cy="203150"/>
            </a:xfrm>
            <a:custGeom>
              <a:avLst/>
              <a:gdLst/>
              <a:ahLst/>
              <a:cxnLst/>
              <a:rect l="l" t="t" r="r" b="b"/>
              <a:pathLst>
                <a:path w="10389" h="8126" extrusionOk="0">
                  <a:moveTo>
                    <a:pt x="9168" y="0"/>
                  </a:moveTo>
                  <a:cubicBezTo>
                    <a:pt x="8976" y="0"/>
                    <a:pt x="8781" y="52"/>
                    <a:pt x="8606" y="161"/>
                  </a:cubicBezTo>
                  <a:cubicBezTo>
                    <a:pt x="5684" y="1921"/>
                    <a:pt x="2946" y="3971"/>
                    <a:pt x="432" y="6277"/>
                  </a:cubicBezTo>
                  <a:cubicBezTo>
                    <a:pt x="109" y="6574"/>
                    <a:pt x="1" y="7038"/>
                    <a:pt x="160" y="7448"/>
                  </a:cubicBezTo>
                  <a:cubicBezTo>
                    <a:pt x="319" y="7856"/>
                    <a:pt x="713" y="8126"/>
                    <a:pt x="1153" y="8126"/>
                  </a:cubicBezTo>
                  <a:cubicBezTo>
                    <a:pt x="1419" y="8126"/>
                    <a:pt x="1676" y="8026"/>
                    <a:pt x="1872" y="7845"/>
                  </a:cubicBezTo>
                  <a:cubicBezTo>
                    <a:pt x="4282" y="5635"/>
                    <a:pt x="6905" y="3673"/>
                    <a:pt x="9705" y="1986"/>
                  </a:cubicBezTo>
                  <a:cubicBezTo>
                    <a:pt x="10218" y="1686"/>
                    <a:pt x="10388" y="1025"/>
                    <a:pt x="10081" y="515"/>
                  </a:cubicBezTo>
                  <a:cubicBezTo>
                    <a:pt x="9881" y="183"/>
                    <a:pt x="9529" y="0"/>
                    <a:pt x="9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60;p41"/>
            <p:cNvSpPr/>
            <p:nvPr/>
          </p:nvSpPr>
          <p:spPr>
            <a:xfrm>
              <a:off x="4896275" y="403575"/>
              <a:ext cx="135375" cy="146675"/>
            </a:xfrm>
            <a:custGeom>
              <a:avLst/>
              <a:gdLst/>
              <a:ahLst/>
              <a:cxnLst/>
              <a:rect l="l" t="t" r="r" b="b"/>
              <a:pathLst>
                <a:path w="5415" h="5867" extrusionOk="0">
                  <a:moveTo>
                    <a:pt x="3372" y="1"/>
                  </a:moveTo>
                  <a:cubicBezTo>
                    <a:pt x="3369" y="1"/>
                    <a:pt x="3366" y="1"/>
                    <a:pt x="3364" y="1"/>
                  </a:cubicBezTo>
                  <a:cubicBezTo>
                    <a:pt x="2709" y="1"/>
                    <a:pt x="2206" y="337"/>
                    <a:pt x="1884" y="589"/>
                  </a:cubicBezTo>
                  <a:cubicBezTo>
                    <a:pt x="1401" y="967"/>
                    <a:pt x="922" y="1590"/>
                    <a:pt x="702" y="2295"/>
                  </a:cubicBezTo>
                  <a:cubicBezTo>
                    <a:pt x="353" y="2708"/>
                    <a:pt x="123" y="3204"/>
                    <a:pt x="68" y="3693"/>
                  </a:cubicBezTo>
                  <a:cubicBezTo>
                    <a:pt x="0" y="4295"/>
                    <a:pt x="197" y="4850"/>
                    <a:pt x="624" y="5256"/>
                  </a:cubicBezTo>
                  <a:cubicBezTo>
                    <a:pt x="979" y="5594"/>
                    <a:pt x="1423" y="5770"/>
                    <a:pt x="1919" y="5770"/>
                  </a:cubicBezTo>
                  <a:cubicBezTo>
                    <a:pt x="1939" y="5770"/>
                    <a:pt x="1959" y="5770"/>
                    <a:pt x="1979" y="5769"/>
                  </a:cubicBezTo>
                  <a:cubicBezTo>
                    <a:pt x="2050" y="5767"/>
                    <a:pt x="2119" y="5761"/>
                    <a:pt x="2189" y="5751"/>
                  </a:cubicBezTo>
                  <a:cubicBezTo>
                    <a:pt x="2433" y="5828"/>
                    <a:pt x="2687" y="5867"/>
                    <a:pt x="2943" y="5867"/>
                  </a:cubicBezTo>
                  <a:cubicBezTo>
                    <a:pt x="3049" y="5867"/>
                    <a:pt x="3155" y="5860"/>
                    <a:pt x="3260" y="5847"/>
                  </a:cubicBezTo>
                  <a:cubicBezTo>
                    <a:pt x="4065" y="5749"/>
                    <a:pt x="4751" y="5289"/>
                    <a:pt x="5095" y="4617"/>
                  </a:cubicBezTo>
                  <a:cubicBezTo>
                    <a:pt x="5355" y="4108"/>
                    <a:pt x="5401" y="3516"/>
                    <a:pt x="5238" y="2951"/>
                  </a:cubicBezTo>
                  <a:cubicBezTo>
                    <a:pt x="5286" y="2801"/>
                    <a:pt x="5322" y="2646"/>
                    <a:pt x="5343" y="2489"/>
                  </a:cubicBezTo>
                  <a:cubicBezTo>
                    <a:pt x="5414" y="1948"/>
                    <a:pt x="5283" y="1385"/>
                    <a:pt x="4987" y="927"/>
                  </a:cubicBezTo>
                  <a:cubicBezTo>
                    <a:pt x="4977" y="909"/>
                    <a:pt x="4967" y="893"/>
                    <a:pt x="4957" y="875"/>
                  </a:cubicBezTo>
                  <a:cubicBezTo>
                    <a:pt x="4733" y="508"/>
                    <a:pt x="4408" y="248"/>
                    <a:pt x="4022" y="122"/>
                  </a:cubicBezTo>
                  <a:cubicBezTo>
                    <a:pt x="3815" y="43"/>
                    <a:pt x="3594" y="1"/>
                    <a:pt x="3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61;p41"/>
            <p:cNvSpPr/>
            <p:nvPr/>
          </p:nvSpPr>
          <p:spPr>
            <a:xfrm>
              <a:off x="4653875" y="238100"/>
              <a:ext cx="129875" cy="156075"/>
            </a:xfrm>
            <a:custGeom>
              <a:avLst/>
              <a:gdLst/>
              <a:ahLst/>
              <a:cxnLst/>
              <a:rect l="l" t="t" r="r" b="b"/>
              <a:pathLst>
                <a:path w="5195" h="6243" extrusionOk="0">
                  <a:moveTo>
                    <a:pt x="2266" y="1"/>
                  </a:moveTo>
                  <a:cubicBezTo>
                    <a:pt x="2137" y="1"/>
                    <a:pt x="2009" y="16"/>
                    <a:pt x="1883" y="46"/>
                  </a:cubicBezTo>
                  <a:cubicBezTo>
                    <a:pt x="1660" y="86"/>
                    <a:pt x="1449" y="167"/>
                    <a:pt x="1256" y="285"/>
                  </a:cubicBezTo>
                  <a:cubicBezTo>
                    <a:pt x="699" y="624"/>
                    <a:pt x="443" y="1173"/>
                    <a:pt x="300" y="1559"/>
                  </a:cubicBezTo>
                  <a:cubicBezTo>
                    <a:pt x="84" y="2133"/>
                    <a:pt x="0" y="2912"/>
                    <a:pt x="179" y="3630"/>
                  </a:cubicBezTo>
                  <a:cubicBezTo>
                    <a:pt x="98" y="4164"/>
                    <a:pt x="157" y="4706"/>
                    <a:pt x="366" y="5154"/>
                  </a:cubicBezTo>
                  <a:cubicBezTo>
                    <a:pt x="623" y="5702"/>
                    <a:pt x="1081" y="6073"/>
                    <a:pt x="1656" y="6198"/>
                  </a:cubicBezTo>
                  <a:cubicBezTo>
                    <a:pt x="1787" y="6227"/>
                    <a:pt x="1923" y="6241"/>
                    <a:pt x="2059" y="6242"/>
                  </a:cubicBezTo>
                  <a:cubicBezTo>
                    <a:pt x="2416" y="6242"/>
                    <a:pt x="2763" y="6137"/>
                    <a:pt x="3080" y="5928"/>
                  </a:cubicBezTo>
                  <a:cubicBezTo>
                    <a:pt x="3139" y="5891"/>
                    <a:pt x="3195" y="5849"/>
                    <a:pt x="3249" y="5806"/>
                  </a:cubicBezTo>
                  <a:cubicBezTo>
                    <a:pt x="3602" y="5718"/>
                    <a:pt x="3930" y="5555"/>
                    <a:pt x="4214" y="5329"/>
                  </a:cubicBezTo>
                  <a:cubicBezTo>
                    <a:pt x="4849" y="4826"/>
                    <a:pt x="5195" y="4076"/>
                    <a:pt x="5138" y="3323"/>
                  </a:cubicBezTo>
                  <a:cubicBezTo>
                    <a:pt x="5095" y="2754"/>
                    <a:pt x="4825" y="2224"/>
                    <a:pt x="4393" y="1827"/>
                  </a:cubicBezTo>
                  <a:cubicBezTo>
                    <a:pt x="4356" y="1673"/>
                    <a:pt x="4305" y="1523"/>
                    <a:pt x="4242" y="1377"/>
                  </a:cubicBezTo>
                  <a:cubicBezTo>
                    <a:pt x="4020" y="878"/>
                    <a:pt x="3615" y="466"/>
                    <a:pt x="3124" y="230"/>
                  </a:cubicBezTo>
                  <a:cubicBezTo>
                    <a:pt x="3106" y="220"/>
                    <a:pt x="3089" y="211"/>
                    <a:pt x="3072" y="203"/>
                  </a:cubicBezTo>
                  <a:cubicBezTo>
                    <a:pt x="2812" y="68"/>
                    <a:pt x="2539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62;p41"/>
            <p:cNvSpPr/>
            <p:nvPr/>
          </p:nvSpPr>
          <p:spPr>
            <a:xfrm>
              <a:off x="4352700" y="403800"/>
              <a:ext cx="273525" cy="265900"/>
            </a:xfrm>
            <a:custGeom>
              <a:avLst/>
              <a:gdLst/>
              <a:ahLst/>
              <a:cxnLst/>
              <a:rect l="l" t="t" r="r" b="b"/>
              <a:pathLst>
                <a:path w="10941" h="10636" extrusionOk="0">
                  <a:moveTo>
                    <a:pt x="3325" y="1"/>
                  </a:moveTo>
                  <a:cubicBezTo>
                    <a:pt x="3252" y="1"/>
                    <a:pt x="3178" y="5"/>
                    <a:pt x="3103" y="13"/>
                  </a:cubicBezTo>
                  <a:cubicBezTo>
                    <a:pt x="555" y="294"/>
                    <a:pt x="1" y="5377"/>
                    <a:pt x="300" y="9644"/>
                  </a:cubicBezTo>
                  <a:cubicBezTo>
                    <a:pt x="339" y="10202"/>
                    <a:pt x="803" y="10634"/>
                    <a:pt x="1363" y="10635"/>
                  </a:cubicBezTo>
                  <a:cubicBezTo>
                    <a:pt x="1387" y="10635"/>
                    <a:pt x="1412" y="10634"/>
                    <a:pt x="1438" y="10633"/>
                  </a:cubicBezTo>
                  <a:cubicBezTo>
                    <a:pt x="2025" y="10592"/>
                    <a:pt x="2467" y="10082"/>
                    <a:pt x="2426" y="9495"/>
                  </a:cubicBezTo>
                  <a:cubicBezTo>
                    <a:pt x="2115" y="5070"/>
                    <a:pt x="2866" y="2827"/>
                    <a:pt x="3304" y="2237"/>
                  </a:cubicBezTo>
                  <a:cubicBezTo>
                    <a:pt x="3574" y="2562"/>
                    <a:pt x="4205" y="3618"/>
                    <a:pt x="4665" y="6683"/>
                  </a:cubicBezTo>
                  <a:cubicBezTo>
                    <a:pt x="4763" y="7334"/>
                    <a:pt x="4895" y="8227"/>
                    <a:pt x="5658" y="8816"/>
                  </a:cubicBezTo>
                  <a:cubicBezTo>
                    <a:pt x="6105" y="9163"/>
                    <a:pt x="6622" y="9265"/>
                    <a:pt x="6961" y="9333"/>
                  </a:cubicBezTo>
                  <a:lnTo>
                    <a:pt x="9580" y="9851"/>
                  </a:lnTo>
                  <a:cubicBezTo>
                    <a:pt x="9648" y="9865"/>
                    <a:pt x="9716" y="9871"/>
                    <a:pt x="9783" y="9871"/>
                  </a:cubicBezTo>
                  <a:cubicBezTo>
                    <a:pt x="10281" y="9871"/>
                    <a:pt x="10726" y="9520"/>
                    <a:pt x="10826" y="9013"/>
                  </a:cubicBezTo>
                  <a:cubicBezTo>
                    <a:pt x="10941" y="8439"/>
                    <a:pt x="10569" y="7880"/>
                    <a:pt x="9995" y="7763"/>
                  </a:cubicBezTo>
                  <a:lnTo>
                    <a:pt x="7376" y="7243"/>
                  </a:lnTo>
                  <a:cubicBezTo>
                    <a:pt x="7261" y="7221"/>
                    <a:pt x="7022" y="7173"/>
                    <a:pt x="6963" y="7133"/>
                  </a:cubicBezTo>
                  <a:cubicBezTo>
                    <a:pt x="6874" y="7046"/>
                    <a:pt x="6805" y="6588"/>
                    <a:pt x="6763" y="6307"/>
                  </a:cubicBezTo>
                  <a:cubicBezTo>
                    <a:pt x="6133" y="2120"/>
                    <a:pt x="4984" y="1"/>
                    <a:pt x="3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63;p41"/>
            <p:cNvSpPr/>
            <p:nvPr/>
          </p:nvSpPr>
          <p:spPr>
            <a:xfrm>
              <a:off x="4570050" y="597300"/>
              <a:ext cx="434800" cy="332175"/>
            </a:xfrm>
            <a:custGeom>
              <a:avLst/>
              <a:gdLst/>
              <a:ahLst/>
              <a:cxnLst/>
              <a:rect l="l" t="t" r="r" b="b"/>
              <a:pathLst>
                <a:path w="17392" h="13287" extrusionOk="0">
                  <a:moveTo>
                    <a:pt x="1075" y="0"/>
                  </a:moveTo>
                  <a:cubicBezTo>
                    <a:pt x="523" y="0"/>
                    <a:pt x="57" y="452"/>
                    <a:pt x="30" y="1015"/>
                  </a:cubicBezTo>
                  <a:cubicBezTo>
                    <a:pt x="1" y="1603"/>
                    <a:pt x="454" y="2101"/>
                    <a:pt x="1042" y="2130"/>
                  </a:cubicBezTo>
                  <a:cubicBezTo>
                    <a:pt x="5070" y="2326"/>
                    <a:pt x="5848" y="4359"/>
                    <a:pt x="6221" y="5336"/>
                  </a:cubicBezTo>
                  <a:cubicBezTo>
                    <a:pt x="6361" y="5701"/>
                    <a:pt x="6482" y="6016"/>
                    <a:pt x="6787" y="6252"/>
                  </a:cubicBezTo>
                  <a:cubicBezTo>
                    <a:pt x="7196" y="6570"/>
                    <a:pt x="7641" y="6679"/>
                    <a:pt x="8077" y="6679"/>
                  </a:cubicBezTo>
                  <a:cubicBezTo>
                    <a:pt x="8686" y="6679"/>
                    <a:pt x="9276" y="6465"/>
                    <a:pt x="9719" y="6305"/>
                  </a:cubicBezTo>
                  <a:cubicBezTo>
                    <a:pt x="10459" y="6038"/>
                    <a:pt x="11214" y="5932"/>
                    <a:pt x="11946" y="5932"/>
                  </a:cubicBezTo>
                  <a:cubicBezTo>
                    <a:pt x="13068" y="5932"/>
                    <a:pt x="14138" y="6182"/>
                    <a:pt x="15019" y="6480"/>
                  </a:cubicBezTo>
                  <a:cubicBezTo>
                    <a:pt x="13998" y="7824"/>
                    <a:pt x="9086" y="11023"/>
                    <a:pt x="7346" y="11158"/>
                  </a:cubicBezTo>
                  <a:cubicBezTo>
                    <a:pt x="6777" y="11204"/>
                    <a:pt x="6344" y="11691"/>
                    <a:pt x="6366" y="12262"/>
                  </a:cubicBezTo>
                  <a:cubicBezTo>
                    <a:pt x="6388" y="12832"/>
                    <a:pt x="6857" y="13284"/>
                    <a:pt x="7428" y="13286"/>
                  </a:cubicBezTo>
                  <a:cubicBezTo>
                    <a:pt x="7456" y="13286"/>
                    <a:pt x="7484" y="13285"/>
                    <a:pt x="7512" y="13282"/>
                  </a:cubicBezTo>
                  <a:cubicBezTo>
                    <a:pt x="9371" y="13137"/>
                    <a:pt x="16934" y="9092"/>
                    <a:pt x="17300" y="6478"/>
                  </a:cubicBezTo>
                  <a:cubicBezTo>
                    <a:pt x="17391" y="5821"/>
                    <a:pt x="17120" y="4982"/>
                    <a:pt x="16079" y="4594"/>
                  </a:cubicBezTo>
                  <a:cubicBezTo>
                    <a:pt x="14981" y="4186"/>
                    <a:pt x="13539" y="3806"/>
                    <a:pt x="11962" y="3806"/>
                  </a:cubicBezTo>
                  <a:cubicBezTo>
                    <a:pt x="10992" y="3806"/>
                    <a:pt x="9970" y="3950"/>
                    <a:pt x="8947" y="4319"/>
                  </a:cubicBezTo>
                  <a:cubicBezTo>
                    <a:pt x="8742" y="4394"/>
                    <a:pt x="8398" y="4520"/>
                    <a:pt x="8205" y="4559"/>
                  </a:cubicBezTo>
                  <a:cubicBezTo>
                    <a:pt x="7749" y="3367"/>
                    <a:pt x="6537" y="264"/>
                    <a:pt x="1144" y="3"/>
                  </a:cubicBezTo>
                  <a:cubicBezTo>
                    <a:pt x="1121" y="1"/>
                    <a:pt x="1098" y="0"/>
                    <a:pt x="10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64;p41"/>
            <p:cNvSpPr/>
            <p:nvPr/>
          </p:nvSpPr>
          <p:spPr>
            <a:xfrm>
              <a:off x="3908325" y="616400"/>
              <a:ext cx="876850" cy="855375"/>
            </a:xfrm>
            <a:custGeom>
              <a:avLst/>
              <a:gdLst/>
              <a:ahLst/>
              <a:cxnLst/>
              <a:rect l="l" t="t" r="r" b="b"/>
              <a:pathLst>
                <a:path w="35074" h="34215" extrusionOk="0">
                  <a:moveTo>
                    <a:pt x="19137" y="0"/>
                  </a:moveTo>
                  <a:cubicBezTo>
                    <a:pt x="18982" y="0"/>
                    <a:pt x="18824" y="35"/>
                    <a:pt x="18676" y="107"/>
                  </a:cubicBezTo>
                  <a:cubicBezTo>
                    <a:pt x="15035" y="1865"/>
                    <a:pt x="11049" y="4896"/>
                    <a:pt x="6831" y="9114"/>
                  </a:cubicBezTo>
                  <a:cubicBezTo>
                    <a:pt x="3109" y="12836"/>
                    <a:pt x="770" y="17354"/>
                    <a:pt x="245" y="21837"/>
                  </a:cubicBezTo>
                  <a:cubicBezTo>
                    <a:pt x="0" y="23930"/>
                    <a:pt x="56" y="26977"/>
                    <a:pt x="1713" y="29605"/>
                  </a:cubicBezTo>
                  <a:cubicBezTo>
                    <a:pt x="3749" y="32834"/>
                    <a:pt x="7401" y="34214"/>
                    <a:pt x="10963" y="34214"/>
                  </a:cubicBezTo>
                  <a:cubicBezTo>
                    <a:pt x="12416" y="34214"/>
                    <a:pt x="13854" y="33985"/>
                    <a:pt x="15162" y="33557"/>
                  </a:cubicBezTo>
                  <a:cubicBezTo>
                    <a:pt x="19965" y="31987"/>
                    <a:pt x="23664" y="28151"/>
                    <a:pt x="26350" y="24985"/>
                  </a:cubicBezTo>
                  <a:cubicBezTo>
                    <a:pt x="29078" y="21767"/>
                    <a:pt x="33821" y="15769"/>
                    <a:pt x="34926" y="11738"/>
                  </a:cubicBezTo>
                  <a:cubicBezTo>
                    <a:pt x="35074" y="11174"/>
                    <a:pt x="34740" y="10595"/>
                    <a:pt x="34178" y="10440"/>
                  </a:cubicBezTo>
                  <a:cubicBezTo>
                    <a:pt x="34084" y="10414"/>
                    <a:pt x="33989" y="10402"/>
                    <a:pt x="33896" y="10402"/>
                  </a:cubicBezTo>
                  <a:cubicBezTo>
                    <a:pt x="33432" y="10402"/>
                    <a:pt x="33005" y="10707"/>
                    <a:pt x="32872" y="11175"/>
                  </a:cubicBezTo>
                  <a:cubicBezTo>
                    <a:pt x="32144" y="13829"/>
                    <a:pt x="29174" y="18362"/>
                    <a:pt x="24725" y="23606"/>
                  </a:cubicBezTo>
                  <a:cubicBezTo>
                    <a:pt x="22066" y="26743"/>
                    <a:pt x="18770" y="30136"/>
                    <a:pt x="14499" y="31533"/>
                  </a:cubicBezTo>
                  <a:cubicBezTo>
                    <a:pt x="13426" y="31884"/>
                    <a:pt x="12225" y="32073"/>
                    <a:pt x="11009" y="32073"/>
                  </a:cubicBezTo>
                  <a:cubicBezTo>
                    <a:pt x="8105" y="32073"/>
                    <a:pt x="5107" y="30996"/>
                    <a:pt x="3515" y="28469"/>
                  </a:cubicBezTo>
                  <a:cubicBezTo>
                    <a:pt x="2189" y="26368"/>
                    <a:pt x="2156" y="23837"/>
                    <a:pt x="2362" y="22085"/>
                  </a:cubicBezTo>
                  <a:cubicBezTo>
                    <a:pt x="2831" y="18075"/>
                    <a:pt x="4953" y="14004"/>
                    <a:pt x="8337" y="10620"/>
                  </a:cubicBezTo>
                  <a:cubicBezTo>
                    <a:pt x="12386" y="6571"/>
                    <a:pt x="16176" y="3679"/>
                    <a:pt x="19602" y="2024"/>
                  </a:cubicBezTo>
                  <a:cubicBezTo>
                    <a:pt x="20132" y="1769"/>
                    <a:pt x="20353" y="1133"/>
                    <a:pt x="20097" y="603"/>
                  </a:cubicBezTo>
                  <a:cubicBezTo>
                    <a:pt x="19914" y="222"/>
                    <a:pt x="19532" y="0"/>
                    <a:pt x="19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65;p41"/>
            <p:cNvSpPr/>
            <p:nvPr/>
          </p:nvSpPr>
          <p:spPr>
            <a:xfrm>
              <a:off x="4015950" y="913450"/>
              <a:ext cx="448325" cy="456025"/>
            </a:xfrm>
            <a:custGeom>
              <a:avLst/>
              <a:gdLst/>
              <a:ahLst/>
              <a:cxnLst/>
              <a:rect l="l" t="t" r="r" b="b"/>
              <a:pathLst>
                <a:path w="17933" h="18241" extrusionOk="0">
                  <a:moveTo>
                    <a:pt x="3470" y="1"/>
                  </a:moveTo>
                  <a:cubicBezTo>
                    <a:pt x="2627" y="1"/>
                    <a:pt x="1784" y="80"/>
                    <a:pt x="954" y="244"/>
                  </a:cubicBezTo>
                  <a:cubicBezTo>
                    <a:pt x="377" y="358"/>
                    <a:pt x="1" y="918"/>
                    <a:pt x="114" y="1495"/>
                  </a:cubicBezTo>
                  <a:cubicBezTo>
                    <a:pt x="215" y="2003"/>
                    <a:pt x="660" y="2355"/>
                    <a:pt x="1159" y="2355"/>
                  </a:cubicBezTo>
                  <a:cubicBezTo>
                    <a:pt x="1227" y="2355"/>
                    <a:pt x="1296" y="2348"/>
                    <a:pt x="1366" y="2335"/>
                  </a:cubicBezTo>
                  <a:cubicBezTo>
                    <a:pt x="2065" y="2197"/>
                    <a:pt x="2775" y="2130"/>
                    <a:pt x="3486" y="2130"/>
                  </a:cubicBezTo>
                  <a:cubicBezTo>
                    <a:pt x="6693" y="2130"/>
                    <a:pt x="9902" y="3493"/>
                    <a:pt x="12064" y="5877"/>
                  </a:cubicBezTo>
                  <a:cubicBezTo>
                    <a:pt x="14705" y="8790"/>
                    <a:pt x="15681" y="13104"/>
                    <a:pt x="14551" y="16869"/>
                  </a:cubicBezTo>
                  <a:cubicBezTo>
                    <a:pt x="14345" y="17553"/>
                    <a:pt x="14858" y="18241"/>
                    <a:pt x="15572" y="18241"/>
                  </a:cubicBezTo>
                  <a:cubicBezTo>
                    <a:pt x="16042" y="18240"/>
                    <a:pt x="16456" y="17932"/>
                    <a:pt x="16592" y="17483"/>
                  </a:cubicBezTo>
                  <a:cubicBezTo>
                    <a:pt x="17932" y="13017"/>
                    <a:pt x="16774" y="7901"/>
                    <a:pt x="13641" y="4447"/>
                  </a:cubicBezTo>
                  <a:cubicBezTo>
                    <a:pt x="11077" y="1619"/>
                    <a:pt x="7275" y="1"/>
                    <a:pt x="34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66;p41"/>
            <p:cNvSpPr/>
            <p:nvPr/>
          </p:nvSpPr>
          <p:spPr>
            <a:xfrm>
              <a:off x="4539975" y="81467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9" y="1"/>
                  </a:moveTo>
                  <a:cubicBezTo>
                    <a:pt x="2267" y="1"/>
                    <a:pt x="1403" y="517"/>
                    <a:pt x="812" y="1392"/>
                  </a:cubicBezTo>
                  <a:cubicBezTo>
                    <a:pt x="0" y="2592"/>
                    <a:pt x="8" y="4014"/>
                    <a:pt x="829" y="4568"/>
                  </a:cubicBezTo>
                  <a:cubicBezTo>
                    <a:pt x="1051" y="4718"/>
                    <a:pt x="1309" y="4789"/>
                    <a:pt x="1584" y="4789"/>
                  </a:cubicBezTo>
                  <a:cubicBezTo>
                    <a:pt x="2326" y="4789"/>
                    <a:pt x="3189" y="4273"/>
                    <a:pt x="3780" y="3398"/>
                  </a:cubicBezTo>
                  <a:cubicBezTo>
                    <a:pt x="4591" y="2197"/>
                    <a:pt x="4584" y="775"/>
                    <a:pt x="3764" y="221"/>
                  </a:cubicBezTo>
                  <a:cubicBezTo>
                    <a:pt x="3542" y="72"/>
                    <a:pt x="3284" y="1"/>
                    <a:pt x="3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7;p41"/>
            <p:cNvSpPr/>
            <p:nvPr/>
          </p:nvSpPr>
          <p:spPr>
            <a:xfrm>
              <a:off x="4375425" y="703525"/>
              <a:ext cx="114775" cy="119725"/>
            </a:xfrm>
            <a:custGeom>
              <a:avLst/>
              <a:gdLst/>
              <a:ahLst/>
              <a:cxnLst/>
              <a:rect l="l" t="t" r="r" b="b"/>
              <a:pathLst>
                <a:path w="4591" h="4789" extrusionOk="0">
                  <a:moveTo>
                    <a:pt x="3008" y="1"/>
                  </a:moveTo>
                  <a:cubicBezTo>
                    <a:pt x="2266" y="1"/>
                    <a:pt x="1402" y="517"/>
                    <a:pt x="811" y="1392"/>
                  </a:cubicBezTo>
                  <a:cubicBezTo>
                    <a:pt x="0" y="2592"/>
                    <a:pt x="8" y="4015"/>
                    <a:pt x="828" y="4568"/>
                  </a:cubicBezTo>
                  <a:cubicBezTo>
                    <a:pt x="1049" y="4718"/>
                    <a:pt x="1307" y="4789"/>
                    <a:pt x="1582" y="4789"/>
                  </a:cubicBezTo>
                  <a:cubicBezTo>
                    <a:pt x="2325" y="4789"/>
                    <a:pt x="3189" y="4273"/>
                    <a:pt x="3780" y="3397"/>
                  </a:cubicBezTo>
                  <a:cubicBezTo>
                    <a:pt x="4591" y="2197"/>
                    <a:pt x="4583" y="775"/>
                    <a:pt x="3763" y="222"/>
                  </a:cubicBezTo>
                  <a:cubicBezTo>
                    <a:pt x="3542" y="72"/>
                    <a:pt x="3283" y="1"/>
                    <a:pt x="30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68;p41"/>
            <p:cNvSpPr/>
            <p:nvPr/>
          </p:nvSpPr>
          <p:spPr>
            <a:xfrm>
              <a:off x="4083600" y="1078375"/>
              <a:ext cx="112825" cy="108150"/>
            </a:xfrm>
            <a:custGeom>
              <a:avLst/>
              <a:gdLst/>
              <a:ahLst/>
              <a:cxnLst/>
              <a:rect l="l" t="t" r="r" b="b"/>
              <a:pathLst>
                <a:path w="4513" h="4326" extrusionOk="0">
                  <a:moveTo>
                    <a:pt x="3343" y="1"/>
                  </a:moveTo>
                  <a:cubicBezTo>
                    <a:pt x="3071" y="1"/>
                    <a:pt x="2798" y="105"/>
                    <a:pt x="2591" y="312"/>
                  </a:cubicBezTo>
                  <a:lnTo>
                    <a:pt x="395" y="2508"/>
                  </a:lnTo>
                  <a:cubicBezTo>
                    <a:pt x="91" y="2813"/>
                    <a:pt x="0" y="3270"/>
                    <a:pt x="165" y="3669"/>
                  </a:cubicBezTo>
                  <a:cubicBezTo>
                    <a:pt x="330" y="4066"/>
                    <a:pt x="718" y="4326"/>
                    <a:pt x="1149" y="4326"/>
                  </a:cubicBezTo>
                  <a:cubicBezTo>
                    <a:pt x="1431" y="4326"/>
                    <a:pt x="1702" y="4215"/>
                    <a:pt x="1902" y="4014"/>
                  </a:cubicBezTo>
                  <a:lnTo>
                    <a:pt x="4096" y="1819"/>
                  </a:lnTo>
                  <a:cubicBezTo>
                    <a:pt x="4512" y="1403"/>
                    <a:pt x="4512" y="729"/>
                    <a:pt x="4096" y="312"/>
                  </a:cubicBezTo>
                  <a:cubicBezTo>
                    <a:pt x="3888" y="105"/>
                    <a:pt x="3616" y="1"/>
                    <a:pt x="3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69;p41"/>
            <p:cNvSpPr/>
            <p:nvPr/>
          </p:nvSpPr>
          <p:spPr>
            <a:xfrm>
              <a:off x="4175250" y="1153825"/>
              <a:ext cx="112825" cy="108175"/>
            </a:xfrm>
            <a:custGeom>
              <a:avLst/>
              <a:gdLst/>
              <a:ahLst/>
              <a:cxnLst/>
              <a:rect l="l" t="t" r="r" b="b"/>
              <a:pathLst>
                <a:path w="4513" h="4327" extrusionOk="0">
                  <a:moveTo>
                    <a:pt x="3344" y="0"/>
                  </a:moveTo>
                  <a:cubicBezTo>
                    <a:pt x="3071" y="0"/>
                    <a:pt x="2799" y="104"/>
                    <a:pt x="2591" y="313"/>
                  </a:cubicBezTo>
                  <a:lnTo>
                    <a:pt x="397" y="2508"/>
                  </a:lnTo>
                  <a:cubicBezTo>
                    <a:pt x="92" y="2812"/>
                    <a:pt x="0" y="3271"/>
                    <a:pt x="165" y="3668"/>
                  </a:cubicBezTo>
                  <a:cubicBezTo>
                    <a:pt x="330" y="4067"/>
                    <a:pt x="718" y="4326"/>
                    <a:pt x="1149" y="4326"/>
                  </a:cubicBezTo>
                  <a:cubicBezTo>
                    <a:pt x="1432" y="4326"/>
                    <a:pt x="1703" y="4214"/>
                    <a:pt x="1902" y="4014"/>
                  </a:cubicBezTo>
                  <a:lnTo>
                    <a:pt x="4097" y="1819"/>
                  </a:lnTo>
                  <a:cubicBezTo>
                    <a:pt x="4513" y="1402"/>
                    <a:pt x="4513" y="729"/>
                    <a:pt x="4097" y="313"/>
                  </a:cubicBezTo>
                  <a:cubicBezTo>
                    <a:pt x="3889" y="104"/>
                    <a:pt x="3616" y="0"/>
                    <a:pt x="3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270;p41"/>
          <p:cNvGrpSpPr/>
          <p:nvPr/>
        </p:nvGrpSpPr>
        <p:grpSpPr>
          <a:xfrm>
            <a:off x="7151490" y="3274585"/>
            <a:ext cx="563996" cy="527253"/>
            <a:chOff x="866242" y="485071"/>
            <a:chExt cx="900377" cy="841720"/>
          </a:xfrm>
        </p:grpSpPr>
        <p:sp>
          <p:nvSpPr>
            <p:cNvPr id="107" name="Google Shape;1271;p41"/>
            <p:cNvSpPr/>
            <p:nvPr/>
          </p:nvSpPr>
          <p:spPr>
            <a:xfrm>
              <a:off x="866242" y="528521"/>
              <a:ext cx="900377" cy="794748"/>
            </a:xfrm>
            <a:custGeom>
              <a:avLst/>
              <a:gdLst/>
              <a:ahLst/>
              <a:cxnLst/>
              <a:rect l="l" t="t" r="r" b="b"/>
              <a:pathLst>
                <a:path w="52158" h="46039" extrusionOk="0">
                  <a:moveTo>
                    <a:pt x="37021" y="1"/>
                  </a:moveTo>
                  <a:cubicBezTo>
                    <a:pt x="36726" y="224"/>
                    <a:pt x="35466" y="298"/>
                    <a:pt x="33929" y="298"/>
                  </a:cubicBezTo>
                  <a:cubicBezTo>
                    <a:pt x="30926" y="298"/>
                    <a:pt x="26865" y="16"/>
                    <a:pt x="26865" y="16"/>
                  </a:cubicBezTo>
                  <a:cubicBezTo>
                    <a:pt x="26865" y="16"/>
                    <a:pt x="24812" y="2982"/>
                    <a:pt x="25065" y="6932"/>
                  </a:cubicBezTo>
                  <a:cubicBezTo>
                    <a:pt x="25295" y="10513"/>
                    <a:pt x="26409" y="17540"/>
                    <a:pt x="24345" y="17540"/>
                  </a:cubicBezTo>
                  <a:cubicBezTo>
                    <a:pt x="24132" y="17540"/>
                    <a:pt x="23885" y="17465"/>
                    <a:pt x="23600" y="17304"/>
                  </a:cubicBezTo>
                  <a:cubicBezTo>
                    <a:pt x="20553" y="15581"/>
                    <a:pt x="23574" y="845"/>
                    <a:pt x="23574" y="845"/>
                  </a:cubicBezTo>
                  <a:lnTo>
                    <a:pt x="23574" y="845"/>
                  </a:lnTo>
                  <a:cubicBezTo>
                    <a:pt x="23574" y="845"/>
                    <a:pt x="20038" y="2085"/>
                    <a:pt x="17416" y="4146"/>
                  </a:cubicBezTo>
                  <a:cubicBezTo>
                    <a:pt x="14796" y="6207"/>
                    <a:pt x="14367" y="6784"/>
                    <a:pt x="14752" y="11475"/>
                  </a:cubicBezTo>
                  <a:cubicBezTo>
                    <a:pt x="15137" y="16165"/>
                    <a:pt x="22041" y="20598"/>
                    <a:pt x="22128" y="23231"/>
                  </a:cubicBezTo>
                  <a:cubicBezTo>
                    <a:pt x="22162" y="24270"/>
                    <a:pt x="21338" y="24938"/>
                    <a:pt x="20232" y="24938"/>
                  </a:cubicBezTo>
                  <a:cubicBezTo>
                    <a:pt x="18533" y="24938"/>
                    <a:pt x="16170" y="23362"/>
                    <a:pt x="15228" y="19127"/>
                  </a:cubicBezTo>
                  <a:cubicBezTo>
                    <a:pt x="13672" y="12135"/>
                    <a:pt x="10746" y="7860"/>
                    <a:pt x="10746" y="7860"/>
                  </a:cubicBezTo>
                  <a:cubicBezTo>
                    <a:pt x="10746" y="7860"/>
                    <a:pt x="7301" y="14284"/>
                    <a:pt x="5741" y="16673"/>
                  </a:cubicBezTo>
                  <a:cubicBezTo>
                    <a:pt x="4181" y="19062"/>
                    <a:pt x="6405" y="20869"/>
                    <a:pt x="9522" y="22922"/>
                  </a:cubicBezTo>
                  <a:cubicBezTo>
                    <a:pt x="12639" y="24975"/>
                    <a:pt x="15883" y="29825"/>
                    <a:pt x="12039" y="29977"/>
                  </a:cubicBezTo>
                  <a:cubicBezTo>
                    <a:pt x="12013" y="29978"/>
                    <a:pt x="11987" y="29979"/>
                    <a:pt x="11961" y="29979"/>
                  </a:cubicBezTo>
                  <a:cubicBezTo>
                    <a:pt x="8144" y="29979"/>
                    <a:pt x="4427" y="18898"/>
                    <a:pt x="4427" y="18897"/>
                  </a:cubicBezTo>
                  <a:lnTo>
                    <a:pt x="4427" y="18897"/>
                  </a:lnTo>
                  <a:cubicBezTo>
                    <a:pt x="4427" y="18898"/>
                    <a:pt x="1" y="29849"/>
                    <a:pt x="6098" y="34943"/>
                  </a:cubicBezTo>
                  <a:cubicBezTo>
                    <a:pt x="8300" y="36781"/>
                    <a:pt x="10693" y="37369"/>
                    <a:pt x="12852" y="37369"/>
                  </a:cubicBezTo>
                  <a:cubicBezTo>
                    <a:pt x="16672" y="37369"/>
                    <a:pt x="19760" y="35529"/>
                    <a:pt x="19760" y="35529"/>
                  </a:cubicBezTo>
                  <a:cubicBezTo>
                    <a:pt x="19760" y="35529"/>
                    <a:pt x="20511" y="42326"/>
                    <a:pt x="29252" y="45358"/>
                  </a:cubicBezTo>
                  <a:cubicBezTo>
                    <a:pt x="30634" y="45837"/>
                    <a:pt x="31944" y="46039"/>
                    <a:pt x="33171" y="46039"/>
                  </a:cubicBezTo>
                  <a:cubicBezTo>
                    <a:pt x="39706" y="46039"/>
                    <a:pt x="43880" y="40316"/>
                    <a:pt x="43880" y="40316"/>
                  </a:cubicBezTo>
                  <a:lnTo>
                    <a:pt x="43880" y="40316"/>
                  </a:lnTo>
                  <a:cubicBezTo>
                    <a:pt x="43261" y="40386"/>
                    <a:pt x="42629" y="40419"/>
                    <a:pt x="41992" y="40419"/>
                  </a:cubicBezTo>
                  <a:cubicBezTo>
                    <a:pt x="35865" y="40419"/>
                    <a:pt x="29303" y="37385"/>
                    <a:pt x="29237" y="35895"/>
                  </a:cubicBezTo>
                  <a:cubicBezTo>
                    <a:pt x="29205" y="35169"/>
                    <a:pt x="29805" y="34779"/>
                    <a:pt x="30890" y="34779"/>
                  </a:cubicBezTo>
                  <a:cubicBezTo>
                    <a:pt x="32269" y="34779"/>
                    <a:pt x="34432" y="35410"/>
                    <a:pt x="37078" y="36787"/>
                  </a:cubicBezTo>
                  <a:cubicBezTo>
                    <a:pt x="40024" y="38321"/>
                    <a:pt x="42132" y="38610"/>
                    <a:pt x="43304" y="38610"/>
                  </a:cubicBezTo>
                  <a:cubicBezTo>
                    <a:pt x="44012" y="38610"/>
                    <a:pt x="44378" y="38504"/>
                    <a:pt x="44378" y="38504"/>
                  </a:cubicBezTo>
                  <a:cubicBezTo>
                    <a:pt x="47014" y="36772"/>
                    <a:pt x="48495" y="32820"/>
                    <a:pt x="48495" y="32820"/>
                  </a:cubicBezTo>
                  <a:lnTo>
                    <a:pt x="48495" y="32820"/>
                  </a:lnTo>
                  <a:cubicBezTo>
                    <a:pt x="46915" y="33383"/>
                    <a:pt x="44946" y="33607"/>
                    <a:pt x="42945" y="33607"/>
                  </a:cubicBezTo>
                  <a:cubicBezTo>
                    <a:pt x="38198" y="33607"/>
                    <a:pt x="33270" y="32346"/>
                    <a:pt x="32922" y="31362"/>
                  </a:cubicBezTo>
                  <a:cubicBezTo>
                    <a:pt x="32641" y="30573"/>
                    <a:pt x="33411" y="30097"/>
                    <a:pt x="35031" y="30097"/>
                  </a:cubicBezTo>
                  <a:cubicBezTo>
                    <a:pt x="36281" y="30097"/>
                    <a:pt x="38038" y="30380"/>
                    <a:pt x="40210" y="31022"/>
                  </a:cubicBezTo>
                  <a:cubicBezTo>
                    <a:pt x="41648" y="31447"/>
                    <a:pt x="43038" y="31598"/>
                    <a:pt x="44289" y="31598"/>
                  </a:cubicBezTo>
                  <a:cubicBezTo>
                    <a:pt x="47373" y="31598"/>
                    <a:pt x="49605" y="30677"/>
                    <a:pt x="49605" y="30677"/>
                  </a:cubicBezTo>
                  <a:cubicBezTo>
                    <a:pt x="48346" y="28212"/>
                    <a:pt x="50531" y="21871"/>
                    <a:pt x="50531" y="21871"/>
                  </a:cubicBezTo>
                  <a:lnTo>
                    <a:pt x="50531" y="21871"/>
                  </a:lnTo>
                  <a:cubicBezTo>
                    <a:pt x="48304" y="23923"/>
                    <a:pt x="43855" y="24847"/>
                    <a:pt x="40502" y="24847"/>
                  </a:cubicBezTo>
                  <a:cubicBezTo>
                    <a:pt x="38063" y="24847"/>
                    <a:pt x="36203" y="24358"/>
                    <a:pt x="36203" y="23456"/>
                  </a:cubicBezTo>
                  <a:cubicBezTo>
                    <a:pt x="36202" y="22049"/>
                    <a:pt x="37623" y="21743"/>
                    <a:pt x="40177" y="21743"/>
                  </a:cubicBezTo>
                  <a:cubicBezTo>
                    <a:pt x="41506" y="21743"/>
                    <a:pt x="43143" y="21826"/>
                    <a:pt x="45045" y="21880"/>
                  </a:cubicBezTo>
                  <a:cubicBezTo>
                    <a:pt x="45187" y="21884"/>
                    <a:pt x="45327" y="21886"/>
                    <a:pt x="45464" y="21886"/>
                  </a:cubicBezTo>
                  <a:cubicBezTo>
                    <a:pt x="50678" y="21886"/>
                    <a:pt x="52129" y="19070"/>
                    <a:pt x="52129" y="19070"/>
                  </a:cubicBezTo>
                  <a:cubicBezTo>
                    <a:pt x="52129" y="19070"/>
                    <a:pt x="52158" y="17671"/>
                    <a:pt x="50177" y="14383"/>
                  </a:cubicBezTo>
                  <a:cubicBezTo>
                    <a:pt x="48197" y="11094"/>
                    <a:pt x="50501" y="2366"/>
                    <a:pt x="50501" y="2366"/>
                  </a:cubicBezTo>
                  <a:cubicBezTo>
                    <a:pt x="50501" y="2366"/>
                    <a:pt x="45879" y="1962"/>
                    <a:pt x="43472" y="978"/>
                  </a:cubicBezTo>
                  <a:cubicBezTo>
                    <a:pt x="42843" y="722"/>
                    <a:pt x="42214" y="588"/>
                    <a:pt x="41621" y="588"/>
                  </a:cubicBezTo>
                  <a:cubicBezTo>
                    <a:pt x="39942" y="588"/>
                    <a:pt x="38562" y="1659"/>
                    <a:pt x="38357" y="4031"/>
                  </a:cubicBezTo>
                  <a:cubicBezTo>
                    <a:pt x="38123" y="6733"/>
                    <a:pt x="35984" y="9729"/>
                    <a:pt x="33789" y="9729"/>
                  </a:cubicBezTo>
                  <a:cubicBezTo>
                    <a:pt x="33377" y="9729"/>
                    <a:pt x="32962" y="9623"/>
                    <a:pt x="32558" y="9389"/>
                  </a:cubicBezTo>
                  <a:cubicBezTo>
                    <a:pt x="30005" y="7912"/>
                    <a:pt x="37021" y="1"/>
                    <a:pt x="3702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72;p41"/>
            <p:cNvSpPr/>
            <p:nvPr/>
          </p:nvSpPr>
          <p:spPr>
            <a:xfrm>
              <a:off x="1114223" y="528815"/>
              <a:ext cx="384574" cy="360061"/>
            </a:xfrm>
            <a:custGeom>
              <a:avLst/>
              <a:gdLst/>
              <a:ahLst/>
              <a:cxnLst/>
              <a:rect l="l" t="t" r="r" b="b"/>
              <a:pathLst>
                <a:path w="22278" h="20858" extrusionOk="0">
                  <a:moveTo>
                    <a:pt x="12499" y="0"/>
                  </a:moveTo>
                  <a:cubicBezTo>
                    <a:pt x="12499" y="0"/>
                    <a:pt x="10446" y="2966"/>
                    <a:pt x="10700" y="6915"/>
                  </a:cubicBezTo>
                  <a:cubicBezTo>
                    <a:pt x="10929" y="10496"/>
                    <a:pt x="12043" y="17523"/>
                    <a:pt x="9980" y="17523"/>
                  </a:cubicBezTo>
                  <a:cubicBezTo>
                    <a:pt x="9767" y="17523"/>
                    <a:pt x="9520" y="17448"/>
                    <a:pt x="9235" y="17287"/>
                  </a:cubicBezTo>
                  <a:cubicBezTo>
                    <a:pt x="6187" y="15564"/>
                    <a:pt x="9209" y="829"/>
                    <a:pt x="9209" y="829"/>
                  </a:cubicBezTo>
                  <a:lnTo>
                    <a:pt x="9209" y="829"/>
                  </a:lnTo>
                  <a:cubicBezTo>
                    <a:pt x="9209" y="829"/>
                    <a:pt x="5672" y="2068"/>
                    <a:pt x="3050" y="4130"/>
                  </a:cubicBezTo>
                  <a:cubicBezTo>
                    <a:pt x="429" y="6192"/>
                    <a:pt x="1" y="6768"/>
                    <a:pt x="386" y="11458"/>
                  </a:cubicBezTo>
                  <a:cubicBezTo>
                    <a:pt x="396" y="11579"/>
                    <a:pt x="413" y="11699"/>
                    <a:pt x="432" y="11819"/>
                  </a:cubicBezTo>
                  <a:cubicBezTo>
                    <a:pt x="863" y="12734"/>
                    <a:pt x="1331" y="13653"/>
                    <a:pt x="1845" y="14568"/>
                  </a:cubicBezTo>
                  <a:cubicBezTo>
                    <a:pt x="4848" y="19927"/>
                    <a:pt x="8608" y="20857"/>
                    <a:pt x="10859" y="20857"/>
                  </a:cubicBezTo>
                  <a:cubicBezTo>
                    <a:pt x="12056" y="20857"/>
                    <a:pt x="12826" y="20594"/>
                    <a:pt x="12826" y="20594"/>
                  </a:cubicBezTo>
                  <a:lnTo>
                    <a:pt x="20473" y="12221"/>
                  </a:lnTo>
                  <a:cubicBezTo>
                    <a:pt x="20076" y="11426"/>
                    <a:pt x="19805" y="10577"/>
                    <a:pt x="19666" y="9701"/>
                  </a:cubicBezTo>
                  <a:cubicBezTo>
                    <a:pt x="19585" y="9709"/>
                    <a:pt x="19505" y="9713"/>
                    <a:pt x="19425" y="9713"/>
                  </a:cubicBezTo>
                  <a:cubicBezTo>
                    <a:pt x="19012" y="9713"/>
                    <a:pt x="18597" y="9607"/>
                    <a:pt x="18193" y="9373"/>
                  </a:cubicBezTo>
                  <a:cubicBezTo>
                    <a:pt x="16274" y="8263"/>
                    <a:pt x="19754" y="3526"/>
                    <a:pt x="21606" y="1235"/>
                  </a:cubicBezTo>
                  <a:cubicBezTo>
                    <a:pt x="21836" y="826"/>
                    <a:pt x="22063" y="453"/>
                    <a:pt x="22278" y="121"/>
                  </a:cubicBezTo>
                  <a:lnTo>
                    <a:pt x="22278" y="121"/>
                  </a:lnTo>
                  <a:cubicBezTo>
                    <a:pt x="21730" y="239"/>
                    <a:pt x="20722" y="281"/>
                    <a:pt x="19554" y="281"/>
                  </a:cubicBezTo>
                  <a:cubicBezTo>
                    <a:pt x="16553" y="281"/>
                    <a:pt x="12499" y="0"/>
                    <a:pt x="124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73;p41"/>
            <p:cNvSpPr/>
            <p:nvPr/>
          </p:nvSpPr>
          <p:spPr>
            <a:xfrm>
              <a:off x="1183930" y="873033"/>
              <a:ext cx="554627" cy="450223"/>
            </a:xfrm>
            <a:custGeom>
              <a:avLst/>
              <a:gdLst/>
              <a:ahLst/>
              <a:cxnLst/>
              <a:rect l="l" t="t" r="r" b="b"/>
              <a:pathLst>
                <a:path w="32129" h="26081" extrusionOk="0">
                  <a:moveTo>
                    <a:pt x="9599" y="0"/>
                  </a:moveTo>
                  <a:lnTo>
                    <a:pt x="9599" y="0"/>
                  </a:lnTo>
                  <a:cubicBezTo>
                    <a:pt x="3921" y="4914"/>
                    <a:pt x="1" y="16230"/>
                    <a:pt x="1" y="16230"/>
                  </a:cubicBezTo>
                  <a:cubicBezTo>
                    <a:pt x="850" y="15873"/>
                    <a:pt x="1357" y="15574"/>
                    <a:pt x="1357" y="15574"/>
                  </a:cubicBezTo>
                  <a:cubicBezTo>
                    <a:pt x="1357" y="15574"/>
                    <a:pt x="1523" y="17073"/>
                    <a:pt x="2604" y="18977"/>
                  </a:cubicBezTo>
                  <a:lnTo>
                    <a:pt x="6829" y="23435"/>
                  </a:lnTo>
                  <a:lnTo>
                    <a:pt x="6840" y="23443"/>
                  </a:lnTo>
                  <a:lnTo>
                    <a:pt x="14804" y="26080"/>
                  </a:lnTo>
                  <a:cubicBezTo>
                    <a:pt x="21318" y="26058"/>
                    <a:pt x="25477" y="20359"/>
                    <a:pt x="25477" y="20359"/>
                  </a:cubicBezTo>
                  <a:lnTo>
                    <a:pt x="25477" y="20359"/>
                  </a:lnTo>
                  <a:cubicBezTo>
                    <a:pt x="24858" y="20429"/>
                    <a:pt x="24226" y="20462"/>
                    <a:pt x="23589" y="20462"/>
                  </a:cubicBezTo>
                  <a:cubicBezTo>
                    <a:pt x="17462" y="20462"/>
                    <a:pt x="10900" y="17428"/>
                    <a:pt x="10834" y="15938"/>
                  </a:cubicBezTo>
                  <a:cubicBezTo>
                    <a:pt x="10802" y="15212"/>
                    <a:pt x="11402" y="14822"/>
                    <a:pt x="12487" y="14822"/>
                  </a:cubicBezTo>
                  <a:cubicBezTo>
                    <a:pt x="13866" y="14822"/>
                    <a:pt x="16029" y="15453"/>
                    <a:pt x="18675" y="16830"/>
                  </a:cubicBezTo>
                  <a:cubicBezTo>
                    <a:pt x="21621" y="18364"/>
                    <a:pt x="23729" y="18653"/>
                    <a:pt x="24901" y="18653"/>
                  </a:cubicBezTo>
                  <a:cubicBezTo>
                    <a:pt x="25609" y="18653"/>
                    <a:pt x="25975" y="18547"/>
                    <a:pt x="25975" y="18547"/>
                  </a:cubicBezTo>
                  <a:cubicBezTo>
                    <a:pt x="28611" y="16815"/>
                    <a:pt x="30092" y="12863"/>
                    <a:pt x="30092" y="12863"/>
                  </a:cubicBezTo>
                  <a:lnTo>
                    <a:pt x="30092" y="12863"/>
                  </a:lnTo>
                  <a:cubicBezTo>
                    <a:pt x="28512" y="13426"/>
                    <a:pt x="26543" y="13650"/>
                    <a:pt x="24542" y="13650"/>
                  </a:cubicBezTo>
                  <a:cubicBezTo>
                    <a:pt x="19795" y="13650"/>
                    <a:pt x="14867" y="12389"/>
                    <a:pt x="14519" y="11405"/>
                  </a:cubicBezTo>
                  <a:cubicBezTo>
                    <a:pt x="14238" y="10616"/>
                    <a:pt x="15008" y="10139"/>
                    <a:pt x="16629" y="10139"/>
                  </a:cubicBezTo>
                  <a:cubicBezTo>
                    <a:pt x="17879" y="10139"/>
                    <a:pt x="19635" y="10423"/>
                    <a:pt x="21807" y="11065"/>
                  </a:cubicBezTo>
                  <a:cubicBezTo>
                    <a:pt x="23245" y="11490"/>
                    <a:pt x="24635" y="11641"/>
                    <a:pt x="25886" y="11641"/>
                  </a:cubicBezTo>
                  <a:cubicBezTo>
                    <a:pt x="28970" y="11641"/>
                    <a:pt x="31202" y="10720"/>
                    <a:pt x="31202" y="10720"/>
                  </a:cubicBezTo>
                  <a:cubicBezTo>
                    <a:pt x="29942" y="8253"/>
                    <a:pt x="32128" y="1914"/>
                    <a:pt x="32128" y="1914"/>
                  </a:cubicBezTo>
                  <a:lnTo>
                    <a:pt x="32128" y="1914"/>
                  </a:lnTo>
                  <a:cubicBezTo>
                    <a:pt x="31558" y="2439"/>
                    <a:pt x="30840" y="2888"/>
                    <a:pt x="30034" y="3270"/>
                  </a:cubicBezTo>
                  <a:cubicBezTo>
                    <a:pt x="26161" y="6258"/>
                    <a:pt x="21642" y="7184"/>
                    <a:pt x="17842" y="7184"/>
                  </a:cubicBezTo>
                  <a:cubicBezTo>
                    <a:pt x="14237" y="7184"/>
                    <a:pt x="11279" y="6350"/>
                    <a:pt x="10138" y="5653"/>
                  </a:cubicBezTo>
                  <a:cubicBezTo>
                    <a:pt x="7758" y="4199"/>
                    <a:pt x="9599" y="0"/>
                    <a:pt x="95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74;p41"/>
            <p:cNvSpPr/>
            <p:nvPr/>
          </p:nvSpPr>
          <p:spPr>
            <a:xfrm>
              <a:off x="881848" y="485071"/>
              <a:ext cx="879628" cy="841720"/>
            </a:xfrm>
            <a:custGeom>
              <a:avLst/>
              <a:gdLst/>
              <a:ahLst/>
              <a:cxnLst/>
              <a:rect l="l" t="t" r="r" b="b"/>
              <a:pathLst>
                <a:path w="50956" h="48760" extrusionOk="0">
                  <a:moveTo>
                    <a:pt x="47582" y="22561"/>
                  </a:moveTo>
                  <a:cubicBezTo>
                    <a:pt x="45309" y="24154"/>
                    <a:pt x="41545" y="24839"/>
                    <a:pt x="38688" y="24839"/>
                  </a:cubicBezTo>
                  <a:cubicBezTo>
                    <a:pt x="37295" y="24839"/>
                    <a:pt x="36118" y="24676"/>
                    <a:pt x="35435" y="24377"/>
                  </a:cubicBezTo>
                  <a:cubicBezTo>
                    <a:pt x="35132" y="24244"/>
                    <a:pt x="35036" y="24129"/>
                    <a:pt x="35027" y="24109"/>
                  </a:cubicBezTo>
                  <a:cubicBezTo>
                    <a:pt x="35027" y="23802"/>
                    <a:pt x="35124" y="23668"/>
                    <a:pt x="35211" y="23585"/>
                  </a:cubicBezTo>
                  <a:cubicBezTo>
                    <a:pt x="35637" y="23173"/>
                    <a:pt x="36772" y="23061"/>
                    <a:pt x="38331" y="23061"/>
                  </a:cubicBezTo>
                  <a:cubicBezTo>
                    <a:pt x="39201" y="23061"/>
                    <a:pt x="40204" y="23095"/>
                    <a:pt x="41288" y="23133"/>
                  </a:cubicBezTo>
                  <a:cubicBezTo>
                    <a:pt x="41886" y="23154"/>
                    <a:pt x="42520" y="23178"/>
                    <a:pt x="43186" y="23196"/>
                  </a:cubicBezTo>
                  <a:cubicBezTo>
                    <a:pt x="43339" y="23200"/>
                    <a:pt x="43490" y="23202"/>
                    <a:pt x="43638" y="23202"/>
                  </a:cubicBezTo>
                  <a:cubicBezTo>
                    <a:pt x="45277" y="23202"/>
                    <a:pt x="46567" y="22938"/>
                    <a:pt x="47582" y="22561"/>
                  </a:cubicBezTo>
                  <a:close/>
                  <a:moveTo>
                    <a:pt x="4068" y="21625"/>
                  </a:moveTo>
                  <a:cubicBezTo>
                    <a:pt x="5007" y="22609"/>
                    <a:pt x="6276" y="23445"/>
                    <a:pt x="7316" y="24130"/>
                  </a:cubicBezTo>
                  <a:cubicBezTo>
                    <a:pt x="9743" y="25728"/>
                    <a:pt x="11542" y="28452"/>
                    <a:pt x="11257" y="29477"/>
                  </a:cubicBezTo>
                  <a:cubicBezTo>
                    <a:pt x="11174" y="29777"/>
                    <a:pt x="10809" y="29941"/>
                    <a:pt x="10174" y="29966"/>
                  </a:cubicBezTo>
                  <a:cubicBezTo>
                    <a:pt x="10159" y="29966"/>
                    <a:pt x="10143" y="29967"/>
                    <a:pt x="10128" y="29967"/>
                  </a:cubicBezTo>
                  <a:cubicBezTo>
                    <a:pt x="8138" y="29967"/>
                    <a:pt x="5643" y="25504"/>
                    <a:pt x="4068" y="21625"/>
                  </a:cubicBezTo>
                  <a:close/>
                  <a:moveTo>
                    <a:pt x="25380" y="1359"/>
                  </a:moveTo>
                  <a:cubicBezTo>
                    <a:pt x="26837" y="1456"/>
                    <a:pt x="29596" y="1616"/>
                    <a:pt x="31875" y="1616"/>
                  </a:cubicBezTo>
                  <a:cubicBezTo>
                    <a:pt x="32470" y="1616"/>
                    <a:pt x="33033" y="1605"/>
                    <a:pt x="33531" y="1579"/>
                  </a:cubicBezTo>
                  <a:lnTo>
                    <a:pt x="33531" y="1579"/>
                  </a:lnTo>
                  <a:cubicBezTo>
                    <a:pt x="31725" y="3809"/>
                    <a:pt x="29201" y="7346"/>
                    <a:pt x="29524" y="9342"/>
                  </a:cubicBezTo>
                  <a:cubicBezTo>
                    <a:pt x="29615" y="9902"/>
                    <a:pt x="29912" y="10343"/>
                    <a:pt x="30386" y="10617"/>
                  </a:cubicBezTo>
                  <a:cubicBezTo>
                    <a:pt x="30884" y="10905"/>
                    <a:pt x="31410" y="11049"/>
                    <a:pt x="31950" y="11049"/>
                  </a:cubicBezTo>
                  <a:cubicBezTo>
                    <a:pt x="32486" y="11049"/>
                    <a:pt x="33035" y="10907"/>
                    <a:pt x="33583" y="10622"/>
                  </a:cubicBezTo>
                  <a:cubicBezTo>
                    <a:pt x="35426" y="9663"/>
                    <a:pt x="36971" y="7135"/>
                    <a:pt x="37179" y="4741"/>
                  </a:cubicBezTo>
                  <a:cubicBezTo>
                    <a:pt x="37282" y="3555"/>
                    <a:pt x="37718" y="2695"/>
                    <a:pt x="38441" y="2254"/>
                  </a:cubicBezTo>
                  <a:cubicBezTo>
                    <a:pt x="38820" y="2022"/>
                    <a:pt x="39279" y="1906"/>
                    <a:pt x="39784" y="1906"/>
                  </a:cubicBezTo>
                  <a:cubicBezTo>
                    <a:pt x="40283" y="1906"/>
                    <a:pt x="40826" y="2019"/>
                    <a:pt x="41380" y="2246"/>
                  </a:cubicBezTo>
                  <a:cubicBezTo>
                    <a:pt x="43262" y="3015"/>
                    <a:pt x="46320" y="3433"/>
                    <a:pt x="47835" y="3602"/>
                  </a:cubicBezTo>
                  <a:cubicBezTo>
                    <a:pt x="47282" y="5979"/>
                    <a:pt x="46010" y="12457"/>
                    <a:pt x="47768" y="15377"/>
                  </a:cubicBezTo>
                  <a:cubicBezTo>
                    <a:pt x="49214" y="17778"/>
                    <a:pt x="49535" y="19097"/>
                    <a:pt x="49606" y="19559"/>
                  </a:cubicBezTo>
                  <a:cubicBezTo>
                    <a:pt x="49224" y="20101"/>
                    <a:pt x="47685" y="21874"/>
                    <a:pt x="43644" y="21874"/>
                  </a:cubicBezTo>
                  <a:cubicBezTo>
                    <a:pt x="43507" y="21874"/>
                    <a:pt x="43366" y="21872"/>
                    <a:pt x="43223" y="21867"/>
                  </a:cubicBezTo>
                  <a:cubicBezTo>
                    <a:pt x="42561" y="21848"/>
                    <a:pt x="41931" y="21826"/>
                    <a:pt x="41331" y="21805"/>
                  </a:cubicBezTo>
                  <a:cubicBezTo>
                    <a:pt x="40233" y="21766"/>
                    <a:pt x="39249" y="21732"/>
                    <a:pt x="38381" y="21732"/>
                  </a:cubicBezTo>
                  <a:cubicBezTo>
                    <a:pt x="36405" y="21732"/>
                    <a:pt x="35031" y="21911"/>
                    <a:pt x="34287" y="22629"/>
                  </a:cubicBezTo>
                  <a:cubicBezTo>
                    <a:pt x="33896" y="23007"/>
                    <a:pt x="33697" y="23506"/>
                    <a:pt x="33698" y="24110"/>
                  </a:cubicBezTo>
                  <a:cubicBezTo>
                    <a:pt x="33698" y="24546"/>
                    <a:pt x="33906" y="25158"/>
                    <a:pt x="34901" y="25595"/>
                  </a:cubicBezTo>
                  <a:cubicBezTo>
                    <a:pt x="35785" y="25982"/>
                    <a:pt x="37114" y="26172"/>
                    <a:pt x="38630" y="26172"/>
                  </a:cubicBezTo>
                  <a:cubicBezTo>
                    <a:pt x="41510" y="26172"/>
                    <a:pt x="45063" y="25486"/>
                    <a:pt x="47509" y="24155"/>
                  </a:cubicBezTo>
                  <a:lnTo>
                    <a:pt x="47509" y="24155"/>
                  </a:lnTo>
                  <a:cubicBezTo>
                    <a:pt x="46987" y="26108"/>
                    <a:pt x="46402" y="29022"/>
                    <a:pt x="46906" y="30922"/>
                  </a:cubicBezTo>
                  <a:cubicBezTo>
                    <a:pt x="46095" y="31170"/>
                    <a:pt x="44445" y="31579"/>
                    <a:pt x="42422" y="31579"/>
                  </a:cubicBezTo>
                  <a:cubicBezTo>
                    <a:pt x="41232" y="31579"/>
                    <a:pt x="39912" y="31437"/>
                    <a:pt x="38557" y="31037"/>
                  </a:cubicBezTo>
                  <a:cubicBezTo>
                    <a:pt x="36409" y="30402"/>
                    <a:pt x="34591" y="30082"/>
                    <a:pt x="33218" y="30082"/>
                  </a:cubicBezTo>
                  <a:cubicBezTo>
                    <a:pt x="32034" y="30082"/>
                    <a:pt x="31181" y="30319"/>
                    <a:pt x="30730" y="30795"/>
                  </a:cubicBezTo>
                  <a:cubicBezTo>
                    <a:pt x="30366" y="31178"/>
                    <a:pt x="30265" y="31704"/>
                    <a:pt x="30454" y="32236"/>
                  </a:cubicBezTo>
                  <a:cubicBezTo>
                    <a:pt x="30596" y="32637"/>
                    <a:pt x="30982" y="32976"/>
                    <a:pt x="31671" y="33304"/>
                  </a:cubicBezTo>
                  <a:cubicBezTo>
                    <a:pt x="33296" y="34076"/>
                    <a:pt x="37289" y="34912"/>
                    <a:pt x="41190" y="34912"/>
                  </a:cubicBezTo>
                  <a:cubicBezTo>
                    <a:pt x="42672" y="34912"/>
                    <a:pt x="44140" y="34791"/>
                    <a:pt x="45460" y="34500"/>
                  </a:cubicBezTo>
                  <a:lnTo>
                    <a:pt x="45460" y="34500"/>
                  </a:lnTo>
                  <a:cubicBezTo>
                    <a:pt x="44830" y="35744"/>
                    <a:pt x="43740" y="37523"/>
                    <a:pt x="42272" y="38535"/>
                  </a:cubicBezTo>
                  <a:cubicBezTo>
                    <a:pt x="42151" y="38557"/>
                    <a:pt x="41886" y="38593"/>
                    <a:pt x="41486" y="38593"/>
                  </a:cubicBezTo>
                  <a:cubicBezTo>
                    <a:pt x="40422" y="38593"/>
                    <a:pt x="38395" y="38335"/>
                    <a:pt x="35544" y="36851"/>
                  </a:cubicBezTo>
                  <a:cubicBezTo>
                    <a:pt x="32923" y="35486"/>
                    <a:pt x="30646" y="34768"/>
                    <a:pt x="29059" y="34768"/>
                  </a:cubicBezTo>
                  <a:cubicBezTo>
                    <a:pt x="28402" y="34768"/>
                    <a:pt x="27863" y="34891"/>
                    <a:pt x="27468" y="35143"/>
                  </a:cubicBezTo>
                  <a:cubicBezTo>
                    <a:pt x="26967" y="35462"/>
                    <a:pt x="26706" y="35971"/>
                    <a:pt x="26733" y="36577"/>
                  </a:cubicBezTo>
                  <a:cubicBezTo>
                    <a:pt x="26753" y="37047"/>
                    <a:pt x="27044" y="37515"/>
                    <a:pt x="27625" y="38010"/>
                  </a:cubicBezTo>
                  <a:cubicBezTo>
                    <a:pt x="29543" y="39648"/>
                    <a:pt x="35106" y="41733"/>
                    <a:pt x="40228" y="41733"/>
                  </a:cubicBezTo>
                  <a:cubicBezTo>
                    <a:pt x="40314" y="41733"/>
                    <a:pt x="40401" y="41733"/>
                    <a:pt x="40487" y="41732"/>
                  </a:cubicBezTo>
                  <a:lnTo>
                    <a:pt x="40487" y="41732"/>
                  </a:lnTo>
                  <a:cubicBezTo>
                    <a:pt x="38835" y="43420"/>
                    <a:pt x="35593" y="46023"/>
                    <a:pt x="31315" y="46023"/>
                  </a:cubicBezTo>
                  <a:cubicBezTo>
                    <a:pt x="30158" y="46023"/>
                    <a:pt x="28926" y="45833"/>
                    <a:pt x="27629" y="45383"/>
                  </a:cubicBezTo>
                  <a:cubicBezTo>
                    <a:pt x="20316" y="42847"/>
                    <a:pt x="18853" y="37482"/>
                    <a:pt x="18620" y="36331"/>
                  </a:cubicBezTo>
                  <a:cubicBezTo>
                    <a:pt x="22834" y="28760"/>
                    <a:pt x="29788" y="18701"/>
                    <a:pt x="40544" y="9492"/>
                  </a:cubicBezTo>
                  <a:cubicBezTo>
                    <a:pt x="40823" y="9252"/>
                    <a:pt x="40855" y="8832"/>
                    <a:pt x="40616" y="8554"/>
                  </a:cubicBezTo>
                  <a:cubicBezTo>
                    <a:pt x="40485" y="8400"/>
                    <a:pt x="40298" y="8321"/>
                    <a:pt x="40111" y="8321"/>
                  </a:cubicBezTo>
                  <a:cubicBezTo>
                    <a:pt x="39958" y="8321"/>
                    <a:pt x="39805" y="8374"/>
                    <a:pt x="39680" y="8481"/>
                  </a:cubicBezTo>
                  <a:cubicBezTo>
                    <a:pt x="28812" y="17787"/>
                    <a:pt x="21763" y="27979"/>
                    <a:pt x="17478" y="35668"/>
                  </a:cubicBezTo>
                  <a:cubicBezTo>
                    <a:pt x="16930" y="35966"/>
                    <a:pt x="14228" y="37337"/>
                    <a:pt x="11003" y="37337"/>
                  </a:cubicBezTo>
                  <a:cubicBezTo>
                    <a:pt x="8968" y="37337"/>
                    <a:pt x="6725" y="36792"/>
                    <a:pt x="4683" y="35086"/>
                  </a:cubicBezTo>
                  <a:cubicBezTo>
                    <a:pt x="3208" y="33854"/>
                    <a:pt x="130" y="30108"/>
                    <a:pt x="2622" y="21559"/>
                  </a:cubicBezTo>
                  <a:lnTo>
                    <a:pt x="2622" y="21559"/>
                  </a:lnTo>
                  <a:cubicBezTo>
                    <a:pt x="3056" y="22660"/>
                    <a:pt x="3650" y="24060"/>
                    <a:pt x="4359" y="25450"/>
                  </a:cubicBezTo>
                  <a:cubicBezTo>
                    <a:pt x="6337" y="29328"/>
                    <a:pt x="8267" y="31297"/>
                    <a:pt x="10118" y="31297"/>
                  </a:cubicBezTo>
                  <a:cubicBezTo>
                    <a:pt x="10154" y="31297"/>
                    <a:pt x="10190" y="31297"/>
                    <a:pt x="10225" y="31295"/>
                  </a:cubicBezTo>
                  <a:cubicBezTo>
                    <a:pt x="11902" y="31227"/>
                    <a:pt x="12394" y="30351"/>
                    <a:pt x="12538" y="29833"/>
                  </a:cubicBezTo>
                  <a:cubicBezTo>
                    <a:pt x="13122" y="27734"/>
                    <a:pt x="10253" y="24471"/>
                    <a:pt x="8048" y="23020"/>
                  </a:cubicBezTo>
                  <a:cubicBezTo>
                    <a:pt x="4258" y="20524"/>
                    <a:pt x="3418" y="19278"/>
                    <a:pt x="4457" y="17689"/>
                  </a:cubicBezTo>
                  <a:cubicBezTo>
                    <a:pt x="5644" y="15873"/>
                    <a:pt x="7836" y="11883"/>
                    <a:pt x="8942" y="9848"/>
                  </a:cubicBezTo>
                  <a:cubicBezTo>
                    <a:pt x="9871" y="11481"/>
                    <a:pt x="11653" y="15038"/>
                    <a:pt x="12739" y="19924"/>
                  </a:cubicBezTo>
                  <a:cubicBezTo>
                    <a:pt x="13722" y="24344"/>
                    <a:pt x="16263" y="26255"/>
                    <a:pt x="18380" y="26255"/>
                  </a:cubicBezTo>
                  <a:cubicBezTo>
                    <a:pt x="18523" y="26255"/>
                    <a:pt x="18663" y="26247"/>
                    <a:pt x="18801" y="26229"/>
                  </a:cubicBezTo>
                  <a:cubicBezTo>
                    <a:pt x="20128" y="26062"/>
                    <a:pt x="20994" y="25109"/>
                    <a:pt x="20952" y="23861"/>
                  </a:cubicBezTo>
                  <a:cubicBezTo>
                    <a:pt x="20907" y="22473"/>
                    <a:pt x="19509" y="20911"/>
                    <a:pt x="17892" y="19102"/>
                  </a:cubicBezTo>
                  <a:cubicBezTo>
                    <a:pt x="15962" y="16943"/>
                    <a:pt x="13775" y="14497"/>
                    <a:pt x="13574" y="12072"/>
                  </a:cubicBezTo>
                  <a:cubicBezTo>
                    <a:pt x="13200" y="7513"/>
                    <a:pt x="13625" y="7178"/>
                    <a:pt x="15988" y="5320"/>
                  </a:cubicBezTo>
                  <a:cubicBezTo>
                    <a:pt x="17596" y="4056"/>
                    <a:pt x="19574" y="3104"/>
                    <a:pt x="20851" y="2562"/>
                  </a:cubicBezTo>
                  <a:lnTo>
                    <a:pt x="20851" y="2562"/>
                  </a:lnTo>
                  <a:cubicBezTo>
                    <a:pt x="19988" y="7204"/>
                    <a:pt x="18570" y="16915"/>
                    <a:pt x="21433" y="18534"/>
                  </a:cubicBezTo>
                  <a:cubicBezTo>
                    <a:pt x="21851" y="18770"/>
                    <a:pt x="22209" y="18856"/>
                    <a:pt x="22509" y="18856"/>
                  </a:cubicBezTo>
                  <a:cubicBezTo>
                    <a:pt x="22842" y="18856"/>
                    <a:pt x="23103" y="18750"/>
                    <a:pt x="23293" y="18626"/>
                  </a:cubicBezTo>
                  <a:cubicBezTo>
                    <a:pt x="24703" y="17714"/>
                    <a:pt x="24518" y="14526"/>
                    <a:pt x="24076" y="9760"/>
                  </a:cubicBezTo>
                  <a:cubicBezTo>
                    <a:pt x="24001" y="8949"/>
                    <a:pt x="23930" y="8189"/>
                    <a:pt x="23888" y="7542"/>
                  </a:cubicBezTo>
                  <a:cubicBezTo>
                    <a:pt x="23700" y="4601"/>
                    <a:pt x="24887" y="2211"/>
                    <a:pt x="25380" y="1359"/>
                  </a:cubicBezTo>
                  <a:close/>
                  <a:moveTo>
                    <a:pt x="35169" y="0"/>
                  </a:moveTo>
                  <a:cubicBezTo>
                    <a:pt x="35043" y="0"/>
                    <a:pt x="34915" y="35"/>
                    <a:pt x="34802" y="107"/>
                  </a:cubicBezTo>
                  <a:cubicBezTo>
                    <a:pt x="34604" y="223"/>
                    <a:pt x="33625" y="288"/>
                    <a:pt x="32101" y="288"/>
                  </a:cubicBezTo>
                  <a:cubicBezTo>
                    <a:pt x="30358" y="288"/>
                    <a:pt x="27902" y="202"/>
                    <a:pt x="25085" y="7"/>
                  </a:cubicBezTo>
                  <a:cubicBezTo>
                    <a:pt x="25061" y="4"/>
                    <a:pt x="25036" y="3"/>
                    <a:pt x="25012" y="3"/>
                  </a:cubicBezTo>
                  <a:cubicBezTo>
                    <a:pt x="24802" y="3"/>
                    <a:pt x="24603" y="109"/>
                    <a:pt x="24478" y="291"/>
                  </a:cubicBezTo>
                  <a:cubicBezTo>
                    <a:pt x="24389" y="420"/>
                    <a:pt x="22297" y="3494"/>
                    <a:pt x="22561" y="7627"/>
                  </a:cubicBezTo>
                  <a:cubicBezTo>
                    <a:pt x="22603" y="8284"/>
                    <a:pt x="22675" y="9054"/>
                    <a:pt x="22753" y="9891"/>
                  </a:cubicBezTo>
                  <a:cubicBezTo>
                    <a:pt x="22966" y="12189"/>
                    <a:pt x="23409" y="16968"/>
                    <a:pt x="22570" y="17512"/>
                  </a:cubicBezTo>
                  <a:cubicBezTo>
                    <a:pt x="22555" y="17521"/>
                    <a:pt x="22532" y="17527"/>
                    <a:pt x="22501" y="17527"/>
                  </a:cubicBezTo>
                  <a:cubicBezTo>
                    <a:pt x="22420" y="17527"/>
                    <a:pt x="22283" y="17489"/>
                    <a:pt x="22087" y="17378"/>
                  </a:cubicBezTo>
                  <a:cubicBezTo>
                    <a:pt x="20465" y="16460"/>
                    <a:pt x="20979" y="8490"/>
                    <a:pt x="22385" y="1630"/>
                  </a:cubicBezTo>
                  <a:cubicBezTo>
                    <a:pt x="22473" y="1202"/>
                    <a:pt x="22137" y="832"/>
                    <a:pt x="21736" y="832"/>
                  </a:cubicBezTo>
                  <a:cubicBezTo>
                    <a:pt x="21664" y="832"/>
                    <a:pt x="21589" y="844"/>
                    <a:pt x="21515" y="870"/>
                  </a:cubicBezTo>
                  <a:cubicBezTo>
                    <a:pt x="21366" y="921"/>
                    <a:pt x="17856" y="2159"/>
                    <a:pt x="15165" y="4276"/>
                  </a:cubicBezTo>
                  <a:cubicBezTo>
                    <a:pt x="12322" y="6511"/>
                    <a:pt x="11847" y="7301"/>
                    <a:pt x="12249" y="12181"/>
                  </a:cubicBezTo>
                  <a:cubicBezTo>
                    <a:pt x="12485" y="15050"/>
                    <a:pt x="14831" y="17673"/>
                    <a:pt x="16901" y="19989"/>
                  </a:cubicBezTo>
                  <a:cubicBezTo>
                    <a:pt x="18225" y="21470"/>
                    <a:pt x="19594" y="23000"/>
                    <a:pt x="19623" y="23906"/>
                  </a:cubicBezTo>
                  <a:cubicBezTo>
                    <a:pt x="19650" y="24720"/>
                    <a:pt x="18872" y="24881"/>
                    <a:pt x="18633" y="24911"/>
                  </a:cubicBezTo>
                  <a:cubicBezTo>
                    <a:pt x="18555" y="24921"/>
                    <a:pt x="18474" y="24926"/>
                    <a:pt x="18391" y="24926"/>
                  </a:cubicBezTo>
                  <a:cubicBezTo>
                    <a:pt x="17026" y="24926"/>
                    <a:pt x="14912" y="23575"/>
                    <a:pt x="14036" y="19635"/>
                  </a:cubicBezTo>
                  <a:cubicBezTo>
                    <a:pt x="12472" y="12604"/>
                    <a:pt x="9577" y="8316"/>
                    <a:pt x="9455" y="8137"/>
                  </a:cubicBezTo>
                  <a:cubicBezTo>
                    <a:pt x="9322" y="7942"/>
                    <a:pt x="9114" y="7847"/>
                    <a:pt x="8908" y="7847"/>
                  </a:cubicBezTo>
                  <a:cubicBezTo>
                    <a:pt x="8676" y="7847"/>
                    <a:pt x="8445" y="7967"/>
                    <a:pt x="8320" y="8199"/>
                  </a:cubicBezTo>
                  <a:cubicBezTo>
                    <a:pt x="8287" y="8261"/>
                    <a:pt x="4871" y="14622"/>
                    <a:pt x="3344" y="16962"/>
                  </a:cubicBezTo>
                  <a:cubicBezTo>
                    <a:pt x="2899" y="17645"/>
                    <a:pt x="2716" y="18289"/>
                    <a:pt x="2727" y="18899"/>
                  </a:cubicBezTo>
                  <a:cubicBezTo>
                    <a:pt x="2691" y="18891"/>
                    <a:pt x="2656" y="18887"/>
                    <a:pt x="2620" y="18886"/>
                  </a:cubicBezTo>
                  <a:cubicBezTo>
                    <a:pt x="2605" y="18885"/>
                    <a:pt x="2590" y="18884"/>
                    <a:pt x="2575" y="18884"/>
                  </a:cubicBezTo>
                  <a:cubicBezTo>
                    <a:pt x="2316" y="18884"/>
                    <a:pt x="2074" y="19045"/>
                    <a:pt x="1971" y="19300"/>
                  </a:cubicBezTo>
                  <a:cubicBezTo>
                    <a:pt x="1924" y="19416"/>
                    <a:pt x="825" y="22160"/>
                    <a:pt x="475" y="25595"/>
                  </a:cubicBezTo>
                  <a:cubicBezTo>
                    <a:pt x="1" y="30240"/>
                    <a:pt x="1161" y="33875"/>
                    <a:pt x="3831" y="36105"/>
                  </a:cubicBezTo>
                  <a:cubicBezTo>
                    <a:pt x="6161" y="38051"/>
                    <a:pt x="8698" y="38672"/>
                    <a:pt x="10986" y="38672"/>
                  </a:cubicBezTo>
                  <a:cubicBezTo>
                    <a:pt x="13149" y="38672"/>
                    <a:pt x="15090" y="38118"/>
                    <a:pt x="16427" y="37602"/>
                  </a:cubicBezTo>
                  <a:lnTo>
                    <a:pt x="16427" y="37602"/>
                  </a:lnTo>
                  <a:cubicBezTo>
                    <a:pt x="13214" y="43693"/>
                    <a:pt x="11902" y="47801"/>
                    <a:pt x="11873" y="47894"/>
                  </a:cubicBezTo>
                  <a:cubicBezTo>
                    <a:pt x="11762" y="48246"/>
                    <a:pt x="11958" y="48621"/>
                    <a:pt x="12310" y="48730"/>
                  </a:cubicBezTo>
                  <a:cubicBezTo>
                    <a:pt x="12375" y="48750"/>
                    <a:pt x="12441" y="48760"/>
                    <a:pt x="12506" y="48760"/>
                  </a:cubicBezTo>
                  <a:cubicBezTo>
                    <a:pt x="12791" y="48760"/>
                    <a:pt x="13055" y="48575"/>
                    <a:pt x="13142" y="48288"/>
                  </a:cubicBezTo>
                  <a:cubicBezTo>
                    <a:pt x="13171" y="48197"/>
                    <a:pt x="14483" y="44084"/>
                    <a:pt x="17710" y="38001"/>
                  </a:cubicBezTo>
                  <a:cubicBezTo>
                    <a:pt x="18000" y="38807"/>
                    <a:pt x="18373" y="39579"/>
                    <a:pt x="18823" y="40308"/>
                  </a:cubicBezTo>
                  <a:cubicBezTo>
                    <a:pt x="20047" y="42296"/>
                    <a:pt x="22493" y="45008"/>
                    <a:pt x="27194" y="46639"/>
                  </a:cubicBezTo>
                  <a:cubicBezTo>
                    <a:pt x="28555" y="47111"/>
                    <a:pt x="29936" y="47349"/>
                    <a:pt x="31296" y="47349"/>
                  </a:cubicBezTo>
                  <a:lnTo>
                    <a:pt x="31299" y="47349"/>
                  </a:lnTo>
                  <a:cubicBezTo>
                    <a:pt x="38136" y="47349"/>
                    <a:pt x="42534" y="41419"/>
                    <a:pt x="42578" y="41360"/>
                  </a:cubicBezTo>
                  <a:cubicBezTo>
                    <a:pt x="42732" y="41146"/>
                    <a:pt x="42748" y="40861"/>
                    <a:pt x="42614" y="40634"/>
                  </a:cubicBezTo>
                  <a:cubicBezTo>
                    <a:pt x="42495" y="40428"/>
                    <a:pt x="42275" y="40303"/>
                    <a:pt x="42041" y="40303"/>
                  </a:cubicBezTo>
                  <a:cubicBezTo>
                    <a:pt x="42016" y="40303"/>
                    <a:pt x="41991" y="40305"/>
                    <a:pt x="41965" y="40308"/>
                  </a:cubicBezTo>
                  <a:cubicBezTo>
                    <a:pt x="41370" y="40376"/>
                    <a:pt x="40759" y="40408"/>
                    <a:pt x="40142" y="40408"/>
                  </a:cubicBezTo>
                  <a:cubicBezTo>
                    <a:pt x="35410" y="40408"/>
                    <a:pt x="30296" y="38541"/>
                    <a:pt x="28487" y="36998"/>
                  </a:cubicBezTo>
                  <a:cubicBezTo>
                    <a:pt x="28118" y="36683"/>
                    <a:pt x="28064" y="36516"/>
                    <a:pt x="28061" y="36516"/>
                  </a:cubicBezTo>
                  <a:cubicBezTo>
                    <a:pt x="28054" y="36371"/>
                    <a:pt x="28094" y="36320"/>
                    <a:pt x="28182" y="36264"/>
                  </a:cubicBezTo>
                  <a:cubicBezTo>
                    <a:pt x="28347" y="36159"/>
                    <a:pt x="28635" y="36094"/>
                    <a:pt x="29044" y="36094"/>
                  </a:cubicBezTo>
                  <a:cubicBezTo>
                    <a:pt x="30146" y="36094"/>
                    <a:pt x="32127" y="36569"/>
                    <a:pt x="34930" y="38029"/>
                  </a:cubicBezTo>
                  <a:cubicBezTo>
                    <a:pt x="37973" y="39613"/>
                    <a:pt x="40195" y="39924"/>
                    <a:pt x="41471" y="39924"/>
                  </a:cubicBezTo>
                  <a:cubicBezTo>
                    <a:pt x="42251" y="39924"/>
                    <a:pt x="42678" y="39807"/>
                    <a:pt x="42722" y="39794"/>
                  </a:cubicBezTo>
                  <a:cubicBezTo>
                    <a:pt x="42786" y="39777"/>
                    <a:pt x="42846" y="39749"/>
                    <a:pt x="42902" y="39712"/>
                  </a:cubicBezTo>
                  <a:cubicBezTo>
                    <a:pt x="45688" y="37882"/>
                    <a:pt x="47214" y="33875"/>
                    <a:pt x="47277" y="33704"/>
                  </a:cubicBezTo>
                  <a:cubicBezTo>
                    <a:pt x="47367" y="33462"/>
                    <a:pt x="47309" y="33189"/>
                    <a:pt x="47128" y="33005"/>
                  </a:cubicBezTo>
                  <a:cubicBezTo>
                    <a:pt x="47001" y="32876"/>
                    <a:pt x="46829" y="32806"/>
                    <a:pt x="46654" y="32806"/>
                  </a:cubicBezTo>
                  <a:cubicBezTo>
                    <a:pt x="46579" y="32806"/>
                    <a:pt x="46504" y="32819"/>
                    <a:pt x="46431" y="32845"/>
                  </a:cubicBezTo>
                  <a:cubicBezTo>
                    <a:pt x="44902" y="33391"/>
                    <a:pt x="43013" y="33606"/>
                    <a:pt x="41099" y="33606"/>
                  </a:cubicBezTo>
                  <a:cubicBezTo>
                    <a:pt x="37499" y="33606"/>
                    <a:pt x="33807" y="32847"/>
                    <a:pt x="32243" y="32102"/>
                  </a:cubicBezTo>
                  <a:cubicBezTo>
                    <a:pt x="31837" y="31910"/>
                    <a:pt x="31714" y="31786"/>
                    <a:pt x="31705" y="31786"/>
                  </a:cubicBezTo>
                  <a:cubicBezTo>
                    <a:pt x="31705" y="31786"/>
                    <a:pt x="31705" y="31786"/>
                    <a:pt x="31705" y="31786"/>
                  </a:cubicBezTo>
                  <a:cubicBezTo>
                    <a:pt x="31686" y="31732"/>
                    <a:pt x="31689" y="31710"/>
                    <a:pt x="31694" y="31709"/>
                  </a:cubicBezTo>
                  <a:cubicBezTo>
                    <a:pt x="31856" y="31538"/>
                    <a:pt x="32338" y="31406"/>
                    <a:pt x="33154" y="31406"/>
                  </a:cubicBezTo>
                  <a:cubicBezTo>
                    <a:pt x="34233" y="31406"/>
                    <a:pt x="35895" y="31636"/>
                    <a:pt x="38181" y="32312"/>
                  </a:cubicBezTo>
                  <a:cubicBezTo>
                    <a:pt x="39703" y="32761"/>
                    <a:pt x="41164" y="32921"/>
                    <a:pt x="42473" y="32921"/>
                  </a:cubicBezTo>
                  <a:cubicBezTo>
                    <a:pt x="45616" y="32921"/>
                    <a:pt x="47885" y="31999"/>
                    <a:pt x="48017" y="31944"/>
                  </a:cubicBezTo>
                  <a:cubicBezTo>
                    <a:pt x="48376" y="31796"/>
                    <a:pt x="48533" y="31373"/>
                    <a:pt x="48356" y="31028"/>
                  </a:cubicBezTo>
                  <a:cubicBezTo>
                    <a:pt x="47425" y="29204"/>
                    <a:pt x="48736" y="24427"/>
                    <a:pt x="49320" y="22739"/>
                  </a:cubicBezTo>
                  <a:cubicBezTo>
                    <a:pt x="49435" y="22405"/>
                    <a:pt x="49268" y="22040"/>
                    <a:pt x="48940" y="21906"/>
                  </a:cubicBezTo>
                  <a:cubicBezTo>
                    <a:pt x="50327" y="21061"/>
                    <a:pt x="50841" y="20101"/>
                    <a:pt x="50878" y="20027"/>
                  </a:cubicBezTo>
                  <a:cubicBezTo>
                    <a:pt x="50924" y="19937"/>
                    <a:pt x="50950" y="19837"/>
                    <a:pt x="50952" y="19735"/>
                  </a:cubicBezTo>
                  <a:cubicBezTo>
                    <a:pt x="50956" y="19572"/>
                    <a:pt x="50922" y="18041"/>
                    <a:pt x="48906" y="14692"/>
                  </a:cubicBezTo>
                  <a:cubicBezTo>
                    <a:pt x="47111" y="11712"/>
                    <a:pt x="49281" y="3274"/>
                    <a:pt x="49303" y="3189"/>
                  </a:cubicBezTo>
                  <a:cubicBezTo>
                    <a:pt x="49409" y="2789"/>
                    <a:pt x="49129" y="2392"/>
                    <a:pt x="48718" y="2357"/>
                  </a:cubicBezTo>
                  <a:cubicBezTo>
                    <a:pt x="48673" y="2353"/>
                    <a:pt x="44163" y="1948"/>
                    <a:pt x="41882" y="1016"/>
                  </a:cubicBezTo>
                  <a:cubicBezTo>
                    <a:pt x="41167" y="724"/>
                    <a:pt x="40454" y="578"/>
                    <a:pt x="39782" y="578"/>
                  </a:cubicBezTo>
                  <a:cubicBezTo>
                    <a:pt x="39033" y="578"/>
                    <a:pt x="38336" y="759"/>
                    <a:pt x="37747" y="1119"/>
                  </a:cubicBezTo>
                  <a:cubicBezTo>
                    <a:pt x="36981" y="1587"/>
                    <a:pt x="36031" y="2574"/>
                    <a:pt x="35854" y="4626"/>
                  </a:cubicBezTo>
                  <a:cubicBezTo>
                    <a:pt x="35685" y="6573"/>
                    <a:pt x="34418" y="8689"/>
                    <a:pt x="32969" y="9444"/>
                  </a:cubicBezTo>
                  <a:cubicBezTo>
                    <a:pt x="32614" y="9628"/>
                    <a:pt x="32277" y="9720"/>
                    <a:pt x="31952" y="9720"/>
                  </a:cubicBezTo>
                  <a:cubicBezTo>
                    <a:pt x="31641" y="9720"/>
                    <a:pt x="31342" y="9636"/>
                    <a:pt x="31050" y="9467"/>
                  </a:cubicBezTo>
                  <a:cubicBezTo>
                    <a:pt x="30926" y="9394"/>
                    <a:pt x="30863" y="9297"/>
                    <a:pt x="30835" y="9131"/>
                  </a:cubicBezTo>
                  <a:cubicBezTo>
                    <a:pt x="30579" y="7544"/>
                    <a:pt x="33670" y="3359"/>
                    <a:pt x="35677" y="1094"/>
                  </a:cubicBezTo>
                  <a:cubicBezTo>
                    <a:pt x="35894" y="850"/>
                    <a:pt x="35893" y="486"/>
                    <a:pt x="35675" y="230"/>
                  </a:cubicBezTo>
                  <a:cubicBezTo>
                    <a:pt x="35546" y="79"/>
                    <a:pt x="35359" y="0"/>
                    <a:pt x="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275;p41"/>
          <p:cNvGrpSpPr/>
          <p:nvPr/>
        </p:nvGrpSpPr>
        <p:grpSpPr>
          <a:xfrm>
            <a:off x="7165644" y="3977500"/>
            <a:ext cx="535681" cy="335165"/>
            <a:chOff x="866225" y="1483287"/>
            <a:chExt cx="1109530" cy="694211"/>
          </a:xfrm>
        </p:grpSpPr>
        <p:sp>
          <p:nvSpPr>
            <p:cNvPr id="112" name="Google Shape;1276;p41"/>
            <p:cNvSpPr/>
            <p:nvPr/>
          </p:nvSpPr>
          <p:spPr>
            <a:xfrm>
              <a:off x="932877" y="1660989"/>
              <a:ext cx="450068" cy="417666"/>
            </a:xfrm>
            <a:custGeom>
              <a:avLst/>
              <a:gdLst/>
              <a:ahLst/>
              <a:cxnLst/>
              <a:rect l="l" t="t" r="r" b="b"/>
              <a:pathLst>
                <a:path w="26072" h="24195" extrusionOk="0">
                  <a:moveTo>
                    <a:pt x="26071" y="1"/>
                  </a:moveTo>
                  <a:lnTo>
                    <a:pt x="26071" y="1"/>
                  </a:lnTo>
                  <a:cubicBezTo>
                    <a:pt x="25412" y="192"/>
                    <a:pt x="24762" y="389"/>
                    <a:pt x="24104" y="582"/>
                  </a:cubicBezTo>
                  <a:cubicBezTo>
                    <a:pt x="21764" y="6298"/>
                    <a:pt x="17715" y="12874"/>
                    <a:pt x="12292" y="16077"/>
                  </a:cubicBezTo>
                  <a:cubicBezTo>
                    <a:pt x="11516" y="16535"/>
                    <a:pt x="10767" y="16737"/>
                    <a:pt x="10051" y="16737"/>
                  </a:cubicBezTo>
                  <a:cubicBezTo>
                    <a:pt x="5995" y="16737"/>
                    <a:pt x="2999" y="10229"/>
                    <a:pt x="2229" y="6622"/>
                  </a:cubicBezTo>
                  <a:cubicBezTo>
                    <a:pt x="1484" y="6818"/>
                    <a:pt x="747" y="7017"/>
                    <a:pt x="0" y="7201"/>
                  </a:cubicBezTo>
                  <a:cubicBezTo>
                    <a:pt x="34" y="7212"/>
                    <a:pt x="62" y="7235"/>
                    <a:pt x="78" y="7266"/>
                  </a:cubicBezTo>
                  <a:cubicBezTo>
                    <a:pt x="2883" y="13146"/>
                    <a:pt x="6132" y="19132"/>
                    <a:pt x="11823" y="22686"/>
                  </a:cubicBezTo>
                  <a:cubicBezTo>
                    <a:pt x="12798" y="23292"/>
                    <a:pt x="13811" y="23787"/>
                    <a:pt x="14853" y="24195"/>
                  </a:cubicBezTo>
                  <a:lnTo>
                    <a:pt x="16106" y="23405"/>
                  </a:lnTo>
                  <a:lnTo>
                    <a:pt x="16106" y="23405"/>
                  </a:lnTo>
                  <a:cubicBezTo>
                    <a:pt x="16083" y="23411"/>
                    <a:pt x="16060" y="23414"/>
                    <a:pt x="16036" y="23414"/>
                  </a:cubicBezTo>
                  <a:cubicBezTo>
                    <a:pt x="15994" y="23414"/>
                    <a:pt x="15951" y="23404"/>
                    <a:pt x="15912" y="23384"/>
                  </a:cubicBezTo>
                  <a:cubicBezTo>
                    <a:pt x="15103" y="23021"/>
                    <a:pt x="14429" y="22367"/>
                    <a:pt x="14133" y="21522"/>
                  </a:cubicBezTo>
                  <a:cubicBezTo>
                    <a:pt x="14092" y="21419"/>
                    <a:pt x="14164" y="21339"/>
                    <a:pt x="14251" y="21316"/>
                  </a:cubicBezTo>
                  <a:lnTo>
                    <a:pt x="15480" y="20807"/>
                  </a:lnTo>
                  <a:cubicBezTo>
                    <a:pt x="15212" y="20364"/>
                    <a:pt x="15079" y="19851"/>
                    <a:pt x="15147" y="19336"/>
                  </a:cubicBezTo>
                  <a:cubicBezTo>
                    <a:pt x="15165" y="19202"/>
                    <a:pt x="15272" y="19132"/>
                    <a:pt x="15373" y="19132"/>
                  </a:cubicBezTo>
                  <a:cubicBezTo>
                    <a:pt x="15471" y="19132"/>
                    <a:pt x="15565" y="19198"/>
                    <a:pt x="15569" y="19335"/>
                  </a:cubicBezTo>
                  <a:cubicBezTo>
                    <a:pt x="15602" y="20365"/>
                    <a:pt x="16244" y="21150"/>
                    <a:pt x="17226" y="21433"/>
                  </a:cubicBezTo>
                  <a:lnTo>
                    <a:pt x="18943" y="20698"/>
                  </a:lnTo>
                  <a:cubicBezTo>
                    <a:pt x="17728" y="19486"/>
                    <a:pt x="17200" y="17793"/>
                    <a:pt x="17952" y="15772"/>
                  </a:cubicBezTo>
                  <a:cubicBezTo>
                    <a:pt x="18874" y="13291"/>
                    <a:pt x="20613" y="11035"/>
                    <a:pt x="21847" y="8702"/>
                  </a:cubicBezTo>
                  <a:cubicBezTo>
                    <a:pt x="23358" y="5851"/>
                    <a:pt x="24692" y="2916"/>
                    <a:pt x="2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77;p41"/>
            <p:cNvSpPr/>
            <p:nvPr/>
          </p:nvSpPr>
          <p:spPr>
            <a:xfrm>
              <a:off x="1487376" y="1528084"/>
              <a:ext cx="394241" cy="268018"/>
            </a:xfrm>
            <a:custGeom>
              <a:avLst/>
              <a:gdLst/>
              <a:ahLst/>
              <a:cxnLst/>
              <a:rect l="l" t="t" r="r" b="b"/>
              <a:pathLst>
                <a:path w="22838" h="15526" extrusionOk="0">
                  <a:moveTo>
                    <a:pt x="20059" y="0"/>
                  </a:moveTo>
                  <a:cubicBezTo>
                    <a:pt x="19618" y="127"/>
                    <a:pt x="19184" y="257"/>
                    <a:pt x="18743" y="384"/>
                  </a:cubicBezTo>
                  <a:cubicBezTo>
                    <a:pt x="20035" y="3088"/>
                    <a:pt x="22267" y="8909"/>
                    <a:pt x="18247" y="9849"/>
                  </a:cubicBezTo>
                  <a:cubicBezTo>
                    <a:pt x="17914" y="9925"/>
                    <a:pt x="17577" y="9960"/>
                    <a:pt x="17238" y="9960"/>
                  </a:cubicBezTo>
                  <a:cubicBezTo>
                    <a:pt x="15558" y="9960"/>
                    <a:pt x="13836" y="9119"/>
                    <a:pt x="12351" y="8501"/>
                  </a:cubicBezTo>
                  <a:cubicBezTo>
                    <a:pt x="9438" y="7276"/>
                    <a:pt x="6638" y="6000"/>
                    <a:pt x="3553" y="5277"/>
                  </a:cubicBezTo>
                  <a:cubicBezTo>
                    <a:pt x="3381" y="5236"/>
                    <a:pt x="3337" y="5048"/>
                    <a:pt x="3387" y="4913"/>
                  </a:cubicBezTo>
                  <a:lnTo>
                    <a:pt x="3387" y="4913"/>
                  </a:lnTo>
                  <a:lnTo>
                    <a:pt x="0" y="5914"/>
                  </a:lnTo>
                  <a:cubicBezTo>
                    <a:pt x="5197" y="7651"/>
                    <a:pt x="10106" y="10177"/>
                    <a:pt x="14522" y="13434"/>
                  </a:cubicBezTo>
                  <a:cubicBezTo>
                    <a:pt x="15320" y="14023"/>
                    <a:pt x="16508" y="14670"/>
                    <a:pt x="17209" y="15526"/>
                  </a:cubicBezTo>
                  <a:lnTo>
                    <a:pt x="18467" y="14976"/>
                  </a:lnTo>
                  <a:cubicBezTo>
                    <a:pt x="18465" y="14969"/>
                    <a:pt x="18461" y="14957"/>
                    <a:pt x="18460" y="14951"/>
                  </a:cubicBezTo>
                  <a:cubicBezTo>
                    <a:pt x="18396" y="14639"/>
                    <a:pt x="18357" y="14349"/>
                    <a:pt x="18171" y="14084"/>
                  </a:cubicBezTo>
                  <a:cubicBezTo>
                    <a:pt x="17966" y="13798"/>
                    <a:pt x="17675" y="13616"/>
                    <a:pt x="17345" y="13511"/>
                  </a:cubicBezTo>
                  <a:cubicBezTo>
                    <a:pt x="17122" y="13444"/>
                    <a:pt x="17205" y="13154"/>
                    <a:pt x="17411" y="13154"/>
                  </a:cubicBezTo>
                  <a:cubicBezTo>
                    <a:pt x="17422" y="13154"/>
                    <a:pt x="17432" y="13155"/>
                    <a:pt x="17443" y="13156"/>
                  </a:cubicBezTo>
                  <a:cubicBezTo>
                    <a:pt x="18061" y="13236"/>
                    <a:pt x="18705" y="13758"/>
                    <a:pt x="18897" y="14389"/>
                  </a:cubicBezTo>
                  <a:lnTo>
                    <a:pt x="19765" y="14079"/>
                  </a:lnTo>
                  <a:cubicBezTo>
                    <a:pt x="19500" y="13501"/>
                    <a:pt x="19279" y="12979"/>
                    <a:pt x="18805" y="12497"/>
                  </a:cubicBezTo>
                  <a:cubicBezTo>
                    <a:pt x="18654" y="12341"/>
                    <a:pt x="18790" y="12135"/>
                    <a:pt x="18957" y="12135"/>
                  </a:cubicBezTo>
                  <a:cubicBezTo>
                    <a:pt x="19006" y="12135"/>
                    <a:pt x="19057" y="12153"/>
                    <a:pt x="19105" y="12194"/>
                  </a:cubicBezTo>
                  <a:cubicBezTo>
                    <a:pt x="19652" y="12676"/>
                    <a:pt x="20238" y="13381"/>
                    <a:pt x="20373" y="14123"/>
                  </a:cubicBezTo>
                  <a:cubicBezTo>
                    <a:pt x="20399" y="14243"/>
                    <a:pt x="20333" y="14348"/>
                    <a:pt x="20244" y="14412"/>
                  </a:cubicBezTo>
                  <a:lnTo>
                    <a:pt x="21512" y="14737"/>
                  </a:lnTo>
                  <a:cubicBezTo>
                    <a:pt x="22838" y="9854"/>
                    <a:pt x="22341" y="4574"/>
                    <a:pt x="20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78;p41"/>
            <p:cNvSpPr/>
            <p:nvPr/>
          </p:nvSpPr>
          <p:spPr>
            <a:xfrm>
              <a:off x="1178889" y="1642432"/>
              <a:ext cx="679832" cy="460909"/>
            </a:xfrm>
            <a:custGeom>
              <a:avLst/>
              <a:gdLst/>
              <a:ahLst/>
              <a:cxnLst/>
              <a:rect l="l" t="t" r="r" b="b"/>
              <a:pathLst>
                <a:path w="39382" h="26700" extrusionOk="0">
                  <a:moveTo>
                    <a:pt x="15481" y="0"/>
                  </a:moveTo>
                  <a:cubicBezTo>
                    <a:pt x="14766" y="207"/>
                    <a:pt x="14054" y="421"/>
                    <a:pt x="13340" y="628"/>
                  </a:cubicBezTo>
                  <a:cubicBezTo>
                    <a:pt x="14325" y="4230"/>
                    <a:pt x="15217" y="7859"/>
                    <a:pt x="16018" y="11516"/>
                  </a:cubicBezTo>
                  <a:cubicBezTo>
                    <a:pt x="16580" y="14077"/>
                    <a:pt x="17532" y="16915"/>
                    <a:pt x="17524" y="19551"/>
                  </a:cubicBezTo>
                  <a:cubicBezTo>
                    <a:pt x="17514" y="22859"/>
                    <a:pt x="13963" y="23867"/>
                    <a:pt x="10897" y="23867"/>
                  </a:cubicBezTo>
                  <a:cubicBezTo>
                    <a:pt x="10028" y="23867"/>
                    <a:pt x="9198" y="23786"/>
                    <a:pt x="8499" y="23653"/>
                  </a:cubicBezTo>
                  <a:cubicBezTo>
                    <a:pt x="7010" y="23374"/>
                    <a:pt x="5639" y="22721"/>
                    <a:pt x="4691" y="21773"/>
                  </a:cubicBezTo>
                  <a:lnTo>
                    <a:pt x="2974" y="22508"/>
                  </a:lnTo>
                  <a:cubicBezTo>
                    <a:pt x="3291" y="22598"/>
                    <a:pt x="3180" y="23024"/>
                    <a:pt x="2887" y="23024"/>
                  </a:cubicBezTo>
                  <a:cubicBezTo>
                    <a:pt x="2871" y="23024"/>
                    <a:pt x="2855" y="23022"/>
                    <a:pt x="2838" y="23020"/>
                  </a:cubicBezTo>
                  <a:cubicBezTo>
                    <a:pt x="2158" y="22910"/>
                    <a:pt x="1574" y="22465"/>
                    <a:pt x="1228" y="21882"/>
                  </a:cubicBezTo>
                  <a:lnTo>
                    <a:pt x="0" y="22391"/>
                  </a:lnTo>
                  <a:cubicBezTo>
                    <a:pt x="16" y="22386"/>
                    <a:pt x="33" y="22383"/>
                    <a:pt x="49" y="22383"/>
                  </a:cubicBezTo>
                  <a:cubicBezTo>
                    <a:pt x="107" y="22383"/>
                    <a:pt x="163" y="22413"/>
                    <a:pt x="195" y="22465"/>
                  </a:cubicBezTo>
                  <a:cubicBezTo>
                    <a:pt x="588" y="23149"/>
                    <a:pt x="1110" y="23691"/>
                    <a:pt x="1856" y="23991"/>
                  </a:cubicBezTo>
                  <a:cubicBezTo>
                    <a:pt x="2133" y="24096"/>
                    <a:pt x="2061" y="24425"/>
                    <a:pt x="1855" y="24480"/>
                  </a:cubicBezTo>
                  <a:lnTo>
                    <a:pt x="602" y="25270"/>
                  </a:lnTo>
                  <a:cubicBezTo>
                    <a:pt x="3213" y="26282"/>
                    <a:pt x="6013" y="26700"/>
                    <a:pt x="8843" y="26700"/>
                  </a:cubicBezTo>
                  <a:cubicBezTo>
                    <a:pt x="12566" y="26700"/>
                    <a:pt x="16340" y="25977"/>
                    <a:pt x="19800" y="24938"/>
                  </a:cubicBezTo>
                  <a:cubicBezTo>
                    <a:pt x="26925" y="22794"/>
                    <a:pt x="34538" y="18773"/>
                    <a:pt x="37975" y="11841"/>
                  </a:cubicBezTo>
                  <a:cubicBezTo>
                    <a:pt x="38564" y="10647"/>
                    <a:pt x="39035" y="9399"/>
                    <a:pt x="39382" y="8114"/>
                  </a:cubicBezTo>
                  <a:lnTo>
                    <a:pt x="38114" y="7788"/>
                  </a:lnTo>
                  <a:cubicBezTo>
                    <a:pt x="38065" y="7824"/>
                    <a:pt x="38007" y="7844"/>
                    <a:pt x="37951" y="7844"/>
                  </a:cubicBezTo>
                  <a:cubicBezTo>
                    <a:pt x="37872" y="7844"/>
                    <a:pt x="37796" y="7804"/>
                    <a:pt x="37749" y="7707"/>
                  </a:cubicBezTo>
                  <a:cubicBezTo>
                    <a:pt x="37706" y="7625"/>
                    <a:pt x="37670" y="7540"/>
                    <a:pt x="37634" y="7456"/>
                  </a:cubicBezTo>
                  <a:lnTo>
                    <a:pt x="36767" y="7766"/>
                  </a:lnTo>
                  <a:cubicBezTo>
                    <a:pt x="36822" y="7924"/>
                    <a:pt x="36842" y="8092"/>
                    <a:pt x="36827" y="8259"/>
                  </a:cubicBezTo>
                  <a:cubicBezTo>
                    <a:pt x="36808" y="8411"/>
                    <a:pt x="36666" y="8509"/>
                    <a:pt x="36537" y="8509"/>
                  </a:cubicBezTo>
                  <a:cubicBezTo>
                    <a:pt x="36448" y="8509"/>
                    <a:pt x="36366" y="8462"/>
                    <a:pt x="36336" y="8353"/>
                  </a:cubicBezTo>
                  <a:lnTo>
                    <a:pt x="35078" y="8903"/>
                  </a:lnTo>
                  <a:cubicBezTo>
                    <a:pt x="35388" y="9280"/>
                    <a:pt x="35601" y="9692"/>
                    <a:pt x="35642" y="10163"/>
                  </a:cubicBezTo>
                  <a:cubicBezTo>
                    <a:pt x="35784" y="11720"/>
                    <a:pt x="34292" y="13532"/>
                    <a:pt x="33314" y="14643"/>
                  </a:cubicBezTo>
                  <a:cubicBezTo>
                    <a:pt x="31693" y="16480"/>
                    <a:pt x="29466" y="17982"/>
                    <a:pt x="27248" y="17982"/>
                  </a:cubicBezTo>
                  <a:cubicBezTo>
                    <a:pt x="26038" y="17982"/>
                    <a:pt x="24831" y="17535"/>
                    <a:pt x="23725" y="16452"/>
                  </a:cubicBezTo>
                  <a:cubicBezTo>
                    <a:pt x="21699" y="14469"/>
                    <a:pt x="20674" y="11290"/>
                    <a:pt x="19496" y="8781"/>
                  </a:cubicBezTo>
                  <a:cubicBezTo>
                    <a:pt x="18128" y="5869"/>
                    <a:pt x="16752" y="2952"/>
                    <a:pt x="1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79;p41"/>
            <p:cNvSpPr/>
            <p:nvPr/>
          </p:nvSpPr>
          <p:spPr>
            <a:xfrm>
              <a:off x="1553095" y="1539546"/>
              <a:ext cx="277857" cy="141552"/>
            </a:xfrm>
            <a:custGeom>
              <a:avLst/>
              <a:gdLst/>
              <a:ahLst/>
              <a:cxnLst/>
              <a:rect l="l" t="t" r="r" b="b"/>
              <a:pathLst>
                <a:path w="16096" h="8200" extrusionOk="0">
                  <a:moveTo>
                    <a:pt x="11325" y="2497"/>
                  </a:moveTo>
                  <a:cubicBezTo>
                    <a:pt x="11598" y="2497"/>
                    <a:pt x="11870" y="2499"/>
                    <a:pt x="12141" y="2505"/>
                  </a:cubicBezTo>
                  <a:cubicBezTo>
                    <a:pt x="12550" y="2507"/>
                    <a:pt x="12546" y="3131"/>
                    <a:pt x="12137" y="3135"/>
                  </a:cubicBezTo>
                  <a:cubicBezTo>
                    <a:pt x="12118" y="3135"/>
                    <a:pt x="12099" y="3135"/>
                    <a:pt x="12080" y="3135"/>
                  </a:cubicBezTo>
                  <a:cubicBezTo>
                    <a:pt x="11060" y="3135"/>
                    <a:pt x="10026" y="3106"/>
                    <a:pt x="9008" y="3035"/>
                  </a:cubicBezTo>
                  <a:cubicBezTo>
                    <a:pt x="8707" y="3016"/>
                    <a:pt x="8701" y="2575"/>
                    <a:pt x="9012" y="2557"/>
                  </a:cubicBezTo>
                  <a:cubicBezTo>
                    <a:pt x="9778" y="2517"/>
                    <a:pt x="10554" y="2497"/>
                    <a:pt x="11325" y="2497"/>
                  </a:cubicBezTo>
                  <a:close/>
                  <a:moveTo>
                    <a:pt x="5621" y="3718"/>
                  </a:moveTo>
                  <a:cubicBezTo>
                    <a:pt x="5643" y="3718"/>
                    <a:pt x="5666" y="3721"/>
                    <a:pt x="5691" y="3728"/>
                  </a:cubicBezTo>
                  <a:cubicBezTo>
                    <a:pt x="6807" y="4034"/>
                    <a:pt x="7977" y="4273"/>
                    <a:pt x="9056" y="4690"/>
                  </a:cubicBezTo>
                  <a:cubicBezTo>
                    <a:pt x="9354" y="4802"/>
                    <a:pt x="9278" y="5226"/>
                    <a:pt x="8980" y="5226"/>
                  </a:cubicBezTo>
                  <a:cubicBezTo>
                    <a:pt x="8958" y="5226"/>
                    <a:pt x="8935" y="5224"/>
                    <a:pt x="8911" y="5219"/>
                  </a:cubicBezTo>
                  <a:cubicBezTo>
                    <a:pt x="7785" y="4975"/>
                    <a:pt x="6667" y="4535"/>
                    <a:pt x="5573" y="4182"/>
                  </a:cubicBezTo>
                  <a:cubicBezTo>
                    <a:pt x="5310" y="4094"/>
                    <a:pt x="5384" y="3718"/>
                    <a:pt x="5621" y="3718"/>
                  </a:cubicBezTo>
                  <a:close/>
                  <a:moveTo>
                    <a:pt x="12127" y="5139"/>
                  </a:moveTo>
                  <a:cubicBezTo>
                    <a:pt x="12156" y="5139"/>
                    <a:pt x="12186" y="5145"/>
                    <a:pt x="12218" y="5158"/>
                  </a:cubicBezTo>
                  <a:cubicBezTo>
                    <a:pt x="13032" y="5465"/>
                    <a:pt x="13846" y="5720"/>
                    <a:pt x="14702" y="5862"/>
                  </a:cubicBezTo>
                  <a:cubicBezTo>
                    <a:pt x="15125" y="5931"/>
                    <a:pt x="14990" y="6556"/>
                    <a:pt x="14594" y="6556"/>
                  </a:cubicBezTo>
                  <a:cubicBezTo>
                    <a:pt x="14570" y="6556"/>
                    <a:pt x="14545" y="6554"/>
                    <a:pt x="14520" y="6549"/>
                  </a:cubicBezTo>
                  <a:cubicBezTo>
                    <a:pt x="13650" y="6383"/>
                    <a:pt x="12780" y="6091"/>
                    <a:pt x="12015" y="5642"/>
                  </a:cubicBezTo>
                  <a:cubicBezTo>
                    <a:pt x="11794" y="5511"/>
                    <a:pt x="11900" y="5139"/>
                    <a:pt x="12127" y="5139"/>
                  </a:cubicBezTo>
                  <a:close/>
                  <a:moveTo>
                    <a:pt x="13980" y="1"/>
                  </a:moveTo>
                  <a:cubicBezTo>
                    <a:pt x="9325" y="1367"/>
                    <a:pt x="4665" y="2741"/>
                    <a:pt x="1" y="4122"/>
                  </a:cubicBezTo>
                  <a:cubicBezTo>
                    <a:pt x="2848" y="4414"/>
                    <a:pt x="5454" y="5522"/>
                    <a:pt x="8087" y="6602"/>
                  </a:cubicBezTo>
                  <a:cubicBezTo>
                    <a:pt x="9138" y="7033"/>
                    <a:pt x="11387" y="8199"/>
                    <a:pt x="13190" y="8199"/>
                  </a:cubicBezTo>
                  <a:cubicBezTo>
                    <a:pt x="14337" y="8199"/>
                    <a:pt x="15302" y="7727"/>
                    <a:pt x="15663" y="6292"/>
                  </a:cubicBezTo>
                  <a:cubicBezTo>
                    <a:pt x="16095" y="4579"/>
                    <a:pt x="14740" y="1637"/>
                    <a:pt x="139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80;p41"/>
            <p:cNvSpPr/>
            <p:nvPr/>
          </p:nvSpPr>
          <p:spPr>
            <a:xfrm>
              <a:off x="1458443" y="1636735"/>
              <a:ext cx="321997" cy="299090"/>
            </a:xfrm>
            <a:custGeom>
              <a:avLst/>
              <a:gdLst/>
              <a:ahLst/>
              <a:cxnLst/>
              <a:rect l="l" t="t" r="r" b="b"/>
              <a:pathLst>
                <a:path w="18653" h="17326" extrusionOk="0">
                  <a:moveTo>
                    <a:pt x="7076" y="5114"/>
                  </a:moveTo>
                  <a:cubicBezTo>
                    <a:pt x="7102" y="5114"/>
                    <a:pt x="7130" y="5119"/>
                    <a:pt x="7159" y="5128"/>
                  </a:cubicBezTo>
                  <a:cubicBezTo>
                    <a:pt x="8211" y="5445"/>
                    <a:pt x="9304" y="5718"/>
                    <a:pt x="10317" y="6140"/>
                  </a:cubicBezTo>
                  <a:cubicBezTo>
                    <a:pt x="10605" y="6260"/>
                    <a:pt x="10428" y="6668"/>
                    <a:pt x="10166" y="6668"/>
                  </a:cubicBezTo>
                  <a:cubicBezTo>
                    <a:pt x="10145" y="6668"/>
                    <a:pt x="10124" y="6665"/>
                    <a:pt x="10103" y="6660"/>
                  </a:cubicBezTo>
                  <a:cubicBezTo>
                    <a:pt x="9062" y="6406"/>
                    <a:pt x="8040" y="5974"/>
                    <a:pt x="7027" y="5625"/>
                  </a:cubicBezTo>
                  <a:cubicBezTo>
                    <a:pt x="6745" y="5526"/>
                    <a:pt x="6819" y="5114"/>
                    <a:pt x="7076" y="5114"/>
                  </a:cubicBezTo>
                  <a:close/>
                  <a:moveTo>
                    <a:pt x="3943" y="3794"/>
                  </a:moveTo>
                  <a:cubicBezTo>
                    <a:pt x="4028" y="3794"/>
                    <a:pt x="4117" y="3829"/>
                    <a:pt x="4182" y="3912"/>
                  </a:cubicBezTo>
                  <a:cubicBezTo>
                    <a:pt x="4895" y="4832"/>
                    <a:pt x="5585" y="5796"/>
                    <a:pt x="6213" y="6772"/>
                  </a:cubicBezTo>
                  <a:cubicBezTo>
                    <a:pt x="6362" y="7013"/>
                    <a:pt x="6159" y="7221"/>
                    <a:pt x="5943" y="7221"/>
                  </a:cubicBezTo>
                  <a:cubicBezTo>
                    <a:pt x="5850" y="7221"/>
                    <a:pt x="5754" y="7182"/>
                    <a:pt x="5683" y="7091"/>
                  </a:cubicBezTo>
                  <a:cubicBezTo>
                    <a:pt x="4982" y="6161"/>
                    <a:pt x="4318" y="5176"/>
                    <a:pt x="3701" y="4190"/>
                  </a:cubicBezTo>
                  <a:cubicBezTo>
                    <a:pt x="3568" y="3975"/>
                    <a:pt x="3748" y="3794"/>
                    <a:pt x="3943" y="3794"/>
                  </a:cubicBezTo>
                  <a:close/>
                  <a:moveTo>
                    <a:pt x="7940" y="8254"/>
                  </a:moveTo>
                  <a:cubicBezTo>
                    <a:pt x="7970" y="8254"/>
                    <a:pt x="8002" y="8260"/>
                    <a:pt x="8036" y="8274"/>
                  </a:cubicBezTo>
                  <a:cubicBezTo>
                    <a:pt x="8871" y="8610"/>
                    <a:pt x="9808" y="9199"/>
                    <a:pt x="10233" y="10022"/>
                  </a:cubicBezTo>
                  <a:cubicBezTo>
                    <a:pt x="10357" y="10259"/>
                    <a:pt x="10154" y="10528"/>
                    <a:pt x="9935" y="10528"/>
                  </a:cubicBezTo>
                  <a:cubicBezTo>
                    <a:pt x="9861" y="10528"/>
                    <a:pt x="9785" y="10497"/>
                    <a:pt x="9719" y="10424"/>
                  </a:cubicBezTo>
                  <a:lnTo>
                    <a:pt x="9719" y="10423"/>
                  </a:lnTo>
                  <a:cubicBezTo>
                    <a:pt x="9441" y="10117"/>
                    <a:pt x="9215" y="9776"/>
                    <a:pt x="8898" y="9500"/>
                  </a:cubicBezTo>
                  <a:cubicBezTo>
                    <a:pt x="8572" y="9214"/>
                    <a:pt x="8206" y="8999"/>
                    <a:pt x="7808" y="8818"/>
                  </a:cubicBezTo>
                  <a:cubicBezTo>
                    <a:pt x="7535" y="8695"/>
                    <a:pt x="7683" y="8254"/>
                    <a:pt x="7940" y="8254"/>
                  </a:cubicBezTo>
                  <a:close/>
                  <a:moveTo>
                    <a:pt x="12148" y="10269"/>
                  </a:moveTo>
                  <a:cubicBezTo>
                    <a:pt x="12213" y="10269"/>
                    <a:pt x="12283" y="10296"/>
                    <a:pt x="12349" y="10359"/>
                  </a:cubicBezTo>
                  <a:cubicBezTo>
                    <a:pt x="12869" y="10868"/>
                    <a:pt x="13378" y="11386"/>
                    <a:pt x="13938" y="11843"/>
                  </a:cubicBezTo>
                  <a:cubicBezTo>
                    <a:pt x="14506" y="12305"/>
                    <a:pt x="15145" y="12662"/>
                    <a:pt x="15695" y="13128"/>
                  </a:cubicBezTo>
                  <a:cubicBezTo>
                    <a:pt x="15949" y="13342"/>
                    <a:pt x="15707" y="13645"/>
                    <a:pt x="15447" y="13645"/>
                  </a:cubicBezTo>
                  <a:cubicBezTo>
                    <a:pt x="15404" y="13645"/>
                    <a:pt x="15361" y="13637"/>
                    <a:pt x="15319" y="13619"/>
                  </a:cubicBezTo>
                  <a:cubicBezTo>
                    <a:pt x="14053" y="13078"/>
                    <a:pt x="12781" y="11850"/>
                    <a:pt x="11934" y="10786"/>
                  </a:cubicBezTo>
                  <a:cubicBezTo>
                    <a:pt x="11756" y="10562"/>
                    <a:pt x="11930" y="10269"/>
                    <a:pt x="12148" y="10269"/>
                  </a:cubicBezTo>
                  <a:close/>
                  <a:moveTo>
                    <a:pt x="7313" y="11197"/>
                  </a:moveTo>
                  <a:cubicBezTo>
                    <a:pt x="7406" y="11197"/>
                    <a:pt x="7500" y="11242"/>
                    <a:pt x="7565" y="11350"/>
                  </a:cubicBezTo>
                  <a:cubicBezTo>
                    <a:pt x="8353" y="12671"/>
                    <a:pt x="9295" y="13621"/>
                    <a:pt x="10380" y="14680"/>
                  </a:cubicBezTo>
                  <a:cubicBezTo>
                    <a:pt x="10605" y="14897"/>
                    <a:pt x="10401" y="15262"/>
                    <a:pt x="10144" y="15262"/>
                  </a:cubicBezTo>
                  <a:cubicBezTo>
                    <a:pt x="10091" y="15262"/>
                    <a:pt x="10036" y="15247"/>
                    <a:pt x="9982" y="15211"/>
                  </a:cubicBezTo>
                  <a:lnTo>
                    <a:pt x="9981" y="15211"/>
                  </a:lnTo>
                  <a:cubicBezTo>
                    <a:pt x="8725" y="14386"/>
                    <a:pt x="7679" y="13008"/>
                    <a:pt x="7016" y="11674"/>
                  </a:cubicBezTo>
                  <a:cubicBezTo>
                    <a:pt x="6892" y="11425"/>
                    <a:pt x="7102" y="11197"/>
                    <a:pt x="7313" y="11197"/>
                  </a:cubicBezTo>
                  <a:close/>
                  <a:moveTo>
                    <a:pt x="405" y="1"/>
                  </a:moveTo>
                  <a:cubicBezTo>
                    <a:pt x="273" y="36"/>
                    <a:pt x="138" y="80"/>
                    <a:pt x="1" y="118"/>
                  </a:cubicBezTo>
                  <a:cubicBezTo>
                    <a:pt x="1901" y="3803"/>
                    <a:pt x="3656" y="7568"/>
                    <a:pt x="5437" y="11313"/>
                  </a:cubicBezTo>
                  <a:cubicBezTo>
                    <a:pt x="6321" y="13164"/>
                    <a:pt x="7226" y="15652"/>
                    <a:pt x="9084" y="16769"/>
                  </a:cubicBezTo>
                  <a:cubicBezTo>
                    <a:pt x="9734" y="17159"/>
                    <a:pt x="10401" y="17325"/>
                    <a:pt x="11064" y="17325"/>
                  </a:cubicBezTo>
                  <a:cubicBezTo>
                    <a:pt x="13098" y="17325"/>
                    <a:pt x="15089" y="15756"/>
                    <a:pt x="16391" y="14259"/>
                  </a:cubicBezTo>
                  <a:cubicBezTo>
                    <a:pt x="17381" y="13118"/>
                    <a:pt x="18652" y="11459"/>
                    <a:pt x="17932" y="9793"/>
                  </a:cubicBezTo>
                  <a:cubicBezTo>
                    <a:pt x="17579" y="8963"/>
                    <a:pt x="15950" y="8226"/>
                    <a:pt x="15278" y="7747"/>
                  </a:cubicBezTo>
                  <a:cubicBezTo>
                    <a:pt x="13931" y="6781"/>
                    <a:pt x="12539" y="5884"/>
                    <a:pt x="11101" y="5055"/>
                  </a:cubicBezTo>
                  <a:cubicBezTo>
                    <a:pt x="7824" y="3157"/>
                    <a:pt x="4375" y="1690"/>
                    <a:pt x="791" y="485"/>
                  </a:cubicBezTo>
                  <a:cubicBezTo>
                    <a:pt x="542" y="406"/>
                    <a:pt x="419" y="205"/>
                    <a:pt x="40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81;p41"/>
            <p:cNvSpPr/>
            <p:nvPr/>
          </p:nvSpPr>
          <p:spPr>
            <a:xfrm>
              <a:off x="1245782" y="1665322"/>
              <a:ext cx="218250" cy="371679"/>
            </a:xfrm>
            <a:custGeom>
              <a:avLst/>
              <a:gdLst/>
              <a:ahLst/>
              <a:cxnLst/>
              <a:rect l="l" t="t" r="r" b="b"/>
              <a:pathLst>
                <a:path w="12643" h="21531" extrusionOk="0">
                  <a:moveTo>
                    <a:pt x="8102" y="4968"/>
                  </a:moveTo>
                  <a:cubicBezTo>
                    <a:pt x="8209" y="4968"/>
                    <a:pt x="8309" y="5029"/>
                    <a:pt x="8339" y="5172"/>
                  </a:cubicBezTo>
                  <a:cubicBezTo>
                    <a:pt x="8589" y="6384"/>
                    <a:pt x="8765" y="7844"/>
                    <a:pt x="8357" y="9034"/>
                  </a:cubicBezTo>
                  <a:cubicBezTo>
                    <a:pt x="8309" y="9169"/>
                    <a:pt x="8188" y="9235"/>
                    <a:pt x="8071" y="9235"/>
                  </a:cubicBezTo>
                  <a:cubicBezTo>
                    <a:pt x="7931" y="9235"/>
                    <a:pt x="7796" y="9141"/>
                    <a:pt x="7794" y="8959"/>
                  </a:cubicBezTo>
                  <a:cubicBezTo>
                    <a:pt x="7792" y="7720"/>
                    <a:pt x="7977" y="6570"/>
                    <a:pt x="7791" y="5321"/>
                  </a:cubicBezTo>
                  <a:cubicBezTo>
                    <a:pt x="7762" y="5110"/>
                    <a:pt x="7940" y="4968"/>
                    <a:pt x="8102" y="4968"/>
                  </a:cubicBezTo>
                  <a:close/>
                  <a:moveTo>
                    <a:pt x="6193" y="8098"/>
                  </a:moveTo>
                  <a:cubicBezTo>
                    <a:pt x="6343" y="8098"/>
                    <a:pt x="6503" y="8233"/>
                    <a:pt x="6445" y="8408"/>
                  </a:cubicBezTo>
                  <a:cubicBezTo>
                    <a:pt x="5936" y="9940"/>
                    <a:pt x="5551" y="11580"/>
                    <a:pt x="4920" y="13058"/>
                  </a:cubicBezTo>
                  <a:cubicBezTo>
                    <a:pt x="4871" y="13174"/>
                    <a:pt x="4787" y="13221"/>
                    <a:pt x="4699" y="13221"/>
                  </a:cubicBezTo>
                  <a:cubicBezTo>
                    <a:pt x="4522" y="13221"/>
                    <a:pt x="4328" y="13033"/>
                    <a:pt x="4362" y="12827"/>
                  </a:cubicBezTo>
                  <a:cubicBezTo>
                    <a:pt x="4601" y="11268"/>
                    <a:pt x="5332" y="9642"/>
                    <a:pt x="5998" y="8221"/>
                  </a:cubicBezTo>
                  <a:cubicBezTo>
                    <a:pt x="6039" y="8134"/>
                    <a:pt x="6114" y="8098"/>
                    <a:pt x="6193" y="8098"/>
                  </a:cubicBezTo>
                  <a:close/>
                  <a:moveTo>
                    <a:pt x="9562" y="10509"/>
                  </a:moveTo>
                  <a:cubicBezTo>
                    <a:pt x="9662" y="10509"/>
                    <a:pt x="9761" y="10564"/>
                    <a:pt x="9790" y="10682"/>
                  </a:cubicBezTo>
                  <a:cubicBezTo>
                    <a:pt x="10090" y="11908"/>
                    <a:pt x="10141" y="13549"/>
                    <a:pt x="9575" y="14702"/>
                  </a:cubicBezTo>
                  <a:cubicBezTo>
                    <a:pt x="9521" y="14815"/>
                    <a:pt x="9413" y="14865"/>
                    <a:pt x="9302" y="14865"/>
                  </a:cubicBezTo>
                  <a:cubicBezTo>
                    <a:pt x="9124" y="14865"/>
                    <a:pt x="8939" y="14737"/>
                    <a:pt x="8954" y="14535"/>
                  </a:cubicBezTo>
                  <a:cubicBezTo>
                    <a:pt x="9017" y="13901"/>
                    <a:pt x="9221" y="13297"/>
                    <a:pt x="9281" y="12657"/>
                  </a:cubicBezTo>
                  <a:cubicBezTo>
                    <a:pt x="9344" y="12023"/>
                    <a:pt x="9325" y="11385"/>
                    <a:pt x="9311" y="10745"/>
                  </a:cubicBezTo>
                  <a:cubicBezTo>
                    <a:pt x="9311" y="10593"/>
                    <a:pt x="9438" y="10509"/>
                    <a:pt x="9562" y="10509"/>
                  </a:cubicBezTo>
                  <a:close/>
                  <a:moveTo>
                    <a:pt x="7430" y="13028"/>
                  </a:moveTo>
                  <a:cubicBezTo>
                    <a:pt x="7542" y="13028"/>
                    <a:pt x="7652" y="13129"/>
                    <a:pt x="7625" y="13268"/>
                  </a:cubicBezTo>
                  <a:cubicBezTo>
                    <a:pt x="7467" y="14041"/>
                    <a:pt x="7134" y="14789"/>
                    <a:pt x="6871" y="15524"/>
                  </a:cubicBezTo>
                  <a:cubicBezTo>
                    <a:pt x="6623" y="16214"/>
                    <a:pt x="6381" y="16903"/>
                    <a:pt x="6095" y="17578"/>
                  </a:cubicBezTo>
                  <a:cubicBezTo>
                    <a:pt x="6042" y="17701"/>
                    <a:pt x="5937" y="17752"/>
                    <a:pt x="5826" y="17752"/>
                  </a:cubicBezTo>
                  <a:cubicBezTo>
                    <a:pt x="5610" y="17752"/>
                    <a:pt x="5371" y="17556"/>
                    <a:pt x="5460" y="17314"/>
                  </a:cubicBezTo>
                  <a:cubicBezTo>
                    <a:pt x="5702" y="16625"/>
                    <a:pt x="6004" y="15960"/>
                    <a:pt x="6290" y="15286"/>
                  </a:cubicBezTo>
                  <a:cubicBezTo>
                    <a:pt x="6597" y="14566"/>
                    <a:pt x="6862" y="13791"/>
                    <a:pt x="7271" y="13123"/>
                  </a:cubicBezTo>
                  <a:cubicBezTo>
                    <a:pt x="7310" y="13056"/>
                    <a:pt x="7370" y="13028"/>
                    <a:pt x="7430" y="13028"/>
                  </a:cubicBezTo>
                  <a:close/>
                  <a:moveTo>
                    <a:pt x="3762" y="15455"/>
                  </a:moveTo>
                  <a:cubicBezTo>
                    <a:pt x="3970" y="15455"/>
                    <a:pt x="4183" y="15684"/>
                    <a:pt x="4068" y="15937"/>
                  </a:cubicBezTo>
                  <a:cubicBezTo>
                    <a:pt x="3624" y="16896"/>
                    <a:pt x="3087" y="17825"/>
                    <a:pt x="2596" y="18757"/>
                  </a:cubicBezTo>
                  <a:cubicBezTo>
                    <a:pt x="2545" y="18851"/>
                    <a:pt x="2468" y="18889"/>
                    <a:pt x="2390" y="18889"/>
                  </a:cubicBezTo>
                  <a:cubicBezTo>
                    <a:pt x="2221" y="18889"/>
                    <a:pt x="2048" y="18705"/>
                    <a:pt x="2145" y="18504"/>
                  </a:cubicBezTo>
                  <a:cubicBezTo>
                    <a:pt x="2595" y="17543"/>
                    <a:pt x="3014" y="16551"/>
                    <a:pt x="3512" y="15618"/>
                  </a:cubicBezTo>
                  <a:cubicBezTo>
                    <a:pt x="3573" y="15503"/>
                    <a:pt x="3667" y="15455"/>
                    <a:pt x="3762" y="15455"/>
                  </a:cubicBezTo>
                  <a:close/>
                  <a:moveTo>
                    <a:pt x="9161" y="16093"/>
                  </a:moveTo>
                  <a:cubicBezTo>
                    <a:pt x="9359" y="16093"/>
                    <a:pt x="9574" y="16268"/>
                    <a:pt x="9536" y="16528"/>
                  </a:cubicBezTo>
                  <a:cubicBezTo>
                    <a:pt x="9433" y="17280"/>
                    <a:pt x="9272" y="18021"/>
                    <a:pt x="9105" y="18763"/>
                  </a:cubicBezTo>
                  <a:cubicBezTo>
                    <a:pt x="9073" y="18909"/>
                    <a:pt x="8944" y="18976"/>
                    <a:pt x="8815" y="18976"/>
                  </a:cubicBezTo>
                  <a:cubicBezTo>
                    <a:pt x="8653" y="18976"/>
                    <a:pt x="8490" y="18871"/>
                    <a:pt x="8513" y="18682"/>
                  </a:cubicBezTo>
                  <a:cubicBezTo>
                    <a:pt x="8609" y="17899"/>
                    <a:pt x="8710" y="17115"/>
                    <a:pt x="8871" y="16347"/>
                  </a:cubicBezTo>
                  <a:cubicBezTo>
                    <a:pt x="8907" y="16169"/>
                    <a:pt x="9030" y="16093"/>
                    <a:pt x="9161" y="16093"/>
                  </a:cubicBezTo>
                  <a:close/>
                  <a:moveTo>
                    <a:pt x="8602" y="0"/>
                  </a:moveTo>
                  <a:cubicBezTo>
                    <a:pt x="7349" y="3425"/>
                    <a:pt x="5770" y="6715"/>
                    <a:pt x="4048" y="9918"/>
                  </a:cubicBezTo>
                  <a:cubicBezTo>
                    <a:pt x="3220" y="11462"/>
                    <a:pt x="2242" y="12942"/>
                    <a:pt x="1445" y="14498"/>
                  </a:cubicBezTo>
                  <a:cubicBezTo>
                    <a:pt x="1" y="17297"/>
                    <a:pt x="822" y="20223"/>
                    <a:pt x="4025" y="21156"/>
                  </a:cubicBezTo>
                  <a:cubicBezTo>
                    <a:pt x="4805" y="21385"/>
                    <a:pt x="5823" y="21531"/>
                    <a:pt x="6882" y="21531"/>
                  </a:cubicBezTo>
                  <a:cubicBezTo>
                    <a:pt x="9623" y="21531"/>
                    <a:pt x="12642" y="20557"/>
                    <a:pt x="12550" y="17532"/>
                  </a:cubicBezTo>
                  <a:cubicBezTo>
                    <a:pt x="12492" y="15590"/>
                    <a:pt x="11819" y="13508"/>
                    <a:pt x="11418" y="11614"/>
                  </a:cubicBezTo>
                  <a:cubicBezTo>
                    <a:pt x="10581" y="7717"/>
                    <a:pt x="9642" y="3846"/>
                    <a:pt x="860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82;p41"/>
            <p:cNvSpPr/>
            <p:nvPr/>
          </p:nvSpPr>
          <p:spPr>
            <a:xfrm>
              <a:off x="980419" y="1676837"/>
              <a:ext cx="348513" cy="251532"/>
            </a:xfrm>
            <a:custGeom>
              <a:avLst/>
              <a:gdLst/>
              <a:ahLst/>
              <a:cxnLst/>
              <a:rect l="l" t="t" r="r" b="b"/>
              <a:pathLst>
                <a:path w="20189" h="14571" extrusionOk="0">
                  <a:moveTo>
                    <a:pt x="15149" y="2524"/>
                  </a:moveTo>
                  <a:cubicBezTo>
                    <a:pt x="15397" y="2524"/>
                    <a:pt x="15547" y="2927"/>
                    <a:pt x="15286" y="3042"/>
                  </a:cubicBezTo>
                  <a:lnTo>
                    <a:pt x="15285" y="3042"/>
                  </a:lnTo>
                  <a:cubicBezTo>
                    <a:pt x="14064" y="3555"/>
                    <a:pt x="12792" y="3955"/>
                    <a:pt x="11538" y="4396"/>
                  </a:cubicBezTo>
                  <a:cubicBezTo>
                    <a:pt x="11509" y="4406"/>
                    <a:pt x="11482" y="4410"/>
                    <a:pt x="11457" y="4410"/>
                  </a:cubicBezTo>
                  <a:cubicBezTo>
                    <a:pt x="11226" y="4410"/>
                    <a:pt x="11162" y="4032"/>
                    <a:pt x="11412" y="3934"/>
                  </a:cubicBezTo>
                  <a:cubicBezTo>
                    <a:pt x="12624" y="3457"/>
                    <a:pt x="13835" y="2934"/>
                    <a:pt x="15074" y="2536"/>
                  </a:cubicBezTo>
                  <a:cubicBezTo>
                    <a:pt x="15100" y="2528"/>
                    <a:pt x="15125" y="2524"/>
                    <a:pt x="15149" y="2524"/>
                  </a:cubicBezTo>
                  <a:close/>
                  <a:moveTo>
                    <a:pt x="17522" y="3184"/>
                  </a:moveTo>
                  <a:cubicBezTo>
                    <a:pt x="17751" y="3184"/>
                    <a:pt x="17950" y="3458"/>
                    <a:pt x="17740" y="3662"/>
                  </a:cubicBezTo>
                  <a:lnTo>
                    <a:pt x="17738" y="3662"/>
                  </a:lnTo>
                  <a:cubicBezTo>
                    <a:pt x="16920" y="4420"/>
                    <a:pt x="16057" y="5144"/>
                    <a:pt x="15189" y="5843"/>
                  </a:cubicBezTo>
                  <a:cubicBezTo>
                    <a:pt x="15136" y="5887"/>
                    <a:pt x="15077" y="5906"/>
                    <a:pt x="15021" y="5906"/>
                  </a:cubicBezTo>
                  <a:cubicBezTo>
                    <a:pt x="14823" y="5906"/>
                    <a:pt x="14652" y="5672"/>
                    <a:pt x="14834" y="5498"/>
                  </a:cubicBezTo>
                  <a:cubicBezTo>
                    <a:pt x="15643" y="4729"/>
                    <a:pt x="16468" y="3968"/>
                    <a:pt x="17328" y="3258"/>
                  </a:cubicBezTo>
                  <a:cubicBezTo>
                    <a:pt x="17389" y="3206"/>
                    <a:pt x="17456" y="3184"/>
                    <a:pt x="17522" y="3184"/>
                  </a:cubicBezTo>
                  <a:close/>
                  <a:moveTo>
                    <a:pt x="6977" y="4442"/>
                  </a:moveTo>
                  <a:cubicBezTo>
                    <a:pt x="7236" y="4442"/>
                    <a:pt x="7400" y="4821"/>
                    <a:pt x="7129" y="4991"/>
                  </a:cubicBezTo>
                  <a:cubicBezTo>
                    <a:pt x="5908" y="5778"/>
                    <a:pt x="4640" y="6512"/>
                    <a:pt x="3381" y="7229"/>
                  </a:cubicBezTo>
                  <a:cubicBezTo>
                    <a:pt x="3334" y="7255"/>
                    <a:pt x="3288" y="7267"/>
                    <a:pt x="3246" y="7267"/>
                  </a:cubicBezTo>
                  <a:cubicBezTo>
                    <a:pt x="3012" y="7267"/>
                    <a:pt x="2867" y="6923"/>
                    <a:pt x="3108" y="6767"/>
                  </a:cubicBezTo>
                  <a:cubicBezTo>
                    <a:pt x="4324" y="5988"/>
                    <a:pt x="5564" y="5202"/>
                    <a:pt x="6830" y="4483"/>
                  </a:cubicBezTo>
                  <a:cubicBezTo>
                    <a:pt x="6881" y="4454"/>
                    <a:pt x="6931" y="4442"/>
                    <a:pt x="6977" y="4442"/>
                  </a:cubicBezTo>
                  <a:close/>
                  <a:moveTo>
                    <a:pt x="12089" y="4941"/>
                  </a:moveTo>
                  <a:cubicBezTo>
                    <a:pt x="12326" y="4941"/>
                    <a:pt x="12469" y="5288"/>
                    <a:pt x="12224" y="5462"/>
                  </a:cubicBezTo>
                  <a:lnTo>
                    <a:pt x="12223" y="5462"/>
                  </a:lnTo>
                  <a:cubicBezTo>
                    <a:pt x="10956" y="6350"/>
                    <a:pt x="9486" y="6984"/>
                    <a:pt x="8032" y="7500"/>
                  </a:cubicBezTo>
                  <a:cubicBezTo>
                    <a:pt x="8001" y="7510"/>
                    <a:pt x="7972" y="7515"/>
                    <a:pt x="7944" y="7515"/>
                  </a:cubicBezTo>
                  <a:cubicBezTo>
                    <a:pt x="7694" y="7515"/>
                    <a:pt x="7625" y="7111"/>
                    <a:pt x="7898" y="7006"/>
                  </a:cubicBezTo>
                  <a:cubicBezTo>
                    <a:pt x="9321" y="6445"/>
                    <a:pt x="10610" y="5714"/>
                    <a:pt x="11946" y="4981"/>
                  </a:cubicBezTo>
                  <a:cubicBezTo>
                    <a:pt x="11995" y="4953"/>
                    <a:pt x="12044" y="4941"/>
                    <a:pt x="12089" y="4941"/>
                  </a:cubicBezTo>
                  <a:close/>
                  <a:moveTo>
                    <a:pt x="12104" y="7328"/>
                  </a:moveTo>
                  <a:cubicBezTo>
                    <a:pt x="12356" y="7328"/>
                    <a:pt x="12578" y="7698"/>
                    <a:pt x="12347" y="7888"/>
                  </a:cubicBezTo>
                  <a:cubicBezTo>
                    <a:pt x="11181" y="8829"/>
                    <a:pt x="9806" y="9490"/>
                    <a:pt x="8364" y="9877"/>
                  </a:cubicBezTo>
                  <a:cubicBezTo>
                    <a:pt x="8338" y="9884"/>
                    <a:pt x="8312" y="9887"/>
                    <a:pt x="8289" y="9887"/>
                  </a:cubicBezTo>
                  <a:cubicBezTo>
                    <a:pt x="8030" y="9887"/>
                    <a:pt x="7957" y="9489"/>
                    <a:pt x="8232" y="9389"/>
                  </a:cubicBezTo>
                  <a:cubicBezTo>
                    <a:pt x="9600" y="8904"/>
                    <a:pt x="10777" y="8228"/>
                    <a:pt x="11947" y="7381"/>
                  </a:cubicBezTo>
                  <a:cubicBezTo>
                    <a:pt x="11998" y="7344"/>
                    <a:pt x="12052" y="7328"/>
                    <a:pt x="12104" y="7328"/>
                  </a:cubicBezTo>
                  <a:close/>
                  <a:moveTo>
                    <a:pt x="6006" y="8940"/>
                  </a:moveTo>
                  <a:cubicBezTo>
                    <a:pt x="6258" y="8940"/>
                    <a:pt x="6411" y="9332"/>
                    <a:pt x="6156" y="9525"/>
                  </a:cubicBezTo>
                  <a:cubicBezTo>
                    <a:pt x="5397" y="10086"/>
                    <a:pt x="4589" y="10587"/>
                    <a:pt x="3807" y="11115"/>
                  </a:cubicBezTo>
                  <a:cubicBezTo>
                    <a:pt x="3759" y="11148"/>
                    <a:pt x="3712" y="11162"/>
                    <a:pt x="3669" y="11162"/>
                  </a:cubicBezTo>
                  <a:cubicBezTo>
                    <a:pt x="3462" y="11162"/>
                    <a:pt x="3336" y="10840"/>
                    <a:pt x="3549" y="10683"/>
                  </a:cubicBezTo>
                  <a:cubicBezTo>
                    <a:pt x="4307" y="10120"/>
                    <a:pt x="5056" y="9522"/>
                    <a:pt x="5844" y="8993"/>
                  </a:cubicBezTo>
                  <a:cubicBezTo>
                    <a:pt x="5900" y="8956"/>
                    <a:pt x="5955" y="8940"/>
                    <a:pt x="6006" y="8940"/>
                  </a:cubicBezTo>
                  <a:close/>
                  <a:moveTo>
                    <a:pt x="10906" y="9794"/>
                  </a:moveTo>
                  <a:cubicBezTo>
                    <a:pt x="11157" y="9794"/>
                    <a:pt x="11373" y="10169"/>
                    <a:pt x="11152" y="10371"/>
                  </a:cubicBezTo>
                  <a:lnTo>
                    <a:pt x="11152" y="10372"/>
                  </a:lnTo>
                  <a:cubicBezTo>
                    <a:pt x="10148" y="11288"/>
                    <a:pt x="8785" y="11973"/>
                    <a:pt x="7450" y="12236"/>
                  </a:cubicBezTo>
                  <a:cubicBezTo>
                    <a:pt x="7440" y="12238"/>
                    <a:pt x="7430" y="12239"/>
                    <a:pt x="7421" y="12239"/>
                  </a:cubicBezTo>
                  <a:cubicBezTo>
                    <a:pt x="7269" y="12239"/>
                    <a:pt x="7159" y="12011"/>
                    <a:pt x="7328" y="11934"/>
                  </a:cubicBezTo>
                  <a:cubicBezTo>
                    <a:pt x="8581" y="11345"/>
                    <a:pt x="9638" y="10696"/>
                    <a:pt x="10742" y="9852"/>
                  </a:cubicBezTo>
                  <a:cubicBezTo>
                    <a:pt x="10796" y="9812"/>
                    <a:pt x="10852" y="9794"/>
                    <a:pt x="10906" y="9794"/>
                  </a:cubicBezTo>
                  <a:close/>
                  <a:moveTo>
                    <a:pt x="20189" y="0"/>
                  </a:moveTo>
                  <a:cubicBezTo>
                    <a:pt x="13479" y="1944"/>
                    <a:pt x="6752" y="3827"/>
                    <a:pt x="1" y="5568"/>
                  </a:cubicBezTo>
                  <a:cubicBezTo>
                    <a:pt x="1022" y="8192"/>
                    <a:pt x="2154" y="10853"/>
                    <a:pt x="4069" y="12967"/>
                  </a:cubicBezTo>
                  <a:cubicBezTo>
                    <a:pt x="5114" y="14117"/>
                    <a:pt x="6156" y="14571"/>
                    <a:pt x="7173" y="14571"/>
                  </a:cubicBezTo>
                  <a:cubicBezTo>
                    <a:pt x="9080" y="14571"/>
                    <a:pt x="10900" y="12979"/>
                    <a:pt x="12490" y="11402"/>
                  </a:cubicBezTo>
                  <a:cubicBezTo>
                    <a:pt x="15791" y="8132"/>
                    <a:pt x="18355" y="4252"/>
                    <a:pt x="2018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83;p41"/>
            <p:cNvSpPr/>
            <p:nvPr/>
          </p:nvSpPr>
          <p:spPr>
            <a:xfrm>
              <a:off x="887855" y="1786006"/>
              <a:ext cx="435740" cy="365171"/>
            </a:xfrm>
            <a:custGeom>
              <a:avLst/>
              <a:gdLst/>
              <a:ahLst/>
              <a:cxnLst/>
              <a:rect l="l" t="t" r="r" b="b"/>
              <a:pathLst>
                <a:path w="25242" h="21154" extrusionOk="0">
                  <a:moveTo>
                    <a:pt x="2458" y="0"/>
                  </a:moveTo>
                  <a:lnTo>
                    <a:pt x="2458" y="0"/>
                  </a:lnTo>
                  <a:cubicBezTo>
                    <a:pt x="1638" y="209"/>
                    <a:pt x="824" y="423"/>
                    <a:pt x="1" y="627"/>
                  </a:cubicBezTo>
                  <a:cubicBezTo>
                    <a:pt x="3594" y="7853"/>
                    <a:pt x="6665" y="15209"/>
                    <a:pt x="14500" y="18830"/>
                  </a:cubicBezTo>
                  <a:cubicBezTo>
                    <a:pt x="17843" y="20381"/>
                    <a:pt x="21501" y="21062"/>
                    <a:pt x="25211" y="21153"/>
                  </a:cubicBezTo>
                  <a:lnTo>
                    <a:pt x="25241" y="19389"/>
                  </a:lnTo>
                  <a:cubicBezTo>
                    <a:pt x="21697" y="19293"/>
                    <a:pt x="18230" y="18547"/>
                    <a:pt x="15121" y="16851"/>
                  </a:cubicBezTo>
                  <a:cubicBezTo>
                    <a:pt x="8845" y="13410"/>
                    <a:pt x="4628" y="6776"/>
                    <a:pt x="2409" y="140"/>
                  </a:cubicBezTo>
                  <a:cubicBezTo>
                    <a:pt x="2386" y="79"/>
                    <a:pt x="2414" y="32"/>
                    <a:pt x="24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84;p41"/>
            <p:cNvSpPr/>
            <p:nvPr/>
          </p:nvSpPr>
          <p:spPr>
            <a:xfrm>
              <a:off x="1323068" y="1512720"/>
              <a:ext cx="631341" cy="638661"/>
            </a:xfrm>
            <a:custGeom>
              <a:avLst/>
              <a:gdLst/>
              <a:ahLst/>
              <a:cxnLst/>
              <a:rect l="l" t="t" r="r" b="b"/>
              <a:pathLst>
                <a:path w="36573" h="36997" extrusionOk="0">
                  <a:moveTo>
                    <a:pt x="32627" y="0"/>
                  </a:moveTo>
                  <a:lnTo>
                    <a:pt x="32627" y="0"/>
                  </a:lnTo>
                  <a:cubicBezTo>
                    <a:pt x="31960" y="189"/>
                    <a:pt x="31292" y="390"/>
                    <a:pt x="30620" y="586"/>
                  </a:cubicBezTo>
                  <a:cubicBezTo>
                    <a:pt x="33448" y="6379"/>
                    <a:pt x="33635" y="13231"/>
                    <a:pt x="30948" y="19149"/>
                  </a:cubicBezTo>
                  <a:cubicBezTo>
                    <a:pt x="27707" y="26283"/>
                    <a:pt x="20507" y="30545"/>
                    <a:pt x="13340" y="32976"/>
                  </a:cubicBezTo>
                  <a:cubicBezTo>
                    <a:pt x="9438" y="34302"/>
                    <a:pt x="5067" y="35229"/>
                    <a:pt x="777" y="35229"/>
                  </a:cubicBezTo>
                  <a:cubicBezTo>
                    <a:pt x="528" y="35229"/>
                    <a:pt x="279" y="35226"/>
                    <a:pt x="30" y="35220"/>
                  </a:cubicBezTo>
                  <a:lnTo>
                    <a:pt x="0" y="36984"/>
                  </a:lnTo>
                  <a:cubicBezTo>
                    <a:pt x="302" y="36992"/>
                    <a:pt x="605" y="36996"/>
                    <a:pt x="908" y="36996"/>
                  </a:cubicBezTo>
                  <a:cubicBezTo>
                    <a:pt x="4797" y="36996"/>
                    <a:pt x="8719" y="36358"/>
                    <a:pt x="12354" y="35389"/>
                  </a:cubicBezTo>
                  <a:cubicBezTo>
                    <a:pt x="20159" y="33307"/>
                    <a:pt x="27869" y="28980"/>
                    <a:pt x="32084" y="21850"/>
                  </a:cubicBezTo>
                  <a:cubicBezTo>
                    <a:pt x="36000" y="15222"/>
                    <a:pt x="36572" y="7025"/>
                    <a:pt x="32697" y="283"/>
                  </a:cubicBezTo>
                  <a:cubicBezTo>
                    <a:pt x="32648" y="198"/>
                    <a:pt x="32623" y="100"/>
                    <a:pt x="3262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85;p41"/>
            <p:cNvSpPr/>
            <p:nvPr/>
          </p:nvSpPr>
          <p:spPr>
            <a:xfrm>
              <a:off x="866225" y="1483287"/>
              <a:ext cx="1109530" cy="694211"/>
            </a:xfrm>
            <a:custGeom>
              <a:avLst/>
              <a:gdLst/>
              <a:ahLst/>
              <a:cxnLst/>
              <a:rect l="l" t="t" r="r" b="b"/>
              <a:pathLst>
                <a:path w="64274" h="40215" extrusionOk="0">
                  <a:moveTo>
                    <a:pt x="53616" y="3597"/>
                  </a:moveTo>
                  <a:cubicBezTo>
                    <a:pt x="54319" y="5117"/>
                    <a:pt x="55572" y="7930"/>
                    <a:pt x="55179" y="9482"/>
                  </a:cubicBezTo>
                  <a:cubicBezTo>
                    <a:pt x="54997" y="10209"/>
                    <a:pt x="54649" y="10689"/>
                    <a:pt x="54116" y="10948"/>
                  </a:cubicBezTo>
                  <a:cubicBezTo>
                    <a:pt x="53781" y="11111"/>
                    <a:pt x="53392" y="11179"/>
                    <a:pt x="52973" y="11179"/>
                  </a:cubicBezTo>
                  <a:cubicBezTo>
                    <a:pt x="51555" y="11179"/>
                    <a:pt x="49796" y="10399"/>
                    <a:pt x="48639" y="9885"/>
                  </a:cubicBezTo>
                  <a:cubicBezTo>
                    <a:pt x="48389" y="9775"/>
                    <a:pt x="48168" y="9677"/>
                    <a:pt x="47983" y="9601"/>
                  </a:cubicBezTo>
                  <a:lnTo>
                    <a:pt x="47670" y="9472"/>
                  </a:lnTo>
                  <a:cubicBezTo>
                    <a:pt x="45561" y="8606"/>
                    <a:pt x="43393" y="7714"/>
                    <a:pt x="41097" y="7287"/>
                  </a:cubicBezTo>
                  <a:cubicBezTo>
                    <a:pt x="45273" y="6050"/>
                    <a:pt x="49446" y="4819"/>
                    <a:pt x="53616" y="3597"/>
                  </a:cubicBezTo>
                  <a:close/>
                  <a:moveTo>
                    <a:pt x="26303" y="11650"/>
                  </a:moveTo>
                  <a:lnTo>
                    <a:pt x="26303" y="11650"/>
                  </a:lnTo>
                  <a:cubicBezTo>
                    <a:pt x="24455" y="15762"/>
                    <a:pt x="21969" y="19381"/>
                    <a:pt x="18907" y="22414"/>
                  </a:cubicBezTo>
                  <a:cubicBezTo>
                    <a:pt x="17288" y="24020"/>
                    <a:pt x="15549" y="25501"/>
                    <a:pt x="13788" y="25501"/>
                  </a:cubicBezTo>
                  <a:cubicBezTo>
                    <a:pt x="13761" y="25501"/>
                    <a:pt x="13733" y="25501"/>
                    <a:pt x="13707" y="25500"/>
                  </a:cubicBezTo>
                  <a:cubicBezTo>
                    <a:pt x="12711" y="25474"/>
                    <a:pt x="11792" y="24980"/>
                    <a:pt x="10892" y="23990"/>
                  </a:cubicBezTo>
                  <a:cubicBezTo>
                    <a:pt x="9074" y="21984"/>
                    <a:pt x="7960" y="19438"/>
                    <a:pt x="6992" y="16973"/>
                  </a:cubicBezTo>
                  <a:cubicBezTo>
                    <a:pt x="12800" y="15471"/>
                    <a:pt x="18960" y="13773"/>
                    <a:pt x="26303" y="11650"/>
                  </a:cubicBezTo>
                  <a:close/>
                  <a:moveTo>
                    <a:pt x="34933" y="9612"/>
                  </a:moveTo>
                  <a:lnTo>
                    <a:pt x="34933" y="9612"/>
                  </a:lnTo>
                  <a:cubicBezTo>
                    <a:pt x="34957" y="9622"/>
                    <a:pt x="34981" y="9632"/>
                    <a:pt x="35007" y="9640"/>
                  </a:cubicBezTo>
                  <a:cubicBezTo>
                    <a:pt x="38863" y="10936"/>
                    <a:pt x="42219" y="12422"/>
                    <a:pt x="45266" y="14187"/>
                  </a:cubicBezTo>
                  <a:cubicBezTo>
                    <a:pt x="46688" y="15005"/>
                    <a:pt x="48085" y="15906"/>
                    <a:pt x="49420" y="16865"/>
                  </a:cubicBezTo>
                  <a:cubicBezTo>
                    <a:pt x="49605" y="16996"/>
                    <a:pt x="49860" y="17147"/>
                    <a:pt x="50140" y="17313"/>
                  </a:cubicBezTo>
                  <a:cubicBezTo>
                    <a:pt x="50823" y="17717"/>
                    <a:pt x="51756" y="18269"/>
                    <a:pt x="51980" y="18794"/>
                  </a:cubicBezTo>
                  <a:cubicBezTo>
                    <a:pt x="52602" y="20234"/>
                    <a:pt x="51573" y="21710"/>
                    <a:pt x="50486" y="22965"/>
                  </a:cubicBezTo>
                  <a:cubicBezTo>
                    <a:pt x="49783" y="23772"/>
                    <a:pt x="47682" y="25938"/>
                    <a:pt x="45382" y="25938"/>
                  </a:cubicBezTo>
                  <a:cubicBezTo>
                    <a:pt x="44773" y="25938"/>
                    <a:pt x="44150" y="25786"/>
                    <a:pt x="43535" y="25417"/>
                  </a:cubicBezTo>
                  <a:cubicBezTo>
                    <a:pt x="42024" y="24509"/>
                    <a:pt x="41157" y="22609"/>
                    <a:pt x="40392" y="20935"/>
                  </a:cubicBezTo>
                  <a:cubicBezTo>
                    <a:pt x="40257" y="20641"/>
                    <a:pt x="40126" y="20354"/>
                    <a:pt x="39996" y="20081"/>
                  </a:cubicBezTo>
                  <a:lnTo>
                    <a:pt x="39088" y="18168"/>
                  </a:lnTo>
                  <a:cubicBezTo>
                    <a:pt x="37752" y="15351"/>
                    <a:pt x="36374" y="12445"/>
                    <a:pt x="34933" y="9612"/>
                  </a:cubicBezTo>
                  <a:close/>
                  <a:moveTo>
                    <a:pt x="30545" y="11464"/>
                  </a:moveTo>
                  <a:cubicBezTo>
                    <a:pt x="31515" y="15113"/>
                    <a:pt x="32384" y="18726"/>
                    <a:pt x="33129" y="22216"/>
                  </a:cubicBezTo>
                  <a:cubicBezTo>
                    <a:pt x="33242" y="22751"/>
                    <a:pt x="33377" y="23300"/>
                    <a:pt x="33513" y="23858"/>
                  </a:cubicBezTo>
                  <a:cubicBezTo>
                    <a:pt x="33858" y="25263"/>
                    <a:pt x="34214" y="26719"/>
                    <a:pt x="34255" y="28086"/>
                  </a:cubicBezTo>
                  <a:cubicBezTo>
                    <a:pt x="34290" y="29168"/>
                    <a:pt x="33894" y="30037"/>
                    <a:pt x="33080" y="30664"/>
                  </a:cubicBezTo>
                  <a:cubicBezTo>
                    <a:pt x="32006" y="31494"/>
                    <a:pt x="30399" y="31797"/>
                    <a:pt x="28891" y="31797"/>
                  </a:cubicBezTo>
                  <a:cubicBezTo>
                    <a:pt x="27837" y="31797"/>
                    <a:pt x="26832" y="31649"/>
                    <a:pt x="26090" y="31430"/>
                  </a:cubicBezTo>
                  <a:cubicBezTo>
                    <a:pt x="24743" y="31039"/>
                    <a:pt x="23788" y="30265"/>
                    <a:pt x="23327" y="29192"/>
                  </a:cubicBezTo>
                  <a:cubicBezTo>
                    <a:pt x="22824" y="28017"/>
                    <a:pt x="22950" y="26591"/>
                    <a:pt x="23682" y="25171"/>
                  </a:cubicBezTo>
                  <a:cubicBezTo>
                    <a:pt x="24111" y="24333"/>
                    <a:pt x="24604" y="23499"/>
                    <a:pt x="25080" y="22692"/>
                  </a:cubicBezTo>
                  <a:cubicBezTo>
                    <a:pt x="25485" y="22011"/>
                    <a:pt x="25902" y="21305"/>
                    <a:pt x="26281" y="20595"/>
                  </a:cubicBezTo>
                  <a:cubicBezTo>
                    <a:pt x="28060" y="17289"/>
                    <a:pt x="29459" y="14292"/>
                    <a:pt x="30545" y="11464"/>
                  </a:cubicBezTo>
                  <a:close/>
                  <a:moveTo>
                    <a:pt x="55894" y="2930"/>
                  </a:moveTo>
                  <a:cubicBezTo>
                    <a:pt x="58052" y="7385"/>
                    <a:pt x="58525" y="12463"/>
                    <a:pt x="57222" y="17260"/>
                  </a:cubicBezTo>
                  <a:cubicBezTo>
                    <a:pt x="56881" y="18527"/>
                    <a:pt x="56415" y="19758"/>
                    <a:pt x="55836" y="20935"/>
                  </a:cubicBezTo>
                  <a:cubicBezTo>
                    <a:pt x="52207" y="28253"/>
                    <a:pt x="44043" y="32018"/>
                    <a:pt x="37831" y="33888"/>
                  </a:cubicBezTo>
                  <a:cubicBezTo>
                    <a:pt x="34794" y="34800"/>
                    <a:pt x="30933" y="35631"/>
                    <a:pt x="26946" y="35631"/>
                  </a:cubicBezTo>
                  <a:cubicBezTo>
                    <a:pt x="24221" y="35631"/>
                    <a:pt x="21437" y="35242"/>
                    <a:pt x="18817" y="34226"/>
                  </a:cubicBezTo>
                  <a:cubicBezTo>
                    <a:pt x="17758" y="33813"/>
                    <a:pt x="16754" y="33314"/>
                    <a:pt x="15833" y="32742"/>
                  </a:cubicBezTo>
                  <a:cubicBezTo>
                    <a:pt x="10207" y="29229"/>
                    <a:pt x="6926" y="23147"/>
                    <a:pt x="4306" y="17674"/>
                  </a:cubicBezTo>
                  <a:cubicBezTo>
                    <a:pt x="4741" y="17564"/>
                    <a:pt x="5173" y="17449"/>
                    <a:pt x="5607" y="17334"/>
                  </a:cubicBezTo>
                  <a:lnTo>
                    <a:pt x="5880" y="17262"/>
                  </a:lnTo>
                  <a:cubicBezTo>
                    <a:pt x="6609" y="20361"/>
                    <a:pt x="8870" y="25486"/>
                    <a:pt x="12158" y="26930"/>
                  </a:cubicBezTo>
                  <a:cubicBezTo>
                    <a:pt x="12740" y="27186"/>
                    <a:pt x="13326" y="27314"/>
                    <a:pt x="13913" y="27314"/>
                  </a:cubicBezTo>
                  <a:cubicBezTo>
                    <a:pt x="14708" y="27314"/>
                    <a:pt x="15504" y="27080"/>
                    <a:pt x="16296" y="26614"/>
                  </a:cubicBezTo>
                  <a:cubicBezTo>
                    <a:pt x="22800" y="22771"/>
                    <a:pt x="26737" y="14587"/>
                    <a:pt x="28174" y="11108"/>
                  </a:cubicBezTo>
                  <a:lnTo>
                    <a:pt x="29410" y="10741"/>
                  </a:lnTo>
                  <a:lnTo>
                    <a:pt x="29410" y="10741"/>
                  </a:lnTo>
                  <a:cubicBezTo>
                    <a:pt x="29220" y="11147"/>
                    <a:pt x="29029" y="11551"/>
                    <a:pt x="28839" y="11956"/>
                  </a:cubicBezTo>
                  <a:cubicBezTo>
                    <a:pt x="27768" y="14238"/>
                    <a:pt x="26660" y="16600"/>
                    <a:pt x="25460" y="18864"/>
                  </a:cubicBezTo>
                  <a:cubicBezTo>
                    <a:pt x="25014" y="19708"/>
                    <a:pt x="24486" y="20563"/>
                    <a:pt x="23978" y="21388"/>
                  </a:cubicBezTo>
                  <a:cubicBezTo>
                    <a:pt x="23076" y="22853"/>
                    <a:pt x="22143" y="24366"/>
                    <a:pt x="21550" y="25968"/>
                  </a:cubicBezTo>
                  <a:cubicBezTo>
                    <a:pt x="20821" y="27929"/>
                    <a:pt x="21196" y="29784"/>
                    <a:pt x="22604" y="31190"/>
                  </a:cubicBezTo>
                  <a:cubicBezTo>
                    <a:pt x="23570" y="32155"/>
                    <a:pt x="24975" y="32851"/>
                    <a:pt x="26559" y="33147"/>
                  </a:cubicBezTo>
                  <a:cubicBezTo>
                    <a:pt x="27304" y="33288"/>
                    <a:pt x="28144" y="33368"/>
                    <a:pt x="29007" y="33368"/>
                  </a:cubicBezTo>
                  <a:cubicBezTo>
                    <a:pt x="31021" y="33368"/>
                    <a:pt x="33158" y="32933"/>
                    <a:pt x="34496" y="31829"/>
                  </a:cubicBezTo>
                  <a:cubicBezTo>
                    <a:pt x="35436" y="31052"/>
                    <a:pt x="35915" y="30023"/>
                    <a:pt x="35918" y="28771"/>
                  </a:cubicBezTo>
                  <a:cubicBezTo>
                    <a:pt x="35923" y="26787"/>
                    <a:pt x="35402" y="24717"/>
                    <a:pt x="34898" y="22716"/>
                  </a:cubicBezTo>
                  <a:cubicBezTo>
                    <a:pt x="34723" y="22023"/>
                    <a:pt x="34549" y="21339"/>
                    <a:pt x="34405" y="20674"/>
                  </a:cubicBezTo>
                  <a:cubicBezTo>
                    <a:pt x="33653" y="17239"/>
                    <a:pt x="32776" y="13663"/>
                    <a:pt x="31796" y="10040"/>
                  </a:cubicBezTo>
                  <a:lnTo>
                    <a:pt x="33434" y="9559"/>
                  </a:lnTo>
                  <a:cubicBezTo>
                    <a:pt x="34626" y="12313"/>
                    <a:pt x="35924" y="15074"/>
                    <a:pt x="37180" y="17748"/>
                  </a:cubicBezTo>
                  <a:lnTo>
                    <a:pt x="37355" y="18119"/>
                  </a:lnTo>
                  <a:cubicBezTo>
                    <a:pt x="37619" y="18682"/>
                    <a:pt x="37875" y="19278"/>
                    <a:pt x="38136" y="19886"/>
                  </a:cubicBezTo>
                  <a:cubicBezTo>
                    <a:pt x="39069" y="22054"/>
                    <a:pt x="40032" y="24296"/>
                    <a:pt x="41641" y="25870"/>
                  </a:cubicBezTo>
                  <a:cubicBezTo>
                    <a:pt x="42734" y="26940"/>
                    <a:pt x="43986" y="27482"/>
                    <a:pt x="45361" y="27482"/>
                  </a:cubicBezTo>
                  <a:cubicBezTo>
                    <a:pt x="45425" y="27482"/>
                    <a:pt x="45488" y="27480"/>
                    <a:pt x="45552" y="27478"/>
                  </a:cubicBezTo>
                  <a:cubicBezTo>
                    <a:pt x="47560" y="27405"/>
                    <a:pt x="49777" y="26154"/>
                    <a:pt x="51638" y="24047"/>
                  </a:cubicBezTo>
                  <a:cubicBezTo>
                    <a:pt x="52829" y="22694"/>
                    <a:pt x="54178" y="20939"/>
                    <a:pt x="54035" y="19356"/>
                  </a:cubicBezTo>
                  <a:cubicBezTo>
                    <a:pt x="53991" y="18866"/>
                    <a:pt x="53787" y="18403"/>
                    <a:pt x="53408" y="17942"/>
                  </a:cubicBezTo>
                  <a:cubicBezTo>
                    <a:pt x="52873" y="17290"/>
                    <a:pt x="52083" y="16762"/>
                    <a:pt x="51386" y="16296"/>
                  </a:cubicBezTo>
                  <a:cubicBezTo>
                    <a:pt x="51131" y="16125"/>
                    <a:pt x="50886" y="15962"/>
                    <a:pt x="50671" y="15803"/>
                  </a:cubicBezTo>
                  <a:cubicBezTo>
                    <a:pt x="46493" y="12722"/>
                    <a:pt x="41865" y="10278"/>
                    <a:pt x="36905" y="8529"/>
                  </a:cubicBezTo>
                  <a:lnTo>
                    <a:pt x="39126" y="7874"/>
                  </a:lnTo>
                  <a:cubicBezTo>
                    <a:pt x="39128" y="7879"/>
                    <a:pt x="39131" y="7883"/>
                    <a:pt x="39134" y="7889"/>
                  </a:cubicBezTo>
                  <a:cubicBezTo>
                    <a:pt x="39203" y="8019"/>
                    <a:pt x="39326" y="8114"/>
                    <a:pt x="39470" y="8146"/>
                  </a:cubicBezTo>
                  <a:cubicBezTo>
                    <a:pt x="42136" y="8772"/>
                    <a:pt x="44549" y="9797"/>
                    <a:pt x="47105" y="10884"/>
                  </a:cubicBezTo>
                  <a:lnTo>
                    <a:pt x="48224" y="11357"/>
                  </a:lnTo>
                  <a:cubicBezTo>
                    <a:pt x="48416" y="11436"/>
                    <a:pt x="48611" y="11520"/>
                    <a:pt x="48809" y="11604"/>
                  </a:cubicBezTo>
                  <a:cubicBezTo>
                    <a:pt x="50181" y="12189"/>
                    <a:pt x="51699" y="12837"/>
                    <a:pt x="53214" y="12837"/>
                  </a:cubicBezTo>
                  <a:cubicBezTo>
                    <a:pt x="53575" y="12837"/>
                    <a:pt x="53934" y="12800"/>
                    <a:pt x="54292" y="12717"/>
                  </a:cubicBezTo>
                  <a:cubicBezTo>
                    <a:pt x="55304" y="12480"/>
                    <a:pt x="56021" y="11937"/>
                    <a:pt x="56423" y="11100"/>
                  </a:cubicBezTo>
                  <a:cubicBezTo>
                    <a:pt x="57462" y="8941"/>
                    <a:pt x="56119" y="5315"/>
                    <a:pt x="55120" y="3157"/>
                  </a:cubicBezTo>
                  <a:lnTo>
                    <a:pt x="55894" y="2930"/>
                  </a:lnTo>
                  <a:close/>
                  <a:moveTo>
                    <a:pt x="58881" y="2056"/>
                  </a:moveTo>
                  <a:cubicBezTo>
                    <a:pt x="58891" y="2081"/>
                    <a:pt x="58903" y="2104"/>
                    <a:pt x="58916" y="2127"/>
                  </a:cubicBezTo>
                  <a:cubicBezTo>
                    <a:pt x="62556" y="8459"/>
                    <a:pt x="62323" y="16614"/>
                    <a:pt x="58306" y="23411"/>
                  </a:cubicBezTo>
                  <a:cubicBezTo>
                    <a:pt x="54598" y="29685"/>
                    <a:pt x="47652" y="34446"/>
                    <a:pt x="38745" y="36822"/>
                  </a:cubicBezTo>
                  <a:cubicBezTo>
                    <a:pt x="34764" y="37884"/>
                    <a:pt x="30945" y="38420"/>
                    <a:pt x="27376" y="38420"/>
                  </a:cubicBezTo>
                  <a:cubicBezTo>
                    <a:pt x="27073" y="38420"/>
                    <a:pt x="26771" y="38417"/>
                    <a:pt x="26471" y="38409"/>
                  </a:cubicBezTo>
                  <a:cubicBezTo>
                    <a:pt x="22515" y="38312"/>
                    <a:pt x="18949" y="37539"/>
                    <a:pt x="15871" y="36112"/>
                  </a:cubicBezTo>
                  <a:cubicBezTo>
                    <a:pt x="8765" y="32828"/>
                    <a:pt x="5662" y="26502"/>
                    <a:pt x="2376" y="19805"/>
                  </a:cubicBezTo>
                  <a:cubicBezTo>
                    <a:pt x="2139" y="19322"/>
                    <a:pt x="1901" y="18837"/>
                    <a:pt x="1661" y="18352"/>
                  </a:cubicBezTo>
                  <a:cubicBezTo>
                    <a:pt x="2092" y="18244"/>
                    <a:pt x="2521" y="18134"/>
                    <a:pt x="2950" y="18023"/>
                  </a:cubicBezTo>
                  <a:lnTo>
                    <a:pt x="3439" y="17897"/>
                  </a:lnTo>
                  <a:cubicBezTo>
                    <a:pt x="4969" y="22417"/>
                    <a:pt x="8639" y="30469"/>
                    <a:pt x="16241" y="34635"/>
                  </a:cubicBezTo>
                  <a:cubicBezTo>
                    <a:pt x="19178" y="36238"/>
                    <a:pt x="22626" y="37103"/>
                    <a:pt x="26487" y="37208"/>
                  </a:cubicBezTo>
                  <a:cubicBezTo>
                    <a:pt x="26716" y="37213"/>
                    <a:pt x="26947" y="37216"/>
                    <a:pt x="27179" y="37216"/>
                  </a:cubicBezTo>
                  <a:cubicBezTo>
                    <a:pt x="31114" y="37216"/>
                    <a:pt x="35496" y="36443"/>
                    <a:pt x="39894" y="34949"/>
                  </a:cubicBezTo>
                  <a:cubicBezTo>
                    <a:pt x="46055" y="32858"/>
                    <a:pt x="54138" y="28737"/>
                    <a:pt x="57668" y="20970"/>
                  </a:cubicBezTo>
                  <a:cubicBezTo>
                    <a:pt x="60333" y="15102"/>
                    <a:pt x="60261" y="8378"/>
                    <a:pt x="57481" y="2467"/>
                  </a:cubicBezTo>
                  <a:lnTo>
                    <a:pt x="57870" y="2352"/>
                  </a:lnTo>
                  <a:cubicBezTo>
                    <a:pt x="58208" y="2252"/>
                    <a:pt x="58545" y="2153"/>
                    <a:pt x="58881" y="2056"/>
                  </a:cubicBezTo>
                  <a:close/>
                  <a:moveTo>
                    <a:pt x="59846" y="1"/>
                  </a:moveTo>
                  <a:cubicBezTo>
                    <a:pt x="59765" y="1"/>
                    <a:pt x="59680" y="13"/>
                    <a:pt x="59592" y="39"/>
                  </a:cubicBezTo>
                  <a:cubicBezTo>
                    <a:pt x="53395" y="1822"/>
                    <a:pt x="47060" y="3575"/>
                    <a:pt x="40933" y="5269"/>
                  </a:cubicBezTo>
                  <a:cubicBezTo>
                    <a:pt x="27611" y="8954"/>
                    <a:pt x="13835" y="12765"/>
                    <a:pt x="527" y="17159"/>
                  </a:cubicBezTo>
                  <a:cubicBezTo>
                    <a:pt x="196" y="17273"/>
                    <a:pt x="0" y="17579"/>
                    <a:pt x="42" y="17923"/>
                  </a:cubicBezTo>
                  <a:cubicBezTo>
                    <a:pt x="73" y="18187"/>
                    <a:pt x="234" y="18401"/>
                    <a:pt x="457" y="18498"/>
                  </a:cubicBezTo>
                  <a:cubicBezTo>
                    <a:pt x="2420" y="25794"/>
                    <a:pt x="7589" y="34760"/>
                    <a:pt x="16278" y="38232"/>
                  </a:cubicBezTo>
                  <a:cubicBezTo>
                    <a:pt x="19588" y="39554"/>
                    <a:pt x="23376" y="40215"/>
                    <a:pt x="27451" y="40215"/>
                  </a:cubicBezTo>
                  <a:cubicBezTo>
                    <a:pt x="31609" y="40215"/>
                    <a:pt x="36066" y="39527"/>
                    <a:pt x="40615" y="38151"/>
                  </a:cubicBezTo>
                  <a:cubicBezTo>
                    <a:pt x="49661" y="35414"/>
                    <a:pt x="56640" y="30222"/>
                    <a:pt x="60266" y="23530"/>
                  </a:cubicBezTo>
                  <a:cubicBezTo>
                    <a:pt x="63864" y="16898"/>
                    <a:pt x="64273" y="9290"/>
                    <a:pt x="61362" y="3168"/>
                  </a:cubicBezTo>
                  <a:cubicBezTo>
                    <a:pt x="61238" y="2569"/>
                    <a:pt x="61087" y="1786"/>
                    <a:pt x="61010" y="980"/>
                  </a:cubicBezTo>
                  <a:cubicBezTo>
                    <a:pt x="60982" y="677"/>
                    <a:pt x="60776" y="486"/>
                    <a:pt x="60545" y="420"/>
                  </a:cubicBezTo>
                  <a:cubicBezTo>
                    <a:pt x="60408" y="181"/>
                    <a:pt x="60159" y="1"/>
                    <a:pt x="59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86;p41"/>
            <p:cNvSpPr/>
            <p:nvPr/>
          </p:nvSpPr>
          <p:spPr>
            <a:xfrm>
              <a:off x="1756710" y="1628242"/>
              <a:ext cx="57501" cy="24495"/>
            </a:xfrm>
            <a:custGeom>
              <a:avLst/>
              <a:gdLst/>
              <a:ahLst/>
              <a:cxnLst/>
              <a:rect l="l" t="t" r="r" b="b"/>
              <a:pathLst>
                <a:path w="3331" h="1419" extrusionOk="0">
                  <a:moveTo>
                    <a:pt x="332" y="1"/>
                  </a:moveTo>
                  <a:cubicBezTo>
                    <a:pt x="106" y="1"/>
                    <a:pt x="0" y="373"/>
                    <a:pt x="220" y="504"/>
                  </a:cubicBezTo>
                  <a:cubicBezTo>
                    <a:pt x="986" y="952"/>
                    <a:pt x="1855" y="1245"/>
                    <a:pt x="2725" y="1411"/>
                  </a:cubicBezTo>
                  <a:cubicBezTo>
                    <a:pt x="2750" y="1416"/>
                    <a:pt x="2775" y="1418"/>
                    <a:pt x="2799" y="1418"/>
                  </a:cubicBezTo>
                  <a:cubicBezTo>
                    <a:pt x="3195" y="1418"/>
                    <a:pt x="3330" y="793"/>
                    <a:pt x="2907" y="724"/>
                  </a:cubicBezTo>
                  <a:cubicBezTo>
                    <a:pt x="2051" y="582"/>
                    <a:pt x="1238" y="327"/>
                    <a:pt x="423" y="20"/>
                  </a:cubicBezTo>
                  <a:cubicBezTo>
                    <a:pt x="391" y="7"/>
                    <a:pt x="361" y="1"/>
                    <a:pt x="3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87;p41"/>
            <p:cNvSpPr/>
            <p:nvPr/>
          </p:nvSpPr>
          <p:spPr>
            <a:xfrm>
              <a:off x="1809379" y="1737584"/>
              <a:ext cx="30140" cy="40273"/>
            </a:xfrm>
            <a:custGeom>
              <a:avLst/>
              <a:gdLst/>
              <a:ahLst/>
              <a:cxnLst/>
              <a:rect l="l" t="t" r="r" b="b"/>
              <a:pathLst>
                <a:path w="1746" h="2333" extrusionOk="0">
                  <a:moveTo>
                    <a:pt x="304" y="0"/>
                  </a:moveTo>
                  <a:cubicBezTo>
                    <a:pt x="137" y="0"/>
                    <a:pt x="1" y="206"/>
                    <a:pt x="152" y="362"/>
                  </a:cubicBezTo>
                  <a:cubicBezTo>
                    <a:pt x="625" y="843"/>
                    <a:pt x="847" y="1367"/>
                    <a:pt x="1112" y="1944"/>
                  </a:cubicBezTo>
                  <a:cubicBezTo>
                    <a:pt x="1148" y="2028"/>
                    <a:pt x="1185" y="2113"/>
                    <a:pt x="1227" y="2195"/>
                  </a:cubicBezTo>
                  <a:cubicBezTo>
                    <a:pt x="1273" y="2292"/>
                    <a:pt x="1349" y="2332"/>
                    <a:pt x="1428" y="2332"/>
                  </a:cubicBezTo>
                  <a:cubicBezTo>
                    <a:pt x="1484" y="2332"/>
                    <a:pt x="1542" y="2312"/>
                    <a:pt x="1591" y="2276"/>
                  </a:cubicBezTo>
                  <a:cubicBezTo>
                    <a:pt x="1680" y="2213"/>
                    <a:pt x="1746" y="2107"/>
                    <a:pt x="1720" y="1987"/>
                  </a:cubicBezTo>
                  <a:cubicBezTo>
                    <a:pt x="1585" y="1246"/>
                    <a:pt x="999" y="542"/>
                    <a:pt x="452" y="60"/>
                  </a:cubicBezTo>
                  <a:cubicBezTo>
                    <a:pt x="404" y="18"/>
                    <a:pt x="353" y="0"/>
                    <a:pt x="3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88;p41"/>
            <p:cNvSpPr/>
            <p:nvPr/>
          </p:nvSpPr>
          <p:spPr>
            <a:xfrm>
              <a:off x="1703299" y="1582634"/>
              <a:ext cx="66461" cy="11031"/>
            </a:xfrm>
            <a:custGeom>
              <a:avLst/>
              <a:gdLst/>
              <a:ahLst/>
              <a:cxnLst/>
              <a:rect l="l" t="t" r="r" b="b"/>
              <a:pathLst>
                <a:path w="3850" h="639" extrusionOk="0">
                  <a:moveTo>
                    <a:pt x="2624" y="1"/>
                  </a:moveTo>
                  <a:cubicBezTo>
                    <a:pt x="1853" y="1"/>
                    <a:pt x="1077" y="21"/>
                    <a:pt x="311" y="61"/>
                  </a:cubicBezTo>
                  <a:cubicBezTo>
                    <a:pt x="0" y="79"/>
                    <a:pt x="6" y="520"/>
                    <a:pt x="307" y="539"/>
                  </a:cubicBezTo>
                  <a:cubicBezTo>
                    <a:pt x="1325" y="610"/>
                    <a:pt x="2360" y="639"/>
                    <a:pt x="3379" y="639"/>
                  </a:cubicBezTo>
                  <a:cubicBezTo>
                    <a:pt x="3398" y="639"/>
                    <a:pt x="3417" y="639"/>
                    <a:pt x="3436" y="639"/>
                  </a:cubicBezTo>
                  <a:cubicBezTo>
                    <a:pt x="3845" y="635"/>
                    <a:pt x="3849" y="11"/>
                    <a:pt x="3440" y="9"/>
                  </a:cubicBezTo>
                  <a:cubicBezTo>
                    <a:pt x="3169" y="3"/>
                    <a:pt x="2897" y="1"/>
                    <a:pt x="26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9;p41"/>
            <p:cNvSpPr/>
            <p:nvPr/>
          </p:nvSpPr>
          <p:spPr>
            <a:xfrm>
              <a:off x="1782932" y="1755158"/>
              <a:ext cx="31987" cy="34180"/>
            </a:xfrm>
            <a:custGeom>
              <a:avLst/>
              <a:gdLst/>
              <a:ahLst/>
              <a:cxnLst/>
              <a:rect l="l" t="t" r="r" b="b"/>
              <a:pathLst>
                <a:path w="1853" h="1980" extrusionOk="0">
                  <a:moveTo>
                    <a:pt x="290" y="0"/>
                  </a:moveTo>
                  <a:cubicBezTo>
                    <a:pt x="84" y="0"/>
                    <a:pt x="1" y="291"/>
                    <a:pt x="224" y="357"/>
                  </a:cubicBezTo>
                  <a:cubicBezTo>
                    <a:pt x="553" y="462"/>
                    <a:pt x="845" y="645"/>
                    <a:pt x="1050" y="931"/>
                  </a:cubicBezTo>
                  <a:cubicBezTo>
                    <a:pt x="1236" y="1196"/>
                    <a:pt x="1275" y="1486"/>
                    <a:pt x="1339" y="1797"/>
                  </a:cubicBezTo>
                  <a:cubicBezTo>
                    <a:pt x="1340" y="1804"/>
                    <a:pt x="1344" y="1816"/>
                    <a:pt x="1346" y="1823"/>
                  </a:cubicBezTo>
                  <a:cubicBezTo>
                    <a:pt x="1376" y="1932"/>
                    <a:pt x="1458" y="1979"/>
                    <a:pt x="1547" y="1979"/>
                  </a:cubicBezTo>
                  <a:cubicBezTo>
                    <a:pt x="1675" y="1979"/>
                    <a:pt x="1818" y="1881"/>
                    <a:pt x="1836" y="1729"/>
                  </a:cubicBezTo>
                  <a:cubicBezTo>
                    <a:pt x="1853" y="1562"/>
                    <a:pt x="1831" y="1394"/>
                    <a:pt x="1776" y="1236"/>
                  </a:cubicBezTo>
                  <a:cubicBezTo>
                    <a:pt x="1584" y="605"/>
                    <a:pt x="940" y="82"/>
                    <a:pt x="322" y="2"/>
                  </a:cubicBezTo>
                  <a:cubicBezTo>
                    <a:pt x="311" y="1"/>
                    <a:pt x="301" y="0"/>
                    <a:pt x="29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0;p41"/>
            <p:cNvSpPr/>
            <p:nvPr/>
          </p:nvSpPr>
          <p:spPr>
            <a:xfrm>
              <a:off x="1644761" y="1603712"/>
              <a:ext cx="69827" cy="26066"/>
            </a:xfrm>
            <a:custGeom>
              <a:avLst/>
              <a:gdLst/>
              <a:ahLst/>
              <a:cxnLst/>
              <a:rect l="l" t="t" r="r" b="b"/>
              <a:pathLst>
                <a:path w="4045" h="1510" extrusionOk="0">
                  <a:moveTo>
                    <a:pt x="311" y="1"/>
                  </a:moveTo>
                  <a:cubicBezTo>
                    <a:pt x="74" y="1"/>
                    <a:pt x="0" y="378"/>
                    <a:pt x="263" y="465"/>
                  </a:cubicBezTo>
                  <a:cubicBezTo>
                    <a:pt x="1357" y="818"/>
                    <a:pt x="2475" y="1258"/>
                    <a:pt x="3601" y="1502"/>
                  </a:cubicBezTo>
                  <a:cubicBezTo>
                    <a:pt x="3625" y="1507"/>
                    <a:pt x="3648" y="1509"/>
                    <a:pt x="3670" y="1509"/>
                  </a:cubicBezTo>
                  <a:cubicBezTo>
                    <a:pt x="3968" y="1509"/>
                    <a:pt x="4044" y="1085"/>
                    <a:pt x="3746" y="973"/>
                  </a:cubicBezTo>
                  <a:cubicBezTo>
                    <a:pt x="2667" y="556"/>
                    <a:pt x="1497" y="317"/>
                    <a:pt x="381" y="11"/>
                  </a:cubicBezTo>
                  <a:cubicBezTo>
                    <a:pt x="356" y="4"/>
                    <a:pt x="333" y="1"/>
                    <a:pt x="3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91;p41"/>
            <p:cNvSpPr/>
            <p:nvPr/>
          </p:nvSpPr>
          <p:spPr>
            <a:xfrm>
              <a:off x="1661367" y="1813989"/>
              <a:ext cx="72399" cy="58295"/>
            </a:xfrm>
            <a:custGeom>
              <a:avLst/>
              <a:gdLst/>
              <a:ahLst/>
              <a:cxnLst/>
              <a:rect l="l" t="t" r="r" b="b"/>
              <a:pathLst>
                <a:path w="4194" h="3377" extrusionOk="0">
                  <a:moveTo>
                    <a:pt x="393" y="1"/>
                  </a:moveTo>
                  <a:cubicBezTo>
                    <a:pt x="175" y="1"/>
                    <a:pt x="1" y="294"/>
                    <a:pt x="179" y="518"/>
                  </a:cubicBezTo>
                  <a:cubicBezTo>
                    <a:pt x="1026" y="1582"/>
                    <a:pt x="2297" y="2811"/>
                    <a:pt x="3564" y="3351"/>
                  </a:cubicBezTo>
                  <a:cubicBezTo>
                    <a:pt x="3605" y="3369"/>
                    <a:pt x="3648" y="3377"/>
                    <a:pt x="3691" y="3377"/>
                  </a:cubicBezTo>
                  <a:cubicBezTo>
                    <a:pt x="3952" y="3377"/>
                    <a:pt x="4194" y="3074"/>
                    <a:pt x="3939" y="2860"/>
                  </a:cubicBezTo>
                  <a:cubicBezTo>
                    <a:pt x="3390" y="2393"/>
                    <a:pt x="2751" y="2037"/>
                    <a:pt x="2183" y="1575"/>
                  </a:cubicBezTo>
                  <a:cubicBezTo>
                    <a:pt x="1623" y="1118"/>
                    <a:pt x="1114" y="599"/>
                    <a:pt x="594" y="90"/>
                  </a:cubicBezTo>
                  <a:cubicBezTo>
                    <a:pt x="528" y="27"/>
                    <a:pt x="459" y="1"/>
                    <a:pt x="3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92;p41"/>
            <p:cNvSpPr/>
            <p:nvPr/>
          </p:nvSpPr>
          <p:spPr>
            <a:xfrm>
              <a:off x="1574863" y="1725000"/>
              <a:ext cx="66633" cy="26843"/>
            </a:xfrm>
            <a:custGeom>
              <a:avLst/>
              <a:gdLst/>
              <a:ahLst/>
              <a:cxnLst/>
              <a:rect l="l" t="t" r="r" b="b"/>
              <a:pathLst>
                <a:path w="3860" h="1555" extrusionOk="0">
                  <a:moveTo>
                    <a:pt x="332" y="0"/>
                  </a:moveTo>
                  <a:cubicBezTo>
                    <a:pt x="75" y="0"/>
                    <a:pt x="1" y="412"/>
                    <a:pt x="283" y="512"/>
                  </a:cubicBezTo>
                  <a:cubicBezTo>
                    <a:pt x="1296" y="861"/>
                    <a:pt x="2318" y="1293"/>
                    <a:pt x="3359" y="1547"/>
                  </a:cubicBezTo>
                  <a:cubicBezTo>
                    <a:pt x="3380" y="1552"/>
                    <a:pt x="3401" y="1555"/>
                    <a:pt x="3422" y="1555"/>
                  </a:cubicBezTo>
                  <a:cubicBezTo>
                    <a:pt x="3684" y="1555"/>
                    <a:pt x="3860" y="1146"/>
                    <a:pt x="3573" y="1026"/>
                  </a:cubicBezTo>
                  <a:cubicBezTo>
                    <a:pt x="2560" y="604"/>
                    <a:pt x="1467" y="331"/>
                    <a:pt x="415" y="14"/>
                  </a:cubicBezTo>
                  <a:cubicBezTo>
                    <a:pt x="386" y="4"/>
                    <a:pt x="358" y="0"/>
                    <a:pt x="33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3;p41"/>
            <p:cNvSpPr/>
            <p:nvPr/>
          </p:nvSpPr>
          <p:spPr>
            <a:xfrm>
              <a:off x="1588484" y="1779204"/>
              <a:ext cx="48749" cy="39272"/>
            </a:xfrm>
            <a:custGeom>
              <a:avLst/>
              <a:gdLst/>
              <a:ahLst/>
              <a:cxnLst/>
              <a:rect l="l" t="t" r="r" b="b"/>
              <a:pathLst>
                <a:path w="2824" h="2275" extrusionOk="0">
                  <a:moveTo>
                    <a:pt x="406" y="1"/>
                  </a:moveTo>
                  <a:cubicBezTo>
                    <a:pt x="150" y="1"/>
                    <a:pt x="1" y="442"/>
                    <a:pt x="274" y="565"/>
                  </a:cubicBezTo>
                  <a:cubicBezTo>
                    <a:pt x="672" y="745"/>
                    <a:pt x="1038" y="961"/>
                    <a:pt x="1364" y="1247"/>
                  </a:cubicBezTo>
                  <a:cubicBezTo>
                    <a:pt x="1682" y="1523"/>
                    <a:pt x="1908" y="1864"/>
                    <a:pt x="2186" y="2170"/>
                  </a:cubicBezTo>
                  <a:cubicBezTo>
                    <a:pt x="2252" y="2244"/>
                    <a:pt x="2328" y="2275"/>
                    <a:pt x="2402" y="2275"/>
                  </a:cubicBezTo>
                  <a:cubicBezTo>
                    <a:pt x="2621" y="2275"/>
                    <a:pt x="2824" y="2005"/>
                    <a:pt x="2699" y="1769"/>
                  </a:cubicBezTo>
                  <a:cubicBezTo>
                    <a:pt x="2275" y="947"/>
                    <a:pt x="1338" y="356"/>
                    <a:pt x="501" y="21"/>
                  </a:cubicBezTo>
                  <a:cubicBezTo>
                    <a:pt x="468" y="7"/>
                    <a:pt x="436" y="1"/>
                    <a:pt x="4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94;p41"/>
            <p:cNvSpPr/>
            <p:nvPr/>
          </p:nvSpPr>
          <p:spPr>
            <a:xfrm>
              <a:off x="1577418" y="1830009"/>
              <a:ext cx="64113" cy="70207"/>
            </a:xfrm>
            <a:custGeom>
              <a:avLst/>
              <a:gdLst/>
              <a:ahLst/>
              <a:cxnLst/>
              <a:rect l="l" t="t" r="r" b="b"/>
              <a:pathLst>
                <a:path w="3714" h="4067" extrusionOk="0">
                  <a:moveTo>
                    <a:pt x="420" y="1"/>
                  </a:moveTo>
                  <a:cubicBezTo>
                    <a:pt x="210" y="1"/>
                    <a:pt x="0" y="229"/>
                    <a:pt x="124" y="478"/>
                  </a:cubicBezTo>
                  <a:cubicBezTo>
                    <a:pt x="787" y="1812"/>
                    <a:pt x="1833" y="3190"/>
                    <a:pt x="3089" y="4015"/>
                  </a:cubicBezTo>
                  <a:cubicBezTo>
                    <a:pt x="3143" y="4051"/>
                    <a:pt x="3198" y="4066"/>
                    <a:pt x="3252" y="4066"/>
                  </a:cubicBezTo>
                  <a:cubicBezTo>
                    <a:pt x="3509" y="4066"/>
                    <a:pt x="3713" y="3701"/>
                    <a:pt x="3487" y="3484"/>
                  </a:cubicBezTo>
                  <a:cubicBezTo>
                    <a:pt x="2403" y="2425"/>
                    <a:pt x="1460" y="1475"/>
                    <a:pt x="673" y="154"/>
                  </a:cubicBezTo>
                  <a:cubicBezTo>
                    <a:pt x="608" y="46"/>
                    <a:pt x="514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95;p41"/>
            <p:cNvSpPr/>
            <p:nvPr/>
          </p:nvSpPr>
          <p:spPr>
            <a:xfrm>
              <a:off x="1520037" y="1702230"/>
              <a:ext cx="48249" cy="59159"/>
            </a:xfrm>
            <a:custGeom>
              <a:avLst/>
              <a:gdLst/>
              <a:ahLst/>
              <a:cxnLst/>
              <a:rect l="l" t="t" r="r" b="b"/>
              <a:pathLst>
                <a:path w="2795" h="3427" extrusionOk="0">
                  <a:moveTo>
                    <a:pt x="375" y="1"/>
                  </a:moveTo>
                  <a:cubicBezTo>
                    <a:pt x="180" y="1"/>
                    <a:pt x="0" y="181"/>
                    <a:pt x="133" y="396"/>
                  </a:cubicBezTo>
                  <a:cubicBezTo>
                    <a:pt x="750" y="1382"/>
                    <a:pt x="1413" y="2367"/>
                    <a:pt x="2114" y="3297"/>
                  </a:cubicBezTo>
                  <a:cubicBezTo>
                    <a:pt x="2185" y="3388"/>
                    <a:pt x="2281" y="3427"/>
                    <a:pt x="2375" y="3427"/>
                  </a:cubicBezTo>
                  <a:cubicBezTo>
                    <a:pt x="2591" y="3427"/>
                    <a:pt x="2794" y="3219"/>
                    <a:pt x="2645" y="2978"/>
                  </a:cubicBezTo>
                  <a:cubicBezTo>
                    <a:pt x="2017" y="2002"/>
                    <a:pt x="1327" y="1038"/>
                    <a:pt x="614" y="118"/>
                  </a:cubicBezTo>
                  <a:cubicBezTo>
                    <a:pt x="549" y="36"/>
                    <a:pt x="460" y="1"/>
                    <a:pt x="3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96;p41"/>
            <p:cNvSpPr/>
            <p:nvPr/>
          </p:nvSpPr>
          <p:spPr>
            <a:xfrm>
              <a:off x="1379759" y="1751084"/>
              <a:ext cx="17332" cy="73676"/>
            </a:xfrm>
            <a:custGeom>
              <a:avLst/>
              <a:gdLst/>
              <a:ahLst/>
              <a:cxnLst/>
              <a:rect l="l" t="t" r="r" b="b"/>
              <a:pathLst>
                <a:path w="1004" h="4268" extrusionOk="0">
                  <a:moveTo>
                    <a:pt x="341" y="0"/>
                  </a:moveTo>
                  <a:cubicBezTo>
                    <a:pt x="179" y="0"/>
                    <a:pt x="1" y="142"/>
                    <a:pt x="30" y="353"/>
                  </a:cubicBezTo>
                  <a:cubicBezTo>
                    <a:pt x="216" y="1602"/>
                    <a:pt x="31" y="2752"/>
                    <a:pt x="33" y="3991"/>
                  </a:cubicBezTo>
                  <a:cubicBezTo>
                    <a:pt x="35" y="4173"/>
                    <a:pt x="170" y="4267"/>
                    <a:pt x="310" y="4267"/>
                  </a:cubicBezTo>
                  <a:cubicBezTo>
                    <a:pt x="427" y="4267"/>
                    <a:pt x="548" y="4201"/>
                    <a:pt x="596" y="4066"/>
                  </a:cubicBezTo>
                  <a:cubicBezTo>
                    <a:pt x="1004" y="2876"/>
                    <a:pt x="828" y="1416"/>
                    <a:pt x="578" y="204"/>
                  </a:cubicBezTo>
                  <a:cubicBezTo>
                    <a:pt x="548" y="61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97;p41"/>
            <p:cNvSpPr/>
            <p:nvPr/>
          </p:nvSpPr>
          <p:spPr>
            <a:xfrm>
              <a:off x="1400077" y="1846736"/>
              <a:ext cx="20767" cy="75178"/>
            </a:xfrm>
            <a:custGeom>
              <a:avLst/>
              <a:gdLst/>
              <a:ahLst/>
              <a:cxnLst/>
              <a:rect l="l" t="t" r="r" b="b"/>
              <a:pathLst>
                <a:path w="1203" h="4355" extrusionOk="0">
                  <a:moveTo>
                    <a:pt x="624" y="0"/>
                  </a:moveTo>
                  <a:cubicBezTo>
                    <a:pt x="500" y="0"/>
                    <a:pt x="373" y="84"/>
                    <a:pt x="373" y="236"/>
                  </a:cubicBezTo>
                  <a:cubicBezTo>
                    <a:pt x="387" y="876"/>
                    <a:pt x="406" y="1514"/>
                    <a:pt x="343" y="2147"/>
                  </a:cubicBezTo>
                  <a:cubicBezTo>
                    <a:pt x="283" y="2787"/>
                    <a:pt x="78" y="3392"/>
                    <a:pt x="16" y="4026"/>
                  </a:cubicBezTo>
                  <a:cubicBezTo>
                    <a:pt x="1" y="4228"/>
                    <a:pt x="186" y="4355"/>
                    <a:pt x="364" y="4355"/>
                  </a:cubicBezTo>
                  <a:cubicBezTo>
                    <a:pt x="475" y="4355"/>
                    <a:pt x="584" y="4305"/>
                    <a:pt x="638" y="4192"/>
                  </a:cubicBezTo>
                  <a:cubicBezTo>
                    <a:pt x="1203" y="3040"/>
                    <a:pt x="1152" y="1399"/>
                    <a:pt x="852" y="173"/>
                  </a:cubicBezTo>
                  <a:cubicBezTo>
                    <a:pt x="823" y="55"/>
                    <a:pt x="724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98;p41"/>
            <p:cNvSpPr/>
            <p:nvPr/>
          </p:nvSpPr>
          <p:spPr>
            <a:xfrm>
              <a:off x="1392344" y="1943131"/>
              <a:ext cx="18730" cy="49785"/>
            </a:xfrm>
            <a:custGeom>
              <a:avLst/>
              <a:gdLst/>
              <a:ahLst/>
              <a:cxnLst/>
              <a:rect l="l" t="t" r="r" b="b"/>
              <a:pathLst>
                <a:path w="1085" h="2884" extrusionOk="0">
                  <a:moveTo>
                    <a:pt x="671" y="0"/>
                  </a:moveTo>
                  <a:cubicBezTo>
                    <a:pt x="540" y="0"/>
                    <a:pt x="417" y="76"/>
                    <a:pt x="381" y="254"/>
                  </a:cubicBezTo>
                  <a:cubicBezTo>
                    <a:pt x="220" y="1022"/>
                    <a:pt x="119" y="1806"/>
                    <a:pt x="23" y="2589"/>
                  </a:cubicBezTo>
                  <a:cubicBezTo>
                    <a:pt x="0" y="2778"/>
                    <a:pt x="163" y="2883"/>
                    <a:pt x="325" y="2883"/>
                  </a:cubicBezTo>
                  <a:cubicBezTo>
                    <a:pt x="454" y="2883"/>
                    <a:pt x="583" y="2816"/>
                    <a:pt x="615" y="2670"/>
                  </a:cubicBezTo>
                  <a:cubicBezTo>
                    <a:pt x="782" y="1928"/>
                    <a:pt x="943" y="1186"/>
                    <a:pt x="1046" y="435"/>
                  </a:cubicBezTo>
                  <a:cubicBezTo>
                    <a:pt x="1084" y="175"/>
                    <a:pt x="869" y="0"/>
                    <a:pt x="6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99;p41"/>
            <p:cNvSpPr/>
            <p:nvPr/>
          </p:nvSpPr>
          <p:spPr>
            <a:xfrm>
              <a:off x="1320496" y="1805099"/>
              <a:ext cx="37563" cy="88470"/>
            </a:xfrm>
            <a:custGeom>
              <a:avLst/>
              <a:gdLst/>
              <a:ahLst/>
              <a:cxnLst/>
              <a:rect l="l" t="t" r="r" b="b"/>
              <a:pathLst>
                <a:path w="2176" h="5125" extrusionOk="0">
                  <a:moveTo>
                    <a:pt x="1865" y="1"/>
                  </a:moveTo>
                  <a:cubicBezTo>
                    <a:pt x="1786" y="1"/>
                    <a:pt x="1711" y="37"/>
                    <a:pt x="1670" y="124"/>
                  </a:cubicBezTo>
                  <a:cubicBezTo>
                    <a:pt x="1004" y="1545"/>
                    <a:pt x="274" y="3171"/>
                    <a:pt x="34" y="4730"/>
                  </a:cubicBezTo>
                  <a:cubicBezTo>
                    <a:pt x="0" y="4936"/>
                    <a:pt x="194" y="5124"/>
                    <a:pt x="371" y="5124"/>
                  </a:cubicBezTo>
                  <a:cubicBezTo>
                    <a:pt x="459" y="5124"/>
                    <a:pt x="543" y="5077"/>
                    <a:pt x="592" y="4961"/>
                  </a:cubicBezTo>
                  <a:cubicBezTo>
                    <a:pt x="1223" y="3482"/>
                    <a:pt x="1608" y="1843"/>
                    <a:pt x="2117" y="311"/>
                  </a:cubicBezTo>
                  <a:cubicBezTo>
                    <a:pt x="2175" y="136"/>
                    <a:pt x="2015" y="1"/>
                    <a:pt x="18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00;p41"/>
            <p:cNvSpPr/>
            <p:nvPr/>
          </p:nvSpPr>
          <p:spPr>
            <a:xfrm>
              <a:off x="1338501" y="1890204"/>
              <a:ext cx="39393" cy="81583"/>
            </a:xfrm>
            <a:custGeom>
              <a:avLst/>
              <a:gdLst/>
              <a:ahLst/>
              <a:cxnLst/>
              <a:rect l="l" t="t" r="r" b="b"/>
              <a:pathLst>
                <a:path w="2282" h="4726" extrusionOk="0">
                  <a:moveTo>
                    <a:pt x="2058" y="0"/>
                  </a:moveTo>
                  <a:cubicBezTo>
                    <a:pt x="1999" y="0"/>
                    <a:pt x="1939" y="29"/>
                    <a:pt x="1900" y="95"/>
                  </a:cubicBezTo>
                  <a:cubicBezTo>
                    <a:pt x="1491" y="763"/>
                    <a:pt x="1226" y="1539"/>
                    <a:pt x="919" y="2259"/>
                  </a:cubicBezTo>
                  <a:cubicBezTo>
                    <a:pt x="633" y="2933"/>
                    <a:pt x="331" y="3598"/>
                    <a:pt x="89" y="4287"/>
                  </a:cubicBezTo>
                  <a:cubicBezTo>
                    <a:pt x="0" y="4529"/>
                    <a:pt x="239" y="4725"/>
                    <a:pt x="455" y="4725"/>
                  </a:cubicBezTo>
                  <a:cubicBezTo>
                    <a:pt x="566" y="4725"/>
                    <a:pt x="671" y="4674"/>
                    <a:pt x="724" y="4551"/>
                  </a:cubicBezTo>
                  <a:cubicBezTo>
                    <a:pt x="1010" y="3876"/>
                    <a:pt x="1252" y="3187"/>
                    <a:pt x="1500" y="2497"/>
                  </a:cubicBezTo>
                  <a:cubicBezTo>
                    <a:pt x="1763" y="1762"/>
                    <a:pt x="2096" y="1014"/>
                    <a:pt x="2254" y="241"/>
                  </a:cubicBezTo>
                  <a:cubicBezTo>
                    <a:pt x="2281" y="102"/>
                    <a:pt x="2170" y="0"/>
                    <a:pt x="2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01;p41"/>
            <p:cNvSpPr/>
            <p:nvPr/>
          </p:nvSpPr>
          <p:spPr>
            <a:xfrm>
              <a:off x="1233319" y="1731784"/>
              <a:ext cx="56966" cy="46989"/>
            </a:xfrm>
            <a:custGeom>
              <a:avLst/>
              <a:gdLst/>
              <a:ahLst/>
              <a:cxnLst/>
              <a:rect l="l" t="t" r="r" b="b"/>
              <a:pathLst>
                <a:path w="3300" h="2722" extrusionOk="0">
                  <a:moveTo>
                    <a:pt x="2872" y="0"/>
                  </a:moveTo>
                  <a:cubicBezTo>
                    <a:pt x="2807" y="0"/>
                    <a:pt x="2739" y="22"/>
                    <a:pt x="2678" y="75"/>
                  </a:cubicBezTo>
                  <a:cubicBezTo>
                    <a:pt x="1818" y="784"/>
                    <a:pt x="993" y="1544"/>
                    <a:pt x="183" y="2314"/>
                  </a:cubicBezTo>
                  <a:cubicBezTo>
                    <a:pt x="0" y="2488"/>
                    <a:pt x="172" y="2722"/>
                    <a:pt x="371" y="2722"/>
                  </a:cubicBezTo>
                  <a:cubicBezTo>
                    <a:pt x="427" y="2722"/>
                    <a:pt x="486" y="2703"/>
                    <a:pt x="539" y="2659"/>
                  </a:cubicBezTo>
                  <a:cubicBezTo>
                    <a:pt x="1407" y="1961"/>
                    <a:pt x="2270" y="1237"/>
                    <a:pt x="3088" y="478"/>
                  </a:cubicBezTo>
                  <a:cubicBezTo>
                    <a:pt x="3299" y="275"/>
                    <a:pt x="3101" y="0"/>
                    <a:pt x="28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02;p41"/>
            <p:cNvSpPr/>
            <p:nvPr/>
          </p:nvSpPr>
          <p:spPr>
            <a:xfrm>
              <a:off x="1281119" y="1932118"/>
              <a:ext cx="36873" cy="59297"/>
            </a:xfrm>
            <a:custGeom>
              <a:avLst/>
              <a:gdLst/>
              <a:ahLst/>
              <a:cxnLst/>
              <a:rect l="l" t="t" r="r" b="b"/>
              <a:pathLst>
                <a:path w="2136" h="3435" extrusionOk="0">
                  <a:moveTo>
                    <a:pt x="1715" y="0"/>
                  </a:moveTo>
                  <a:cubicBezTo>
                    <a:pt x="1620" y="0"/>
                    <a:pt x="1526" y="48"/>
                    <a:pt x="1465" y="163"/>
                  </a:cubicBezTo>
                  <a:cubicBezTo>
                    <a:pt x="968" y="1096"/>
                    <a:pt x="548" y="2088"/>
                    <a:pt x="98" y="3049"/>
                  </a:cubicBezTo>
                  <a:cubicBezTo>
                    <a:pt x="1" y="3250"/>
                    <a:pt x="174" y="3434"/>
                    <a:pt x="343" y="3434"/>
                  </a:cubicBezTo>
                  <a:cubicBezTo>
                    <a:pt x="421" y="3434"/>
                    <a:pt x="498" y="3396"/>
                    <a:pt x="549" y="3302"/>
                  </a:cubicBezTo>
                  <a:cubicBezTo>
                    <a:pt x="1040" y="2370"/>
                    <a:pt x="1577" y="1440"/>
                    <a:pt x="2021" y="482"/>
                  </a:cubicBezTo>
                  <a:cubicBezTo>
                    <a:pt x="2136" y="229"/>
                    <a:pt x="1923" y="0"/>
                    <a:pt x="171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03;p41"/>
            <p:cNvSpPr/>
            <p:nvPr/>
          </p:nvSpPr>
          <p:spPr>
            <a:xfrm>
              <a:off x="1173089" y="1720408"/>
              <a:ext cx="75731" cy="32574"/>
            </a:xfrm>
            <a:custGeom>
              <a:avLst/>
              <a:gdLst/>
              <a:ahLst/>
              <a:cxnLst/>
              <a:rect l="l" t="t" r="r" b="b"/>
              <a:pathLst>
                <a:path w="4387" h="1887" extrusionOk="0">
                  <a:moveTo>
                    <a:pt x="3987" y="1"/>
                  </a:moveTo>
                  <a:cubicBezTo>
                    <a:pt x="3964" y="1"/>
                    <a:pt x="3939" y="4"/>
                    <a:pt x="3913" y="12"/>
                  </a:cubicBezTo>
                  <a:cubicBezTo>
                    <a:pt x="2674" y="410"/>
                    <a:pt x="1463" y="933"/>
                    <a:pt x="251" y="1410"/>
                  </a:cubicBezTo>
                  <a:cubicBezTo>
                    <a:pt x="1" y="1508"/>
                    <a:pt x="65" y="1886"/>
                    <a:pt x="296" y="1886"/>
                  </a:cubicBezTo>
                  <a:cubicBezTo>
                    <a:pt x="321" y="1886"/>
                    <a:pt x="348" y="1882"/>
                    <a:pt x="377" y="1872"/>
                  </a:cubicBezTo>
                  <a:cubicBezTo>
                    <a:pt x="1631" y="1430"/>
                    <a:pt x="2903" y="1031"/>
                    <a:pt x="4124" y="518"/>
                  </a:cubicBezTo>
                  <a:cubicBezTo>
                    <a:pt x="4387" y="404"/>
                    <a:pt x="4236" y="1"/>
                    <a:pt x="398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04;p41"/>
            <p:cNvSpPr/>
            <p:nvPr/>
          </p:nvSpPr>
          <p:spPr>
            <a:xfrm>
              <a:off x="1112030" y="1762132"/>
              <a:ext cx="83654" cy="44451"/>
            </a:xfrm>
            <a:custGeom>
              <a:avLst/>
              <a:gdLst/>
              <a:ahLst/>
              <a:cxnLst/>
              <a:rect l="l" t="t" r="r" b="b"/>
              <a:pathLst>
                <a:path w="4846" h="2575" extrusionOk="0">
                  <a:moveTo>
                    <a:pt x="4464" y="0"/>
                  </a:moveTo>
                  <a:cubicBezTo>
                    <a:pt x="4419" y="0"/>
                    <a:pt x="4371" y="13"/>
                    <a:pt x="4321" y="41"/>
                  </a:cubicBezTo>
                  <a:cubicBezTo>
                    <a:pt x="2986" y="773"/>
                    <a:pt x="1697" y="1504"/>
                    <a:pt x="274" y="2065"/>
                  </a:cubicBezTo>
                  <a:cubicBezTo>
                    <a:pt x="1" y="2171"/>
                    <a:pt x="69" y="2574"/>
                    <a:pt x="320" y="2574"/>
                  </a:cubicBezTo>
                  <a:cubicBezTo>
                    <a:pt x="347" y="2574"/>
                    <a:pt x="377" y="2569"/>
                    <a:pt x="408" y="2559"/>
                  </a:cubicBezTo>
                  <a:cubicBezTo>
                    <a:pt x="1862" y="2043"/>
                    <a:pt x="3333" y="1409"/>
                    <a:pt x="4599" y="521"/>
                  </a:cubicBezTo>
                  <a:cubicBezTo>
                    <a:pt x="4845" y="348"/>
                    <a:pt x="4703" y="0"/>
                    <a:pt x="44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05;p41"/>
            <p:cNvSpPr/>
            <p:nvPr/>
          </p:nvSpPr>
          <p:spPr>
            <a:xfrm>
              <a:off x="1117761" y="1803320"/>
              <a:ext cx="79787" cy="44209"/>
            </a:xfrm>
            <a:custGeom>
              <a:avLst/>
              <a:gdLst/>
              <a:ahLst/>
              <a:cxnLst/>
              <a:rect l="l" t="t" r="r" b="b"/>
              <a:pathLst>
                <a:path w="4622" h="2561" extrusionOk="0">
                  <a:moveTo>
                    <a:pt x="4148" y="1"/>
                  </a:moveTo>
                  <a:cubicBezTo>
                    <a:pt x="4096" y="1"/>
                    <a:pt x="4042" y="17"/>
                    <a:pt x="3991" y="54"/>
                  </a:cubicBezTo>
                  <a:cubicBezTo>
                    <a:pt x="2821" y="901"/>
                    <a:pt x="1644" y="1577"/>
                    <a:pt x="275" y="2062"/>
                  </a:cubicBezTo>
                  <a:cubicBezTo>
                    <a:pt x="0" y="2162"/>
                    <a:pt x="73" y="2560"/>
                    <a:pt x="332" y="2560"/>
                  </a:cubicBezTo>
                  <a:cubicBezTo>
                    <a:pt x="355" y="2560"/>
                    <a:pt x="380" y="2557"/>
                    <a:pt x="407" y="2550"/>
                  </a:cubicBezTo>
                  <a:cubicBezTo>
                    <a:pt x="1850" y="2163"/>
                    <a:pt x="3225" y="1502"/>
                    <a:pt x="4391" y="561"/>
                  </a:cubicBezTo>
                  <a:cubicBezTo>
                    <a:pt x="4622" y="371"/>
                    <a:pt x="4400" y="1"/>
                    <a:pt x="41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06;p41"/>
            <p:cNvSpPr/>
            <p:nvPr/>
          </p:nvSpPr>
          <p:spPr>
            <a:xfrm>
              <a:off x="1193183" y="1991260"/>
              <a:ext cx="42535" cy="48628"/>
            </a:xfrm>
            <a:custGeom>
              <a:avLst/>
              <a:gdLst/>
              <a:ahLst/>
              <a:cxnLst/>
              <a:rect l="l" t="t" r="r" b="b"/>
              <a:pathLst>
                <a:path w="2464" h="2817" extrusionOk="0">
                  <a:moveTo>
                    <a:pt x="294" y="0"/>
                  </a:moveTo>
                  <a:cubicBezTo>
                    <a:pt x="193" y="0"/>
                    <a:pt x="86" y="70"/>
                    <a:pt x="68" y="204"/>
                  </a:cubicBezTo>
                  <a:cubicBezTo>
                    <a:pt x="0" y="719"/>
                    <a:pt x="134" y="1232"/>
                    <a:pt x="401" y="1675"/>
                  </a:cubicBezTo>
                  <a:cubicBezTo>
                    <a:pt x="747" y="2258"/>
                    <a:pt x="1331" y="2703"/>
                    <a:pt x="2011" y="2813"/>
                  </a:cubicBezTo>
                  <a:cubicBezTo>
                    <a:pt x="2028" y="2815"/>
                    <a:pt x="2045" y="2817"/>
                    <a:pt x="2061" y="2817"/>
                  </a:cubicBezTo>
                  <a:cubicBezTo>
                    <a:pt x="2353" y="2817"/>
                    <a:pt x="2464" y="2392"/>
                    <a:pt x="2147" y="2301"/>
                  </a:cubicBezTo>
                  <a:cubicBezTo>
                    <a:pt x="1165" y="2018"/>
                    <a:pt x="523" y="1234"/>
                    <a:pt x="490" y="203"/>
                  </a:cubicBezTo>
                  <a:cubicBezTo>
                    <a:pt x="486" y="66"/>
                    <a:pt x="392" y="0"/>
                    <a:pt x="2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07;p41"/>
            <p:cNvSpPr/>
            <p:nvPr/>
          </p:nvSpPr>
          <p:spPr>
            <a:xfrm>
              <a:off x="1103986" y="1845908"/>
              <a:ext cx="72744" cy="42207"/>
            </a:xfrm>
            <a:custGeom>
              <a:avLst/>
              <a:gdLst/>
              <a:ahLst/>
              <a:cxnLst/>
              <a:rect l="l" t="t" r="r" b="b"/>
              <a:pathLst>
                <a:path w="4214" h="2445" extrusionOk="0">
                  <a:moveTo>
                    <a:pt x="3748" y="1"/>
                  </a:moveTo>
                  <a:cubicBezTo>
                    <a:pt x="3694" y="1"/>
                    <a:pt x="3638" y="18"/>
                    <a:pt x="3584" y="59"/>
                  </a:cubicBezTo>
                  <a:cubicBezTo>
                    <a:pt x="2480" y="902"/>
                    <a:pt x="1423" y="1551"/>
                    <a:pt x="170" y="2140"/>
                  </a:cubicBezTo>
                  <a:cubicBezTo>
                    <a:pt x="1" y="2218"/>
                    <a:pt x="112" y="2444"/>
                    <a:pt x="264" y="2444"/>
                  </a:cubicBezTo>
                  <a:cubicBezTo>
                    <a:pt x="273" y="2444"/>
                    <a:pt x="282" y="2444"/>
                    <a:pt x="292" y="2442"/>
                  </a:cubicBezTo>
                  <a:cubicBezTo>
                    <a:pt x="1628" y="2179"/>
                    <a:pt x="2990" y="1494"/>
                    <a:pt x="3994" y="578"/>
                  </a:cubicBezTo>
                  <a:cubicBezTo>
                    <a:pt x="4213" y="375"/>
                    <a:pt x="3998" y="1"/>
                    <a:pt x="3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08;p41"/>
            <p:cNvSpPr/>
            <p:nvPr/>
          </p:nvSpPr>
          <p:spPr>
            <a:xfrm>
              <a:off x="1176127" y="2028823"/>
              <a:ext cx="39600" cy="36372"/>
            </a:xfrm>
            <a:custGeom>
              <a:avLst/>
              <a:gdLst/>
              <a:ahLst/>
              <a:cxnLst/>
              <a:rect l="l" t="t" r="r" b="b"/>
              <a:pathLst>
                <a:path w="2294" h="2107" extrusionOk="0">
                  <a:moveTo>
                    <a:pt x="210" y="0"/>
                  </a:moveTo>
                  <a:cubicBezTo>
                    <a:pt x="193" y="0"/>
                    <a:pt x="176" y="3"/>
                    <a:pt x="160" y="8"/>
                  </a:cubicBezTo>
                  <a:cubicBezTo>
                    <a:pt x="73" y="31"/>
                    <a:pt x="1" y="111"/>
                    <a:pt x="42" y="214"/>
                  </a:cubicBezTo>
                  <a:cubicBezTo>
                    <a:pt x="339" y="1059"/>
                    <a:pt x="1013" y="1713"/>
                    <a:pt x="1822" y="2076"/>
                  </a:cubicBezTo>
                  <a:cubicBezTo>
                    <a:pt x="1860" y="2096"/>
                    <a:pt x="1903" y="2106"/>
                    <a:pt x="1945" y="2106"/>
                  </a:cubicBezTo>
                  <a:cubicBezTo>
                    <a:pt x="1969" y="2106"/>
                    <a:pt x="1992" y="2103"/>
                    <a:pt x="2015" y="2097"/>
                  </a:cubicBezTo>
                  <a:cubicBezTo>
                    <a:pt x="2221" y="2042"/>
                    <a:pt x="2293" y="1713"/>
                    <a:pt x="2016" y="1608"/>
                  </a:cubicBezTo>
                  <a:cubicBezTo>
                    <a:pt x="1271" y="1308"/>
                    <a:pt x="749" y="766"/>
                    <a:pt x="355" y="82"/>
                  </a:cubicBezTo>
                  <a:cubicBezTo>
                    <a:pt x="324" y="30"/>
                    <a:pt x="268" y="0"/>
                    <a:pt x="21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09;p41"/>
            <p:cNvSpPr/>
            <p:nvPr/>
          </p:nvSpPr>
          <p:spPr>
            <a:xfrm>
              <a:off x="1029911" y="1753500"/>
              <a:ext cx="78251" cy="48784"/>
            </a:xfrm>
            <a:custGeom>
              <a:avLst/>
              <a:gdLst/>
              <a:ahLst/>
              <a:cxnLst/>
              <a:rect l="l" t="t" r="r" b="b"/>
              <a:pathLst>
                <a:path w="4533" h="2826" extrusionOk="0">
                  <a:moveTo>
                    <a:pt x="4110" y="1"/>
                  </a:moveTo>
                  <a:cubicBezTo>
                    <a:pt x="4064" y="1"/>
                    <a:pt x="4014" y="13"/>
                    <a:pt x="3963" y="42"/>
                  </a:cubicBezTo>
                  <a:cubicBezTo>
                    <a:pt x="2697" y="761"/>
                    <a:pt x="1457" y="1547"/>
                    <a:pt x="241" y="2326"/>
                  </a:cubicBezTo>
                  <a:cubicBezTo>
                    <a:pt x="0" y="2482"/>
                    <a:pt x="145" y="2826"/>
                    <a:pt x="379" y="2826"/>
                  </a:cubicBezTo>
                  <a:cubicBezTo>
                    <a:pt x="421" y="2826"/>
                    <a:pt x="467" y="2814"/>
                    <a:pt x="514" y="2788"/>
                  </a:cubicBezTo>
                  <a:cubicBezTo>
                    <a:pt x="1773" y="2071"/>
                    <a:pt x="3041" y="1337"/>
                    <a:pt x="4261" y="550"/>
                  </a:cubicBezTo>
                  <a:cubicBezTo>
                    <a:pt x="4533" y="380"/>
                    <a:pt x="4369" y="1"/>
                    <a:pt x="4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10;p41"/>
            <p:cNvSpPr/>
            <p:nvPr/>
          </p:nvSpPr>
          <p:spPr>
            <a:xfrm>
              <a:off x="1038007" y="1831148"/>
              <a:ext cx="53099" cy="38357"/>
            </a:xfrm>
            <a:custGeom>
              <a:avLst/>
              <a:gdLst/>
              <a:ahLst/>
              <a:cxnLst/>
              <a:rect l="l" t="t" r="r" b="b"/>
              <a:pathLst>
                <a:path w="3076" h="2222" extrusionOk="0">
                  <a:moveTo>
                    <a:pt x="2670" y="1"/>
                  </a:moveTo>
                  <a:cubicBezTo>
                    <a:pt x="2619" y="1"/>
                    <a:pt x="2564" y="17"/>
                    <a:pt x="2508" y="54"/>
                  </a:cubicBezTo>
                  <a:cubicBezTo>
                    <a:pt x="1720" y="583"/>
                    <a:pt x="971" y="1181"/>
                    <a:pt x="213" y="1743"/>
                  </a:cubicBezTo>
                  <a:cubicBezTo>
                    <a:pt x="0" y="1900"/>
                    <a:pt x="126" y="2222"/>
                    <a:pt x="333" y="2222"/>
                  </a:cubicBezTo>
                  <a:cubicBezTo>
                    <a:pt x="376" y="2222"/>
                    <a:pt x="423" y="2207"/>
                    <a:pt x="471" y="2175"/>
                  </a:cubicBezTo>
                  <a:cubicBezTo>
                    <a:pt x="1253" y="1648"/>
                    <a:pt x="2061" y="1146"/>
                    <a:pt x="2820" y="585"/>
                  </a:cubicBezTo>
                  <a:cubicBezTo>
                    <a:pt x="3075" y="393"/>
                    <a:pt x="2922" y="1"/>
                    <a:pt x="26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311;p41"/>
          <p:cNvGrpSpPr/>
          <p:nvPr/>
        </p:nvGrpSpPr>
        <p:grpSpPr>
          <a:xfrm>
            <a:off x="7165682" y="4482925"/>
            <a:ext cx="535612" cy="549745"/>
            <a:chOff x="891532" y="2489185"/>
            <a:chExt cx="855063" cy="877626"/>
          </a:xfrm>
        </p:grpSpPr>
        <p:sp>
          <p:nvSpPr>
            <p:cNvPr id="148" name="Google Shape;1312;p41"/>
            <p:cNvSpPr/>
            <p:nvPr/>
          </p:nvSpPr>
          <p:spPr>
            <a:xfrm>
              <a:off x="1113705" y="2489185"/>
              <a:ext cx="538452" cy="644703"/>
            </a:xfrm>
            <a:custGeom>
              <a:avLst/>
              <a:gdLst/>
              <a:ahLst/>
              <a:cxnLst/>
              <a:rect l="l" t="t" r="r" b="b"/>
              <a:pathLst>
                <a:path w="31192" h="37347" extrusionOk="0">
                  <a:moveTo>
                    <a:pt x="12856" y="1"/>
                  </a:moveTo>
                  <a:cubicBezTo>
                    <a:pt x="8003" y="1"/>
                    <a:pt x="1" y="8912"/>
                    <a:pt x="1" y="19225"/>
                  </a:cubicBezTo>
                  <a:cubicBezTo>
                    <a:pt x="1" y="29448"/>
                    <a:pt x="1496" y="37346"/>
                    <a:pt x="12567" y="37346"/>
                  </a:cubicBezTo>
                  <a:cubicBezTo>
                    <a:pt x="12663" y="37346"/>
                    <a:pt x="12759" y="37345"/>
                    <a:pt x="12856" y="37344"/>
                  </a:cubicBezTo>
                  <a:cubicBezTo>
                    <a:pt x="31192" y="37121"/>
                    <a:pt x="24572" y="29051"/>
                    <a:pt x="24572" y="18738"/>
                  </a:cubicBezTo>
                  <a:cubicBezTo>
                    <a:pt x="24572" y="8427"/>
                    <a:pt x="17711" y="1"/>
                    <a:pt x="128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13;p41"/>
            <p:cNvSpPr/>
            <p:nvPr/>
          </p:nvSpPr>
          <p:spPr>
            <a:xfrm>
              <a:off x="1278616" y="2623851"/>
              <a:ext cx="109600" cy="105560"/>
            </a:xfrm>
            <a:custGeom>
              <a:avLst/>
              <a:gdLst/>
              <a:ahLst/>
              <a:cxnLst/>
              <a:rect l="l" t="t" r="r" b="b"/>
              <a:pathLst>
                <a:path w="6349" h="6115" extrusionOk="0">
                  <a:moveTo>
                    <a:pt x="4212" y="1813"/>
                  </a:moveTo>
                  <a:cubicBezTo>
                    <a:pt x="3955" y="2503"/>
                    <a:pt x="3690" y="3168"/>
                    <a:pt x="3465" y="3684"/>
                  </a:cubicBezTo>
                  <a:cubicBezTo>
                    <a:pt x="3074" y="3029"/>
                    <a:pt x="2720" y="2434"/>
                    <a:pt x="2437" y="1958"/>
                  </a:cubicBezTo>
                  <a:cubicBezTo>
                    <a:pt x="2719" y="1935"/>
                    <a:pt x="3015" y="1910"/>
                    <a:pt x="3307" y="1887"/>
                  </a:cubicBezTo>
                  <a:cubicBezTo>
                    <a:pt x="3611" y="1862"/>
                    <a:pt x="3918" y="1838"/>
                    <a:pt x="4212" y="1813"/>
                  </a:cubicBezTo>
                  <a:close/>
                  <a:moveTo>
                    <a:pt x="5460" y="0"/>
                  </a:moveTo>
                  <a:cubicBezTo>
                    <a:pt x="5423" y="0"/>
                    <a:pt x="5386" y="3"/>
                    <a:pt x="5349" y="8"/>
                  </a:cubicBezTo>
                  <a:cubicBezTo>
                    <a:pt x="4842" y="72"/>
                    <a:pt x="3994" y="140"/>
                    <a:pt x="3172" y="206"/>
                  </a:cubicBezTo>
                  <a:cubicBezTo>
                    <a:pt x="2298" y="276"/>
                    <a:pt x="1473" y="342"/>
                    <a:pt x="929" y="411"/>
                  </a:cubicBezTo>
                  <a:cubicBezTo>
                    <a:pt x="326" y="487"/>
                    <a:pt x="0" y="1155"/>
                    <a:pt x="310" y="1678"/>
                  </a:cubicBezTo>
                  <a:cubicBezTo>
                    <a:pt x="310" y="1678"/>
                    <a:pt x="1413" y="3541"/>
                    <a:pt x="2680" y="5657"/>
                  </a:cubicBezTo>
                  <a:cubicBezTo>
                    <a:pt x="2853" y="5945"/>
                    <a:pt x="3150" y="6114"/>
                    <a:pt x="3472" y="6114"/>
                  </a:cubicBezTo>
                  <a:cubicBezTo>
                    <a:pt x="3504" y="6113"/>
                    <a:pt x="3536" y="6112"/>
                    <a:pt x="3568" y="6109"/>
                  </a:cubicBezTo>
                  <a:cubicBezTo>
                    <a:pt x="4063" y="6056"/>
                    <a:pt x="4574" y="6004"/>
                    <a:pt x="6254" y="1118"/>
                  </a:cubicBezTo>
                  <a:cubicBezTo>
                    <a:pt x="6348" y="841"/>
                    <a:pt x="6294" y="538"/>
                    <a:pt x="6110" y="312"/>
                  </a:cubicBezTo>
                  <a:cubicBezTo>
                    <a:pt x="5950" y="114"/>
                    <a:pt x="5710" y="0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14;p41"/>
            <p:cNvSpPr/>
            <p:nvPr/>
          </p:nvSpPr>
          <p:spPr>
            <a:xfrm>
              <a:off x="1244540" y="2550347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0"/>
                  </a:moveTo>
                  <a:cubicBezTo>
                    <a:pt x="752" y="0"/>
                    <a:pt x="0" y="926"/>
                    <a:pt x="0" y="2067"/>
                  </a:cubicBezTo>
                  <a:cubicBezTo>
                    <a:pt x="0" y="3209"/>
                    <a:pt x="752" y="4134"/>
                    <a:pt x="1679" y="4134"/>
                  </a:cubicBezTo>
                  <a:cubicBezTo>
                    <a:pt x="2605" y="4134"/>
                    <a:pt x="3358" y="3209"/>
                    <a:pt x="3358" y="2067"/>
                  </a:cubicBezTo>
                  <a:cubicBezTo>
                    <a:pt x="3358" y="926"/>
                    <a:pt x="2605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15;p41"/>
            <p:cNvSpPr/>
            <p:nvPr/>
          </p:nvSpPr>
          <p:spPr>
            <a:xfrm>
              <a:off x="1349532" y="2544995"/>
              <a:ext cx="57985" cy="71380"/>
            </a:xfrm>
            <a:custGeom>
              <a:avLst/>
              <a:gdLst/>
              <a:ahLst/>
              <a:cxnLst/>
              <a:rect l="l" t="t" r="r" b="b"/>
              <a:pathLst>
                <a:path w="3359" h="4135" extrusionOk="0">
                  <a:moveTo>
                    <a:pt x="1679" y="1"/>
                  </a:moveTo>
                  <a:cubicBezTo>
                    <a:pt x="737" y="1"/>
                    <a:pt x="0" y="908"/>
                    <a:pt x="0" y="2067"/>
                  </a:cubicBezTo>
                  <a:cubicBezTo>
                    <a:pt x="0" y="3226"/>
                    <a:pt x="737" y="4135"/>
                    <a:pt x="1679" y="4135"/>
                  </a:cubicBezTo>
                  <a:cubicBezTo>
                    <a:pt x="2621" y="4135"/>
                    <a:pt x="3358" y="3227"/>
                    <a:pt x="3358" y="2067"/>
                  </a:cubicBezTo>
                  <a:cubicBezTo>
                    <a:pt x="3358" y="908"/>
                    <a:pt x="2621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16;p41"/>
            <p:cNvSpPr/>
            <p:nvPr/>
          </p:nvSpPr>
          <p:spPr>
            <a:xfrm>
              <a:off x="891532" y="2489185"/>
              <a:ext cx="855063" cy="877626"/>
            </a:xfrm>
            <a:custGeom>
              <a:avLst/>
              <a:gdLst/>
              <a:ahLst/>
              <a:cxnLst/>
              <a:rect l="l" t="t" r="r" b="b"/>
              <a:pathLst>
                <a:path w="49533" h="50840" extrusionOk="0">
                  <a:moveTo>
                    <a:pt x="27807" y="20354"/>
                  </a:moveTo>
                  <a:cubicBezTo>
                    <a:pt x="28755" y="20354"/>
                    <a:pt x="29592" y="20595"/>
                    <a:pt x="30192" y="21055"/>
                  </a:cubicBezTo>
                  <a:cubicBezTo>
                    <a:pt x="30342" y="21173"/>
                    <a:pt x="30481" y="21306"/>
                    <a:pt x="30607" y="21450"/>
                  </a:cubicBezTo>
                  <a:lnTo>
                    <a:pt x="24031" y="21572"/>
                  </a:lnTo>
                  <a:cubicBezTo>
                    <a:pt x="25029" y="20909"/>
                    <a:pt x="26173" y="20453"/>
                    <a:pt x="27442" y="20366"/>
                  </a:cubicBezTo>
                  <a:cubicBezTo>
                    <a:pt x="27565" y="20358"/>
                    <a:pt x="27687" y="20354"/>
                    <a:pt x="27807" y="20354"/>
                  </a:cubicBezTo>
                  <a:close/>
                  <a:moveTo>
                    <a:pt x="31531" y="23120"/>
                  </a:moveTo>
                  <a:cubicBezTo>
                    <a:pt x="31606" y="23329"/>
                    <a:pt x="31677" y="23543"/>
                    <a:pt x="31742" y="23765"/>
                  </a:cubicBezTo>
                  <a:cubicBezTo>
                    <a:pt x="29811" y="23841"/>
                    <a:pt x="27870" y="23879"/>
                    <a:pt x="25930" y="23879"/>
                  </a:cubicBezTo>
                  <a:cubicBezTo>
                    <a:pt x="24506" y="23879"/>
                    <a:pt x="23083" y="23858"/>
                    <a:pt x="21664" y="23817"/>
                  </a:cubicBezTo>
                  <a:cubicBezTo>
                    <a:pt x="21801" y="23639"/>
                    <a:pt x="21947" y="23463"/>
                    <a:pt x="22097" y="23291"/>
                  </a:cubicBezTo>
                  <a:lnTo>
                    <a:pt x="22097" y="23290"/>
                  </a:lnTo>
                  <a:cubicBezTo>
                    <a:pt x="22108" y="23290"/>
                    <a:pt x="22117" y="23293"/>
                    <a:pt x="22127" y="23293"/>
                  </a:cubicBezTo>
                  <a:lnTo>
                    <a:pt x="22144" y="23293"/>
                  </a:lnTo>
                  <a:lnTo>
                    <a:pt x="31531" y="23120"/>
                  </a:lnTo>
                  <a:close/>
                  <a:moveTo>
                    <a:pt x="36354" y="11473"/>
                  </a:moveTo>
                  <a:lnTo>
                    <a:pt x="36354" y="11473"/>
                  </a:lnTo>
                  <a:cubicBezTo>
                    <a:pt x="38718" y="12308"/>
                    <a:pt x="40925" y="13432"/>
                    <a:pt x="42821" y="14462"/>
                  </a:cubicBezTo>
                  <a:cubicBezTo>
                    <a:pt x="44691" y="15477"/>
                    <a:pt x="46594" y="16618"/>
                    <a:pt x="47502" y="18422"/>
                  </a:cubicBezTo>
                  <a:cubicBezTo>
                    <a:pt x="47713" y="18841"/>
                    <a:pt x="47787" y="19182"/>
                    <a:pt x="47715" y="19410"/>
                  </a:cubicBezTo>
                  <a:cubicBezTo>
                    <a:pt x="47617" y="19720"/>
                    <a:pt x="47176" y="19904"/>
                    <a:pt x="46771" y="19904"/>
                  </a:cubicBezTo>
                  <a:cubicBezTo>
                    <a:pt x="46701" y="19904"/>
                    <a:pt x="46632" y="19898"/>
                    <a:pt x="46567" y="19887"/>
                  </a:cubicBezTo>
                  <a:cubicBezTo>
                    <a:pt x="46280" y="19839"/>
                    <a:pt x="46113" y="19806"/>
                    <a:pt x="45959" y="19744"/>
                  </a:cubicBezTo>
                  <a:cubicBezTo>
                    <a:pt x="45917" y="19714"/>
                    <a:pt x="45878" y="19683"/>
                    <a:pt x="45833" y="19653"/>
                  </a:cubicBezTo>
                  <a:lnTo>
                    <a:pt x="45830" y="19652"/>
                  </a:lnTo>
                  <a:cubicBezTo>
                    <a:pt x="45616" y="19508"/>
                    <a:pt x="45399" y="19368"/>
                    <a:pt x="45185" y="19235"/>
                  </a:cubicBezTo>
                  <a:cubicBezTo>
                    <a:pt x="45046" y="19147"/>
                    <a:pt x="44890" y="19105"/>
                    <a:pt x="44736" y="19105"/>
                  </a:cubicBezTo>
                  <a:cubicBezTo>
                    <a:pt x="44467" y="19105"/>
                    <a:pt x="44204" y="19233"/>
                    <a:pt x="44041" y="19471"/>
                  </a:cubicBezTo>
                  <a:cubicBezTo>
                    <a:pt x="43785" y="19844"/>
                    <a:pt x="43868" y="20353"/>
                    <a:pt x="44231" y="20623"/>
                  </a:cubicBezTo>
                  <a:cubicBezTo>
                    <a:pt x="44576" y="20880"/>
                    <a:pt x="44825" y="21058"/>
                    <a:pt x="45085" y="21194"/>
                  </a:cubicBezTo>
                  <a:cubicBezTo>
                    <a:pt x="45923" y="21810"/>
                    <a:pt x="46207" y="22382"/>
                    <a:pt x="46178" y="22725"/>
                  </a:cubicBezTo>
                  <a:cubicBezTo>
                    <a:pt x="46163" y="22914"/>
                    <a:pt x="46045" y="23060"/>
                    <a:pt x="45830" y="23158"/>
                  </a:cubicBezTo>
                  <a:cubicBezTo>
                    <a:pt x="45685" y="23223"/>
                    <a:pt x="45494" y="23263"/>
                    <a:pt x="45266" y="23263"/>
                  </a:cubicBezTo>
                  <a:cubicBezTo>
                    <a:pt x="44747" y="23263"/>
                    <a:pt x="44035" y="23055"/>
                    <a:pt x="43230" y="22458"/>
                  </a:cubicBezTo>
                  <a:cubicBezTo>
                    <a:pt x="43080" y="22346"/>
                    <a:pt x="42904" y="22292"/>
                    <a:pt x="42729" y="22292"/>
                  </a:cubicBezTo>
                  <a:cubicBezTo>
                    <a:pt x="42487" y="22292"/>
                    <a:pt x="42248" y="22397"/>
                    <a:pt x="42081" y="22596"/>
                  </a:cubicBezTo>
                  <a:cubicBezTo>
                    <a:pt x="41795" y="22938"/>
                    <a:pt x="41825" y="23444"/>
                    <a:pt x="42151" y="23750"/>
                  </a:cubicBezTo>
                  <a:cubicBezTo>
                    <a:pt x="42992" y="24539"/>
                    <a:pt x="43622" y="25764"/>
                    <a:pt x="43134" y="26484"/>
                  </a:cubicBezTo>
                  <a:cubicBezTo>
                    <a:pt x="42902" y="26828"/>
                    <a:pt x="42452" y="26978"/>
                    <a:pt x="41990" y="26978"/>
                  </a:cubicBezTo>
                  <a:cubicBezTo>
                    <a:pt x="41712" y="26978"/>
                    <a:pt x="41430" y="26924"/>
                    <a:pt x="41187" y="26824"/>
                  </a:cubicBezTo>
                  <a:cubicBezTo>
                    <a:pt x="40395" y="26500"/>
                    <a:pt x="39723" y="25788"/>
                    <a:pt x="39128" y="25121"/>
                  </a:cubicBezTo>
                  <a:cubicBezTo>
                    <a:pt x="39128" y="20463"/>
                    <a:pt x="38162" y="15786"/>
                    <a:pt x="36354" y="11473"/>
                  </a:cubicBezTo>
                  <a:close/>
                  <a:moveTo>
                    <a:pt x="32164" y="25436"/>
                  </a:moveTo>
                  <a:cubicBezTo>
                    <a:pt x="32294" y="25989"/>
                    <a:pt x="32426" y="26564"/>
                    <a:pt x="32549" y="27154"/>
                  </a:cubicBezTo>
                  <a:cubicBezTo>
                    <a:pt x="32264" y="27155"/>
                    <a:pt x="31979" y="27155"/>
                    <a:pt x="31694" y="27155"/>
                  </a:cubicBezTo>
                  <a:cubicBezTo>
                    <a:pt x="27796" y="27155"/>
                    <a:pt x="23863" y="27070"/>
                    <a:pt x="19966" y="26899"/>
                  </a:cubicBezTo>
                  <a:cubicBezTo>
                    <a:pt x="20132" y="26473"/>
                    <a:pt x="20312" y="26051"/>
                    <a:pt x="20518" y="25640"/>
                  </a:cubicBezTo>
                  <a:cubicBezTo>
                    <a:pt x="20546" y="25585"/>
                    <a:pt x="20577" y="25531"/>
                    <a:pt x="20605" y="25476"/>
                  </a:cubicBezTo>
                  <a:cubicBezTo>
                    <a:pt x="22365" y="25538"/>
                    <a:pt x="24132" y="25571"/>
                    <a:pt x="25905" y="25572"/>
                  </a:cubicBezTo>
                  <a:cubicBezTo>
                    <a:pt x="27997" y="25572"/>
                    <a:pt x="30086" y="25523"/>
                    <a:pt x="32164" y="25436"/>
                  </a:cubicBezTo>
                  <a:close/>
                  <a:moveTo>
                    <a:pt x="12980" y="13440"/>
                  </a:moveTo>
                  <a:lnTo>
                    <a:pt x="12980" y="13440"/>
                  </a:lnTo>
                  <a:cubicBezTo>
                    <a:pt x="11501" y="17068"/>
                    <a:pt x="10598" y="20709"/>
                    <a:pt x="10553" y="23327"/>
                  </a:cubicBezTo>
                  <a:cubicBezTo>
                    <a:pt x="10523" y="25054"/>
                    <a:pt x="10667" y="26518"/>
                    <a:pt x="10994" y="27824"/>
                  </a:cubicBezTo>
                  <a:cubicBezTo>
                    <a:pt x="10961" y="27869"/>
                    <a:pt x="10929" y="27911"/>
                    <a:pt x="10897" y="27956"/>
                  </a:cubicBezTo>
                  <a:cubicBezTo>
                    <a:pt x="10074" y="29075"/>
                    <a:pt x="9468" y="29830"/>
                    <a:pt x="8723" y="29830"/>
                  </a:cubicBezTo>
                  <a:cubicBezTo>
                    <a:pt x="8681" y="29830"/>
                    <a:pt x="8639" y="29827"/>
                    <a:pt x="8597" y="29823"/>
                  </a:cubicBezTo>
                  <a:cubicBezTo>
                    <a:pt x="8141" y="29776"/>
                    <a:pt x="7846" y="29575"/>
                    <a:pt x="7669" y="29195"/>
                  </a:cubicBezTo>
                  <a:cubicBezTo>
                    <a:pt x="7341" y="28491"/>
                    <a:pt x="7500" y="27414"/>
                    <a:pt x="7864" y="26704"/>
                  </a:cubicBezTo>
                  <a:cubicBezTo>
                    <a:pt x="7930" y="26602"/>
                    <a:pt x="7992" y="26497"/>
                    <a:pt x="8051" y="26389"/>
                  </a:cubicBezTo>
                  <a:cubicBezTo>
                    <a:pt x="8268" y="25994"/>
                    <a:pt x="8137" y="25498"/>
                    <a:pt x="7753" y="25263"/>
                  </a:cubicBezTo>
                  <a:cubicBezTo>
                    <a:pt x="7616" y="25180"/>
                    <a:pt x="7464" y="25139"/>
                    <a:pt x="7313" y="25139"/>
                  </a:cubicBezTo>
                  <a:cubicBezTo>
                    <a:pt x="7043" y="25139"/>
                    <a:pt x="6777" y="25270"/>
                    <a:pt x="6615" y="25510"/>
                  </a:cubicBezTo>
                  <a:cubicBezTo>
                    <a:pt x="6546" y="25611"/>
                    <a:pt x="6480" y="25719"/>
                    <a:pt x="6418" y="25835"/>
                  </a:cubicBezTo>
                  <a:cubicBezTo>
                    <a:pt x="5747" y="26854"/>
                    <a:pt x="4711" y="27369"/>
                    <a:pt x="3952" y="27369"/>
                  </a:cubicBezTo>
                  <a:cubicBezTo>
                    <a:pt x="3906" y="27369"/>
                    <a:pt x="3860" y="27367"/>
                    <a:pt x="3816" y="27363"/>
                  </a:cubicBezTo>
                  <a:cubicBezTo>
                    <a:pt x="3696" y="27353"/>
                    <a:pt x="3410" y="27310"/>
                    <a:pt x="3352" y="27136"/>
                  </a:cubicBezTo>
                  <a:cubicBezTo>
                    <a:pt x="3246" y="26823"/>
                    <a:pt x="3523" y="25799"/>
                    <a:pt x="5321" y="24151"/>
                  </a:cubicBezTo>
                  <a:cubicBezTo>
                    <a:pt x="5337" y="24137"/>
                    <a:pt x="5354" y="24122"/>
                    <a:pt x="5368" y="24107"/>
                  </a:cubicBezTo>
                  <a:cubicBezTo>
                    <a:pt x="5688" y="23789"/>
                    <a:pt x="5700" y="23276"/>
                    <a:pt x="5397" y="22943"/>
                  </a:cubicBezTo>
                  <a:cubicBezTo>
                    <a:pt x="5231" y="22761"/>
                    <a:pt x="5003" y="22667"/>
                    <a:pt x="4773" y="22667"/>
                  </a:cubicBezTo>
                  <a:cubicBezTo>
                    <a:pt x="4584" y="22667"/>
                    <a:pt x="4394" y="22731"/>
                    <a:pt x="4237" y="22860"/>
                  </a:cubicBezTo>
                  <a:cubicBezTo>
                    <a:pt x="4082" y="22929"/>
                    <a:pt x="3795" y="22967"/>
                    <a:pt x="3476" y="22967"/>
                  </a:cubicBezTo>
                  <a:cubicBezTo>
                    <a:pt x="2879" y="22967"/>
                    <a:pt x="2167" y="22835"/>
                    <a:pt x="1979" y="22532"/>
                  </a:cubicBezTo>
                  <a:cubicBezTo>
                    <a:pt x="1971" y="22520"/>
                    <a:pt x="1301" y="21297"/>
                    <a:pt x="6621" y="17339"/>
                  </a:cubicBezTo>
                  <a:cubicBezTo>
                    <a:pt x="8566" y="15891"/>
                    <a:pt x="10593" y="14766"/>
                    <a:pt x="12739" y="13575"/>
                  </a:cubicBezTo>
                  <a:cubicBezTo>
                    <a:pt x="12820" y="13530"/>
                    <a:pt x="12900" y="13484"/>
                    <a:pt x="12980" y="13440"/>
                  </a:cubicBezTo>
                  <a:close/>
                  <a:moveTo>
                    <a:pt x="19415" y="28565"/>
                  </a:moveTo>
                  <a:cubicBezTo>
                    <a:pt x="23471" y="28750"/>
                    <a:pt x="27573" y="28845"/>
                    <a:pt x="31634" y="28845"/>
                  </a:cubicBezTo>
                  <a:cubicBezTo>
                    <a:pt x="32041" y="28845"/>
                    <a:pt x="32449" y="28844"/>
                    <a:pt x="32856" y="28842"/>
                  </a:cubicBezTo>
                  <a:cubicBezTo>
                    <a:pt x="32951" y="29457"/>
                    <a:pt x="33023" y="30082"/>
                    <a:pt x="33062" y="30707"/>
                  </a:cubicBezTo>
                  <a:lnTo>
                    <a:pt x="18964" y="30441"/>
                  </a:lnTo>
                  <a:cubicBezTo>
                    <a:pt x="19090" y="29807"/>
                    <a:pt x="19240" y="29182"/>
                    <a:pt x="19415" y="28565"/>
                  </a:cubicBezTo>
                  <a:close/>
                  <a:moveTo>
                    <a:pt x="25414" y="1690"/>
                  </a:moveTo>
                  <a:cubicBezTo>
                    <a:pt x="27519" y="1690"/>
                    <a:pt x="29583" y="3235"/>
                    <a:pt x="31726" y="6414"/>
                  </a:cubicBezTo>
                  <a:cubicBezTo>
                    <a:pt x="35428" y="11906"/>
                    <a:pt x="37458" y="18577"/>
                    <a:pt x="37442" y="25200"/>
                  </a:cubicBezTo>
                  <a:cubicBezTo>
                    <a:pt x="37438" y="27375"/>
                    <a:pt x="37195" y="29044"/>
                    <a:pt x="36677" y="30452"/>
                  </a:cubicBezTo>
                  <a:cubicBezTo>
                    <a:pt x="36234" y="31656"/>
                    <a:pt x="35530" y="32760"/>
                    <a:pt x="34638" y="33714"/>
                  </a:cubicBezTo>
                  <a:cubicBezTo>
                    <a:pt x="35104" y="30547"/>
                    <a:pt x="34336" y="27286"/>
                    <a:pt x="33693" y="24577"/>
                  </a:cubicBezTo>
                  <a:cubicBezTo>
                    <a:pt x="33243" y="22673"/>
                    <a:pt x="32715" y="20868"/>
                    <a:pt x="31218" y="19720"/>
                  </a:cubicBezTo>
                  <a:cubicBezTo>
                    <a:pt x="30329" y="19036"/>
                    <a:pt x="29141" y="18668"/>
                    <a:pt x="27827" y="18668"/>
                  </a:cubicBezTo>
                  <a:cubicBezTo>
                    <a:pt x="27662" y="18668"/>
                    <a:pt x="27496" y="18674"/>
                    <a:pt x="27327" y="18686"/>
                  </a:cubicBezTo>
                  <a:cubicBezTo>
                    <a:pt x="23357" y="18956"/>
                    <a:pt x="20428" y="22065"/>
                    <a:pt x="19012" y="24885"/>
                  </a:cubicBezTo>
                  <a:cubicBezTo>
                    <a:pt x="17630" y="27636"/>
                    <a:pt x="17126" y="30748"/>
                    <a:pt x="16764" y="33618"/>
                  </a:cubicBezTo>
                  <a:cubicBezTo>
                    <a:pt x="16190" y="33120"/>
                    <a:pt x="15651" y="32584"/>
                    <a:pt x="15151" y="32011"/>
                  </a:cubicBezTo>
                  <a:cubicBezTo>
                    <a:pt x="14203" y="30925"/>
                    <a:pt x="13528" y="29877"/>
                    <a:pt x="13083" y="28811"/>
                  </a:cubicBezTo>
                  <a:cubicBezTo>
                    <a:pt x="12469" y="27333"/>
                    <a:pt x="12201" y="25601"/>
                    <a:pt x="12240" y="23357"/>
                  </a:cubicBezTo>
                  <a:cubicBezTo>
                    <a:pt x="12372" y="15825"/>
                    <a:pt x="19397" y="1690"/>
                    <a:pt x="25414" y="1690"/>
                  </a:cubicBezTo>
                  <a:close/>
                  <a:moveTo>
                    <a:pt x="18673" y="32122"/>
                  </a:moveTo>
                  <a:lnTo>
                    <a:pt x="33074" y="32393"/>
                  </a:lnTo>
                  <a:cubicBezTo>
                    <a:pt x="33038" y="33102"/>
                    <a:pt x="32943" y="33805"/>
                    <a:pt x="32769" y="34489"/>
                  </a:cubicBezTo>
                  <a:cubicBezTo>
                    <a:pt x="32135" y="34501"/>
                    <a:pt x="31501" y="34507"/>
                    <a:pt x="30867" y="34507"/>
                  </a:cubicBezTo>
                  <a:cubicBezTo>
                    <a:pt x="26717" y="34507"/>
                    <a:pt x="22570" y="34242"/>
                    <a:pt x="18452" y="33710"/>
                  </a:cubicBezTo>
                  <a:cubicBezTo>
                    <a:pt x="18520" y="33182"/>
                    <a:pt x="18593" y="32652"/>
                    <a:pt x="18673" y="32122"/>
                  </a:cubicBezTo>
                  <a:close/>
                  <a:moveTo>
                    <a:pt x="19476" y="35526"/>
                  </a:moveTo>
                  <a:lnTo>
                    <a:pt x="19476" y="35526"/>
                  </a:lnTo>
                  <a:cubicBezTo>
                    <a:pt x="23250" y="35964"/>
                    <a:pt x="27062" y="36198"/>
                    <a:pt x="30863" y="36198"/>
                  </a:cubicBezTo>
                  <a:cubicBezTo>
                    <a:pt x="30984" y="36198"/>
                    <a:pt x="31103" y="36193"/>
                    <a:pt x="31223" y="36193"/>
                  </a:cubicBezTo>
                  <a:cubicBezTo>
                    <a:pt x="29820" y="36863"/>
                    <a:pt x="28268" y="37272"/>
                    <a:pt x="26668" y="37335"/>
                  </a:cubicBezTo>
                  <a:cubicBezTo>
                    <a:pt x="26507" y="37342"/>
                    <a:pt x="26346" y="37345"/>
                    <a:pt x="26185" y="37345"/>
                  </a:cubicBezTo>
                  <a:cubicBezTo>
                    <a:pt x="23897" y="37345"/>
                    <a:pt x="21585" y="36700"/>
                    <a:pt x="19476" y="35526"/>
                  </a:cubicBezTo>
                  <a:close/>
                  <a:moveTo>
                    <a:pt x="25414" y="1"/>
                  </a:moveTo>
                  <a:cubicBezTo>
                    <a:pt x="21076" y="1"/>
                    <a:pt x="16902" y="5144"/>
                    <a:pt x="14088" y="10954"/>
                  </a:cubicBezTo>
                  <a:cubicBezTo>
                    <a:pt x="13982" y="10968"/>
                    <a:pt x="13881" y="11002"/>
                    <a:pt x="13787" y="11054"/>
                  </a:cubicBezTo>
                  <a:cubicBezTo>
                    <a:pt x="13162" y="11410"/>
                    <a:pt x="12540" y="11755"/>
                    <a:pt x="11922" y="12098"/>
                  </a:cubicBezTo>
                  <a:cubicBezTo>
                    <a:pt x="9726" y="13317"/>
                    <a:pt x="7650" y="14470"/>
                    <a:pt x="5615" y="15984"/>
                  </a:cubicBezTo>
                  <a:cubicBezTo>
                    <a:pt x="1697" y="18900"/>
                    <a:pt x="1" y="21035"/>
                    <a:pt x="278" y="22702"/>
                  </a:cubicBezTo>
                  <a:cubicBezTo>
                    <a:pt x="414" y="23517"/>
                    <a:pt x="1012" y="24133"/>
                    <a:pt x="1961" y="24439"/>
                  </a:cubicBezTo>
                  <a:cubicBezTo>
                    <a:pt x="2179" y="24506"/>
                    <a:pt x="2402" y="24558"/>
                    <a:pt x="2628" y="24591"/>
                  </a:cubicBezTo>
                  <a:cubicBezTo>
                    <a:pt x="1575" y="26011"/>
                    <a:pt x="1536" y="27021"/>
                    <a:pt x="1756" y="27674"/>
                  </a:cubicBezTo>
                  <a:cubicBezTo>
                    <a:pt x="2017" y="28447"/>
                    <a:pt x="2732" y="28958"/>
                    <a:pt x="3668" y="29041"/>
                  </a:cubicBezTo>
                  <a:cubicBezTo>
                    <a:pt x="3759" y="29050"/>
                    <a:pt x="3853" y="29054"/>
                    <a:pt x="3949" y="29054"/>
                  </a:cubicBezTo>
                  <a:cubicBezTo>
                    <a:pt x="4522" y="29054"/>
                    <a:pt x="5176" y="28900"/>
                    <a:pt x="5818" y="28577"/>
                  </a:cubicBezTo>
                  <a:cubicBezTo>
                    <a:pt x="5848" y="29039"/>
                    <a:pt x="5949" y="29493"/>
                    <a:pt x="6142" y="29905"/>
                  </a:cubicBezTo>
                  <a:cubicBezTo>
                    <a:pt x="6569" y="30823"/>
                    <a:pt x="7380" y="31390"/>
                    <a:pt x="8424" y="31498"/>
                  </a:cubicBezTo>
                  <a:cubicBezTo>
                    <a:pt x="8527" y="31509"/>
                    <a:pt x="8629" y="31515"/>
                    <a:pt x="8731" y="31515"/>
                  </a:cubicBezTo>
                  <a:cubicBezTo>
                    <a:pt x="10009" y="31515"/>
                    <a:pt x="10921" y="30659"/>
                    <a:pt x="11662" y="29737"/>
                  </a:cubicBezTo>
                  <a:cubicBezTo>
                    <a:pt x="12173" y="30875"/>
                    <a:pt x="12895" y="31985"/>
                    <a:pt x="13882" y="33117"/>
                  </a:cubicBezTo>
                  <a:cubicBezTo>
                    <a:pt x="15488" y="34962"/>
                    <a:pt x="17419" y="36426"/>
                    <a:pt x="19504" y="37437"/>
                  </a:cubicBezTo>
                  <a:cubicBezTo>
                    <a:pt x="19465" y="38667"/>
                    <a:pt x="19427" y="41015"/>
                    <a:pt x="19389" y="43294"/>
                  </a:cubicBezTo>
                  <a:cubicBezTo>
                    <a:pt x="19374" y="44240"/>
                    <a:pt x="19358" y="45199"/>
                    <a:pt x="19343" y="46083"/>
                  </a:cubicBezTo>
                  <a:cubicBezTo>
                    <a:pt x="18265" y="46695"/>
                    <a:pt x="17026" y="48017"/>
                    <a:pt x="16269" y="48894"/>
                  </a:cubicBezTo>
                  <a:cubicBezTo>
                    <a:pt x="15961" y="49246"/>
                    <a:pt x="15999" y="49781"/>
                    <a:pt x="16353" y="50086"/>
                  </a:cubicBezTo>
                  <a:cubicBezTo>
                    <a:pt x="16513" y="50224"/>
                    <a:pt x="16709" y="50292"/>
                    <a:pt x="16904" y="50292"/>
                  </a:cubicBezTo>
                  <a:cubicBezTo>
                    <a:pt x="17142" y="50292"/>
                    <a:pt x="17379" y="50191"/>
                    <a:pt x="17546" y="49995"/>
                  </a:cubicBezTo>
                  <a:cubicBezTo>
                    <a:pt x="18126" y="49323"/>
                    <a:pt x="18766" y="48678"/>
                    <a:pt x="19301" y="48200"/>
                  </a:cubicBezTo>
                  <a:lnTo>
                    <a:pt x="19301" y="48200"/>
                  </a:lnTo>
                  <a:cubicBezTo>
                    <a:pt x="19289" y="48693"/>
                    <a:pt x="19278" y="49110"/>
                    <a:pt x="19267" y="49413"/>
                  </a:cubicBezTo>
                  <a:cubicBezTo>
                    <a:pt x="19249" y="49878"/>
                    <a:pt x="19613" y="50269"/>
                    <a:pt x="20078" y="50287"/>
                  </a:cubicBezTo>
                  <a:lnTo>
                    <a:pt x="20110" y="50287"/>
                  </a:lnTo>
                  <a:cubicBezTo>
                    <a:pt x="20563" y="50287"/>
                    <a:pt x="20935" y="49928"/>
                    <a:pt x="20952" y="49475"/>
                  </a:cubicBezTo>
                  <a:cubicBezTo>
                    <a:pt x="20961" y="49224"/>
                    <a:pt x="20970" y="48896"/>
                    <a:pt x="20980" y="48514"/>
                  </a:cubicBezTo>
                  <a:cubicBezTo>
                    <a:pt x="21270" y="49083"/>
                    <a:pt x="21520" y="49671"/>
                    <a:pt x="21732" y="50273"/>
                  </a:cubicBezTo>
                  <a:cubicBezTo>
                    <a:pt x="21849" y="50612"/>
                    <a:pt x="22168" y="50839"/>
                    <a:pt x="22528" y="50839"/>
                  </a:cubicBezTo>
                  <a:cubicBezTo>
                    <a:pt x="22621" y="50839"/>
                    <a:pt x="22715" y="50823"/>
                    <a:pt x="22804" y="50792"/>
                  </a:cubicBezTo>
                  <a:cubicBezTo>
                    <a:pt x="23244" y="50640"/>
                    <a:pt x="23476" y="50159"/>
                    <a:pt x="23324" y="49720"/>
                  </a:cubicBezTo>
                  <a:cubicBezTo>
                    <a:pt x="22806" y="48232"/>
                    <a:pt x="22021" y="46512"/>
                    <a:pt x="21031" y="45943"/>
                  </a:cubicBezTo>
                  <a:cubicBezTo>
                    <a:pt x="21046" y="45104"/>
                    <a:pt x="21060" y="44207"/>
                    <a:pt x="21075" y="43320"/>
                  </a:cubicBezTo>
                  <a:cubicBezTo>
                    <a:pt x="21106" y="41401"/>
                    <a:pt x="21138" y="39434"/>
                    <a:pt x="21171" y="38137"/>
                  </a:cubicBezTo>
                  <a:cubicBezTo>
                    <a:pt x="22805" y="38718"/>
                    <a:pt x="24505" y="39028"/>
                    <a:pt x="26194" y="39028"/>
                  </a:cubicBezTo>
                  <a:cubicBezTo>
                    <a:pt x="26375" y="39028"/>
                    <a:pt x="26556" y="39023"/>
                    <a:pt x="26737" y="39017"/>
                  </a:cubicBezTo>
                  <a:cubicBezTo>
                    <a:pt x="27795" y="38975"/>
                    <a:pt x="28835" y="38796"/>
                    <a:pt x="29836" y="38508"/>
                  </a:cubicBezTo>
                  <a:lnTo>
                    <a:pt x="29836" y="38508"/>
                  </a:lnTo>
                  <a:cubicBezTo>
                    <a:pt x="29802" y="39718"/>
                    <a:pt x="29769" y="41494"/>
                    <a:pt x="29737" y="43232"/>
                  </a:cubicBezTo>
                  <a:cubicBezTo>
                    <a:pt x="29722" y="44019"/>
                    <a:pt x="29707" y="44814"/>
                    <a:pt x="29692" y="45562"/>
                  </a:cubicBezTo>
                  <a:cubicBezTo>
                    <a:pt x="28591" y="46146"/>
                    <a:pt x="27297" y="47520"/>
                    <a:pt x="26516" y="48426"/>
                  </a:cubicBezTo>
                  <a:cubicBezTo>
                    <a:pt x="26205" y="48778"/>
                    <a:pt x="26242" y="49316"/>
                    <a:pt x="26597" y="49622"/>
                  </a:cubicBezTo>
                  <a:cubicBezTo>
                    <a:pt x="26756" y="49760"/>
                    <a:pt x="26952" y="49827"/>
                    <a:pt x="27147" y="49827"/>
                  </a:cubicBezTo>
                  <a:cubicBezTo>
                    <a:pt x="27387" y="49827"/>
                    <a:pt x="27626" y="49725"/>
                    <a:pt x="27793" y="49528"/>
                  </a:cubicBezTo>
                  <a:cubicBezTo>
                    <a:pt x="28408" y="48814"/>
                    <a:pt x="29092" y="48130"/>
                    <a:pt x="29645" y="47647"/>
                  </a:cubicBezTo>
                  <a:lnTo>
                    <a:pt x="29645" y="47647"/>
                  </a:lnTo>
                  <a:cubicBezTo>
                    <a:pt x="29634" y="48053"/>
                    <a:pt x="29624" y="48409"/>
                    <a:pt x="29613" y="48690"/>
                  </a:cubicBezTo>
                  <a:cubicBezTo>
                    <a:pt x="29596" y="49156"/>
                    <a:pt x="29959" y="49546"/>
                    <a:pt x="30425" y="49564"/>
                  </a:cubicBezTo>
                  <a:lnTo>
                    <a:pt x="30457" y="49564"/>
                  </a:lnTo>
                  <a:cubicBezTo>
                    <a:pt x="30910" y="49563"/>
                    <a:pt x="31282" y="49205"/>
                    <a:pt x="31299" y="48753"/>
                  </a:cubicBezTo>
                  <a:cubicBezTo>
                    <a:pt x="31304" y="48599"/>
                    <a:pt x="31310" y="48420"/>
                    <a:pt x="31315" y="48227"/>
                  </a:cubicBezTo>
                  <a:cubicBezTo>
                    <a:pt x="31568" y="48740"/>
                    <a:pt x="31790" y="49267"/>
                    <a:pt x="31979" y="49807"/>
                  </a:cubicBezTo>
                  <a:cubicBezTo>
                    <a:pt x="32097" y="50145"/>
                    <a:pt x="32416" y="50373"/>
                    <a:pt x="32775" y="50373"/>
                  </a:cubicBezTo>
                  <a:cubicBezTo>
                    <a:pt x="32870" y="50373"/>
                    <a:pt x="32963" y="50357"/>
                    <a:pt x="33052" y="50326"/>
                  </a:cubicBezTo>
                  <a:cubicBezTo>
                    <a:pt x="33492" y="50172"/>
                    <a:pt x="33725" y="49692"/>
                    <a:pt x="33572" y="49253"/>
                  </a:cubicBezTo>
                  <a:cubicBezTo>
                    <a:pt x="33072" y="47815"/>
                    <a:pt x="32322" y="46162"/>
                    <a:pt x="31378" y="45540"/>
                  </a:cubicBezTo>
                  <a:cubicBezTo>
                    <a:pt x="31393" y="44807"/>
                    <a:pt x="31408" y="44031"/>
                    <a:pt x="31422" y="43263"/>
                  </a:cubicBezTo>
                  <a:cubicBezTo>
                    <a:pt x="31461" y="41171"/>
                    <a:pt x="31502" y="39015"/>
                    <a:pt x="31542" y="37892"/>
                  </a:cubicBezTo>
                  <a:cubicBezTo>
                    <a:pt x="34631" y="36535"/>
                    <a:pt x="37146" y="34061"/>
                    <a:pt x="38261" y="31031"/>
                  </a:cubicBezTo>
                  <a:cubicBezTo>
                    <a:pt x="38709" y="29813"/>
                    <a:pt x="38925" y="28552"/>
                    <a:pt x="39031" y="27412"/>
                  </a:cubicBezTo>
                  <a:cubicBezTo>
                    <a:pt x="39476" y="27797"/>
                    <a:pt x="39976" y="28146"/>
                    <a:pt x="40550" y="28381"/>
                  </a:cubicBezTo>
                  <a:cubicBezTo>
                    <a:pt x="40981" y="28558"/>
                    <a:pt x="41480" y="28656"/>
                    <a:pt x="41983" y="28656"/>
                  </a:cubicBezTo>
                  <a:cubicBezTo>
                    <a:pt x="42953" y="28656"/>
                    <a:pt x="43945" y="28291"/>
                    <a:pt x="44533" y="27426"/>
                  </a:cubicBezTo>
                  <a:cubicBezTo>
                    <a:pt x="45057" y="26651"/>
                    <a:pt x="45108" y="25773"/>
                    <a:pt x="44861" y="24926"/>
                  </a:cubicBezTo>
                  <a:lnTo>
                    <a:pt x="44861" y="24926"/>
                  </a:lnTo>
                  <a:cubicBezTo>
                    <a:pt x="44999" y="24942"/>
                    <a:pt x="45135" y="24949"/>
                    <a:pt x="45269" y="24949"/>
                  </a:cubicBezTo>
                  <a:cubicBezTo>
                    <a:pt x="45717" y="24949"/>
                    <a:pt x="46141" y="24863"/>
                    <a:pt x="46526" y="24689"/>
                  </a:cubicBezTo>
                  <a:cubicBezTo>
                    <a:pt x="47294" y="24342"/>
                    <a:pt x="47793" y="23659"/>
                    <a:pt x="47861" y="22861"/>
                  </a:cubicBezTo>
                  <a:cubicBezTo>
                    <a:pt x="47888" y="22532"/>
                    <a:pt x="47853" y="22044"/>
                    <a:pt x="47571" y="21477"/>
                  </a:cubicBezTo>
                  <a:cubicBezTo>
                    <a:pt x="48357" y="21264"/>
                    <a:pt x="49063" y="20740"/>
                    <a:pt x="49325" y="19914"/>
                  </a:cubicBezTo>
                  <a:cubicBezTo>
                    <a:pt x="49533" y="19255"/>
                    <a:pt x="49426" y="18496"/>
                    <a:pt x="49006" y="17662"/>
                  </a:cubicBezTo>
                  <a:cubicBezTo>
                    <a:pt x="47880" y="15424"/>
                    <a:pt x="45637" y="14071"/>
                    <a:pt x="43624" y="12979"/>
                  </a:cubicBezTo>
                  <a:cubicBezTo>
                    <a:pt x="41274" y="11703"/>
                    <a:pt x="38461" y="10279"/>
                    <a:pt x="35406" y="9390"/>
                  </a:cubicBezTo>
                  <a:cubicBezTo>
                    <a:pt x="35404" y="9390"/>
                    <a:pt x="35400" y="9390"/>
                    <a:pt x="35397" y="9388"/>
                  </a:cubicBezTo>
                  <a:cubicBezTo>
                    <a:pt x="34723" y="8033"/>
                    <a:pt x="33967" y="6721"/>
                    <a:pt x="33123" y="5469"/>
                  </a:cubicBezTo>
                  <a:cubicBezTo>
                    <a:pt x="30644" y="1790"/>
                    <a:pt x="28122" y="1"/>
                    <a:pt x="25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" name="Picture 15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65306"/>
            <a:ext cx="4267200" cy="322614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5CCA00C-0AEF-4142-B575-1E5161591EE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167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1"/>
          <p:cNvSpPr txBox="1">
            <a:spLocks noGrp="1"/>
          </p:cNvSpPr>
          <p:nvPr>
            <p:ph type="ctrTitle"/>
          </p:nvPr>
        </p:nvSpPr>
        <p:spPr>
          <a:xfrm>
            <a:off x="2008800" y="264315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CCA00C-0AEF-4142-B575-1E5161591EE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10</a:t>
            </a:r>
          </a:p>
        </p:txBody>
      </p:sp>
      <p:sp>
        <p:nvSpPr>
          <p:cNvPr id="153" name="Google Shape;1240;p41">
            <a:extLst>
              <a:ext uri="{FF2B5EF4-FFF2-40B4-BE49-F238E27FC236}">
                <a16:creationId xmlns:a16="http://schemas.microsoft.com/office/drawing/2014/main" id="{01F85D79-ABE2-49AD-A540-FF486321C35F}"/>
              </a:ext>
            </a:extLst>
          </p:cNvPr>
          <p:cNvSpPr/>
          <p:nvPr/>
        </p:nvSpPr>
        <p:spPr>
          <a:xfrm>
            <a:off x="5311324" y="1428750"/>
            <a:ext cx="3421618" cy="1767830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Random Forest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Decision Tree,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Decision Tree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random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random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data.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5" name="Picture 154" descr="Random Forest Algorithm In Trading Using Python">
            <a:extLst>
              <a:ext uri="{FF2B5EF4-FFF2-40B4-BE49-F238E27FC236}">
                <a16:creationId xmlns:a16="http://schemas.microsoft.com/office/drawing/2014/main" id="{B2BADCD3-53AE-44F1-9B3E-BEED378D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8" y="1298138"/>
            <a:ext cx="4763236" cy="26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72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1"/>
          <p:cNvSpPr/>
          <p:nvPr/>
        </p:nvSpPr>
        <p:spPr>
          <a:xfrm>
            <a:off x="5139219" y="1809750"/>
            <a:ext cx="3421618" cy="1767830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dài-ngắn</a:t>
            </a:r>
            <a:r>
              <a:rPr lang="vi-VN" dirty="0"/>
              <a:t> (Long </a:t>
            </a:r>
            <a:r>
              <a:rPr lang="vi-VN" dirty="0" err="1"/>
              <a:t>Short</a:t>
            </a:r>
            <a:r>
              <a:rPr lang="vi-VN" dirty="0"/>
              <a:t> </a:t>
            </a:r>
            <a:r>
              <a:rPr lang="vi-VN" dirty="0" err="1"/>
              <a:t>Term</a:t>
            </a:r>
            <a:r>
              <a:rPr lang="vi-VN" dirty="0"/>
              <a:t> </a:t>
            </a:r>
            <a:r>
              <a:rPr lang="vi-VN" dirty="0" err="1"/>
              <a:t>Memory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),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LSTM -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RNN,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phụ</a:t>
            </a:r>
            <a:endParaRPr lang="en-US" dirty="0"/>
          </a:p>
          <a:p>
            <a:pPr lvl="0" algn="ctr"/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xa.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cực</a:t>
            </a:r>
            <a:r>
              <a:rPr lang="vi-VN" dirty="0"/>
              <a:t> </a:t>
            </a:r>
            <a:r>
              <a:rPr lang="vi-VN" dirty="0" err="1"/>
              <a:t>kì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trên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nên </a:t>
            </a:r>
            <a:r>
              <a:rPr lang="vi-VN" dirty="0" err="1"/>
              <a:t>dần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nên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như </a:t>
            </a:r>
            <a:r>
              <a:rPr lang="vi-VN" dirty="0" err="1"/>
              <a:t>hiện</a:t>
            </a:r>
            <a:r>
              <a:rPr lang="vi-VN" dirty="0"/>
              <a:t> nay.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1"/>
          <p:cNvSpPr txBox="1">
            <a:spLocks noGrp="1"/>
          </p:cNvSpPr>
          <p:nvPr>
            <p:ph type="ctrTitle"/>
          </p:nvPr>
        </p:nvSpPr>
        <p:spPr>
          <a:xfrm>
            <a:off x="2001528" y="31504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Long Short term memory (LSTM)</a:t>
            </a:r>
            <a:endParaRPr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E5028E-B37D-4718-BBD5-7168239E7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" y="1200150"/>
            <a:ext cx="5126606" cy="30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0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Đánh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giá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28575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4045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22485" y="0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SVM: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4ED679-174E-4D90-83F8-8E488B607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7583"/>
              </p:ext>
            </p:extLst>
          </p:nvPr>
        </p:nvGraphicFramePr>
        <p:xfrm>
          <a:off x="2514600" y="848106"/>
          <a:ext cx="5426881" cy="3447288"/>
        </p:xfrm>
        <a:graphic>
          <a:graphicData uri="http://schemas.openxmlformats.org/drawingml/2006/table">
            <a:tbl>
              <a:tblPr firstRow="1" firstCol="1" bandRow="1">
                <a:tableStyleId>{EAF08AD5-5C3B-4005-BE7E-D0E92E41B2EE}</a:tableStyleId>
              </a:tblPr>
              <a:tblGrid>
                <a:gridCol w="1121220">
                  <a:extLst>
                    <a:ext uri="{9D8B030D-6E8A-4147-A177-3AD203B41FA5}">
                      <a16:colId xmlns:a16="http://schemas.microsoft.com/office/drawing/2014/main" val="26494763"/>
                    </a:ext>
                  </a:extLst>
                </a:gridCol>
                <a:gridCol w="1101726">
                  <a:extLst>
                    <a:ext uri="{9D8B030D-6E8A-4147-A177-3AD203B41FA5}">
                      <a16:colId xmlns:a16="http://schemas.microsoft.com/office/drawing/2014/main" val="2195874600"/>
                    </a:ext>
                  </a:extLst>
                </a:gridCol>
                <a:gridCol w="1061480">
                  <a:extLst>
                    <a:ext uri="{9D8B030D-6E8A-4147-A177-3AD203B41FA5}">
                      <a16:colId xmlns:a16="http://schemas.microsoft.com/office/drawing/2014/main" val="1657656167"/>
                    </a:ext>
                  </a:extLst>
                </a:gridCol>
                <a:gridCol w="1058965">
                  <a:extLst>
                    <a:ext uri="{9D8B030D-6E8A-4147-A177-3AD203B41FA5}">
                      <a16:colId xmlns:a16="http://schemas.microsoft.com/office/drawing/2014/main" val="3575691164"/>
                    </a:ext>
                  </a:extLst>
                </a:gridCol>
                <a:gridCol w="1083490">
                  <a:extLst>
                    <a:ext uri="{9D8B030D-6E8A-4147-A177-3AD203B41FA5}">
                      <a16:colId xmlns:a16="http://schemas.microsoft.com/office/drawing/2014/main" val="1681484632"/>
                    </a:ext>
                  </a:extLst>
                </a:gridCol>
              </a:tblGrid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support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1926692021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Surprise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b="1" dirty="0">
                          <a:effectLst/>
                        </a:rPr>
                        <a:t>0.83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683530808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Anger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1019780205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Disgust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b="1" dirty="0">
                          <a:effectLst/>
                        </a:rPr>
                        <a:t>0.64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3479593777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Enjoyment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dirty="0">
                          <a:effectLst/>
                        </a:rPr>
                        <a:t>0.55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303635351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Fear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894287163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Other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203750140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Sadness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b="1" dirty="0">
                          <a:effectLst/>
                        </a:rPr>
                        <a:t>0.57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3714384824"/>
                  </a:ext>
                </a:extLst>
              </a:tr>
              <a:tr h="262792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5404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693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369385764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micro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693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736584293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marco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b="0" dirty="0">
                          <a:effectLst/>
                        </a:rPr>
                        <a:t>0.58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693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3776833972"/>
                  </a:ext>
                </a:extLst>
              </a:tr>
              <a:tr h="262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weighted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dirty="0">
                          <a:effectLst/>
                        </a:rPr>
                        <a:t>693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15" marR="67915" marT="0" marB="0"/>
                </a:tc>
                <a:extLst>
                  <a:ext uri="{0D108BD9-81ED-4DB2-BD59-A6C34878D82A}">
                    <a16:rowId xmlns:a16="http://schemas.microsoft.com/office/drawing/2014/main" val="387123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97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0" y="-95250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Random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forsest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5ED553-ED3C-4A05-AF3D-4264E4E63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367"/>
              </p:ext>
            </p:extLst>
          </p:nvPr>
        </p:nvGraphicFramePr>
        <p:xfrm>
          <a:off x="2590800" y="980694"/>
          <a:ext cx="5480050" cy="3182112"/>
        </p:xfrm>
        <a:graphic>
          <a:graphicData uri="http://schemas.openxmlformats.org/drawingml/2006/table">
            <a:tbl>
              <a:tblPr firstRow="1" firstCol="1" bandRow="1">
                <a:tableStyleId>{EAF08AD5-5C3B-4005-BE7E-D0E92E41B2EE}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218518839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79697951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818891109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1741721225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14198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support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086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Surprise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5651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Anger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84197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Disgust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dirty="0">
                          <a:effectLst/>
                        </a:rPr>
                        <a:t>0.39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9488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Enjoyment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b="1" dirty="0">
                          <a:effectLst/>
                        </a:rPr>
                        <a:t>0.5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b="1" dirty="0">
                          <a:effectLst/>
                        </a:rPr>
                        <a:t>0.43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784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Fear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b="1" dirty="0">
                          <a:effectLst/>
                        </a:rPr>
                        <a:t>0.54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99092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Other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97029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Sadness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8648547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7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693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9057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marco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693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7355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weighted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dirty="0">
                          <a:effectLst/>
                        </a:rPr>
                        <a:t>693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3836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2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22485" y="0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LSTM: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D43674-0671-4B25-934D-9851AD78A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61376"/>
              </p:ext>
            </p:extLst>
          </p:nvPr>
        </p:nvGraphicFramePr>
        <p:xfrm>
          <a:off x="2590800" y="895350"/>
          <a:ext cx="5480050" cy="3182112"/>
        </p:xfrm>
        <a:graphic>
          <a:graphicData uri="http://schemas.openxmlformats.org/drawingml/2006/table">
            <a:tbl>
              <a:tblPr firstRow="1" firstCol="1" bandRow="1">
                <a:tableStyleId>{EAF08AD5-5C3B-4005-BE7E-D0E92E41B2EE}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585826145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420375675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3660533408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2029542991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1356046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support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442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Surprise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3504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Anger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32570589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Disgust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4858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Enjoyment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b="1" dirty="0">
                          <a:effectLst/>
                        </a:rPr>
                        <a:t>0.65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b="1" dirty="0">
                          <a:effectLst/>
                        </a:rPr>
                        <a:t>0.74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b="1" dirty="0">
                          <a:effectLst/>
                        </a:rPr>
                        <a:t>0.69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976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Fear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8471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Other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116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29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Sadness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1394214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7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693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7541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marco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693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6915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weighted avg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57300" algn="l"/>
                        </a:tabLst>
                      </a:pPr>
                      <a:r>
                        <a:rPr lang="en-US" sz="1300" dirty="0">
                          <a:effectLst/>
                        </a:rPr>
                        <a:t>693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894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15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79C235-8A73-4753-BFA0-B5F18DE00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90372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013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000000"/>
                  </a:solidFill>
                  <a:prstDash val="solid"/>
                </a:ln>
                <a:pattFill prst="dkUpDiag">
                  <a:fgClr>
                    <a:srgbClr val="EEEEEE"/>
                  </a:fgClr>
                  <a:bgClr>
                    <a:srgbClr val="EEEEEE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EEEEEE">
                      <a:lumMod val="75000"/>
                    </a:srgb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Kết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luận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rgbClr val="000000"/>
                  </a:solidFill>
                  <a:prstDash val="solid"/>
                </a:ln>
                <a:pattFill prst="dkUpDiag">
                  <a:fgClr>
                    <a:srgbClr val="EEEEEE"/>
                  </a:fgClr>
                  <a:bgClr>
                    <a:srgbClr val="EEEEEE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EEEEEE">
                      <a:lumMod val="75000"/>
                    </a:srgbClr>
                  </a:outerShdw>
                </a:effectLst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96962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1"/>
          <p:cNvGrpSpPr/>
          <p:nvPr/>
        </p:nvGrpSpPr>
        <p:grpSpPr>
          <a:xfrm>
            <a:off x="1146628" y="2007819"/>
            <a:ext cx="1901098" cy="2324526"/>
            <a:chOff x="3621450" y="2025923"/>
            <a:chExt cx="1901098" cy="2324526"/>
          </a:xfrm>
        </p:grpSpPr>
        <p:sp>
          <p:nvSpPr>
            <p:cNvPr id="870" name="Google Shape;870;p31"/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1"/>
          <p:cNvGrpSpPr/>
          <p:nvPr/>
        </p:nvGrpSpPr>
        <p:grpSpPr>
          <a:xfrm>
            <a:off x="6096275" y="2025923"/>
            <a:ext cx="1901098" cy="2324526"/>
            <a:chOff x="6096275" y="2025923"/>
            <a:chExt cx="1901098" cy="2324526"/>
          </a:xfrm>
        </p:grpSpPr>
        <p:sp>
          <p:nvSpPr>
            <p:cNvPr id="873" name="Google Shape;873;p31"/>
            <p:cNvSpPr/>
            <p:nvPr/>
          </p:nvSpPr>
          <p:spPr>
            <a:xfrm>
              <a:off x="609627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616827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31"/>
          <p:cNvSpPr txBox="1">
            <a:spLocks noGrp="1"/>
          </p:cNvSpPr>
          <p:nvPr>
            <p:ph type="subTitle" idx="1"/>
          </p:nvPr>
        </p:nvSpPr>
        <p:spPr>
          <a:xfrm>
            <a:off x="802489" y="2495550"/>
            <a:ext cx="2129975" cy="1349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  <p:sp>
        <p:nvSpPr>
          <p:cNvPr id="876" name="Google Shape;876;p31"/>
          <p:cNvSpPr txBox="1">
            <a:spLocks noGrp="1"/>
          </p:cNvSpPr>
          <p:nvPr>
            <p:ph type="subTitle" idx="2"/>
          </p:nvPr>
        </p:nvSpPr>
        <p:spPr>
          <a:xfrm>
            <a:off x="6096275" y="2571750"/>
            <a:ext cx="1813049" cy="79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ơng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preprocessing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ra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ơng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latin typeface="+mn-lt"/>
              </a:rPr>
              <a:t>KẾT LUẬN</a:t>
            </a:r>
            <a:br>
              <a:rPr lang="en-US" sz="3200" b="1" i="1" dirty="0">
                <a:latin typeface="+mn-lt"/>
              </a:rPr>
            </a:br>
            <a:r>
              <a:rPr lang="en-US" sz="3200" b="1" i="1" dirty="0">
                <a:latin typeface="+mn-lt"/>
              </a:rPr>
              <a:t>H</a:t>
            </a:r>
            <a:r>
              <a:rPr lang="vi-VN" sz="3200" b="1" i="1" dirty="0">
                <a:latin typeface="+mn-lt"/>
              </a:rPr>
              <a:t>Ư</a:t>
            </a:r>
            <a:r>
              <a:rPr lang="en-US" sz="3200" b="1" i="1" dirty="0">
                <a:latin typeface="+mn-lt"/>
              </a:rPr>
              <a:t>ỚNG PHÁT TRIỂN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19</a:t>
            </a:r>
          </a:p>
        </p:txBody>
      </p:sp>
      <p:sp>
        <p:nvSpPr>
          <p:cNvPr id="16" name="Google Shape;876;p31">
            <a:extLst>
              <a:ext uri="{FF2B5EF4-FFF2-40B4-BE49-F238E27FC236}">
                <a16:creationId xmlns:a16="http://schemas.microsoft.com/office/drawing/2014/main" id="{27655D71-EC1A-4F37-9C3A-591170C09458}"/>
              </a:ext>
            </a:extLst>
          </p:cNvPr>
          <p:cNvSpPr txBox="1">
            <a:spLocks/>
          </p:cNvSpPr>
          <p:nvPr/>
        </p:nvSpPr>
        <p:spPr>
          <a:xfrm>
            <a:off x="1260637" y="2527920"/>
            <a:ext cx="1813049" cy="79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Mô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LSTM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phương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Attention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cho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cao hơn do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Attention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mô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trung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300" b="1" dirty="0" err="1"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vi-VN" sz="13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4E484-D1B2-4007-8359-16CD6B0A2553}"/>
              </a:ext>
            </a:extLst>
          </p:cNvPr>
          <p:cNvSpPr txBox="1"/>
          <p:nvPr/>
        </p:nvSpPr>
        <p:spPr>
          <a:xfrm>
            <a:off x="1637064" y="211398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Kết</a:t>
            </a:r>
            <a:r>
              <a:rPr lang="en-US" sz="1600" b="1" dirty="0"/>
              <a:t> </a:t>
            </a:r>
            <a:r>
              <a:rPr lang="en-US" sz="1600" b="1" dirty="0" err="1"/>
              <a:t>luận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579D2-BEAB-4962-9E36-3117750F724A}"/>
              </a:ext>
            </a:extLst>
          </p:cNvPr>
          <p:cNvSpPr txBox="1"/>
          <p:nvPr/>
        </p:nvSpPr>
        <p:spPr>
          <a:xfrm>
            <a:off x="6182648" y="2144948"/>
            <a:ext cx="175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vi-VN" b="1" dirty="0"/>
              <a:t>ư</a:t>
            </a:r>
            <a:r>
              <a:rPr lang="en-US" b="1" dirty="0" err="1"/>
              <a:t>ớng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</p:txBody>
      </p:sp>
      <p:grpSp>
        <p:nvGrpSpPr>
          <p:cNvPr id="23" name="Google Shape;869;p31">
            <a:extLst>
              <a:ext uri="{FF2B5EF4-FFF2-40B4-BE49-F238E27FC236}">
                <a16:creationId xmlns:a16="http://schemas.microsoft.com/office/drawing/2014/main" id="{022086C4-0440-4714-8624-97E35FD22CFA}"/>
              </a:ext>
            </a:extLst>
          </p:cNvPr>
          <p:cNvGrpSpPr/>
          <p:nvPr/>
        </p:nvGrpSpPr>
        <p:grpSpPr>
          <a:xfrm>
            <a:off x="3541930" y="2038786"/>
            <a:ext cx="1901098" cy="2324526"/>
            <a:chOff x="3621450" y="2025923"/>
            <a:chExt cx="1901098" cy="2324526"/>
          </a:xfrm>
        </p:grpSpPr>
        <p:sp>
          <p:nvSpPr>
            <p:cNvPr id="24" name="Google Shape;870;p31">
              <a:extLst>
                <a:ext uri="{FF2B5EF4-FFF2-40B4-BE49-F238E27FC236}">
                  <a16:creationId xmlns:a16="http://schemas.microsoft.com/office/drawing/2014/main" id="{C6FCFCD8-E267-4734-97CF-94B0B4B7ACD3}"/>
                </a:ext>
              </a:extLst>
            </p:cNvPr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1;p31">
              <a:extLst>
                <a:ext uri="{FF2B5EF4-FFF2-40B4-BE49-F238E27FC236}">
                  <a16:creationId xmlns:a16="http://schemas.microsoft.com/office/drawing/2014/main" id="{F9A617BC-CF0A-4448-B2D1-4EAEA49585A1}"/>
                </a:ext>
              </a:extLst>
            </p:cNvPr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875;p31">
            <a:extLst>
              <a:ext uri="{FF2B5EF4-FFF2-40B4-BE49-F238E27FC236}">
                <a16:creationId xmlns:a16="http://schemas.microsoft.com/office/drawing/2014/main" id="{7BB99ED6-D3B8-48CC-953A-B4D2ADA0DADA}"/>
              </a:ext>
            </a:extLst>
          </p:cNvPr>
          <p:cNvSpPr txBox="1">
            <a:spLocks/>
          </p:cNvSpPr>
          <p:nvPr/>
        </p:nvSpPr>
        <p:spPr>
          <a:xfrm>
            <a:off x="3197791" y="2526517"/>
            <a:ext cx="2129975" cy="134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l"/>
            <a:r>
              <a:rPr lang="en-US" sz="1300" b="1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Google Shape;876;p31">
            <a:extLst>
              <a:ext uri="{FF2B5EF4-FFF2-40B4-BE49-F238E27FC236}">
                <a16:creationId xmlns:a16="http://schemas.microsoft.com/office/drawing/2014/main" id="{736EAB84-96E7-4050-B657-4B8C7CBBE8B9}"/>
              </a:ext>
            </a:extLst>
          </p:cNvPr>
          <p:cNvSpPr txBox="1">
            <a:spLocks/>
          </p:cNvSpPr>
          <p:nvPr/>
        </p:nvSpPr>
        <p:spPr>
          <a:xfrm>
            <a:off x="3655939" y="2558887"/>
            <a:ext cx="1813049" cy="79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SVM, Random Forest ra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 do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vi-VN" sz="13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75B8E412-FFCD-4119-975F-673D13526F6C}"/>
              </a:ext>
            </a:extLst>
          </p:cNvPr>
          <p:cNvSpPr txBox="1"/>
          <p:nvPr/>
        </p:nvSpPr>
        <p:spPr>
          <a:xfrm>
            <a:off x="4032366" y="214494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Kết</a:t>
            </a:r>
            <a:r>
              <a:rPr lang="en-US" sz="1600" b="1" dirty="0"/>
              <a:t> </a:t>
            </a:r>
            <a:r>
              <a:rPr lang="en-US" sz="1600" b="1" dirty="0" err="1"/>
              <a:t>luận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6307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latin typeface="+mj-lt"/>
                <a:cs typeface="Times New Roman" pitchFamily="18" charset="0"/>
              </a:rPr>
              <a:t>NỘI DUNG</a:t>
            </a:r>
            <a:endParaRPr sz="3000" b="1" i="1" dirty="0">
              <a:latin typeface="+mj-lt"/>
              <a:cs typeface="Times New Roman" pitchFamily="18" charset="0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880088" y="2328162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3632704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5004302" y="2344845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792988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06" name="Google Shape;606;p25"/>
          <p:cNvSpPr/>
          <p:nvPr/>
        </p:nvSpPr>
        <p:spPr>
          <a:xfrm>
            <a:off x="2028880" y="2286301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3760113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5131694" y="2302983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8057263" y="2299488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5361936" y="3086515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2263672" y="3051720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3983233" y="3057942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8313443" y="3071100"/>
            <a:ext cx="167058" cy="468473"/>
            <a:chOff x="7172018" y="3071105"/>
            <a:chExt cx="167058" cy="468473"/>
          </a:xfrm>
        </p:grpSpPr>
        <p:sp>
          <p:nvSpPr>
            <p:cNvPr id="620" name="Google Shape;620;p25"/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1600200" y="3701362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Tiền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xử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lý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dữ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liệu</a:t>
            </a:r>
            <a:endParaRPr lang="en-US" sz="2000" b="1" dirty="0">
              <a:latin typeface="+mj-lt"/>
              <a:ea typeface="Tahoma" pitchFamily="34" charset="0"/>
              <a:cs typeface="Tahoma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33528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b="1" dirty="0">
                <a:latin typeface="+mn-lt"/>
                <a:ea typeface="Tahoma" pitchFamily="34" charset="0"/>
                <a:cs typeface="Tahoma" pitchFamily="34" charset="0"/>
              </a:rPr>
              <a:t>Ph</a:t>
            </a:r>
            <a:r>
              <a:rPr lang="vi-VN" sz="2000" b="1" dirty="0">
                <a:latin typeface="+mn-lt"/>
                <a:ea typeface="Tahoma" pitchFamily="34" charset="0"/>
                <a:cs typeface="Tahoma" pitchFamily="34" charset="0"/>
              </a:rPr>
              <a:t>ư</a:t>
            </a:r>
            <a:r>
              <a:rPr lang="en-US" sz="2000" b="1" dirty="0" err="1">
                <a:latin typeface="+mn-lt"/>
                <a:ea typeface="Tahoma" pitchFamily="34" charset="0"/>
                <a:cs typeface="Tahoma" pitchFamily="34" charset="0"/>
              </a:rPr>
              <a:t>ơng</a:t>
            </a:r>
            <a:r>
              <a:rPr lang="en-US" sz="2000" b="1" dirty="0">
                <a:latin typeface="+mn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n-lt"/>
                <a:ea typeface="Tahoma" pitchFamily="34" charset="0"/>
                <a:cs typeface="Tahoma" pitchFamily="34" charset="0"/>
              </a:rPr>
              <a:t>pháp</a:t>
            </a:r>
            <a:endParaRPr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4724406" y="3718045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Đánh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giá</a:t>
            </a:r>
            <a:endParaRPr lang="en-US"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7650000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  <a:ea typeface="Tahoma" pitchFamily="34" charset="0"/>
                <a:cs typeface="Tahoma" pitchFamily="34" charset="0"/>
              </a:rPr>
              <a:t>Demo</a:t>
            </a:r>
            <a:endParaRPr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Google Shape;602;p25"/>
          <p:cNvSpPr txBox="1">
            <a:spLocks/>
          </p:cNvSpPr>
          <p:nvPr/>
        </p:nvSpPr>
        <p:spPr>
          <a:xfrm>
            <a:off x="127490" y="2334023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29" name="Google Shape;606;p25"/>
          <p:cNvSpPr/>
          <p:nvPr/>
        </p:nvSpPr>
        <p:spPr>
          <a:xfrm>
            <a:off x="254902" y="2292161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30" name="Google Shape;610;p25"/>
          <p:cNvGrpSpPr/>
          <p:nvPr/>
        </p:nvGrpSpPr>
        <p:grpSpPr>
          <a:xfrm>
            <a:off x="455736" y="3074595"/>
            <a:ext cx="218918" cy="577215"/>
            <a:chOff x="3270375" y="3436275"/>
            <a:chExt cx="218918" cy="577215"/>
          </a:xfrm>
        </p:grpSpPr>
        <p:sp>
          <p:nvSpPr>
            <p:cNvPr id="3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0" y="3707223"/>
            <a:ext cx="134160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Hiểu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dữ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liệu</a:t>
            </a:r>
            <a:endParaRPr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Google Shape;604;p25"/>
          <p:cNvSpPr txBox="1">
            <a:spLocks/>
          </p:cNvSpPr>
          <p:nvPr/>
        </p:nvSpPr>
        <p:spPr>
          <a:xfrm>
            <a:off x="6528296" y="2334024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5" name="Google Shape;608;p25"/>
          <p:cNvSpPr/>
          <p:nvPr/>
        </p:nvSpPr>
        <p:spPr>
          <a:xfrm>
            <a:off x="6604613" y="2292162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36" name="Google Shape;616;p25"/>
          <p:cNvGrpSpPr/>
          <p:nvPr/>
        </p:nvGrpSpPr>
        <p:grpSpPr>
          <a:xfrm>
            <a:off x="6878816" y="3063774"/>
            <a:ext cx="233161" cy="539699"/>
            <a:chOff x="5349941" y="3093980"/>
            <a:chExt cx="233161" cy="539699"/>
          </a:xfrm>
        </p:grpSpPr>
        <p:sp>
          <p:nvSpPr>
            <p:cNvPr id="3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6248400" y="3707224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Kết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>
                <a:latin typeface="+mj-lt"/>
                <a:ea typeface="Tahoma" pitchFamily="34" charset="0"/>
                <a:cs typeface="Tahoma" pitchFamily="34" charset="0"/>
              </a:rPr>
              <a:t>luận</a:t>
            </a:r>
            <a:endParaRPr lang="en-US" sz="2000" b="1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145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Demo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0416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3"/>
          <p:cNvSpPr txBox="1">
            <a:spLocks noGrp="1"/>
          </p:cNvSpPr>
          <p:nvPr>
            <p:ph type="ctrTitle"/>
          </p:nvPr>
        </p:nvSpPr>
        <p:spPr>
          <a:xfrm>
            <a:off x="1045800" y="5905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443" name="Google Shape;1443;p43"/>
          <p:cNvSpPr txBox="1"/>
          <p:nvPr/>
        </p:nvSpPr>
        <p:spPr>
          <a:xfrm>
            <a:off x="939520" y="4203473"/>
            <a:ext cx="2201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Please keep this slide for attribution.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38200" y="3623205"/>
            <a:ext cx="3429000" cy="9571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8" name="Google Shape;1358;p43"/>
          <p:cNvGrpSpPr/>
          <p:nvPr/>
        </p:nvGrpSpPr>
        <p:grpSpPr>
          <a:xfrm>
            <a:off x="457200" y="1352550"/>
            <a:ext cx="3477736" cy="3727292"/>
            <a:chOff x="4752300" y="853075"/>
            <a:chExt cx="3477736" cy="3727292"/>
          </a:xfrm>
        </p:grpSpPr>
        <p:sp>
          <p:nvSpPr>
            <p:cNvPr id="1359" name="Google Shape;1359;p43"/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59750" y="641383"/>
            <a:ext cx="4716356" cy="1992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CẢM ƠN CÔ VÀ CÁC BẠN ĐÃ QUAN TÂM THEO DÕI!!!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F914DE-7F08-426A-9914-5022C53DBC45}"/>
              </a:ext>
            </a:extLst>
          </p:cNvPr>
          <p:cNvSpPr txBox="1"/>
          <p:nvPr/>
        </p:nvSpPr>
        <p:spPr>
          <a:xfrm>
            <a:off x="8736666" y="4857750"/>
            <a:ext cx="399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920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Hiểu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dữ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liệu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29AAF5-9072-4F98-AFB7-CE6055630D7D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0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144752" y="1047750"/>
            <a:ext cx="7170448" cy="3319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/>
              <a:t>UIT-VSMEC</a:t>
            </a:r>
            <a:endParaRPr lang="en-GB" sz="13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GB" sz="1300" dirty="0">
                <a:latin typeface="Times New Roman" pitchFamily="18" charset="0"/>
                <a:cs typeface="Times New Roman" pitchFamily="18" charset="0"/>
              </a:rPr>
              <a:t>Train: </a:t>
            </a:r>
            <a:r>
              <a:rPr lang="en-GB" sz="13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3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GB" sz="1300" dirty="0">
                <a:latin typeface="Times New Roman" pitchFamily="18" charset="0"/>
                <a:cs typeface="Times New Roman" pitchFamily="18" charset="0"/>
              </a:rPr>
              <a:t> 5548 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GB" sz="1300" dirty="0">
                <a:latin typeface="Times New Roman" pitchFamily="18" charset="0"/>
                <a:cs typeface="Times New Roman" pitchFamily="18" charset="0"/>
              </a:rPr>
              <a:t>Valid: </a:t>
            </a:r>
            <a:r>
              <a:rPr lang="en-GB" sz="13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3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GB" sz="1300" dirty="0">
                <a:latin typeface="Times New Roman" pitchFamily="18" charset="0"/>
                <a:cs typeface="Times New Roman" pitchFamily="18" charset="0"/>
              </a:rPr>
              <a:t> 696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GB" sz="1300" dirty="0">
                <a:latin typeface="Times New Roman" pitchFamily="18" charset="0"/>
                <a:cs typeface="Times New Roman" pitchFamily="18" charset="0"/>
              </a:rPr>
              <a:t>Test	 : </a:t>
            </a:r>
            <a:r>
              <a:rPr lang="en-GB" sz="13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3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GB" sz="1300" dirty="0">
                <a:latin typeface="Times New Roman" pitchFamily="18" charset="0"/>
                <a:cs typeface="Times New Roman" pitchFamily="18" charset="0"/>
              </a:rPr>
              <a:t> 693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: Emotion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Sentence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>
              <a:lnSpc>
                <a:spcPct val="150000"/>
              </a:lnSpc>
            </a:pP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sz="13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ởng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ng</a:t>
            </a:r>
            <a:r>
              <a:rPr lang="vi-VN" sz="13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dung h</a:t>
            </a:r>
            <a:r>
              <a:rPr lang="vi-VN" sz="13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xúc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err="1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13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631" name="Google Shape;631;p26"/>
          <p:cNvGrpSpPr/>
          <p:nvPr/>
        </p:nvGrpSpPr>
        <p:grpSpPr>
          <a:xfrm>
            <a:off x="4638546" y="1157306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838200" y="2095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latin typeface="+mj-lt"/>
              </a:rPr>
              <a:t>GIỚI THIỆU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2E3EE6-D36D-4FA3-A854-45230B5D1D93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313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D494282-B509-42FA-A9A6-AE064ACEE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998726"/>
              </p:ext>
            </p:extLst>
          </p:nvPr>
        </p:nvGraphicFramePr>
        <p:xfrm>
          <a:off x="-304800" y="7429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3285D7-6E91-48AD-8763-9CD18FB2E734}"/>
              </a:ext>
            </a:extLst>
          </p:cNvPr>
          <p:cNvSpPr txBox="1"/>
          <p:nvPr/>
        </p:nvSpPr>
        <p:spPr>
          <a:xfrm>
            <a:off x="762000" y="109864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Tập</a:t>
            </a:r>
            <a:r>
              <a:rPr lang="en-US" sz="3200" b="1" dirty="0"/>
              <a:t> train: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1E63DD-27DF-4B4C-9F01-48DC0EAA5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331521"/>
              </p:ext>
            </p:extLst>
          </p:nvPr>
        </p:nvGraphicFramePr>
        <p:xfrm>
          <a:off x="4267200" y="1089800"/>
          <a:ext cx="5029200" cy="379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E825A3-49DE-4C17-8521-049CB93D4BF9}"/>
              </a:ext>
            </a:extLst>
          </p:cNvPr>
          <p:cNvSpPr txBox="1"/>
          <p:nvPr/>
        </p:nvSpPr>
        <p:spPr>
          <a:xfrm>
            <a:off x="3810000" y="109864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Tập</a:t>
            </a:r>
            <a:r>
              <a:rPr lang="en-US" sz="3200" b="1" dirty="0"/>
              <a:t> valid:</a:t>
            </a:r>
          </a:p>
        </p:txBody>
      </p:sp>
    </p:spTree>
    <p:extLst>
      <p:ext uri="{BB962C8B-B14F-4D97-AF65-F5344CB8AC3E}">
        <p14:creationId xmlns:p14="http://schemas.microsoft.com/office/powerpoint/2010/main" val="374916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Tiền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xử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lý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dữ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liệu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28575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0450C9-9A8F-4A49-AEBA-C70B7BAA576C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9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DỮ LIỆU</a:t>
            </a:r>
            <a:endParaRPr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5" name="Google Shape;1175;p39"/>
          <p:cNvGrpSpPr/>
          <p:nvPr/>
        </p:nvGrpSpPr>
        <p:grpSpPr>
          <a:xfrm>
            <a:off x="271809" y="2118030"/>
            <a:ext cx="8458200" cy="2368403"/>
            <a:chOff x="-2173453" y="1968410"/>
            <a:chExt cx="7516054" cy="2802844"/>
          </a:xfrm>
        </p:grpSpPr>
        <p:sp>
          <p:nvSpPr>
            <p:cNvPr id="1179" name="Google Shape;1179;p39"/>
            <p:cNvSpPr/>
            <p:nvPr/>
          </p:nvSpPr>
          <p:spPr>
            <a:xfrm>
              <a:off x="-2173453" y="3299775"/>
              <a:ext cx="1717644" cy="1471479"/>
            </a:xfrm>
            <a:custGeom>
              <a:avLst/>
              <a:gdLst/>
              <a:ahLst/>
              <a:cxnLst/>
              <a:rect l="l" t="t" r="r" b="b"/>
              <a:pathLst>
                <a:path w="56632" h="53369" extrusionOk="0">
                  <a:moveTo>
                    <a:pt x="48733" y="1795"/>
                  </a:moveTo>
                  <a:cubicBezTo>
                    <a:pt x="49350" y="1795"/>
                    <a:pt x="49966" y="1806"/>
                    <a:pt x="50581" y="1837"/>
                  </a:cubicBezTo>
                  <a:cubicBezTo>
                    <a:pt x="51540" y="1885"/>
                    <a:pt x="53596" y="4325"/>
                    <a:pt x="53826" y="5263"/>
                  </a:cubicBezTo>
                  <a:cubicBezTo>
                    <a:pt x="54596" y="8388"/>
                    <a:pt x="54217" y="11573"/>
                    <a:pt x="54403" y="14725"/>
                  </a:cubicBezTo>
                  <a:cubicBezTo>
                    <a:pt x="54473" y="15914"/>
                    <a:pt x="54285" y="17130"/>
                    <a:pt x="54366" y="17780"/>
                  </a:cubicBezTo>
                  <a:cubicBezTo>
                    <a:pt x="54366" y="20309"/>
                    <a:pt x="54189" y="22299"/>
                    <a:pt x="54406" y="24248"/>
                  </a:cubicBezTo>
                  <a:cubicBezTo>
                    <a:pt x="54771" y="27521"/>
                    <a:pt x="54714" y="30801"/>
                    <a:pt x="54827" y="34075"/>
                  </a:cubicBezTo>
                  <a:cubicBezTo>
                    <a:pt x="54933" y="37166"/>
                    <a:pt x="55021" y="40293"/>
                    <a:pt x="54664" y="43351"/>
                  </a:cubicBezTo>
                  <a:cubicBezTo>
                    <a:pt x="54508" y="44671"/>
                    <a:pt x="54372" y="46166"/>
                    <a:pt x="53726" y="47418"/>
                  </a:cubicBezTo>
                  <a:cubicBezTo>
                    <a:pt x="53466" y="47924"/>
                    <a:pt x="52744" y="48168"/>
                    <a:pt x="52369" y="48640"/>
                  </a:cubicBezTo>
                  <a:cubicBezTo>
                    <a:pt x="50685" y="50762"/>
                    <a:pt x="48238" y="50720"/>
                    <a:pt x="45911" y="50941"/>
                  </a:cubicBezTo>
                  <a:cubicBezTo>
                    <a:pt x="43912" y="51132"/>
                    <a:pt x="41899" y="51248"/>
                    <a:pt x="39891" y="51248"/>
                  </a:cubicBezTo>
                  <a:cubicBezTo>
                    <a:pt x="37419" y="51248"/>
                    <a:pt x="34960" y="51513"/>
                    <a:pt x="32482" y="51513"/>
                  </a:cubicBezTo>
                  <a:cubicBezTo>
                    <a:pt x="32229" y="51513"/>
                    <a:pt x="31975" y="51511"/>
                    <a:pt x="31721" y="51504"/>
                  </a:cubicBezTo>
                  <a:cubicBezTo>
                    <a:pt x="30815" y="51482"/>
                    <a:pt x="29908" y="51459"/>
                    <a:pt x="28999" y="51459"/>
                  </a:cubicBezTo>
                  <a:cubicBezTo>
                    <a:pt x="27641" y="51459"/>
                    <a:pt x="26281" y="51511"/>
                    <a:pt x="24921" y="51698"/>
                  </a:cubicBezTo>
                  <a:cubicBezTo>
                    <a:pt x="24657" y="51734"/>
                    <a:pt x="24390" y="51747"/>
                    <a:pt x="24120" y="51747"/>
                  </a:cubicBezTo>
                  <a:cubicBezTo>
                    <a:pt x="23374" y="51747"/>
                    <a:pt x="22612" y="51645"/>
                    <a:pt x="21873" y="51645"/>
                  </a:cubicBezTo>
                  <a:cubicBezTo>
                    <a:pt x="21479" y="51645"/>
                    <a:pt x="21091" y="51674"/>
                    <a:pt x="20716" y="51763"/>
                  </a:cubicBezTo>
                  <a:cubicBezTo>
                    <a:pt x="20198" y="51887"/>
                    <a:pt x="19684" y="51929"/>
                    <a:pt x="19177" y="51929"/>
                  </a:cubicBezTo>
                  <a:cubicBezTo>
                    <a:pt x="18279" y="51929"/>
                    <a:pt x="17400" y="51798"/>
                    <a:pt x="16543" y="51754"/>
                  </a:cubicBezTo>
                  <a:cubicBezTo>
                    <a:pt x="16197" y="51737"/>
                    <a:pt x="15850" y="51732"/>
                    <a:pt x="15501" y="51732"/>
                  </a:cubicBezTo>
                  <a:cubicBezTo>
                    <a:pt x="15143" y="51732"/>
                    <a:pt x="14783" y="51737"/>
                    <a:pt x="14423" y="51737"/>
                  </a:cubicBezTo>
                  <a:cubicBezTo>
                    <a:pt x="13458" y="51737"/>
                    <a:pt x="12489" y="51703"/>
                    <a:pt x="11532" y="51455"/>
                  </a:cubicBezTo>
                  <a:cubicBezTo>
                    <a:pt x="10547" y="51199"/>
                    <a:pt x="9475" y="51293"/>
                    <a:pt x="8447" y="51181"/>
                  </a:cubicBezTo>
                  <a:cubicBezTo>
                    <a:pt x="7556" y="51082"/>
                    <a:pt x="6890" y="50491"/>
                    <a:pt x="6201" y="49992"/>
                  </a:cubicBezTo>
                  <a:cubicBezTo>
                    <a:pt x="3410" y="47970"/>
                    <a:pt x="2851" y="44934"/>
                    <a:pt x="2651" y="41807"/>
                  </a:cubicBezTo>
                  <a:cubicBezTo>
                    <a:pt x="2501" y="39474"/>
                    <a:pt x="2468" y="37124"/>
                    <a:pt x="2535" y="34787"/>
                  </a:cubicBezTo>
                  <a:cubicBezTo>
                    <a:pt x="2649" y="30941"/>
                    <a:pt x="2465" y="27109"/>
                    <a:pt x="2178" y="23282"/>
                  </a:cubicBezTo>
                  <a:cubicBezTo>
                    <a:pt x="1860" y="19062"/>
                    <a:pt x="2173" y="14847"/>
                    <a:pt x="2290" y="10639"/>
                  </a:cubicBezTo>
                  <a:cubicBezTo>
                    <a:pt x="2335" y="9011"/>
                    <a:pt x="2642" y="7256"/>
                    <a:pt x="3480" y="5711"/>
                  </a:cubicBezTo>
                  <a:cubicBezTo>
                    <a:pt x="4123" y="4532"/>
                    <a:pt x="5226" y="3956"/>
                    <a:pt x="6349" y="3496"/>
                  </a:cubicBezTo>
                  <a:cubicBezTo>
                    <a:pt x="8001" y="2821"/>
                    <a:pt x="9708" y="2262"/>
                    <a:pt x="11527" y="2262"/>
                  </a:cubicBezTo>
                  <a:cubicBezTo>
                    <a:pt x="11631" y="2262"/>
                    <a:pt x="11735" y="2264"/>
                    <a:pt x="11839" y="2268"/>
                  </a:cubicBezTo>
                  <a:cubicBezTo>
                    <a:pt x="13867" y="2340"/>
                    <a:pt x="15893" y="2446"/>
                    <a:pt x="17920" y="2472"/>
                  </a:cubicBezTo>
                  <a:cubicBezTo>
                    <a:pt x="18204" y="2475"/>
                    <a:pt x="18487" y="2477"/>
                    <a:pt x="18771" y="2477"/>
                  </a:cubicBezTo>
                  <a:cubicBezTo>
                    <a:pt x="20331" y="2477"/>
                    <a:pt x="21890" y="2430"/>
                    <a:pt x="23449" y="2398"/>
                  </a:cubicBezTo>
                  <a:cubicBezTo>
                    <a:pt x="25894" y="2347"/>
                    <a:pt x="28338" y="2283"/>
                    <a:pt x="30782" y="2221"/>
                  </a:cubicBezTo>
                  <a:cubicBezTo>
                    <a:pt x="31926" y="2193"/>
                    <a:pt x="33078" y="2074"/>
                    <a:pt x="34217" y="2074"/>
                  </a:cubicBezTo>
                  <a:cubicBezTo>
                    <a:pt x="34643" y="2074"/>
                    <a:pt x="35067" y="2090"/>
                    <a:pt x="35489" y="2135"/>
                  </a:cubicBezTo>
                  <a:cubicBezTo>
                    <a:pt x="36177" y="2208"/>
                    <a:pt x="36862" y="2239"/>
                    <a:pt x="37544" y="2239"/>
                  </a:cubicBezTo>
                  <a:cubicBezTo>
                    <a:pt x="38906" y="2239"/>
                    <a:pt x="40257" y="2115"/>
                    <a:pt x="41604" y="1956"/>
                  </a:cubicBezTo>
                  <a:cubicBezTo>
                    <a:pt x="42579" y="1841"/>
                    <a:pt x="43549" y="1823"/>
                    <a:pt x="44519" y="1823"/>
                  </a:cubicBezTo>
                  <a:cubicBezTo>
                    <a:pt x="44963" y="1823"/>
                    <a:pt x="45407" y="1827"/>
                    <a:pt x="45851" y="1827"/>
                  </a:cubicBezTo>
                  <a:cubicBezTo>
                    <a:pt x="46142" y="1827"/>
                    <a:pt x="46432" y="1826"/>
                    <a:pt x="46722" y="1820"/>
                  </a:cubicBezTo>
                  <a:cubicBezTo>
                    <a:pt x="47392" y="1808"/>
                    <a:pt x="48063" y="1795"/>
                    <a:pt x="48733" y="1795"/>
                  </a:cubicBezTo>
                  <a:close/>
                  <a:moveTo>
                    <a:pt x="47536" y="0"/>
                  </a:moveTo>
                  <a:cubicBezTo>
                    <a:pt x="46033" y="0"/>
                    <a:pt x="44522" y="122"/>
                    <a:pt x="43021" y="156"/>
                  </a:cubicBezTo>
                  <a:cubicBezTo>
                    <a:pt x="41275" y="198"/>
                    <a:pt x="39533" y="410"/>
                    <a:pt x="37787" y="481"/>
                  </a:cubicBezTo>
                  <a:cubicBezTo>
                    <a:pt x="35903" y="558"/>
                    <a:pt x="34014" y="544"/>
                    <a:pt x="32128" y="597"/>
                  </a:cubicBezTo>
                  <a:cubicBezTo>
                    <a:pt x="30086" y="652"/>
                    <a:pt x="28045" y="775"/>
                    <a:pt x="26004" y="802"/>
                  </a:cubicBezTo>
                  <a:cubicBezTo>
                    <a:pt x="25279" y="811"/>
                    <a:pt x="24554" y="815"/>
                    <a:pt x="23829" y="815"/>
                  </a:cubicBezTo>
                  <a:cubicBezTo>
                    <a:pt x="22050" y="815"/>
                    <a:pt x="20271" y="794"/>
                    <a:pt x="18491" y="794"/>
                  </a:cubicBezTo>
                  <a:cubicBezTo>
                    <a:pt x="18476" y="794"/>
                    <a:pt x="18461" y="794"/>
                    <a:pt x="18446" y="794"/>
                  </a:cubicBezTo>
                  <a:cubicBezTo>
                    <a:pt x="17117" y="794"/>
                    <a:pt x="15785" y="836"/>
                    <a:pt x="14456" y="836"/>
                  </a:cubicBezTo>
                  <a:cubicBezTo>
                    <a:pt x="13722" y="836"/>
                    <a:pt x="12990" y="824"/>
                    <a:pt x="12258" y="784"/>
                  </a:cubicBezTo>
                  <a:cubicBezTo>
                    <a:pt x="11337" y="734"/>
                    <a:pt x="10406" y="635"/>
                    <a:pt x="9495" y="635"/>
                  </a:cubicBezTo>
                  <a:cubicBezTo>
                    <a:pt x="8177" y="635"/>
                    <a:pt x="6899" y="841"/>
                    <a:pt x="5741" y="1696"/>
                  </a:cubicBezTo>
                  <a:cubicBezTo>
                    <a:pt x="4575" y="2557"/>
                    <a:pt x="2785" y="2871"/>
                    <a:pt x="2375" y="4426"/>
                  </a:cubicBezTo>
                  <a:cubicBezTo>
                    <a:pt x="2023" y="5758"/>
                    <a:pt x="1351" y="6950"/>
                    <a:pt x="1054" y="8339"/>
                  </a:cubicBezTo>
                  <a:cubicBezTo>
                    <a:pt x="638" y="10284"/>
                    <a:pt x="640" y="12186"/>
                    <a:pt x="563" y="14116"/>
                  </a:cubicBezTo>
                  <a:cubicBezTo>
                    <a:pt x="550" y="14490"/>
                    <a:pt x="855" y="14945"/>
                    <a:pt x="725" y="15233"/>
                  </a:cubicBezTo>
                  <a:cubicBezTo>
                    <a:pt x="232" y="16323"/>
                    <a:pt x="569" y="17485"/>
                    <a:pt x="295" y="18613"/>
                  </a:cubicBezTo>
                  <a:cubicBezTo>
                    <a:pt x="0" y="19827"/>
                    <a:pt x="144" y="21173"/>
                    <a:pt x="238" y="22451"/>
                  </a:cubicBezTo>
                  <a:cubicBezTo>
                    <a:pt x="351" y="23978"/>
                    <a:pt x="491" y="25497"/>
                    <a:pt x="503" y="27033"/>
                  </a:cubicBezTo>
                  <a:cubicBezTo>
                    <a:pt x="514" y="28313"/>
                    <a:pt x="1098" y="29691"/>
                    <a:pt x="783" y="30850"/>
                  </a:cubicBezTo>
                  <a:cubicBezTo>
                    <a:pt x="361" y="32406"/>
                    <a:pt x="932" y="33857"/>
                    <a:pt x="779" y="35375"/>
                  </a:cubicBezTo>
                  <a:cubicBezTo>
                    <a:pt x="673" y="36425"/>
                    <a:pt x="265" y="37620"/>
                    <a:pt x="676" y="38754"/>
                  </a:cubicBezTo>
                  <a:cubicBezTo>
                    <a:pt x="938" y="39481"/>
                    <a:pt x="521" y="40474"/>
                    <a:pt x="709" y="40899"/>
                  </a:cubicBezTo>
                  <a:cubicBezTo>
                    <a:pt x="1270" y="42175"/>
                    <a:pt x="947" y="43472"/>
                    <a:pt x="1134" y="44722"/>
                  </a:cubicBezTo>
                  <a:cubicBezTo>
                    <a:pt x="1532" y="47401"/>
                    <a:pt x="2962" y="49263"/>
                    <a:pt x="4840" y="50985"/>
                  </a:cubicBezTo>
                  <a:cubicBezTo>
                    <a:pt x="7260" y="53204"/>
                    <a:pt x="10327" y="53087"/>
                    <a:pt x="13242" y="53232"/>
                  </a:cubicBezTo>
                  <a:cubicBezTo>
                    <a:pt x="14953" y="53317"/>
                    <a:pt x="16666" y="53368"/>
                    <a:pt x="18382" y="53368"/>
                  </a:cubicBezTo>
                  <a:cubicBezTo>
                    <a:pt x="19897" y="53368"/>
                    <a:pt x="21416" y="53328"/>
                    <a:pt x="22938" y="53235"/>
                  </a:cubicBezTo>
                  <a:cubicBezTo>
                    <a:pt x="24706" y="53127"/>
                    <a:pt x="26479" y="53102"/>
                    <a:pt x="28254" y="53102"/>
                  </a:cubicBezTo>
                  <a:cubicBezTo>
                    <a:pt x="29861" y="53102"/>
                    <a:pt x="31470" y="53123"/>
                    <a:pt x="33078" y="53123"/>
                  </a:cubicBezTo>
                  <a:cubicBezTo>
                    <a:pt x="34790" y="53123"/>
                    <a:pt x="36500" y="53099"/>
                    <a:pt x="38206" y="53000"/>
                  </a:cubicBezTo>
                  <a:cubicBezTo>
                    <a:pt x="41103" y="52833"/>
                    <a:pt x="44012" y="52803"/>
                    <a:pt x="46911" y="52466"/>
                  </a:cubicBezTo>
                  <a:cubicBezTo>
                    <a:pt x="53633" y="51683"/>
                    <a:pt x="55614" y="47893"/>
                    <a:pt x="56198" y="42684"/>
                  </a:cubicBezTo>
                  <a:cubicBezTo>
                    <a:pt x="56631" y="38815"/>
                    <a:pt x="56101" y="34922"/>
                    <a:pt x="55835" y="31037"/>
                  </a:cubicBezTo>
                  <a:cubicBezTo>
                    <a:pt x="55499" y="26136"/>
                    <a:pt x="55778" y="21220"/>
                    <a:pt x="55869" y="16310"/>
                  </a:cubicBezTo>
                  <a:cubicBezTo>
                    <a:pt x="55926" y="13180"/>
                    <a:pt x="55879" y="10050"/>
                    <a:pt x="55879" y="6426"/>
                  </a:cubicBezTo>
                  <a:cubicBezTo>
                    <a:pt x="56088" y="4137"/>
                    <a:pt x="53909" y="961"/>
                    <a:pt x="51141" y="344"/>
                  </a:cubicBezTo>
                  <a:cubicBezTo>
                    <a:pt x="49950" y="79"/>
                    <a:pt x="48745" y="0"/>
                    <a:pt x="47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3933551" y="3311500"/>
              <a:ext cx="1409050" cy="1459754"/>
            </a:xfrm>
            <a:custGeom>
              <a:avLst/>
              <a:gdLst/>
              <a:ahLst/>
              <a:cxnLst/>
              <a:rect l="l" t="t" r="r" b="b"/>
              <a:pathLst>
                <a:path w="56362" h="53173" extrusionOk="0">
                  <a:moveTo>
                    <a:pt x="30040" y="1755"/>
                  </a:moveTo>
                  <a:cubicBezTo>
                    <a:pt x="30502" y="1755"/>
                    <a:pt x="30963" y="1759"/>
                    <a:pt x="31423" y="1766"/>
                  </a:cubicBezTo>
                  <a:cubicBezTo>
                    <a:pt x="31820" y="1772"/>
                    <a:pt x="32217" y="1774"/>
                    <a:pt x="32615" y="1774"/>
                  </a:cubicBezTo>
                  <a:cubicBezTo>
                    <a:pt x="33492" y="1774"/>
                    <a:pt x="34370" y="1764"/>
                    <a:pt x="35249" y="1764"/>
                  </a:cubicBezTo>
                  <a:cubicBezTo>
                    <a:pt x="36705" y="1764"/>
                    <a:pt x="38162" y="1792"/>
                    <a:pt x="39619" y="1941"/>
                  </a:cubicBezTo>
                  <a:cubicBezTo>
                    <a:pt x="40986" y="2081"/>
                    <a:pt x="42367" y="2116"/>
                    <a:pt x="43749" y="2116"/>
                  </a:cubicBezTo>
                  <a:cubicBezTo>
                    <a:pt x="44788" y="2116"/>
                    <a:pt x="45828" y="2096"/>
                    <a:pt x="46865" y="2088"/>
                  </a:cubicBezTo>
                  <a:cubicBezTo>
                    <a:pt x="46876" y="2088"/>
                    <a:pt x="46886" y="2088"/>
                    <a:pt x="46897" y="2088"/>
                  </a:cubicBezTo>
                  <a:cubicBezTo>
                    <a:pt x="48694" y="2088"/>
                    <a:pt x="50014" y="3216"/>
                    <a:pt x="51539" y="3867"/>
                  </a:cubicBezTo>
                  <a:cubicBezTo>
                    <a:pt x="54484" y="5125"/>
                    <a:pt x="54810" y="7685"/>
                    <a:pt x="54852" y="10400"/>
                  </a:cubicBezTo>
                  <a:cubicBezTo>
                    <a:pt x="54890" y="12720"/>
                    <a:pt x="54852" y="15035"/>
                    <a:pt x="54778" y="17356"/>
                  </a:cubicBezTo>
                  <a:cubicBezTo>
                    <a:pt x="54604" y="22615"/>
                    <a:pt x="54784" y="27894"/>
                    <a:pt x="54429" y="33136"/>
                  </a:cubicBezTo>
                  <a:cubicBezTo>
                    <a:pt x="54134" y="37479"/>
                    <a:pt x="54545" y="41829"/>
                    <a:pt x="54065" y="46137"/>
                  </a:cubicBezTo>
                  <a:cubicBezTo>
                    <a:pt x="53907" y="47539"/>
                    <a:pt x="52910" y="48843"/>
                    <a:pt x="51586" y="49650"/>
                  </a:cubicBezTo>
                  <a:cubicBezTo>
                    <a:pt x="50458" y="50338"/>
                    <a:pt x="49291" y="50943"/>
                    <a:pt x="47985" y="50943"/>
                  </a:cubicBezTo>
                  <a:cubicBezTo>
                    <a:pt x="47663" y="50943"/>
                    <a:pt x="47332" y="50906"/>
                    <a:pt x="46991" y="50824"/>
                  </a:cubicBezTo>
                  <a:cubicBezTo>
                    <a:pt x="44383" y="50824"/>
                    <a:pt x="41775" y="50810"/>
                    <a:pt x="39167" y="50810"/>
                  </a:cubicBezTo>
                  <a:cubicBezTo>
                    <a:pt x="37332" y="50810"/>
                    <a:pt x="35497" y="50817"/>
                    <a:pt x="33662" y="50841"/>
                  </a:cubicBezTo>
                  <a:cubicBezTo>
                    <a:pt x="31395" y="50869"/>
                    <a:pt x="29129" y="51059"/>
                    <a:pt x="26865" y="51206"/>
                  </a:cubicBezTo>
                  <a:cubicBezTo>
                    <a:pt x="23186" y="51447"/>
                    <a:pt x="19509" y="51911"/>
                    <a:pt x="15832" y="51911"/>
                  </a:cubicBezTo>
                  <a:cubicBezTo>
                    <a:pt x="15803" y="51911"/>
                    <a:pt x="15774" y="51911"/>
                    <a:pt x="15745" y="51911"/>
                  </a:cubicBezTo>
                  <a:cubicBezTo>
                    <a:pt x="12104" y="51904"/>
                    <a:pt x="8385" y="51657"/>
                    <a:pt x="5101" y="49827"/>
                  </a:cubicBezTo>
                  <a:cubicBezTo>
                    <a:pt x="3783" y="49092"/>
                    <a:pt x="3024" y="47711"/>
                    <a:pt x="2396" y="46244"/>
                  </a:cubicBezTo>
                  <a:cubicBezTo>
                    <a:pt x="960" y="42886"/>
                    <a:pt x="1556" y="39387"/>
                    <a:pt x="1541" y="35963"/>
                  </a:cubicBezTo>
                  <a:cubicBezTo>
                    <a:pt x="1525" y="32371"/>
                    <a:pt x="1594" y="28774"/>
                    <a:pt x="1525" y="25179"/>
                  </a:cubicBezTo>
                  <a:cubicBezTo>
                    <a:pt x="1481" y="22913"/>
                    <a:pt x="1481" y="20646"/>
                    <a:pt x="1456" y="18380"/>
                  </a:cubicBezTo>
                  <a:cubicBezTo>
                    <a:pt x="1433" y="16401"/>
                    <a:pt x="1134" y="14376"/>
                    <a:pt x="1453" y="12453"/>
                  </a:cubicBezTo>
                  <a:cubicBezTo>
                    <a:pt x="1793" y="10396"/>
                    <a:pt x="1031" y="8274"/>
                    <a:pt x="2247" y="6237"/>
                  </a:cubicBezTo>
                  <a:cubicBezTo>
                    <a:pt x="3530" y="4086"/>
                    <a:pt x="5369" y="3060"/>
                    <a:pt x="7645" y="2723"/>
                  </a:cubicBezTo>
                  <a:cubicBezTo>
                    <a:pt x="9703" y="2418"/>
                    <a:pt x="11811" y="2008"/>
                    <a:pt x="13870" y="2008"/>
                  </a:cubicBezTo>
                  <a:cubicBezTo>
                    <a:pt x="14339" y="2008"/>
                    <a:pt x="14805" y="2029"/>
                    <a:pt x="15267" y="2077"/>
                  </a:cubicBezTo>
                  <a:cubicBezTo>
                    <a:pt x="15832" y="2137"/>
                    <a:pt x="16393" y="2160"/>
                    <a:pt x="16951" y="2160"/>
                  </a:cubicBezTo>
                  <a:cubicBezTo>
                    <a:pt x="19004" y="2160"/>
                    <a:pt x="21016" y="1843"/>
                    <a:pt x="23055" y="1839"/>
                  </a:cubicBezTo>
                  <a:cubicBezTo>
                    <a:pt x="25372" y="1834"/>
                    <a:pt x="27718" y="1755"/>
                    <a:pt x="30040" y="1755"/>
                  </a:cubicBezTo>
                  <a:close/>
                  <a:moveTo>
                    <a:pt x="32553" y="0"/>
                  </a:moveTo>
                  <a:cubicBezTo>
                    <a:pt x="32255" y="0"/>
                    <a:pt x="31957" y="8"/>
                    <a:pt x="31658" y="27"/>
                  </a:cubicBezTo>
                  <a:cubicBezTo>
                    <a:pt x="30249" y="119"/>
                    <a:pt x="28827" y="325"/>
                    <a:pt x="27424" y="325"/>
                  </a:cubicBezTo>
                  <a:cubicBezTo>
                    <a:pt x="27063" y="325"/>
                    <a:pt x="26703" y="312"/>
                    <a:pt x="26345" y="279"/>
                  </a:cubicBezTo>
                  <a:cubicBezTo>
                    <a:pt x="25617" y="213"/>
                    <a:pt x="24890" y="197"/>
                    <a:pt x="24163" y="197"/>
                  </a:cubicBezTo>
                  <a:cubicBezTo>
                    <a:pt x="23488" y="197"/>
                    <a:pt x="22813" y="211"/>
                    <a:pt x="22138" y="211"/>
                  </a:cubicBezTo>
                  <a:cubicBezTo>
                    <a:pt x="21189" y="211"/>
                    <a:pt x="20239" y="183"/>
                    <a:pt x="19288" y="53"/>
                  </a:cubicBezTo>
                  <a:cubicBezTo>
                    <a:pt x="19041" y="19"/>
                    <a:pt x="18791" y="5"/>
                    <a:pt x="18540" y="5"/>
                  </a:cubicBezTo>
                  <a:cubicBezTo>
                    <a:pt x="17401" y="5"/>
                    <a:pt x="16223" y="297"/>
                    <a:pt x="15066" y="378"/>
                  </a:cubicBezTo>
                  <a:cubicBezTo>
                    <a:pt x="11733" y="613"/>
                    <a:pt x="8406" y="748"/>
                    <a:pt x="5114" y="1517"/>
                  </a:cubicBezTo>
                  <a:cubicBezTo>
                    <a:pt x="2950" y="2022"/>
                    <a:pt x="1038" y="4112"/>
                    <a:pt x="598" y="6227"/>
                  </a:cubicBezTo>
                  <a:cubicBezTo>
                    <a:pt x="69" y="8765"/>
                    <a:pt x="246" y="11357"/>
                    <a:pt x="134" y="13919"/>
                  </a:cubicBezTo>
                  <a:cubicBezTo>
                    <a:pt x="2" y="16907"/>
                    <a:pt x="233" y="19909"/>
                    <a:pt x="256" y="22906"/>
                  </a:cubicBezTo>
                  <a:cubicBezTo>
                    <a:pt x="288" y="26703"/>
                    <a:pt x="221" y="30502"/>
                    <a:pt x="285" y="34298"/>
                  </a:cubicBezTo>
                  <a:cubicBezTo>
                    <a:pt x="343" y="37702"/>
                    <a:pt x="0" y="41121"/>
                    <a:pt x="599" y="44397"/>
                  </a:cubicBezTo>
                  <a:cubicBezTo>
                    <a:pt x="595" y="47203"/>
                    <a:pt x="2155" y="50646"/>
                    <a:pt x="3924" y="51333"/>
                  </a:cubicBezTo>
                  <a:cubicBezTo>
                    <a:pt x="6260" y="52244"/>
                    <a:pt x="8752" y="52737"/>
                    <a:pt x="11222" y="52994"/>
                  </a:cubicBezTo>
                  <a:cubicBezTo>
                    <a:pt x="12488" y="53126"/>
                    <a:pt x="13757" y="53173"/>
                    <a:pt x="15027" y="53173"/>
                  </a:cubicBezTo>
                  <a:cubicBezTo>
                    <a:pt x="17798" y="53173"/>
                    <a:pt x="20576" y="52950"/>
                    <a:pt x="23349" y="52898"/>
                  </a:cubicBezTo>
                  <a:cubicBezTo>
                    <a:pt x="29042" y="52793"/>
                    <a:pt x="34736" y="52771"/>
                    <a:pt x="40430" y="52705"/>
                  </a:cubicBezTo>
                  <a:cubicBezTo>
                    <a:pt x="40517" y="52704"/>
                    <a:pt x="40603" y="52704"/>
                    <a:pt x="40689" y="52704"/>
                  </a:cubicBezTo>
                  <a:cubicBezTo>
                    <a:pt x="42253" y="52704"/>
                    <a:pt x="43815" y="52851"/>
                    <a:pt x="45378" y="52851"/>
                  </a:cubicBezTo>
                  <a:cubicBezTo>
                    <a:pt x="46722" y="52851"/>
                    <a:pt x="48067" y="52742"/>
                    <a:pt x="49414" y="52335"/>
                  </a:cubicBezTo>
                  <a:cubicBezTo>
                    <a:pt x="51775" y="51622"/>
                    <a:pt x="53725" y="50534"/>
                    <a:pt x="54867" y="48297"/>
                  </a:cubicBezTo>
                  <a:cubicBezTo>
                    <a:pt x="56232" y="45624"/>
                    <a:pt x="55478" y="42653"/>
                    <a:pt x="55953" y="39848"/>
                  </a:cubicBezTo>
                  <a:cubicBezTo>
                    <a:pt x="56100" y="38981"/>
                    <a:pt x="55781" y="38034"/>
                    <a:pt x="55934" y="37169"/>
                  </a:cubicBezTo>
                  <a:cubicBezTo>
                    <a:pt x="56287" y="35171"/>
                    <a:pt x="55877" y="33165"/>
                    <a:pt x="56136" y="31178"/>
                  </a:cubicBezTo>
                  <a:cubicBezTo>
                    <a:pt x="56312" y="29824"/>
                    <a:pt x="56041" y="28479"/>
                    <a:pt x="56191" y="27109"/>
                  </a:cubicBezTo>
                  <a:cubicBezTo>
                    <a:pt x="56362" y="25567"/>
                    <a:pt x="56184" y="23982"/>
                    <a:pt x="56116" y="22417"/>
                  </a:cubicBezTo>
                  <a:cubicBezTo>
                    <a:pt x="56065" y="21231"/>
                    <a:pt x="55712" y="20005"/>
                    <a:pt x="55917" y="18874"/>
                  </a:cubicBezTo>
                  <a:cubicBezTo>
                    <a:pt x="56297" y="16793"/>
                    <a:pt x="56205" y="14716"/>
                    <a:pt x="56251" y="12638"/>
                  </a:cubicBezTo>
                  <a:cubicBezTo>
                    <a:pt x="56281" y="11308"/>
                    <a:pt x="55964" y="9969"/>
                    <a:pt x="56020" y="8644"/>
                  </a:cubicBezTo>
                  <a:cubicBezTo>
                    <a:pt x="56080" y="7217"/>
                    <a:pt x="55619" y="5990"/>
                    <a:pt x="54950" y="4824"/>
                  </a:cubicBezTo>
                  <a:cubicBezTo>
                    <a:pt x="53903" y="2998"/>
                    <a:pt x="52217" y="1928"/>
                    <a:pt x="50309" y="1182"/>
                  </a:cubicBezTo>
                  <a:cubicBezTo>
                    <a:pt x="48791" y="587"/>
                    <a:pt x="47237" y="123"/>
                    <a:pt x="45618" y="123"/>
                  </a:cubicBezTo>
                  <a:cubicBezTo>
                    <a:pt x="45259" y="123"/>
                    <a:pt x="44897" y="146"/>
                    <a:pt x="44532" y="195"/>
                  </a:cubicBezTo>
                  <a:cubicBezTo>
                    <a:pt x="43859" y="285"/>
                    <a:pt x="43187" y="317"/>
                    <a:pt x="42516" y="317"/>
                  </a:cubicBezTo>
                  <a:cubicBezTo>
                    <a:pt x="40907" y="317"/>
                    <a:pt x="39299" y="134"/>
                    <a:pt x="37686" y="134"/>
                  </a:cubicBezTo>
                  <a:cubicBezTo>
                    <a:pt x="37463" y="134"/>
                    <a:pt x="37240" y="138"/>
                    <a:pt x="37016" y="146"/>
                  </a:cubicBezTo>
                  <a:cubicBezTo>
                    <a:pt x="36846" y="152"/>
                    <a:pt x="36676" y="154"/>
                    <a:pt x="36505" y="154"/>
                  </a:cubicBezTo>
                  <a:cubicBezTo>
                    <a:pt x="35196" y="154"/>
                    <a:pt x="33876" y="0"/>
                    <a:pt x="325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-189546" y="3312150"/>
              <a:ext cx="1925044" cy="1459104"/>
            </a:xfrm>
            <a:custGeom>
              <a:avLst/>
              <a:gdLst/>
              <a:ahLst/>
              <a:cxnLst/>
              <a:rect l="l" t="t" r="r" b="b"/>
              <a:pathLst>
                <a:path w="56316" h="52865" extrusionOk="0">
                  <a:moveTo>
                    <a:pt x="41357" y="1469"/>
                  </a:moveTo>
                  <a:cubicBezTo>
                    <a:pt x="42578" y="1469"/>
                    <a:pt x="43801" y="1542"/>
                    <a:pt x="45026" y="1744"/>
                  </a:cubicBezTo>
                  <a:cubicBezTo>
                    <a:pt x="45452" y="1815"/>
                    <a:pt x="45889" y="1829"/>
                    <a:pt x="46327" y="1829"/>
                  </a:cubicBezTo>
                  <a:cubicBezTo>
                    <a:pt x="46604" y="1829"/>
                    <a:pt x="46881" y="1823"/>
                    <a:pt x="47158" y="1823"/>
                  </a:cubicBezTo>
                  <a:cubicBezTo>
                    <a:pt x="47587" y="1823"/>
                    <a:pt x="48014" y="1836"/>
                    <a:pt x="48432" y="1903"/>
                  </a:cubicBezTo>
                  <a:cubicBezTo>
                    <a:pt x="49535" y="2080"/>
                    <a:pt x="50553" y="2585"/>
                    <a:pt x="51525" y="3187"/>
                  </a:cubicBezTo>
                  <a:cubicBezTo>
                    <a:pt x="54292" y="4900"/>
                    <a:pt x="53969" y="7871"/>
                    <a:pt x="54156" y="10383"/>
                  </a:cubicBezTo>
                  <a:cubicBezTo>
                    <a:pt x="54466" y="14551"/>
                    <a:pt x="54144" y="18762"/>
                    <a:pt x="54163" y="22953"/>
                  </a:cubicBezTo>
                  <a:cubicBezTo>
                    <a:pt x="54175" y="25611"/>
                    <a:pt x="54449" y="28272"/>
                    <a:pt x="54385" y="30927"/>
                  </a:cubicBezTo>
                  <a:cubicBezTo>
                    <a:pt x="54294" y="34811"/>
                    <a:pt x="55156" y="38660"/>
                    <a:pt x="54668" y="42556"/>
                  </a:cubicBezTo>
                  <a:cubicBezTo>
                    <a:pt x="54108" y="47031"/>
                    <a:pt x="53022" y="49446"/>
                    <a:pt x="48179" y="50620"/>
                  </a:cubicBezTo>
                  <a:cubicBezTo>
                    <a:pt x="46729" y="50971"/>
                    <a:pt x="45213" y="50994"/>
                    <a:pt x="43700" y="50994"/>
                  </a:cubicBezTo>
                  <a:cubicBezTo>
                    <a:pt x="43470" y="50994"/>
                    <a:pt x="43241" y="50994"/>
                    <a:pt x="43012" y="50994"/>
                  </a:cubicBezTo>
                  <a:cubicBezTo>
                    <a:pt x="42904" y="50994"/>
                    <a:pt x="42795" y="50994"/>
                    <a:pt x="42687" y="50994"/>
                  </a:cubicBezTo>
                  <a:cubicBezTo>
                    <a:pt x="40044" y="51002"/>
                    <a:pt x="37402" y="51219"/>
                    <a:pt x="34758" y="51297"/>
                  </a:cubicBezTo>
                  <a:cubicBezTo>
                    <a:pt x="32498" y="51363"/>
                    <a:pt x="30237" y="51355"/>
                    <a:pt x="27976" y="51385"/>
                  </a:cubicBezTo>
                  <a:cubicBezTo>
                    <a:pt x="24958" y="51426"/>
                    <a:pt x="21936" y="51375"/>
                    <a:pt x="18925" y="51538"/>
                  </a:cubicBezTo>
                  <a:cubicBezTo>
                    <a:pt x="17653" y="51607"/>
                    <a:pt x="16384" y="51656"/>
                    <a:pt x="15120" y="51656"/>
                  </a:cubicBezTo>
                  <a:cubicBezTo>
                    <a:pt x="11884" y="51656"/>
                    <a:pt x="8685" y="51336"/>
                    <a:pt x="5583" y="50222"/>
                  </a:cubicBezTo>
                  <a:cubicBezTo>
                    <a:pt x="3329" y="49413"/>
                    <a:pt x="2430" y="47402"/>
                    <a:pt x="2055" y="45163"/>
                  </a:cubicBezTo>
                  <a:cubicBezTo>
                    <a:pt x="1879" y="44120"/>
                    <a:pt x="1778" y="43064"/>
                    <a:pt x="1641" y="42013"/>
                  </a:cubicBezTo>
                  <a:lnTo>
                    <a:pt x="1712" y="42004"/>
                  </a:lnTo>
                  <a:cubicBezTo>
                    <a:pt x="1712" y="38378"/>
                    <a:pt x="1560" y="34744"/>
                    <a:pt x="1755" y="31126"/>
                  </a:cubicBezTo>
                  <a:cubicBezTo>
                    <a:pt x="1950" y="27508"/>
                    <a:pt x="1697" y="23884"/>
                    <a:pt x="1963" y="20288"/>
                  </a:cubicBezTo>
                  <a:cubicBezTo>
                    <a:pt x="2164" y="17577"/>
                    <a:pt x="2267" y="14849"/>
                    <a:pt x="2249" y="12158"/>
                  </a:cubicBezTo>
                  <a:cubicBezTo>
                    <a:pt x="2234" y="9900"/>
                    <a:pt x="2805" y="7959"/>
                    <a:pt x="3564" y="5940"/>
                  </a:cubicBezTo>
                  <a:cubicBezTo>
                    <a:pt x="4277" y="4043"/>
                    <a:pt x="6015" y="3717"/>
                    <a:pt x="7531" y="2948"/>
                  </a:cubicBezTo>
                  <a:cubicBezTo>
                    <a:pt x="8435" y="2489"/>
                    <a:pt x="9359" y="2428"/>
                    <a:pt x="10285" y="2428"/>
                  </a:cubicBezTo>
                  <a:cubicBezTo>
                    <a:pt x="10621" y="2428"/>
                    <a:pt x="10958" y="2436"/>
                    <a:pt x="11294" y="2436"/>
                  </a:cubicBezTo>
                  <a:cubicBezTo>
                    <a:pt x="11667" y="2436"/>
                    <a:pt x="12039" y="2426"/>
                    <a:pt x="12410" y="2384"/>
                  </a:cubicBezTo>
                  <a:cubicBezTo>
                    <a:pt x="13458" y="2265"/>
                    <a:pt x="14505" y="2224"/>
                    <a:pt x="15551" y="2224"/>
                  </a:cubicBezTo>
                  <a:cubicBezTo>
                    <a:pt x="17490" y="2224"/>
                    <a:pt x="19424" y="2365"/>
                    <a:pt x="21349" y="2414"/>
                  </a:cubicBezTo>
                  <a:cubicBezTo>
                    <a:pt x="22520" y="2443"/>
                    <a:pt x="23697" y="2472"/>
                    <a:pt x="24870" y="2472"/>
                  </a:cubicBezTo>
                  <a:cubicBezTo>
                    <a:pt x="26049" y="2472"/>
                    <a:pt x="27225" y="2443"/>
                    <a:pt x="28384" y="2355"/>
                  </a:cubicBezTo>
                  <a:cubicBezTo>
                    <a:pt x="30715" y="2180"/>
                    <a:pt x="33057" y="1974"/>
                    <a:pt x="35393" y="1806"/>
                  </a:cubicBezTo>
                  <a:cubicBezTo>
                    <a:pt x="37378" y="1663"/>
                    <a:pt x="39366" y="1469"/>
                    <a:pt x="41357" y="1469"/>
                  </a:cubicBezTo>
                  <a:close/>
                  <a:moveTo>
                    <a:pt x="44359" y="0"/>
                  </a:moveTo>
                  <a:cubicBezTo>
                    <a:pt x="42758" y="0"/>
                    <a:pt x="41151" y="99"/>
                    <a:pt x="39554" y="114"/>
                  </a:cubicBezTo>
                  <a:cubicBezTo>
                    <a:pt x="37112" y="135"/>
                    <a:pt x="34669" y="378"/>
                    <a:pt x="32228" y="378"/>
                  </a:cubicBezTo>
                  <a:cubicBezTo>
                    <a:pt x="32087" y="378"/>
                    <a:pt x="31946" y="377"/>
                    <a:pt x="31805" y="376"/>
                  </a:cubicBezTo>
                  <a:cubicBezTo>
                    <a:pt x="31643" y="374"/>
                    <a:pt x="31482" y="373"/>
                    <a:pt x="31320" y="373"/>
                  </a:cubicBezTo>
                  <a:cubicBezTo>
                    <a:pt x="28819" y="373"/>
                    <a:pt x="26338" y="605"/>
                    <a:pt x="23861" y="843"/>
                  </a:cubicBezTo>
                  <a:cubicBezTo>
                    <a:pt x="22166" y="1006"/>
                    <a:pt x="20472" y="1129"/>
                    <a:pt x="18781" y="1129"/>
                  </a:cubicBezTo>
                  <a:cubicBezTo>
                    <a:pt x="18262" y="1129"/>
                    <a:pt x="17743" y="1117"/>
                    <a:pt x="17224" y="1092"/>
                  </a:cubicBezTo>
                  <a:cubicBezTo>
                    <a:pt x="16175" y="1039"/>
                    <a:pt x="15130" y="1012"/>
                    <a:pt x="14086" y="1012"/>
                  </a:cubicBezTo>
                  <a:cubicBezTo>
                    <a:pt x="12243" y="1012"/>
                    <a:pt x="10404" y="1097"/>
                    <a:pt x="8557" y="1282"/>
                  </a:cubicBezTo>
                  <a:cubicBezTo>
                    <a:pt x="5749" y="1565"/>
                    <a:pt x="3573" y="2824"/>
                    <a:pt x="2020" y="5090"/>
                  </a:cubicBezTo>
                  <a:cubicBezTo>
                    <a:pt x="565" y="7212"/>
                    <a:pt x="544" y="9708"/>
                    <a:pt x="538" y="12176"/>
                  </a:cubicBezTo>
                  <a:cubicBezTo>
                    <a:pt x="533" y="15349"/>
                    <a:pt x="524" y="18523"/>
                    <a:pt x="494" y="21698"/>
                  </a:cubicBezTo>
                  <a:cubicBezTo>
                    <a:pt x="455" y="25806"/>
                    <a:pt x="472" y="29918"/>
                    <a:pt x="322" y="34021"/>
                  </a:cubicBezTo>
                  <a:cubicBezTo>
                    <a:pt x="171" y="38185"/>
                    <a:pt x="0" y="42350"/>
                    <a:pt x="967" y="46430"/>
                  </a:cubicBezTo>
                  <a:cubicBezTo>
                    <a:pt x="1274" y="47725"/>
                    <a:pt x="1658" y="49082"/>
                    <a:pt x="2781" y="50073"/>
                  </a:cubicBezTo>
                  <a:cubicBezTo>
                    <a:pt x="5527" y="52502"/>
                    <a:pt x="8994" y="52459"/>
                    <a:pt x="12285" y="52784"/>
                  </a:cubicBezTo>
                  <a:cubicBezTo>
                    <a:pt x="12881" y="52843"/>
                    <a:pt x="13480" y="52865"/>
                    <a:pt x="14082" y="52865"/>
                  </a:cubicBezTo>
                  <a:cubicBezTo>
                    <a:pt x="15922" y="52865"/>
                    <a:pt x="17781" y="52656"/>
                    <a:pt x="19627" y="52640"/>
                  </a:cubicBezTo>
                  <a:cubicBezTo>
                    <a:pt x="20217" y="52635"/>
                    <a:pt x="20807" y="52633"/>
                    <a:pt x="21397" y="52633"/>
                  </a:cubicBezTo>
                  <a:cubicBezTo>
                    <a:pt x="23461" y="52633"/>
                    <a:pt x="25525" y="52657"/>
                    <a:pt x="27588" y="52657"/>
                  </a:cubicBezTo>
                  <a:cubicBezTo>
                    <a:pt x="28506" y="52657"/>
                    <a:pt x="29425" y="52652"/>
                    <a:pt x="30343" y="52639"/>
                  </a:cubicBezTo>
                  <a:cubicBezTo>
                    <a:pt x="34469" y="52579"/>
                    <a:pt x="38591" y="52365"/>
                    <a:pt x="42717" y="52339"/>
                  </a:cubicBezTo>
                  <a:cubicBezTo>
                    <a:pt x="44982" y="52326"/>
                    <a:pt x="47212" y="52194"/>
                    <a:pt x="49446" y="51793"/>
                  </a:cubicBezTo>
                  <a:cubicBezTo>
                    <a:pt x="51303" y="51459"/>
                    <a:pt x="52955" y="50854"/>
                    <a:pt x="54153" y="49325"/>
                  </a:cubicBezTo>
                  <a:cubicBezTo>
                    <a:pt x="54830" y="48458"/>
                    <a:pt x="55080" y="47412"/>
                    <a:pt x="55352" y="46379"/>
                  </a:cubicBezTo>
                  <a:cubicBezTo>
                    <a:pt x="55514" y="45773"/>
                    <a:pt x="56315" y="45225"/>
                    <a:pt x="56007" y="44672"/>
                  </a:cubicBezTo>
                  <a:cubicBezTo>
                    <a:pt x="55393" y="43575"/>
                    <a:pt x="56013" y="42529"/>
                    <a:pt x="56099" y="41569"/>
                  </a:cubicBezTo>
                  <a:cubicBezTo>
                    <a:pt x="56282" y="39563"/>
                    <a:pt x="56108" y="37576"/>
                    <a:pt x="56061" y="35604"/>
                  </a:cubicBezTo>
                  <a:cubicBezTo>
                    <a:pt x="56026" y="34203"/>
                    <a:pt x="55584" y="32757"/>
                    <a:pt x="55695" y="31333"/>
                  </a:cubicBezTo>
                  <a:cubicBezTo>
                    <a:pt x="55815" y="29816"/>
                    <a:pt x="55686" y="28297"/>
                    <a:pt x="55694" y="26797"/>
                  </a:cubicBezTo>
                  <a:cubicBezTo>
                    <a:pt x="55725" y="21196"/>
                    <a:pt x="55409" y="15594"/>
                    <a:pt x="55572" y="9868"/>
                  </a:cubicBezTo>
                  <a:cubicBezTo>
                    <a:pt x="55486" y="9136"/>
                    <a:pt x="55382" y="8287"/>
                    <a:pt x="55286" y="7436"/>
                  </a:cubicBezTo>
                  <a:cubicBezTo>
                    <a:pt x="54848" y="3577"/>
                    <a:pt x="52956" y="1596"/>
                    <a:pt x="49746" y="648"/>
                  </a:cubicBezTo>
                  <a:cubicBezTo>
                    <a:pt x="47977" y="127"/>
                    <a:pt x="46173" y="0"/>
                    <a:pt x="44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2096208" y="3314401"/>
              <a:ext cx="1414775" cy="1456853"/>
            </a:xfrm>
            <a:custGeom>
              <a:avLst/>
              <a:gdLst/>
              <a:ahLst/>
              <a:cxnLst/>
              <a:rect l="l" t="t" r="r" b="b"/>
              <a:pathLst>
                <a:path w="56591" h="51919" extrusionOk="0">
                  <a:moveTo>
                    <a:pt x="35166" y="1505"/>
                  </a:moveTo>
                  <a:cubicBezTo>
                    <a:pt x="35763" y="1505"/>
                    <a:pt x="36360" y="1512"/>
                    <a:pt x="36957" y="1529"/>
                  </a:cubicBezTo>
                  <a:cubicBezTo>
                    <a:pt x="40619" y="1633"/>
                    <a:pt x="44295" y="1818"/>
                    <a:pt x="47923" y="2295"/>
                  </a:cubicBezTo>
                  <a:cubicBezTo>
                    <a:pt x="51871" y="2816"/>
                    <a:pt x="55170" y="5714"/>
                    <a:pt x="54851" y="10530"/>
                  </a:cubicBezTo>
                  <a:cubicBezTo>
                    <a:pt x="54590" y="14450"/>
                    <a:pt x="54710" y="18398"/>
                    <a:pt x="54684" y="22333"/>
                  </a:cubicBezTo>
                  <a:cubicBezTo>
                    <a:pt x="54665" y="25307"/>
                    <a:pt x="54738" y="28281"/>
                    <a:pt x="54669" y="31253"/>
                  </a:cubicBezTo>
                  <a:cubicBezTo>
                    <a:pt x="54594" y="34402"/>
                    <a:pt x="54433" y="37552"/>
                    <a:pt x="54241" y="40696"/>
                  </a:cubicBezTo>
                  <a:cubicBezTo>
                    <a:pt x="54150" y="42207"/>
                    <a:pt x="54325" y="43757"/>
                    <a:pt x="53759" y="45220"/>
                  </a:cubicBezTo>
                  <a:cubicBezTo>
                    <a:pt x="52875" y="47499"/>
                    <a:pt x="51381" y="49130"/>
                    <a:pt x="48910" y="49668"/>
                  </a:cubicBezTo>
                  <a:cubicBezTo>
                    <a:pt x="46907" y="50103"/>
                    <a:pt x="44872" y="50474"/>
                    <a:pt x="42840" y="50474"/>
                  </a:cubicBezTo>
                  <a:cubicBezTo>
                    <a:pt x="42137" y="50474"/>
                    <a:pt x="41434" y="50429"/>
                    <a:pt x="40733" y="50328"/>
                  </a:cubicBezTo>
                  <a:cubicBezTo>
                    <a:pt x="39105" y="50092"/>
                    <a:pt x="37481" y="50018"/>
                    <a:pt x="35860" y="50018"/>
                  </a:cubicBezTo>
                  <a:cubicBezTo>
                    <a:pt x="34389" y="50018"/>
                    <a:pt x="32919" y="50079"/>
                    <a:pt x="31451" y="50138"/>
                  </a:cubicBezTo>
                  <a:cubicBezTo>
                    <a:pt x="28936" y="50240"/>
                    <a:pt x="26429" y="50205"/>
                    <a:pt x="23916" y="50223"/>
                  </a:cubicBezTo>
                  <a:cubicBezTo>
                    <a:pt x="22296" y="50235"/>
                    <a:pt x="20676" y="50337"/>
                    <a:pt x="19055" y="50376"/>
                  </a:cubicBezTo>
                  <a:cubicBezTo>
                    <a:pt x="17539" y="50414"/>
                    <a:pt x="16024" y="50458"/>
                    <a:pt x="14508" y="50458"/>
                  </a:cubicBezTo>
                  <a:cubicBezTo>
                    <a:pt x="13208" y="50458"/>
                    <a:pt x="11908" y="50425"/>
                    <a:pt x="10608" y="50328"/>
                  </a:cubicBezTo>
                  <a:cubicBezTo>
                    <a:pt x="9082" y="50213"/>
                    <a:pt x="7555" y="50085"/>
                    <a:pt x="6231" y="49247"/>
                  </a:cubicBezTo>
                  <a:cubicBezTo>
                    <a:pt x="4635" y="48236"/>
                    <a:pt x="3967" y="46563"/>
                    <a:pt x="3269" y="44906"/>
                  </a:cubicBezTo>
                  <a:cubicBezTo>
                    <a:pt x="2308" y="42625"/>
                    <a:pt x="2353" y="40171"/>
                    <a:pt x="1938" y="38178"/>
                  </a:cubicBezTo>
                  <a:cubicBezTo>
                    <a:pt x="1653" y="33074"/>
                    <a:pt x="2171" y="28368"/>
                    <a:pt x="2242" y="23651"/>
                  </a:cubicBezTo>
                  <a:cubicBezTo>
                    <a:pt x="2273" y="21556"/>
                    <a:pt x="2387" y="19428"/>
                    <a:pt x="1927" y="17342"/>
                  </a:cubicBezTo>
                  <a:cubicBezTo>
                    <a:pt x="1379" y="14855"/>
                    <a:pt x="1602" y="12400"/>
                    <a:pt x="1977" y="9892"/>
                  </a:cubicBezTo>
                  <a:cubicBezTo>
                    <a:pt x="2170" y="8592"/>
                    <a:pt x="2384" y="7238"/>
                    <a:pt x="2787" y="6069"/>
                  </a:cubicBezTo>
                  <a:cubicBezTo>
                    <a:pt x="3351" y="4425"/>
                    <a:pt x="4744" y="3239"/>
                    <a:pt x="6572" y="2737"/>
                  </a:cubicBezTo>
                  <a:cubicBezTo>
                    <a:pt x="10330" y="1707"/>
                    <a:pt x="14180" y="1765"/>
                    <a:pt x="18018" y="1693"/>
                  </a:cubicBezTo>
                  <a:cubicBezTo>
                    <a:pt x="18903" y="1677"/>
                    <a:pt x="19789" y="1672"/>
                    <a:pt x="20675" y="1672"/>
                  </a:cubicBezTo>
                  <a:cubicBezTo>
                    <a:pt x="22215" y="1672"/>
                    <a:pt x="23755" y="1688"/>
                    <a:pt x="25294" y="1688"/>
                  </a:cubicBezTo>
                  <a:cubicBezTo>
                    <a:pt x="25861" y="1688"/>
                    <a:pt x="26428" y="1686"/>
                    <a:pt x="26995" y="1680"/>
                  </a:cubicBezTo>
                  <a:cubicBezTo>
                    <a:pt x="29718" y="1652"/>
                    <a:pt x="32444" y="1505"/>
                    <a:pt x="35166" y="1505"/>
                  </a:cubicBezTo>
                  <a:close/>
                  <a:moveTo>
                    <a:pt x="32484" y="0"/>
                  </a:moveTo>
                  <a:cubicBezTo>
                    <a:pt x="30747" y="0"/>
                    <a:pt x="29011" y="55"/>
                    <a:pt x="27282" y="158"/>
                  </a:cubicBezTo>
                  <a:cubicBezTo>
                    <a:pt x="26066" y="232"/>
                    <a:pt x="24851" y="247"/>
                    <a:pt x="23636" y="247"/>
                  </a:cubicBezTo>
                  <a:cubicBezTo>
                    <a:pt x="22774" y="247"/>
                    <a:pt x="21913" y="239"/>
                    <a:pt x="21051" y="239"/>
                  </a:cubicBezTo>
                  <a:cubicBezTo>
                    <a:pt x="20428" y="239"/>
                    <a:pt x="19805" y="243"/>
                    <a:pt x="19183" y="257"/>
                  </a:cubicBezTo>
                  <a:cubicBezTo>
                    <a:pt x="15163" y="346"/>
                    <a:pt x="11150" y="308"/>
                    <a:pt x="7204" y="1225"/>
                  </a:cubicBezTo>
                  <a:cubicBezTo>
                    <a:pt x="5740" y="1565"/>
                    <a:pt x="4226" y="1994"/>
                    <a:pt x="3259" y="3149"/>
                  </a:cubicBezTo>
                  <a:cubicBezTo>
                    <a:pt x="1691" y="5022"/>
                    <a:pt x="475" y="7060"/>
                    <a:pt x="332" y="9697"/>
                  </a:cubicBezTo>
                  <a:cubicBezTo>
                    <a:pt x="193" y="12295"/>
                    <a:pt x="55" y="14886"/>
                    <a:pt x="97" y="17486"/>
                  </a:cubicBezTo>
                  <a:cubicBezTo>
                    <a:pt x="123" y="19029"/>
                    <a:pt x="413" y="20587"/>
                    <a:pt x="273" y="22110"/>
                  </a:cubicBezTo>
                  <a:cubicBezTo>
                    <a:pt x="0" y="25061"/>
                    <a:pt x="388" y="28004"/>
                    <a:pt x="201" y="30952"/>
                  </a:cubicBezTo>
                  <a:cubicBezTo>
                    <a:pt x="103" y="32495"/>
                    <a:pt x="428" y="34062"/>
                    <a:pt x="352" y="35609"/>
                  </a:cubicBezTo>
                  <a:cubicBezTo>
                    <a:pt x="225" y="38201"/>
                    <a:pt x="476" y="40762"/>
                    <a:pt x="1041" y="43258"/>
                  </a:cubicBezTo>
                  <a:cubicBezTo>
                    <a:pt x="1484" y="45213"/>
                    <a:pt x="1888" y="47297"/>
                    <a:pt x="3516" y="48747"/>
                  </a:cubicBezTo>
                  <a:cubicBezTo>
                    <a:pt x="5791" y="50770"/>
                    <a:pt x="8447" y="51581"/>
                    <a:pt x="11438" y="51581"/>
                  </a:cubicBezTo>
                  <a:cubicBezTo>
                    <a:pt x="11623" y="51581"/>
                    <a:pt x="11809" y="51578"/>
                    <a:pt x="11996" y="51572"/>
                  </a:cubicBezTo>
                  <a:cubicBezTo>
                    <a:pt x="12655" y="51551"/>
                    <a:pt x="13314" y="51543"/>
                    <a:pt x="13973" y="51543"/>
                  </a:cubicBezTo>
                  <a:cubicBezTo>
                    <a:pt x="16035" y="51543"/>
                    <a:pt x="18100" y="51621"/>
                    <a:pt x="20161" y="51621"/>
                  </a:cubicBezTo>
                  <a:cubicBezTo>
                    <a:pt x="20856" y="51621"/>
                    <a:pt x="21551" y="51613"/>
                    <a:pt x="22245" y="51589"/>
                  </a:cubicBezTo>
                  <a:cubicBezTo>
                    <a:pt x="23672" y="51540"/>
                    <a:pt x="25096" y="51518"/>
                    <a:pt x="26520" y="51518"/>
                  </a:cubicBezTo>
                  <a:cubicBezTo>
                    <a:pt x="29467" y="51518"/>
                    <a:pt x="32411" y="51613"/>
                    <a:pt x="35363" y="51761"/>
                  </a:cubicBezTo>
                  <a:cubicBezTo>
                    <a:pt x="36926" y="51840"/>
                    <a:pt x="38492" y="51864"/>
                    <a:pt x="40101" y="51864"/>
                  </a:cubicBezTo>
                  <a:cubicBezTo>
                    <a:pt x="42633" y="51864"/>
                    <a:pt x="45270" y="51804"/>
                    <a:pt x="48169" y="51804"/>
                  </a:cubicBezTo>
                  <a:cubicBezTo>
                    <a:pt x="48372" y="51883"/>
                    <a:pt x="48579" y="51918"/>
                    <a:pt x="48787" y="51918"/>
                  </a:cubicBezTo>
                  <a:cubicBezTo>
                    <a:pt x="50000" y="51918"/>
                    <a:pt x="51271" y="50714"/>
                    <a:pt x="52422" y="49876"/>
                  </a:cubicBezTo>
                  <a:cubicBezTo>
                    <a:pt x="54571" y="48311"/>
                    <a:pt x="55327" y="45713"/>
                    <a:pt x="55447" y="43074"/>
                  </a:cubicBezTo>
                  <a:cubicBezTo>
                    <a:pt x="55562" y="40514"/>
                    <a:pt x="55488" y="37948"/>
                    <a:pt x="55539" y="35385"/>
                  </a:cubicBezTo>
                  <a:cubicBezTo>
                    <a:pt x="55577" y="33483"/>
                    <a:pt x="55617" y="31581"/>
                    <a:pt x="55772" y="29684"/>
                  </a:cubicBezTo>
                  <a:cubicBezTo>
                    <a:pt x="55926" y="27787"/>
                    <a:pt x="55917" y="25897"/>
                    <a:pt x="55842" y="24003"/>
                  </a:cubicBezTo>
                  <a:cubicBezTo>
                    <a:pt x="55779" y="22415"/>
                    <a:pt x="56058" y="20788"/>
                    <a:pt x="55866" y="19259"/>
                  </a:cubicBezTo>
                  <a:cubicBezTo>
                    <a:pt x="55598" y="17132"/>
                    <a:pt x="56026" y="15058"/>
                    <a:pt x="55855" y="12963"/>
                  </a:cubicBezTo>
                  <a:cubicBezTo>
                    <a:pt x="55668" y="10662"/>
                    <a:pt x="56591" y="8384"/>
                    <a:pt x="55572" y="6024"/>
                  </a:cubicBezTo>
                  <a:cubicBezTo>
                    <a:pt x="54478" y="3487"/>
                    <a:pt x="52631" y="1981"/>
                    <a:pt x="50189" y="1126"/>
                  </a:cubicBezTo>
                  <a:cubicBezTo>
                    <a:pt x="49237" y="793"/>
                    <a:pt x="48232" y="756"/>
                    <a:pt x="47226" y="756"/>
                  </a:cubicBezTo>
                  <a:cubicBezTo>
                    <a:pt x="46938" y="756"/>
                    <a:pt x="46650" y="759"/>
                    <a:pt x="46363" y="759"/>
                  </a:cubicBezTo>
                  <a:cubicBezTo>
                    <a:pt x="45949" y="759"/>
                    <a:pt x="45537" y="752"/>
                    <a:pt x="45132" y="722"/>
                  </a:cubicBezTo>
                  <a:cubicBezTo>
                    <a:pt x="42619" y="533"/>
                    <a:pt x="40075" y="322"/>
                    <a:pt x="37556" y="160"/>
                  </a:cubicBezTo>
                  <a:cubicBezTo>
                    <a:pt x="35871" y="52"/>
                    <a:pt x="34177" y="0"/>
                    <a:pt x="324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-2083275" y="1968410"/>
              <a:ext cx="1408527" cy="733276"/>
            </a:xfrm>
            <a:custGeom>
              <a:avLst/>
              <a:gdLst/>
              <a:ahLst/>
              <a:cxnLst/>
              <a:rect l="l" t="t" r="r" b="b"/>
              <a:pathLst>
                <a:path w="56341" h="29331" extrusionOk="0">
                  <a:moveTo>
                    <a:pt x="27432" y="1897"/>
                  </a:moveTo>
                  <a:cubicBezTo>
                    <a:pt x="31103" y="1897"/>
                    <a:pt x="34770" y="2081"/>
                    <a:pt x="38440" y="2096"/>
                  </a:cubicBezTo>
                  <a:cubicBezTo>
                    <a:pt x="39062" y="2099"/>
                    <a:pt x="39684" y="2100"/>
                    <a:pt x="40306" y="2100"/>
                  </a:cubicBezTo>
                  <a:cubicBezTo>
                    <a:pt x="41350" y="2100"/>
                    <a:pt x="42394" y="2097"/>
                    <a:pt x="43438" y="2097"/>
                  </a:cubicBezTo>
                  <a:cubicBezTo>
                    <a:pt x="44942" y="2097"/>
                    <a:pt x="46447" y="2102"/>
                    <a:pt x="47950" y="2129"/>
                  </a:cubicBezTo>
                  <a:cubicBezTo>
                    <a:pt x="49734" y="2160"/>
                    <a:pt x="51453" y="2731"/>
                    <a:pt x="52786" y="3846"/>
                  </a:cubicBezTo>
                  <a:cubicBezTo>
                    <a:pt x="53617" y="4541"/>
                    <a:pt x="54539" y="5531"/>
                    <a:pt x="54116" y="7130"/>
                  </a:cubicBezTo>
                  <a:cubicBezTo>
                    <a:pt x="54116" y="8923"/>
                    <a:pt x="53981" y="10941"/>
                    <a:pt x="54148" y="12934"/>
                  </a:cubicBezTo>
                  <a:cubicBezTo>
                    <a:pt x="54375" y="15603"/>
                    <a:pt x="54129" y="18234"/>
                    <a:pt x="53794" y="20857"/>
                  </a:cubicBezTo>
                  <a:cubicBezTo>
                    <a:pt x="53491" y="23231"/>
                    <a:pt x="52491" y="25402"/>
                    <a:pt x="50174" y="26298"/>
                  </a:cubicBezTo>
                  <a:cubicBezTo>
                    <a:pt x="49518" y="26552"/>
                    <a:pt x="48782" y="26619"/>
                    <a:pt x="48026" y="26619"/>
                  </a:cubicBezTo>
                  <a:cubicBezTo>
                    <a:pt x="47269" y="26619"/>
                    <a:pt x="46491" y="26552"/>
                    <a:pt x="45749" y="26537"/>
                  </a:cubicBezTo>
                  <a:cubicBezTo>
                    <a:pt x="45711" y="26537"/>
                    <a:pt x="45673" y="26536"/>
                    <a:pt x="45635" y="26536"/>
                  </a:cubicBezTo>
                  <a:cubicBezTo>
                    <a:pt x="44302" y="26536"/>
                    <a:pt x="42994" y="26971"/>
                    <a:pt x="41745" y="26971"/>
                  </a:cubicBezTo>
                  <a:cubicBezTo>
                    <a:pt x="41710" y="26971"/>
                    <a:pt x="41674" y="26971"/>
                    <a:pt x="41639" y="26970"/>
                  </a:cubicBezTo>
                  <a:cubicBezTo>
                    <a:pt x="41555" y="26968"/>
                    <a:pt x="41472" y="26968"/>
                    <a:pt x="41388" y="26968"/>
                  </a:cubicBezTo>
                  <a:cubicBezTo>
                    <a:pt x="40815" y="26968"/>
                    <a:pt x="40230" y="27001"/>
                    <a:pt x="39644" y="27001"/>
                  </a:cubicBezTo>
                  <a:cubicBezTo>
                    <a:pt x="39150" y="27001"/>
                    <a:pt x="38654" y="26977"/>
                    <a:pt x="38163" y="26889"/>
                  </a:cubicBezTo>
                  <a:cubicBezTo>
                    <a:pt x="37028" y="26685"/>
                    <a:pt x="35898" y="26564"/>
                    <a:pt x="34748" y="26564"/>
                  </a:cubicBezTo>
                  <a:cubicBezTo>
                    <a:pt x="34118" y="26564"/>
                    <a:pt x="33483" y="26600"/>
                    <a:pt x="32838" y="26680"/>
                  </a:cubicBezTo>
                  <a:cubicBezTo>
                    <a:pt x="32551" y="26715"/>
                    <a:pt x="32258" y="26728"/>
                    <a:pt x="31961" y="26728"/>
                  </a:cubicBezTo>
                  <a:cubicBezTo>
                    <a:pt x="31111" y="26728"/>
                    <a:pt x="30230" y="26621"/>
                    <a:pt x="29359" y="26621"/>
                  </a:cubicBezTo>
                  <a:cubicBezTo>
                    <a:pt x="29295" y="26621"/>
                    <a:pt x="29232" y="26621"/>
                    <a:pt x="29168" y="26623"/>
                  </a:cubicBezTo>
                  <a:cubicBezTo>
                    <a:pt x="27581" y="26654"/>
                    <a:pt x="26034" y="26865"/>
                    <a:pt x="24466" y="27042"/>
                  </a:cubicBezTo>
                  <a:cubicBezTo>
                    <a:pt x="23731" y="27125"/>
                    <a:pt x="22991" y="27180"/>
                    <a:pt x="22241" y="27180"/>
                  </a:cubicBezTo>
                  <a:cubicBezTo>
                    <a:pt x="21746" y="27180"/>
                    <a:pt x="21247" y="27156"/>
                    <a:pt x="20742" y="27100"/>
                  </a:cubicBezTo>
                  <a:cubicBezTo>
                    <a:pt x="20406" y="27064"/>
                    <a:pt x="20068" y="27049"/>
                    <a:pt x="19729" y="27049"/>
                  </a:cubicBezTo>
                  <a:cubicBezTo>
                    <a:pt x="18370" y="27049"/>
                    <a:pt x="16986" y="27289"/>
                    <a:pt x="15616" y="27331"/>
                  </a:cubicBezTo>
                  <a:cubicBezTo>
                    <a:pt x="15503" y="27334"/>
                    <a:pt x="15391" y="27336"/>
                    <a:pt x="15278" y="27336"/>
                  </a:cubicBezTo>
                  <a:cubicBezTo>
                    <a:pt x="14440" y="27336"/>
                    <a:pt x="13594" y="27254"/>
                    <a:pt x="12760" y="27254"/>
                  </a:cubicBezTo>
                  <a:cubicBezTo>
                    <a:pt x="12354" y="27254"/>
                    <a:pt x="11951" y="27273"/>
                    <a:pt x="11553" y="27331"/>
                  </a:cubicBezTo>
                  <a:cubicBezTo>
                    <a:pt x="11392" y="27354"/>
                    <a:pt x="11234" y="27364"/>
                    <a:pt x="11079" y="27364"/>
                  </a:cubicBezTo>
                  <a:cubicBezTo>
                    <a:pt x="10332" y="27364"/>
                    <a:pt x="9646" y="27134"/>
                    <a:pt x="8934" y="27070"/>
                  </a:cubicBezTo>
                  <a:cubicBezTo>
                    <a:pt x="7654" y="26957"/>
                    <a:pt x="6367" y="26747"/>
                    <a:pt x="5179" y="25914"/>
                  </a:cubicBezTo>
                  <a:cubicBezTo>
                    <a:pt x="2613" y="24116"/>
                    <a:pt x="2678" y="21486"/>
                    <a:pt x="2468" y="18849"/>
                  </a:cubicBezTo>
                  <a:cubicBezTo>
                    <a:pt x="2229" y="15856"/>
                    <a:pt x="1824" y="12855"/>
                    <a:pt x="2371" y="9880"/>
                  </a:cubicBezTo>
                  <a:cubicBezTo>
                    <a:pt x="2640" y="8411"/>
                    <a:pt x="2640" y="6817"/>
                    <a:pt x="3620" y="5525"/>
                  </a:cubicBezTo>
                  <a:cubicBezTo>
                    <a:pt x="4347" y="4564"/>
                    <a:pt x="5396" y="4165"/>
                    <a:pt x="6424" y="3623"/>
                  </a:cubicBezTo>
                  <a:cubicBezTo>
                    <a:pt x="7438" y="3089"/>
                    <a:pt x="8629" y="3310"/>
                    <a:pt x="9587" y="2578"/>
                  </a:cubicBezTo>
                  <a:cubicBezTo>
                    <a:pt x="9741" y="2459"/>
                    <a:pt x="10227" y="2308"/>
                    <a:pt x="10764" y="2308"/>
                  </a:cubicBezTo>
                  <a:cubicBezTo>
                    <a:pt x="10964" y="2308"/>
                    <a:pt x="11171" y="2329"/>
                    <a:pt x="11371" y="2380"/>
                  </a:cubicBezTo>
                  <a:cubicBezTo>
                    <a:pt x="11745" y="2477"/>
                    <a:pt x="12137" y="2512"/>
                    <a:pt x="12539" y="2512"/>
                  </a:cubicBezTo>
                  <a:cubicBezTo>
                    <a:pt x="13309" y="2512"/>
                    <a:pt x="14113" y="2383"/>
                    <a:pt x="14884" y="2313"/>
                  </a:cubicBezTo>
                  <a:cubicBezTo>
                    <a:pt x="17995" y="2030"/>
                    <a:pt x="21113" y="2067"/>
                    <a:pt x="24228" y="1952"/>
                  </a:cubicBezTo>
                  <a:cubicBezTo>
                    <a:pt x="25296" y="1912"/>
                    <a:pt x="26365" y="1897"/>
                    <a:pt x="27432" y="1897"/>
                  </a:cubicBezTo>
                  <a:close/>
                  <a:moveTo>
                    <a:pt x="28731" y="0"/>
                  </a:moveTo>
                  <a:cubicBezTo>
                    <a:pt x="28341" y="0"/>
                    <a:pt x="27954" y="15"/>
                    <a:pt x="27573" y="53"/>
                  </a:cubicBezTo>
                  <a:cubicBezTo>
                    <a:pt x="24887" y="327"/>
                    <a:pt x="22181" y="252"/>
                    <a:pt x="19515" y="350"/>
                  </a:cubicBezTo>
                  <a:cubicBezTo>
                    <a:pt x="16772" y="450"/>
                    <a:pt x="14027" y="570"/>
                    <a:pt x="11282" y="711"/>
                  </a:cubicBezTo>
                  <a:cubicBezTo>
                    <a:pt x="8681" y="841"/>
                    <a:pt x="6162" y="1244"/>
                    <a:pt x="3810" y="2413"/>
                  </a:cubicBezTo>
                  <a:cubicBezTo>
                    <a:pt x="2648" y="2993"/>
                    <a:pt x="1865" y="3902"/>
                    <a:pt x="1354" y="5109"/>
                  </a:cubicBezTo>
                  <a:cubicBezTo>
                    <a:pt x="971" y="6015"/>
                    <a:pt x="1341" y="7073"/>
                    <a:pt x="902" y="7857"/>
                  </a:cubicBezTo>
                  <a:cubicBezTo>
                    <a:pt x="0" y="9463"/>
                    <a:pt x="494" y="11188"/>
                    <a:pt x="394" y="12816"/>
                  </a:cubicBezTo>
                  <a:cubicBezTo>
                    <a:pt x="331" y="13840"/>
                    <a:pt x="231" y="15002"/>
                    <a:pt x="502" y="16130"/>
                  </a:cubicBezTo>
                  <a:cubicBezTo>
                    <a:pt x="795" y="17356"/>
                    <a:pt x="622" y="18688"/>
                    <a:pt x="746" y="19964"/>
                  </a:cubicBezTo>
                  <a:cubicBezTo>
                    <a:pt x="848" y="21018"/>
                    <a:pt x="1087" y="22060"/>
                    <a:pt x="1222" y="22855"/>
                  </a:cubicBezTo>
                  <a:cubicBezTo>
                    <a:pt x="1150" y="23900"/>
                    <a:pt x="1874" y="24293"/>
                    <a:pt x="2112" y="24881"/>
                  </a:cubicBezTo>
                  <a:cubicBezTo>
                    <a:pt x="3191" y="27539"/>
                    <a:pt x="5445" y="28578"/>
                    <a:pt x="7943" y="29050"/>
                  </a:cubicBezTo>
                  <a:cubicBezTo>
                    <a:pt x="9059" y="29261"/>
                    <a:pt x="10183" y="29331"/>
                    <a:pt x="11312" y="29331"/>
                  </a:cubicBezTo>
                  <a:cubicBezTo>
                    <a:pt x="13254" y="29331"/>
                    <a:pt x="15207" y="29124"/>
                    <a:pt x="17151" y="29070"/>
                  </a:cubicBezTo>
                  <a:cubicBezTo>
                    <a:pt x="19448" y="29005"/>
                    <a:pt x="21745" y="28930"/>
                    <a:pt x="24039" y="28803"/>
                  </a:cubicBezTo>
                  <a:cubicBezTo>
                    <a:pt x="25420" y="28725"/>
                    <a:pt x="26791" y="28484"/>
                    <a:pt x="28174" y="28412"/>
                  </a:cubicBezTo>
                  <a:cubicBezTo>
                    <a:pt x="28358" y="28402"/>
                    <a:pt x="28543" y="28398"/>
                    <a:pt x="28728" y="28398"/>
                  </a:cubicBezTo>
                  <a:cubicBezTo>
                    <a:pt x="29565" y="28398"/>
                    <a:pt x="30406" y="28481"/>
                    <a:pt x="31245" y="28486"/>
                  </a:cubicBezTo>
                  <a:cubicBezTo>
                    <a:pt x="31352" y="28486"/>
                    <a:pt x="31459" y="28486"/>
                    <a:pt x="31565" y="28486"/>
                  </a:cubicBezTo>
                  <a:cubicBezTo>
                    <a:pt x="33086" y="28486"/>
                    <a:pt x="34609" y="28441"/>
                    <a:pt x="36129" y="28441"/>
                  </a:cubicBezTo>
                  <a:cubicBezTo>
                    <a:pt x="37183" y="28441"/>
                    <a:pt x="38236" y="28463"/>
                    <a:pt x="39285" y="28536"/>
                  </a:cubicBezTo>
                  <a:cubicBezTo>
                    <a:pt x="40207" y="28602"/>
                    <a:pt x="41128" y="28624"/>
                    <a:pt x="42047" y="28624"/>
                  </a:cubicBezTo>
                  <a:cubicBezTo>
                    <a:pt x="43099" y="28624"/>
                    <a:pt x="44149" y="28595"/>
                    <a:pt x="45197" y="28568"/>
                  </a:cubicBezTo>
                  <a:cubicBezTo>
                    <a:pt x="47176" y="28517"/>
                    <a:pt x="49138" y="27973"/>
                    <a:pt x="51104" y="27738"/>
                  </a:cubicBezTo>
                  <a:cubicBezTo>
                    <a:pt x="52787" y="27535"/>
                    <a:pt x="54795" y="25357"/>
                    <a:pt x="55194" y="24016"/>
                  </a:cubicBezTo>
                  <a:cubicBezTo>
                    <a:pt x="55616" y="22596"/>
                    <a:pt x="55484" y="21178"/>
                    <a:pt x="55646" y="19764"/>
                  </a:cubicBezTo>
                  <a:cubicBezTo>
                    <a:pt x="55863" y="17855"/>
                    <a:pt x="56279" y="15971"/>
                    <a:pt x="56161" y="14025"/>
                  </a:cubicBezTo>
                  <a:cubicBezTo>
                    <a:pt x="56044" y="12129"/>
                    <a:pt x="55847" y="10212"/>
                    <a:pt x="56014" y="8333"/>
                  </a:cubicBezTo>
                  <a:cubicBezTo>
                    <a:pt x="56341" y="4662"/>
                    <a:pt x="54023" y="2037"/>
                    <a:pt x="51353" y="1211"/>
                  </a:cubicBezTo>
                  <a:cubicBezTo>
                    <a:pt x="49700" y="697"/>
                    <a:pt x="47891" y="582"/>
                    <a:pt x="46143" y="503"/>
                  </a:cubicBezTo>
                  <a:cubicBezTo>
                    <a:pt x="43305" y="375"/>
                    <a:pt x="40459" y="456"/>
                    <a:pt x="37617" y="389"/>
                  </a:cubicBezTo>
                  <a:cubicBezTo>
                    <a:pt x="35877" y="347"/>
                    <a:pt x="34139" y="112"/>
                    <a:pt x="32401" y="112"/>
                  </a:cubicBezTo>
                  <a:cubicBezTo>
                    <a:pt x="32343" y="112"/>
                    <a:pt x="32286" y="113"/>
                    <a:pt x="32229" y="113"/>
                  </a:cubicBezTo>
                  <a:cubicBezTo>
                    <a:pt x="32178" y="114"/>
                    <a:pt x="32128" y="114"/>
                    <a:pt x="32078" y="114"/>
                  </a:cubicBezTo>
                  <a:cubicBezTo>
                    <a:pt x="30962" y="114"/>
                    <a:pt x="29831" y="0"/>
                    <a:pt x="28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130652" y="1984718"/>
              <a:ext cx="1399351" cy="735525"/>
            </a:xfrm>
            <a:custGeom>
              <a:avLst/>
              <a:gdLst/>
              <a:ahLst/>
              <a:cxnLst/>
              <a:rect l="l" t="t" r="r" b="b"/>
              <a:pathLst>
                <a:path w="55974" h="29421" extrusionOk="0">
                  <a:moveTo>
                    <a:pt x="15765" y="1747"/>
                  </a:moveTo>
                  <a:cubicBezTo>
                    <a:pt x="18100" y="1747"/>
                    <a:pt x="20445" y="1985"/>
                    <a:pt x="22784" y="1989"/>
                  </a:cubicBezTo>
                  <a:cubicBezTo>
                    <a:pt x="22803" y="1989"/>
                    <a:pt x="22822" y="1989"/>
                    <a:pt x="22840" y="1989"/>
                  </a:cubicBezTo>
                  <a:cubicBezTo>
                    <a:pt x="23629" y="1989"/>
                    <a:pt x="24416" y="1970"/>
                    <a:pt x="25204" y="1970"/>
                  </a:cubicBezTo>
                  <a:cubicBezTo>
                    <a:pt x="25716" y="1970"/>
                    <a:pt x="26228" y="1978"/>
                    <a:pt x="26742" y="2004"/>
                  </a:cubicBezTo>
                  <a:cubicBezTo>
                    <a:pt x="27629" y="2048"/>
                    <a:pt x="28518" y="2062"/>
                    <a:pt x="29407" y="2062"/>
                  </a:cubicBezTo>
                  <a:cubicBezTo>
                    <a:pt x="30433" y="2062"/>
                    <a:pt x="31459" y="2044"/>
                    <a:pt x="32485" y="2031"/>
                  </a:cubicBezTo>
                  <a:cubicBezTo>
                    <a:pt x="34942" y="1998"/>
                    <a:pt x="37399" y="1922"/>
                    <a:pt x="39857" y="1922"/>
                  </a:cubicBezTo>
                  <a:cubicBezTo>
                    <a:pt x="41202" y="1922"/>
                    <a:pt x="42548" y="1945"/>
                    <a:pt x="43895" y="2010"/>
                  </a:cubicBezTo>
                  <a:cubicBezTo>
                    <a:pt x="45870" y="2106"/>
                    <a:pt x="47841" y="2183"/>
                    <a:pt x="49809" y="2408"/>
                  </a:cubicBezTo>
                  <a:cubicBezTo>
                    <a:pt x="51486" y="2600"/>
                    <a:pt x="53521" y="4588"/>
                    <a:pt x="53749" y="6568"/>
                  </a:cubicBezTo>
                  <a:cubicBezTo>
                    <a:pt x="54032" y="9039"/>
                    <a:pt x="54253" y="11531"/>
                    <a:pt x="54375" y="14000"/>
                  </a:cubicBezTo>
                  <a:cubicBezTo>
                    <a:pt x="54502" y="16570"/>
                    <a:pt x="54670" y="19211"/>
                    <a:pt x="53927" y="21791"/>
                  </a:cubicBezTo>
                  <a:cubicBezTo>
                    <a:pt x="53352" y="23795"/>
                    <a:pt x="50975" y="26417"/>
                    <a:pt x="48036" y="26890"/>
                  </a:cubicBezTo>
                  <a:cubicBezTo>
                    <a:pt x="46884" y="27075"/>
                    <a:pt x="45796" y="27593"/>
                    <a:pt x="44623" y="27593"/>
                  </a:cubicBezTo>
                  <a:cubicBezTo>
                    <a:pt x="44450" y="27593"/>
                    <a:pt x="44274" y="27582"/>
                    <a:pt x="44096" y="27556"/>
                  </a:cubicBezTo>
                  <a:cubicBezTo>
                    <a:pt x="42770" y="27556"/>
                    <a:pt x="41444" y="27583"/>
                    <a:pt x="40118" y="27583"/>
                  </a:cubicBezTo>
                  <a:cubicBezTo>
                    <a:pt x="39297" y="27583"/>
                    <a:pt x="38476" y="27573"/>
                    <a:pt x="37655" y="27540"/>
                  </a:cubicBezTo>
                  <a:cubicBezTo>
                    <a:pt x="34893" y="27430"/>
                    <a:pt x="32142" y="27229"/>
                    <a:pt x="29376" y="27229"/>
                  </a:cubicBezTo>
                  <a:cubicBezTo>
                    <a:pt x="28277" y="27229"/>
                    <a:pt x="27176" y="27261"/>
                    <a:pt x="26071" y="27342"/>
                  </a:cubicBezTo>
                  <a:cubicBezTo>
                    <a:pt x="25382" y="27393"/>
                    <a:pt x="24691" y="27413"/>
                    <a:pt x="23999" y="27413"/>
                  </a:cubicBezTo>
                  <a:cubicBezTo>
                    <a:pt x="21548" y="27413"/>
                    <a:pt x="19078" y="27163"/>
                    <a:pt x="16619" y="27149"/>
                  </a:cubicBezTo>
                  <a:cubicBezTo>
                    <a:pt x="16434" y="27148"/>
                    <a:pt x="16248" y="27148"/>
                    <a:pt x="16062" y="27148"/>
                  </a:cubicBezTo>
                  <a:cubicBezTo>
                    <a:pt x="13988" y="27148"/>
                    <a:pt x="11908" y="27212"/>
                    <a:pt x="9846" y="27417"/>
                  </a:cubicBezTo>
                  <a:cubicBezTo>
                    <a:pt x="9717" y="27430"/>
                    <a:pt x="9579" y="27436"/>
                    <a:pt x="9434" y="27436"/>
                  </a:cubicBezTo>
                  <a:cubicBezTo>
                    <a:pt x="7532" y="27436"/>
                    <a:pt x="4458" y="26354"/>
                    <a:pt x="3802" y="24861"/>
                  </a:cubicBezTo>
                  <a:cubicBezTo>
                    <a:pt x="3048" y="23137"/>
                    <a:pt x="2273" y="21376"/>
                    <a:pt x="2318" y="19350"/>
                  </a:cubicBezTo>
                  <a:cubicBezTo>
                    <a:pt x="2369" y="17047"/>
                    <a:pt x="1938" y="14729"/>
                    <a:pt x="2023" y="12429"/>
                  </a:cubicBezTo>
                  <a:cubicBezTo>
                    <a:pt x="2106" y="10153"/>
                    <a:pt x="2037" y="7733"/>
                    <a:pt x="3263" y="5719"/>
                  </a:cubicBezTo>
                  <a:cubicBezTo>
                    <a:pt x="3957" y="4582"/>
                    <a:pt x="5237" y="3813"/>
                    <a:pt x="6541" y="3304"/>
                  </a:cubicBezTo>
                  <a:cubicBezTo>
                    <a:pt x="9078" y="2315"/>
                    <a:pt x="11763" y="1899"/>
                    <a:pt x="14439" y="1776"/>
                  </a:cubicBezTo>
                  <a:cubicBezTo>
                    <a:pt x="14880" y="1756"/>
                    <a:pt x="15322" y="1747"/>
                    <a:pt x="15765" y="1747"/>
                  </a:cubicBezTo>
                  <a:close/>
                  <a:moveTo>
                    <a:pt x="13471" y="0"/>
                  </a:moveTo>
                  <a:cubicBezTo>
                    <a:pt x="13020" y="0"/>
                    <a:pt x="12568" y="24"/>
                    <a:pt x="12115" y="81"/>
                  </a:cubicBezTo>
                  <a:cubicBezTo>
                    <a:pt x="10610" y="270"/>
                    <a:pt x="9121" y="586"/>
                    <a:pt x="7627" y="845"/>
                  </a:cubicBezTo>
                  <a:cubicBezTo>
                    <a:pt x="7619" y="803"/>
                    <a:pt x="7612" y="761"/>
                    <a:pt x="7604" y="719"/>
                  </a:cubicBezTo>
                  <a:cubicBezTo>
                    <a:pt x="7336" y="783"/>
                    <a:pt x="7010" y="771"/>
                    <a:pt x="6809" y="924"/>
                  </a:cubicBezTo>
                  <a:cubicBezTo>
                    <a:pt x="5599" y="1839"/>
                    <a:pt x="4126" y="2225"/>
                    <a:pt x="2958" y="3384"/>
                  </a:cubicBezTo>
                  <a:cubicBezTo>
                    <a:pt x="2043" y="4290"/>
                    <a:pt x="1312" y="5183"/>
                    <a:pt x="938" y="6304"/>
                  </a:cubicBezTo>
                  <a:cubicBezTo>
                    <a:pt x="0" y="9111"/>
                    <a:pt x="276" y="12080"/>
                    <a:pt x="187" y="14964"/>
                  </a:cubicBezTo>
                  <a:cubicBezTo>
                    <a:pt x="75" y="18597"/>
                    <a:pt x="512" y="22214"/>
                    <a:pt x="2441" y="25505"/>
                  </a:cubicBezTo>
                  <a:cubicBezTo>
                    <a:pt x="3450" y="27227"/>
                    <a:pt x="7026" y="29420"/>
                    <a:pt x="9163" y="29420"/>
                  </a:cubicBezTo>
                  <a:cubicBezTo>
                    <a:pt x="9262" y="29420"/>
                    <a:pt x="9358" y="29415"/>
                    <a:pt x="9451" y="29406"/>
                  </a:cubicBezTo>
                  <a:cubicBezTo>
                    <a:pt x="11076" y="29235"/>
                    <a:pt x="12698" y="29021"/>
                    <a:pt x="14337" y="29021"/>
                  </a:cubicBezTo>
                  <a:cubicBezTo>
                    <a:pt x="14595" y="29021"/>
                    <a:pt x="14853" y="29026"/>
                    <a:pt x="15111" y="29037"/>
                  </a:cubicBezTo>
                  <a:cubicBezTo>
                    <a:pt x="15255" y="29044"/>
                    <a:pt x="15398" y="29047"/>
                    <a:pt x="15541" y="29047"/>
                  </a:cubicBezTo>
                  <a:cubicBezTo>
                    <a:pt x="16533" y="29047"/>
                    <a:pt x="17520" y="28913"/>
                    <a:pt x="18520" y="28913"/>
                  </a:cubicBezTo>
                  <a:cubicBezTo>
                    <a:pt x="18941" y="28913"/>
                    <a:pt x="19365" y="28937"/>
                    <a:pt x="19792" y="29004"/>
                  </a:cubicBezTo>
                  <a:cubicBezTo>
                    <a:pt x="19905" y="29022"/>
                    <a:pt x="20020" y="29030"/>
                    <a:pt x="20136" y="29030"/>
                  </a:cubicBezTo>
                  <a:cubicBezTo>
                    <a:pt x="20928" y="29030"/>
                    <a:pt x="21771" y="28663"/>
                    <a:pt x="22585" y="28662"/>
                  </a:cubicBezTo>
                  <a:cubicBezTo>
                    <a:pt x="22607" y="28662"/>
                    <a:pt x="22630" y="28661"/>
                    <a:pt x="22652" y="28661"/>
                  </a:cubicBezTo>
                  <a:cubicBezTo>
                    <a:pt x="24549" y="28661"/>
                    <a:pt x="26446" y="28830"/>
                    <a:pt x="28341" y="28830"/>
                  </a:cubicBezTo>
                  <a:cubicBezTo>
                    <a:pt x="28550" y="28830"/>
                    <a:pt x="28759" y="28828"/>
                    <a:pt x="28969" y="28823"/>
                  </a:cubicBezTo>
                  <a:cubicBezTo>
                    <a:pt x="29285" y="28816"/>
                    <a:pt x="29601" y="28813"/>
                    <a:pt x="29917" y="28813"/>
                  </a:cubicBezTo>
                  <a:cubicBezTo>
                    <a:pt x="32983" y="28813"/>
                    <a:pt x="36031" y="29112"/>
                    <a:pt x="39090" y="29238"/>
                  </a:cubicBezTo>
                  <a:cubicBezTo>
                    <a:pt x="40095" y="29280"/>
                    <a:pt x="41099" y="29315"/>
                    <a:pt x="42096" y="29315"/>
                  </a:cubicBezTo>
                  <a:cubicBezTo>
                    <a:pt x="45254" y="29315"/>
                    <a:pt x="48350" y="28958"/>
                    <a:pt x="51248" y="27302"/>
                  </a:cubicBezTo>
                  <a:cubicBezTo>
                    <a:pt x="53946" y="25758"/>
                    <a:pt x="55189" y="23194"/>
                    <a:pt x="55692" y="20345"/>
                  </a:cubicBezTo>
                  <a:cubicBezTo>
                    <a:pt x="55974" y="18750"/>
                    <a:pt x="55450" y="17028"/>
                    <a:pt x="55466" y="15364"/>
                  </a:cubicBezTo>
                  <a:cubicBezTo>
                    <a:pt x="55499" y="12155"/>
                    <a:pt x="55857" y="8974"/>
                    <a:pt x="55089" y="5758"/>
                  </a:cubicBezTo>
                  <a:cubicBezTo>
                    <a:pt x="54490" y="3245"/>
                    <a:pt x="53344" y="1806"/>
                    <a:pt x="51101" y="1303"/>
                  </a:cubicBezTo>
                  <a:cubicBezTo>
                    <a:pt x="49425" y="926"/>
                    <a:pt x="47771" y="662"/>
                    <a:pt x="46059" y="644"/>
                  </a:cubicBezTo>
                  <a:cubicBezTo>
                    <a:pt x="43700" y="618"/>
                    <a:pt x="41341" y="506"/>
                    <a:pt x="38982" y="506"/>
                  </a:cubicBezTo>
                  <a:cubicBezTo>
                    <a:pt x="38936" y="506"/>
                    <a:pt x="38890" y="506"/>
                    <a:pt x="38844" y="506"/>
                  </a:cubicBezTo>
                  <a:cubicBezTo>
                    <a:pt x="37078" y="509"/>
                    <a:pt x="35306" y="687"/>
                    <a:pt x="33544" y="687"/>
                  </a:cubicBezTo>
                  <a:cubicBezTo>
                    <a:pt x="33099" y="687"/>
                    <a:pt x="32655" y="675"/>
                    <a:pt x="32212" y="647"/>
                  </a:cubicBezTo>
                  <a:cubicBezTo>
                    <a:pt x="29294" y="461"/>
                    <a:pt x="26382" y="328"/>
                    <a:pt x="23463" y="328"/>
                  </a:cubicBezTo>
                  <a:cubicBezTo>
                    <a:pt x="22680" y="328"/>
                    <a:pt x="21897" y="337"/>
                    <a:pt x="21113" y="358"/>
                  </a:cubicBezTo>
                  <a:cubicBezTo>
                    <a:pt x="20326" y="379"/>
                    <a:pt x="19524" y="418"/>
                    <a:pt x="18731" y="418"/>
                  </a:cubicBezTo>
                  <a:cubicBezTo>
                    <a:pt x="18055" y="418"/>
                    <a:pt x="17385" y="390"/>
                    <a:pt x="16737" y="297"/>
                  </a:cubicBezTo>
                  <a:cubicBezTo>
                    <a:pt x="15638" y="139"/>
                    <a:pt x="14556" y="0"/>
                    <a:pt x="13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2116899" y="1993575"/>
              <a:ext cx="1422151" cy="724225"/>
            </a:xfrm>
            <a:custGeom>
              <a:avLst/>
              <a:gdLst/>
              <a:ahLst/>
              <a:cxnLst/>
              <a:rect l="l" t="t" r="r" b="b"/>
              <a:pathLst>
                <a:path w="56886" h="28969" extrusionOk="0">
                  <a:moveTo>
                    <a:pt x="41473" y="1404"/>
                  </a:moveTo>
                  <a:cubicBezTo>
                    <a:pt x="42193" y="1404"/>
                    <a:pt x="42911" y="1447"/>
                    <a:pt x="43624" y="1576"/>
                  </a:cubicBezTo>
                  <a:cubicBezTo>
                    <a:pt x="47104" y="2207"/>
                    <a:pt x="50912" y="1922"/>
                    <a:pt x="53379" y="5348"/>
                  </a:cubicBezTo>
                  <a:cubicBezTo>
                    <a:pt x="54530" y="6948"/>
                    <a:pt x="54733" y="8740"/>
                    <a:pt x="54760" y="10500"/>
                  </a:cubicBezTo>
                  <a:cubicBezTo>
                    <a:pt x="54808" y="13767"/>
                    <a:pt x="54453" y="17040"/>
                    <a:pt x="54432" y="20312"/>
                  </a:cubicBezTo>
                  <a:cubicBezTo>
                    <a:pt x="54422" y="21814"/>
                    <a:pt x="54489" y="23369"/>
                    <a:pt x="53716" y="24612"/>
                  </a:cubicBezTo>
                  <a:cubicBezTo>
                    <a:pt x="52974" y="25805"/>
                    <a:pt x="51942" y="26967"/>
                    <a:pt x="50277" y="27032"/>
                  </a:cubicBezTo>
                  <a:cubicBezTo>
                    <a:pt x="49558" y="27059"/>
                    <a:pt x="48876" y="27375"/>
                    <a:pt x="48135" y="27375"/>
                  </a:cubicBezTo>
                  <a:cubicBezTo>
                    <a:pt x="47971" y="27375"/>
                    <a:pt x="47804" y="27359"/>
                    <a:pt x="47634" y="27322"/>
                  </a:cubicBezTo>
                  <a:cubicBezTo>
                    <a:pt x="46763" y="27463"/>
                    <a:pt x="45888" y="27510"/>
                    <a:pt x="45009" y="27510"/>
                  </a:cubicBezTo>
                  <a:cubicBezTo>
                    <a:pt x="43356" y="27510"/>
                    <a:pt x="41691" y="27346"/>
                    <a:pt x="40025" y="27346"/>
                  </a:cubicBezTo>
                  <a:cubicBezTo>
                    <a:pt x="39933" y="27346"/>
                    <a:pt x="39842" y="27346"/>
                    <a:pt x="39751" y="27347"/>
                  </a:cubicBezTo>
                  <a:cubicBezTo>
                    <a:pt x="39589" y="27349"/>
                    <a:pt x="39427" y="27350"/>
                    <a:pt x="39264" y="27350"/>
                  </a:cubicBezTo>
                  <a:cubicBezTo>
                    <a:pt x="35838" y="27350"/>
                    <a:pt x="32410" y="26973"/>
                    <a:pt x="28978" y="26886"/>
                  </a:cubicBezTo>
                  <a:cubicBezTo>
                    <a:pt x="28860" y="26883"/>
                    <a:pt x="28742" y="26882"/>
                    <a:pt x="28623" y="26882"/>
                  </a:cubicBezTo>
                  <a:cubicBezTo>
                    <a:pt x="27068" y="26882"/>
                    <a:pt x="25504" y="27121"/>
                    <a:pt x="23953" y="27121"/>
                  </a:cubicBezTo>
                  <a:cubicBezTo>
                    <a:pt x="23670" y="27121"/>
                    <a:pt x="23387" y="27113"/>
                    <a:pt x="23105" y="27094"/>
                  </a:cubicBezTo>
                  <a:cubicBezTo>
                    <a:pt x="22131" y="27028"/>
                    <a:pt x="21158" y="27001"/>
                    <a:pt x="20187" y="27001"/>
                  </a:cubicBezTo>
                  <a:cubicBezTo>
                    <a:pt x="18801" y="27001"/>
                    <a:pt x="17418" y="27056"/>
                    <a:pt x="16039" y="27132"/>
                  </a:cubicBezTo>
                  <a:cubicBezTo>
                    <a:pt x="15124" y="27181"/>
                    <a:pt x="14136" y="27267"/>
                    <a:pt x="13164" y="27598"/>
                  </a:cubicBezTo>
                  <a:cubicBezTo>
                    <a:pt x="12771" y="27732"/>
                    <a:pt x="12343" y="27780"/>
                    <a:pt x="11900" y="27780"/>
                  </a:cubicBezTo>
                  <a:cubicBezTo>
                    <a:pt x="11169" y="27780"/>
                    <a:pt x="10398" y="27648"/>
                    <a:pt x="9679" y="27545"/>
                  </a:cubicBezTo>
                  <a:cubicBezTo>
                    <a:pt x="8453" y="27371"/>
                    <a:pt x="7204" y="27518"/>
                    <a:pt x="5986" y="27096"/>
                  </a:cubicBezTo>
                  <a:cubicBezTo>
                    <a:pt x="3906" y="26374"/>
                    <a:pt x="2337" y="24113"/>
                    <a:pt x="1972" y="22036"/>
                  </a:cubicBezTo>
                  <a:cubicBezTo>
                    <a:pt x="1536" y="19571"/>
                    <a:pt x="1377" y="17102"/>
                    <a:pt x="1397" y="14640"/>
                  </a:cubicBezTo>
                  <a:cubicBezTo>
                    <a:pt x="1418" y="12078"/>
                    <a:pt x="1206" y="9402"/>
                    <a:pt x="2065" y="6982"/>
                  </a:cubicBezTo>
                  <a:cubicBezTo>
                    <a:pt x="2677" y="5254"/>
                    <a:pt x="3977" y="3722"/>
                    <a:pt x="5905" y="3039"/>
                  </a:cubicBezTo>
                  <a:cubicBezTo>
                    <a:pt x="8622" y="2078"/>
                    <a:pt x="11428" y="1991"/>
                    <a:pt x="14238" y="1991"/>
                  </a:cubicBezTo>
                  <a:cubicBezTo>
                    <a:pt x="14860" y="1991"/>
                    <a:pt x="15482" y="1996"/>
                    <a:pt x="16103" y="1996"/>
                  </a:cubicBezTo>
                  <a:cubicBezTo>
                    <a:pt x="16301" y="1996"/>
                    <a:pt x="16500" y="1995"/>
                    <a:pt x="16698" y="1994"/>
                  </a:cubicBezTo>
                  <a:cubicBezTo>
                    <a:pt x="16834" y="1993"/>
                    <a:pt x="16971" y="1993"/>
                    <a:pt x="17107" y="1993"/>
                  </a:cubicBezTo>
                  <a:cubicBezTo>
                    <a:pt x="19568" y="1993"/>
                    <a:pt x="22033" y="2125"/>
                    <a:pt x="24493" y="2125"/>
                  </a:cubicBezTo>
                  <a:cubicBezTo>
                    <a:pt x="25229" y="2125"/>
                    <a:pt x="25964" y="2113"/>
                    <a:pt x="26699" y="2082"/>
                  </a:cubicBezTo>
                  <a:cubicBezTo>
                    <a:pt x="28351" y="2013"/>
                    <a:pt x="30042" y="1885"/>
                    <a:pt x="31686" y="1810"/>
                  </a:cubicBezTo>
                  <a:cubicBezTo>
                    <a:pt x="33951" y="1706"/>
                    <a:pt x="36232" y="1630"/>
                    <a:pt x="38504" y="1528"/>
                  </a:cubicBezTo>
                  <a:cubicBezTo>
                    <a:pt x="39493" y="1484"/>
                    <a:pt x="40485" y="1404"/>
                    <a:pt x="41473" y="1404"/>
                  </a:cubicBezTo>
                  <a:close/>
                  <a:moveTo>
                    <a:pt x="41073" y="0"/>
                  </a:moveTo>
                  <a:cubicBezTo>
                    <a:pt x="38755" y="0"/>
                    <a:pt x="36430" y="246"/>
                    <a:pt x="34107" y="347"/>
                  </a:cubicBezTo>
                  <a:cubicBezTo>
                    <a:pt x="31079" y="479"/>
                    <a:pt x="28051" y="652"/>
                    <a:pt x="25022" y="687"/>
                  </a:cubicBezTo>
                  <a:cubicBezTo>
                    <a:pt x="24874" y="688"/>
                    <a:pt x="24727" y="689"/>
                    <a:pt x="24579" y="689"/>
                  </a:cubicBezTo>
                  <a:cubicBezTo>
                    <a:pt x="22529" y="689"/>
                    <a:pt x="20476" y="531"/>
                    <a:pt x="18428" y="531"/>
                  </a:cubicBezTo>
                  <a:cubicBezTo>
                    <a:pt x="17987" y="531"/>
                    <a:pt x="17547" y="539"/>
                    <a:pt x="17107" y="556"/>
                  </a:cubicBezTo>
                  <a:cubicBezTo>
                    <a:pt x="14468" y="663"/>
                    <a:pt x="11826" y="694"/>
                    <a:pt x="9182" y="941"/>
                  </a:cubicBezTo>
                  <a:cubicBezTo>
                    <a:pt x="6738" y="1170"/>
                    <a:pt x="4588" y="1741"/>
                    <a:pt x="2830" y="3378"/>
                  </a:cubicBezTo>
                  <a:cubicBezTo>
                    <a:pt x="1224" y="4872"/>
                    <a:pt x="684" y="6859"/>
                    <a:pt x="456" y="9044"/>
                  </a:cubicBezTo>
                  <a:cubicBezTo>
                    <a:pt x="1" y="13426"/>
                    <a:pt x="29" y="17761"/>
                    <a:pt x="678" y="22123"/>
                  </a:cubicBezTo>
                  <a:cubicBezTo>
                    <a:pt x="1148" y="25282"/>
                    <a:pt x="2674" y="27440"/>
                    <a:pt x="5756" y="28366"/>
                  </a:cubicBezTo>
                  <a:cubicBezTo>
                    <a:pt x="7243" y="28813"/>
                    <a:pt x="8769" y="28968"/>
                    <a:pt x="10292" y="28968"/>
                  </a:cubicBezTo>
                  <a:cubicBezTo>
                    <a:pt x="11468" y="28968"/>
                    <a:pt x="12641" y="28875"/>
                    <a:pt x="13793" y="28752"/>
                  </a:cubicBezTo>
                  <a:cubicBezTo>
                    <a:pt x="17333" y="28372"/>
                    <a:pt x="20861" y="28423"/>
                    <a:pt x="24393" y="28367"/>
                  </a:cubicBezTo>
                  <a:cubicBezTo>
                    <a:pt x="24912" y="28359"/>
                    <a:pt x="25431" y="28355"/>
                    <a:pt x="25950" y="28355"/>
                  </a:cubicBezTo>
                  <a:cubicBezTo>
                    <a:pt x="29053" y="28355"/>
                    <a:pt x="32160" y="28487"/>
                    <a:pt x="35265" y="28542"/>
                  </a:cubicBezTo>
                  <a:cubicBezTo>
                    <a:pt x="38204" y="28595"/>
                    <a:pt x="41148" y="28566"/>
                    <a:pt x="44083" y="28710"/>
                  </a:cubicBezTo>
                  <a:cubicBezTo>
                    <a:pt x="44348" y="28723"/>
                    <a:pt x="44611" y="28729"/>
                    <a:pt x="44874" y="28729"/>
                  </a:cubicBezTo>
                  <a:cubicBezTo>
                    <a:pt x="46817" y="28729"/>
                    <a:pt x="48721" y="28403"/>
                    <a:pt x="50659" y="28194"/>
                  </a:cubicBezTo>
                  <a:cubicBezTo>
                    <a:pt x="50749" y="28243"/>
                    <a:pt x="50832" y="28263"/>
                    <a:pt x="50909" y="28263"/>
                  </a:cubicBezTo>
                  <a:cubicBezTo>
                    <a:pt x="51240" y="28263"/>
                    <a:pt x="51463" y="27885"/>
                    <a:pt x="51795" y="27822"/>
                  </a:cubicBezTo>
                  <a:cubicBezTo>
                    <a:pt x="53974" y="27404"/>
                    <a:pt x="55726" y="25191"/>
                    <a:pt x="55737" y="23080"/>
                  </a:cubicBezTo>
                  <a:cubicBezTo>
                    <a:pt x="55754" y="19841"/>
                    <a:pt x="55918" y="16605"/>
                    <a:pt x="55918" y="13367"/>
                  </a:cubicBezTo>
                  <a:cubicBezTo>
                    <a:pt x="55918" y="11182"/>
                    <a:pt x="56885" y="8962"/>
                    <a:pt x="55603" y="6805"/>
                  </a:cubicBezTo>
                  <a:cubicBezTo>
                    <a:pt x="54937" y="5682"/>
                    <a:pt x="55055" y="4218"/>
                    <a:pt x="53847" y="3261"/>
                  </a:cubicBezTo>
                  <a:cubicBezTo>
                    <a:pt x="52833" y="2458"/>
                    <a:pt x="51869" y="1489"/>
                    <a:pt x="50660" y="1161"/>
                  </a:cubicBezTo>
                  <a:cubicBezTo>
                    <a:pt x="47807" y="392"/>
                    <a:pt x="44845" y="94"/>
                    <a:pt x="41901" y="11"/>
                  </a:cubicBezTo>
                  <a:cubicBezTo>
                    <a:pt x="41626" y="4"/>
                    <a:pt x="41350" y="0"/>
                    <a:pt x="410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899760" y="1980550"/>
              <a:ext cx="1414000" cy="721625"/>
            </a:xfrm>
            <a:custGeom>
              <a:avLst/>
              <a:gdLst/>
              <a:ahLst/>
              <a:cxnLst/>
              <a:rect l="l" t="t" r="r" b="b"/>
              <a:pathLst>
                <a:path w="56560" h="28865" extrusionOk="0">
                  <a:moveTo>
                    <a:pt x="39387" y="1153"/>
                  </a:moveTo>
                  <a:cubicBezTo>
                    <a:pt x="40917" y="1153"/>
                    <a:pt x="42466" y="1304"/>
                    <a:pt x="44000" y="1356"/>
                  </a:cubicBezTo>
                  <a:cubicBezTo>
                    <a:pt x="45980" y="1423"/>
                    <a:pt x="47962" y="1625"/>
                    <a:pt x="49940" y="1625"/>
                  </a:cubicBezTo>
                  <a:cubicBezTo>
                    <a:pt x="50198" y="1625"/>
                    <a:pt x="50456" y="1621"/>
                    <a:pt x="50715" y="1614"/>
                  </a:cubicBezTo>
                  <a:cubicBezTo>
                    <a:pt x="50743" y="1613"/>
                    <a:pt x="50771" y="1612"/>
                    <a:pt x="50799" y="1612"/>
                  </a:cubicBezTo>
                  <a:cubicBezTo>
                    <a:pt x="52557" y="1612"/>
                    <a:pt x="54516" y="3223"/>
                    <a:pt x="54761" y="5380"/>
                  </a:cubicBezTo>
                  <a:cubicBezTo>
                    <a:pt x="55009" y="7578"/>
                    <a:pt x="54993" y="9805"/>
                    <a:pt x="55123" y="12009"/>
                  </a:cubicBezTo>
                  <a:cubicBezTo>
                    <a:pt x="55286" y="14751"/>
                    <a:pt x="55143" y="17496"/>
                    <a:pt x="55375" y="20231"/>
                  </a:cubicBezTo>
                  <a:cubicBezTo>
                    <a:pt x="55526" y="22015"/>
                    <a:pt x="55225" y="23795"/>
                    <a:pt x="53817" y="24959"/>
                  </a:cubicBezTo>
                  <a:cubicBezTo>
                    <a:pt x="52744" y="25846"/>
                    <a:pt x="51632" y="26915"/>
                    <a:pt x="50114" y="26915"/>
                  </a:cubicBezTo>
                  <a:cubicBezTo>
                    <a:pt x="49855" y="26915"/>
                    <a:pt x="49585" y="26884"/>
                    <a:pt x="49301" y="26816"/>
                  </a:cubicBezTo>
                  <a:cubicBezTo>
                    <a:pt x="47963" y="27082"/>
                    <a:pt x="46615" y="27132"/>
                    <a:pt x="45263" y="27132"/>
                  </a:cubicBezTo>
                  <a:cubicBezTo>
                    <a:pt x="44447" y="27132"/>
                    <a:pt x="43630" y="27114"/>
                    <a:pt x="42812" y="27114"/>
                  </a:cubicBezTo>
                  <a:cubicBezTo>
                    <a:pt x="42066" y="27114"/>
                    <a:pt x="41320" y="27129"/>
                    <a:pt x="40575" y="27187"/>
                  </a:cubicBezTo>
                  <a:cubicBezTo>
                    <a:pt x="40364" y="27204"/>
                    <a:pt x="40151" y="27211"/>
                    <a:pt x="39936" y="27211"/>
                  </a:cubicBezTo>
                  <a:cubicBezTo>
                    <a:pt x="38848" y="27211"/>
                    <a:pt x="37734" y="27029"/>
                    <a:pt x="36645" y="26988"/>
                  </a:cubicBezTo>
                  <a:cubicBezTo>
                    <a:pt x="34650" y="26912"/>
                    <a:pt x="32656" y="26719"/>
                    <a:pt x="30655" y="26719"/>
                  </a:cubicBezTo>
                  <a:cubicBezTo>
                    <a:pt x="30053" y="26719"/>
                    <a:pt x="29451" y="26737"/>
                    <a:pt x="28847" y="26780"/>
                  </a:cubicBezTo>
                  <a:cubicBezTo>
                    <a:pt x="26722" y="26933"/>
                    <a:pt x="24586" y="26901"/>
                    <a:pt x="22456" y="26991"/>
                  </a:cubicBezTo>
                  <a:cubicBezTo>
                    <a:pt x="19232" y="27126"/>
                    <a:pt x="16010" y="27358"/>
                    <a:pt x="12783" y="27427"/>
                  </a:cubicBezTo>
                  <a:cubicBezTo>
                    <a:pt x="12362" y="27436"/>
                    <a:pt x="11942" y="27440"/>
                    <a:pt x="11521" y="27440"/>
                  </a:cubicBezTo>
                  <a:cubicBezTo>
                    <a:pt x="9700" y="27440"/>
                    <a:pt x="7875" y="27360"/>
                    <a:pt x="6060" y="27231"/>
                  </a:cubicBezTo>
                  <a:cubicBezTo>
                    <a:pt x="4555" y="27123"/>
                    <a:pt x="2401" y="24468"/>
                    <a:pt x="2260" y="22958"/>
                  </a:cubicBezTo>
                  <a:cubicBezTo>
                    <a:pt x="2050" y="20696"/>
                    <a:pt x="1605" y="18448"/>
                    <a:pt x="1481" y="16182"/>
                  </a:cubicBezTo>
                  <a:cubicBezTo>
                    <a:pt x="1379" y="14318"/>
                    <a:pt x="1662" y="12434"/>
                    <a:pt x="1659" y="10559"/>
                  </a:cubicBezTo>
                  <a:cubicBezTo>
                    <a:pt x="1655" y="8524"/>
                    <a:pt x="2170" y="6636"/>
                    <a:pt x="2944" y="4787"/>
                  </a:cubicBezTo>
                  <a:cubicBezTo>
                    <a:pt x="3464" y="3542"/>
                    <a:pt x="4506" y="2771"/>
                    <a:pt x="5668" y="2455"/>
                  </a:cubicBezTo>
                  <a:cubicBezTo>
                    <a:pt x="9961" y="1292"/>
                    <a:pt x="14416" y="1648"/>
                    <a:pt x="18789" y="1522"/>
                  </a:cubicBezTo>
                  <a:cubicBezTo>
                    <a:pt x="19613" y="1498"/>
                    <a:pt x="20447" y="1480"/>
                    <a:pt x="21287" y="1480"/>
                  </a:cubicBezTo>
                  <a:cubicBezTo>
                    <a:pt x="22854" y="1480"/>
                    <a:pt x="24439" y="1542"/>
                    <a:pt x="26007" y="1742"/>
                  </a:cubicBezTo>
                  <a:cubicBezTo>
                    <a:pt x="26130" y="1758"/>
                    <a:pt x="26255" y="1765"/>
                    <a:pt x="26380" y="1765"/>
                  </a:cubicBezTo>
                  <a:cubicBezTo>
                    <a:pt x="27270" y="1765"/>
                    <a:pt x="28206" y="1418"/>
                    <a:pt x="29093" y="1418"/>
                  </a:cubicBezTo>
                  <a:cubicBezTo>
                    <a:pt x="29234" y="1418"/>
                    <a:pt x="29374" y="1427"/>
                    <a:pt x="29512" y="1447"/>
                  </a:cubicBezTo>
                  <a:cubicBezTo>
                    <a:pt x="30053" y="1526"/>
                    <a:pt x="30627" y="1577"/>
                    <a:pt x="31160" y="1577"/>
                  </a:cubicBezTo>
                  <a:cubicBezTo>
                    <a:pt x="31463" y="1577"/>
                    <a:pt x="31753" y="1561"/>
                    <a:pt x="32016" y="1524"/>
                  </a:cubicBezTo>
                  <a:cubicBezTo>
                    <a:pt x="33769" y="1277"/>
                    <a:pt x="35517" y="1500"/>
                    <a:pt x="37275" y="1275"/>
                  </a:cubicBezTo>
                  <a:cubicBezTo>
                    <a:pt x="37973" y="1185"/>
                    <a:pt x="38678" y="1153"/>
                    <a:pt x="39387" y="1153"/>
                  </a:cubicBezTo>
                  <a:close/>
                  <a:moveTo>
                    <a:pt x="37253" y="0"/>
                  </a:moveTo>
                  <a:cubicBezTo>
                    <a:pt x="34528" y="0"/>
                    <a:pt x="31802" y="94"/>
                    <a:pt x="29078" y="153"/>
                  </a:cubicBezTo>
                  <a:cubicBezTo>
                    <a:pt x="27792" y="182"/>
                    <a:pt x="26493" y="325"/>
                    <a:pt x="25211" y="325"/>
                  </a:cubicBezTo>
                  <a:cubicBezTo>
                    <a:pt x="24734" y="325"/>
                    <a:pt x="24259" y="306"/>
                    <a:pt x="23787" y="252"/>
                  </a:cubicBezTo>
                  <a:cubicBezTo>
                    <a:pt x="23083" y="172"/>
                    <a:pt x="22384" y="140"/>
                    <a:pt x="21687" y="140"/>
                  </a:cubicBezTo>
                  <a:cubicBezTo>
                    <a:pt x="19727" y="140"/>
                    <a:pt x="17788" y="391"/>
                    <a:pt x="15836" y="520"/>
                  </a:cubicBezTo>
                  <a:cubicBezTo>
                    <a:pt x="14537" y="607"/>
                    <a:pt x="13225" y="805"/>
                    <a:pt x="11934" y="805"/>
                  </a:cubicBezTo>
                  <a:cubicBezTo>
                    <a:pt x="11574" y="805"/>
                    <a:pt x="11216" y="790"/>
                    <a:pt x="10860" y="752"/>
                  </a:cubicBezTo>
                  <a:cubicBezTo>
                    <a:pt x="10307" y="692"/>
                    <a:pt x="9751" y="662"/>
                    <a:pt x="9197" y="662"/>
                  </a:cubicBezTo>
                  <a:cubicBezTo>
                    <a:pt x="8087" y="662"/>
                    <a:pt x="6979" y="782"/>
                    <a:pt x="5893" y="1022"/>
                  </a:cubicBezTo>
                  <a:cubicBezTo>
                    <a:pt x="4060" y="1422"/>
                    <a:pt x="2474" y="2349"/>
                    <a:pt x="1725" y="4080"/>
                  </a:cubicBezTo>
                  <a:cubicBezTo>
                    <a:pt x="905" y="5974"/>
                    <a:pt x="464" y="8023"/>
                    <a:pt x="292" y="10103"/>
                  </a:cubicBezTo>
                  <a:cubicBezTo>
                    <a:pt x="93" y="12508"/>
                    <a:pt x="127" y="14909"/>
                    <a:pt x="172" y="17322"/>
                  </a:cubicBezTo>
                  <a:cubicBezTo>
                    <a:pt x="217" y="19694"/>
                    <a:pt x="0" y="22072"/>
                    <a:pt x="971" y="24320"/>
                  </a:cubicBezTo>
                  <a:cubicBezTo>
                    <a:pt x="1646" y="25889"/>
                    <a:pt x="2613" y="27163"/>
                    <a:pt x="4192" y="28038"/>
                  </a:cubicBezTo>
                  <a:cubicBezTo>
                    <a:pt x="5340" y="28674"/>
                    <a:pt x="6521" y="28824"/>
                    <a:pt x="7710" y="28824"/>
                  </a:cubicBezTo>
                  <a:cubicBezTo>
                    <a:pt x="8773" y="28824"/>
                    <a:pt x="9844" y="28704"/>
                    <a:pt x="10906" y="28704"/>
                  </a:cubicBezTo>
                  <a:cubicBezTo>
                    <a:pt x="11289" y="28704"/>
                    <a:pt x="11670" y="28720"/>
                    <a:pt x="12050" y="28762"/>
                  </a:cubicBezTo>
                  <a:cubicBezTo>
                    <a:pt x="12687" y="28834"/>
                    <a:pt x="13333" y="28865"/>
                    <a:pt x="13981" y="28865"/>
                  </a:cubicBezTo>
                  <a:cubicBezTo>
                    <a:pt x="15309" y="28865"/>
                    <a:pt x="16649" y="28734"/>
                    <a:pt x="17955" y="28547"/>
                  </a:cubicBezTo>
                  <a:cubicBezTo>
                    <a:pt x="19498" y="28326"/>
                    <a:pt x="20987" y="28066"/>
                    <a:pt x="22567" y="28066"/>
                  </a:cubicBezTo>
                  <a:cubicBezTo>
                    <a:pt x="22692" y="28066"/>
                    <a:pt x="22817" y="28067"/>
                    <a:pt x="22943" y="28071"/>
                  </a:cubicBezTo>
                  <a:cubicBezTo>
                    <a:pt x="23202" y="28077"/>
                    <a:pt x="23461" y="28080"/>
                    <a:pt x="23722" y="28080"/>
                  </a:cubicBezTo>
                  <a:cubicBezTo>
                    <a:pt x="25081" y="28080"/>
                    <a:pt x="26461" y="28003"/>
                    <a:pt x="27829" y="28003"/>
                  </a:cubicBezTo>
                  <a:cubicBezTo>
                    <a:pt x="27881" y="28003"/>
                    <a:pt x="27933" y="28003"/>
                    <a:pt x="27985" y="28003"/>
                  </a:cubicBezTo>
                  <a:cubicBezTo>
                    <a:pt x="31125" y="28021"/>
                    <a:pt x="34264" y="28068"/>
                    <a:pt x="37402" y="28143"/>
                  </a:cubicBezTo>
                  <a:cubicBezTo>
                    <a:pt x="39714" y="28198"/>
                    <a:pt x="42029" y="28264"/>
                    <a:pt x="44337" y="28420"/>
                  </a:cubicBezTo>
                  <a:cubicBezTo>
                    <a:pt x="44646" y="28440"/>
                    <a:pt x="44954" y="28450"/>
                    <a:pt x="45260" y="28450"/>
                  </a:cubicBezTo>
                  <a:cubicBezTo>
                    <a:pt x="47394" y="28450"/>
                    <a:pt x="49484" y="27997"/>
                    <a:pt x="51601" y="27831"/>
                  </a:cubicBezTo>
                  <a:cubicBezTo>
                    <a:pt x="53843" y="27654"/>
                    <a:pt x="55575" y="26036"/>
                    <a:pt x="56137" y="23876"/>
                  </a:cubicBezTo>
                  <a:cubicBezTo>
                    <a:pt x="56460" y="22633"/>
                    <a:pt x="56284" y="21401"/>
                    <a:pt x="56377" y="20170"/>
                  </a:cubicBezTo>
                  <a:cubicBezTo>
                    <a:pt x="56528" y="18156"/>
                    <a:pt x="56559" y="16125"/>
                    <a:pt x="56510" y="14105"/>
                  </a:cubicBezTo>
                  <a:cubicBezTo>
                    <a:pt x="56441" y="11365"/>
                    <a:pt x="56248" y="8629"/>
                    <a:pt x="56109" y="5892"/>
                  </a:cubicBezTo>
                  <a:cubicBezTo>
                    <a:pt x="56251" y="4364"/>
                    <a:pt x="54153" y="1163"/>
                    <a:pt x="52780" y="913"/>
                  </a:cubicBezTo>
                  <a:cubicBezTo>
                    <a:pt x="50921" y="574"/>
                    <a:pt x="49036" y="300"/>
                    <a:pt x="47152" y="206"/>
                  </a:cubicBezTo>
                  <a:cubicBezTo>
                    <a:pt x="43960" y="47"/>
                    <a:pt x="40758" y="8"/>
                    <a:pt x="37560" y="1"/>
                  </a:cubicBezTo>
                  <a:cubicBezTo>
                    <a:pt x="37457" y="0"/>
                    <a:pt x="37355" y="0"/>
                    <a:pt x="37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3929909" y="2009375"/>
              <a:ext cx="1353700" cy="657200"/>
            </a:xfrm>
            <a:custGeom>
              <a:avLst/>
              <a:gdLst/>
              <a:ahLst/>
              <a:cxnLst/>
              <a:rect l="l" t="t" r="r" b="b"/>
              <a:pathLst>
                <a:path w="54148" h="26288" extrusionOk="0">
                  <a:moveTo>
                    <a:pt x="38008" y="0"/>
                  </a:moveTo>
                  <a:cubicBezTo>
                    <a:pt x="37299" y="0"/>
                    <a:pt x="36594" y="32"/>
                    <a:pt x="35896" y="122"/>
                  </a:cubicBezTo>
                  <a:cubicBezTo>
                    <a:pt x="34138" y="347"/>
                    <a:pt x="32390" y="124"/>
                    <a:pt x="30637" y="371"/>
                  </a:cubicBezTo>
                  <a:cubicBezTo>
                    <a:pt x="30374" y="408"/>
                    <a:pt x="30084" y="424"/>
                    <a:pt x="29781" y="424"/>
                  </a:cubicBezTo>
                  <a:cubicBezTo>
                    <a:pt x="29248" y="424"/>
                    <a:pt x="28674" y="373"/>
                    <a:pt x="28133" y="294"/>
                  </a:cubicBezTo>
                  <a:cubicBezTo>
                    <a:pt x="27995" y="274"/>
                    <a:pt x="27855" y="265"/>
                    <a:pt x="27714" y="265"/>
                  </a:cubicBezTo>
                  <a:cubicBezTo>
                    <a:pt x="26827" y="265"/>
                    <a:pt x="25891" y="612"/>
                    <a:pt x="25001" y="612"/>
                  </a:cubicBezTo>
                  <a:cubicBezTo>
                    <a:pt x="24876" y="612"/>
                    <a:pt x="24751" y="605"/>
                    <a:pt x="24628" y="589"/>
                  </a:cubicBezTo>
                  <a:cubicBezTo>
                    <a:pt x="23060" y="389"/>
                    <a:pt x="21475" y="327"/>
                    <a:pt x="19908" y="327"/>
                  </a:cubicBezTo>
                  <a:cubicBezTo>
                    <a:pt x="19068" y="327"/>
                    <a:pt x="18234" y="345"/>
                    <a:pt x="17410" y="369"/>
                  </a:cubicBezTo>
                  <a:cubicBezTo>
                    <a:pt x="13037" y="495"/>
                    <a:pt x="8582" y="139"/>
                    <a:pt x="4289" y="1302"/>
                  </a:cubicBezTo>
                  <a:cubicBezTo>
                    <a:pt x="3127" y="1618"/>
                    <a:pt x="2085" y="2389"/>
                    <a:pt x="1565" y="3634"/>
                  </a:cubicBezTo>
                  <a:cubicBezTo>
                    <a:pt x="791" y="5483"/>
                    <a:pt x="276" y="7371"/>
                    <a:pt x="280" y="9406"/>
                  </a:cubicBezTo>
                  <a:cubicBezTo>
                    <a:pt x="283" y="11281"/>
                    <a:pt x="0" y="13165"/>
                    <a:pt x="102" y="15029"/>
                  </a:cubicBezTo>
                  <a:cubicBezTo>
                    <a:pt x="226" y="17295"/>
                    <a:pt x="671" y="19543"/>
                    <a:pt x="881" y="21805"/>
                  </a:cubicBezTo>
                  <a:cubicBezTo>
                    <a:pt x="1022" y="23315"/>
                    <a:pt x="3176" y="25970"/>
                    <a:pt x="4681" y="26078"/>
                  </a:cubicBezTo>
                  <a:cubicBezTo>
                    <a:pt x="6496" y="26207"/>
                    <a:pt x="8321" y="26287"/>
                    <a:pt x="10142" y="26287"/>
                  </a:cubicBezTo>
                  <a:cubicBezTo>
                    <a:pt x="10563" y="26287"/>
                    <a:pt x="10983" y="26283"/>
                    <a:pt x="11404" y="26274"/>
                  </a:cubicBezTo>
                  <a:cubicBezTo>
                    <a:pt x="14631" y="26205"/>
                    <a:pt x="17853" y="25973"/>
                    <a:pt x="21077" y="25838"/>
                  </a:cubicBezTo>
                  <a:cubicBezTo>
                    <a:pt x="23207" y="25748"/>
                    <a:pt x="25343" y="25780"/>
                    <a:pt x="27468" y="25627"/>
                  </a:cubicBezTo>
                  <a:cubicBezTo>
                    <a:pt x="28072" y="25584"/>
                    <a:pt x="28674" y="25566"/>
                    <a:pt x="29276" y="25566"/>
                  </a:cubicBezTo>
                  <a:cubicBezTo>
                    <a:pt x="31277" y="25566"/>
                    <a:pt x="33271" y="25759"/>
                    <a:pt x="35266" y="25835"/>
                  </a:cubicBezTo>
                  <a:cubicBezTo>
                    <a:pt x="36355" y="25876"/>
                    <a:pt x="37469" y="26058"/>
                    <a:pt x="38557" y="26058"/>
                  </a:cubicBezTo>
                  <a:cubicBezTo>
                    <a:pt x="38772" y="26058"/>
                    <a:pt x="38985" y="26051"/>
                    <a:pt x="39196" y="26034"/>
                  </a:cubicBezTo>
                  <a:cubicBezTo>
                    <a:pt x="39941" y="25976"/>
                    <a:pt x="40687" y="25961"/>
                    <a:pt x="41433" y="25961"/>
                  </a:cubicBezTo>
                  <a:cubicBezTo>
                    <a:pt x="42251" y="25961"/>
                    <a:pt x="43068" y="25979"/>
                    <a:pt x="43884" y="25979"/>
                  </a:cubicBezTo>
                  <a:cubicBezTo>
                    <a:pt x="45236" y="25979"/>
                    <a:pt x="46584" y="25929"/>
                    <a:pt x="47922" y="25663"/>
                  </a:cubicBezTo>
                  <a:cubicBezTo>
                    <a:pt x="48206" y="25731"/>
                    <a:pt x="48476" y="25762"/>
                    <a:pt x="48735" y="25762"/>
                  </a:cubicBezTo>
                  <a:cubicBezTo>
                    <a:pt x="50253" y="25762"/>
                    <a:pt x="51365" y="24693"/>
                    <a:pt x="52438" y="23806"/>
                  </a:cubicBezTo>
                  <a:cubicBezTo>
                    <a:pt x="53846" y="22642"/>
                    <a:pt x="54147" y="20862"/>
                    <a:pt x="53996" y="19078"/>
                  </a:cubicBezTo>
                  <a:cubicBezTo>
                    <a:pt x="53764" y="16343"/>
                    <a:pt x="53907" y="13598"/>
                    <a:pt x="53744" y="10856"/>
                  </a:cubicBezTo>
                  <a:cubicBezTo>
                    <a:pt x="53614" y="8652"/>
                    <a:pt x="53630" y="6425"/>
                    <a:pt x="53382" y="4227"/>
                  </a:cubicBezTo>
                  <a:cubicBezTo>
                    <a:pt x="53137" y="2070"/>
                    <a:pt x="51178" y="459"/>
                    <a:pt x="49420" y="459"/>
                  </a:cubicBezTo>
                  <a:cubicBezTo>
                    <a:pt x="49392" y="459"/>
                    <a:pt x="49364" y="460"/>
                    <a:pt x="49336" y="461"/>
                  </a:cubicBezTo>
                  <a:cubicBezTo>
                    <a:pt x="49077" y="468"/>
                    <a:pt x="48819" y="472"/>
                    <a:pt x="48561" y="472"/>
                  </a:cubicBezTo>
                  <a:cubicBezTo>
                    <a:pt x="46583" y="472"/>
                    <a:pt x="44601" y="270"/>
                    <a:pt x="42621" y="203"/>
                  </a:cubicBezTo>
                  <a:cubicBezTo>
                    <a:pt x="41087" y="151"/>
                    <a:pt x="39538" y="0"/>
                    <a:pt x="3800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en-US" sz="2000" b="1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Permanent Marker"/>
                  <a:cs typeface="Times New Roman" panose="02020603050405020304" pitchFamily="18" charset="0"/>
                  <a:sym typeface="Permanent Marker"/>
                </a:rPr>
                <a:t>Tạo</a:t>
              </a:r>
              <a:r>
                <a:rPr lang="en-US" sz="2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Permanent Marker"/>
                  <a:cs typeface="Times New Roman" panose="02020603050405020304" pitchFamily="18" charset="0"/>
                  <a:sym typeface="Permanent Marker"/>
                </a:rPr>
                <a:t> Vector</a:t>
              </a:r>
              <a:endParaRPr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2064426" y="2033376"/>
              <a:ext cx="1422151" cy="659425"/>
            </a:xfrm>
            <a:custGeom>
              <a:avLst/>
              <a:gdLst/>
              <a:ahLst/>
              <a:cxnLst/>
              <a:rect l="l" t="t" r="r" b="b"/>
              <a:pathLst>
                <a:path w="53603" h="26377" extrusionOk="0">
                  <a:moveTo>
                    <a:pt x="40267" y="0"/>
                  </a:moveTo>
                  <a:cubicBezTo>
                    <a:pt x="39279" y="0"/>
                    <a:pt x="38287" y="80"/>
                    <a:pt x="37298" y="124"/>
                  </a:cubicBezTo>
                  <a:cubicBezTo>
                    <a:pt x="35026" y="226"/>
                    <a:pt x="32745" y="302"/>
                    <a:pt x="30480" y="406"/>
                  </a:cubicBezTo>
                  <a:cubicBezTo>
                    <a:pt x="28836" y="481"/>
                    <a:pt x="27145" y="609"/>
                    <a:pt x="25493" y="678"/>
                  </a:cubicBezTo>
                  <a:cubicBezTo>
                    <a:pt x="24758" y="709"/>
                    <a:pt x="24023" y="721"/>
                    <a:pt x="23287" y="721"/>
                  </a:cubicBezTo>
                  <a:cubicBezTo>
                    <a:pt x="20827" y="721"/>
                    <a:pt x="18362" y="589"/>
                    <a:pt x="15901" y="589"/>
                  </a:cubicBezTo>
                  <a:cubicBezTo>
                    <a:pt x="15765" y="589"/>
                    <a:pt x="15628" y="589"/>
                    <a:pt x="15492" y="590"/>
                  </a:cubicBezTo>
                  <a:cubicBezTo>
                    <a:pt x="15294" y="591"/>
                    <a:pt x="15095" y="592"/>
                    <a:pt x="14897" y="592"/>
                  </a:cubicBezTo>
                  <a:cubicBezTo>
                    <a:pt x="14276" y="592"/>
                    <a:pt x="13654" y="587"/>
                    <a:pt x="13032" y="587"/>
                  </a:cubicBezTo>
                  <a:cubicBezTo>
                    <a:pt x="10222" y="587"/>
                    <a:pt x="7416" y="674"/>
                    <a:pt x="4699" y="1635"/>
                  </a:cubicBezTo>
                  <a:cubicBezTo>
                    <a:pt x="2771" y="2318"/>
                    <a:pt x="1471" y="3850"/>
                    <a:pt x="859" y="5578"/>
                  </a:cubicBezTo>
                  <a:cubicBezTo>
                    <a:pt x="0" y="7998"/>
                    <a:pt x="212" y="10674"/>
                    <a:pt x="191" y="13236"/>
                  </a:cubicBezTo>
                  <a:cubicBezTo>
                    <a:pt x="171" y="15698"/>
                    <a:pt x="330" y="18167"/>
                    <a:pt x="766" y="20632"/>
                  </a:cubicBezTo>
                  <a:cubicBezTo>
                    <a:pt x="1131" y="22709"/>
                    <a:pt x="2700" y="24970"/>
                    <a:pt x="4780" y="25692"/>
                  </a:cubicBezTo>
                  <a:cubicBezTo>
                    <a:pt x="5998" y="26114"/>
                    <a:pt x="7247" y="25967"/>
                    <a:pt x="8473" y="26141"/>
                  </a:cubicBezTo>
                  <a:cubicBezTo>
                    <a:pt x="9192" y="26244"/>
                    <a:pt x="9963" y="26376"/>
                    <a:pt x="10694" y="26376"/>
                  </a:cubicBezTo>
                  <a:cubicBezTo>
                    <a:pt x="11137" y="26376"/>
                    <a:pt x="11565" y="26328"/>
                    <a:pt x="11958" y="26194"/>
                  </a:cubicBezTo>
                  <a:cubicBezTo>
                    <a:pt x="12930" y="25863"/>
                    <a:pt x="13918" y="25777"/>
                    <a:pt x="14833" y="25728"/>
                  </a:cubicBezTo>
                  <a:cubicBezTo>
                    <a:pt x="16212" y="25652"/>
                    <a:pt x="17595" y="25597"/>
                    <a:pt x="18981" y="25597"/>
                  </a:cubicBezTo>
                  <a:cubicBezTo>
                    <a:pt x="19952" y="25597"/>
                    <a:pt x="20925" y="25624"/>
                    <a:pt x="21899" y="25690"/>
                  </a:cubicBezTo>
                  <a:cubicBezTo>
                    <a:pt x="22181" y="25709"/>
                    <a:pt x="22464" y="25717"/>
                    <a:pt x="22747" y="25717"/>
                  </a:cubicBezTo>
                  <a:cubicBezTo>
                    <a:pt x="24298" y="25717"/>
                    <a:pt x="25862" y="25478"/>
                    <a:pt x="27417" y="25478"/>
                  </a:cubicBezTo>
                  <a:cubicBezTo>
                    <a:pt x="27536" y="25478"/>
                    <a:pt x="27654" y="25479"/>
                    <a:pt x="27772" y="25482"/>
                  </a:cubicBezTo>
                  <a:cubicBezTo>
                    <a:pt x="31204" y="25569"/>
                    <a:pt x="34632" y="25946"/>
                    <a:pt x="38058" y="25946"/>
                  </a:cubicBezTo>
                  <a:cubicBezTo>
                    <a:pt x="38221" y="25946"/>
                    <a:pt x="38383" y="25945"/>
                    <a:pt x="38545" y="25943"/>
                  </a:cubicBezTo>
                  <a:cubicBezTo>
                    <a:pt x="38636" y="25942"/>
                    <a:pt x="38727" y="25942"/>
                    <a:pt x="38819" y="25942"/>
                  </a:cubicBezTo>
                  <a:cubicBezTo>
                    <a:pt x="40485" y="25942"/>
                    <a:pt x="42150" y="26106"/>
                    <a:pt x="43803" y="26106"/>
                  </a:cubicBezTo>
                  <a:cubicBezTo>
                    <a:pt x="44682" y="26106"/>
                    <a:pt x="45557" y="26059"/>
                    <a:pt x="46428" y="25918"/>
                  </a:cubicBezTo>
                  <a:cubicBezTo>
                    <a:pt x="46598" y="25955"/>
                    <a:pt x="46765" y="25971"/>
                    <a:pt x="46929" y="25971"/>
                  </a:cubicBezTo>
                  <a:cubicBezTo>
                    <a:pt x="47670" y="25971"/>
                    <a:pt x="48352" y="25655"/>
                    <a:pt x="49071" y="25628"/>
                  </a:cubicBezTo>
                  <a:cubicBezTo>
                    <a:pt x="50736" y="25563"/>
                    <a:pt x="51768" y="24401"/>
                    <a:pt x="52510" y="23208"/>
                  </a:cubicBezTo>
                  <a:cubicBezTo>
                    <a:pt x="53283" y="21965"/>
                    <a:pt x="53216" y="20410"/>
                    <a:pt x="53226" y="18908"/>
                  </a:cubicBezTo>
                  <a:cubicBezTo>
                    <a:pt x="53247" y="15636"/>
                    <a:pt x="53602" y="12363"/>
                    <a:pt x="53554" y="9096"/>
                  </a:cubicBezTo>
                  <a:cubicBezTo>
                    <a:pt x="53527" y="7336"/>
                    <a:pt x="53324" y="5544"/>
                    <a:pt x="52173" y="3944"/>
                  </a:cubicBezTo>
                  <a:cubicBezTo>
                    <a:pt x="49706" y="518"/>
                    <a:pt x="45898" y="803"/>
                    <a:pt x="42418" y="172"/>
                  </a:cubicBezTo>
                  <a:cubicBezTo>
                    <a:pt x="41705" y="43"/>
                    <a:pt x="40987" y="0"/>
                    <a:pt x="4026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 err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Permanent Marker"/>
                </a:rPr>
                <a:t>Loại</a:t>
              </a:r>
              <a:r>
                <a:rPr lang="en-GB" sz="20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Permanent Marker"/>
                </a:rPr>
                <a:t> </a:t>
              </a:r>
              <a:r>
                <a:rPr lang="en-GB" sz="2000" b="1" dirty="0" err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Permanent Marker"/>
                </a:rPr>
                <a:t>bỏ</a:t>
              </a:r>
              <a:r>
                <a:rPr lang="en-GB" sz="20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Permanent Marker"/>
                </a:rPr>
                <a:t> </a:t>
              </a:r>
              <a:r>
                <a:rPr lang="en-GB" sz="2000" b="1" dirty="0" err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Permanent Marker"/>
                </a:rPr>
                <a:t>kí</a:t>
              </a:r>
              <a:r>
                <a:rPr lang="en-GB" sz="20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Permanent Marker"/>
                </a:rPr>
                <a:t> t</a:t>
              </a:r>
              <a:r>
                <a:rPr lang="vi-VN" sz="20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Permanent Marker"/>
                </a:rPr>
                <a:t>ư</a:t>
              </a:r>
              <a:endParaRPr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71165" y="2040001"/>
              <a:ext cx="1318326" cy="646175"/>
            </a:xfrm>
            <a:custGeom>
              <a:avLst/>
              <a:gdLst/>
              <a:ahLst/>
              <a:cxnLst/>
              <a:rect l="l" t="t" r="r" b="b"/>
              <a:pathLst>
                <a:path w="52733" h="25847" extrusionOk="0">
                  <a:moveTo>
                    <a:pt x="13828" y="0"/>
                  </a:moveTo>
                  <a:cubicBezTo>
                    <a:pt x="13385" y="0"/>
                    <a:pt x="12943" y="9"/>
                    <a:pt x="12502" y="29"/>
                  </a:cubicBezTo>
                  <a:cubicBezTo>
                    <a:pt x="9826" y="152"/>
                    <a:pt x="7141" y="568"/>
                    <a:pt x="4604" y="1557"/>
                  </a:cubicBezTo>
                  <a:cubicBezTo>
                    <a:pt x="3300" y="2066"/>
                    <a:pt x="2020" y="2835"/>
                    <a:pt x="1326" y="3972"/>
                  </a:cubicBezTo>
                  <a:cubicBezTo>
                    <a:pt x="100" y="5986"/>
                    <a:pt x="169" y="8406"/>
                    <a:pt x="86" y="10682"/>
                  </a:cubicBezTo>
                  <a:cubicBezTo>
                    <a:pt x="1" y="12982"/>
                    <a:pt x="432" y="15300"/>
                    <a:pt x="381" y="17603"/>
                  </a:cubicBezTo>
                  <a:cubicBezTo>
                    <a:pt x="336" y="19629"/>
                    <a:pt x="1111" y="21390"/>
                    <a:pt x="1865" y="23114"/>
                  </a:cubicBezTo>
                  <a:cubicBezTo>
                    <a:pt x="2521" y="24607"/>
                    <a:pt x="5595" y="25689"/>
                    <a:pt x="7497" y="25689"/>
                  </a:cubicBezTo>
                  <a:cubicBezTo>
                    <a:pt x="7642" y="25689"/>
                    <a:pt x="7780" y="25683"/>
                    <a:pt x="7909" y="25670"/>
                  </a:cubicBezTo>
                  <a:cubicBezTo>
                    <a:pt x="9971" y="25465"/>
                    <a:pt x="12051" y="25401"/>
                    <a:pt x="14125" y="25401"/>
                  </a:cubicBezTo>
                  <a:cubicBezTo>
                    <a:pt x="14311" y="25401"/>
                    <a:pt x="14497" y="25401"/>
                    <a:pt x="14682" y="25402"/>
                  </a:cubicBezTo>
                  <a:cubicBezTo>
                    <a:pt x="17141" y="25416"/>
                    <a:pt x="19611" y="25666"/>
                    <a:pt x="22062" y="25666"/>
                  </a:cubicBezTo>
                  <a:cubicBezTo>
                    <a:pt x="22754" y="25666"/>
                    <a:pt x="23445" y="25646"/>
                    <a:pt x="24134" y="25595"/>
                  </a:cubicBezTo>
                  <a:cubicBezTo>
                    <a:pt x="25239" y="25514"/>
                    <a:pt x="26340" y="25482"/>
                    <a:pt x="27439" y="25482"/>
                  </a:cubicBezTo>
                  <a:cubicBezTo>
                    <a:pt x="30205" y="25482"/>
                    <a:pt x="32956" y="25683"/>
                    <a:pt x="35718" y="25793"/>
                  </a:cubicBezTo>
                  <a:cubicBezTo>
                    <a:pt x="36539" y="25826"/>
                    <a:pt x="37360" y="25836"/>
                    <a:pt x="38181" y="25836"/>
                  </a:cubicBezTo>
                  <a:cubicBezTo>
                    <a:pt x="39507" y="25836"/>
                    <a:pt x="40833" y="25809"/>
                    <a:pt x="42159" y="25809"/>
                  </a:cubicBezTo>
                  <a:cubicBezTo>
                    <a:pt x="42337" y="25835"/>
                    <a:pt x="42513" y="25846"/>
                    <a:pt x="42686" y="25846"/>
                  </a:cubicBezTo>
                  <a:cubicBezTo>
                    <a:pt x="43859" y="25846"/>
                    <a:pt x="44947" y="25328"/>
                    <a:pt x="46099" y="25143"/>
                  </a:cubicBezTo>
                  <a:cubicBezTo>
                    <a:pt x="49038" y="24670"/>
                    <a:pt x="51415" y="22048"/>
                    <a:pt x="51990" y="20044"/>
                  </a:cubicBezTo>
                  <a:cubicBezTo>
                    <a:pt x="52733" y="17464"/>
                    <a:pt x="52565" y="14823"/>
                    <a:pt x="52438" y="12253"/>
                  </a:cubicBezTo>
                  <a:cubicBezTo>
                    <a:pt x="52316" y="9784"/>
                    <a:pt x="52095" y="7292"/>
                    <a:pt x="51812" y="4821"/>
                  </a:cubicBezTo>
                  <a:cubicBezTo>
                    <a:pt x="51584" y="2841"/>
                    <a:pt x="49549" y="853"/>
                    <a:pt x="47872" y="661"/>
                  </a:cubicBezTo>
                  <a:cubicBezTo>
                    <a:pt x="45904" y="436"/>
                    <a:pt x="43933" y="359"/>
                    <a:pt x="41958" y="263"/>
                  </a:cubicBezTo>
                  <a:cubicBezTo>
                    <a:pt x="40611" y="198"/>
                    <a:pt x="39265" y="175"/>
                    <a:pt x="37920" y="175"/>
                  </a:cubicBezTo>
                  <a:cubicBezTo>
                    <a:pt x="35462" y="175"/>
                    <a:pt x="33005" y="251"/>
                    <a:pt x="30548" y="284"/>
                  </a:cubicBezTo>
                  <a:cubicBezTo>
                    <a:pt x="29522" y="297"/>
                    <a:pt x="28496" y="315"/>
                    <a:pt x="27470" y="315"/>
                  </a:cubicBezTo>
                  <a:cubicBezTo>
                    <a:pt x="26581" y="315"/>
                    <a:pt x="25692" y="301"/>
                    <a:pt x="24805" y="257"/>
                  </a:cubicBezTo>
                  <a:cubicBezTo>
                    <a:pt x="24291" y="231"/>
                    <a:pt x="23779" y="223"/>
                    <a:pt x="23267" y="223"/>
                  </a:cubicBezTo>
                  <a:cubicBezTo>
                    <a:pt x="22479" y="223"/>
                    <a:pt x="21692" y="242"/>
                    <a:pt x="20903" y="242"/>
                  </a:cubicBezTo>
                  <a:cubicBezTo>
                    <a:pt x="20885" y="242"/>
                    <a:pt x="20866" y="242"/>
                    <a:pt x="20847" y="242"/>
                  </a:cubicBezTo>
                  <a:cubicBezTo>
                    <a:pt x="18508" y="238"/>
                    <a:pt x="16163" y="0"/>
                    <a:pt x="138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Permanent Marker"/>
                  <a:cs typeface="Times New Roman" panose="02020603050405020304" pitchFamily="18" charset="0"/>
                  <a:sym typeface="Permanent Marker"/>
                </a:rPr>
                <a:t>Chuẩn</a:t>
              </a:r>
              <a:r>
                <a:rPr lang="en-GB" sz="20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Permanent Marker"/>
                  <a:cs typeface="Times New Roman" panose="02020603050405020304" pitchFamily="18" charset="0"/>
                  <a:sym typeface="Permanent Marker"/>
                </a:rPr>
                <a:t> </a:t>
              </a:r>
              <a:r>
                <a:rPr lang="en-GB" sz="2000" b="1" dirty="0" err="1">
                  <a:solidFill>
                    <a:schemeClr val="dk1"/>
                  </a:solidFill>
                  <a:latin typeface="Times New Roman" panose="02020603050405020304" pitchFamily="18" charset="0"/>
                  <a:ea typeface="Permanent Marker"/>
                  <a:cs typeface="Times New Roman" panose="02020603050405020304" pitchFamily="18" charset="0"/>
                  <a:sym typeface="Permanent Marker"/>
                </a:rPr>
                <a:t>hóa</a:t>
              </a:r>
              <a:endParaRPr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-2045143" y="2026150"/>
              <a:ext cx="1317902" cy="636725"/>
            </a:xfrm>
            <a:custGeom>
              <a:avLst/>
              <a:gdLst/>
              <a:ahLst/>
              <a:cxnLst/>
              <a:rect l="l" t="t" r="r" b="b"/>
              <a:pathLst>
                <a:path w="52716" h="25469" extrusionOk="0">
                  <a:moveTo>
                    <a:pt x="25618" y="1"/>
                  </a:moveTo>
                  <a:cubicBezTo>
                    <a:pt x="24547" y="1"/>
                    <a:pt x="23476" y="16"/>
                    <a:pt x="22404" y="56"/>
                  </a:cubicBezTo>
                  <a:cubicBezTo>
                    <a:pt x="19289" y="171"/>
                    <a:pt x="16170" y="134"/>
                    <a:pt x="13060" y="417"/>
                  </a:cubicBezTo>
                  <a:cubicBezTo>
                    <a:pt x="12288" y="487"/>
                    <a:pt x="11485" y="616"/>
                    <a:pt x="10714" y="616"/>
                  </a:cubicBezTo>
                  <a:cubicBezTo>
                    <a:pt x="10313" y="616"/>
                    <a:pt x="9920" y="581"/>
                    <a:pt x="9546" y="484"/>
                  </a:cubicBezTo>
                  <a:cubicBezTo>
                    <a:pt x="9346" y="433"/>
                    <a:pt x="9139" y="412"/>
                    <a:pt x="8939" y="412"/>
                  </a:cubicBezTo>
                  <a:cubicBezTo>
                    <a:pt x="8403" y="412"/>
                    <a:pt x="7916" y="563"/>
                    <a:pt x="7764" y="682"/>
                  </a:cubicBezTo>
                  <a:cubicBezTo>
                    <a:pt x="6805" y="1414"/>
                    <a:pt x="5615" y="1193"/>
                    <a:pt x="4601" y="1727"/>
                  </a:cubicBezTo>
                  <a:cubicBezTo>
                    <a:pt x="3571" y="2269"/>
                    <a:pt x="2522" y="2668"/>
                    <a:pt x="1795" y="3629"/>
                  </a:cubicBezTo>
                  <a:cubicBezTo>
                    <a:pt x="815" y="4920"/>
                    <a:pt x="815" y="6515"/>
                    <a:pt x="546" y="7984"/>
                  </a:cubicBezTo>
                  <a:cubicBezTo>
                    <a:pt x="1" y="10959"/>
                    <a:pt x="404" y="13960"/>
                    <a:pt x="643" y="16953"/>
                  </a:cubicBezTo>
                  <a:cubicBezTo>
                    <a:pt x="854" y="19590"/>
                    <a:pt x="788" y="22220"/>
                    <a:pt x="3354" y="24018"/>
                  </a:cubicBezTo>
                  <a:cubicBezTo>
                    <a:pt x="4542" y="24851"/>
                    <a:pt x="5829" y="25061"/>
                    <a:pt x="7111" y="25174"/>
                  </a:cubicBezTo>
                  <a:cubicBezTo>
                    <a:pt x="7821" y="25238"/>
                    <a:pt x="8507" y="25468"/>
                    <a:pt x="9255" y="25468"/>
                  </a:cubicBezTo>
                  <a:cubicBezTo>
                    <a:pt x="9410" y="25468"/>
                    <a:pt x="9568" y="25458"/>
                    <a:pt x="9730" y="25435"/>
                  </a:cubicBezTo>
                  <a:cubicBezTo>
                    <a:pt x="10128" y="25377"/>
                    <a:pt x="10530" y="25358"/>
                    <a:pt x="10936" y="25358"/>
                  </a:cubicBezTo>
                  <a:cubicBezTo>
                    <a:pt x="11770" y="25358"/>
                    <a:pt x="12616" y="25440"/>
                    <a:pt x="13453" y="25440"/>
                  </a:cubicBezTo>
                  <a:cubicBezTo>
                    <a:pt x="13566" y="25440"/>
                    <a:pt x="13679" y="25438"/>
                    <a:pt x="13791" y="25435"/>
                  </a:cubicBezTo>
                  <a:cubicBezTo>
                    <a:pt x="15162" y="25393"/>
                    <a:pt x="16546" y="25153"/>
                    <a:pt x="17905" y="25153"/>
                  </a:cubicBezTo>
                  <a:cubicBezTo>
                    <a:pt x="18244" y="25153"/>
                    <a:pt x="18581" y="25168"/>
                    <a:pt x="18917" y="25204"/>
                  </a:cubicBezTo>
                  <a:cubicBezTo>
                    <a:pt x="19423" y="25260"/>
                    <a:pt x="19922" y="25284"/>
                    <a:pt x="20417" y="25284"/>
                  </a:cubicBezTo>
                  <a:cubicBezTo>
                    <a:pt x="21168" y="25284"/>
                    <a:pt x="21908" y="25229"/>
                    <a:pt x="22642" y="25146"/>
                  </a:cubicBezTo>
                  <a:cubicBezTo>
                    <a:pt x="24209" y="24969"/>
                    <a:pt x="25757" y="24758"/>
                    <a:pt x="27344" y="24727"/>
                  </a:cubicBezTo>
                  <a:cubicBezTo>
                    <a:pt x="27408" y="24725"/>
                    <a:pt x="27472" y="24725"/>
                    <a:pt x="27536" y="24725"/>
                  </a:cubicBezTo>
                  <a:cubicBezTo>
                    <a:pt x="28407" y="24725"/>
                    <a:pt x="29287" y="24832"/>
                    <a:pt x="30136" y="24832"/>
                  </a:cubicBezTo>
                  <a:cubicBezTo>
                    <a:pt x="30433" y="24832"/>
                    <a:pt x="30726" y="24819"/>
                    <a:pt x="31013" y="24784"/>
                  </a:cubicBezTo>
                  <a:cubicBezTo>
                    <a:pt x="31658" y="24704"/>
                    <a:pt x="32294" y="24668"/>
                    <a:pt x="32924" y="24668"/>
                  </a:cubicBezTo>
                  <a:cubicBezTo>
                    <a:pt x="34073" y="24668"/>
                    <a:pt x="35205" y="24789"/>
                    <a:pt x="36340" y="24993"/>
                  </a:cubicBezTo>
                  <a:cubicBezTo>
                    <a:pt x="36830" y="25081"/>
                    <a:pt x="37326" y="25105"/>
                    <a:pt x="37820" y="25105"/>
                  </a:cubicBezTo>
                  <a:cubicBezTo>
                    <a:pt x="38406" y="25105"/>
                    <a:pt x="38990" y="25072"/>
                    <a:pt x="39563" y="25072"/>
                  </a:cubicBezTo>
                  <a:cubicBezTo>
                    <a:pt x="39647" y="25072"/>
                    <a:pt x="39730" y="25072"/>
                    <a:pt x="39814" y="25074"/>
                  </a:cubicBezTo>
                  <a:cubicBezTo>
                    <a:pt x="39847" y="25075"/>
                    <a:pt x="39881" y="25075"/>
                    <a:pt x="39915" y="25075"/>
                  </a:cubicBezTo>
                  <a:cubicBezTo>
                    <a:pt x="41166" y="25075"/>
                    <a:pt x="42475" y="24640"/>
                    <a:pt x="43811" y="24640"/>
                  </a:cubicBezTo>
                  <a:cubicBezTo>
                    <a:pt x="43849" y="24640"/>
                    <a:pt x="43888" y="24641"/>
                    <a:pt x="43926" y="24641"/>
                  </a:cubicBezTo>
                  <a:cubicBezTo>
                    <a:pt x="44667" y="24656"/>
                    <a:pt x="45445" y="24723"/>
                    <a:pt x="46201" y="24723"/>
                  </a:cubicBezTo>
                  <a:cubicBezTo>
                    <a:pt x="46958" y="24723"/>
                    <a:pt x="47693" y="24656"/>
                    <a:pt x="48349" y="24402"/>
                  </a:cubicBezTo>
                  <a:cubicBezTo>
                    <a:pt x="50667" y="23506"/>
                    <a:pt x="51666" y="21335"/>
                    <a:pt x="51970" y="18960"/>
                  </a:cubicBezTo>
                  <a:cubicBezTo>
                    <a:pt x="52304" y="16336"/>
                    <a:pt x="52550" y="13707"/>
                    <a:pt x="52323" y="11038"/>
                  </a:cubicBezTo>
                  <a:cubicBezTo>
                    <a:pt x="52156" y="9045"/>
                    <a:pt x="52291" y="7027"/>
                    <a:pt x="52291" y="5234"/>
                  </a:cubicBezTo>
                  <a:cubicBezTo>
                    <a:pt x="52716" y="3635"/>
                    <a:pt x="51792" y="2645"/>
                    <a:pt x="50961" y="1949"/>
                  </a:cubicBezTo>
                  <a:cubicBezTo>
                    <a:pt x="49630" y="835"/>
                    <a:pt x="47910" y="264"/>
                    <a:pt x="46127" y="233"/>
                  </a:cubicBezTo>
                  <a:cubicBezTo>
                    <a:pt x="44623" y="206"/>
                    <a:pt x="43118" y="201"/>
                    <a:pt x="41613" y="201"/>
                  </a:cubicBezTo>
                  <a:cubicBezTo>
                    <a:pt x="40569" y="201"/>
                    <a:pt x="39525" y="204"/>
                    <a:pt x="38481" y="204"/>
                  </a:cubicBezTo>
                  <a:cubicBezTo>
                    <a:pt x="37859" y="204"/>
                    <a:pt x="37237" y="203"/>
                    <a:pt x="36615" y="200"/>
                  </a:cubicBezTo>
                  <a:cubicBezTo>
                    <a:pt x="32949" y="184"/>
                    <a:pt x="29286" y="1"/>
                    <a:pt x="2561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 err="1">
                  <a:latin typeface="Times New Roman" panose="02020603050405020304" pitchFamily="18" charset="0"/>
                  <a:ea typeface="Permanent Marker"/>
                  <a:cs typeface="Times New Roman" panose="02020603050405020304" pitchFamily="18" charset="0"/>
                  <a:sym typeface="Permanent Marker"/>
                </a:rPr>
                <a:t>Tách</a:t>
              </a:r>
              <a:r>
                <a:rPr lang="en-GB" sz="2000" b="1" dirty="0">
                  <a:latin typeface="Times New Roman" panose="02020603050405020304" pitchFamily="18" charset="0"/>
                  <a:ea typeface="Permanent Marker"/>
                  <a:cs typeface="Times New Roman" panose="02020603050405020304" pitchFamily="18" charset="0"/>
                  <a:sym typeface="Permanent Marker"/>
                </a:rPr>
                <a:t> t</a:t>
              </a:r>
              <a:r>
                <a:rPr lang="en-US" sz="2000" b="1" dirty="0">
                  <a:latin typeface="Times New Roman" panose="02020603050405020304" pitchFamily="18" charset="0"/>
                  <a:ea typeface="Permanent Marker"/>
                  <a:cs typeface="Times New Roman" panose="02020603050405020304" pitchFamily="18" charset="0"/>
                  <a:sym typeface="Permanent Marker"/>
                </a:rPr>
                <a:t>ừ</a:t>
              </a:r>
              <a:endParaRPr sz="2000" b="1" dirty="0">
                <a:latin typeface="Times New Roman" panose="02020603050405020304" pitchFamily="18" charset="0"/>
                <a:ea typeface="Permanent Marker"/>
                <a:cs typeface="Times New Roman" panose="02020603050405020304" pitchFamily="18" charset="0"/>
                <a:sym typeface="Permanent Marker"/>
              </a:endParaRPr>
            </a:p>
          </p:txBody>
        </p:sp>
      </p:grpSp>
      <p:sp>
        <p:nvSpPr>
          <p:cNvPr id="1199" name="Google Shape;1199;p39"/>
          <p:cNvSpPr txBox="1">
            <a:spLocks noGrp="1"/>
          </p:cNvSpPr>
          <p:nvPr>
            <p:ph type="subTitle" idx="4294967295"/>
          </p:nvPr>
        </p:nvSpPr>
        <p:spPr>
          <a:xfrm>
            <a:off x="296793" y="3195056"/>
            <a:ext cx="1874011" cy="1279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Dùng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thư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viện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Underthesea</a:t>
            </a:r>
            <a:endParaRPr lang="en-US" sz="1200" dirty="0">
              <a:latin typeface="Times New Roman" panose="02020603050405020304" pitchFamily="18" charset="0"/>
              <a:ea typeface="Tahoma" pitchFamily="34" charset="0"/>
              <a:cs typeface="Times New Roman" pitchFamily="18" charset="0"/>
            </a:endParaRPr>
          </a:p>
          <a:p>
            <a:pPr marL="158750" indent="0">
              <a:buNone/>
            </a:pP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Hôm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nay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trời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rất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đẹp</a:t>
            </a:r>
            <a:endParaRPr lang="en-US" sz="12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158750" indent="0">
              <a:buNone/>
            </a:pPr>
            <a:r>
              <a:rPr lang="en-US" sz="12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=&gt;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Hôm_nay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/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trời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/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rất_đẹp</a:t>
            </a:r>
            <a:endParaRPr lang="en-US" sz="1200" dirty="0">
              <a:latin typeface="Times New Roman" panose="02020603050405020304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204" name="Google Shape;1204;p39"/>
          <p:cNvSpPr txBox="1">
            <a:spLocks noGrp="1"/>
          </p:cNvSpPr>
          <p:nvPr>
            <p:ph type="subTitle" idx="4294967295"/>
          </p:nvPr>
        </p:nvSpPr>
        <p:spPr>
          <a:xfrm>
            <a:off x="2646342" y="3280139"/>
            <a:ext cx="1905000" cy="110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Bỏ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kí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hiệu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emoji.</a:t>
            </a:r>
          </a:p>
          <a:p>
            <a:pPr marL="158750" indent="0">
              <a:buNone/>
            </a:pP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Chuyển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chữ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viết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hoa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thành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viết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th</a:t>
            </a:r>
            <a:r>
              <a:rPr lang="vi-VN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ư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ờng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1205" name="Google Shape;1205;p39"/>
          <p:cNvSpPr txBox="1">
            <a:spLocks noGrp="1"/>
          </p:cNvSpPr>
          <p:nvPr>
            <p:ph type="subTitle" idx="4294967295"/>
          </p:nvPr>
        </p:nvSpPr>
        <p:spPr>
          <a:xfrm>
            <a:off x="5013866" y="3302232"/>
            <a:ext cx="1356042" cy="919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Loại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bỏ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dấu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câu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chữ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số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.</a:t>
            </a:r>
          </a:p>
          <a:p>
            <a:pPr marL="158750" indent="0">
              <a:buNone/>
            </a:pP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Loại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bỏ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khoảng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trắng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25" name="Google Shape;1206;p39">
            <a:extLst>
              <a:ext uri="{FF2B5EF4-FFF2-40B4-BE49-F238E27FC236}">
                <a16:creationId xmlns:a16="http://schemas.microsoft.com/office/drawing/2014/main" id="{A851DECC-FD87-4FAE-9B72-43C194BB4E26}"/>
              </a:ext>
            </a:extLst>
          </p:cNvPr>
          <p:cNvSpPr txBox="1">
            <a:spLocks/>
          </p:cNvSpPr>
          <p:nvPr/>
        </p:nvSpPr>
        <p:spPr>
          <a:xfrm>
            <a:off x="7076091" y="3413877"/>
            <a:ext cx="1463359" cy="65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158750" indent="0">
              <a:buFont typeface="Comfortaa"/>
              <a:buNone/>
            </a:pP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Chuyển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đổi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từ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câu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sang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dạng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vector </a:t>
            </a:r>
            <a:r>
              <a:rPr lang="en-US" sz="1200" dirty="0" err="1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bằng</a:t>
            </a:r>
            <a:r>
              <a:rPr lang="en-US" sz="1200" dirty="0">
                <a:latin typeface="Times New Roman" panose="02020603050405020304" pitchFamily="18" charset="0"/>
                <a:ea typeface="Tahoma" pitchFamily="34" charset="0"/>
                <a:cs typeface="Times New Roman" pitchFamily="18" charset="0"/>
              </a:rPr>
              <a:t> Word2Vec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99532" y="482033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9;p45"/>
          <p:cNvGrpSpPr/>
          <p:nvPr/>
        </p:nvGrpSpPr>
        <p:grpSpPr>
          <a:xfrm>
            <a:off x="2461306" y="1592752"/>
            <a:ext cx="1173962" cy="1957996"/>
            <a:chOff x="3676859" y="1785855"/>
            <a:chExt cx="1447727" cy="2414596"/>
          </a:xfrm>
        </p:grpSpPr>
        <p:grpSp>
          <p:nvGrpSpPr>
            <p:cNvPr id="5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2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7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3686688" y="2048056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74" name="Google Shape;820;p29"/>
          <p:cNvSpPr txBox="1">
            <a:spLocks noGrp="1"/>
          </p:cNvSpPr>
          <p:nvPr>
            <p:ph type="ctrTitle"/>
          </p:nvPr>
        </p:nvSpPr>
        <p:spPr>
          <a:xfrm>
            <a:off x="4256074" y="1796117"/>
            <a:ext cx="2373325" cy="14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81458" y="2045479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8575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28575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5E5808-07CD-4578-8363-02BB173ED5A3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092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6" name="Google Shape;1326;p42"/>
          <p:cNvGrpSpPr/>
          <p:nvPr/>
        </p:nvGrpSpPr>
        <p:grpSpPr>
          <a:xfrm>
            <a:off x="1828800" y="1704900"/>
            <a:ext cx="2102576" cy="866850"/>
            <a:chOff x="1690075" y="1628700"/>
            <a:chExt cx="1309500" cy="457075"/>
          </a:xfrm>
        </p:grpSpPr>
        <p:sp>
          <p:nvSpPr>
            <p:cNvPr id="1327" name="Google Shape;1327;p42"/>
            <p:cNvSpPr/>
            <p:nvPr/>
          </p:nvSpPr>
          <p:spPr>
            <a:xfrm>
              <a:off x="1690075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1690075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0" name="Google Shape;1330;p42"/>
          <p:cNvSpPr txBox="1">
            <a:spLocks noGrp="1"/>
          </p:cNvSpPr>
          <p:nvPr>
            <p:ph type="ctrTitle" idx="15"/>
          </p:nvPr>
        </p:nvSpPr>
        <p:spPr>
          <a:xfrm>
            <a:off x="0" y="285750"/>
            <a:ext cx="914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 err="1">
                <a:latin typeface="+mj-lt"/>
              </a:rPr>
              <a:t>Mô</a:t>
            </a:r>
            <a:r>
              <a:rPr lang="en-US" sz="3000" b="1" i="1" dirty="0">
                <a:latin typeface="+mj-lt"/>
              </a:rPr>
              <a:t> </a:t>
            </a:r>
            <a:r>
              <a:rPr lang="en-US" sz="3000" b="1" i="1" dirty="0" err="1">
                <a:latin typeface="+mj-lt"/>
              </a:rPr>
              <a:t>hình</a:t>
            </a:r>
            <a:endParaRPr sz="3000" b="1" i="1" dirty="0">
              <a:latin typeface="+mj-lt"/>
            </a:endParaRPr>
          </a:p>
        </p:txBody>
      </p:sp>
      <p:sp>
        <p:nvSpPr>
          <p:cNvPr id="1334" name="Google Shape;1334;p42"/>
          <p:cNvSpPr txBox="1">
            <a:spLocks noGrp="1"/>
          </p:cNvSpPr>
          <p:nvPr>
            <p:ph type="ctrTitle"/>
          </p:nvPr>
        </p:nvSpPr>
        <p:spPr>
          <a:xfrm>
            <a:off x="1968088" y="1581150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</a:t>
            </a:r>
            <a:endParaRPr dirty="0"/>
          </a:p>
        </p:txBody>
      </p:sp>
      <p:grpSp>
        <p:nvGrpSpPr>
          <p:cNvPr id="1338" name="Google Shape;1338;p42"/>
          <p:cNvGrpSpPr/>
          <p:nvPr/>
        </p:nvGrpSpPr>
        <p:grpSpPr>
          <a:xfrm>
            <a:off x="3733800" y="3638550"/>
            <a:ext cx="2102576" cy="866850"/>
            <a:chOff x="3917263" y="1628700"/>
            <a:chExt cx="1309500" cy="457075"/>
          </a:xfrm>
        </p:grpSpPr>
        <p:sp>
          <p:nvSpPr>
            <p:cNvPr id="1339" name="Google Shape;1339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3917263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42"/>
          <p:cNvSpPr txBox="1">
            <a:spLocks noGrp="1"/>
          </p:cNvSpPr>
          <p:nvPr>
            <p:ph type="ctrTitle" idx="13"/>
          </p:nvPr>
        </p:nvSpPr>
        <p:spPr>
          <a:xfrm>
            <a:off x="3873088" y="3599144"/>
            <a:ext cx="182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LSTM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B8F6E-D546-47D9-A9B5-3D741EF089A0}"/>
              </a:ext>
            </a:extLst>
          </p:cNvPr>
          <p:cNvSpPr txBox="1"/>
          <p:nvPr/>
        </p:nvSpPr>
        <p:spPr>
          <a:xfrm>
            <a:off x="8736666" y="4857750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9</a:t>
            </a:r>
          </a:p>
        </p:txBody>
      </p:sp>
      <p:grpSp>
        <p:nvGrpSpPr>
          <p:cNvPr id="12" name="Google Shape;1326;p42">
            <a:extLst>
              <a:ext uri="{FF2B5EF4-FFF2-40B4-BE49-F238E27FC236}">
                <a16:creationId xmlns:a16="http://schemas.microsoft.com/office/drawing/2014/main" id="{BE365C54-B304-46E5-B1E8-977FDC7572FC}"/>
              </a:ext>
            </a:extLst>
          </p:cNvPr>
          <p:cNvGrpSpPr/>
          <p:nvPr/>
        </p:nvGrpSpPr>
        <p:grpSpPr>
          <a:xfrm>
            <a:off x="5486400" y="1765469"/>
            <a:ext cx="2102576" cy="866850"/>
            <a:chOff x="1690075" y="1628700"/>
            <a:chExt cx="1309500" cy="457075"/>
          </a:xfrm>
        </p:grpSpPr>
        <p:sp>
          <p:nvSpPr>
            <p:cNvPr id="13" name="Google Shape;1327;p42">
              <a:extLst>
                <a:ext uri="{FF2B5EF4-FFF2-40B4-BE49-F238E27FC236}">
                  <a16:creationId xmlns:a16="http://schemas.microsoft.com/office/drawing/2014/main" id="{C783A796-278F-4AE3-99F9-CE8ACC70B0DE}"/>
                </a:ext>
              </a:extLst>
            </p:cNvPr>
            <p:cNvSpPr/>
            <p:nvPr/>
          </p:nvSpPr>
          <p:spPr>
            <a:xfrm>
              <a:off x="1690075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328;p42">
              <a:extLst>
                <a:ext uri="{FF2B5EF4-FFF2-40B4-BE49-F238E27FC236}">
                  <a16:creationId xmlns:a16="http://schemas.microsoft.com/office/drawing/2014/main" id="{DC148BFB-3F85-4CC1-BB2E-DC3290F62861}"/>
                </a:ext>
              </a:extLst>
            </p:cNvPr>
            <p:cNvSpPr/>
            <p:nvPr/>
          </p:nvSpPr>
          <p:spPr>
            <a:xfrm>
              <a:off x="1690075" y="1628700"/>
              <a:ext cx="1309500" cy="457075"/>
            </a:xfrm>
            <a:custGeom>
              <a:avLst/>
              <a:gdLst/>
              <a:ahLst/>
              <a:cxnLst/>
              <a:rect l="l" t="t" r="r" b="b"/>
              <a:pathLst>
                <a:path w="41777" h="18283" extrusionOk="0">
                  <a:moveTo>
                    <a:pt x="31789" y="1291"/>
                  </a:moveTo>
                  <a:cubicBezTo>
                    <a:pt x="31974" y="1291"/>
                    <a:pt x="32159" y="1291"/>
                    <a:pt x="32343" y="1293"/>
                  </a:cubicBezTo>
                  <a:cubicBezTo>
                    <a:pt x="33959" y="1309"/>
                    <a:pt x="35586" y="1386"/>
                    <a:pt x="37170" y="1726"/>
                  </a:cubicBezTo>
                  <a:cubicBezTo>
                    <a:pt x="37989" y="1901"/>
                    <a:pt x="38650" y="2440"/>
                    <a:pt x="39116" y="3162"/>
                  </a:cubicBezTo>
                  <a:cubicBezTo>
                    <a:pt x="40148" y="4757"/>
                    <a:pt x="40208" y="6161"/>
                    <a:pt x="40214" y="7773"/>
                  </a:cubicBezTo>
                  <a:cubicBezTo>
                    <a:pt x="40214" y="8849"/>
                    <a:pt x="40393" y="9964"/>
                    <a:pt x="40164" y="10987"/>
                  </a:cubicBezTo>
                  <a:cubicBezTo>
                    <a:pt x="39940" y="11993"/>
                    <a:pt x="40151" y="13111"/>
                    <a:pt x="39513" y="14010"/>
                  </a:cubicBezTo>
                  <a:cubicBezTo>
                    <a:pt x="38667" y="15207"/>
                    <a:pt x="37409" y="15600"/>
                    <a:pt x="36022" y="15741"/>
                  </a:cubicBezTo>
                  <a:cubicBezTo>
                    <a:pt x="34725" y="15871"/>
                    <a:pt x="33416" y="15788"/>
                    <a:pt x="32122" y="16087"/>
                  </a:cubicBezTo>
                  <a:cubicBezTo>
                    <a:pt x="31980" y="16120"/>
                    <a:pt x="31827" y="16129"/>
                    <a:pt x="31668" y="16129"/>
                  </a:cubicBezTo>
                  <a:cubicBezTo>
                    <a:pt x="31493" y="16129"/>
                    <a:pt x="31310" y="16118"/>
                    <a:pt x="31129" y="16118"/>
                  </a:cubicBezTo>
                  <a:cubicBezTo>
                    <a:pt x="30994" y="16118"/>
                    <a:pt x="30860" y="16124"/>
                    <a:pt x="30729" y="16144"/>
                  </a:cubicBezTo>
                  <a:cubicBezTo>
                    <a:pt x="30311" y="16207"/>
                    <a:pt x="29948" y="16542"/>
                    <a:pt x="29523" y="16542"/>
                  </a:cubicBezTo>
                  <a:cubicBezTo>
                    <a:pt x="29426" y="16542"/>
                    <a:pt x="29326" y="16524"/>
                    <a:pt x="29221" y="16482"/>
                  </a:cubicBezTo>
                  <a:cubicBezTo>
                    <a:pt x="28967" y="16379"/>
                    <a:pt x="28715" y="16344"/>
                    <a:pt x="28465" y="16344"/>
                  </a:cubicBezTo>
                  <a:cubicBezTo>
                    <a:pt x="28082" y="16344"/>
                    <a:pt x="27700" y="16427"/>
                    <a:pt x="27312" y="16479"/>
                  </a:cubicBezTo>
                  <a:cubicBezTo>
                    <a:pt x="26701" y="16562"/>
                    <a:pt x="26078" y="16669"/>
                    <a:pt x="25466" y="16669"/>
                  </a:cubicBezTo>
                  <a:cubicBezTo>
                    <a:pt x="25330" y="16669"/>
                    <a:pt x="25194" y="16664"/>
                    <a:pt x="25059" y="16652"/>
                  </a:cubicBezTo>
                  <a:cubicBezTo>
                    <a:pt x="24942" y="16641"/>
                    <a:pt x="24826" y="16637"/>
                    <a:pt x="24710" y="16637"/>
                  </a:cubicBezTo>
                  <a:cubicBezTo>
                    <a:pt x="24140" y="16637"/>
                    <a:pt x="23584" y="16742"/>
                    <a:pt x="23016" y="16742"/>
                  </a:cubicBezTo>
                  <a:cubicBezTo>
                    <a:pt x="22981" y="16742"/>
                    <a:pt x="22947" y="16742"/>
                    <a:pt x="22912" y="16741"/>
                  </a:cubicBezTo>
                  <a:cubicBezTo>
                    <a:pt x="22534" y="16732"/>
                    <a:pt x="22150" y="16709"/>
                    <a:pt x="21768" y="16709"/>
                  </a:cubicBezTo>
                  <a:cubicBezTo>
                    <a:pt x="21114" y="16709"/>
                    <a:pt x="20463" y="16775"/>
                    <a:pt x="19847" y="17083"/>
                  </a:cubicBezTo>
                  <a:cubicBezTo>
                    <a:pt x="19808" y="17102"/>
                    <a:pt x="19773" y="17110"/>
                    <a:pt x="19741" y="17110"/>
                  </a:cubicBezTo>
                  <a:cubicBezTo>
                    <a:pt x="19686" y="17110"/>
                    <a:pt x="19643" y="17084"/>
                    <a:pt x="19618" y="17040"/>
                  </a:cubicBezTo>
                  <a:cubicBezTo>
                    <a:pt x="19526" y="16877"/>
                    <a:pt x="19419" y="16829"/>
                    <a:pt x="19309" y="16829"/>
                  </a:cubicBezTo>
                  <a:cubicBezTo>
                    <a:pt x="19150" y="16829"/>
                    <a:pt x="18983" y="16929"/>
                    <a:pt x="18840" y="16929"/>
                  </a:cubicBezTo>
                  <a:cubicBezTo>
                    <a:pt x="18818" y="16929"/>
                    <a:pt x="18797" y="16927"/>
                    <a:pt x="18777" y="16921"/>
                  </a:cubicBezTo>
                  <a:cubicBezTo>
                    <a:pt x="18579" y="16871"/>
                    <a:pt x="18381" y="16855"/>
                    <a:pt x="18181" y="16855"/>
                  </a:cubicBezTo>
                  <a:cubicBezTo>
                    <a:pt x="17779" y="16855"/>
                    <a:pt x="17374" y="16923"/>
                    <a:pt x="16974" y="16923"/>
                  </a:cubicBezTo>
                  <a:cubicBezTo>
                    <a:pt x="16675" y="16923"/>
                    <a:pt x="16379" y="16885"/>
                    <a:pt x="16090" y="16751"/>
                  </a:cubicBezTo>
                  <a:cubicBezTo>
                    <a:pt x="15987" y="16702"/>
                    <a:pt x="15883" y="16685"/>
                    <a:pt x="15780" y="16685"/>
                  </a:cubicBezTo>
                  <a:cubicBezTo>
                    <a:pt x="15539" y="16685"/>
                    <a:pt x="15297" y="16777"/>
                    <a:pt x="15051" y="16777"/>
                  </a:cubicBezTo>
                  <a:cubicBezTo>
                    <a:pt x="15036" y="16777"/>
                    <a:pt x="15021" y="16777"/>
                    <a:pt x="15007" y="16776"/>
                  </a:cubicBezTo>
                  <a:cubicBezTo>
                    <a:pt x="13871" y="16721"/>
                    <a:pt x="12734" y="16616"/>
                    <a:pt x="11596" y="16599"/>
                  </a:cubicBezTo>
                  <a:cubicBezTo>
                    <a:pt x="11446" y="16597"/>
                    <a:pt x="11273" y="16587"/>
                    <a:pt x="11107" y="16587"/>
                  </a:cubicBezTo>
                  <a:cubicBezTo>
                    <a:pt x="10878" y="16587"/>
                    <a:pt x="10659" y="16606"/>
                    <a:pt x="10524" y="16693"/>
                  </a:cubicBezTo>
                  <a:cubicBezTo>
                    <a:pt x="10408" y="16767"/>
                    <a:pt x="10300" y="16795"/>
                    <a:pt x="10197" y="16795"/>
                  </a:cubicBezTo>
                  <a:cubicBezTo>
                    <a:pt x="9896" y="16795"/>
                    <a:pt x="9641" y="16556"/>
                    <a:pt x="9366" y="16556"/>
                  </a:cubicBezTo>
                  <a:cubicBezTo>
                    <a:pt x="9302" y="16556"/>
                    <a:pt x="9237" y="16569"/>
                    <a:pt x="9169" y="16602"/>
                  </a:cubicBezTo>
                  <a:cubicBezTo>
                    <a:pt x="9140" y="16450"/>
                    <a:pt x="9085" y="16409"/>
                    <a:pt x="9017" y="16409"/>
                  </a:cubicBezTo>
                  <a:cubicBezTo>
                    <a:pt x="8938" y="16409"/>
                    <a:pt x="8841" y="16464"/>
                    <a:pt x="8747" y="16464"/>
                  </a:cubicBezTo>
                  <a:cubicBezTo>
                    <a:pt x="8743" y="16464"/>
                    <a:pt x="8738" y="16464"/>
                    <a:pt x="8733" y="16464"/>
                  </a:cubicBezTo>
                  <a:cubicBezTo>
                    <a:pt x="8714" y="16462"/>
                    <a:pt x="8695" y="16462"/>
                    <a:pt x="8676" y="16462"/>
                  </a:cubicBezTo>
                  <a:cubicBezTo>
                    <a:pt x="8438" y="16462"/>
                    <a:pt x="8183" y="16543"/>
                    <a:pt x="7941" y="16543"/>
                  </a:cubicBezTo>
                  <a:cubicBezTo>
                    <a:pt x="7720" y="16543"/>
                    <a:pt x="7511" y="16475"/>
                    <a:pt x="7337" y="16218"/>
                  </a:cubicBezTo>
                  <a:cubicBezTo>
                    <a:pt x="7322" y="16195"/>
                    <a:pt x="7270" y="16183"/>
                    <a:pt x="7221" y="16183"/>
                  </a:cubicBezTo>
                  <a:cubicBezTo>
                    <a:pt x="7194" y="16183"/>
                    <a:pt x="7168" y="16186"/>
                    <a:pt x="7149" y="16194"/>
                  </a:cubicBezTo>
                  <a:cubicBezTo>
                    <a:pt x="6932" y="16278"/>
                    <a:pt x="6721" y="16312"/>
                    <a:pt x="6514" y="16312"/>
                  </a:cubicBezTo>
                  <a:cubicBezTo>
                    <a:pt x="6050" y="16312"/>
                    <a:pt x="5608" y="16138"/>
                    <a:pt x="5162" y="15959"/>
                  </a:cubicBezTo>
                  <a:cubicBezTo>
                    <a:pt x="5025" y="15904"/>
                    <a:pt x="4862" y="15862"/>
                    <a:pt x="4711" y="15862"/>
                  </a:cubicBezTo>
                  <a:cubicBezTo>
                    <a:pt x="4664" y="15862"/>
                    <a:pt x="4618" y="15866"/>
                    <a:pt x="4575" y="15875"/>
                  </a:cubicBezTo>
                  <a:cubicBezTo>
                    <a:pt x="4445" y="15902"/>
                    <a:pt x="4324" y="15915"/>
                    <a:pt x="4211" y="15915"/>
                  </a:cubicBezTo>
                  <a:cubicBezTo>
                    <a:pt x="3396" y="15915"/>
                    <a:pt x="3006" y="15252"/>
                    <a:pt x="2470" y="14678"/>
                  </a:cubicBezTo>
                  <a:cubicBezTo>
                    <a:pt x="1414" y="13545"/>
                    <a:pt x="1477" y="12151"/>
                    <a:pt x="1224" y="10801"/>
                  </a:cubicBezTo>
                  <a:cubicBezTo>
                    <a:pt x="1009" y="9647"/>
                    <a:pt x="1240" y="8565"/>
                    <a:pt x="1383" y="7443"/>
                  </a:cubicBezTo>
                  <a:cubicBezTo>
                    <a:pt x="1468" y="6768"/>
                    <a:pt x="1515" y="6107"/>
                    <a:pt x="1720" y="5447"/>
                  </a:cubicBezTo>
                  <a:cubicBezTo>
                    <a:pt x="2026" y="4460"/>
                    <a:pt x="2603" y="3787"/>
                    <a:pt x="3489" y="3230"/>
                  </a:cubicBezTo>
                  <a:cubicBezTo>
                    <a:pt x="4713" y="2462"/>
                    <a:pt x="6001" y="2368"/>
                    <a:pt x="7377" y="2307"/>
                  </a:cubicBezTo>
                  <a:cubicBezTo>
                    <a:pt x="7843" y="2286"/>
                    <a:pt x="8402" y="2179"/>
                    <a:pt x="8910" y="2065"/>
                  </a:cubicBezTo>
                  <a:cubicBezTo>
                    <a:pt x="9991" y="1823"/>
                    <a:pt x="11114" y="1755"/>
                    <a:pt x="12224" y="1658"/>
                  </a:cubicBezTo>
                  <a:cubicBezTo>
                    <a:pt x="13237" y="1571"/>
                    <a:pt x="14284" y="1673"/>
                    <a:pt x="15269" y="1546"/>
                  </a:cubicBezTo>
                  <a:cubicBezTo>
                    <a:pt x="16647" y="1368"/>
                    <a:pt x="18024" y="1558"/>
                    <a:pt x="19406" y="1337"/>
                  </a:cubicBezTo>
                  <a:cubicBezTo>
                    <a:pt x="19586" y="1308"/>
                    <a:pt x="19778" y="1298"/>
                    <a:pt x="19978" y="1298"/>
                  </a:cubicBezTo>
                  <a:cubicBezTo>
                    <a:pt x="20455" y="1298"/>
                    <a:pt x="20972" y="1359"/>
                    <a:pt x="21455" y="1382"/>
                  </a:cubicBezTo>
                  <a:cubicBezTo>
                    <a:pt x="22531" y="1436"/>
                    <a:pt x="23610" y="1468"/>
                    <a:pt x="24688" y="1468"/>
                  </a:cubicBezTo>
                  <a:cubicBezTo>
                    <a:pt x="25296" y="1468"/>
                    <a:pt x="25903" y="1458"/>
                    <a:pt x="26510" y="1435"/>
                  </a:cubicBezTo>
                  <a:cubicBezTo>
                    <a:pt x="28269" y="1370"/>
                    <a:pt x="30029" y="1291"/>
                    <a:pt x="31789" y="1291"/>
                  </a:cubicBezTo>
                  <a:close/>
                  <a:moveTo>
                    <a:pt x="33366" y="1"/>
                  </a:moveTo>
                  <a:cubicBezTo>
                    <a:pt x="33266" y="1"/>
                    <a:pt x="33167" y="5"/>
                    <a:pt x="33066" y="16"/>
                  </a:cubicBezTo>
                  <a:cubicBezTo>
                    <a:pt x="32700" y="54"/>
                    <a:pt x="32331" y="62"/>
                    <a:pt x="31961" y="62"/>
                  </a:cubicBezTo>
                  <a:cubicBezTo>
                    <a:pt x="31645" y="62"/>
                    <a:pt x="31328" y="56"/>
                    <a:pt x="31012" y="56"/>
                  </a:cubicBezTo>
                  <a:cubicBezTo>
                    <a:pt x="30932" y="56"/>
                    <a:pt x="30852" y="56"/>
                    <a:pt x="30772" y="57"/>
                  </a:cubicBezTo>
                  <a:cubicBezTo>
                    <a:pt x="29856" y="68"/>
                    <a:pt x="28939" y="57"/>
                    <a:pt x="28024" y="103"/>
                  </a:cubicBezTo>
                  <a:cubicBezTo>
                    <a:pt x="27336" y="137"/>
                    <a:pt x="26634" y="316"/>
                    <a:pt x="25957" y="316"/>
                  </a:cubicBezTo>
                  <a:cubicBezTo>
                    <a:pt x="25806" y="316"/>
                    <a:pt x="25656" y="307"/>
                    <a:pt x="25508" y="286"/>
                  </a:cubicBezTo>
                  <a:cubicBezTo>
                    <a:pt x="24545" y="148"/>
                    <a:pt x="23576" y="191"/>
                    <a:pt x="22630" y="171"/>
                  </a:cubicBezTo>
                  <a:cubicBezTo>
                    <a:pt x="22114" y="161"/>
                    <a:pt x="21590" y="90"/>
                    <a:pt x="21062" y="90"/>
                  </a:cubicBezTo>
                  <a:cubicBezTo>
                    <a:pt x="20801" y="90"/>
                    <a:pt x="20540" y="107"/>
                    <a:pt x="20278" y="158"/>
                  </a:cubicBezTo>
                  <a:cubicBezTo>
                    <a:pt x="20070" y="198"/>
                    <a:pt x="19859" y="210"/>
                    <a:pt x="19646" y="210"/>
                  </a:cubicBezTo>
                  <a:cubicBezTo>
                    <a:pt x="19322" y="210"/>
                    <a:pt x="18993" y="181"/>
                    <a:pt x="18664" y="181"/>
                  </a:cubicBezTo>
                  <a:cubicBezTo>
                    <a:pt x="18452" y="181"/>
                    <a:pt x="18239" y="193"/>
                    <a:pt x="18028" y="232"/>
                  </a:cubicBezTo>
                  <a:cubicBezTo>
                    <a:pt x="17432" y="341"/>
                    <a:pt x="16798" y="409"/>
                    <a:pt x="16195" y="409"/>
                  </a:cubicBezTo>
                  <a:cubicBezTo>
                    <a:pt x="15835" y="409"/>
                    <a:pt x="15487" y="385"/>
                    <a:pt x="15162" y="331"/>
                  </a:cubicBezTo>
                  <a:cubicBezTo>
                    <a:pt x="14931" y="293"/>
                    <a:pt x="14705" y="278"/>
                    <a:pt x="14481" y="278"/>
                  </a:cubicBezTo>
                  <a:cubicBezTo>
                    <a:pt x="13635" y="278"/>
                    <a:pt x="12829" y="493"/>
                    <a:pt x="11989" y="493"/>
                  </a:cubicBezTo>
                  <a:cubicBezTo>
                    <a:pt x="11870" y="493"/>
                    <a:pt x="11750" y="489"/>
                    <a:pt x="11630" y="479"/>
                  </a:cubicBezTo>
                  <a:cubicBezTo>
                    <a:pt x="11485" y="467"/>
                    <a:pt x="11340" y="461"/>
                    <a:pt x="11194" y="461"/>
                  </a:cubicBezTo>
                  <a:cubicBezTo>
                    <a:pt x="10036" y="461"/>
                    <a:pt x="8838" y="806"/>
                    <a:pt x="7690" y="1092"/>
                  </a:cubicBezTo>
                  <a:cubicBezTo>
                    <a:pt x="6745" y="1327"/>
                    <a:pt x="5786" y="1114"/>
                    <a:pt x="4948" y="1395"/>
                  </a:cubicBezTo>
                  <a:cubicBezTo>
                    <a:pt x="4894" y="1391"/>
                    <a:pt x="4840" y="1390"/>
                    <a:pt x="4788" y="1390"/>
                  </a:cubicBezTo>
                  <a:cubicBezTo>
                    <a:pt x="3957" y="1390"/>
                    <a:pt x="3269" y="1784"/>
                    <a:pt x="2716" y="2146"/>
                  </a:cubicBezTo>
                  <a:cubicBezTo>
                    <a:pt x="1880" y="2692"/>
                    <a:pt x="967" y="3343"/>
                    <a:pt x="615" y="4388"/>
                  </a:cubicBezTo>
                  <a:cubicBezTo>
                    <a:pt x="363" y="5137"/>
                    <a:pt x="119" y="5891"/>
                    <a:pt x="60" y="6700"/>
                  </a:cubicBezTo>
                  <a:cubicBezTo>
                    <a:pt x="0" y="7520"/>
                    <a:pt x="164" y="8324"/>
                    <a:pt x="115" y="9148"/>
                  </a:cubicBezTo>
                  <a:cubicBezTo>
                    <a:pt x="72" y="9871"/>
                    <a:pt x="85" y="10649"/>
                    <a:pt x="230" y="11351"/>
                  </a:cubicBezTo>
                  <a:cubicBezTo>
                    <a:pt x="352" y="11945"/>
                    <a:pt x="418" y="12557"/>
                    <a:pt x="573" y="13149"/>
                  </a:cubicBezTo>
                  <a:cubicBezTo>
                    <a:pt x="828" y="14118"/>
                    <a:pt x="1215" y="15029"/>
                    <a:pt x="1923" y="15736"/>
                  </a:cubicBezTo>
                  <a:cubicBezTo>
                    <a:pt x="2786" y="16598"/>
                    <a:pt x="3851" y="17143"/>
                    <a:pt x="5076" y="17282"/>
                  </a:cubicBezTo>
                  <a:cubicBezTo>
                    <a:pt x="6489" y="17442"/>
                    <a:pt x="7909" y="17580"/>
                    <a:pt x="9312" y="17754"/>
                  </a:cubicBezTo>
                  <a:cubicBezTo>
                    <a:pt x="10653" y="17922"/>
                    <a:pt x="12003" y="17823"/>
                    <a:pt x="13329" y="18060"/>
                  </a:cubicBezTo>
                  <a:cubicBezTo>
                    <a:pt x="13635" y="18115"/>
                    <a:pt x="13950" y="18126"/>
                    <a:pt x="14262" y="18134"/>
                  </a:cubicBezTo>
                  <a:cubicBezTo>
                    <a:pt x="15593" y="18174"/>
                    <a:pt x="16927" y="18091"/>
                    <a:pt x="18255" y="18264"/>
                  </a:cubicBezTo>
                  <a:cubicBezTo>
                    <a:pt x="18294" y="18269"/>
                    <a:pt x="18335" y="18272"/>
                    <a:pt x="18377" y="18272"/>
                  </a:cubicBezTo>
                  <a:cubicBezTo>
                    <a:pt x="18508" y="18272"/>
                    <a:pt x="18644" y="18237"/>
                    <a:pt x="18730" y="18098"/>
                  </a:cubicBezTo>
                  <a:cubicBezTo>
                    <a:pt x="18775" y="18025"/>
                    <a:pt x="18856" y="17949"/>
                    <a:pt x="18922" y="17949"/>
                  </a:cubicBezTo>
                  <a:cubicBezTo>
                    <a:pt x="18949" y="17949"/>
                    <a:pt x="18973" y="17962"/>
                    <a:pt x="18990" y="17993"/>
                  </a:cubicBezTo>
                  <a:cubicBezTo>
                    <a:pt x="19121" y="18222"/>
                    <a:pt x="19280" y="18283"/>
                    <a:pt x="19450" y="18283"/>
                  </a:cubicBezTo>
                  <a:cubicBezTo>
                    <a:pt x="19640" y="18283"/>
                    <a:pt x="19842" y="18207"/>
                    <a:pt x="20030" y="18207"/>
                  </a:cubicBezTo>
                  <a:cubicBezTo>
                    <a:pt x="20040" y="18207"/>
                    <a:pt x="20050" y="18207"/>
                    <a:pt x="20059" y="18207"/>
                  </a:cubicBezTo>
                  <a:cubicBezTo>
                    <a:pt x="20116" y="18210"/>
                    <a:pt x="20173" y="18213"/>
                    <a:pt x="20230" y="18213"/>
                  </a:cubicBezTo>
                  <a:cubicBezTo>
                    <a:pt x="20441" y="18213"/>
                    <a:pt x="20640" y="18173"/>
                    <a:pt x="20758" y="17933"/>
                  </a:cubicBezTo>
                  <a:cubicBezTo>
                    <a:pt x="20976" y="18104"/>
                    <a:pt x="21195" y="18163"/>
                    <a:pt x="21416" y="18163"/>
                  </a:cubicBezTo>
                  <a:cubicBezTo>
                    <a:pt x="21741" y="18163"/>
                    <a:pt x="22069" y="18035"/>
                    <a:pt x="22395" y="17955"/>
                  </a:cubicBezTo>
                  <a:cubicBezTo>
                    <a:pt x="22441" y="17944"/>
                    <a:pt x="22499" y="17924"/>
                    <a:pt x="22544" y="17924"/>
                  </a:cubicBezTo>
                  <a:cubicBezTo>
                    <a:pt x="22561" y="17924"/>
                    <a:pt x="22577" y="17927"/>
                    <a:pt x="22588" y="17935"/>
                  </a:cubicBezTo>
                  <a:cubicBezTo>
                    <a:pt x="22795" y="18076"/>
                    <a:pt x="23007" y="18118"/>
                    <a:pt x="23221" y="18118"/>
                  </a:cubicBezTo>
                  <a:cubicBezTo>
                    <a:pt x="23537" y="18118"/>
                    <a:pt x="23857" y="18026"/>
                    <a:pt x="24171" y="18026"/>
                  </a:cubicBezTo>
                  <a:cubicBezTo>
                    <a:pt x="24228" y="18026"/>
                    <a:pt x="24285" y="18029"/>
                    <a:pt x="24342" y="18036"/>
                  </a:cubicBezTo>
                  <a:cubicBezTo>
                    <a:pt x="24471" y="18053"/>
                    <a:pt x="24600" y="18060"/>
                    <a:pt x="24728" y="18060"/>
                  </a:cubicBezTo>
                  <a:cubicBezTo>
                    <a:pt x="25506" y="18060"/>
                    <a:pt x="26262" y="17802"/>
                    <a:pt x="27042" y="17802"/>
                  </a:cubicBezTo>
                  <a:cubicBezTo>
                    <a:pt x="27174" y="17802"/>
                    <a:pt x="27306" y="17809"/>
                    <a:pt x="27439" y="17826"/>
                  </a:cubicBezTo>
                  <a:cubicBezTo>
                    <a:pt x="27536" y="17839"/>
                    <a:pt x="27635" y="17844"/>
                    <a:pt x="27734" y="17844"/>
                  </a:cubicBezTo>
                  <a:cubicBezTo>
                    <a:pt x="28119" y="17844"/>
                    <a:pt x="28516" y="17765"/>
                    <a:pt x="28904" y="17732"/>
                  </a:cubicBezTo>
                  <a:cubicBezTo>
                    <a:pt x="29889" y="17648"/>
                    <a:pt x="30874" y="17572"/>
                    <a:pt x="31857" y="17467"/>
                  </a:cubicBezTo>
                  <a:cubicBezTo>
                    <a:pt x="32506" y="17398"/>
                    <a:pt x="33172" y="17202"/>
                    <a:pt x="33795" y="17202"/>
                  </a:cubicBezTo>
                  <a:cubicBezTo>
                    <a:pt x="33817" y="17202"/>
                    <a:pt x="33839" y="17202"/>
                    <a:pt x="33860" y="17202"/>
                  </a:cubicBezTo>
                  <a:cubicBezTo>
                    <a:pt x="33922" y="17204"/>
                    <a:pt x="33984" y="17204"/>
                    <a:pt x="34045" y="17204"/>
                  </a:cubicBezTo>
                  <a:cubicBezTo>
                    <a:pt x="34818" y="17204"/>
                    <a:pt x="35572" y="17104"/>
                    <a:pt x="36332" y="17045"/>
                  </a:cubicBezTo>
                  <a:cubicBezTo>
                    <a:pt x="36944" y="16998"/>
                    <a:pt x="37728" y="16983"/>
                    <a:pt x="38103" y="16614"/>
                  </a:cubicBezTo>
                  <a:cubicBezTo>
                    <a:pt x="38611" y="16114"/>
                    <a:pt x="39274" y="15948"/>
                    <a:pt x="39788" y="15489"/>
                  </a:cubicBezTo>
                  <a:cubicBezTo>
                    <a:pt x="40289" y="15042"/>
                    <a:pt x="40619" y="14495"/>
                    <a:pt x="40959" y="13971"/>
                  </a:cubicBezTo>
                  <a:cubicBezTo>
                    <a:pt x="41423" y="13258"/>
                    <a:pt x="41108" y="12313"/>
                    <a:pt x="41487" y="11504"/>
                  </a:cubicBezTo>
                  <a:cubicBezTo>
                    <a:pt x="41572" y="11321"/>
                    <a:pt x="41671" y="10862"/>
                    <a:pt x="41683" y="10505"/>
                  </a:cubicBezTo>
                  <a:cubicBezTo>
                    <a:pt x="41708" y="9851"/>
                    <a:pt x="41415" y="9215"/>
                    <a:pt x="41548" y="8584"/>
                  </a:cubicBezTo>
                  <a:cubicBezTo>
                    <a:pt x="41776" y="7498"/>
                    <a:pt x="41682" y="6447"/>
                    <a:pt x="41432" y="5383"/>
                  </a:cubicBezTo>
                  <a:cubicBezTo>
                    <a:pt x="41227" y="4511"/>
                    <a:pt x="41029" y="3644"/>
                    <a:pt x="40466" y="2913"/>
                  </a:cubicBezTo>
                  <a:cubicBezTo>
                    <a:pt x="40373" y="2792"/>
                    <a:pt x="40273" y="2653"/>
                    <a:pt x="40244" y="2508"/>
                  </a:cubicBezTo>
                  <a:cubicBezTo>
                    <a:pt x="40030" y="1463"/>
                    <a:pt x="39175" y="917"/>
                    <a:pt x="38351" y="663"/>
                  </a:cubicBezTo>
                  <a:cubicBezTo>
                    <a:pt x="37116" y="283"/>
                    <a:pt x="35785" y="149"/>
                    <a:pt x="34486" y="83"/>
                  </a:cubicBezTo>
                  <a:cubicBezTo>
                    <a:pt x="34120" y="65"/>
                    <a:pt x="33746" y="1"/>
                    <a:pt x="33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334;p42">
            <a:extLst>
              <a:ext uri="{FF2B5EF4-FFF2-40B4-BE49-F238E27FC236}">
                <a16:creationId xmlns:a16="http://schemas.microsoft.com/office/drawing/2014/main" id="{3A3BA10C-90D0-4A65-BC23-D45B40AD5660}"/>
              </a:ext>
            </a:extLst>
          </p:cNvPr>
          <p:cNvSpPr txBox="1">
            <a:spLocks/>
          </p:cNvSpPr>
          <p:nvPr/>
        </p:nvSpPr>
        <p:spPr>
          <a:xfrm>
            <a:off x="5539396" y="1679594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dirty="0"/>
              <a:t>Random forest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8203</TotalTime>
  <Words>770</Words>
  <Application>Microsoft Office PowerPoint</Application>
  <PresentationFormat>Trình chiếu Trên màn hình (16:9)</PresentationFormat>
  <Paragraphs>293</Paragraphs>
  <Slides>21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8" baseType="lpstr">
      <vt:lpstr>Times New Roman</vt:lpstr>
      <vt:lpstr>Permanent Marker</vt:lpstr>
      <vt:lpstr>Arial</vt:lpstr>
      <vt:lpstr>Plantagenet Cherokee</vt:lpstr>
      <vt:lpstr>Calibri</vt:lpstr>
      <vt:lpstr>Comfortaa</vt:lpstr>
      <vt:lpstr>SKETCH LESSON</vt:lpstr>
      <vt:lpstr>Phân loại cung bậc  cảm xúc  trên mạng xã hội</vt:lpstr>
      <vt:lpstr>NỘI DUNG</vt:lpstr>
      <vt:lpstr>Hiểu dữ liệu</vt:lpstr>
      <vt:lpstr>GIỚI THIỆU</vt:lpstr>
      <vt:lpstr>Bản trình bày PowerPoint</vt:lpstr>
      <vt:lpstr>Tiền xử lý dữ liệu</vt:lpstr>
      <vt:lpstr>TIỀN XỬ LÝ DỮ LIỆU</vt:lpstr>
      <vt:lpstr>Phương  pháp</vt:lpstr>
      <vt:lpstr>Mô hình</vt:lpstr>
      <vt:lpstr>SUPPORT VECTOR MACHINE (SVM)</vt:lpstr>
      <vt:lpstr>Random forest</vt:lpstr>
      <vt:lpstr>Long Short term memory (LSTM)</vt:lpstr>
      <vt:lpstr>Đánh giá</vt:lpstr>
      <vt:lpstr>SVM:</vt:lpstr>
      <vt:lpstr>Random forsest:</vt:lpstr>
      <vt:lpstr>LSTM:</vt:lpstr>
      <vt:lpstr>Bản trình bày PowerPoint</vt:lpstr>
      <vt:lpstr>Kết luận</vt:lpstr>
      <vt:lpstr>KẾT LUẬN HƯỚNG PHÁT TRIỂN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LESSON</dc:title>
  <dc:creator>Quyen Truong</dc:creator>
  <cp:lastModifiedBy>NGUYỄN ĐỨC HƯNG</cp:lastModifiedBy>
  <cp:revision>60</cp:revision>
  <dcterms:modified xsi:type="dcterms:W3CDTF">2020-06-30T08:34:17Z</dcterms:modified>
</cp:coreProperties>
</file>