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19" r:id="rId3"/>
    <p:sldId id="320" r:id="rId4"/>
    <p:sldId id="333" r:id="rId5"/>
    <p:sldId id="321" r:id="rId6"/>
    <p:sldId id="334" r:id="rId7"/>
    <p:sldId id="336" r:id="rId8"/>
    <p:sldId id="337" r:id="rId9"/>
    <p:sldId id="338" r:id="rId10"/>
    <p:sldId id="339" r:id="rId11"/>
    <p:sldId id="340" r:id="rId12"/>
    <p:sldId id="341" r:id="rId13"/>
    <p:sldId id="342" r:id="rId14"/>
    <p:sldId id="343" r:id="rId15"/>
    <p:sldId id="346" r:id="rId16"/>
    <p:sldId id="345" r:id="rId17"/>
    <p:sldId id="347" r:id="rId18"/>
    <p:sldId id="348"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8" d="100"/>
          <a:sy n="118" d="100"/>
        </p:scale>
        <p:origin x="-276"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AB761F-59D9-4DC9-9D83-5B6B47D76EDC}" type="datetimeFigureOut">
              <a:rPr lang="en-US" smtClean="0"/>
              <a:t>11/29/2018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53FE2-1E8C-463B-8432-99DCDC4AD582}" type="slidenum">
              <a:rPr lang="en-US" smtClean="0"/>
              <a:t>‹#›</a:t>
            </a:fld>
            <a:endParaRPr lang="en-US"/>
          </a:p>
        </p:txBody>
      </p:sp>
    </p:spTree>
    <p:extLst>
      <p:ext uri="{BB962C8B-B14F-4D97-AF65-F5344CB8AC3E}">
        <p14:creationId xmlns:p14="http://schemas.microsoft.com/office/powerpoint/2010/main" val="36272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2</a:t>
            </a:fld>
            <a:endParaRPr lang="en-US"/>
          </a:p>
        </p:txBody>
      </p:sp>
    </p:spTree>
    <p:extLst>
      <p:ext uri="{BB962C8B-B14F-4D97-AF65-F5344CB8AC3E}">
        <p14:creationId xmlns:p14="http://schemas.microsoft.com/office/powerpoint/2010/main" val="88583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3</a:t>
            </a:fld>
            <a:endParaRPr lang="en-US"/>
          </a:p>
        </p:txBody>
      </p:sp>
    </p:spTree>
    <p:extLst>
      <p:ext uri="{BB962C8B-B14F-4D97-AF65-F5344CB8AC3E}">
        <p14:creationId xmlns:p14="http://schemas.microsoft.com/office/powerpoint/2010/main" val="15019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DDF638-50BF-40E0-861A-ED565754FD6E}" type="slidenum">
              <a:rPr lang="en-US" smtClean="0"/>
              <a:t>4</a:t>
            </a:fld>
            <a:endParaRPr lang="en-US"/>
          </a:p>
        </p:txBody>
      </p:sp>
    </p:spTree>
    <p:extLst>
      <p:ext uri="{BB962C8B-B14F-4D97-AF65-F5344CB8AC3E}">
        <p14:creationId xmlns:p14="http://schemas.microsoft.com/office/powerpoint/2010/main" val="3390616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10" name="Oval 38"/>
          <p:cNvSpPr>
            <a:spLocks noChangeArrowheads="1"/>
          </p:cNvSpPr>
          <p:nvPr/>
        </p:nvSpPr>
        <p:spPr bwMode="gray">
          <a:xfrm>
            <a:off x="912284" y="333375"/>
            <a:ext cx="7874000" cy="5761038"/>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11" name="Rectangle 39"/>
          <p:cNvSpPr>
            <a:spLocks noChangeArrowheads="1"/>
          </p:cNvSpPr>
          <p:nvPr/>
        </p:nvSpPr>
        <p:spPr bwMode="ltGray">
          <a:xfrm>
            <a:off x="0" y="4437064"/>
            <a:ext cx="12192000" cy="1728787"/>
          </a:xfrm>
          <a:prstGeom prst="rect">
            <a:avLst/>
          </a:prstGeom>
          <a:solidFill>
            <a:srgbClr val="F07D27"/>
          </a:solidFill>
          <a:ln>
            <a:noFill/>
          </a:ln>
          <a:effectLst/>
        </p:spPr>
        <p:txBody>
          <a:bodyPr wrap="none" anchor="ctr"/>
          <a:lstStyle/>
          <a:p>
            <a:endParaRPr lang="en-US" sz="1800"/>
          </a:p>
        </p:txBody>
      </p:sp>
      <p:sp>
        <p:nvSpPr>
          <p:cNvPr id="3115" name="Oval 43"/>
          <p:cNvSpPr>
            <a:spLocks noChangeArrowheads="1"/>
          </p:cNvSpPr>
          <p:nvPr/>
        </p:nvSpPr>
        <p:spPr bwMode="gray">
          <a:xfrm>
            <a:off x="10258426" y="3506278"/>
            <a:ext cx="1631949" cy="1223962"/>
          </a:xfrm>
          <a:prstGeom prst="ellipse">
            <a:avLst/>
          </a:prstGeom>
          <a:solidFill>
            <a:srgbClr val="1BABE5">
              <a:alpha val="10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076" name="Rectangle 4"/>
          <p:cNvSpPr>
            <a:spLocks noGrp="1" noChangeArrowheads="1"/>
          </p:cNvSpPr>
          <p:nvPr>
            <p:ph type="dt" sz="half" idx="2"/>
          </p:nvPr>
        </p:nvSpPr>
        <p:spPr>
          <a:xfrm>
            <a:off x="3149600" y="6400801"/>
            <a:ext cx="1337733" cy="248585"/>
          </a:xfrm>
        </p:spPr>
        <p:txBody>
          <a:bodyPr/>
          <a:lstStyle>
            <a:lvl1pPr algn="ctr">
              <a:defRPr sz="1200"/>
            </a:lvl1pPr>
          </a:lstStyle>
          <a:p>
            <a:fld id="{80D17680-6B38-4DA5-AF43-2E5D03B5F43D}" type="datetimeFigureOut">
              <a:rPr lang="en-US" smtClean="0"/>
              <a:t>11/29/2018</a:t>
            </a:fld>
            <a:endParaRPr lang="en-US"/>
          </a:p>
        </p:txBody>
      </p:sp>
      <p:sp>
        <p:nvSpPr>
          <p:cNvPr id="3077" name="Rectangle 5"/>
          <p:cNvSpPr>
            <a:spLocks noGrp="1" noChangeArrowheads="1"/>
          </p:cNvSpPr>
          <p:nvPr>
            <p:ph type="ftr" sz="quarter" idx="3"/>
          </p:nvPr>
        </p:nvSpPr>
        <p:spPr>
          <a:xfrm>
            <a:off x="4572001" y="6413500"/>
            <a:ext cx="4686300" cy="296506"/>
          </a:xfrm>
        </p:spPr>
        <p:txBody>
          <a:bodyPr/>
          <a:lstStyle>
            <a:lvl1pPr>
              <a:defRPr sz="1200" b="1" i="1">
                <a:solidFill>
                  <a:schemeClr val="bg1">
                    <a:lumMod val="50000"/>
                  </a:schemeClr>
                </a:solidFill>
              </a:defRPr>
            </a:lvl1pPr>
          </a:lstStyle>
          <a:p>
            <a:endParaRPr lang="en-US"/>
          </a:p>
        </p:txBody>
      </p:sp>
      <p:sp>
        <p:nvSpPr>
          <p:cNvPr id="3078" name="Rectangle 6"/>
          <p:cNvSpPr>
            <a:spLocks noGrp="1" noChangeArrowheads="1"/>
          </p:cNvSpPr>
          <p:nvPr>
            <p:ph type="sldNum" sz="quarter" idx="4"/>
          </p:nvPr>
        </p:nvSpPr>
        <p:spPr>
          <a:xfrm>
            <a:off x="203200" y="6400801"/>
            <a:ext cx="2844800" cy="244475"/>
          </a:xfrm>
        </p:spPr>
        <p:txBody>
          <a:bodyPr/>
          <a:lstStyle>
            <a:lvl1pPr algn="l">
              <a:defRPr sz="1200"/>
            </a:lvl1pPr>
          </a:lstStyle>
          <a:p>
            <a:fld id="{2EEF9554-40CF-4C96-BAB5-706298509BC1}" type="slidenum">
              <a:rPr lang="en-US" smtClean="0"/>
              <a:t>‹#›</a:t>
            </a:fld>
            <a:endParaRPr lang="en-US"/>
          </a:p>
        </p:txBody>
      </p:sp>
      <p:sp>
        <p:nvSpPr>
          <p:cNvPr id="3074" name="Rectangle 2"/>
          <p:cNvSpPr>
            <a:spLocks noGrp="1" noChangeArrowheads="1"/>
          </p:cNvSpPr>
          <p:nvPr>
            <p:ph type="ctrTitle"/>
          </p:nvPr>
        </p:nvSpPr>
        <p:spPr>
          <a:xfrm>
            <a:off x="5789084" y="1027113"/>
            <a:ext cx="5994400" cy="1752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1">
                      <a:alpha val="50000"/>
                    </a:schemeClr>
                  </a:outerShdw>
                </a:effectLst>
              </a14:hiddenEffects>
            </a:ext>
          </a:extLst>
        </p:spPr>
        <p:txBody>
          <a:bodyPr/>
          <a:lstStyle>
            <a:lvl1pPr algn="r">
              <a:defRPr sz="4000">
                <a:solidFill>
                  <a:schemeClr val="bg1">
                    <a:lumMod val="50000"/>
                  </a:schemeClr>
                </a:solidFill>
                <a:effectLst>
                  <a:outerShdw blurRad="38100" dist="38100" dir="2700000" algn="tl">
                    <a:srgbClr val="000000">
                      <a:alpha val="43137"/>
                    </a:srgbClr>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a:xfrm>
            <a:off x="914400" y="5486400"/>
            <a:ext cx="10160000" cy="304800"/>
          </a:xfrm>
        </p:spPr>
        <p:txBody>
          <a:bodyPr/>
          <a:lstStyle>
            <a:lvl1pPr marL="0" indent="0" algn="ctr">
              <a:buFont typeface="Wingdings" pitchFamily="2" charset="2"/>
              <a:buNone/>
              <a:defRPr sz="2000">
                <a:solidFill>
                  <a:schemeClr val="bg1"/>
                </a:solidFill>
              </a:defRPr>
            </a:lvl1pPr>
          </a:lstStyle>
          <a:p>
            <a:pPr lvl="0"/>
            <a:r>
              <a:rPr lang="en-US" noProof="0"/>
              <a:t>Click to edit Master subtitle style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0" y="-76200"/>
            <a:ext cx="1524000" cy="1143000"/>
          </a:xfrm>
          <a:prstGeom prst="rect">
            <a:avLst/>
          </a:prstGeom>
        </p:spPr>
      </p:pic>
    </p:spTree>
    <p:extLst>
      <p:ext uri="{BB962C8B-B14F-4D97-AF65-F5344CB8AC3E}">
        <p14:creationId xmlns:p14="http://schemas.microsoft.com/office/powerpoint/2010/main" val="202966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282794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7301" y="609600"/>
            <a:ext cx="27559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609600"/>
            <a:ext cx="8064500" cy="5715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407686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1"/>
            <a:ext cx="8026400" cy="487363"/>
          </a:xfrm>
        </p:spPr>
        <p:txBody>
          <a:bodyPr/>
          <a:lstStyle/>
          <a:p>
            <a:r>
              <a:rPr lang="en-US"/>
              <a:t>Click to edit Master title style</a:t>
            </a:r>
          </a:p>
        </p:txBody>
      </p:sp>
      <p:sp>
        <p:nvSpPr>
          <p:cNvPr id="3" name="Table Placeholder 2"/>
          <p:cNvSpPr>
            <a:spLocks noGrp="1"/>
          </p:cNvSpPr>
          <p:nvPr>
            <p:ph type="tbl" idx="1"/>
          </p:nvPr>
        </p:nvSpPr>
        <p:spPr>
          <a:xfrm>
            <a:off x="609600" y="1676400"/>
            <a:ext cx="11023600" cy="4648200"/>
          </a:xfrm>
        </p:spPr>
        <p:txBody>
          <a:bodyPr/>
          <a:lstStyle/>
          <a:p>
            <a:r>
              <a:rPr lang="en-US"/>
              <a:t>Click icon to add table</a:t>
            </a:r>
          </a:p>
        </p:txBody>
      </p:sp>
      <p:sp>
        <p:nvSpPr>
          <p:cNvPr id="4" name="Footer Placeholder 3"/>
          <p:cNvSpPr>
            <a:spLocks noGrp="1"/>
          </p:cNvSpPr>
          <p:nvPr>
            <p:ph type="ftr" sz="quarter" idx="10"/>
          </p:nvPr>
        </p:nvSpPr>
        <p:spPr>
          <a:xfrm>
            <a:off x="8737600" y="6553201"/>
            <a:ext cx="2844800"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55880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a:xfrm>
            <a:off x="508000" y="6534150"/>
            <a:ext cx="2540000" cy="261938"/>
          </a:xfrm>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322588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5892800" y="6553201"/>
            <a:ext cx="3826933" cy="244475"/>
          </a:xfrm>
        </p:spPr>
        <p:txBody>
          <a:bodyPr/>
          <a:lstStyle>
            <a:lvl1pPr>
              <a:defRPr/>
            </a:lvl1pPr>
          </a:lstStyle>
          <a:p>
            <a:endParaRPr lang="en-US"/>
          </a:p>
        </p:txBody>
      </p:sp>
      <p:sp>
        <p:nvSpPr>
          <p:cNvPr id="5" name="Slide Number Placeholder 4"/>
          <p:cNvSpPr>
            <a:spLocks noGrp="1"/>
          </p:cNvSpPr>
          <p:nvPr>
            <p:ph type="sldNum" sz="quarter" idx="11"/>
          </p:nvPr>
        </p:nvSpPr>
        <p:spPr>
          <a:xfrm>
            <a:off x="4673600" y="6534150"/>
            <a:ext cx="1117600" cy="261938"/>
          </a:xfrm>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16457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6" name="Date Placeholder 5"/>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195144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3000" y="1676400"/>
            <a:ext cx="5410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3019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9" name="Date Placeholder 8"/>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151986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5" name="Date Placeholder 4"/>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48399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4" name="Date Placeholder 3"/>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169378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194178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EEF9554-40CF-4C96-BAB5-706298509BC1}" type="slidenum">
              <a:rPr lang="en-US" smtClean="0"/>
              <a:t>‹#›</a:t>
            </a:fld>
            <a:endParaRPr lang="en-US"/>
          </a:p>
        </p:txBody>
      </p:sp>
      <p:sp>
        <p:nvSpPr>
          <p:cNvPr id="7" name="Date Placeholder 6"/>
          <p:cNvSpPr>
            <a:spLocks noGrp="1"/>
          </p:cNvSpPr>
          <p:nvPr>
            <p:ph type="dt" sz="half" idx="12"/>
          </p:nvPr>
        </p:nvSpPr>
        <p:spPr/>
        <p:txBody>
          <a:bodyPr/>
          <a:lstStyle>
            <a:lvl1pPr>
              <a:defRPr/>
            </a:lvl1pPr>
          </a:lstStyle>
          <a:p>
            <a:fld id="{80D17680-6B38-4DA5-AF43-2E5D03B5F43D}" type="datetimeFigureOut">
              <a:rPr lang="en-US" smtClean="0"/>
              <a:t>11/29/2018</a:t>
            </a:fld>
            <a:endParaRPr lang="en-US"/>
          </a:p>
        </p:txBody>
      </p:sp>
    </p:spTree>
    <p:extLst>
      <p:ext uri="{BB962C8B-B14F-4D97-AF65-F5344CB8AC3E}">
        <p14:creationId xmlns:p14="http://schemas.microsoft.com/office/powerpoint/2010/main" val="408289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129" name="Oval 105"/>
          <p:cNvSpPr>
            <a:spLocks noChangeArrowheads="1"/>
          </p:cNvSpPr>
          <p:nvPr/>
        </p:nvSpPr>
        <p:spPr bwMode="gray">
          <a:xfrm>
            <a:off x="239185" y="0"/>
            <a:ext cx="9072033" cy="6858000"/>
          </a:xfrm>
          <a:prstGeom prst="ellipse">
            <a:avLst/>
          </a:prstGeom>
          <a:gradFill rotWithShape="1">
            <a:gsLst>
              <a:gs pos="0">
                <a:schemeClr val="bg2">
                  <a:alpha val="44000"/>
                </a:schemeClr>
              </a:gs>
              <a:gs pos="100000">
                <a:schemeClr val="bg2">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130" name="Rectangle 106"/>
          <p:cNvSpPr>
            <a:spLocks noChangeArrowheads="1"/>
          </p:cNvSpPr>
          <p:nvPr/>
        </p:nvSpPr>
        <p:spPr bwMode="gray">
          <a:xfrm>
            <a:off x="0" y="549275"/>
            <a:ext cx="12192000" cy="647700"/>
          </a:xfrm>
          <a:prstGeom prst="rect">
            <a:avLst/>
          </a:prstGeom>
          <a:solidFill>
            <a:srgbClr val="F07D27"/>
          </a:solidFill>
          <a:ln>
            <a:noFill/>
          </a:ln>
          <a:effectLst/>
        </p:spPr>
        <p:txBody>
          <a:bodyPr wrap="none" anchor="ctr"/>
          <a:lstStyle/>
          <a:p>
            <a:endParaRPr lang="en-US" sz="1800"/>
          </a:p>
        </p:txBody>
      </p:sp>
      <p:sp>
        <p:nvSpPr>
          <p:cNvPr id="1027" name="Rectangle 3"/>
          <p:cNvSpPr>
            <a:spLocks noGrp="1" noChangeArrowheads="1"/>
          </p:cNvSpPr>
          <p:nvPr>
            <p:ph type="body" idx="1"/>
          </p:nvPr>
        </p:nvSpPr>
        <p:spPr bwMode="gray">
          <a:xfrm>
            <a:off x="609600" y="1676400"/>
            <a:ext cx="11023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gray">
          <a:xfrm>
            <a:off x="8737600" y="6553201"/>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endParaRPr lang="en-US"/>
          </a:p>
        </p:txBody>
      </p:sp>
      <p:sp>
        <p:nvSpPr>
          <p:cNvPr id="1030" name="Rectangle 6"/>
          <p:cNvSpPr>
            <a:spLocks noGrp="1" noChangeArrowheads="1"/>
          </p:cNvSpPr>
          <p:nvPr>
            <p:ph type="sldNum" sz="quarter" idx="4"/>
          </p:nvPr>
        </p:nvSpPr>
        <p:spPr bwMode="gray">
          <a:xfrm>
            <a:off x="5588000" y="6534150"/>
            <a:ext cx="11176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fld id="{2EEF9554-40CF-4C96-BAB5-706298509BC1}" type="slidenum">
              <a:rPr lang="en-US" smtClean="0"/>
              <a:t>‹#›</a:t>
            </a:fld>
            <a:endParaRPr lang="en-US"/>
          </a:p>
        </p:txBody>
      </p:sp>
      <p:sp>
        <p:nvSpPr>
          <p:cNvPr id="1026" name="Rectangle 2"/>
          <p:cNvSpPr>
            <a:spLocks noGrp="1" noChangeArrowheads="1"/>
          </p:cNvSpPr>
          <p:nvPr>
            <p:ph type="title"/>
          </p:nvPr>
        </p:nvSpPr>
        <p:spPr bwMode="gray">
          <a:xfrm>
            <a:off x="1524000" y="609601"/>
            <a:ext cx="8026400" cy="487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dt" sz="half" idx="2"/>
          </p:nvPr>
        </p:nvSpPr>
        <p:spPr bwMode="gray">
          <a:xfrm>
            <a:off x="508000" y="6534150"/>
            <a:ext cx="2540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fld id="{80D17680-6B38-4DA5-AF43-2E5D03B5F43D}" type="datetimeFigureOut">
              <a:rPr lang="en-US" smtClean="0"/>
              <a:t>11/29/2018</a:t>
            </a:fld>
            <a:endParaRPr lang="en-US"/>
          </a:p>
        </p:txBody>
      </p:sp>
      <p:grpSp>
        <p:nvGrpSpPr>
          <p:cNvPr id="6" name="Group 5"/>
          <p:cNvGrpSpPr/>
          <p:nvPr/>
        </p:nvGrpSpPr>
        <p:grpSpPr>
          <a:xfrm>
            <a:off x="10363201" y="-88118"/>
            <a:ext cx="1674988" cy="1285093"/>
            <a:chOff x="7620000" y="-88118"/>
            <a:chExt cx="1256241" cy="1285093"/>
          </a:xfrm>
        </p:grpSpPr>
        <p:sp>
          <p:nvSpPr>
            <p:cNvPr id="5" name="Rectangle 4"/>
            <p:cNvSpPr/>
            <p:nvPr userDrawn="1"/>
          </p:nvSpPr>
          <p:spPr bwMode="auto">
            <a:xfrm>
              <a:off x="7620000" y="548975"/>
              <a:ext cx="1252800" cy="648000"/>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20000" y="-88118"/>
              <a:ext cx="1256241" cy="1256241"/>
            </a:xfrm>
            <a:prstGeom prst="rect">
              <a:avLst/>
            </a:prstGeom>
          </p:spPr>
        </p:pic>
      </p:grpSp>
    </p:spTree>
    <p:extLst>
      <p:ext uri="{BB962C8B-B14F-4D97-AF65-F5344CB8AC3E}">
        <p14:creationId xmlns:p14="http://schemas.microsoft.com/office/powerpoint/2010/main" val="469180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charset="0"/>
        </a:defRPr>
      </a:lvl2pPr>
      <a:lvl3pPr algn="ctr" rtl="0" eaLnBrk="1" fontAlgn="base" hangingPunct="1">
        <a:spcBef>
          <a:spcPct val="0"/>
        </a:spcBef>
        <a:spcAft>
          <a:spcPct val="0"/>
        </a:spcAft>
        <a:defRPr sz="3200" b="1">
          <a:solidFill>
            <a:schemeClr val="bg1"/>
          </a:solidFill>
          <a:latin typeface="Arial" charset="0"/>
        </a:defRPr>
      </a:lvl3pPr>
      <a:lvl4pPr algn="ctr" rtl="0" eaLnBrk="1" fontAlgn="base" hangingPunct="1">
        <a:spcBef>
          <a:spcPct val="0"/>
        </a:spcBef>
        <a:spcAft>
          <a:spcPct val="0"/>
        </a:spcAft>
        <a:defRPr sz="3200" b="1">
          <a:solidFill>
            <a:schemeClr val="bg1"/>
          </a:solidFill>
          <a:latin typeface="Arial" charset="0"/>
        </a:defRPr>
      </a:lvl4pPr>
      <a:lvl5pPr algn="ctr" rtl="0" eaLnBrk="1" fontAlgn="base" hangingPunct="1">
        <a:spcBef>
          <a:spcPct val="0"/>
        </a:spcBef>
        <a:spcAft>
          <a:spcPct val="0"/>
        </a:spcAft>
        <a:defRPr sz="3200" b="1">
          <a:solidFill>
            <a:schemeClr val="bg1"/>
          </a:solidFill>
          <a:latin typeface="Arial" charset="0"/>
        </a:defRPr>
      </a:lvl5pPr>
      <a:lvl6pPr marL="457200" algn="ctr" rtl="0" eaLnBrk="1" fontAlgn="base" hangingPunct="1">
        <a:spcBef>
          <a:spcPct val="0"/>
        </a:spcBef>
        <a:spcAft>
          <a:spcPct val="0"/>
        </a:spcAft>
        <a:defRPr sz="3200" b="1">
          <a:solidFill>
            <a:schemeClr val="bg1"/>
          </a:solidFill>
          <a:latin typeface="Arial" charset="0"/>
        </a:defRPr>
      </a:lvl6pPr>
      <a:lvl7pPr marL="914400" algn="ctr" rtl="0" eaLnBrk="1" fontAlgn="base" hangingPunct="1">
        <a:spcBef>
          <a:spcPct val="0"/>
        </a:spcBef>
        <a:spcAft>
          <a:spcPct val="0"/>
        </a:spcAft>
        <a:defRPr sz="3200" b="1">
          <a:solidFill>
            <a:schemeClr val="bg1"/>
          </a:solidFill>
          <a:latin typeface="Arial" charset="0"/>
        </a:defRPr>
      </a:lvl7pPr>
      <a:lvl8pPr marL="1371600" algn="ctr" rtl="0" eaLnBrk="1" fontAlgn="base" hangingPunct="1">
        <a:spcBef>
          <a:spcPct val="0"/>
        </a:spcBef>
        <a:spcAft>
          <a:spcPct val="0"/>
        </a:spcAft>
        <a:defRPr sz="3200" b="1">
          <a:solidFill>
            <a:schemeClr val="bg1"/>
          </a:solidFill>
          <a:latin typeface="Arial" charset="0"/>
        </a:defRPr>
      </a:lvl8pPr>
      <a:lvl9pPr marL="1828800" algn="ctr" rtl="0" eaLnBrk="1" fontAlgn="base" hangingPunct="1">
        <a:spcBef>
          <a:spcPct val="0"/>
        </a:spcBef>
        <a:spcAft>
          <a:spcPct val="0"/>
        </a:spcAft>
        <a:defRPr sz="3200" b="1">
          <a:solidFill>
            <a:schemeClr val="bg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8662F-EDBC-4C28-B7E4-37015F631B13}"/>
              </a:ext>
            </a:extLst>
          </p:cNvPr>
          <p:cNvSpPr>
            <a:spLocks noGrp="1"/>
          </p:cNvSpPr>
          <p:nvPr>
            <p:ph type="ctrTitle"/>
          </p:nvPr>
        </p:nvSpPr>
        <p:spPr>
          <a:xfrm>
            <a:off x="1371600" y="1027113"/>
            <a:ext cx="10411884" cy="1752600"/>
          </a:xfrm>
        </p:spPr>
        <p:txBody>
          <a:bodyPr/>
          <a:lstStyle/>
          <a:p>
            <a:r>
              <a:rPr lang="en-US" dirty="0"/>
              <a:t>JavaScript - Introduction</a:t>
            </a:r>
          </a:p>
        </p:txBody>
      </p:sp>
      <p:sp>
        <p:nvSpPr>
          <p:cNvPr id="3" name="Subtitle 2">
            <a:extLst>
              <a:ext uri="{FF2B5EF4-FFF2-40B4-BE49-F238E27FC236}">
                <a16:creationId xmlns:a16="http://schemas.microsoft.com/office/drawing/2014/main" xmlns="" id="{A5E323BD-2097-4A56-816A-9F17DCC6C454}"/>
              </a:ext>
            </a:extLst>
          </p:cNvPr>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65171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a:t>JS </a:t>
            </a:r>
            <a:r>
              <a:rPr lang="en-US" smtClean="0"/>
              <a:t>operators</a:t>
            </a:r>
            <a:endParaRPr lang="en-US" dirty="0"/>
          </a:p>
        </p:txBody>
      </p:sp>
      <p:sp>
        <p:nvSpPr>
          <p:cNvPr id="6" name="TextBox 5"/>
          <p:cNvSpPr txBox="1"/>
          <p:nvPr/>
        </p:nvSpPr>
        <p:spPr>
          <a:xfrm>
            <a:off x="609600" y="1419367"/>
            <a:ext cx="184731" cy="523220"/>
          </a:xfrm>
          <a:prstGeom prst="rect">
            <a:avLst/>
          </a:prstGeom>
          <a:noFill/>
        </p:spPr>
        <p:txBody>
          <a:bodyPr wrap="none" rtlCol="0">
            <a:spAutoFit/>
          </a:bodyPr>
          <a:lstStyle/>
          <a:p>
            <a:endParaRPr lang="en-US" sz="2800" dirty="0"/>
          </a:p>
        </p:txBody>
      </p:sp>
      <p:sp>
        <p:nvSpPr>
          <p:cNvPr id="2" name="Content Placeholder 1"/>
          <p:cNvSpPr>
            <a:spLocks noGrp="1"/>
          </p:cNvSpPr>
          <p:nvPr>
            <p:ph idx="1"/>
          </p:nvPr>
        </p:nvSpPr>
        <p:spPr/>
        <p:txBody>
          <a:bodyPr/>
          <a:lstStyle/>
          <a:p>
            <a:pPr marL="0" indent="0">
              <a:buNone/>
            </a:pPr>
            <a:r>
              <a:rPr lang="en-US" dirty="0" err="1" smtClean="0"/>
              <a:t>Toán</a:t>
            </a:r>
            <a:r>
              <a:rPr lang="en-US" dirty="0" smtClean="0"/>
              <a:t> </a:t>
            </a:r>
            <a:r>
              <a:rPr lang="en-US" dirty="0" err="1" smtClean="0"/>
              <a:t>tử</a:t>
            </a:r>
            <a:r>
              <a:rPr lang="en-US" dirty="0" smtClean="0"/>
              <a:t> logic:   !    &amp;&amp;  ||</a:t>
            </a:r>
          </a:p>
          <a:p>
            <a:pPr lvl="1"/>
            <a:r>
              <a:rPr lang="en-US" dirty="0" err="1" smtClean="0"/>
              <a:t>Toán</a:t>
            </a:r>
            <a:r>
              <a:rPr lang="en-US" dirty="0" smtClean="0"/>
              <a:t> </a:t>
            </a:r>
            <a:r>
              <a:rPr lang="en-US" dirty="0" err="1" smtClean="0"/>
              <a:t>tử</a:t>
            </a:r>
            <a:r>
              <a:rPr lang="en-US" dirty="0" smtClean="0"/>
              <a:t> &amp;&amp; (and) : </a:t>
            </a:r>
            <a:r>
              <a:rPr lang="en-US" dirty="0" err="1" smtClean="0"/>
              <a:t>chỉ</a:t>
            </a:r>
            <a:r>
              <a:rPr lang="en-US" dirty="0" smtClean="0"/>
              <a:t> </a:t>
            </a:r>
            <a:r>
              <a:rPr lang="en-US" dirty="0" err="1" smtClean="0"/>
              <a:t>đúng</a:t>
            </a:r>
            <a:r>
              <a:rPr lang="en-US" dirty="0" smtClean="0"/>
              <a:t> </a:t>
            </a:r>
            <a:r>
              <a:rPr lang="en-US" dirty="0" err="1" smtClean="0"/>
              <a:t>khi</a:t>
            </a:r>
            <a:r>
              <a:rPr lang="en-US" dirty="0" smtClean="0"/>
              <a:t> </a:t>
            </a:r>
            <a:r>
              <a:rPr lang="en-US" dirty="0" err="1" smtClean="0"/>
              <a:t>cả</a:t>
            </a:r>
            <a:r>
              <a:rPr lang="en-US" dirty="0" smtClean="0"/>
              <a:t> 2 </a:t>
            </a:r>
            <a:r>
              <a:rPr lang="en-US" dirty="0" err="1" smtClean="0"/>
              <a:t>đều</a:t>
            </a:r>
            <a:r>
              <a:rPr lang="en-US" dirty="0" smtClean="0"/>
              <a:t> </a:t>
            </a:r>
            <a:r>
              <a:rPr lang="en-US" dirty="0" err="1" smtClean="0"/>
              <a:t>đúng</a:t>
            </a:r>
            <a:endParaRPr lang="en-US" dirty="0" smtClean="0"/>
          </a:p>
          <a:p>
            <a:pPr lvl="1"/>
            <a:r>
              <a:rPr lang="en-US" dirty="0" err="1" smtClean="0"/>
              <a:t>Toán</a:t>
            </a:r>
            <a:r>
              <a:rPr lang="en-US" dirty="0" smtClean="0"/>
              <a:t> </a:t>
            </a:r>
            <a:r>
              <a:rPr lang="en-US" dirty="0" err="1" smtClean="0"/>
              <a:t>tử</a:t>
            </a:r>
            <a:r>
              <a:rPr lang="en-US" dirty="0" smtClean="0"/>
              <a:t> || (or) : </a:t>
            </a:r>
            <a:r>
              <a:rPr lang="en-US" dirty="0" err="1" smtClean="0"/>
              <a:t>chỉ</a:t>
            </a:r>
            <a:r>
              <a:rPr lang="en-US" dirty="0" smtClean="0"/>
              <a:t> </a:t>
            </a:r>
            <a:r>
              <a:rPr lang="en-US" dirty="0" err="1" smtClean="0"/>
              <a:t>sai</a:t>
            </a:r>
            <a:r>
              <a:rPr lang="en-US" dirty="0" smtClean="0"/>
              <a:t> </a:t>
            </a:r>
            <a:r>
              <a:rPr lang="en-US" dirty="0" err="1" smtClean="0"/>
              <a:t>khi</a:t>
            </a:r>
            <a:r>
              <a:rPr lang="en-US" dirty="0" smtClean="0"/>
              <a:t> </a:t>
            </a:r>
            <a:r>
              <a:rPr lang="en-US" dirty="0" err="1" smtClean="0"/>
              <a:t>cả</a:t>
            </a:r>
            <a:r>
              <a:rPr lang="en-US" dirty="0" smtClean="0"/>
              <a:t> </a:t>
            </a:r>
            <a:r>
              <a:rPr lang="en-US" dirty="0" err="1" smtClean="0"/>
              <a:t>hai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đều</a:t>
            </a:r>
            <a:r>
              <a:rPr lang="en-US" dirty="0" smtClean="0"/>
              <a:t> </a:t>
            </a:r>
            <a:r>
              <a:rPr lang="en-US" dirty="0" err="1" smtClean="0"/>
              <a:t>sai</a:t>
            </a:r>
            <a:endParaRPr lang="en-US" dirty="0" smtClean="0"/>
          </a:p>
          <a:p>
            <a:pPr marL="457200" lvl="1"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35958749"/>
              </p:ext>
            </p:extLst>
          </p:nvPr>
        </p:nvGraphicFramePr>
        <p:xfrm>
          <a:off x="1895522" y="3394627"/>
          <a:ext cx="8128000" cy="22250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x</a:t>
                      </a:r>
                      <a:endParaRPr lang="en-US" dirty="0"/>
                    </a:p>
                  </a:txBody>
                  <a:tcPr anchor="ctr"/>
                </a:tc>
                <a:tc>
                  <a:txBody>
                    <a:bodyPr/>
                    <a:lstStyle/>
                    <a:p>
                      <a:pPr algn="ctr"/>
                      <a:r>
                        <a:rPr lang="en-US" dirty="0" smtClean="0"/>
                        <a:t>y</a:t>
                      </a:r>
                      <a:endParaRPr lang="en-US" dirty="0"/>
                    </a:p>
                  </a:txBody>
                  <a:tcPr anchor="ctr"/>
                </a:tc>
                <a:tc>
                  <a:txBody>
                    <a:bodyPr/>
                    <a:lstStyle/>
                    <a:p>
                      <a:pPr algn="ctr"/>
                      <a:r>
                        <a:rPr lang="en-US" dirty="0" err="1" smtClean="0"/>
                        <a:t>Toán</a:t>
                      </a:r>
                      <a:r>
                        <a:rPr lang="en-US" baseline="0" dirty="0" smtClean="0"/>
                        <a:t> </a:t>
                      </a:r>
                      <a:r>
                        <a:rPr lang="en-US" baseline="0" dirty="0" err="1" smtClean="0"/>
                        <a:t>tử</a:t>
                      </a:r>
                      <a:endParaRPr lang="en-US" dirty="0"/>
                    </a:p>
                  </a:txBody>
                  <a:tcPr anchor="ctr"/>
                </a:tc>
                <a:tc>
                  <a:txBody>
                    <a:bodyPr/>
                    <a:lstStyle/>
                    <a:p>
                      <a:pPr algn="ctr"/>
                      <a:r>
                        <a:rPr lang="en-US" dirty="0" err="1" smtClean="0"/>
                        <a:t>Kết</a:t>
                      </a:r>
                      <a:r>
                        <a:rPr lang="en-US" baseline="0" dirty="0" smtClean="0"/>
                        <a:t> </a:t>
                      </a:r>
                      <a:r>
                        <a:rPr lang="en-US" baseline="0" dirty="0" err="1" smtClean="0"/>
                        <a:t>quả</a:t>
                      </a:r>
                      <a:endParaRPr lang="en-US" dirty="0"/>
                    </a:p>
                  </a:txBody>
                  <a:tcPr anchor="ctr"/>
                </a:tc>
              </a:tr>
              <a:tr h="370840">
                <a:tc>
                  <a:txBody>
                    <a:bodyPr/>
                    <a:lstStyle/>
                    <a:p>
                      <a:pPr algn="ctr"/>
                      <a:r>
                        <a:rPr lang="en-US" dirty="0" smtClean="0">
                          <a:solidFill>
                            <a:schemeClr val="tx1"/>
                          </a:solidFill>
                        </a:rPr>
                        <a:t>True</a:t>
                      </a:r>
                      <a:endParaRPr lang="en-US" dirty="0">
                        <a:solidFill>
                          <a:schemeClr val="tx1"/>
                        </a:solidFill>
                      </a:endParaRPr>
                    </a:p>
                  </a:txBody>
                  <a:tcPr anchor="ctr"/>
                </a:tc>
                <a:tc>
                  <a:txBody>
                    <a:bodyPr/>
                    <a:lstStyle/>
                    <a:p>
                      <a:pPr algn="ctr"/>
                      <a:r>
                        <a:rPr lang="en-US" dirty="0" smtClean="0"/>
                        <a:t>True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True</a:t>
                      </a:r>
                      <a:endParaRPr lang="en-US" dirty="0"/>
                    </a:p>
                  </a:txBody>
                  <a:tcPr anchor="ctr"/>
                </a:tc>
              </a:tr>
              <a:tr h="370840">
                <a:tc>
                  <a:txBody>
                    <a:bodyPr/>
                    <a:lstStyle/>
                    <a:p>
                      <a:pPr algn="ctr"/>
                      <a:r>
                        <a:rPr lang="en-US" dirty="0" smtClean="0"/>
                        <a:t>True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&amp;&amp;</a:t>
                      </a:r>
                      <a:endParaRPr lang="en-US" dirty="0"/>
                    </a:p>
                  </a:txBody>
                  <a:tcPr anchor="ctr"/>
                </a:tc>
                <a:tc>
                  <a:txBody>
                    <a:bodyPr/>
                    <a:lstStyle/>
                    <a:p>
                      <a:pPr algn="ctr"/>
                      <a:r>
                        <a:rPr lang="en-US" dirty="0" smtClean="0"/>
                        <a:t>False</a:t>
                      </a:r>
                      <a:endParaRPr lang="en-US" dirty="0"/>
                    </a:p>
                  </a:txBody>
                  <a:tcPr anchor="ctr"/>
                </a:tc>
              </a:tr>
              <a:tr h="370840">
                <a:tc>
                  <a:txBody>
                    <a:bodyPr/>
                    <a:lstStyle/>
                    <a:p>
                      <a:pPr algn="ctr"/>
                      <a:r>
                        <a:rPr lang="en-US" dirty="0" smtClean="0"/>
                        <a:t>False</a:t>
                      </a:r>
                      <a:endParaRPr lang="en-US" dirty="0"/>
                    </a:p>
                  </a:txBody>
                  <a:tcPr anchor="ctr"/>
                </a:tc>
                <a:tc>
                  <a:txBody>
                    <a:bodyPr/>
                    <a:lstStyle/>
                    <a:p>
                      <a:pPr algn="ctr"/>
                      <a:r>
                        <a:rPr lang="en-US" dirty="0" smtClean="0"/>
                        <a:t>True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True</a:t>
                      </a:r>
                      <a:endParaRPr lang="en-US" dirty="0"/>
                    </a:p>
                  </a:txBody>
                  <a:tcPr anchor="ctr"/>
                </a:tc>
              </a:tr>
              <a:tr h="370840">
                <a:tc>
                  <a:txBody>
                    <a:bodyPr/>
                    <a:lstStyle/>
                    <a:p>
                      <a:pPr algn="ctr"/>
                      <a:r>
                        <a:rPr lang="en-US" dirty="0" smtClean="0"/>
                        <a:t>False</a:t>
                      </a:r>
                      <a:endParaRPr lang="en-US" dirty="0"/>
                    </a:p>
                  </a:txBody>
                  <a:tcPr anchor="ctr"/>
                </a:tc>
                <a:tc>
                  <a:txBody>
                    <a:bodyPr/>
                    <a:lstStyle/>
                    <a:p>
                      <a:pPr algn="ctr"/>
                      <a:r>
                        <a:rPr lang="en-US" dirty="0" smtClean="0"/>
                        <a:t>False</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tr>
              <a:tr h="370840">
                <a:tc>
                  <a:txBody>
                    <a:bodyPr/>
                    <a:lstStyle/>
                    <a:p>
                      <a:pPr algn="ctr"/>
                      <a:r>
                        <a:rPr lang="en-US" dirty="0" smtClean="0"/>
                        <a:t>True</a:t>
                      </a:r>
                      <a:endParaRPr lang="en-US" dirty="0"/>
                    </a:p>
                  </a:txBody>
                  <a:tcPr anchor="ctr"/>
                </a:tc>
                <a:tc>
                  <a:txBody>
                    <a:bodyPr/>
                    <a:lstStyle/>
                    <a:p>
                      <a:pPr algn="ct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False</a:t>
                      </a:r>
                      <a:endParaRPr lang="en-US" dirty="0"/>
                    </a:p>
                  </a:txBody>
                  <a:tcPr anchor="ctr"/>
                </a:tc>
              </a:tr>
            </a:tbl>
          </a:graphicData>
        </a:graphic>
      </p:graphicFrame>
    </p:spTree>
    <p:extLst>
      <p:ext uri="{BB962C8B-B14F-4D97-AF65-F5344CB8AC3E}">
        <p14:creationId xmlns:p14="http://schemas.microsoft.com/office/powerpoint/2010/main" val="21415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a:t>JavaScript If...Else Statements</a:t>
            </a:r>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1 : </a:t>
            </a:r>
            <a:r>
              <a:rPr lang="en-US" dirty="0" err="1" smtClean="0"/>
              <a:t>Khuyết</a:t>
            </a:r>
            <a:r>
              <a:rPr lang="en-US" dirty="0" smtClean="0"/>
              <a:t> Else</a:t>
            </a:r>
          </a:p>
          <a:p>
            <a:endParaRPr lang="vi-VN" dirty="0" smtClean="0"/>
          </a:p>
        </p:txBody>
      </p:sp>
      <p:sp>
        <p:nvSpPr>
          <p:cNvPr id="7" name="Content Placeholder 1"/>
          <p:cNvSpPr txBox="1">
            <a:spLocks/>
          </p:cNvSpPr>
          <p:nvPr/>
        </p:nvSpPr>
        <p:spPr bwMode="gray">
          <a:xfrm>
            <a:off x="843886" y="4026090"/>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325377" y="2270550"/>
            <a:ext cx="3352800" cy="1647825"/>
          </a:xfrm>
          <a:prstGeom prst="rect">
            <a:avLst/>
          </a:prstGeom>
        </p:spPr>
      </p:pic>
      <p:pic>
        <p:nvPicPr>
          <p:cNvPr id="6" name="Picture 5"/>
          <p:cNvPicPr>
            <a:picLocks noChangeAspect="1"/>
          </p:cNvPicPr>
          <p:nvPr/>
        </p:nvPicPr>
        <p:blipFill>
          <a:blip r:embed="rId3"/>
          <a:stretch>
            <a:fillRect/>
          </a:stretch>
        </p:blipFill>
        <p:spPr>
          <a:xfrm>
            <a:off x="2325377" y="4620240"/>
            <a:ext cx="4219575" cy="1800225"/>
          </a:xfrm>
          <a:prstGeom prst="rect">
            <a:avLst/>
          </a:prstGeom>
        </p:spPr>
      </p:pic>
    </p:spTree>
    <p:extLst>
      <p:ext uri="{BB962C8B-B14F-4D97-AF65-F5344CB8AC3E}">
        <p14:creationId xmlns:p14="http://schemas.microsoft.com/office/powerpoint/2010/main" val="207696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a:t>JavaScript If...Else Statements</a:t>
            </a:r>
            <a:endParaRPr lang="en-US" dirty="0"/>
          </a:p>
        </p:txBody>
      </p:sp>
      <p:sp>
        <p:nvSpPr>
          <p:cNvPr id="2" name="Content Placeholder 1"/>
          <p:cNvSpPr>
            <a:spLocks noGrp="1"/>
          </p:cNvSpPr>
          <p:nvPr>
            <p:ph idx="1"/>
          </p:nvPr>
        </p:nvSpPr>
        <p:spPr>
          <a:xfrm>
            <a:off x="609600" y="1676400"/>
            <a:ext cx="11023600" cy="2349690"/>
          </a:xfrm>
        </p:spPr>
        <p:txBody>
          <a:bodyPr/>
          <a:lstStyle/>
          <a:p>
            <a:r>
              <a:rPr lang="en-US" dirty="0" err="1" smtClean="0"/>
              <a:t>Dạng</a:t>
            </a:r>
            <a:r>
              <a:rPr lang="en-US" dirty="0" smtClean="0"/>
              <a:t> 2 (</a:t>
            </a:r>
            <a:r>
              <a:rPr lang="en-US" dirty="0" err="1" smtClean="0"/>
              <a:t>đầy</a:t>
            </a:r>
            <a:r>
              <a:rPr lang="en-US" dirty="0" smtClean="0"/>
              <a:t> </a:t>
            </a:r>
            <a:r>
              <a:rPr lang="en-US" dirty="0" err="1" smtClean="0"/>
              <a:t>đủ</a:t>
            </a:r>
            <a:r>
              <a:rPr lang="en-US" dirty="0" smtClean="0"/>
              <a:t>):</a:t>
            </a:r>
            <a:endParaRPr lang="vi-VN" dirty="0" smtClean="0"/>
          </a:p>
        </p:txBody>
      </p:sp>
      <p:sp>
        <p:nvSpPr>
          <p:cNvPr id="7" name="Content Placeholder 1"/>
          <p:cNvSpPr txBox="1">
            <a:spLocks/>
          </p:cNvSpPr>
          <p:nvPr/>
        </p:nvSpPr>
        <p:spPr bwMode="gray">
          <a:xfrm>
            <a:off x="776979" y="4233349"/>
            <a:ext cx="11023600" cy="2349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Font typeface="Wingdings" pitchFamily="2" charset="2"/>
              <a:buChar char="v"/>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200">
                <a:solidFill>
                  <a:schemeClr val="tx1"/>
                </a:solidFill>
                <a:latin typeface="+mn-lt"/>
              </a:defRPr>
            </a:lvl2pPr>
            <a:lvl3pPr marL="1143000" indent="-228600" algn="l" rtl="0" eaLnBrk="1" fontAlgn="base" hangingPunct="1">
              <a:spcBef>
                <a:spcPct val="20000"/>
              </a:spcBef>
              <a:spcAft>
                <a:spcPct val="0"/>
              </a:spcAft>
              <a:buClr>
                <a:schemeClr val="accent2"/>
              </a:buClr>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kern="0" dirty="0" err="1" smtClean="0"/>
              <a:t>Ví</a:t>
            </a:r>
            <a:r>
              <a:rPr lang="en-US" kern="0" dirty="0" smtClean="0"/>
              <a:t> </a:t>
            </a:r>
            <a:r>
              <a:rPr lang="en-US" kern="0" dirty="0" err="1" smtClean="0"/>
              <a:t>dụ</a:t>
            </a:r>
            <a:endParaRPr lang="en-US" kern="0" dirty="0" smtClean="0"/>
          </a:p>
          <a:p>
            <a:endParaRPr lang="vi-VN" kern="0" dirty="0" smtClean="0"/>
          </a:p>
        </p:txBody>
      </p:sp>
      <p:pic>
        <p:nvPicPr>
          <p:cNvPr id="3" name="Picture 2"/>
          <p:cNvPicPr>
            <a:picLocks noChangeAspect="1"/>
          </p:cNvPicPr>
          <p:nvPr/>
        </p:nvPicPr>
        <p:blipFill>
          <a:blip r:embed="rId2"/>
          <a:stretch>
            <a:fillRect/>
          </a:stretch>
        </p:blipFill>
        <p:spPr>
          <a:xfrm>
            <a:off x="2584604" y="2143822"/>
            <a:ext cx="3336615" cy="2173127"/>
          </a:xfrm>
          <a:prstGeom prst="rect">
            <a:avLst/>
          </a:prstGeom>
        </p:spPr>
      </p:pic>
      <p:pic>
        <p:nvPicPr>
          <p:cNvPr id="6" name="Picture 5"/>
          <p:cNvPicPr>
            <a:picLocks noChangeAspect="1"/>
          </p:cNvPicPr>
          <p:nvPr/>
        </p:nvPicPr>
        <p:blipFill>
          <a:blip r:embed="rId3"/>
          <a:stretch>
            <a:fillRect/>
          </a:stretch>
        </p:blipFill>
        <p:spPr>
          <a:xfrm>
            <a:off x="2584604" y="4400550"/>
            <a:ext cx="4038600" cy="2457450"/>
          </a:xfrm>
          <a:prstGeom prst="rect">
            <a:avLst/>
          </a:prstGeom>
        </p:spPr>
      </p:pic>
    </p:spTree>
    <p:extLst>
      <p:ext uri="{BB962C8B-B14F-4D97-AF65-F5344CB8AC3E}">
        <p14:creationId xmlns:p14="http://schemas.microsoft.com/office/powerpoint/2010/main" val="4387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Events in javascript</a:t>
            </a:r>
            <a:endParaRPr lang="en-US" dirty="0"/>
          </a:p>
        </p:txBody>
      </p:sp>
      <p:sp>
        <p:nvSpPr>
          <p:cNvPr id="3" name="Content Placeholder 2"/>
          <p:cNvSpPr>
            <a:spLocks noGrp="1"/>
          </p:cNvSpPr>
          <p:nvPr>
            <p:ph idx="1"/>
          </p:nvPr>
        </p:nvSpPr>
        <p:spPr/>
        <p:txBody>
          <a:bodyPr/>
          <a:lstStyle/>
          <a:p>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bắt</a:t>
            </a:r>
            <a:r>
              <a:rPr lang="en-US" sz="3200" dirty="0" smtClean="0"/>
              <a:t> </a:t>
            </a:r>
            <a:r>
              <a:rPr lang="en-US" sz="3200" dirty="0" err="1" smtClean="0"/>
              <a:t>được</a:t>
            </a:r>
            <a:r>
              <a:rPr lang="en-US" sz="3200" dirty="0" smtClean="0"/>
              <a:t> 1 </a:t>
            </a:r>
            <a:r>
              <a:rPr lang="en-US" sz="3200" dirty="0" err="1" smtClean="0"/>
              <a:t>số</a:t>
            </a:r>
            <a:r>
              <a:rPr lang="en-US" sz="3200" dirty="0" smtClean="0"/>
              <a:t> </a:t>
            </a:r>
            <a:r>
              <a:rPr lang="en-US" sz="3200" dirty="0" err="1" smtClean="0"/>
              <a:t>sự</a:t>
            </a:r>
            <a:r>
              <a:rPr lang="en-US" sz="3200" dirty="0" smtClean="0"/>
              <a:t> </a:t>
            </a:r>
            <a:r>
              <a:rPr lang="en-US" sz="3200" dirty="0" err="1" smtClean="0"/>
              <a:t>kiện</a:t>
            </a:r>
            <a:r>
              <a:rPr lang="en-US" sz="3200" dirty="0" smtClean="0"/>
              <a:t> </a:t>
            </a:r>
            <a:r>
              <a:rPr lang="en-US" sz="3200" dirty="0" err="1" smtClean="0"/>
              <a:t>như</a:t>
            </a:r>
            <a:r>
              <a:rPr lang="en-US" sz="3200" dirty="0" smtClean="0"/>
              <a:t>: </a:t>
            </a:r>
            <a:r>
              <a:rPr lang="en-US" sz="3200" dirty="0" err="1" smtClean="0">
                <a:solidFill>
                  <a:srgbClr val="FF0000"/>
                </a:solidFill>
              </a:rPr>
              <a:t>onclick</a:t>
            </a:r>
            <a:r>
              <a:rPr lang="en-US" sz="3200" dirty="0" smtClean="0">
                <a:solidFill>
                  <a:srgbClr val="FF0000"/>
                </a:solidFill>
              </a:rPr>
              <a:t> </a:t>
            </a:r>
            <a:r>
              <a:rPr lang="en-US" sz="3200" dirty="0" smtClean="0"/>
              <a:t>,</a:t>
            </a:r>
            <a:r>
              <a:rPr lang="en-US" sz="3200" dirty="0" err="1" smtClean="0">
                <a:solidFill>
                  <a:srgbClr val="FF0000"/>
                </a:solidFill>
              </a:rPr>
              <a:t>ondbclick</a:t>
            </a:r>
            <a:r>
              <a:rPr lang="en-US" sz="3200" dirty="0" smtClean="0"/>
              <a:t>,…</a:t>
            </a:r>
          </a:p>
          <a:p>
            <a:r>
              <a:rPr lang="en-US" sz="3200" dirty="0" err="1" smtClean="0"/>
              <a:t>Các</a:t>
            </a:r>
            <a:r>
              <a:rPr lang="en-US" sz="3200" dirty="0" smtClean="0"/>
              <a:t> </a:t>
            </a:r>
            <a:r>
              <a:rPr lang="en-US" sz="3200" dirty="0" err="1" smtClean="0"/>
              <a:t>sự</a:t>
            </a:r>
            <a:r>
              <a:rPr lang="en-US" sz="3200" dirty="0" smtClean="0"/>
              <a:t> </a:t>
            </a:r>
            <a:r>
              <a:rPr lang="en-US" sz="3200" dirty="0" err="1" smtClean="0"/>
              <a:t>kiện</a:t>
            </a:r>
            <a:r>
              <a:rPr lang="en-US" sz="3200" dirty="0" smtClean="0"/>
              <a:t> </a:t>
            </a:r>
            <a:r>
              <a:rPr lang="en-US" sz="3200" dirty="0" err="1" smtClean="0"/>
              <a:t>onfocus,onblur,onchange,onsubmit</a:t>
            </a:r>
            <a:r>
              <a:rPr lang="en-US" sz="3200" dirty="0" smtClean="0"/>
              <a:t>,… </a:t>
            </a:r>
            <a:r>
              <a:rPr lang="en-US" sz="3200" dirty="0" err="1" smtClean="0"/>
              <a:t>thường</a:t>
            </a:r>
            <a:r>
              <a:rPr lang="en-US" sz="3200" dirty="0" smtClean="0"/>
              <a:t> </a:t>
            </a:r>
            <a:r>
              <a:rPr lang="en-US" sz="3200" dirty="0" err="1" smtClean="0"/>
              <a:t>được</a:t>
            </a:r>
            <a:r>
              <a:rPr lang="en-US" sz="3200" dirty="0" smtClean="0"/>
              <a:t> dung </a:t>
            </a:r>
            <a:r>
              <a:rPr lang="en-US" sz="3200" dirty="0" err="1" smtClean="0"/>
              <a:t>cho</a:t>
            </a:r>
            <a:r>
              <a:rPr lang="en-US" sz="3200" dirty="0" smtClean="0"/>
              <a:t> </a:t>
            </a:r>
            <a:r>
              <a:rPr lang="en-US" sz="3200" dirty="0" err="1" smtClean="0"/>
              <a:t>các</a:t>
            </a:r>
            <a:r>
              <a:rPr lang="en-US" sz="3200" dirty="0" smtClean="0"/>
              <a:t> </a:t>
            </a:r>
            <a:r>
              <a:rPr lang="en-US" sz="3200" dirty="0" err="1" smtClean="0"/>
              <a:t>đối</a:t>
            </a:r>
            <a:r>
              <a:rPr lang="en-US" sz="3200" dirty="0" smtClean="0"/>
              <a:t> </a:t>
            </a:r>
            <a:r>
              <a:rPr lang="en-US" sz="3200" dirty="0" err="1" smtClean="0"/>
              <a:t>tượng</a:t>
            </a:r>
            <a:r>
              <a:rPr lang="en-US" sz="3200" dirty="0" smtClean="0"/>
              <a:t> </a:t>
            </a:r>
            <a:r>
              <a:rPr lang="en-US" sz="3200" dirty="0" err="1" smtClean="0"/>
              <a:t>của</a:t>
            </a:r>
            <a:r>
              <a:rPr lang="en-US" sz="3200" dirty="0" smtClean="0"/>
              <a:t> form</a:t>
            </a:r>
          </a:p>
          <a:p>
            <a:r>
              <a:rPr lang="en-US" sz="3200" dirty="0" err="1" smtClean="0"/>
              <a:t>Một</a:t>
            </a:r>
            <a:r>
              <a:rPr lang="en-US" sz="3200" dirty="0" smtClean="0"/>
              <a:t> </a:t>
            </a:r>
            <a:r>
              <a:rPr lang="en-US" sz="3200" dirty="0" err="1" smtClean="0"/>
              <a:t>số</a:t>
            </a:r>
            <a:r>
              <a:rPr lang="en-US" sz="3200" dirty="0" smtClean="0"/>
              <a:t> </a:t>
            </a:r>
            <a:r>
              <a:rPr lang="en-US" sz="3200" dirty="0" err="1" smtClean="0"/>
              <a:t>hàm</a:t>
            </a:r>
            <a:r>
              <a:rPr lang="en-US" sz="3200" dirty="0" smtClean="0"/>
              <a:t> </a:t>
            </a:r>
            <a:r>
              <a:rPr lang="en-US" sz="3200" dirty="0" err="1" smtClean="0"/>
              <a:t>thường</a:t>
            </a:r>
            <a:r>
              <a:rPr lang="en-US" sz="3200" dirty="0" smtClean="0"/>
              <a:t> </a:t>
            </a:r>
            <a:r>
              <a:rPr lang="en-US" sz="3200" dirty="0" err="1" smtClean="0"/>
              <a:t>dùng</a:t>
            </a:r>
            <a:r>
              <a:rPr lang="en-US" sz="3200" dirty="0" smtClean="0"/>
              <a:t> </a:t>
            </a:r>
            <a:r>
              <a:rPr lang="en-US" sz="3200" dirty="0" err="1" smtClean="0"/>
              <a:t>trong</a:t>
            </a:r>
            <a:r>
              <a:rPr lang="en-US" sz="3200" dirty="0" smtClean="0"/>
              <a:t> </a:t>
            </a:r>
            <a:r>
              <a:rPr lang="en-US" sz="3200" dirty="0" err="1" smtClean="0"/>
              <a:t>javascript</a:t>
            </a:r>
            <a:r>
              <a:rPr lang="en-US" sz="3200" dirty="0" smtClean="0"/>
              <a:t>:</a:t>
            </a:r>
          </a:p>
          <a:p>
            <a:pPr lvl="1"/>
            <a:r>
              <a:rPr lang="en-US" sz="2800" dirty="0" smtClean="0">
                <a:solidFill>
                  <a:srgbClr val="FF0000"/>
                </a:solidFill>
              </a:rPr>
              <a:t>Prompt() </a:t>
            </a:r>
            <a:r>
              <a:rPr lang="en-US" sz="2800" dirty="0" smtClean="0"/>
              <a:t>: </a:t>
            </a:r>
            <a:r>
              <a:rPr lang="en-US" sz="2800" dirty="0" err="1" smtClean="0"/>
              <a:t>nhận</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nhập</a:t>
            </a:r>
            <a:r>
              <a:rPr lang="en-US" sz="2800" dirty="0" smtClean="0"/>
              <a:t> </a:t>
            </a:r>
            <a:r>
              <a:rPr lang="en-US" sz="2800" dirty="0" err="1" smtClean="0"/>
              <a:t>từ</a:t>
            </a:r>
            <a:r>
              <a:rPr lang="en-US" sz="2800" dirty="0" smtClean="0"/>
              <a:t> </a:t>
            </a:r>
            <a:r>
              <a:rPr lang="en-US" sz="2800" dirty="0" err="1" smtClean="0"/>
              <a:t>bàn</a:t>
            </a:r>
            <a:r>
              <a:rPr lang="en-US" sz="2800" dirty="0" smtClean="0"/>
              <a:t> </a:t>
            </a:r>
            <a:r>
              <a:rPr lang="en-US" sz="2800" dirty="0" err="1" smtClean="0"/>
              <a:t>phím</a:t>
            </a:r>
            <a:endParaRPr lang="en-US" sz="2800" dirty="0" smtClean="0"/>
          </a:p>
          <a:p>
            <a:pPr lvl="1"/>
            <a:r>
              <a:rPr lang="en-US" sz="2800" dirty="0" err="1" smtClean="0">
                <a:solidFill>
                  <a:srgbClr val="FF0000"/>
                </a:solidFill>
              </a:rPr>
              <a:t>Document.getElementById</a:t>
            </a:r>
            <a:r>
              <a:rPr lang="en-US" sz="2800" dirty="0" smtClean="0">
                <a:solidFill>
                  <a:srgbClr val="FF0000"/>
                </a:solidFill>
              </a:rPr>
              <a:t>(“</a:t>
            </a:r>
            <a:r>
              <a:rPr lang="en-US" sz="2800" dirty="0" smtClean="0">
                <a:solidFill>
                  <a:srgbClr val="00B050"/>
                </a:solidFill>
              </a:rPr>
              <a:t>id</a:t>
            </a:r>
            <a:r>
              <a:rPr lang="en-US" sz="2800" dirty="0" smtClean="0">
                <a:solidFill>
                  <a:srgbClr val="FF0000"/>
                </a:solidFill>
              </a:rPr>
              <a:t>”).value</a:t>
            </a:r>
            <a:r>
              <a:rPr lang="en-US" sz="2800" dirty="0" smtClean="0"/>
              <a:t>: </a:t>
            </a:r>
            <a:r>
              <a:rPr lang="en-US" sz="2800" dirty="0" err="1" smtClean="0"/>
              <a:t>lấy</a:t>
            </a:r>
            <a:r>
              <a:rPr lang="en-US" sz="2800" dirty="0" smtClean="0"/>
              <a:t> </a:t>
            </a:r>
            <a:r>
              <a:rPr lang="en-US" sz="2800" dirty="0" err="1" smtClean="0"/>
              <a:t>giá</a:t>
            </a:r>
            <a:r>
              <a:rPr lang="en-US" sz="2800" dirty="0" smtClean="0"/>
              <a:t> </a:t>
            </a:r>
            <a:r>
              <a:rPr lang="en-US" sz="2800" dirty="0" err="1" smtClean="0"/>
              <a:t>trị</a:t>
            </a:r>
            <a:r>
              <a:rPr lang="en-US" sz="2800" dirty="0" smtClean="0"/>
              <a:t> </a:t>
            </a:r>
            <a:r>
              <a:rPr lang="en-US" sz="2800" dirty="0" err="1" smtClean="0"/>
              <a:t>từ</a:t>
            </a:r>
            <a:r>
              <a:rPr lang="en-US" sz="2800" dirty="0" smtClean="0"/>
              <a:t> 1 </a:t>
            </a:r>
            <a:r>
              <a:rPr lang="en-US" sz="2800" dirty="0" err="1" smtClean="0"/>
              <a:t>thẻ</a:t>
            </a:r>
            <a:r>
              <a:rPr lang="en-US" sz="2800" dirty="0" smtClean="0"/>
              <a:t> html </a:t>
            </a:r>
            <a:r>
              <a:rPr lang="en-US" sz="2800" dirty="0" err="1" smtClean="0"/>
              <a:t>bằng</a:t>
            </a:r>
            <a:r>
              <a:rPr lang="en-US" sz="2800" dirty="0" smtClean="0"/>
              <a:t> </a:t>
            </a:r>
            <a:r>
              <a:rPr lang="en-US" sz="2800" dirty="0" smtClean="0">
                <a:solidFill>
                  <a:srgbClr val="00B050"/>
                </a:solidFill>
              </a:rPr>
              <a:t>id</a:t>
            </a:r>
          </a:p>
          <a:p>
            <a:pPr marL="0" indent="0">
              <a:buNone/>
            </a:pPr>
            <a:endParaRPr lang="en-US" dirty="0" smtClean="0"/>
          </a:p>
        </p:txBody>
      </p:sp>
    </p:spTree>
    <p:extLst>
      <p:ext uri="{BB962C8B-B14F-4D97-AF65-F5344CB8AC3E}">
        <p14:creationId xmlns:p14="http://schemas.microsoft.com/office/powerpoint/2010/main" val="216988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 Functions</a:t>
            </a:r>
            <a:endParaRPr lang="en-US" dirty="0"/>
          </a:p>
        </p:txBody>
      </p:sp>
      <p:sp>
        <p:nvSpPr>
          <p:cNvPr id="3" name="Content Placeholder 2"/>
          <p:cNvSpPr>
            <a:spLocks noGrp="1"/>
          </p:cNvSpPr>
          <p:nvPr>
            <p:ph idx="1"/>
          </p:nvPr>
        </p:nvSpPr>
        <p:spPr/>
        <p:txBody>
          <a:bodyPr/>
          <a:lstStyle/>
          <a:p>
            <a:r>
              <a:rPr lang="en-US" dirty="0" smtClean="0"/>
              <a:t>Function</a:t>
            </a:r>
            <a:r>
              <a:rPr lang="vi-VN" dirty="0"/>
              <a:t> </a:t>
            </a:r>
            <a:r>
              <a:rPr lang="vi-VN" b="1" dirty="0"/>
              <a:t>là một tập hợp các đoạn mã</a:t>
            </a:r>
            <a:r>
              <a:rPr lang="vi-VN" dirty="0"/>
              <a:t> và nó sẽ thực thi các đoạn mã đó khi gọi hàm ra, nó sẽ được thực thi lại nhiều lần hoặc thực thi trong một trường hợp nhất định. Có nghĩa là khi bạn tạo hàm thì các đoạn mã bên trong đó sẽ không thực thi cho đến khi được gọi ra bên </a:t>
            </a:r>
            <a:r>
              <a:rPr lang="vi-VN" dirty="0" smtClean="0"/>
              <a:t>ngoài.</a:t>
            </a:r>
            <a:endParaRPr lang="en-US" dirty="0" smtClean="0"/>
          </a:p>
          <a:p>
            <a:r>
              <a:rPr lang="en-US" dirty="0" err="1" smtClean="0"/>
              <a:t>Hàm</a:t>
            </a:r>
            <a:r>
              <a:rPr lang="en-US" dirty="0" smtClean="0"/>
              <a:t> </a:t>
            </a:r>
            <a:r>
              <a:rPr lang="en-US" dirty="0" err="1" smtClean="0"/>
              <a:t>không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a:t>
            </a:r>
          </a:p>
          <a:p>
            <a:pPr lvl="1"/>
            <a:endParaRPr lang="en-US" dirty="0" smtClean="0"/>
          </a:p>
        </p:txBody>
      </p:sp>
      <p:pic>
        <p:nvPicPr>
          <p:cNvPr id="5" name="Picture 4"/>
          <p:cNvPicPr>
            <a:picLocks noChangeAspect="1"/>
          </p:cNvPicPr>
          <p:nvPr/>
        </p:nvPicPr>
        <p:blipFill>
          <a:blip r:embed="rId2"/>
          <a:stretch>
            <a:fillRect/>
          </a:stretch>
        </p:blipFill>
        <p:spPr>
          <a:xfrm>
            <a:off x="1779317" y="3758425"/>
            <a:ext cx="7051778" cy="2397047"/>
          </a:xfrm>
          <a:prstGeom prst="rect">
            <a:avLst/>
          </a:prstGeom>
        </p:spPr>
      </p:pic>
    </p:spTree>
    <p:extLst>
      <p:ext uri="{BB962C8B-B14F-4D97-AF65-F5344CB8AC3E}">
        <p14:creationId xmlns:p14="http://schemas.microsoft.com/office/powerpoint/2010/main" val="274965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 Functions</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p>
          <a:p>
            <a:endParaRPr lang="en-US" dirty="0"/>
          </a:p>
        </p:txBody>
      </p:sp>
      <p:pic>
        <p:nvPicPr>
          <p:cNvPr id="5" name="Picture 4"/>
          <p:cNvPicPr>
            <a:picLocks noChangeAspect="1"/>
          </p:cNvPicPr>
          <p:nvPr/>
        </p:nvPicPr>
        <p:blipFill>
          <a:blip r:embed="rId2"/>
          <a:stretch>
            <a:fillRect/>
          </a:stretch>
        </p:blipFill>
        <p:spPr>
          <a:xfrm>
            <a:off x="1758949" y="2253358"/>
            <a:ext cx="6113811" cy="3857841"/>
          </a:xfrm>
          <a:prstGeom prst="rect">
            <a:avLst/>
          </a:prstGeom>
        </p:spPr>
      </p:pic>
    </p:spTree>
    <p:extLst>
      <p:ext uri="{BB962C8B-B14F-4D97-AF65-F5344CB8AC3E}">
        <p14:creationId xmlns:p14="http://schemas.microsoft.com/office/powerpoint/2010/main" val="240846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Functions</a:t>
            </a:r>
            <a:endParaRPr lang="en-US" dirty="0"/>
          </a:p>
        </p:txBody>
      </p:sp>
      <p:sp>
        <p:nvSpPr>
          <p:cNvPr id="3" name="Content Placeholder 2"/>
          <p:cNvSpPr>
            <a:spLocks noGrp="1"/>
          </p:cNvSpPr>
          <p:nvPr>
            <p:ph idx="1"/>
          </p:nvPr>
        </p:nvSpPr>
        <p:spPr/>
        <p:txBody>
          <a:bodyPr/>
          <a:lstStyle/>
          <a:p>
            <a:r>
              <a:rPr lang="en-US" dirty="0" err="1" smtClean="0"/>
              <a:t>Hàm</a:t>
            </a:r>
            <a:r>
              <a:rPr lang="en-US" dirty="0" smtClean="0"/>
              <a:t> </a:t>
            </a:r>
            <a:r>
              <a:rPr lang="en-US" dirty="0" err="1" smtClean="0"/>
              <a:t>trả</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endParaRPr lang="en-US" dirty="0" smtClean="0"/>
          </a:p>
          <a:p>
            <a:endParaRPr lang="en-US" dirty="0"/>
          </a:p>
          <a:p>
            <a:endParaRPr lang="en-US" dirty="0" smtClean="0"/>
          </a:p>
          <a:p>
            <a:endParaRPr lang="en-US" dirty="0"/>
          </a:p>
          <a:p>
            <a:endParaRPr lang="en-US" dirty="0" smtClean="0"/>
          </a:p>
          <a:p>
            <a:r>
              <a:rPr lang="en-US" dirty="0" err="1" smtClean="0"/>
              <a:t>Ví</a:t>
            </a:r>
            <a:r>
              <a:rPr lang="en-US" dirty="0" smtClean="0"/>
              <a:t> </a:t>
            </a:r>
            <a:r>
              <a:rPr lang="en-US" dirty="0" err="1" smtClean="0"/>
              <a:t>dụ</a:t>
            </a:r>
            <a:r>
              <a:rPr lang="en-US" dirty="0" smtClean="0"/>
              <a:t>: </a:t>
            </a:r>
            <a:endParaRPr lang="en-US" dirty="0"/>
          </a:p>
        </p:txBody>
      </p:sp>
      <p:pic>
        <p:nvPicPr>
          <p:cNvPr id="4" name="Picture 3"/>
          <p:cNvPicPr>
            <a:picLocks noChangeAspect="1"/>
          </p:cNvPicPr>
          <p:nvPr/>
        </p:nvPicPr>
        <p:blipFill>
          <a:blip r:embed="rId2"/>
          <a:stretch>
            <a:fillRect/>
          </a:stretch>
        </p:blipFill>
        <p:spPr>
          <a:xfrm>
            <a:off x="1996068" y="2231638"/>
            <a:ext cx="3673144" cy="1515172"/>
          </a:xfrm>
          <a:prstGeom prst="rect">
            <a:avLst/>
          </a:prstGeom>
        </p:spPr>
      </p:pic>
      <p:pic>
        <p:nvPicPr>
          <p:cNvPr id="6" name="Picture 5"/>
          <p:cNvPicPr>
            <a:picLocks noChangeAspect="1"/>
          </p:cNvPicPr>
          <p:nvPr/>
        </p:nvPicPr>
        <p:blipFill rotWithShape="1">
          <a:blip r:embed="rId3"/>
          <a:srcRect t="7389"/>
          <a:stretch/>
        </p:blipFill>
        <p:spPr>
          <a:xfrm>
            <a:off x="1996068" y="4089710"/>
            <a:ext cx="4937193" cy="2655733"/>
          </a:xfrm>
          <a:prstGeom prst="rect">
            <a:avLst/>
          </a:prstGeom>
        </p:spPr>
      </p:pic>
    </p:spTree>
    <p:extLst>
      <p:ext uri="{BB962C8B-B14F-4D97-AF65-F5344CB8AC3E}">
        <p14:creationId xmlns:p14="http://schemas.microsoft.com/office/powerpoint/2010/main" val="4172457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Javascript handling</a:t>
            </a:r>
            <a:endParaRPr lang="en-US" dirty="0"/>
          </a:p>
        </p:txBody>
      </p:sp>
      <p:sp>
        <p:nvSpPr>
          <p:cNvPr id="3" name="Content Placeholder 2"/>
          <p:cNvSpPr>
            <a:spLocks noGrp="1"/>
          </p:cNvSpPr>
          <p:nvPr>
            <p:ph idx="1"/>
          </p:nvPr>
        </p:nvSpPr>
        <p:spPr/>
        <p:txBody>
          <a:bodyPr/>
          <a:lstStyle/>
          <a:p>
            <a:r>
              <a:rPr lang="en-US" dirty="0" err="1" smtClean="0"/>
              <a:t>Tách</a:t>
            </a:r>
            <a:r>
              <a:rPr lang="en-US" dirty="0" smtClean="0"/>
              <a:t> </a:t>
            </a:r>
            <a:r>
              <a:rPr lang="en-US" dirty="0" err="1" smtClean="0"/>
              <a:t>mã</a:t>
            </a:r>
            <a:r>
              <a:rPr lang="en-US" dirty="0" smtClean="0"/>
              <a:t> </a:t>
            </a:r>
            <a:r>
              <a:rPr lang="en-US" dirty="0" err="1" smtClean="0"/>
              <a:t>javascript</a:t>
            </a:r>
            <a:r>
              <a:rPr lang="en-US" dirty="0" smtClean="0"/>
              <a:t> </a:t>
            </a:r>
            <a:r>
              <a:rPr lang="en-US" dirty="0" err="1" smtClean="0"/>
              <a:t>thành</a:t>
            </a:r>
            <a:r>
              <a:rPr lang="en-US" dirty="0" smtClean="0"/>
              <a:t> file .</a:t>
            </a:r>
            <a:r>
              <a:rPr lang="en-US" dirty="0" err="1" smtClean="0"/>
              <a:t>js</a:t>
            </a:r>
            <a:endParaRPr lang="en-US" dirty="0" smtClean="0"/>
          </a:p>
          <a:p>
            <a:pPr lvl="1"/>
            <a:r>
              <a:rPr lang="en-US" dirty="0" err="1" smtClean="0"/>
              <a:t>Tạo</a:t>
            </a:r>
            <a:r>
              <a:rPr lang="en-US" dirty="0" smtClean="0"/>
              <a:t> 1 file </a:t>
            </a:r>
            <a:r>
              <a:rPr lang="en-US" dirty="0" smtClean="0">
                <a:solidFill>
                  <a:srgbClr val="FF0000"/>
                </a:solidFill>
              </a:rPr>
              <a:t>script.js</a:t>
            </a:r>
          </a:p>
          <a:p>
            <a:pPr lvl="1"/>
            <a:r>
              <a:rPr lang="en-US" dirty="0" err="1" smtClean="0"/>
              <a:t>Chuyển</a:t>
            </a:r>
            <a:r>
              <a:rPr lang="en-US" dirty="0" smtClean="0"/>
              <a:t> </a:t>
            </a:r>
            <a:r>
              <a:rPr lang="en-US" dirty="0" err="1" smtClean="0"/>
              <a:t>các</a:t>
            </a:r>
            <a:r>
              <a:rPr lang="en-US" dirty="0" smtClean="0"/>
              <a:t> function </a:t>
            </a:r>
            <a:r>
              <a:rPr lang="en-US" dirty="0" err="1" smtClean="0"/>
              <a:t>javascript</a:t>
            </a:r>
            <a:r>
              <a:rPr lang="en-US" dirty="0" smtClean="0"/>
              <a:t> </a:t>
            </a:r>
            <a:r>
              <a:rPr lang="en-US" dirty="0" err="1" smtClean="0"/>
              <a:t>đã</a:t>
            </a:r>
            <a:r>
              <a:rPr lang="en-US" dirty="0" smtClean="0"/>
              <a:t> </a:t>
            </a:r>
            <a:r>
              <a:rPr lang="en-US" dirty="0" err="1" smtClean="0"/>
              <a:t>tạo</a:t>
            </a:r>
            <a:r>
              <a:rPr lang="en-US" dirty="0" smtClean="0"/>
              <a:t> </a:t>
            </a:r>
            <a:r>
              <a:rPr lang="en-US" dirty="0" err="1" smtClean="0"/>
              <a:t>vào</a:t>
            </a:r>
            <a:r>
              <a:rPr lang="en-US" dirty="0" smtClean="0"/>
              <a:t> file script.js</a:t>
            </a:r>
          </a:p>
          <a:p>
            <a:pPr lvl="1"/>
            <a:r>
              <a:rPr lang="en-US" dirty="0" err="1" smtClean="0"/>
              <a:t>Nhúng</a:t>
            </a:r>
            <a:r>
              <a:rPr lang="en-US" dirty="0" smtClean="0"/>
              <a:t> file </a:t>
            </a:r>
            <a:r>
              <a:rPr lang="en-US" dirty="0" smtClean="0">
                <a:solidFill>
                  <a:srgbClr val="FF0000"/>
                </a:solidFill>
              </a:rPr>
              <a:t>script.js</a:t>
            </a:r>
            <a:r>
              <a:rPr lang="en-US" dirty="0" smtClean="0"/>
              <a:t> </a:t>
            </a:r>
            <a:r>
              <a:rPr lang="en-US" dirty="0" err="1" smtClean="0"/>
              <a:t>vào</a:t>
            </a:r>
            <a:r>
              <a:rPr lang="en-US" dirty="0" smtClean="0"/>
              <a:t> file .</a:t>
            </a:r>
            <a:r>
              <a:rPr lang="en-US" dirty="0" smtClean="0">
                <a:solidFill>
                  <a:srgbClr val="FF0000"/>
                </a:solidFill>
              </a:rPr>
              <a:t>html</a:t>
            </a:r>
          </a:p>
          <a:p>
            <a:pPr lvl="2"/>
            <a:r>
              <a:rPr lang="en-US" dirty="0" smtClean="0"/>
              <a:t>&lt;script type=“text/</a:t>
            </a:r>
            <a:r>
              <a:rPr lang="en-US" dirty="0" err="1" smtClean="0"/>
              <a:t>javascript</a:t>
            </a:r>
            <a:r>
              <a:rPr lang="en-US" dirty="0" smtClean="0"/>
              <a:t>” </a:t>
            </a:r>
            <a:r>
              <a:rPr lang="en-US" dirty="0" err="1" smtClean="0"/>
              <a:t>src</a:t>
            </a:r>
            <a:r>
              <a:rPr lang="en-US" dirty="0" smtClean="0"/>
              <a:t>=“script.js”&gt;&lt;/script&gt;</a:t>
            </a:r>
          </a:p>
          <a:p>
            <a:r>
              <a:rPr lang="en-US" dirty="0" err="1" smtClean="0"/>
              <a:t>Cách</a:t>
            </a:r>
            <a:r>
              <a:rPr lang="en-US" dirty="0" smtClean="0"/>
              <a:t> </a:t>
            </a:r>
            <a:r>
              <a:rPr lang="en-US" dirty="0" err="1" smtClean="0"/>
              <a:t>gọi</a:t>
            </a:r>
            <a:r>
              <a:rPr lang="en-US" dirty="0" smtClean="0"/>
              <a:t> </a:t>
            </a:r>
            <a:r>
              <a:rPr lang="en-US" dirty="0" err="1" smtClean="0"/>
              <a:t>hàm</a:t>
            </a:r>
            <a:r>
              <a:rPr lang="en-US" dirty="0" smtClean="0"/>
              <a:t> </a:t>
            </a:r>
            <a:r>
              <a:rPr lang="en-US" dirty="0" err="1" smtClean="0"/>
              <a:t>từ</a:t>
            </a:r>
            <a:r>
              <a:rPr lang="en-US" dirty="0" smtClean="0"/>
              <a:t> </a:t>
            </a:r>
            <a:r>
              <a:rPr lang="en-US" dirty="0" err="1" smtClean="0"/>
              <a:t>các</a:t>
            </a:r>
            <a:r>
              <a:rPr lang="en-US" dirty="0" smtClean="0"/>
              <a:t> </a:t>
            </a:r>
            <a:r>
              <a:rPr lang="en-US" dirty="0" err="1" smtClean="0"/>
              <a:t>thẻ</a:t>
            </a:r>
            <a:r>
              <a:rPr lang="en-US" dirty="0" smtClean="0"/>
              <a:t> html</a:t>
            </a:r>
          </a:p>
          <a:p>
            <a:pPr lvl="1"/>
            <a:r>
              <a:rPr lang="en-US" dirty="0" err="1" smtClean="0"/>
              <a:t>Gọi</a:t>
            </a:r>
            <a:r>
              <a:rPr lang="en-US" dirty="0" smtClean="0"/>
              <a:t> </a:t>
            </a:r>
            <a:r>
              <a:rPr lang="en-US" dirty="0" err="1" smtClean="0"/>
              <a:t>hàm</a:t>
            </a:r>
            <a:r>
              <a:rPr lang="en-US" dirty="0" smtClean="0"/>
              <a:t> </a:t>
            </a:r>
            <a:r>
              <a:rPr lang="en-US" dirty="0" err="1" smtClean="0"/>
              <a:t>thông</a:t>
            </a:r>
            <a:r>
              <a:rPr lang="en-US" dirty="0" smtClean="0"/>
              <a:t> qua </a:t>
            </a:r>
            <a:r>
              <a:rPr lang="en-US" dirty="0" err="1" smtClean="0"/>
              <a:t>sự</a:t>
            </a:r>
            <a:r>
              <a:rPr lang="en-US" dirty="0" smtClean="0"/>
              <a:t> </a:t>
            </a:r>
            <a:r>
              <a:rPr lang="en-US" dirty="0" err="1" smtClean="0"/>
              <a:t>kiện</a:t>
            </a:r>
            <a:r>
              <a:rPr lang="en-US" dirty="0" smtClean="0"/>
              <a:t> (event) </a:t>
            </a:r>
            <a:r>
              <a:rPr lang="en-US" dirty="0" err="1" smtClean="0"/>
              <a:t>như</a:t>
            </a:r>
            <a:r>
              <a:rPr lang="en-US" dirty="0" smtClean="0"/>
              <a:t>: </a:t>
            </a:r>
            <a:r>
              <a:rPr lang="en-US" dirty="0" err="1" smtClean="0"/>
              <a:t>onClick</a:t>
            </a:r>
            <a:r>
              <a:rPr lang="en-US" dirty="0" smtClean="0"/>
              <a:t>,… </a:t>
            </a:r>
            <a:r>
              <a:rPr lang="en-US" dirty="0" err="1" smtClean="0"/>
              <a:t>ví</a:t>
            </a:r>
            <a:r>
              <a:rPr lang="en-US" dirty="0" smtClean="0"/>
              <a:t> </a:t>
            </a:r>
            <a:r>
              <a:rPr lang="en-US" dirty="0" err="1" smtClean="0"/>
              <a:t>dụ</a:t>
            </a:r>
            <a:r>
              <a:rPr lang="en-US" dirty="0" smtClean="0"/>
              <a:t>:</a:t>
            </a:r>
          </a:p>
          <a:p>
            <a:pPr lvl="2"/>
            <a:r>
              <a:rPr lang="en-US" dirty="0" smtClean="0"/>
              <a:t>&lt;a </a:t>
            </a:r>
            <a:r>
              <a:rPr lang="en-US" dirty="0" err="1" smtClean="0"/>
              <a:t>href</a:t>
            </a:r>
            <a:r>
              <a:rPr lang="en-US" dirty="0" smtClean="0"/>
              <a:t>=“#” </a:t>
            </a:r>
            <a:r>
              <a:rPr lang="en-US" dirty="0" err="1" smtClean="0">
                <a:solidFill>
                  <a:srgbClr val="FF0000"/>
                </a:solidFill>
              </a:rPr>
              <a:t>onClick</a:t>
            </a:r>
            <a:r>
              <a:rPr lang="en-US" dirty="0" smtClean="0"/>
              <a:t>=“</a:t>
            </a:r>
            <a:r>
              <a:rPr lang="en-US" dirty="0" err="1" smtClean="0"/>
              <a:t>tenHam</a:t>
            </a:r>
            <a:r>
              <a:rPr lang="en-US" dirty="0" smtClean="0"/>
              <a:t>()”&gt; Text  &lt;/a&gt;</a:t>
            </a:r>
          </a:p>
          <a:p>
            <a:pPr lvl="2"/>
            <a:r>
              <a:rPr lang="en-US" dirty="0"/>
              <a:t>&lt;a </a:t>
            </a:r>
            <a:r>
              <a:rPr lang="en-US" dirty="0" err="1"/>
              <a:t>href</a:t>
            </a:r>
            <a:r>
              <a:rPr lang="en-US" dirty="0"/>
              <a:t>=“#” </a:t>
            </a:r>
            <a:r>
              <a:rPr lang="en-US" dirty="0" err="1">
                <a:solidFill>
                  <a:srgbClr val="FF0000"/>
                </a:solidFill>
              </a:rPr>
              <a:t>onClick</a:t>
            </a:r>
            <a:r>
              <a:rPr lang="en-US" dirty="0" smtClean="0"/>
              <a:t>=“confirm(‘</a:t>
            </a:r>
            <a:r>
              <a:rPr lang="en-US" dirty="0" err="1" smtClean="0"/>
              <a:t>Bạn</a:t>
            </a:r>
            <a:r>
              <a:rPr lang="en-US" dirty="0" smtClean="0"/>
              <a:t> </a:t>
            </a:r>
            <a:r>
              <a:rPr lang="en-US" dirty="0" err="1" smtClean="0"/>
              <a:t>có</a:t>
            </a:r>
            <a:r>
              <a:rPr lang="en-US" dirty="0" smtClean="0"/>
              <a:t> </a:t>
            </a:r>
            <a:r>
              <a:rPr lang="en-US" dirty="0" err="1" smtClean="0"/>
              <a:t>muốn</a:t>
            </a:r>
            <a:r>
              <a:rPr lang="en-US" dirty="0" smtClean="0"/>
              <a:t> </a:t>
            </a:r>
            <a:r>
              <a:rPr lang="en-US" dirty="0" err="1" smtClean="0"/>
              <a:t>xóa</a:t>
            </a:r>
            <a:r>
              <a:rPr lang="en-US" dirty="0" smtClean="0"/>
              <a:t> ?’)”Text  </a:t>
            </a:r>
            <a:r>
              <a:rPr lang="en-US" dirty="0"/>
              <a:t>&lt;/a</a:t>
            </a:r>
            <a:r>
              <a:rPr lang="en-US" dirty="0" smtClean="0"/>
              <a:t>&gt;</a:t>
            </a:r>
          </a:p>
          <a:p>
            <a:pPr lvl="1"/>
            <a:r>
              <a:rPr lang="en-US" dirty="0" err="1" smtClean="0"/>
              <a:t>Gọi</a:t>
            </a:r>
            <a:r>
              <a:rPr lang="en-US" dirty="0" smtClean="0"/>
              <a:t> </a:t>
            </a:r>
            <a:r>
              <a:rPr lang="en-US" dirty="0" err="1" smtClean="0"/>
              <a:t>hàm</a:t>
            </a:r>
            <a:r>
              <a:rPr lang="en-US" dirty="0" smtClean="0"/>
              <a:t> </a:t>
            </a:r>
            <a:r>
              <a:rPr lang="en-US" dirty="0" err="1" smtClean="0"/>
              <a:t>thông</a:t>
            </a:r>
            <a:r>
              <a:rPr lang="en-US" dirty="0" smtClean="0"/>
              <a:t> qua </a:t>
            </a:r>
            <a:r>
              <a:rPr lang="en-US" dirty="0" err="1" smtClean="0"/>
              <a:t>thuộc</a:t>
            </a:r>
            <a:r>
              <a:rPr lang="en-US" dirty="0" smtClean="0"/>
              <a:t> </a:t>
            </a:r>
            <a:r>
              <a:rPr lang="en-US" dirty="0" err="1" smtClean="0"/>
              <a:t>tính</a:t>
            </a:r>
            <a:r>
              <a:rPr lang="en-US" dirty="0" smtClean="0"/>
              <a:t> </a:t>
            </a:r>
            <a:r>
              <a:rPr lang="en-US" dirty="0" err="1" smtClean="0"/>
              <a:t>href</a:t>
            </a:r>
            <a:r>
              <a:rPr lang="en-US" dirty="0" smtClean="0"/>
              <a:t> </a:t>
            </a:r>
            <a:r>
              <a:rPr lang="en-US" dirty="0" err="1" smtClean="0"/>
              <a:t>của</a:t>
            </a:r>
            <a:r>
              <a:rPr lang="en-US" dirty="0" smtClean="0"/>
              <a:t> </a:t>
            </a:r>
            <a:r>
              <a:rPr lang="en-US" dirty="0" err="1" smtClean="0"/>
              <a:t>thẻ</a:t>
            </a:r>
            <a:r>
              <a:rPr lang="en-US" dirty="0" smtClean="0"/>
              <a:t> </a:t>
            </a:r>
            <a:r>
              <a:rPr lang="en-US" dirty="0" err="1" smtClean="0"/>
              <a:t>liên</a:t>
            </a:r>
            <a:r>
              <a:rPr lang="en-US" dirty="0" smtClean="0"/>
              <a:t> </a:t>
            </a:r>
            <a:r>
              <a:rPr lang="en-US" dirty="0" err="1" smtClean="0"/>
              <a:t>kết</a:t>
            </a:r>
            <a:r>
              <a:rPr lang="en-US" dirty="0" smtClean="0"/>
              <a:t> (&lt;a&gt;)</a:t>
            </a:r>
          </a:p>
          <a:p>
            <a:pPr lvl="2"/>
            <a:r>
              <a:rPr lang="en-US" dirty="0" smtClean="0"/>
              <a:t>&lt;a </a:t>
            </a:r>
            <a:r>
              <a:rPr lang="en-US" dirty="0" err="1" smtClean="0"/>
              <a:t>href</a:t>
            </a:r>
            <a:r>
              <a:rPr lang="en-US" dirty="0" smtClean="0"/>
              <a:t>=“</a:t>
            </a:r>
            <a:r>
              <a:rPr lang="en-US" dirty="0" err="1" smtClean="0"/>
              <a:t>j</a:t>
            </a:r>
            <a:r>
              <a:rPr lang="en-US" dirty="0" err="1" smtClean="0">
                <a:solidFill>
                  <a:srgbClr val="FF0000"/>
                </a:solidFill>
              </a:rPr>
              <a:t>avascript</a:t>
            </a:r>
            <a:r>
              <a:rPr lang="en-US" dirty="0" err="1" smtClean="0"/>
              <a:t>:tenHam</a:t>
            </a:r>
            <a:r>
              <a:rPr lang="en-US" dirty="0" smtClean="0"/>
              <a:t>()”&gt;Text &lt;/a&gt;</a:t>
            </a:r>
          </a:p>
          <a:p>
            <a:pPr lvl="1"/>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r>
              <a:rPr lang="en-US" dirty="0" err="1" smtClean="0"/>
              <a:t>thẻ</a:t>
            </a:r>
            <a:r>
              <a:rPr lang="en-US" dirty="0" smtClean="0"/>
              <a:t> &lt;a&gt;</a:t>
            </a:r>
          </a:p>
          <a:p>
            <a:pPr lvl="2"/>
            <a:r>
              <a:rPr lang="en-US" dirty="0"/>
              <a:t>&lt;a </a:t>
            </a:r>
            <a:r>
              <a:rPr lang="en-US" dirty="0" err="1"/>
              <a:t>href</a:t>
            </a:r>
            <a:r>
              <a:rPr lang="en-US" dirty="0"/>
              <a:t>=“</a:t>
            </a:r>
            <a:r>
              <a:rPr lang="en-US" dirty="0" err="1" smtClean="0">
                <a:solidFill>
                  <a:srgbClr val="FF0000"/>
                </a:solidFill>
              </a:rPr>
              <a:t>javascript</a:t>
            </a:r>
            <a:r>
              <a:rPr lang="en-US" dirty="0" err="1" smtClean="0"/>
              <a:t>:void</a:t>
            </a:r>
            <a:r>
              <a:rPr lang="en-US" dirty="0" smtClean="0"/>
              <a:t>()”&gt;</a:t>
            </a:r>
            <a:r>
              <a:rPr lang="en-US" dirty="0"/>
              <a:t>Text &lt;/a&gt;</a:t>
            </a:r>
          </a:p>
        </p:txBody>
      </p:sp>
    </p:spTree>
    <p:extLst>
      <p:ext uri="{BB962C8B-B14F-4D97-AF65-F5344CB8AC3E}">
        <p14:creationId xmlns:p14="http://schemas.microsoft.com/office/powerpoint/2010/main" val="87614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endParaRPr lang="en-US" dirty="0"/>
          </a:p>
        </p:txBody>
      </p:sp>
      <p:sp>
        <p:nvSpPr>
          <p:cNvPr id="3" name="Content Placeholder 2"/>
          <p:cNvSpPr>
            <a:spLocks noGrp="1"/>
          </p:cNvSpPr>
          <p:nvPr>
            <p:ph idx="1"/>
          </p:nvPr>
        </p:nvSpPr>
        <p:spPr/>
        <p:txBody>
          <a:bodyPr/>
          <a:lstStyle/>
          <a:p>
            <a:r>
              <a:rPr lang="en-US" dirty="0" smtClean="0"/>
              <a:t>BT1 : </a:t>
            </a:r>
            <a:r>
              <a:rPr lang="en-US" dirty="0" err="1" smtClean="0"/>
              <a:t>Tạo</a:t>
            </a:r>
            <a:r>
              <a:rPr lang="en-US" dirty="0" smtClean="0"/>
              <a:t> </a:t>
            </a:r>
            <a:r>
              <a:rPr lang="en-US" dirty="0" err="1" smtClean="0"/>
              <a:t>hàm</a:t>
            </a:r>
            <a:r>
              <a:rPr lang="en-US" dirty="0" smtClean="0"/>
              <a:t> </a:t>
            </a:r>
            <a:r>
              <a:rPr lang="en-US" dirty="0" err="1" smtClean="0"/>
              <a:t>tính</a:t>
            </a:r>
            <a:r>
              <a:rPr lang="en-US" dirty="0" smtClean="0"/>
              <a:t> </a:t>
            </a:r>
            <a:r>
              <a:rPr lang="en-US" dirty="0" err="1" smtClean="0"/>
              <a:t>diện</a:t>
            </a:r>
            <a:r>
              <a:rPr lang="en-US" dirty="0" smtClean="0"/>
              <a:t> </a:t>
            </a:r>
            <a:r>
              <a:rPr lang="en-US" dirty="0" err="1" smtClean="0"/>
              <a:t>tích</a:t>
            </a:r>
            <a:r>
              <a:rPr lang="en-US" dirty="0" smtClean="0"/>
              <a:t> </a:t>
            </a:r>
            <a:r>
              <a:rPr lang="en-US" dirty="0" err="1" smtClean="0"/>
              <a:t>hình</a:t>
            </a:r>
            <a:r>
              <a:rPr lang="en-US" dirty="0" smtClean="0"/>
              <a:t> </a:t>
            </a:r>
            <a:r>
              <a:rPr lang="en-US" dirty="0" err="1" smtClean="0"/>
              <a:t>tròn</a:t>
            </a:r>
            <a:endParaRPr lang="en-US" dirty="0" smtClean="0"/>
          </a:p>
          <a:p>
            <a:r>
              <a:rPr lang="en-US" dirty="0" smtClean="0"/>
              <a:t>BT2: </a:t>
            </a:r>
            <a:r>
              <a:rPr lang="en-US" dirty="0" err="1" smtClean="0"/>
              <a:t>Nhập</a:t>
            </a:r>
            <a:r>
              <a:rPr lang="en-US" dirty="0" smtClean="0"/>
              <a:t> n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 </a:t>
            </a:r>
            <a:r>
              <a:rPr lang="en-US" dirty="0" err="1" smtClean="0"/>
              <a:t>kiểm</a:t>
            </a:r>
            <a:r>
              <a:rPr lang="en-US" dirty="0" smtClean="0"/>
              <a:t> </a:t>
            </a:r>
            <a:r>
              <a:rPr lang="en-US" dirty="0" err="1" smtClean="0"/>
              <a:t>tra</a:t>
            </a:r>
            <a:r>
              <a:rPr lang="en-US" dirty="0" smtClean="0"/>
              <a:t> n </a:t>
            </a:r>
            <a:r>
              <a:rPr lang="en-US" dirty="0" err="1" smtClean="0"/>
              <a:t>là</a:t>
            </a:r>
            <a:r>
              <a:rPr lang="en-US" dirty="0" smtClean="0"/>
              <a:t> </a:t>
            </a:r>
            <a:r>
              <a:rPr lang="en-US" dirty="0" err="1" smtClean="0"/>
              <a:t>số</a:t>
            </a:r>
            <a:r>
              <a:rPr lang="en-US" dirty="0" smtClean="0"/>
              <a:t> </a:t>
            </a:r>
            <a:r>
              <a:rPr lang="en-US" dirty="0" err="1" smtClean="0"/>
              <a:t>chẵn</a:t>
            </a:r>
            <a:r>
              <a:rPr lang="en-US" dirty="0" smtClean="0"/>
              <a:t> hay </a:t>
            </a:r>
            <a:r>
              <a:rPr lang="en-US" dirty="0" err="1" smtClean="0"/>
              <a:t>lẻ</a:t>
            </a:r>
            <a:endParaRPr lang="en-US" dirty="0"/>
          </a:p>
        </p:txBody>
      </p:sp>
    </p:spTree>
    <p:extLst>
      <p:ext uri="{BB962C8B-B14F-4D97-AF65-F5344CB8AC3E}">
        <p14:creationId xmlns:p14="http://schemas.microsoft.com/office/powerpoint/2010/main" val="22092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3200" dirty="0"/>
              <a:t>JavaScript </a:t>
            </a:r>
            <a:r>
              <a:rPr lang="en-US" sz="3200" dirty="0" err="1"/>
              <a:t>là</a:t>
            </a:r>
            <a:r>
              <a:rPr lang="en-US" sz="3200" dirty="0"/>
              <a:t> </a:t>
            </a:r>
            <a:r>
              <a:rPr lang="en-US" sz="3200" dirty="0" err="1"/>
              <a:t>ngôn</a:t>
            </a:r>
            <a:r>
              <a:rPr lang="en-US" sz="3200" dirty="0"/>
              <a:t> </a:t>
            </a:r>
            <a:r>
              <a:rPr lang="en-US" sz="3200" dirty="0" err="1"/>
              <a:t>ngữ</a:t>
            </a:r>
            <a:r>
              <a:rPr lang="en-US" sz="3200" dirty="0"/>
              <a:t> </a:t>
            </a:r>
            <a:r>
              <a:rPr lang="en-US" sz="3200" dirty="0" err="1"/>
              <a:t>lập</a:t>
            </a:r>
            <a:r>
              <a:rPr lang="en-US" sz="3200" dirty="0"/>
              <a:t> </a:t>
            </a:r>
            <a:r>
              <a:rPr lang="en-US" sz="3200" dirty="0" err="1"/>
              <a:t>trình</a:t>
            </a:r>
            <a:r>
              <a:rPr lang="en-US" sz="3200" dirty="0"/>
              <a:t> </a:t>
            </a:r>
            <a:r>
              <a:rPr lang="en-US" sz="3200" dirty="0" err="1"/>
              <a:t>của</a:t>
            </a:r>
            <a:r>
              <a:rPr lang="en-US" sz="3200" dirty="0"/>
              <a:t> HTML </a:t>
            </a:r>
            <a:r>
              <a:rPr lang="en-US" sz="3200" dirty="0" err="1"/>
              <a:t>và</a:t>
            </a:r>
            <a:r>
              <a:rPr lang="en-US" sz="3200" dirty="0"/>
              <a:t> </a:t>
            </a:r>
            <a:r>
              <a:rPr lang="en-US" sz="3200" dirty="0" smtClean="0"/>
              <a:t>Web. </a:t>
            </a:r>
            <a:r>
              <a:rPr lang="en-US" sz="3200" dirty="0" err="1" smtClean="0"/>
              <a:t>Nó</a:t>
            </a:r>
            <a:r>
              <a:rPr lang="en-US" sz="3200" dirty="0" smtClean="0"/>
              <a:t> </a:t>
            </a:r>
            <a:r>
              <a:rPr lang="en-US" sz="3200" dirty="0" err="1" smtClean="0"/>
              <a:t>là</a:t>
            </a:r>
            <a:r>
              <a:rPr lang="en-US" sz="3200" dirty="0" smtClean="0"/>
              <a:t> </a:t>
            </a:r>
            <a:r>
              <a:rPr lang="en-US" sz="3200" dirty="0" err="1" smtClean="0"/>
              <a:t>ngôn</a:t>
            </a:r>
            <a:r>
              <a:rPr lang="en-US" sz="3200" dirty="0" smtClean="0"/>
              <a:t> </a:t>
            </a:r>
            <a:r>
              <a:rPr lang="en-US" sz="3200" dirty="0" err="1" smtClean="0"/>
              <a:t>ngữ</a:t>
            </a:r>
            <a:r>
              <a:rPr lang="en-US" sz="3200" dirty="0" smtClean="0"/>
              <a:t> </a:t>
            </a:r>
            <a:r>
              <a:rPr lang="en-US" sz="3200" dirty="0" err="1" smtClean="0"/>
              <a:t>lập</a:t>
            </a:r>
            <a:r>
              <a:rPr lang="en-US" sz="3200" dirty="0" smtClean="0"/>
              <a:t> </a:t>
            </a:r>
            <a:r>
              <a:rPr lang="en-US" sz="3200" dirty="0" err="1" smtClean="0"/>
              <a:t>trình</a:t>
            </a:r>
            <a:r>
              <a:rPr lang="en-US" sz="3200" dirty="0" smtClean="0"/>
              <a:t> </a:t>
            </a:r>
            <a:r>
              <a:rPr lang="en-US" sz="3200" dirty="0" err="1" smtClean="0"/>
              <a:t>phổ</a:t>
            </a:r>
            <a:r>
              <a:rPr lang="en-US" sz="3200" dirty="0" smtClean="0"/>
              <a:t> </a:t>
            </a:r>
            <a:r>
              <a:rPr lang="en-US" sz="3200" dirty="0" err="1" smtClean="0"/>
              <a:t>biến</a:t>
            </a:r>
            <a:r>
              <a:rPr lang="en-US" sz="3200" dirty="0" smtClean="0"/>
              <a:t> </a:t>
            </a:r>
            <a:r>
              <a:rPr lang="en-US" sz="3200" dirty="0" err="1" smtClean="0"/>
              <a:t>nhất</a:t>
            </a:r>
            <a:r>
              <a:rPr lang="en-US" sz="3200" dirty="0" smtClean="0"/>
              <a:t> </a:t>
            </a:r>
            <a:r>
              <a:rPr lang="en-US" sz="3200" dirty="0" err="1" smtClean="0"/>
              <a:t>thế</a:t>
            </a:r>
            <a:r>
              <a:rPr lang="en-US" sz="3200" dirty="0" smtClean="0"/>
              <a:t> </a:t>
            </a:r>
            <a:r>
              <a:rPr lang="en-US" sz="3200" dirty="0" err="1" smtClean="0"/>
              <a:t>giới</a:t>
            </a:r>
            <a:r>
              <a:rPr lang="en-US" sz="3200" dirty="0" smtClean="0"/>
              <a:t>.</a:t>
            </a:r>
          </a:p>
          <a:p>
            <a:pPr marL="469900" indent="-457200">
              <a:spcBef>
                <a:spcPts val="919"/>
              </a:spcBef>
              <a:buClr>
                <a:srgbClr val="364EB6"/>
              </a:buClr>
              <a:tabLst>
                <a:tab pos="355600" algn="l"/>
                <a:tab pos="356235" algn="l"/>
              </a:tabLst>
            </a:pPr>
            <a:r>
              <a:rPr lang="en-US" sz="3200" dirty="0" err="1" smtClean="0"/>
              <a:t>Javascript</a:t>
            </a:r>
            <a:r>
              <a:rPr lang="en-US" sz="3200" dirty="0" smtClean="0"/>
              <a:t> </a:t>
            </a:r>
            <a:r>
              <a:rPr lang="en-US" sz="3200" dirty="0" err="1" smtClean="0"/>
              <a:t>có</a:t>
            </a:r>
            <a:r>
              <a:rPr lang="en-US" sz="3200" dirty="0" smtClean="0"/>
              <a:t> </a:t>
            </a:r>
            <a:r>
              <a:rPr lang="en-US" sz="3200" dirty="0" err="1" smtClean="0"/>
              <a:t>thể</a:t>
            </a:r>
            <a:r>
              <a:rPr lang="en-US" sz="3200" dirty="0" smtClean="0"/>
              <a:t> </a:t>
            </a:r>
            <a:r>
              <a:rPr lang="en-US" sz="3200" dirty="0" err="1" smtClean="0"/>
              <a:t>chạy</a:t>
            </a:r>
            <a:r>
              <a:rPr lang="en-US" sz="3200" dirty="0" smtClean="0"/>
              <a:t> </a:t>
            </a:r>
            <a:r>
              <a:rPr lang="en-US" sz="3200" dirty="0" err="1" smtClean="0"/>
              <a:t>được</a:t>
            </a:r>
            <a:r>
              <a:rPr lang="en-US" sz="3200" dirty="0" smtClean="0"/>
              <a:t> </a:t>
            </a:r>
            <a:r>
              <a:rPr lang="en-US" sz="3200" dirty="0" err="1" smtClean="0"/>
              <a:t>trên</a:t>
            </a:r>
            <a:r>
              <a:rPr lang="en-US" sz="3200" dirty="0" smtClean="0"/>
              <a:t> </a:t>
            </a:r>
            <a:r>
              <a:rPr lang="en-US" sz="3200" dirty="0" err="1" smtClean="0"/>
              <a:t>mọi</a:t>
            </a:r>
            <a:r>
              <a:rPr lang="en-US" sz="3200" dirty="0" smtClean="0"/>
              <a:t> </a:t>
            </a:r>
            <a:r>
              <a:rPr lang="en-US" sz="3200" dirty="0" err="1" smtClean="0"/>
              <a:t>trình</a:t>
            </a:r>
            <a:r>
              <a:rPr lang="en-US" sz="3200" dirty="0" smtClean="0"/>
              <a:t> </a:t>
            </a:r>
            <a:r>
              <a:rPr lang="en-US" sz="3200" dirty="0" err="1" smtClean="0"/>
              <a:t>duyệt</a:t>
            </a:r>
            <a:r>
              <a:rPr lang="en-US" sz="3200" dirty="0" smtClean="0"/>
              <a:t> web</a:t>
            </a:r>
          </a:p>
          <a:p>
            <a:r>
              <a:rPr lang="en-US" sz="3200" dirty="0" smtClean="0"/>
              <a:t> JavaScript </a:t>
            </a:r>
            <a:r>
              <a:rPr lang="en-US" sz="3200" dirty="0" err="1"/>
              <a:t>là</a:t>
            </a:r>
            <a:r>
              <a:rPr lang="en-US" sz="3200" dirty="0"/>
              <a:t> </a:t>
            </a:r>
            <a:r>
              <a:rPr lang="en-US" sz="3200" dirty="0" err="1"/>
              <a:t>một</a:t>
            </a:r>
            <a:r>
              <a:rPr lang="en-US" sz="3200" dirty="0"/>
              <a:t> </a:t>
            </a:r>
            <a:r>
              <a:rPr lang="en-US" sz="3200" dirty="0" err="1"/>
              <a:t>trong</a:t>
            </a:r>
            <a:r>
              <a:rPr lang="en-US" sz="3200" dirty="0"/>
              <a:t> </a:t>
            </a:r>
            <a:r>
              <a:rPr lang="en-US" sz="3200" b="1" dirty="0" err="1"/>
              <a:t>ba</a:t>
            </a:r>
            <a:r>
              <a:rPr lang="en-US" sz="3200" b="1" dirty="0"/>
              <a:t> </a:t>
            </a:r>
            <a:r>
              <a:rPr lang="en-US" sz="3200" b="1" dirty="0" err="1"/>
              <a:t>ngôn</a:t>
            </a:r>
            <a:r>
              <a:rPr lang="en-US" sz="3200" b="1" dirty="0"/>
              <a:t> </a:t>
            </a:r>
            <a:r>
              <a:rPr lang="en-US" sz="3200" b="1" dirty="0" err="1"/>
              <a:t>ngữ</a:t>
            </a:r>
            <a:r>
              <a:rPr lang="en-US" sz="3200" b="1" dirty="0"/>
              <a:t> </a:t>
            </a:r>
            <a:r>
              <a:rPr lang="en-US" sz="3200" b="1" dirty="0" err="1"/>
              <a:t>mà</a:t>
            </a:r>
            <a:r>
              <a:rPr lang="en-US" sz="3200" dirty="0"/>
              <a:t> </a:t>
            </a:r>
            <a:r>
              <a:rPr lang="en-US" sz="3200" dirty="0" err="1"/>
              <a:t>tất</a:t>
            </a:r>
            <a:r>
              <a:rPr lang="en-US" sz="3200" dirty="0"/>
              <a:t> </a:t>
            </a:r>
            <a:r>
              <a:rPr lang="en-US" sz="3200" dirty="0" err="1"/>
              <a:t>cả</a:t>
            </a:r>
            <a:r>
              <a:rPr lang="en-US" sz="3200" dirty="0"/>
              <a:t> </a:t>
            </a:r>
            <a:r>
              <a:rPr lang="en-US" sz="3200" dirty="0" err="1"/>
              <a:t>các</a:t>
            </a:r>
            <a:r>
              <a:rPr lang="en-US" sz="3200" dirty="0"/>
              <a:t> </a:t>
            </a:r>
            <a:r>
              <a:rPr lang="en-US" sz="3200" dirty="0" err="1"/>
              <a:t>nhà</a:t>
            </a:r>
            <a:r>
              <a:rPr lang="en-US" sz="3200" dirty="0"/>
              <a:t> </a:t>
            </a:r>
            <a:r>
              <a:rPr lang="en-US" sz="3200" dirty="0" err="1"/>
              <a:t>phát</a:t>
            </a:r>
            <a:r>
              <a:rPr lang="en-US" sz="3200" dirty="0"/>
              <a:t> </a:t>
            </a:r>
            <a:r>
              <a:rPr lang="en-US" sz="3200" dirty="0" err="1"/>
              <a:t>triển</a:t>
            </a:r>
            <a:r>
              <a:rPr lang="en-US" sz="3200" dirty="0"/>
              <a:t> web </a:t>
            </a:r>
            <a:r>
              <a:rPr lang="en-US" sz="3200" b="1" dirty="0" err="1"/>
              <a:t>phải</a:t>
            </a:r>
            <a:r>
              <a:rPr lang="en-US" sz="3200" dirty="0"/>
              <a:t> </a:t>
            </a:r>
            <a:r>
              <a:rPr lang="en-US" sz="3200" dirty="0" err="1"/>
              <a:t>học</a:t>
            </a:r>
            <a:r>
              <a:rPr lang="en-US" sz="3200" dirty="0"/>
              <a:t>:</a:t>
            </a:r>
          </a:p>
          <a:p>
            <a:pPr lvl="1"/>
            <a:r>
              <a:rPr lang="en-US" sz="3000" dirty="0"/>
              <a:t>   </a:t>
            </a:r>
            <a:r>
              <a:rPr lang="en-US" sz="2800" b="1" dirty="0" smtClean="0"/>
              <a:t>HTML</a:t>
            </a:r>
            <a:r>
              <a:rPr lang="en-US" sz="2800" dirty="0"/>
              <a:t> </a:t>
            </a:r>
            <a:r>
              <a:rPr lang="en-US" sz="2800" dirty="0" err="1"/>
              <a:t>để</a:t>
            </a:r>
            <a:r>
              <a:rPr lang="en-US" sz="2800" dirty="0"/>
              <a:t> </a:t>
            </a:r>
            <a:r>
              <a:rPr lang="en-US" sz="2800" dirty="0" err="1"/>
              <a:t>xác</a:t>
            </a:r>
            <a:r>
              <a:rPr lang="en-US" sz="2800" dirty="0"/>
              <a:t> </a:t>
            </a:r>
            <a:r>
              <a:rPr lang="en-US" sz="2800" dirty="0" err="1"/>
              <a:t>định</a:t>
            </a:r>
            <a:r>
              <a:rPr lang="en-US" sz="2800" dirty="0"/>
              <a:t> </a:t>
            </a:r>
            <a:r>
              <a:rPr lang="en-US" sz="2800" dirty="0" err="1"/>
              <a:t>nội</a:t>
            </a:r>
            <a:r>
              <a:rPr lang="en-US" sz="2800" dirty="0"/>
              <a:t> dung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CSS</a:t>
            </a:r>
            <a:r>
              <a:rPr lang="en-US" sz="2800" dirty="0"/>
              <a:t> </a:t>
            </a:r>
            <a:r>
              <a:rPr lang="en-US" sz="2800" dirty="0" err="1"/>
              <a:t>để</a:t>
            </a:r>
            <a:r>
              <a:rPr lang="en-US" sz="2800" dirty="0"/>
              <a:t> </a:t>
            </a:r>
            <a:r>
              <a:rPr lang="en-US" sz="2800" dirty="0" err="1"/>
              <a:t>chỉ</a:t>
            </a:r>
            <a:r>
              <a:rPr lang="en-US" sz="2800" dirty="0"/>
              <a:t> </a:t>
            </a:r>
            <a:r>
              <a:rPr lang="en-US" sz="2800" dirty="0" err="1"/>
              <a:t>định</a:t>
            </a:r>
            <a:r>
              <a:rPr lang="en-US" sz="2800" dirty="0"/>
              <a:t> </a:t>
            </a:r>
            <a:r>
              <a:rPr lang="en-US" sz="2800" dirty="0" err="1"/>
              <a:t>cách</a:t>
            </a:r>
            <a:r>
              <a:rPr lang="en-US" sz="2800" dirty="0"/>
              <a:t> </a:t>
            </a:r>
            <a:r>
              <a:rPr lang="en-US" sz="2800" dirty="0" err="1"/>
              <a:t>bố</a:t>
            </a:r>
            <a:r>
              <a:rPr lang="en-US" sz="2800" dirty="0"/>
              <a:t> </a:t>
            </a:r>
            <a:r>
              <a:rPr lang="en-US" sz="2800" dirty="0" err="1"/>
              <a:t>trí</a:t>
            </a:r>
            <a:r>
              <a:rPr lang="en-US" sz="2800" dirty="0"/>
              <a:t> </a:t>
            </a:r>
            <a:r>
              <a:rPr lang="en-US" sz="2800" dirty="0" err="1"/>
              <a:t>các</a:t>
            </a:r>
            <a:r>
              <a:rPr lang="en-US" sz="2800" dirty="0"/>
              <a:t> </a:t>
            </a:r>
            <a:r>
              <a:rPr lang="en-US" sz="2800" dirty="0" err="1"/>
              <a:t>trang</a:t>
            </a:r>
            <a:r>
              <a:rPr lang="en-US" sz="2800" dirty="0"/>
              <a:t> web</a:t>
            </a:r>
          </a:p>
          <a:p>
            <a:pPr lvl="1"/>
            <a:r>
              <a:rPr lang="en-US" sz="2800" dirty="0"/>
              <a:t>   </a:t>
            </a:r>
            <a:r>
              <a:rPr lang="en-US" sz="2800" b="1" dirty="0" smtClean="0"/>
              <a:t>JavaScript</a:t>
            </a:r>
            <a:r>
              <a:rPr lang="en-US" sz="2800" dirty="0"/>
              <a:t> </a:t>
            </a:r>
            <a:r>
              <a:rPr lang="en-US" sz="2800" dirty="0" err="1"/>
              <a:t>để</a:t>
            </a:r>
            <a:r>
              <a:rPr lang="en-US" sz="2800" dirty="0"/>
              <a:t> </a:t>
            </a:r>
            <a:r>
              <a:rPr lang="en-US" sz="2800" dirty="0" err="1"/>
              <a:t>lập</a:t>
            </a:r>
            <a:r>
              <a:rPr lang="en-US" sz="2800" dirty="0"/>
              <a:t> </a:t>
            </a:r>
            <a:r>
              <a:rPr lang="en-US" sz="2800" dirty="0" err="1"/>
              <a:t>trình</a:t>
            </a:r>
            <a:r>
              <a:rPr lang="en-US" sz="2800" dirty="0"/>
              <a:t> </a:t>
            </a:r>
            <a:r>
              <a:rPr lang="en-US" sz="2800" dirty="0" err="1"/>
              <a:t>hành</a:t>
            </a:r>
            <a:r>
              <a:rPr lang="en-US" sz="2800" dirty="0"/>
              <a:t> vi </a:t>
            </a:r>
            <a:r>
              <a:rPr lang="en-US" sz="2800" dirty="0" err="1"/>
              <a:t>của</a:t>
            </a:r>
            <a:r>
              <a:rPr lang="en-US" sz="2800" dirty="0"/>
              <a:t> </a:t>
            </a:r>
            <a:r>
              <a:rPr lang="en-US" sz="2800" dirty="0" err="1"/>
              <a:t>các</a:t>
            </a:r>
            <a:r>
              <a:rPr lang="en-US" sz="2800" dirty="0"/>
              <a:t> </a:t>
            </a:r>
            <a:r>
              <a:rPr lang="en-US" sz="2800" dirty="0" err="1"/>
              <a:t>trang</a:t>
            </a:r>
            <a:r>
              <a:rPr lang="en-US" sz="2800" dirty="0"/>
              <a:t> web</a:t>
            </a:r>
          </a:p>
          <a:p>
            <a:pPr marL="469900" indent="-457200">
              <a:spcBef>
                <a:spcPts val="919"/>
              </a:spcBef>
              <a:buClr>
                <a:srgbClr val="364EB6"/>
              </a:buClr>
              <a:tabLst>
                <a:tab pos="355600" algn="l"/>
                <a:tab pos="356235" algn="l"/>
              </a:tabLst>
            </a:pPr>
            <a:endParaRPr lang="en-US" sz="3200" dirty="0" smtClean="0"/>
          </a:p>
        </p:txBody>
      </p:sp>
    </p:spTree>
    <p:extLst>
      <p:ext uri="{BB962C8B-B14F-4D97-AF65-F5344CB8AC3E}">
        <p14:creationId xmlns:p14="http://schemas.microsoft.com/office/powerpoint/2010/main" val="108075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a:t>JavaScript </a:t>
            </a:r>
            <a:r>
              <a:rPr lang="en-US" dirty="0" smtClean="0"/>
              <a:t>output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smtClean="0">
                <a:solidFill>
                  <a:srgbClr val="FF0000"/>
                </a:solidFill>
                <a:cs typeface="Arial"/>
              </a:rPr>
              <a:t>alert() </a:t>
            </a:r>
            <a:r>
              <a:rPr lang="en-US" sz="2800" dirty="0" smtClean="0">
                <a:cs typeface="Arial"/>
              </a:rPr>
              <a:t>: </a:t>
            </a:r>
            <a:r>
              <a:rPr lang="en-US" sz="2800" dirty="0" err="1" smtClean="0">
                <a:cs typeface="Arial"/>
              </a:rPr>
              <a:t>hiển</a:t>
            </a:r>
            <a:r>
              <a:rPr lang="en-US" sz="2800" dirty="0" smtClean="0">
                <a:cs typeface="Arial"/>
              </a:rPr>
              <a:t> </a:t>
            </a:r>
            <a:r>
              <a:rPr lang="en-US" sz="2800" dirty="0" err="1" smtClean="0">
                <a:cs typeface="Arial"/>
              </a:rPr>
              <a:t>thị</a:t>
            </a:r>
            <a:r>
              <a:rPr lang="en-US" sz="2800" dirty="0" smtClean="0">
                <a:cs typeface="Arial"/>
              </a:rPr>
              <a:t> </a:t>
            </a:r>
            <a:r>
              <a:rPr lang="en-US" sz="2800" dirty="0" err="1" smtClean="0">
                <a:cs typeface="Arial"/>
              </a:rPr>
              <a:t>cửa</a:t>
            </a:r>
            <a:r>
              <a:rPr lang="en-US" sz="2800" dirty="0" smtClean="0">
                <a:cs typeface="Arial"/>
              </a:rPr>
              <a:t> </a:t>
            </a:r>
            <a:r>
              <a:rPr lang="en-US" sz="2800" dirty="0" err="1" smtClean="0">
                <a:cs typeface="Arial"/>
              </a:rPr>
              <a:t>sổ</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ký</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solidFill>
                  <a:srgbClr val="FF0000"/>
                </a:solidFill>
                <a:cs typeface="Arial"/>
              </a:rPr>
              <a:t>alert</a:t>
            </a:r>
            <a:r>
              <a:rPr lang="en-US" sz="2000" dirty="0" smtClean="0">
                <a:cs typeface="Arial"/>
              </a:rPr>
              <a:t>(“</a:t>
            </a:r>
            <a:r>
              <a:rPr lang="en-US" sz="2000" dirty="0" err="1" smtClean="0">
                <a:cs typeface="Arial"/>
              </a:rPr>
              <a:t>Fasttrack</a:t>
            </a:r>
            <a:r>
              <a:rPr lang="en-US" sz="2000" dirty="0" smtClean="0">
                <a:cs typeface="Arial"/>
              </a:rPr>
              <a:t> SE”);</a:t>
            </a:r>
          </a:p>
          <a:p>
            <a:pPr marL="812800" lvl="2"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document.write</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a:cs typeface="Arial"/>
              </a:rPr>
              <a:t>&lt;script type=“text/</a:t>
            </a:r>
            <a:r>
              <a:rPr lang="en-US" sz="2400" dirty="0" err="1">
                <a:cs typeface="Arial"/>
              </a:rPr>
              <a:t>javascript</a:t>
            </a:r>
            <a:r>
              <a:rPr lang="en-US" sz="2400" dirty="0">
                <a:cs typeface="Arial"/>
              </a:rPr>
              <a:t>”&gt;</a:t>
            </a:r>
          </a:p>
          <a:p>
            <a:pPr marL="1270000" lvl="3" indent="0">
              <a:spcBef>
                <a:spcPts val="919"/>
              </a:spcBef>
              <a:buClr>
                <a:srgbClr val="364EB6"/>
              </a:buClr>
              <a:buNone/>
              <a:tabLst>
                <a:tab pos="355600" algn="l"/>
                <a:tab pos="356235" algn="l"/>
              </a:tabLst>
            </a:pPr>
            <a:r>
              <a:rPr lang="en-US" sz="2000" dirty="0" err="1" smtClean="0">
                <a:solidFill>
                  <a:srgbClr val="FF0000"/>
                </a:solidFill>
                <a:cs typeface="Arial"/>
              </a:rPr>
              <a:t>document.write</a:t>
            </a:r>
            <a:r>
              <a:rPr lang="en-US" sz="2000" dirty="0" smtClean="0">
                <a:solidFill>
                  <a:srgbClr val="FF0000"/>
                </a:solidFill>
                <a:cs typeface="Arial"/>
              </a:rPr>
              <a:t>(</a:t>
            </a:r>
            <a:r>
              <a:rPr lang="en-US" sz="2000" dirty="0" smtClean="0">
                <a:cs typeface="Arial"/>
              </a:rPr>
              <a:t>“</a:t>
            </a:r>
            <a:r>
              <a:rPr lang="en-US" sz="2000" dirty="0" err="1">
                <a:cs typeface="Arial"/>
              </a:rPr>
              <a:t>Fasttrack</a:t>
            </a:r>
            <a:r>
              <a:rPr lang="en-US" sz="2000" dirty="0">
                <a:cs typeface="Arial"/>
              </a:rPr>
              <a:t> SE”</a:t>
            </a:r>
            <a:r>
              <a:rPr lang="en-US" sz="2000" dirty="0">
                <a:solidFill>
                  <a:srgbClr val="FF0000"/>
                </a:solidFill>
                <a:cs typeface="Arial"/>
              </a:rPr>
              <a:t>)</a:t>
            </a:r>
            <a:r>
              <a:rPr lang="en-US" sz="2000" dirty="0">
                <a:cs typeface="Arial"/>
              </a:rPr>
              <a:t>;</a:t>
            </a:r>
          </a:p>
          <a:p>
            <a:pPr marL="812800" lvl="2" indent="0">
              <a:spcBef>
                <a:spcPts val="919"/>
              </a:spcBef>
              <a:buClr>
                <a:srgbClr val="364EB6"/>
              </a:buClr>
              <a:buNone/>
              <a:tabLst>
                <a:tab pos="355600" algn="l"/>
                <a:tab pos="356235" algn="l"/>
              </a:tabLst>
            </a:pPr>
            <a:r>
              <a:rPr lang="en-US" sz="2400" dirty="0">
                <a:cs typeface="Arial"/>
              </a:rPr>
              <a:t>&lt;/script&gt;</a:t>
            </a:r>
          </a:p>
          <a:p>
            <a:pPr marL="869950" lvl="1" indent="-457200">
              <a:spcBef>
                <a:spcPts val="919"/>
              </a:spcBef>
              <a:buClr>
                <a:srgbClr val="364EB6"/>
              </a:buClr>
              <a:tabLst>
                <a:tab pos="355600" algn="l"/>
                <a:tab pos="356235" algn="l"/>
              </a:tabLst>
            </a:pPr>
            <a:endParaRPr lang="vi-VN" sz="3000" dirty="0">
              <a:cs typeface="Arial"/>
            </a:endParaRPr>
          </a:p>
        </p:txBody>
      </p:sp>
    </p:spTree>
    <p:extLst>
      <p:ext uri="{BB962C8B-B14F-4D97-AF65-F5344CB8AC3E}">
        <p14:creationId xmlns:p14="http://schemas.microsoft.com/office/powerpoint/2010/main" val="404165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08D80-4D70-4511-82E4-B18D7310779F}"/>
              </a:ext>
            </a:extLst>
          </p:cNvPr>
          <p:cNvSpPr>
            <a:spLocks noGrp="1"/>
          </p:cNvSpPr>
          <p:nvPr>
            <p:ph type="title"/>
          </p:nvPr>
        </p:nvSpPr>
        <p:spPr>
          <a:xfrm>
            <a:off x="622300" y="609601"/>
            <a:ext cx="8928100" cy="571499"/>
          </a:xfrm>
        </p:spPr>
        <p:txBody>
          <a:bodyPr/>
          <a:lstStyle/>
          <a:p>
            <a:r>
              <a:rPr lang="en-US" dirty="0"/>
              <a:t>JavaScript </a:t>
            </a:r>
            <a:r>
              <a:rPr lang="en-US" dirty="0" smtClean="0"/>
              <a:t>output</a:t>
            </a:r>
            <a:endParaRPr lang="en-US" dirty="0"/>
          </a:p>
        </p:txBody>
      </p:sp>
      <p:sp>
        <p:nvSpPr>
          <p:cNvPr id="3" name="Content Placeholder 2"/>
          <p:cNvSpPr>
            <a:spLocks noGrp="1"/>
          </p:cNvSpPr>
          <p:nvPr>
            <p:ph idx="1"/>
          </p:nvPr>
        </p:nvSpPr>
        <p:spPr/>
        <p:txBody>
          <a:bodyPr/>
          <a:lstStyle/>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err="1" smtClean="0">
                <a:solidFill>
                  <a:srgbClr val="FF0000"/>
                </a:solidFill>
                <a:cs typeface="Arial"/>
              </a:rPr>
              <a:t>innerHTML</a:t>
            </a:r>
            <a:r>
              <a:rPr lang="en-US" sz="2800" dirty="0" smtClean="0">
                <a:solidFill>
                  <a:srgbClr val="FF0000"/>
                </a:solidFill>
                <a:cs typeface="Arial"/>
              </a:rPr>
              <a:t> </a:t>
            </a:r>
            <a:r>
              <a:rPr lang="en-US" sz="2800" dirty="0" smtClean="0">
                <a:cs typeface="Arial"/>
              </a:rPr>
              <a:t>: </a:t>
            </a:r>
            <a:r>
              <a:rPr lang="en-US" sz="2800" dirty="0" err="1" smtClean="0">
                <a:cs typeface="Arial"/>
              </a:rPr>
              <a:t>dùng</a:t>
            </a:r>
            <a:r>
              <a:rPr lang="en-US" sz="2800" dirty="0" smtClean="0">
                <a:cs typeface="Arial"/>
              </a:rPr>
              <a:t> </a:t>
            </a:r>
            <a:r>
              <a:rPr lang="en-US" sz="2800" dirty="0" err="1" smtClean="0">
                <a:cs typeface="Arial"/>
              </a:rPr>
              <a:t>để</a:t>
            </a:r>
            <a:r>
              <a:rPr lang="en-US" sz="2800" dirty="0" smtClean="0">
                <a:cs typeface="Arial"/>
              </a:rPr>
              <a:t> </a:t>
            </a:r>
            <a:r>
              <a:rPr lang="en-US" sz="2800" dirty="0" err="1" smtClean="0">
                <a:cs typeface="Arial"/>
              </a:rPr>
              <a:t>truy</a:t>
            </a:r>
            <a:r>
              <a:rPr lang="en-US" sz="2800" dirty="0" smtClean="0">
                <a:cs typeface="Arial"/>
              </a:rPr>
              <a:t> </a:t>
            </a:r>
            <a:r>
              <a:rPr lang="en-US" sz="2800" dirty="0" err="1" smtClean="0">
                <a:cs typeface="Arial"/>
              </a:rPr>
              <a:t>cập</a:t>
            </a:r>
            <a:r>
              <a:rPr lang="en-US" sz="2800" dirty="0" smtClean="0">
                <a:cs typeface="Arial"/>
              </a:rPr>
              <a:t> </a:t>
            </a:r>
            <a:r>
              <a:rPr lang="en-US" sz="2800" dirty="0" err="1" smtClean="0">
                <a:cs typeface="Arial"/>
              </a:rPr>
              <a:t>vào</a:t>
            </a:r>
            <a:r>
              <a:rPr lang="en-US" sz="2800" dirty="0" smtClean="0">
                <a:cs typeface="Arial"/>
              </a:rPr>
              <a:t> </a:t>
            </a:r>
            <a:r>
              <a:rPr lang="en-US" sz="2800" dirty="0" err="1" smtClean="0">
                <a:cs typeface="Arial"/>
              </a:rPr>
              <a:t>một</a:t>
            </a:r>
            <a:r>
              <a:rPr lang="en-US" sz="2800" dirty="0" smtClean="0">
                <a:cs typeface="Arial"/>
              </a:rPr>
              <a:t> </a:t>
            </a:r>
            <a:r>
              <a:rPr lang="en-US" sz="2800" dirty="0" err="1" smtClean="0">
                <a:cs typeface="Arial"/>
              </a:rPr>
              <a:t>phần</a:t>
            </a:r>
            <a:r>
              <a:rPr lang="en-US" sz="2800" dirty="0" smtClean="0">
                <a:cs typeface="Arial"/>
              </a:rPr>
              <a:t> </a:t>
            </a:r>
            <a:r>
              <a:rPr lang="en-US" sz="2800" dirty="0" err="1" smtClean="0">
                <a:cs typeface="Arial"/>
              </a:rPr>
              <a:t>tử</a:t>
            </a:r>
            <a:r>
              <a:rPr lang="en-US" sz="2800" dirty="0" smtClean="0">
                <a:cs typeface="Arial"/>
              </a:rPr>
              <a:t> HTML</a:t>
            </a: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      &lt;script type=“text/</a:t>
            </a:r>
            <a:r>
              <a:rPr lang="en-US" sz="2400" dirty="0" err="1" smtClean="0">
                <a:cs typeface="Arial"/>
              </a:rPr>
              <a:t>javascript</a:t>
            </a:r>
            <a:r>
              <a:rPr lang="en-US" sz="2400" dirty="0" smtClean="0">
                <a:cs typeface="Arial"/>
              </a:rPr>
              <a:t>”&gt;</a:t>
            </a:r>
          </a:p>
          <a:p>
            <a:pPr marL="1270000" lvl="3" indent="0">
              <a:spcBef>
                <a:spcPts val="919"/>
              </a:spcBef>
              <a:buClr>
                <a:srgbClr val="364EB6"/>
              </a:buClr>
              <a:buNone/>
              <a:tabLst>
                <a:tab pos="355600" algn="l"/>
                <a:tab pos="356235" algn="l"/>
              </a:tabLst>
            </a:pPr>
            <a:r>
              <a:rPr lang="en-US" sz="2000" dirty="0" smtClean="0"/>
              <a:t>        </a:t>
            </a:r>
            <a:r>
              <a:rPr lang="en-US" sz="2000" dirty="0" err="1" smtClean="0">
                <a:solidFill>
                  <a:srgbClr val="FF0000"/>
                </a:solidFill>
              </a:rPr>
              <a:t>document.getElementById</a:t>
            </a:r>
            <a:r>
              <a:rPr lang="en-US" sz="2000" dirty="0">
                <a:solidFill>
                  <a:srgbClr val="FF0000"/>
                </a:solidFill>
              </a:rPr>
              <a:t>("</a:t>
            </a:r>
            <a:r>
              <a:rPr lang="en-US" sz="2000" b="1" dirty="0">
                <a:solidFill>
                  <a:srgbClr val="00B050"/>
                </a:solidFill>
              </a:rPr>
              <a:t>demo</a:t>
            </a:r>
            <a:r>
              <a:rPr lang="en-US" sz="2000" dirty="0">
                <a:solidFill>
                  <a:srgbClr val="FF0000"/>
                </a:solidFill>
              </a:rPr>
              <a:t>").</a:t>
            </a:r>
            <a:r>
              <a:rPr lang="en-US" sz="2000" dirty="0" err="1">
                <a:solidFill>
                  <a:srgbClr val="FF0000"/>
                </a:solidFill>
              </a:rPr>
              <a:t>innerHTML</a:t>
            </a:r>
            <a:r>
              <a:rPr lang="en-US" sz="2000" dirty="0"/>
              <a:t> = 5 + 6</a:t>
            </a:r>
            <a:r>
              <a:rPr lang="en-US" sz="2000" dirty="0" smtClean="0"/>
              <a:t>;</a:t>
            </a:r>
          </a:p>
          <a:p>
            <a:pPr marL="1270000" lvl="3" indent="0">
              <a:spcBef>
                <a:spcPts val="919"/>
              </a:spcBef>
              <a:buClr>
                <a:srgbClr val="364EB6"/>
              </a:buClr>
              <a:buNone/>
              <a:tabLst>
                <a:tab pos="355600" algn="l"/>
                <a:tab pos="356235" algn="l"/>
              </a:tabLst>
            </a:pPr>
            <a:r>
              <a:rPr lang="en-US" sz="2400" dirty="0" smtClean="0">
                <a:cs typeface="Arial"/>
              </a:rPr>
              <a:t>&lt;/script&gt;</a:t>
            </a:r>
          </a:p>
          <a:p>
            <a:pPr marL="469900" indent="-457200">
              <a:spcBef>
                <a:spcPts val="919"/>
              </a:spcBef>
              <a:buClr>
                <a:srgbClr val="364EB6"/>
              </a:buClr>
              <a:tabLst>
                <a:tab pos="355600" algn="l"/>
                <a:tab pos="356235" algn="l"/>
              </a:tabLst>
            </a:pPr>
            <a:r>
              <a:rPr lang="en-US" sz="2800" dirty="0" err="1" smtClean="0">
                <a:cs typeface="Arial"/>
              </a:rPr>
              <a:t>Hàm</a:t>
            </a:r>
            <a:r>
              <a:rPr lang="en-US" sz="2800" dirty="0" smtClean="0">
                <a:cs typeface="Arial"/>
              </a:rPr>
              <a:t> </a:t>
            </a:r>
            <a:r>
              <a:rPr lang="en-US" sz="2800" dirty="0">
                <a:solidFill>
                  <a:srgbClr val="FF0000"/>
                </a:solidFill>
              </a:rPr>
              <a:t>console.log </a:t>
            </a:r>
            <a:r>
              <a:rPr lang="en-US" sz="2800" dirty="0" smtClean="0">
                <a:solidFill>
                  <a:srgbClr val="FF0000"/>
                </a:solidFill>
              </a:rPr>
              <a:t>()</a:t>
            </a:r>
            <a:r>
              <a:rPr lang="en-US" sz="2800" dirty="0" smtClean="0">
                <a:solidFill>
                  <a:srgbClr val="FF0000"/>
                </a:solidFill>
                <a:cs typeface="Arial"/>
              </a:rPr>
              <a:t> </a:t>
            </a:r>
            <a:r>
              <a:rPr lang="en-US" sz="2800" dirty="0" smtClean="0">
                <a:cs typeface="Arial"/>
              </a:rPr>
              <a:t>: in </a:t>
            </a:r>
            <a:r>
              <a:rPr lang="en-US" sz="2800" dirty="0" err="1" smtClean="0">
                <a:cs typeface="Arial"/>
              </a:rPr>
              <a:t>chuỗi</a:t>
            </a:r>
            <a:r>
              <a:rPr lang="en-US" sz="2800" dirty="0" smtClean="0">
                <a:cs typeface="Arial"/>
              </a:rPr>
              <a:t> </a:t>
            </a:r>
            <a:r>
              <a:rPr lang="en-US" sz="2800" dirty="0" err="1" smtClean="0">
                <a:cs typeface="Arial"/>
              </a:rPr>
              <a:t>kí</a:t>
            </a:r>
            <a:r>
              <a:rPr lang="en-US" sz="2800" dirty="0" smtClean="0">
                <a:cs typeface="Arial"/>
              </a:rPr>
              <a:t> </a:t>
            </a:r>
            <a:r>
              <a:rPr lang="en-US" sz="2800" dirty="0" err="1" smtClean="0">
                <a:cs typeface="Arial"/>
              </a:rPr>
              <a:t>tự</a:t>
            </a:r>
            <a:r>
              <a:rPr lang="en-US" sz="2800" dirty="0" smtClean="0">
                <a:cs typeface="Arial"/>
              </a:rPr>
              <a:t> </a:t>
            </a:r>
            <a:r>
              <a:rPr lang="en-US" sz="2800" dirty="0" err="1" smtClean="0">
                <a:cs typeface="Arial"/>
              </a:rPr>
              <a:t>hoặc</a:t>
            </a:r>
            <a:r>
              <a:rPr lang="en-US" sz="2800" dirty="0" smtClean="0">
                <a:cs typeface="Arial"/>
              </a:rPr>
              <a:t> </a:t>
            </a:r>
            <a:r>
              <a:rPr lang="en-US" sz="2800" dirty="0" err="1" smtClean="0">
                <a:cs typeface="Arial"/>
              </a:rPr>
              <a:t>số</a:t>
            </a:r>
            <a:r>
              <a:rPr lang="en-US" sz="2800" dirty="0" smtClean="0">
                <a:cs typeface="Arial"/>
              </a:rPr>
              <a:t> </a:t>
            </a:r>
            <a:r>
              <a:rPr lang="en-US" sz="2800" dirty="0" err="1" smtClean="0">
                <a:cs typeface="Arial"/>
              </a:rPr>
              <a:t>lên</a:t>
            </a:r>
            <a:r>
              <a:rPr lang="en-US" sz="2800" dirty="0" smtClean="0">
                <a:cs typeface="Arial"/>
              </a:rPr>
              <a:t> </a:t>
            </a:r>
            <a:r>
              <a:rPr lang="en-US" sz="2800" dirty="0" err="1" smtClean="0">
                <a:cs typeface="Arial"/>
              </a:rPr>
              <a:t>màn</a:t>
            </a:r>
            <a:r>
              <a:rPr lang="en-US" sz="2800" dirty="0" smtClean="0">
                <a:cs typeface="Arial"/>
              </a:rPr>
              <a:t> </a:t>
            </a:r>
            <a:r>
              <a:rPr lang="en-US" sz="2800" dirty="0" err="1" smtClean="0">
                <a:cs typeface="Arial"/>
              </a:rPr>
              <a:t>hình</a:t>
            </a:r>
            <a:endParaRPr lang="en-US" sz="2800" dirty="0" smtClean="0">
              <a:cs typeface="Arial"/>
            </a:endParaRPr>
          </a:p>
          <a:p>
            <a:pPr marL="869950" lvl="1" indent="-457200">
              <a:spcBef>
                <a:spcPts val="919"/>
              </a:spcBef>
              <a:buClr>
                <a:srgbClr val="364EB6"/>
              </a:buClr>
              <a:tabLst>
                <a:tab pos="355600" algn="l"/>
                <a:tab pos="356235" algn="l"/>
              </a:tabLst>
            </a:pPr>
            <a:r>
              <a:rPr lang="en-US" sz="2400" dirty="0" err="1" smtClean="0">
                <a:cs typeface="Arial"/>
              </a:rPr>
              <a:t>Cách</a:t>
            </a:r>
            <a:r>
              <a:rPr lang="en-US" sz="2400" dirty="0" smtClean="0">
                <a:cs typeface="Arial"/>
              </a:rPr>
              <a:t> </a:t>
            </a:r>
            <a:r>
              <a:rPr lang="en-US" sz="2400" dirty="0" err="1" smtClean="0">
                <a:cs typeface="Arial"/>
              </a:rPr>
              <a:t>sử</a:t>
            </a:r>
            <a:r>
              <a:rPr lang="en-US" sz="2400" dirty="0" smtClean="0">
                <a:cs typeface="Arial"/>
              </a:rPr>
              <a:t> </a:t>
            </a:r>
            <a:r>
              <a:rPr lang="en-US" sz="2400" dirty="0" err="1" smtClean="0">
                <a:cs typeface="Arial"/>
              </a:rPr>
              <a:t>dụng</a:t>
            </a:r>
            <a:r>
              <a:rPr lang="en-US" sz="2400" dirty="0" smtClean="0">
                <a:cs typeface="Arial"/>
              </a:rPr>
              <a:t>:</a:t>
            </a:r>
          </a:p>
          <a:p>
            <a:pPr marL="812800" lvl="2" indent="0">
              <a:spcBef>
                <a:spcPts val="919"/>
              </a:spcBef>
              <a:buClr>
                <a:srgbClr val="364EB6"/>
              </a:buClr>
              <a:buNone/>
              <a:tabLst>
                <a:tab pos="355600" algn="l"/>
                <a:tab pos="356235" algn="l"/>
              </a:tabLst>
            </a:pPr>
            <a:r>
              <a:rPr lang="en-US" sz="2400" dirty="0" smtClean="0">
                <a:cs typeface="Arial"/>
              </a:rPr>
              <a:t>&lt;script type=“text/</a:t>
            </a:r>
            <a:r>
              <a:rPr lang="en-US" sz="2400" dirty="0" err="1" smtClean="0">
                <a:cs typeface="Arial"/>
              </a:rPr>
              <a:t>javascript</a:t>
            </a:r>
            <a:r>
              <a:rPr lang="en-US" sz="2400" dirty="0" smtClean="0">
                <a:cs typeface="Arial"/>
              </a:rPr>
              <a:t>”&gt;</a:t>
            </a:r>
            <a:endParaRPr lang="en-US" sz="2000" dirty="0">
              <a:cs typeface="Arial"/>
            </a:endParaRPr>
          </a:p>
          <a:p>
            <a:pPr marL="812800" lvl="2" indent="0">
              <a:spcBef>
                <a:spcPts val="919"/>
              </a:spcBef>
              <a:buClr>
                <a:srgbClr val="364EB6"/>
              </a:buClr>
              <a:buNone/>
              <a:tabLst>
                <a:tab pos="355600" algn="l"/>
                <a:tab pos="356235" algn="l"/>
              </a:tabLst>
            </a:pPr>
            <a:r>
              <a:rPr lang="en-US" sz="2000" dirty="0" smtClean="0">
                <a:cs typeface="Arial"/>
              </a:rPr>
              <a:t>		</a:t>
            </a:r>
            <a:r>
              <a:rPr lang="en-US" sz="2000" dirty="0" smtClean="0">
                <a:solidFill>
                  <a:srgbClr val="FF0000"/>
                </a:solidFill>
                <a:cs typeface="Arial"/>
              </a:rPr>
              <a:t>console.log(</a:t>
            </a:r>
            <a:r>
              <a:rPr lang="en-US" sz="2000" dirty="0" smtClean="0">
                <a:cs typeface="Arial"/>
              </a:rPr>
              <a:t>5+6</a:t>
            </a:r>
            <a:r>
              <a:rPr lang="en-US" sz="2000" dirty="0" smtClean="0">
                <a:solidFill>
                  <a:srgbClr val="FF0000"/>
                </a:solidFill>
                <a:cs typeface="Arial"/>
              </a:rPr>
              <a:t>)</a:t>
            </a:r>
            <a:r>
              <a:rPr lang="en-US" sz="2000" dirty="0" smtClean="0">
                <a:cs typeface="Arial"/>
              </a:rPr>
              <a:t>;</a:t>
            </a:r>
          </a:p>
          <a:p>
            <a:pPr marL="812800" lvl="2" indent="0">
              <a:spcBef>
                <a:spcPts val="919"/>
              </a:spcBef>
              <a:buClr>
                <a:srgbClr val="364EB6"/>
              </a:buClr>
              <a:buNone/>
              <a:tabLst>
                <a:tab pos="355600" algn="l"/>
                <a:tab pos="356235" algn="l"/>
              </a:tabLst>
            </a:pPr>
            <a:r>
              <a:rPr lang="en-US" sz="2000" dirty="0" smtClean="0">
                <a:cs typeface="Arial"/>
              </a:rPr>
              <a:t>&lt;/script&gt;</a:t>
            </a:r>
            <a:endParaRPr lang="en-US" sz="2400" dirty="0" smtClean="0">
              <a:cs typeface="Arial"/>
            </a:endParaRPr>
          </a:p>
        </p:txBody>
      </p:sp>
    </p:spTree>
    <p:extLst>
      <p:ext uri="{BB962C8B-B14F-4D97-AF65-F5344CB8AC3E}">
        <p14:creationId xmlns:p14="http://schemas.microsoft.com/office/powerpoint/2010/main" val="3601147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javascript</a:t>
            </a:r>
            <a:endParaRPr lang="en-US" dirty="0" smtClean="0"/>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6075945"/>
              </p:ext>
            </p:extLst>
          </p:nvPr>
        </p:nvGraphicFramePr>
        <p:xfrm>
          <a:off x="1875879" y="2403500"/>
          <a:ext cx="8405544" cy="3551250"/>
        </p:xfrm>
        <a:graphic>
          <a:graphicData uri="http://schemas.openxmlformats.org/drawingml/2006/table">
            <a:tbl>
              <a:tblPr firstRow="1" bandRow="1">
                <a:tableStyleId>{5C22544A-7EE6-4342-B048-85BDC9FD1C3A}</a:tableStyleId>
              </a:tblPr>
              <a:tblGrid>
                <a:gridCol w="4202772"/>
                <a:gridCol w="4202772"/>
              </a:tblGrid>
              <a:tr h="559917">
                <a:tc>
                  <a:txBody>
                    <a:bodyPr/>
                    <a:lstStyle/>
                    <a:p>
                      <a:pPr algn="ctr"/>
                      <a:r>
                        <a:rPr lang="en-US" dirty="0" err="1" smtClean="0"/>
                        <a:t>Kiểu</a:t>
                      </a:r>
                      <a:r>
                        <a:rPr lang="en-US" baseline="0" dirty="0" smtClean="0"/>
                        <a:t> </a:t>
                      </a:r>
                      <a:r>
                        <a:rPr lang="en-US" baseline="0" dirty="0" err="1" smtClean="0"/>
                        <a:t>dữ</a:t>
                      </a:r>
                      <a:r>
                        <a:rPr lang="en-US" baseline="0" dirty="0" smtClean="0"/>
                        <a:t> </a:t>
                      </a:r>
                      <a:r>
                        <a:rPr lang="en-US" baseline="0" dirty="0" err="1" smtClean="0"/>
                        <a:t>liệu</a:t>
                      </a:r>
                      <a:endParaRPr lang="en-US" dirty="0"/>
                    </a:p>
                  </a:txBody>
                  <a:tcPr anchor="ctr"/>
                </a:tc>
                <a:tc>
                  <a:txBody>
                    <a:bodyPr/>
                    <a:lstStyle/>
                    <a:p>
                      <a:pPr algn="ctr"/>
                      <a:r>
                        <a:rPr lang="en-US" dirty="0" err="1" smtClean="0"/>
                        <a:t>Mô</a:t>
                      </a:r>
                      <a:r>
                        <a:rPr lang="en-US" baseline="0" dirty="0" smtClean="0"/>
                        <a:t> </a:t>
                      </a:r>
                      <a:r>
                        <a:rPr lang="en-US" baseline="0" dirty="0" err="1" smtClean="0"/>
                        <a:t>tả</a:t>
                      </a:r>
                      <a:endParaRPr lang="en-US" dirty="0"/>
                    </a:p>
                  </a:txBody>
                  <a:tcPr anchor="ctr"/>
                </a:tc>
              </a:tr>
              <a:tr h="1058472">
                <a:tc>
                  <a:txBody>
                    <a:bodyPr/>
                    <a:lstStyle/>
                    <a:p>
                      <a:r>
                        <a:rPr lang="en-US" dirty="0">
                          <a:effectLst/>
                        </a:rPr>
                        <a:t>Numbers</a:t>
                      </a:r>
                    </a:p>
                  </a:txBody>
                  <a:tcPr marL="76200" marR="76200" marT="76200" marB="76200" anchor="ctr"/>
                </a:tc>
                <a:tc>
                  <a:txBody>
                    <a:bodyPr/>
                    <a:lstStyle/>
                    <a:p>
                      <a:r>
                        <a:rPr lang="en-US">
                          <a:effectLst/>
                        </a:rPr>
                        <a:t>Các số nguyên hoặc số thực. Ví dụ: 487 hoặc 25.95</a:t>
                      </a:r>
                    </a:p>
                  </a:txBody>
                  <a:tcPr marL="76200" marR="76200" marT="76200" marB="76200" anchor="ctr"/>
                </a:tc>
              </a:tr>
              <a:tr h="644287">
                <a:tc>
                  <a:txBody>
                    <a:bodyPr/>
                    <a:lstStyle/>
                    <a:p>
                      <a:r>
                        <a:rPr lang="en-US">
                          <a:effectLst/>
                        </a:rPr>
                        <a:t>Logical hoặc Boolean</a:t>
                      </a:r>
                    </a:p>
                  </a:txBody>
                  <a:tcPr marL="76200" marR="76200" marT="76200" marB="76200" anchor="ctr"/>
                </a:tc>
                <a:tc>
                  <a:txBody>
                    <a:bodyPr/>
                    <a:lstStyle/>
                    <a:p>
                      <a:r>
                        <a:rPr lang="en-US">
                          <a:effectLst/>
                        </a:rPr>
                        <a:t>True hoặc False</a:t>
                      </a:r>
                    </a:p>
                  </a:txBody>
                  <a:tcPr marL="76200" marR="76200" marT="76200" marB="76200" anchor="ctr"/>
                </a:tc>
              </a:tr>
              <a:tr h="644287">
                <a:tc>
                  <a:txBody>
                    <a:bodyPr/>
                    <a:lstStyle/>
                    <a:p>
                      <a:r>
                        <a:rPr lang="en-US">
                          <a:effectLst/>
                        </a:rPr>
                        <a:t>Strings</a:t>
                      </a:r>
                    </a:p>
                  </a:txBody>
                  <a:tcPr marL="76200" marR="76200" marT="76200" marB="76200" anchor="ctr"/>
                </a:tc>
                <a:tc>
                  <a:txBody>
                    <a:bodyPr/>
                    <a:lstStyle/>
                    <a:p>
                      <a:r>
                        <a:rPr lang="en-US" dirty="0">
                          <a:effectLst/>
                        </a:rPr>
                        <a:t>“Hello World”</a:t>
                      </a:r>
                    </a:p>
                  </a:txBody>
                  <a:tcPr marL="76200" marR="76200" marT="76200" marB="76200" anchor="ctr"/>
                </a:tc>
              </a:tr>
              <a:tr h="644287">
                <a:tc>
                  <a:txBody>
                    <a:bodyPr/>
                    <a:lstStyle/>
                    <a:p>
                      <a:r>
                        <a:rPr lang="en-US">
                          <a:effectLst/>
                        </a:rPr>
                        <a:t>Null</a:t>
                      </a:r>
                    </a:p>
                  </a:txBody>
                  <a:tcPr marL="76200" marR="76200" marT="76200" marB="76200" anchor="ctr"/>
                </a:tc>
                <a:tc>
                  <a:txBody>
                    <a:bodyPr/>
                    <a:lstStyle/>
                    <a:p>
                      <a:r>
                        <a:rPr lang="en-US" dirty="0">
                          <a:effectLst/>
                        </a:rPr>
                        <a:t>Keyword </a:t>
                      </a:r>
                      <a:r>
                        <a:rPr lang="en-US" dirty="0" err="1">
                          <a:effectLst/>
                        </a:rPr>
                        <a:t>đặc</a:t>
                      </a:r>
                      <a:r>
                        <a:rPr lang="en-US" dirty="0">
                          <a:effectLst/>
                        </a:rPr>
                        <a:t> </a:t>
                      </a:r>
                      <a:r>
                        <a:rPr lang="en-US" dirty="0" err="1">
                          <a:effectLst/>
                        </a:rPr>
                        <a:t>biệt</a:t>
                      </a:r>
                      <a:r>
                        <a:rPr lang="en-US" dirty="0">
                          <a:effectLst/>
                        </a:rPr>
                        <a:t> </a:t>
                      </a:r>
                      <a:r>
                        <a:rPr lang="en-US" dirty="0" err="1">
                          <a:effectLst/>
                        </a:rPr>
                        <a:t>chỉ</a:t>
                      </a:r>
                      <a:r>
                        <a:rPr lang="en-US" dirty="0">
                          <a:effectLst/>
                        </a:rPr>
                        <a:t> </a:t>
                      </a:r>
                      <a:r>
                        <a:rPr lang="en-US" dirty="0" err="1">
                          <a:effectLst/>
                        </a:rPr>
                        <a:t>giá</a:t>
                      </a:r>
                      <a:r>
                        <a:rPr lang="en-US" dirty="0">
                          <a:effectLst/>
                        </a:rPr>
                        <a:t> </a:t>
                      </a:r>
                      <a:r>
                        <a:rPr lang="en-US" dirty="0" err="1">
                          <a:effectLst/>
                        </a:rPr>
                        <a:t>trị</a:t>
                      </a:r>
                      <a:r>
                        <a:rPr lang="en-US" dirty="0">
                          <a:effectLst/>
                        </a:rPr>
                        <a:t> null.</a:t>
                      </a:r>
                    </a:p>
                  </a:txBody>
                  <a:tcPr marL="76200" marR="76200" marT="76200" marB="76200" anchor="ctr"/>
                </a:tc>
              </a:tr>
            </a:tbl>
          </a:graphicData>
        </a:graphic>
      </p:graphicFrame>
    </p:spTree>
    <p:extLst>
      <p:ext uri="{BB962C8B-B14F-4D97-AF65-F5344CB8AC3E}">
        <p14:creationId xmlns:p14="http://schemas.microsoft.com/office/powerpoint/2010/main" val="174807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variables &amp; types </a:t>
            </a:r>
          </a:p>
        </p:txBody>
      </p:sp>
      <p:sp>
        <p:nvSpPr>
          <p:cNvPr id="3" name="Content Placeholder 2"/>
          <p:cNvSpPr>
            <a:spLocks noGrp="1"/>
          </p:cNvSpPr>
          <p:nvPr>
            <p:ph idx="1"/>
          </p:nvPr>
        </p:nvSpPr>
        <p:spPr/>
        <p:txBody>
          <a:bodyPr/>
          <a:lstStyle/>
          <a:p>
            <a:r>
              <a:rPr lang="vi-VN" dirty="0"/>
              <a:t>Biến JavaScript là </a:t>
            </a:r>
            <a:r>
              <a:rPr lang="en-US" dirty="0" smtClean="0"/>
              <a:t>containers </a:t>
            </a:r>
            <a:r>
              <a:rPr lang="vi-VN" dirty="0" smtClean="0"/>
              <a:t>để </a:t>
            </a:r>
            <a:r>
              <a:rPr lang="vi-VN" dirty="0"/>
              <a:t>lưu </a:t>
            </a:r>
            <a:r>
              <a:rPr lang="vi-VN" dirty="0" smtClean="0"/>
              <a:t>trữ</a:t>
            </a:r>
            <a:r>
              <a:rPr lang="en-US" dirty="0" smtClean="0"/>
              <a:t> </a:t>
            </a:r>
            <a:r>
              <a:rPr lang="vi-VN" dirty="0"/>
              <a:t>giá trị</a:t>
            </a:r>
            <a:r>
              <a:rPr lang="vi-VN" dirty="0" smtClean="0"/>
              <a:t> </a:t>
            </a:r>
            <a:r>
              <a:rPr lang="vi-VN" dirty="0"/>
              <a:t>dữ </a:t>
            </a:r>
            <a:r>
              <a:rPr lang="vi-VN" dirty="0" smtClean="0"/>
              <a:t>liệu</a:t>
            </a:r>
            <a:r>
              <a:rPr lang="en-US" dirty="0" smtClean="0"/>
              <a:t> </a:t>
            </a:r>
            <a:r>
              <a:rPr lang="vi-VN" dirty="0" smtClean="0"/>
              <a:t>.</a:t>
            </a:r>
            <a:endParaRPr lang="en-US" dirty="0" smtClean="0"/>
          </a:p>
          <a:p>
            <a:r>
              <a:rPr lang="en-US" dirty="0" err="1" smtClean="0"/>
              <a:t>Khai</a:t>
            </a:r>
            <a:r>
              <a:rPr lang="en-US" dirty="0" smtClean="0"/>
              <a:t> </a:t>
            </a:r>
            <a:r>
              <a:rPr lang="en-US" dirty="0" err="1" smtClean="0"/>
              <a:t>báo</a:t>
            </a:r>
            <a:r>
              <a:rPr lang="en-US" dirty="0" smtClean="0"/>
              <a:t> </a:t>
            </a:r>
            <a:r>
              <a:rPr lang="en-US" dirty="0" err="1" smtClean="0"/>
              <a:t>biến</a:t>
            </a:r>
            <a:endParaRPr lang="en-US" dirty="0" smtClean="0"/>
          </a:p>
          <a:p>
            <a:pPr lvl="1"/>
            <a:r>
              <a:rPr lang="en-US" dirty="0" err="1" smtClean="0"/>
              <a:t>Cú</a:t>
            </a:r>
            <a:r>
              <a:rPr lang="en-US" dirty="0" smtClean="0"/>
              <a:t> </a:t>
            </a:r>
            <a:r>
              <a:rPr lang="en-US" dirty="0" err="1" smtClean="0"/>
              <a:t>pháp</a:t>
            </a:r>
            <a:r>
              <a:rPr lang="en-US" dirty="0" smtClean="0"/>
              <a:t>: </a:t>
            </a:r>
            <a:r>
              <a:rPr lang="en-US" dirty="0" err="1" smtClean="0">
                <a:solidFill>
                  <a:srgbClr val="FF0000"/>
                </a:solidFill>
              </a:rPr>
              <a:t>var</a:t>
            </a:r>
            <a:r>
              <a:rPr lang="en-US" dirty="0" smtClean="0">
                <a:solidFill>
                  <a:srgbClr val="FF0000"/>
                </a:solidFill>
              </a:rPr>
              <a:t> </a:t>
            </a:r>
            <a:r>
              <a:rPr lang="en-US" dirty="0" err="1" smtClean="0"/>
              <a:t>ten_bien</a:t>
            </a:r>
            <a:r>
              <a:rPr lang="en-US" dirty="0" smtClean="0"/>
              <a:t> = [value];</a:t>
            </a:r>
          </a:p>
          <a:p>
            <a:pPr lvl="1"/>
            <a:r>
              <a:rPr lang="en-US" dirty="0" err="1" smtClean="0"/>
              <a:t>Ví</a:t>
            </a:r>
            <a:r>
              <a:rPr lang="en-US" dirty="0" smtClean="0"/>
              <a:t> </a:t>
            </a:r>
            <a:r>
              <a:rPr lang="en-US" dirty="0" err="1" smtClean="0"/>
              <a:t>dụ</a:t>
            </a:r>
            <a:r>
              <a:rPr lang="en-US" dirty="0" smtClean="0"/>
              <a:t>:</a:t>
            </a:r>
          </a:p>
          <a:p>
            <a:pPr lvl="1"/>
            <a:endParaRPr lang="en-US" dirty="0"/>
          </a:p>
        </p:txBody>
      </p:sp>
      <p:pic>
        <p:nvPicPr>
          <p:cNvPr id="5" name="Picture 4"/>
          <p:cNvPicPr>
            <a:picLocks noChangeAspect="1"/>
          </p:cNvPicPr>
          <p:nvPr/>
        </p:nvPicPr>
        <p:blipFill>
          <a:blip r:embed="rId2"/>
          <a:stretch>
            <a:fillRect/>
          </a:stretch>
        </p:blipFill>
        <p:spPr>
          <a:xfrm>
            <a:off x="3006530" y="3006183"/>
            <a:ext cx="5219112" cy="3708710"/>
          </a:xfrm>
          <a:prstGeom prst="rect">
            <a:avLst/>
          </a:prstGeom>
        </p:spPr>
      </p:pic>
    </p:spTree>
    <p:extLst>
      <p:ext uri="{BB962C8B-B14F-4D97-AF65-F5344CB8AC3E}">
        <p14:creationId xmlns:p14="http://schemas.microsoft.com/office/powerpoint/2010/main" val="227528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smtClean="0"/>
              <a:t>JS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51989625"/>
              </p:ext>
            </p:extLst>
          </p:nvPr>
        </p:nvGraphicFramePr>
        <p:xfrm>
          <a:off x="1814709" y="2299426"/>
          <a:ext cx="7362744" cy="3844896"/>
        </p:xfrm>
        <a:graphic>
          <a:graphicData uri="http://schemas.openxmlformats.org/drawingml/2006/table">
            <a:tbl>
              <a:tblPr firstRow="1" bandRow="1">
                <a:tableStyleId>{5C22544A-7EE6-4342-B048-85BDC9FD1C3A}</a:tableStyleId>
              </a:tblPr>
              <a:tblGrid>
                <a:gridCol w="1815156"/>
                <a:gridCol w="5547588"/>
              </a:tblGrid>
              <a:tr h="640816">
                <a:tc>
                  <a:txBody>
                    <a:bodyPr/>
                    <a:lstStyle/>
                    <a:p>
                      <a:pPr algn="ctr"/>
                      <a:r>
                        <a:rPr lang="en-US" dirty="0" err="1" smtClean="0"/>
                        <a:t>Kí</a:t>
                      </a:r>
                      <a:r>
                        <a:rPr lang="en-US" baseline="0" dirty="0" smtClean="0"/>
                        <a:t> </a:t>
                      </a:r>
                      <a:r>
                        <a:rPr lang="en-US" baseline="0" dirty="0" err="1" smtClean="0"/>
                        <a:t>hiệu</a:t>
                      </a:r>
                      <a:endParaRPr lang="en-US" dirty="0"/>
                    </a:p>
                  </a:txBody>
                  <a:tcPr/>
                </a:tc>
                <a:tc>
                  <a:txBody>
                    <a:bodyPr/>
                    <a:lstStyle/>
                    <a:p>
                      <a:pPr algn="ctr"/>
                      <a:r>
                        <a:rPr lang="en-US" dirty="0" err="1" smtClean="0"/>
                        <a:t>Mô</a:t>
                      </a:r>
                      <a:r>
                        <a:rPr lang="en-US" baseline="0" dirty="0" smtClean="0"/>
                        <a:t> </a:t>
                      </a:r>
                      <a:r>
                        <a:rPr lang="en-US" baseline="0" dirty="0" err="1" smtClean="0"/>
                        <a:t>tả</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cộng</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trừ</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a:t>
                      </a:r>
                      <a:r>
                        <a:rPr lang="en-US" baseline="0" dirty="0" err="1" smtClean="0"/>
                        <a:t>nhân</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a:t>
                      </a:r>
                      <a:endParaRPr lang="en-US" dirty="0"/>
                    </a:p>
                  </a:txBody>
                  <a:tcPr/>
                </a:tc>
              </a:tr>
              <a:tr h="640816">
                <a:tc>
                  <a:txBody>
                    <a:bodyPr/>
                    <a:lstStyle/>
                    <a:p>
                      <a:pPr algn="ctr"/>
                      <a:r>
                        <a:rPr lang="en-US" dirty="0" smtClean="0"/>
                        <a:t>%</a:t>
                      </a:r>
                      <a:endParaRPr lang="en-US" dirty="0"/>
                    </a:p>
                  </a:txBody>
                  <a:tcPr/>
                </a:tc>
                <a:tc>
                  <a:txBody>
                    <a:bodyPr/>
                    <a:lstStyle/>
                    <a:p>
                      <a:pPr algn="ctr"/>
                      <a:r>
                        <a:rPr lang="en-US" dirty="0" err="1" smtClean="0"/>
                        <a:t>Phép</a:t>
                      </a:r>
                      <a:r>
                        <a:rPr lang="en-US" baseline="0" dirty="0" smtClean="0"/>
                        <a:t> chia </a:t>
                      </a:r>
                      <a:r>
                        <a:rPr lang="en-US" baseline="0" dirty="0" err="1" smtClean="0"/>
                        <a:t>lấy</a:t>
                      </a:r>
                      <a:r>
                        <a:rPr lang="en-US" baseline="0" dirty="0" smtClean="0"/>
                        <a:t> </a:t>
                      </a:r>
                      <a:r>
                        <a:rPr lang="en-US" baseline="0" dirty="0" err="1" smtClean="0"/>
                        <a:t>dư</a:t>
                      </a:r>
                      <a:endParaRPr lang="en-US" dirty="0"/>
                    </a:p>
                  </a:txBody>
                  <a:tcPr/>
                </a:tc>
              </a:tr>
            </a:tbl>
          </a:graphicData>
        </a:graphic>
      </p:graphicFrame>
      <p:sp>
        <p:nvSpPr>
          <p:cNvPr id="6" name="TextBox 5"/>
          <p:cNvSpPr txBox="1"/>
          <p:nvPr/>
        </p:nvSpPr>
        <p:spPr>
          <a:xfrm>
            <a:off x="609600" y="1419367"/>
            <a:ext cx="2663165"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số</a:t>
            </a:r>
            <a:r>
              <a:rPr lang="en-US" sz="2800" dirty="0" smtClean="0"/>
              <a:t> </a:t>
            </a:r>
            <a:r>
              <a:rPr lang="en-US" sz="2800" dirty="0" err="1" smtClean="0"/>
              <a:t>học</a:t>
            </a:r>
            <a:r>
              <a:rPr lang="en-US" sz="2800" dirty="0"/>
              <a:t>:</a:t>
            </a:r>
          </a:p>
        </p:txBody>
      </p:sp>
    </p:spTree>
    <p:extLst>
      <p:ext uri="{BB962C8B-B14F-4D97-AF65-F5344CB8AC3E}">
        <p14:creationId xmlns:p14="http://schemas.microsoft.com/office/powerpoint/2010/main" val="45539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dirty="0"/>
              <a:t>JS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0886842"/>
              </p:ext>
            </p:extLst>
          </p:nvPr>
        </p:nvGraphicFramePr>
        <p:xfrm>
          <a:off x="1846998" y="2297431"/>
          <a:ext cx="7453119" cy="3913798"/>
        </p:xfrm>
        <a:graphic>
          <a:graphicData uri="http://schemas.openxmlformats.org/drawingml/2006/table">
            <a:tbl>
              <a:tblPr firstRow="1" bandRow="1">
                <a:tableStyleId>{5C22544A-7EE6-4342-B048-85BDC9FD1C3A}</a:tableStyleId>
              </a:tblPr>
              <a:tblGrid>
                <a:gridCol w="1837436"/>
                <a:gridCol w="5615683"/>
              </a:tblGrid>
              <a:tr h="559114">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r h="559114">
                <a:tc>
                  <a:txBody>
                    <a:bodyPr/>
                    <a:lstStyle/>
                    <a:p>
                      <a:pPr algn="ctr"/>
                      <a:r>
                        <a:rPr lang="en-US" dirty="0" smtClean="0"/>
                        <a:t>x %= y</a:t>
                      </a:r>
                      <a:endParaRPr lang="en-US" dirty="0"/>
                    </a:p>
                  </a:txBody>
                  <a:tcPr/>
                </a:tc>
                <a:tc>
                  <a:txBody>
                    <a:bodyPr/>
                    <a:lstStyle/>
                    <a:p>
                      <a:pPr algn="ctr"/>
                      <a:r>
                        <a:rPr lang="en-US" dirty="0" smtClean="0"/>
                        <a:t>x = x % y</a:t>
                      </a:r>
                      <a:endParaRPr lang="en-US" dirty="0"/>
                    </a:p>
                  </a:txBody>
                  <a:tcPr/>
                </a:tc>
              </a:tr>
            </a:tbl>
          </a:graphicData>
        </a:graphic>
      </p:graphicFrame>
      <p:sp>
        <p:nvSpPr>
          <p:cNvPr id="6" name="TextBox 5"/>
          <p:cNvSpPr txBox="1"/>
          <p:nvPr/>
        </p:nvSpPr>
        <p:spPr>
          <a:xfrm>
            <a:off x="609600" y="1419367"/>
            <a:ext cx="2204706"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a:t>
            </a:r>
            <a:r>
              <a:rPr lang="en-US" sz="2800" dirty="0" err="1" smtClean="0"/>
              <a:t>gán</a:t>
            </a:r>
            <a:r>
              <a:rPr lang="en-US" sz="2800" dirty="0" smtClean="0"/>
              <a:t>:</a:t>
            </a:r>
            <a:endParaRPr lang="en-US" sz="2800" dirty="0"/>
          </a:p>
        </p:txBody>
      </p:sp>
    </p:spTree>
    <p:extLst>
      <p:ext uri="{BB962C8B-B14F-4D97-AF65-F5344CB8AC3E}">
        <p14:creationId xmlns:p14="http://schemas.microsoft.com/office/powerpoint/2010/main" val="15715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514A684-61C5-4691-B1D5-8BE212B4816D}"/>
              </a:ext>
            </a:extLst>
          </p:cNvPr>
          <p:cNvSpPr>
            <a:spLocks noGrp="1"/>
          </p:cNvSpPr>
          <p:nvPr>
            <p:ph type="title"/>
          </p:nvPr>
        </p:nvSpPr>
        <p:spPr>
          <a:xfrm>
            <a:off x="609600" y="609601"/>
            <a:ext cx="9512300" cy="487363"/>
          </a:xfrm>
        </p:spPr>
        <p:txBody>
          <a:bodyPr/>
          <a:lstStyle/>
          <a:p>
            <a:r>
              <a:rPr lang="en-US"/>
              <a:t>JS </a:t>
            </a:r>
            <a:r>
              <a:rPr lang="en-US" smtClean="0"/>
              <a:t>operators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3181714"/>
              </p:ext>
            </p:extLst>
          </p:nvPr>
        </p:nvGraphicFramePr>
        <p:xfrm>
          <a:off x="1408772" y="1942587"/>
          <a:ext cx="8961862" cy="4821597"/>
        </p:xfrm>
        <a:graphic>
          <a:graphicData uri="http://schemas.openxmlformats.org/drawingml/2006/table">
            <a:tbl>
              <a:tblPr firstRow="1" bandRow="1">
                <a:tableStyleId>{5C22544A-7EE6-4342-B048-85BDC9FD1C3A}</a:tableStyleId>
              </a:tblPr>
              <a:tblGrid>
                <a:gridCol w="2209390"/>
                <a:gridCol w="6752472"/>
              </a:tblGrid>
              <a:tr h="435957">
                <a:tc>
                  <a:txBody>
                    <a:bodyPr/>
                    <a:lstStyle/>
                    <a:p>
                      <a:pPr algn="ctr"/>
                      <a:r>
                        <a:rPr lang="en-US" dirty="0" err="1" smtClean="0"/>
                        <a:t>Toán</a:t>
                      </a:r>
                      <a:r>
                        <a:rPr lang="en-US" baseline="0" dirty="0" smtClean="0"/>
                        <a:t> </a:t>
                      </a:r>
                      <a:r>
                        <a:rPr lang="en-US" baseline="0" dirty="0" err="1" smtClean="0"/>
                        <a:t>tử</a:t>
                      </a:r>
                      <a:r>
                        <a:rPr lang="en-US" baseline="0" dirty="0" smtClean="0"/>
                        <a:t> </a:t>
                      </a:r>
                      <a:endParaRPr lang="en-US" dirty="0"/>
                    </a:p>
                  </a:txBody>
                  <a:tcPr/>
                </a:tc>
                <a:tc>
                  <a:txBody>
                    <a:bodyPr/>
                    <a:lstStyle/>
                    <a:p>
                      <a:pPr algn="ctr"/>
                      <a:r>
                        <a:rPr lang="en-US" dirty="0" smtClean="0"/>
                        <a:t>Ý</a:t>
                      </a:r>
                      <a:r>
                        <a:rPr lang="en-US" baseline="0" dirty="0" smtClean="0"/>
                        <a:t> </a:t>
                      </a:r>
                      <a:r>
                        <a:rPr lang="en-US" baseline="0" dirty="0" err="1" smtClean="0"/>
                        <a:t>nghĩa</a:t>
                      </a:r>
                      <a:endParaRPr lang="en-US" dirty="0"/>
                    </a:p>
                  </a:txBody>
                  <a:tcPr/>
                </a:tc>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endParaRPr lang="en-US" dirty="0"/>
                    </a:p>
                  </a:txBody>
                  <a:tcPr/>
                </a:tc>
              </a:tr>
              <a:tr h="607394">
                <a:tc>
                  <a:txBody>
                    <a:bodyPr/>
                    <a:lstStyle/>
                    <a:p>
                      <a:pPr algn="ctr"/>
                      <a:r>
                        <a:rPr lang="en-US" dirty="0" smtClean="0"/>
                        <a:t>!=</a:t>
                      </a:r>
                      <a:endParaRPr lang="en-US" dirty="0"/>
                    </a:p>
                  </a:txBody>
                  <a:tcPr anchor="ctr"/>
                </a:tc>
                <a:tc>
                  <a:txBody>
                    <a:bodyPr/>
                    <a:lstStyle/>
                    <a:p>
                      <a:pPr algn="l"/>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2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bằng</a:t>
                      </a:r>
                      <a:r>
                        <a:rPr lang="en-US" baseline="0" dirty="0" smtClean="0"/>
                        <a:t> </a:t>
                      </a:r>
                      <a:r>
                        <a:rPr lang="en-US" baseline="0" dirty="0" err="1" smtClean="0"/>
                        <a:t>nhau</a:t>
                      </a:r>
                      <a:endParaRPr lang="en-US" dirty="0"/>
                    </a:p>
                  </a:txBody>
                  <a:tcPr/>
                </a:tc>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&gt;=</a:t>
                      </a:r>
                      <a:endParaRPr lang="en-US" dirty="0"/>
                    </a:p>
                  </a:txBody>
                  <a:tcPr anchor="ctr"/>
                </a:tc>
                <a:tc>
                  <a:txBody>
                    <a:bodyPr/>
                    <a:lstStyle/>
                    <a:p>
                      <a:pPr algn="l"/>
                      <a:r>
                        <a:rPr lang="en-US" dirty="0" err="1" smtClean="0"/>
                        <a:t>Vd</a:t>
                      </a:r>
                      <a:r>
                        <a:rPr lang="en-US" dirty="0" smtClean="0"/>
                        <a:t> : a&gt;=b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tr>
              <a:tr h="607394">
                <a:tc>
                  <a:txBody>
                    <a:bodyPr/>
                    <a:lstStyle/>
                    <a:p>
                      <a:pPr algn="ctr"/>
                      <a:r>
                        <a:rPr lang="en-US" dirty="0" smtClean="0"/>
                        <a:t>&lt;=</a:t>
                      </a:r>
                      <a:endParaRPr lang="en-US" dirty="0"/>
                    </a:p>
                  </a:txBody>
                  <a:tcPr anchor="ctr"/>
                </a:tc>
                <a:tc>
                  <a:txBody>
                    <a:bodyPr/>
                    <a:lstStyle/>
                    <a:p>
                      <a:pPr algn="l"/>
                      <a:r>
                        <a:rPr lang="en-US" dirty="0" err="1" smtClean="0"/>
                        <a:t>Vd</a:t>
                      </a:r>
                      <a:r>
                        <a:rPr lang="en-US" dirty="0" smtClean="0"/>
                        <a:t> : a&lt;b . </a:t>
                      </a:r>
                      <a:r>
                        <a:rPr lang="en-US" dirty="0" err="1" smtClean="0"/>
                        <a:t>Kết</a:t>
                      </a:r>
                      <a:r>
                        <a:rPr lang="en-US" baseline="0" dirty="0" smtClean="0"/>
                        <a:t> </a:t>
                      </a:r>
                      <a:r>
                        <a:rPr lang="en-US" baseline="0" dirty="0" err="1" smtClean="0"/>
                        <a:t>quả</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TRUE </a:t>
                      </a:r>
                      <a:r>
                        <a:rPr lang="en-US" baseline="0" dirty="0" err="1" smtClean="0"/>
                        <a:t>nếu</a:t>
                      </a:r>
                      <a:r>
                        <a:rPr lang="en-US" baseline="0" dirty="0" smtClean="0"/>
                        <a:t> a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b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FALSE </a:t>
                      </a:r>
                      <a:r>
                        <a:rPr lang="en-US" baseline="0" dirty="0" err="1" smtClean="0"/>
                        <a:t>nếu</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a:t>
                      </a:r>
                      <a:endParaRPr lang="en-US" dirty="0"/>
                    </a:p>
                  </a:txBody>
                  <a:tcPr/>
                </a:tc>
              </a:tr>
              <a:tr h="545160">
                <a:tc>
                  <a:txBody>
                    <a:bodyPr/>
                    <a:lstStyle/>
                    <a:p>
                      <a:pPr algn="ctr" fontAlgn="t"/>
                      <a:r>
                        <a:rPr lang="en-US" dirty="0">
                          <a:effectLst/>
                        </a:rPr>
                        <a:t>===</a:t>
                      </a:r>
                    </a:p>
                  </a:txBody>
                  <a:tcPr marL="152400" marR="76200" marT="76200" marB="76200"/>
                </a:tc>
                <a:tc>
                  <a:txBody>
                    <a:bodyPr/>
                    <a:lstStyle/>
                    <a:p>
                      <a:pPr algn="l" fontAlgn="t"/>
                      <a:r>
                        <a:rPr lang="en-US" dirty="0" smtClean="0">
                          <a:effectLst/>
                        </a:rPr>
                        <a:t>So </a:t>
                      </a:r>
                      <a:r>
                        <a:rPr lang="en-US" dirty="0" err="1" smtClean="0">
                          <a:effectLst/>
                        </a:rPr>
                        <a:t>sánh</a:t>
                      </a:r>
                      <a:r>
                        <a:rPr lang="en-US" baseline="0" dirty="0" smtClean="0">
                          <a:effectLst/>
                        </a:rPr>
                        <a:t> </a:t>
                      </a:r>
                      <a:r>
                        <a:rPr lang="en-US" baseline="0" dirty="0" err="1" smtClean="0">
                          <a:effectLst/>
                        </a:rPr>
                        <a:t>giá</a:t>
                      </a:r>
                      <a:r>
                        <a:rPr lang="en-US" baseline="0" dirty="0" smtClean="0">
                          <a:effectLst/>
                        </a:rPr>
                        <a:t> </a:t>
                      </a:r>
                      <a:r>
                        <a:rPr lang="en-US" baseline="0" dirty="0" err="1" smtClean="0">
                          <a:effectLst/>
                        </a:rPr>
                        <a:t>trị</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nhau</a:t>
                      </a:r>
                      <a:r>
                        <a:rPr lang="en-US" baseline="0" dirty="0" smtClean="0">
                          <a:effectLst/>
                        </a:rPr>
                        <a:t> </a:t>
                      </a:r>
                      <a:r>
                        <a:rPr lang="en-US" baseline="0" dirty="0" err="1" smtClean="0">
                          <a:effectLst/>
                        </a:rPr>
                        <a:t>và</a:t>
                      </a:r>
                      <a:r>
                        <a:rPr lang="en-US" baseline="0" dirty="0" smtClean="0">
                          <a:effectLst/>
                        </a:rPr>
                        <a:t> </a:t>
                      </a:r>
                      <a:r>
                        <a:rPr lang="en-US" baseline="0" dirty="0" err="1" smtClean="0">
                          <a:effectLst/>
                        </a:rPr>
                        <a:t>kiểu</a:t>
                      </a:r>
                      <a:r>
                        <a:rPr lang="en-US" baseline="0" dirty="0" smtClean="0">
                          <a:effectLst/>
                        </a:rPr>
                        <a:t> </a:t>
                      </a:r>
                      <a:r>
                        <a:rPr lang="en-US" baseline="0" dirty="0" err="1" smtClean="0">
                          <a:effectLst/>
                        </a:rPr>
                        <a:t>dữ</a:t>
                      </a:r>
                      <a:r>
                        <a:rPr lang="en-US" baseline="0" dirty="0" smtClean="0">
                          <a:effectLst/>
                        </a:rPr>
                        <a:t> </a:t>
                      </a:r>
                      <a:r>
                        <a:rPr lang="en-US" baseline="0" dirty="0" err="1" smtClean="0">
                          <a:effectLst/>
                        </a:rPr>
                        <a:t>liệu</a:t>
                      </a:r>
                      <a:r>
                        <a:rPr lang="en-US" baseline="0" dirty="0" smtClean="0">
                          <a:effectLst/>
                        </a:rPr>
                        <a:t> </a:t>
                      </a:r>
                      <a:r>
                        <a:rPr lang="en-US" baseline="0" dirty="0" err="1" smtClean="0">
                          <a:effectLst/>
                        </a:rPr>
                        <a:t>giống</a:t>
                      </a:r>
                      <a:r>
                        <a:rPr lang="en-US" baseline="0" dirty="0" smtClean="0">
                          <a:effectLst/>
                        </a:rPr>
                        <a:t> </a:t>
                      </a:r>
                      <a:r>
                        <a:rPr lang="en-US" baseline="0" dirty="0" err="1" smtClean="0">
                          <a:effectLst/>
                        </a:rPr>
                        <a:t>nhau</a:t>
                      </a:r>
                      <a:endParaRPr lang="en-US" dirty="0">
                        <a:effectLst/>
                      </a:endParaRPr>
                    </a:p>
                  </a:txBody>
                  <a:tcPr marL="76200" marR="76200" marT="76200" marB="76200"/>
                </a:tc>
              </a:tr>
            </a:tbl>
          </a:graphicData>
        </a:graphic>
      </p:graphicFrame>
      <p:sp>
        <p:nvSpPr>
          <p:cNvPr id="6" name="TextBox 5"/>
          <p:cNvSpPr txBox="1"/>
          <p:nvPr/>
        </p:nvSpPr>
        <p:spPr>
          <a:xfrm>
            <a:off x="609600" y="1419367"/>
            <a:ext cx="2962927" cy="523220"/>
          </a:xfrm>
          <a:prstGeom prst="rect">
            <a:avLst/>
          </a:prstGeom>
          <a:noFill/>
        </p:spPr>
        <p:txBody>
          <a:bodyPr wrap="none" rtlCol="0">
            <a:spAutoFit/>
          </a:bodyPr>
          <a:lstStyle/>
          <a:p>
            <a:r>
              <a:rPr lang="en-US" sz="2800" dirty="0" err="1" smtClean="0"/>
              <a:t>Toán</a:t>
            </a:r>
            <a:r>
              <a:rPr lang="en-US" sz="2800" dirty="0" smtClean="0"/>
              <a:t> </a:t>
            </a:r>
            <a:r>
              <a:rPr lang="en-US" sz="2800" dirty="0" err="1" smtClean="0"/>
              <a:t>tử</a:t>
            </a:r>
            <a:r>
              <a:rPr lang="en-US" sz="2800" dirty="0" smtClean="0"/>
              <a:t> so </a:t>
            </a:r>
            <a:r>
              <a:rPr lang="en-US" sz="2800" dirty="0" err="1" smtClean="0"/>
              <a:t>sánh</a:t>
            </a:r>
            <a:r>
              <a:rPr lang="en-US" sz="2800" dirty="0" smtClean="0"/>
              <a:t> :</a:t>
            </a:r>
            <a:endParaRPr lang="en-US" sz="2800" dirty="0"/>
          </a:p>
        </p:txBody>
      </p:sp>
    </p:spTree>
    <p:extLst>
      <p:ext uri="{BB962C8B-B14F-4D97-AF65-F5344CB8AC3E}">
        <p14:creationId xmlns:p14="http://schemas.microsoft.com/office/powerpoint/2010/main" val="341175488"/>
      </p:ext>
    </p:extLst>
  </p:cSld>
  <p:clrMapOvr>
    <a:masterClrMapping/>
  </p:clrMapOvr>
</p:sld>
</file>

<file path=ppt/theme/theme1.xml><?xml version="1.0" encoding="utf-8"?>
<a:theme xmlns:a="http://schemas.openxmlformats.org/drawingml/2006/main" name="cdb2004213l">
  <a:themeElements>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142288"/>
        </a:dk2>
        <a:lt2>
          <a:srgbClr val="C0C0C0"/>
        </a:lt2>
        <a:accent1>
          <a:srgbClr val="39998E"/>
        </a:accent1>
        <a:accent2>
          <a:srgbClr val="14CAEE"/>
        </a:accent2>
        <a:accent3>
          <a:srgbClr val="FFFFFF"/>
        </a:accent3>
        <a:accent4>
          <a:srgbClr val="000000"/>
        </a:accent4>
        <a:accent5>
          <a:srgbClr val="AECAC6"/>
        </a:accent5>
        <a:accent6>
          <a:srgbClr val="11B7D8"/>
        </a:accent6>
        <a:hlink>
          <a:srgbClr val="8963E9"/>
        </a:hlink>
        <a:folHlink>
          <a:srgbClr val="3067B8"/>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124458"/>
        </a:dk2>
        <a:lt2>
          <a:srgbClr val="C0C0C0"/>
        </a:lt2>
        <a:accent1>
          <a:srgbClr val="76CA2A"/>
        </a:accent1>
        <a:accent2>
          <a:srgbClr val="40BAD2"/>
        </a:accent2>
        <a:accent3>
          <a:srgbClr val="FFFFFF"/>
        </a:accent3>
        <a:accent4>
          <a:srgbClr val="000000"/>
        </a:accent4>
        <a:accent5>
          <a:srgbClr val="BDE1AC"/>
        </a:accent5>
        <a:accent6>
          <a:srgbClr val="39A8BE"/>
        </a:accent6>
        <a:hlink>
          <a:srgbClr val="715EE6"/>
        </a:hlink>
        <a:folHlink>
          <a:srgbClr val="238DD5"/>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3399"/>
        </a:dk2>
        <a:lt2>
          <a:srgbClr val="C0C0C0"/>
        </a:lt2>
        <a:accent1>
          <a:srgbClr val="5E9CDA"/>
        </a:accent1>
        <a:accent2>
          <a:srgbClr val="93C052"/>
        </a:accent2>
        <a:accent3>
          <a:srgbClr val="FFFFFF"/>
        </a:accent3>
        <a:accent4>
          <a:srgbClr val="000000"/>
        </a:accent4>
        <a:accent5>
          <a:srgbClr val="B6CBEA"/>
        </a:accent5>
        <a:accent6>
          <a:srgbClr val="85AE49"/>
        </a:accent6>
        <a:hlink>
          <a:srgbClr val="FF9933"/>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FFSE_Template1" id="{D60A9529-804D-8741-A1C7-2203399C0C7C}" vid="{8444D873-0411-E844-BE10-AFA0413C53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815</Words>
  <Application>Microsoft Office PowerPoint</Application>
  <PresentationFormat>Custom</PresentationFormat>
  <Paragraphs>167</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cdb2004213l</vt:lpstr>
      <vt:lpstr>JavaScript - Introduction</vt:lpstr>
      <vt:lpstr>Introduction</vt:lpstr>
      <vt:lpstr>JavaScript output</vt:lpstr>
      <vt:lpstr>JavaScript output</vt:lpstr>
      <vt:lpstr>JS variables &amp; types </vt:lpstr>
      <vt:lpstr>JS variables &amp; types </vt:lpstr>
      <vt:lpstr>JS operator</vt:lpstr>
      <vt:lpstr>JS operator</vt:lpstr>
      <vt:lpstr>JS operators</vt:lpstr>
      <vt:lpstr>JS operators</vt:lpstr>
      <vt:lpstr>JavaScript If...Else Statements</vt:lpstr>
      <vt:lpstr>JavaScript If...Else Statements</vt:lpstr>
      <vt:lpstr>Events in javascript</vt:lpstr>
      <vt:lpstr>JS Functions</vt:lpstr>
      <vt:lpstr>JS Functions</vt:lpstr>
      <vt:lpstr>JS Functions</vt:lpstr>
      <vt:lpstr>Javascript handling</vt:lpstr>
      <vt:lpstr>Bài tập thực hành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LP#0 – Living in Digital World</dc:title>
  <dc:creator>Smile!</dc:creator>
  <cp:lastModifiedBy>Admin</cp:lastModifiedBy>
  <cp:revision>173</cp:revision>
  <dcterms:modified xsi:type="dcterms:W3CDTF">2018-11-29T01:22:23Z</dcterms:modified>
</cp:coreProperties>
</file>