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8213-A27C-431A-8E59-37AB99BFEAF1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03E6-8F24-4A53-B4B7-1C3631F9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FFSE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FFSE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7744"/>
          </a:xfrm>
        </p:spPr>
        <p:txBody>
          <a:bodyPr/>
          <a:lstStyle/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(html, </a:t>
            </a:r>
            <a:r>
              <a:rPr lang="en-US" dirty="0" err="1" smtClean="0"/>
              <a:t>css</a:t>
            </a:r>
            <a:r>
              <a:rPr lang="en-US" dirty="0" smtClean="0"/>
              <a:t>, java script, PHP),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16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Fsoft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4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26967"/>
              </p:ext>
            </p:extLst>
          </p:nvPr>
        </p:nvGraphicFramePr>
        <p:xfrm>
          <a:off x="1992402" y="1690688"/>
          <a:ext cx="8207196" cy="481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9906020" imgH="5810320" progId="Visio.Drawing.15">
                  <p:embed/>
                </p:oleObj>
              </mc:Choice>
              <mc:Fallback>
                <p:oleObj name="Visio" r:id="rId3" imgW="9906020" imgH="581032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402" y="1690688"/>
                        <a:ext cx="8207196" cy="48147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5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Visio</vt:lpstr>
      <vt:lpstr>Phương pháp và chương trình học tập tại FFSE</vt:lpstr>
      <vt:lpstr>Mục tiêu của FFSE</vt:lpstr>
      <vt:lpstr>Chương trình học tập</vt:lpstr>
      <vt:lpstr>Phương pháp học tập theo dự án</vt:lpstr>
      <vt:lpstr>Chuẩn bị môi trường học tập</vt:lpstr>
      <vt:lpstr>Các quy định, quy chế của trường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và chương trình học tập tại FFSE</dc:title>
  <dc:creator>Bao Le Quy</dc:creator>
  <cp:lastModifiedBy>Bao Le Quy</cp:lastModifiedBy>
  <cp:revision>6</cp:revision>
  <dcterms:created xsi:type="dcterms:W3CDTF">2017-11-23T09:53:16Z</dcterms:created>
  <dcterms:modified xsi:type="dcterms:W3CDTF">2017-11-27T13:12:49Z</dcterms:modified>
</cp:coreProperties>
</file>