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80" r:id="rId2"/>
    <p:sldId id="257" r:id="rId3"/>
    <p:sldId id="258" r:id="rId4"/>
    <p:sldId id="259" r:id="rId5"/>
    <p:sldId id="260" r:id="rId6"/>
    <p:sldId id="261" r:id="rId7"/>
    <p:sldId id="262" r:id="rId8"/>
    <p:sldId id="263" r:id="rId9"/>
    <p:sldId id="264" r:id="rId10"/>
    <p:sldId id="265" r:id="rId11"/>
    <p:sldId id="269" r:id="rId12"/>
    <p:sldId id="274" r:id="rId13"/>
    <p:sldId id="275" r:id="rId14"/>
    <p:sldId id="276" r:id="rId15"/>
    <p:sldId id="278" r:id="rId16"/>
    <p:sldId id="279" r:id="rId17"/>
    <p:sldId id="281" r:id="rId18"/>
    <p:sldId id="282"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ECA0E-29F7-4963-B433-DFB0CE6A4647}"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AA75057-32C4-46FC-9B3A-57035713960C}">
      <dgm:prSet phldrT="[Text]"/>
      <dgm:spPr/>
      <dgm:t>
        <a:bodyPr/>
        <a:lstStyle/>
        <a:p>
          <a:r>
            <a:rPr lang="en-US" dirty="0" err="1" smtClean="0">
              <a:solidFill>
                <a:schemeClr val="tx1"/>
              </a:solidFill>
            </a:rPr>
            <a:t>Phần</a:t>
          </a:r>
          <a:r>
            <a:rPr lang="en-US" dirty="0" smtClean="0">
              <a:solidFill>
                <a:schemeClr val="tx1"/>
              </a:solidFill>
            </a:rPr>
            <a:t> </a:t>
          </a:r>
          <a:r>
            <a:rPr lang="en-US" dirty="0" err="1" smtClean="0">
              <a:solidFill>
                <a:schemeClr val="tx1"/>
              </a:solidFill>
            </a:rPr>
            <a:t>mềm</a:t>
          </a:r>
          <a:endParaRPr lang="en-US" dirty="0">
            <a:solidFill>
              <a:schemeClr val="tx1"/>
            </a:solidFill>
          </a:endParaRPr>
        </a:p>
      </dgm:t>
    </dgm:pt>
    <dgm:pt modelId="{0766694B-6BD7-4B0D-9425-769FEBBD6429}" type="parTrans" cxnId="{969FAD9B-3ACD-41E2-BA70-91F8A2FFE745}">
      <dgm:prSet/>
      <dgm:spPr/>
      <dgm:t>
        <a:bodyPr/>
        <a:lstStyle/>
        <a:p>
          <a:endParaRPr lang="en-US">
            <a:solidFill>
              <a:schemeClr val="tx1"/>
            </a:solidFill>
          </a:endParaRPr>
        </a:p>
      </dgm:t>
    </dgm:pt>
    <dgm:pt modelId="{5B98B9AA-8FAB-44A5-846C-FDA09FEAA71F}" type="sibTrans" cxnId="{969FAD9B-3ACD-41E2-BA70-91F8A2FFE745}">
      <dgm:prSet/>
      <dgm:spPr/>
      <dgm:t>
        <a:bodyPr/>
        <a:lstStyle/>
        <a:p>
          <a:endParaRPr lang="en-US">
            <a:solidFill>
              <a:schemeClr val="tx1"/>
            </a:solidFill>
          </a:endParaRPr>
        </a:p>
      </dgm:t>
    </dgm:pt>
    <dgm:pt modelId="{36A2A215-DBA5-4FE0-9E9B-06A64B8409F1}">
      <dgm:prSet phldrT="[Text]"/>
      <dgm:spPr/>
      <dgm:t>
        <a:bodyPr/>
        <a:lstStyle/>
        <a:p>
          <a:r>
            <a:rPr lang="en-US" dirty="0" err="1" smtClean="0">
              <a:solidFill>
                <a:schemeClr val="tx1"/>
              </a:solidFill>
            </a:rPr>
            <a:t>Phần</a:t>
          </a:r>
          <a:r>
            <a:rPr lang="en-US" dirty="0" smtClean="0">
              <a:solidFill>
                <a:schemeClr val="tx1"/>
              </a:solidFill>
            </a:rPr>
            <a:t> </a:t>
          </a:r>
          <a:r>
            <a:rPr lang="en-US" dirty="0" err="1" smtClean="0">
              <a:solidFill>
                <a:schemeClr val="tx1"/>
              </a:solidFill>
            </a:rPr>
            <a:t>mềm</a:t>
          </a:r>
          <a:r>
            <a:rPr lang="en-US" dirty="0" smtClean="0">
              <a:solidFill>
                <a:schemeClr val="tx1"/>
              </a:solidFill>
            </a:rPr>
            <a:t> </a:t>
          </a:r>
          <a:r>
            <a:rPr lang="en-US" dirty="0" err="1" smtClean="0">
              <a:solidFill>
                <a:schemeClr val="tx1"/>
              </a:solidFill>
            </a:rPr>
            <a:t>hệ</a:t>
          </a:r>
          <a:r>
            <a:rPr lang="en-US" dirty="0" smtClean="0">
              <a:solidFill>
                <a:schemeClr val="tx1"/>
              </a:solidFill>
            </a:rPr>
            <a:t> </a:t>
          </a:r>
          <a:r>
            <a:rPr lang="en-US" dirty="0" err="1" smtClean="0">
              <a:solidFill>
                <a:schemeClr val="tx1"/>
              </a:solidFill>
            </a:rPr>
            <a:t>thống</a:t>
          </a:r>
          <a:endParaRPr lang="en-US" dirty="0">
            <a:solidFill>
              <a:schemeClr val="tx1"/>
            </a:solidFill>
          </a:endParaRPr>
        </a:p>
      </dgm:t>
    </dgm:pt>
    <dgm:pt modelId="{5E77E2B4-98F4-4391-A804-BB9E9005857B}" type="parTrans" cxnId="{8499D4EF-B2F3-4AEF-8FCA-84E607AE72D2}">
      <dgm:prSet/>
      <dgm:spPr/>
      <dgm:t>
        <a:bodyPr/>
        <a:lstStyle/>
        <a:p>
          <a:endParaRPr lang="en-US">
            <a:solidFill>
              <a:schemeClr val="tx1"/>
            </a:solidFill>
          </a:endParaRPr>
        </a:p>
      </dgm:t>
    </dgm:pt>
    <dgm:pt modelId="{60E258E5-BB49-4F17-BAB1-B6600E181D93}" type="sibTrans" cxnId="{8499D4EF-B2F3-4AEF-8FCA-84E607AE72D2}">
      <dgm:prSet/>
      <dgm:spPr/>
      <dgm:t>
        <a:bodyPr/>
        <a:lstStyle/>
        <a:p>
          <a:endParaRPr lang="en-US">
            <a:solidFill>
              <a:schemeClr val="tx1"/>
            </a:solidFill>
          </a:endParaRPr>
        </a:p>
      </dgm:t>
    </dgm:pt>
    <dgm:pt modelId="{8EB78F4B-19F4-4133-A935-792116C3D7BF}">
      <dgm:prSet phldrT="[Text]"/>
      <dgm:spPr/>
      <dgm:t>
        <a:bodyPr/>
        <a:lstStyle/>
        <a:p>
          <a:r>
            <a:rPr lang="en-US" dirty="0" err="1" smtClean="0">
              <a:solidFill>
                <a:schemeClr val="tx1"/>
              </a:solidFill>
            </a:rPr>
            <a:t>Hệ</a:t>
          </a:r>
          <a:r>
            <a:rPr lang="en-US" dirty="0" smtClean="0">
              <a:solidFill>
                <a:schemeClr val="tx1"/>
              </a:solidFill>
            </a:rPr>
            <a:t> </a:t>
          </a:r>
          <a:r>
            <a:rPr lang="en-US" dirty="0" err="1" smtClean="0">
              <a:solidFill>
                <a:schemeClr val="tx1"/>
              </a:solidFill>
            </a:rPr>
            <a:t>điều</a:t>
          </a:r>
          <a:r>
            <a:rPr lang="en-US" dirty="0" smtClean="0">
              <a:solidFill>
                <a:schemeClr val="tx1"/>
              </a:solidFill>
            </a:rPr>
            <a:t> </a:t>
          </a:r>
          <a:r>
            <a:rPr lang="en-US" dirty="0" err="1" smtClean="0">
              <a:solidFill>
                <a:schemeClr val="tx1"/>
              </a:solidFill>
            </a:rPr>
            <a:t>hành</a:t>
          </a:r>
          <a:endParaRPr lang="en-US" dirty="0">
            <a:solidFill>
              <a:schemeClr val="tx1"/>
            </a:solidFill>
          </a:endParaRPr>
        </a:p>
      </dgm:t>
    </dgm:pt>
    <dgm:pt modelId="{FA9F2328-B64D-4FCA-AE3D-34C6971B4A5C}" type="parTrans" cxnId="{5D124581-6061-4508-8549-475AC5E11F1B}">
      <dgm:prSet/>
      <dgm:spPr/>
      <dgm:t>
        <a:bodyPr/>
        <a:lstStyle/>
        <a:p>
          <a:endParaRPr lang="en-US">
            <a:solidFill>
              <a:schemeClr val="tx1"/>
            </a:solidFill>
          </a:endParaRPr>
        </a:p>
      </dgm:t>
    </dgm:pt>
    <dgm:pt modelId="{FED91A53-D869-4180-B7BE-3A396D1C860B}" type="sibTrans" cxnId="{5D124581-6061-4508-8549-475AC5E11F1B}">
      <dgm:prSet/>
      <dgm:spPr/>
      <dgm:t>
        <a:bodyPr/>
        <a:lstStyle/>
        <a:p>
          <a:endParaRPr lang="en-US">
            <a:solidFill>
              <a:schemeClr val="tx1"/>
            </a:solidFill>
          </a:endParaRPr>
        </a:p>
      </dgm:t>
    </dgm:pt>
    <dgm:pt modelId="{E4212CFC-40B7-4487-91A4-9BE140EA491D}">
      <dgm:prSet phldrT="[Text]"/>
      <dgm:spPr/>
      <dgm:t>
        <a:bodyPr/>
        <a:lstStyle/>
        <a:p>
          <a:r>
            <a:rPr lang="en-US" dirty="0" smtClean="0">
              <a:solidFill>
                <a:schemeClr val="tx1"/>
              </a:solidFill>
            </a:rPr>
            <a:t>Drivers</a:t>
          </a:r>
          <a:endParaRPr lang="en-US" dirty="0">
            <a:solidFill>
              <a:schemeClr val="tx1"/>
            </a:solidFill>
          </a:endParaRPr>
        </a:p>
      </dgm:t>
    </dgm:pt>
    <dgm:pt modelId="{309D211D-9D1B-49C7-A0AA-E7C6F913AD20}" type="parTrans" cxnId="{98A66824-BCE7-4CC9-AA24-E99DFB293B4E}">
      <dgm:prSet/>
      <dgm:spPr/>
      <dgm:t>
        <a:bodyPr/>
        <a:lstStyle/>
        <a:p>
          <a:endParaRPr lang="en-US">
            <a:solidFill>
              <a:schemeClr val="tx1"/>
            </a:solidFill>
          </a:endParaRPr>
        </a:p>
      </dgm:t>
    </dgm:pt>
    <dgm:pt modelId="{5AC59DAA-CC5E-4341-BE3F-7256D009E784}" type="sibTrans" cxnId="{98A66824-BCE7-4CC9-AA24-E99DFB293B4E}">
      <dgm:prSet/>
      <dgm:spPr/>
      <dgm:t>
        <a:bodyPr/>
        <a:lstStyle/>
        <a:p>
          <a:endParaRPr lang="en-US">
            <a:solidFill>
              <a:schemeClr val="tx1"/>
            </a:solidFill>
          </a:endParaRPr>
        </a:p>
      </dgm:t>
    </dgm:pt>
    <dgm:pt modelId="{12530427-4F40-4429-BC2C-22C80FB4C22D}">
      <dgm:prSet phldrT="[Text]"/>
      <dgm:spPr/>
      <dgm:t>
        <a:bodyPr/>
        <a:lstStyle/>
        <a:p>
          <a:r>
            <a:rPr lang="en-US" dirty="0" err="1" smtClean="0">
              <a:solidFill>
                <a:schemeClr val="tx1"/>
              </a:solidFill>
            </a:rPr>
            <a:t>Phần</a:t>
          </a:r>
          <a:r>
            <a:rPr lang="en-US" dirty="0" smtClean="0">
              <a:solidFill>
                <a:schemeClr val="tx1"/>
              </a:solidFill>
            </a:rPr>
            <a:t> </a:t>
          </a:r>
          <a:r>
            <a:rPr lang="en-US" dirty="0" err="1" smtClean="0">
              <a:solidFill>
                <a:schemeClr val="tx1"/>
              </a:solidFill>
            </a:rPr>
            <a:t>mềm</a:t>
          </a:r>
          <a:r>
            <a:rPr lang="en-US" dirty="0" smtClean="0">
              <a:solidFill>
                <a:schemeClr val="tx1"/>
              </a:solidFill>
            </a:rPr>
            <a:t> </a:t>
          </a:r>
          <a:r>
            <a:rPr lang="en-US" dirty="0" err="1" smtClean="0">
              <a:solidFill>
                <a:schemeClr val="tx1"/>
              </a:solidFill>
            </a:rPr>
            <a:t>ứng</a:t>
          </a:r>
          <a:r>
            <a:rPr lang="en-US" dirty="0" smtClean="0">
              <a:solidFill>
                <a:schemeClr val="tx1"/>
              </a:solidFill>
            </a:rPr>
            <a:t> </a:t>
          </a:r>
          <a:r>
            <a:rPr lang="en-US" dirty="0" err="1" smtClean="0">
              <a:solidFill>
                <a:schemeClr val="tx1"/>
              </a:solidFill>
            </a:rPr>
            <a:t>dụng</a:t>
          </a:r>
          <a:endParaRPr lang="en-US" dirty="0">
            <a:solidFill>
              <a:schemeClr val="tx1"/>
            </a:solidFill>
          </a:endParaRPr>
        </a:p>
      </dgm:t>
    </dgm:pt>
    <dgm:pt modelId="{417E4965-9BE4-47D0-9D68-9FC4BEA405F8}" type="parTrans" cxnId="{20598171-3FCB-4D30-A165-4189D4AB05FC}">
      <dgm:prSet/>
      <dgm:spPr/>
      <dgm:t>
        <a:bodyPr/>
        <a:lstStyle/>
        <a:p>
          <a:endParaRPr lang="en-US">
            <a:solidFill>
              <a:schemeClr val="tx1"/>
            </a:solidFill>
          </a:endParaRPr>
        </a:p>
      </dgm:t>
    </dgm:pt>
    <dgm:pt modelId="{F3D753F2-891E-4361-8DA9-E3C1242548F1}" type="sibTrans" cxnId="{20598171-3FCB-4D30-A165-4189D4AB05FC}">
      <dgm:prSet/>
      <dgm:spPr/>
      <dgm:t>
        <a:bodyPr/>
        <a:lstStyle/>
        <a:p>
          <a:endParaRPr lang="en-US">
            <a:solidFill>
              <a:schemeClr val="tx1"/>
            </a:solidFill>
          </a:endParaRPr>
        </a:p>
      </dgm:t>
    </dgm:pt>
    <dgm:pt modelId="{832F55B6-0C73-4BD5-9218-2FE2C149698A}">
      <dgm:prSet phldrT="[Text]"/>
      <dgm:spPr/>
      <dgm:t>
        <a:bodyPr/>
        <a:lstStyle/>
        <a:p>
          <a:r>
            <a:rPr lang="en-US" dirty="0" err="1" smtClean="0">
              <a:solidFill>
                <a:schemeClr val="tx1"/>
              </a:solidFill>
            </a:rPr>
            <a:t>Phần</a:t>
          </a:r>
          <a:r>
            <a:rPr lang="en-US" dirty="0" smtClean="0">
              <a:solidFill>
                <a:schemeClr val="tx1"/>
              </a:solidFill>
            </a:rPr>
            <a:t> </a:t>
          </a:r>
          <a:r>
            <a:rPr lang="en-US" dirty="0" err="1" smtClean="0">
              <a:solidFill>
                <a:schemeClr val="tx1"/>
              </a:solidFill>
            </a:rPr>
            <a:t>mềm</a:t>
          </a:r>
          <a:r>
            <a:rPr lang="en-US" dirty="0" smtClean="0">
              <a:solidFill>
                <a:schemeClr val="tx1"/>
              </a:solidFill>
            </a:rPr>
            <a:t> </a:t>
          </a:r>
          <a:r>
            <a:rPr lang="en-US" dirty="0" err="1" smtClean="0">
              <a:solidFill>
                <a:schemeClr val="tx1"/>
              </a:solidFill>
            </a:rPr>
            <a:t>đóng</a:t>
          </a:r>
          <a:r>
            <a:rPr lang="en-US" dirty="0" smtClean="0">
              <a:solidFill>
                <a:schemeClr val="tx1"/>
              </a:solidFill>
            </a:rPr>
            <a:t> </a:t>
          </a:r>
          <a:r>
            <a:rPr lang="en-US" dirty="0" err="1" smtClean="0">
              <a:solidFill>
                <a:schemeClr val="tx1"/>
              </a:solidFill>
            </a:rPr>
            <a:t>gói</a:t>
          </a:r>
          <a:endParaRPr lang="en-US" dirty="0">
            <a:solidFill>
              <a:schemeClr val="tx1"/>
            </a:solidFill>
          </a:endParaRPr>
        </a:p>
      </dgm:t>
    </dgm:pt>
    <dgm:pt modelId="{48022768-A948-44A1-9931-490A7F14606C}" type="parTrans" cxnId="{943B9F3A-6242-4F31-AE69-7F3A537DE348}">
      <dgm:prSet/>
      <dgm:spPr/>
      <dgm:t>
        <a:bodyPr/>
        <a:lstStyle/>
        <a:p>
          <a:endParaRPr lang="en-US">
            <a:solidFill>
              <a:schemeClr val="tx1"/>
            </a:solidFill>
          </a:endParaRPr>
        </a:p>
      </dgm:t>
    </dgm:pt>
    <dgm:pt modelId="{53CA998C-5425-457E-AC10-8C477756DC28}" type="sibTrans" cxnId="{943B9F3A-6242-4F31-AE69-7F3A537DE348}">
      <dgm:prSet/>
      <dgm:spPr/>
      <dgm:t>
        <a:bodyPr/>
        <a:lstStyle/>
        <a:p>
          <a:endParaRPr lang="en-US">
            <a:solidFill>
              <a:schemeClr val="tx1"/>
            </a:solidFill>
          </a:endParaRPr>
        </a:p>
      </dgm:t>
    </dgm:pt>
    <dgm:pt modelId="{31E4C0FA-21F5-420F-AA7C-0263D2914CE0}">
      <dgm:prSet/>
      <dgm:spPr/>
      <dgm:t>
        <a:bodyPr/>
        <a:lstStyle/>
        <a:p>
          <a:r>
            <a:rPr lang="en-US" dirty="0" smtClean="0">
              <a:solidFill>
                <a:schemeClr val="tx1"/>
              </a:solidFill>
            </a:rPr>
            <a:t>Firmware</a:t>
          </a:r>
          <a:endParaRPr lang="en-US" dirty="0">
            <a:solidFill>
              <a:schemeClr val="tx1"/>
            </a:solidFill>
          </a:endParaRPr>
        </a:p>
      </dgm:t>
    </dgm:pt>
    <dgm:pt modelId="{496033C0-C40E-4BD9-9E8C-035DE4771B22}" type="parTrans" cxnId="{C7B16ED5-6B25-47AA-ACB9-64901CC84351}">
      <dgm:prSet/>
      <dgm:spPr/>
      <dgm:t>
        <a:bodyPr/>
        <a:lstStyle/>
        <a:p>
          <a:endParaRPr lang="en-US">
            <a:solidFill>
              <a:schemeClr val="tx1"/>
            </a:solidFill>
          </a:endParaRPr>
        </a:p>
      </dgm:t>
    </dgm:pt>
    <dgm:pt modelId="{1057C011-8320-48DA-9416-E36C214FBBAF}" type="sibTrans" cxnId="{C7B16ED5-6B25-47AA-ACB9-64901CC84351}">
      <dgm:prSet/>
      <dgm:spPr/>
      <dgm:t>
        <a:bodyPr/>
        <a:lstStyle/>
        <a:p>
          <a:endParaRPr lang="en-US">
            <a:solidFill>
              <a:schemeClr val="tx1"/>
            </a:solidFill>
          </a:endParaRPr>
        </a:p>
      </dgm:t>
    </dgm:pt>
    <dgm:pt modelId="{1DA068F9-0D99-4BEC-8329-70E38850823C}">
      <dgm:prSet/>
      <dgm:spPr/>
      <dgm:t>
        <a:bodyPr/>
        <a:lstStyle/>
        <a:p>
          <a:r>
            <a:rPr lang="en-US" dirty="0" err="1" smtClean="0">
              <a:solidFill>
                <a:schemeClr val="tx1"/>
              </a:solidFill>
            </a:rPr>
            <a:t>Phần</a:t>
          </a:r>
          <a:r>
            <a:rPr lang="en-US" dirty="0" smtClean="0">
              <a:solidFill>
                <a:schemeClr val="tx1"/>
              </a:solidFill>
            </a:rPr>
            <a:t> </a:t>
          </a:r>
          <a:r>
            <a:rPr lang="en-US" dirty="0" err="1" smtClean="0">
              <a:solidFill>
                <a:schemeClr val="tx1"/>
              </a:solidFill>
            </a:rPr>
            <a:t>mềm</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r>
            <a:rPr lang="en-US" dirty="0" err="1" smtClean="0">
              <a:solidFill>
                <a:schemeClr val="tx1"/>
              </a:solidFill>
            </a:rPr>
            <a:t>hàng</a:t>
          </a:r>
          <a:endParaRPr lang="en-US" dirty="0">
            <a:solidFill>
              <a:schemeClr val="tx1"/>
            </a:solidFill>
          </a:endParaRPr>
        </a:p>
      </dgm:t>
    </dgm:pt>
    <dgm:pt modelId="{3D969EE8-7C88-4AE0-AD12-49FF8392AF88}" type="parTrans" cxnId="{C34771EA-893C-4619-872B-91411C9A8EE4}">
      <dgm:prSet/>
      <dgm:spPr/>
      <dgm:t>
        <a:bodyPr/>
        <a:lstStyle/>
        <a:p>
          <a:endParaRPr lang="en-US">
            <a:solidFill>
              <a:schemeClr val="tx1"/>
            </a:solidFill>
          </a:endParaRPr>
        </a:p>
      </dgm:t>
    </dgm:pt>
    <dgm:pt modelId="{58268CD1-41F7-4C93-A29A-77A210B4A78B}" type="sibTrans" cxnId="{C34771EA-893C-4619-872B-91411C9A8EE4}">
      <dgm:prSet/>
      <dgm:spPr/>
      <dgm:t>
        <a:bodyPr/>
        <a:lstStyle/>
        <a:p>
          <a:endParaRPr lang="en-US">
            <a:solidFill>
              <a:schemeClr val="tx1"/>
            </a:solidFill>
          </a:endParaRPr>
        </a:p>
      </dgm:t>
    </dgm:pt>
    <dgm:pt modelId="{5686E145-5293-40A2-B455-4CE61BF8DA03}">
      <dgm:prSet/>
      <dgm:spPr/>
      <dgm:t>
        <a:bodyPr/>
        <a:lstStyle/>
        <a:p>
          <a:r>
            <a:rPr lang="en-US" dirty="0" err="1" smtClean="0">
              <a:solidFill>
                <a:schemeClr val="tx1"/>
              </a:solidFill>
            </a:rPr>
            <a:t>Phần</a:t>
          </a:r>
          <a:r>
            <a:rPr lang="en-US" dirty="0" smtClean="0">
              <a:solidFill>
                <a:schemeClr val="tx1"/>
              </a:solidFill>
            </a:rPr>
            <a:t> </a:t>
          </a:r>
          <a:r>
            <a:rPr lang="en-US" dirty="0" err="1" smtClean="0">
              <a:solidFill>
                <a:schemeClr val="tx1"/>
              </a:solidFill>
            </a:rPr>
            <a:t>mềm</a:t>
          </a:r>
          <a:r>
            <a:rPr lang="en-US" dirty="0" smtClean="0">
              <a:solidFill>
                <a:schemeClr val="tx1"/>
              </a:solidFill>
            </a:rPr>
            <a:t> </a:t>
          </a:r>
          <a:r>
            <a:rPr lang="en-US" dirty="0" err="1" smtClean="0">
              <a:solidFill>
                <a:schemeClr val="tx1"/>
              </a:solidFill>
            </a:rPr>
            <a:t>chuyển</a:t>
          </a:r>
          <a:r>
            <a:rPr lang="en-US" dirty="0" smtClean="0">
              <a:solidFill>
                <a:schemeClr val="tx1"/>
              </a:solidFill>
            </a:rPr>
            <a:t> </a:t>
          </a:r>
          <a:r>
            <a:rPr lang="en-US" dirty="0" err="1" smtClean="0">
              <a:solidFill>
                <a:schemeClr val="tx1"/>
              </a:solidFill>
            </a:rPr>
            <a:t>dịch</a:t>
          </a:r>
          <a:endParaRPr lang="en-US" dirty="0">
            <a:solidFill>
              <a:schemeClr val="tx1"/>
            </a:solidFill>
          </a:endParaRPr>
        </a:p>
      </dgm:t>
    </dgm:pt>
    <dgm:pt modelId="{55F2F024-86EF-4C98-9571-5595E5CFA99A}" type="parTrans" cxnId="{18659708-CA8D-47A7-BB26-A1438D213AC3}">
      <dgm:prSet/>
      <dgm:spPr/>
      <dgm:t>
        <a:bodyPr/>
        <a:lstStyle/>
        <a:p>
          <a:endParaRPr lang="en-US">
            <a:solidFill>
              <a:schemeClr val="tx1"/>
            </a:solidFill>
          </a:endParaRPr>
        </a:p>
      </dgm:t>
    </dgm:pt>
    <dgm:pt modelId="{3136359A-750F-4775-900A-09CE986CF857}" type="sibTrans" cxnId="{18659708-CA8D-47A7-BB26-A1438D213AC3}">
      <dgm:prSet/>
      <dgm:spPr/>
      <dgm:t>
        <a:bodyPr/>
        <a:lstStyle/>
        <a:p>
          <a:endParaRPr lang="en-US">
            <a:solidFill>
              <a:schemeClr val="tx1"/>
            </a:solidFill>
          </a:endParaRPr>
        </a:p>
      </dgm:t>
    </dgm:pt>
    <dgm:pt modelId="{E4AC62FA-2E17-498C-A6E1-7C23966432A2}">
      <dgm:prSet/>
      <dgm:spPr/>
      <dgm:t>
        <a:bodyPr/>
        <a:lstStyle/>
        <a:p>
          <a:r>
            <a:rPr lang="en-US" dirty="0" err="1" smtClean="0">
              <a:solidFill>
                <a:schemeClr val="tx1"/>
              </a:solidFill>
            </a:rPr>
            <a:t>Trình</a:t>
          </a:r>
          <a:r>
            <a:rPr lang="en-US" dirty="0" smtClean="0">
              <a:solidFill>
                <a:schemeClr val="tx1"/>
              </a:solidFill>
            </a:rPr>
            <a:t> </a:t>
          </a:r>
          <a:r>
            <a:rPr lang="en-US" dirty="0" err="1" smtClean="0">
              <a:solidFill>
                <a:schemeClr val="tx1"/>
              </a:solidFill>
            </a:rPr>
            <a:t>biên</a:t>
          </a:r>
          <a:r>
            <a:rPr lang="en-US" dirty="0" smtClean="0">
              <a:solidFill>
                <a:schemeClr val="tx1"/>
              </a:solidFill>
            </a:rPr>
            <a:t> </a:t>
          </a:r>
          <a:r>
            <a:rPr lang="en-US" dirty="0" err="1" smtClean="0">
              <a:solidFill>
                <a:schemeClr val="tx1"/>
              </a:solidFill>
            </a:rPr>
            <a:t>dịch</a:t>
          </a:r>
          <a:endParaRPr lang="en-US" dirty="0">
            <a:solidFill>
              <a:schemeClr val="tx1"/>
            </a:solidFill>
          </a:endParaRPr>
        </a:p>
      </dgm:t>
    </dgm:pt>
    <dgm:pt modelId="{A89DCB18-3B10-4817-A7A6-112F34A3BDE9}" type="parTrans" cxnId="{F6D8CF8B-8D20-43BC-BF90-E7D925AEA0EB}">
      <dgm:prSet/>
      <dgm:spPr/>
      <dgm:t>
        <a:bodyPr/>
        <a:lstStyle/>
        <a:p>
          <a:endParaRPr lang="en-US">
            <a:solidFill>
              <a:schemeClr val="tx1"/>
            </a:solidFill>
          </a:endParaRPr>
        </a:p>
      </dgm:t>
    </dgm:pt>
    <dgm:pt modelId="{F9A8AAB3-875F-4103-AF39-4B47516A1EA1}" type="sibTrans" cxnId="{F6D8CF8B-8D20-43BC-BF90-E7D925AEA0EB}">
      <dgm:prSet/>
      <dgm:spPr/>
      <dgm:t>
        <a:bodyPr/>
        <a:lstStyle/>
        <a:p>
          <a:endParaRPr lang="en-US">
            <a:solidFill>
              <a:schemeClr val="tx1"/>
            </a:solidFill>
          </a:endParaRPr>
        </a:p>
      </dgm:t>
    </dgm:pt>
    <dgm:pt modelId="{7F0B90C2-58DA-4765-BFE4-E109D575AFE0}">
      <dgm:prSet/>
      <dgm:spPr/>
      <dgm:t>
        <a:bodyPr/>
        <a:lstStyle/>
        <a:p>
          <a:r>
            <a:rPr lang="en-US" dirty="0" err="1" smtClean="0">
              <a:solidFill>
                <a:schemeClr val="tx1"/>
              </a:solidFill>
            </a:rPr>
            <a:t>Trình</a:t>
          </a:r>
          <a:r>
            <a:rPr lang="en-US" dirty="0" smtClean="0">
              <a:solidFill>
                <a:schemeClr val="tx1"/>
              </a:solidFill>
            </a:rPr>
            <a:t> </a:t>
          </a:r>
          <a:r>
            <a:rPr lang="en-US" dirty="0" err="1" smtClean="0">
              <a:solidFill>
                <a:schemeClr val="tx1"/>
              </a:solidFill>
            </a:rPr>
            <a:t>thông</a:t>
          </a:r>
          <a:r>
            <a:rPr lang="en-US" dirty="0" smtClean="0">
              <a:solidFill>
                <a:schemeClr val="tx1"/>
              </a:solidFill>
            </a:rPr>
            <a:t> </a:t>
          </a:r>
          <a:r>
            <a:rPr lang="en-US" dirty="0" err="1" smtClean="0">
              <a:solidFill>
                <a:schemeClr val="tx1"/>
              </a:solidFill>
            </a:rPr>
            <a:t>dịch</a:t>
          </a:r>
          <a:endParaRPr lang="en-US" dirty="0">
            <a:solidFill>
              <a:schemeClr val="tx1"/>
            </a:solidFill>
          </a:endParaRPr>
        </a:p>
      </dgm:t>
    </dgm:pt>
    <dgm:pt modelId="{B3279D8B-C617-42B0-BE69-91C4114F46CD}" type="parTrans" cxnId="{C5981017-E564-46BF-A40C-A5E710F3D04D}">
      <dgm:prSet/>
      <dgm:spPr/>
      <dgm:t>
        <a:bodyPr/>
        <a:lstStyle/>
        <a:p>
          <a:endParaRPr lang="en-US">
            <a:solidFill>
              <a:schemeClr val="tx1"/>
            </a:solidFill>
          </a:endParaRPr>
        </a:p>
      </dgm:t>
    </dgm:pt>
    <dgm:pt modelId="{B036B324-DD39-46DB-B80C-2B2A827DEE31}" type="sibTrans" cxnId="{C5981017-E564-46BF-A40C-A5E710F3D04D}">
      <dgm:prSet/>
      <dgm:spPr/>
      <dgm:t>
        <a:bodyPr/>
        <a:lstStyle/>
        <a:p>
          <a:endParaRPr lang="en-US">
            <a:solidFill>
              <a:schemeClr val="tx1"/>
            </a:solidFill>
          </a:endParaRPr>
        </a:p>
      </dgm:t>
    </dgm:pt>
    <dgm:pt modelId="{F85A4AFA-F59F-4626-868A-127B34C72107}" type="pres">
      <dgm:prSet presAssocID="{E8AECA0E-29F7-4963-B433-DFB0CE6A4647}" presName="mainComposite" presStyleCnt="0">
        <dgm:presLayoutVars>
          <dgm:chPref val="1"/>
          <dgm:dir/>
          <dgm:animOne val="branch"/>
          <dgm:animLvl val="lvl"/>
          <dgm:resizeHandles val="exact"/>
        </dgm:presLayoutVars>
      </dgm:prSet>
      <dgm:spPr/>
      <dgm:t>
        <a:bodyPr/>
        <a:lstStyle/>
        <a:p>
          <a:endParaRPr lang="en-US"/>
        </a:p>
      </dgm:t>
    </dgm:pt>
    <dgm:pt modelId="{E40A2234-3956-4685-A104-7B75B10118DB}" type="pres">
      <dgm:prSet presAssocID="{E8AECA0E-29F7-4963-B433-DFB0CE6A4647}" presName="hierFlow" presStyleCnt="0"/>
      <dgm:spPr/>
    </dgm:pt>
    <dgm:pt modelId="{EE15D49F-06E0-4857-98FA-1648671612F7}" type="pres">
      <dgm:prSet presAssocID="{E8AECA0E-29F7-4963-B433-DFB0CE6A4647}" presName="hierChild1" presStyleCnt="0">
        <dgm:presLayoutVars>
          <dgm:chPref val="1"/>
          <dgm:animOne val="branch"/>
          <dgm:animLvl val="lvl"/>
        </dgm:presLayoutVars>
      </dgm:prSet>
      <dgm:spPr/>
    </dgm:pt>
    <dgm:pt modelId="{47E0B8F0-34E5-480C-B11C-0E973B8C962D}" type="pres">
      <dgm:prSet presAssocID="{6AA75057-32C4-46FC-9B3A-57035713960C}" presName="Name14" presStyleCnt="0"/>
      <dgm:spPr/>
    </dgm:pt>
    <dgm:pt modelId="{4D8F05C3-1199-4C0F-8908-2F7CF782A851}" type="pres">
      <dgm:prSet presAssocID="{6AA75057-32C4-46FC-9B3A-57035713960C}" presName="level1Shape" presStyleLbl="node0" presStyleIdx="0" presStyleCnt="1" custLinFactY="-13587" custLinFactNeighborX="-8909" custLinFactNeighborY="-100000">
        <dgm:presLayoutVars>
          <dgm:chPref val="3"/>
        </dgm:presLayoutVars>
      </dgm:prSet>
      <dgm:spPr/>
      <dgm:t>
        <a:bodyPr/>
        <a:lstStyle/>
        <a:p>
          <a:endParaRPr lang="en-US"/>
        </a:p>
      </dgm:t>
    </dgm:pt>
    <dgm:pt modelId="{F304E92D-4E1B-40F3-A948-734C3ED75653}" type="pres">
      <dgm:prSet presAssocID="{6AA75057-32C4-46FC-9B3A-57035713960C}" presName="hierChild2" presStyleCnt="0"/>
      <dgm:spPr/>
    </dgm:pt>
    <dgm:pt modelId="{F239C9C6-1A23-4BA1-A179-3C01419F3BC6}" type="pres">
      <dgm:prSet presAssocID="{5E77E2B4-98F4-4391-A804-BB9E9005857B}" presName="Name19" presStyleLbl="parChTrans1D2" presStyleIdx="0" presStyleCnt="3"/>
      <dgm:spPr/>
      <dgm:t>
        <a:bodyPr/>
        <a:lstStyle/>
        <a:p>
          <a:endParaRPr lang="en-US"/>
        </a:p>
      </dgm:t>
    </dgm:pt>
    <dgm:pt modelId="{28D32CF1-6FC3-4435-8928-5166AF2BF63A}" type="pres">
      <dgm:prSet presAssocID="{36A2A215-DBA5-4FE0-9E9B-06A64B8409F1}" presName="Name21" presStyleCnt="0"/>
      <dgm:spPr/>
    </dgm:pt>
    <dgm:pt modelId="{8C1E5E59-0EBC-4704-97F9-F8F3F4015294}" type="pres">
      <dgm:prSet presAssocID="{36A2A215-DBA5-4FE0-9E9B-06A64B8409F1}" presName="level2Shape" presStyleLbl="node2" presStyleIdx="0" presStyleCnt="3" custLinFactNeighborY="-26720"/>
      <dgm:spPr/>
      <dgm:t>
        <a:bodyPr/>
        <a:lstStyle/>
        <a:p>
          <a:endParaRPr lang="en-US"/>
        </a:p>
      </dgm:t>
    </dgm:pt>
    <dgm:pt modelId="{26D82CE0-8510-4F1B-A3E8-AC24E2FAE853}" type="pres">
      <dgm:prSet presAssocID="{36A2A215-DBA5-4FE0-9E9B-06A64B8409F1}" presName="hierChild3" presStyleCnt="0"/>
      <dgm:spPr/>
    </dgm:pt>
    <dgm:pt modelId="{0720EDA1-E22E-4E50-AE89-712251B9ECFE}" type="pres">
      <dgm:prSet presAssocID="{FA9F2328-B64D-4FCA-AE3D-34C6971B4A5C}" presName="Name19" presStyleLbl="parChTrans1D3" presStyleIdx="0" presStyleCnt="7"/>
      <dgm:spPr/>
      <dgm:t>
        <a:bodyPr/>
        <a:lstStyle/>
        <a:p>
          <a:endParaRPr lang="en-US"/>
        </a:p>
      </dgm:t>
    </dgm:pt>
    <dgm:pt modelId="{92B7F35C-1AE2-414F-BEFF-3C873C02D3A5}" type="pres">
      <dgm:prSet presAssocID="{8EB78F4B-19F4-4133-A935-792116C3D7BF}" presName="Name21" presStyleCnt="0"/>
      <dgm:spPr/>
    </dgm:pt>
    <dgm:pt modelId="{51B7640E-E697-4038-A88E-D9BD8CF27FF4}" type="pres">
      <dgm:prSet presAssocID="{8EB78F4B-19F4-4133-A935-792116C3D7BF}" presName="level2Shape" presStyleLbl="node3" presStyleIdx="0" presStyleCnt="7"/>
      <dgm:spPr/>
      <dgm:t>
        <a:bodyPr/>
        <a:lstStyle/>
        <a:p>
          <a:endParaRPr lang="en-US"/>
        </a:p>
      </dgm:t>
    </dgm:pt>
    <dgm:pt modelId="{6A320328-1A1E-4DB2-A3B3-444F6133FD5F}" type="pres">
      <dgm:prSet presAssocID="{8EB78F4B-19F4-4133-A935-792116C3D7BF}" presName="hierChild3" presStyleCnt="0"/>
      <dgm:spPr/>
    </dgm:pt>
    <dgm:pt modelId="{D134BFDF-132C-4E53-9133-98F696D6224D}" type="pres">
      <dgm:prSet presAssocID="{309D211D-9D1B-49C7-A0AA-E7C6F913AD20}" presName="Name19" presStyleLbl="parChTrans1D3" presStyleIdx="1" presStyleCnt="7"/>
      <dgm:spPr/>
      <dgm:t>
        <a:bodyPr/>
        <a:lstStyle/>
        <a:p>
          <a:endParaRPr lang="en-US"/>
        </a:p>
      </dgm:t>
    </dgm:pt>
    <dgm:pt modelId="{2AF5FBA3-68CF-4B17-8190-1B2B9BD84491}" type="pres">
      <dgm:prSet presAssocID="{E4212CFC-40B7-4487-91A4-9BE140EA491D}" presName="Name21" presStyleCnt="0"/>
      <dgm:spPr/>
    </dgm:pt>
    <dgm:pt modelId="{17C2B030-8A85-4124-91D4-79E47B1B3E55}" type="pres">
      <dgm:prSet presAssocID="{E4212CFC-40B7-4487-91A4-9BE140EA491D}" presName="level2Shape" presStyleLbl="node3" presStyleIdx="1" presStyleCnt="7"/>
      <dgm:spPr/>
      <dgm:t>
        <a:bodyPr/>
        <a:lstStyle/>
        <a:p>
          <a:endParaRPr lang="en-US"/>
        </a:p>
      </dgm:t>
    </dgm:pt>
    <dgm:pt modelId="{64E2E4EC-FCA6-4B16-9DA5-357793067C7B}" type="pres">
      <dgm:prSet presAssocID="{E4212CFC-40B7-4487-91A4-9BE140EA491D}" presName="hierChild3" presStyleCnt="0"/>
      <dgm:spPr/>
    </dgm:pt>
    <dgm:pt modelId="{F47F0B65-DFCA-4021-946E-AA0680DF056D}" type="pres">
      <dgm:prSet presAssocID="{496033C0-C40E-4BD9-9E8C-035DE4771B22}" presName="Name19" presStyleLbl="parChTrans1D3" presStyleIdx="2" presStyleCnt="7"/>
      <dgm:spPr/>
      <dgm:t>
        <a:bodyPr/>
        <a:lstStyle/>
        <a:p>
          <a:endParaRPr lang="en-US"/>
        </a:p>
      </dgm:t>
    </dgm:pt>
    <dgm:pt modelId="{9EF78FCE-48A2-42D3-89AE-FE7E39636CAC}" type="pres">
      <dgm:prSet presAssocID="{31E4C0FA-21F5-420F-AA7C-0263D2914CE0}" presName="Name21" presStyleCnt="0"/>
      <dgm:spPr/>
    </dgm:pt>
    <dgm:pt modelId="{8D6EBA56-8520-4F3B-92CD-572348A69AED}" type="pres">
      <dgm:prSet presAssocID="{31E4C0FA-21F5-420F-AA7C-0263D2914CE0}" presName="level2Shape" presStyleLbl="node3" presStyleIdx="2" presStyleCnt="7"/>
      <dgm:spPr/>
      <dgm:t>
        <a:bodyPr/>
        <a:lstStyle/>
        <a:p>
          <a:endParaRPr lang="en-US"/>
        </a:p>
      </dgm:t>
    </dgm:pt>
    <dgm:pt modelId="{BCAFFB4D-415A-4C8A-840B-7519459DEFCA}" type="pres">
      <dgm:prSet presAssocID="{31E4C0FA-21F5-420F-AA7C-0263D2914CE0}" presName="hierChild3" presStyleCnt="0"/>
      <dgm:spPr/>
    </dgm:pt>
    <dgm:pt modelId="{8F7EFD90-91C4-4A9B-A5D0-C23821EED638}" type="pres">
      <dgm:prSet presAssocID="{417E4965-9BE4-47D0-9D68-9FC4BEA405F8}" presName="Name19" presStyleLbl="parChTrans1D2" presStyleIdx="1" presStyleCnt="3"/>
      <dgm:spPr/>
      <dgm:t>
        <a:bodyPr/>
        <a:lstStyle/>
        <a:p>
          <a:endParaRPr lang="en-US"/>
        </a:p>
      </dgm:t>
    </dgm:pt>
    <dgm:pt modelId="{FB3CAF5F-8EB8-40BE-B1A5-BA82F3595002}" type="pres">
      <dgm:prSet presAssocID="{12530427-4F40-4429-BC2C-22C80FB4C22D}" presName="Name21" presStyleCnt="0"/>
      <dgm:spPr/>
    </dgm:pt>
    <dgm:pt modelId="{4969533D-209E-4850-BE03-4DBC1F36C8C9}" type="pres">
      <dgm:prSet presAssocID="{12530427-4F40-4429-BC2C-22C80FB4C22D}" presName="level2Shape" presStyleLbl="node2" presStyleIdx="1" presStyleCnt="3" custLinFactNeighborY="-26720"/>
      <dgm:spPr/>
      <dgm:t>
        <a:bodyPr/>
        <a:lstStyle/>
        <a:p>
          <a:endParaRPr lang="en-US"/>
        </a:p>
      </dgm:t>
    </dgm:pt>
    <dgm:pt modelId="{DB1E424D-803F-499A-89EA-ADDB3E69C38F}" type="pres">
      <dgm:prSet presAssocID="{12530427-4F40-4429-BC2C-22C80FB4C22D}" presName="hierChild3" presStyleCnt="0"/>
      <dgm:spPr/>
    </dgm:pt>
    <dgm:pt modelId="{8A615FB6-304F-4D78-B0BB-CC8259FFE886}" type="pres">
      <dgm:prSet presAssocID="{48022768-A948-44A1-9931-490A7F14606C}" presName="Name19" presStyleLbl="parChTrans1D3" presStyleIdx="3" presStyleCnt="7"/>
      <dgm:spPr/>
      <dgm:t>
        <a:bodyPr/>
        <a:lstStyle/>
        <a:p>
          <a:endParaRPr lang="en-US"/>
        </a:p>
      </dgm:t>
    </dgm:pt>
    <dgm:pt modelId="{DD1A0086-AEF3-4C63-B506-DE184B29F433}" type="pres">
      <dgm:prSet presAssocID="{832F55B6-0C73-4BD5-9218-2FE2C149698A}" presName="Name21" presStyleCnt="0"/>
      <dgm:spPr/>
    </dgm:pt>
    <dgm:pt modelId="{FB1EAF43-A9B1-4FE8-80F1-7073A4856E88}" type="pres">
      <dgm:prSet presAssocID="{832F55B6-0C73-4BD5-9218-2FE2C149698A}" presName="level2Shape" presStyleLbl="node3" presStyleIdx="3" presStyleCnt="7"/>
      <dgm:spPr/>
      <dgm:t>
        <a:bodyPr/>
        <a:lstStyle/>
        <a:p>
          <a:endParaRPr lang="en-US"/>
        </a:p>
      </dgm:t>
    </dgm:pt>
    <dgm:pt modelId="{57758AE5-408C-48D3-9CF9-5F572AFED696}" type="pres">
      <dgm:prSet presAssocID="{832F55B6-0C73-4BD5-9218-2FE2C149698A}" presName="hierChild3" presStyleCnt="0"/>
      <dgm:spPr/>
    </dgm:pt>
    <dgm:pt modelId="{2AAE4087-C913-4B11-8598-DEE1FEF0E8DF}" type="pres">
      <dgm:prSet presAssocID="{3D969EE8-7C88-4AE0-AD12-49FF8392AF88}" presName="Name19" presStyleLbl="parChTrans1D3" presStyleIdx="4" presStyleCnt="7"/>
      <dgm:spPr/>
      <dgm:t>
        <a:bodyPr/>
        <a:lstStyle/>
        <a:p>
          <a:endParaRPr lang="en-US"/>
        </a:p>
      </dgm:t>
    </dgm:pt>
    <dgm:pt modelId="{05858FEC-8594-4BF8-B0D5-106E1E37FC41}" type="pres">
      <dgm:prSet presAssocID="{1DA068F9-0D99-4BEC-8329-70E38850823C}" presName="Name21" presStyleCnt="0"/>
      <dgm:spPr/>
    </dgm:pt>
    <dgm:pt modelId="{A9B349FE-B3CC-414B-8C3C-56C01B3A192A}" type="pres">
      <dgm:prSet presAssocID="{1DA068F9-0D99-4BEC-8329-70E38850823C}" presName="level2Shape" presStyleLbl="node3" presStyleIdx="4" presStyleCnt="7"/>
      <dgm:spPr/>
      <dgm:t>
        <a:bodyPr/>
        <a:lstStyle/>
        <a:p>
          <a:endParaRPr lang="en-US"/>
        </a:p>
      </dgm:t>
    </dgm:pt>
    <dgm:pt modelId="{FC8804A3-1DE9-4842-B03F-DDA3B4251D89}" type="pres">
      <dgm:prSet presAssocID="{1DA068F9-0D99-4BEC-8329-70E38850823C}" presName="hierChild3" presStyleCnt="0"/>
      <dgm:spPr/>
    </dgm:pt>
    <dgm:pt modelId="{D73C3D09-041E-4375-92B7-968B0658A58C}" type="pres">
      <dgm:prSet presAssocID="{55F2F024-86EF-4C98-9571-5595E5CFA99A}" presName="Name19" presStyleLbl="parChTrans1D2" presStyleIdx="2" presStyleCnt="3"/>
      <dgm:spPr/>
      <dgm:t>
        <a:bodyPr/>
        <a:lstStyle/>
        <a:p>
          <a:endParaRPr lang="en-US"/>
        </a:p>
      </dgm:t>
    </dgm:pt>
    <dgm:pt modelId="{859AF95A-5B0C-486B-A3A8-ABA0D703BD62}" type="pres">
      <dgm:prSet presAssocID="{5686E145-5293-40A2-B455-4CE61BF8DA03}" presName="Name21" presStyleCnt="0"/>
      <dgm:spPr/>
    </dgm:pt>
    <dgm:pt modelId="{BB05156E-B371-49C4-A30F-54D0423CD3A2}" type="pres">
      <dgm:prSet presAssocID="{5686E145-5293-40A2-B455-4CE61BF8DA03}" presName="level2Shape" presStyleLbl="node2" presStyleIdx="2" presStyleCnt="3" custLinFactNeighborY="-26720"/>
      <dgm:spPr/>
      <dgm:t>
        <a:bodyPr/>
        <a:lstStyle/>
        <a:p>
          <a:endParaRPr lang="en-US"/>
        </a:p>
      </dgm:t>
    </dgm:pt>
    <dgm:pt modelId="{70A6995F-DE9C-4F64-BF27-5B1668F41377}" type="pres">
      <dgm:prSet presAssocID="{5686E145-5293-40A2-B455-4CE61BF8DA03}" presName="hierChild3" presStyleCnt="0"/>
      <dgm:spPr/>
    </dgm:pt>
    <dgm:pt modelId="{C284D027-4D01-4189-AD06-CB74081647C4}" type="pres">
      <dgm:prSet presAssocID="{A89DCB18-3B10-4817-A7A6-112F34A3BDE9}" presName="Name19" presStyleLbl="parChTrans1D3" presStyleIdx="5" presStyleCnt="7"/>
      <dgm:spPr/>
      <dgm:t>
        <a:bodyPr/>
        <a:lstStyle/>
        <a:p>
          <a:endParaRPr lang="en-US"/>
        </a:p>
      </dgm:t>
    </dgm:pt>
    <dgm:pt modelId="{D3A09CE4-D92A-40C4-AE01-A24129174566}" type="pres">
      <dgm:prSet presAssocID="{E4AC62FA-2E17-498C-A6E1-7C23966432A2}" presName="Name21" presStyleCnt="0"/>
      <dgm:spPr/>
    </dgm:pt>
    <dgm:pt modelId="{C201C2CF-6A99-4A1A-83C5-197B9DC8371B}" type="pres">
      <dgm:prSet presAssocID="{E4AC62FA-2E17-498C-A6E1-7C23966432A2}" presName="level2Shape" presStyleLbl="node3" presStyleIdx="5" presStyleCnt="7"/>
      <dgm:spPr/>
      <dgm:t>
        <a:bodyPr/>
        <a:lstStyle/>
        <a:p>
          <a:endParaRPr lang="en-US"/>
        </a:p>
      </dgm:t>
    </dgm:pt>
    <dgm:pt modelId="{D6A02EE5-220A-47CE-8C6E-0E85FFDAA3E6}" type="pres">
      <dgm:prSet presAssocID="{E4AC62FA-2E17-498C-A6E1-7C23966432A2}" presName="hierChild3" presStyleCnt="0"/>
      <dgm:spPr/>
    </dgm:pt>
    <dgm:pt modelId="{5CDBB5B8-9685-428A-A405-90916A814D83}" type="pres">
      <dgm:prSet presAssocID="{B3279D8B-C617-42B0-BE69-91C4114F46CD}" presName="Name19" presStyleLbl="parChTrans1D3" presStyleIdx="6" presStyleCnt="7"/>
      <dgm:spPr/>
      <dgm:t>
        <a:bodyPr/>
        <a:lstStyle/>
        <a:p>
          <a:endParaRPr lang="en-US"/>
        </a:p>
      </dgm:t>
    </dgm:pt>
    <dgm:pt modelId="{77A3D5CA-33FF-4F05-8216-CFC20AA50370}" type="pres">
      <dgm:prSet presAssocID="{7F0B90C2-58DA-4765-BFE4-E109D575AFE0}" presName="Name21" presStyleCnt="0"/>
      <dgm:spPr/>
    </dgm:pt>
    <dgm:pt modelId="{8EB788B9-4BDA-40B6-972A-C86BC9969C89}" type="pres">
      <dgm:prSet presAssocID="{7F0B90C2-58DA-4765-BFE4-E109D575AFE0}" presName="level2Shape" presStyleLbl="node3" presStyleIdx="6" presStyleCnt="7"/>
      <dgm:spPr/>
      <dgm:t>
        <a:bodyPr/>
        <a:lstStyle/>
        <a:p>
          <a:endParaRPr lang="en-US"/>
        </a:p>
      </dgm:t>
    </dgm:pt>
    <dgm:pt modelId="{4D0010FF-7DC9-4227-8DFE-C5321E77334D}" type="pres">
      <dgm:prSet presAssocID="{7F0B90C2-58DA-4765-BFE4-E109D575AFE0}" presName="hierChild3" presStyleCnt="0"/>
      <dgm:spPr/>
    </dgm:pt>
    <dgm:pt modelId="{958A74B4-C5A1-4DD5-89F8-66E7B965F65E}" type="pres">
      <dgm:prSet presAssocID="{E8AECA0E-29F7-4963-B433-DFB0CE6A4647}" presName="bgShapesFlow" presStyleCnt="0"/>
      <dgm:spPr/>
    </dgm:pt>
  </dgm:ptLst>
  <dgm:cxnLst>
    <dgm:cxn modelId="{C7B16ED5-6B25-47AA-ACB9-64901CC84351}" srcId="{36A2A215-DBA5-4FE0-9E9B-06A64B8409F1}" destId="{31E4C0FA-21F5-420F-AA7C-0263D2914CE0}" srcOrd="2" destOrd="0" parTransId="{496033C0-C40E-4BD9-9E8C-035DE4771B22}" sibTransId="{1057C011-8320-48DA-9416-E36C214FBBAF}"/>
    <dgm:cxn modelId="{A0A5B140-34BA-4C61-98FA-757C4986E70C}" type="presOf" srcId="{E4AC62FA-2E17-498C-A6E1-7C23966432A2}" destId="{C201C2CF-6A99-4A1A-83C5-197B9DC8371B}" srcOrd="0" destOrd="0" presId="urn:microsoft.com/office/officeart/2005/8/layout/hierarchy6"/>
    <dgm:cxn modelId="{8E9CB697-CD84-4AB7-BB16-2D9269FE1C31}" type="presOf" srcId="{8EB78F4B-19F4-4133-A935-792116C3D7BF}" destId="{51B7640E-E697-4038-A88E-D9BD8CF27FF4}" srcOrd="0" destOrd="0" presId="urn:microsoft.com/office/officeart/2005/8/layout/hierarchy6"/>
    <dgm:cxn modelId="{8499D4EF-B2F3-4AEF-8FCA-84E607AE72D2}" srcId="{6AA75057-32C4-46FC-9B3A-57035713960C}" destId="{36A2A215-DBA5-4FE0-9E9B-06A64B8409F1}" srcOrd="0" destOrd="0" parTransId="{5E77E2B4-98F4-4391-A804-BB9E9005857B}" sibTransId="{60E258E5-BB49-4F17-BAB1-B6600E181D93}"/>
    <dgm:cxn modelId="{20598171-3FCB-4D30-A165-4189D4AB05FC}" srcId="{6AA75057-32C4-46FC-9B3A-57035713960C}" destId="{12530427-4F40-4429-BC2C-22C80FB4C22D}" srcOrd="1" destOrd="0" parTransId="{417E4965-9BE4-47D0-9D68-9FC4BEA405F8}" sibTransId="{F3D753F2-891E-4361-8DA9-E3C1242548F1}"/>
    <dgm:cxn modelId="{7D6A526C-0C20-494C-B213-A4DC274A6C91}" type="presOf" srcId="{5686E145-5293-40A2-B455-4CE61BF8DA03}" destId="{BB05156E-B371-49C4-A30F-54D0423CD3A2}" srcOrd="0" destOrd="0" presId="urn:microsoft.com/office/officeart/2005/8/layout/hierarchy6"/>
    <dgm:cxn modelId="{A564972C-0407-43AA-B85D-59856B429F3C}" type="presOf" srcId="{417E4965-9BE4-47D0-9D68-9FC4BEA405F8}" destId="{8F7EFD90-91C4-4A9B-A5D0-C23821EED638}" srcOrd="0" destOrd="0" presId="urn:microsoft.com/office/officeart/2005/8/layout/hierarchy6"/>
    <dgm:cxn modelId="{B8AC8E15-8D47-4B13-9B7A-CAE9C6935E3F}" type="presOf" srcId="{E4212CFC-40B7-4487-91A4-9BE140EA491D}" destId="{17C2B030-8A85-4124-91D4-79E47B1B3E55}" srcOrd="0" destOrd="0" presId="urn:microsoft.com/office/officeart/2005/8/layout/hierarchy6"/>
    <dgm:cxn modelId="{C34771EA-893C-4619-872B-91411C9A8EE4}" srcId="{12530427-4F40-4429-BC2C-22C80FB4C22D}" destId="{1DA068F9-0D99-4BEC-8329-70E38850823C}" srcOrd="1" destOrd="0" parTransId="{3D969EE8-7C88-4AE0-AD12-49FF8392AF88}" sibTransId="{58268CD1-41F7-4C93-A29A-77A210B4A78B}"/>
    <dgm:cxn modelId="{34D6C24F-E4C1-4EE8-9F34-C54F639BF4CF}" type="presOf" srcId="{3D969EE8-7C88-4AE0-AD12-49FF8392AF88}" destId="{2AAE4087-C913-4B11-8598-DEE1FEF0E8DF}" srcOrd="0" destOrd="0" presId="urn:microsoft.com/office/officeart/2005/8/layout/hierarchy6"/>
    <dgm:cxn modelId="{5D124581-6061-4508-8549-475AC5E11F1B}" srcId="{36A2A215-DBA5-4FE0-9E9B-06A64B8409F1}" destId="{8EB78F4B-19F4-4133-A935-792116C3D7BF}" srcOrd="0" destOrd="0" parTransId="{FA9F2328-B64D-4FCA-AE3D-34C6971B4A5C}" sibTransId="{FED91A53-D869-4180-B7BE-3A396D1C860B}"/>
    <dgm:cxn modelId="{18659708-CA8D-47A7-BB26-A1438D213AC3}" srcId="{6AA75057-32C4-46FC-9B3A-57035713960C}" destId="{5686E145-5293-40A2-B455-4CE61BF8DA03}" srcOrd="2" destOrd="0" parTransId="{55F2F024-86EF-4C98-9571-5595E5CFA99A}" sibTransId="{3136359A-750F-4775-900A-09CE986CF857}"/>
    <dgm:cxn modelId="{969FAD9B-3ACD-41E2-BA70-91F8A2FFE745}" srcId="{E8AECA0E-29F7-4963-B433-DFB0CE6A4647}" destId="{6AA75057-32C4-46FC-9B3A-57035713960C}" srcOrd="0" destOrd="0" parTransId="{0766694B-6BD7-4B0D-9425-769FEBBD6429}" sibTransId="{5B98B9AA-8FAB-44A5-846C-FDA09FEAA71F}"/>
    <dgm:cxn modelId="{51E766B8-BC57-430B-B7BC-E42CBBBC6BD5}" type="presOf" srcId="{31E4C0FA-21F5-420F-AA7C-0263D2914CE0}" destId="{8D6EBA56-8520-4F3B-92CD-572348A69AED}" srcOrd="0" destOrd="0" presId="urn:microsoft.com/office/officeart/2005/8/layout/hierarchy6"/>
    <dgm:cxn modelId="{98A66824-BCE7-4CC9-AA24-E99DFB293B4E}" srcId="{36A2A215-DBA5-4FE0-9E9B-06A64B8409F1}" destId="{E4212CFC-40B7-4487-91A4-9BE140EA491D}" srcOrd="1" destOrd="0" parTransId="{309D211D-9D1B-49C7-A0AA-E7C6F913AD20}" sibTransId="{5AC59DAA-CC5E-4341-BE3F-7256D009E784}"/>
    <dgm:cxn modelId="{29954F06-975D-46A3-AB1E-4ADD68DBEEDE}" type="presOf" srcId="{E8AECA0E-29F7-4963-B433-DFB0CE6A4647}" destId="{F85A4AFA-F59F-4626-868A-127B34C72107}" srcOrd="0" destOrd="0" presId="urn:microsoft.com/office/officeart/2005/8/layout/hierarchy6"/>
    <dgm:cxn modelId="{C5981017-E564-46BF-A40C-A5E710F3D04D}" srcId="{5686E145-5293-40A2-B455-4CE61BF8DA03}" destId="{7F0B90C2-58DA-4765-BFE4-E109D575AFE0}" srcOrd="1" destOrd="0" parTransId="{B3279D8B-C617-42B0-BE69-91C4114F46CD}" sibTransId="{B036B324-DD39-46DB-B80C-2B2A827DEE31}"/>
    <dgm:cxn modelId="{3877292F-3CFB-4897-AE21-E9EE1C0DCB20}" type="presOf" srcId="{1DA068F9-0D99-4BEC-8329-70E38850823C}" destId="{A9B349FE-B3CC-414B-8C3C-56C01B3A192A}" srcOrd="0" destOrd="0" presId="urn:microsoft.com/office/officeart/2005/8/layout/hierarchy6"/>
    <dgm:cxn modelId="{943B9F3A-6242-4F31-AE69-7F3A537DE348}" srcId="{12530427-4F40-4429-BC2C-22C80FB4C22D}" destId="{832F55B6-0C73-4BD5-9218-2FE2C149698A}" srcOrd="0" destOrd="0" parTransId="{48022768-A948-44A1-9931-490A7F14606C}" sibTransId="{53CA998C-5425-457E-AC10-8C477756DC28}"/>
    <dgm:cxn modelId="{420D0E3E-7DC3-418D-8CFA-9FCC88218E3F}" type="presOf" srcId="{B3279D8B-C617-42B0-BE69-91C4114F46CD}" destId="{5CDBB5B8-9685-428A-A405-90916A814D83}" srcOrd="0" destOrd="0" presId="urn:microsoft.com/office/officeart/2005/8/layout/hierarchy6"/>
    <dgm:cxn modelId="{24861B73-6C85-4980-B3EC-0D5F81B333D3}" type="presOf" srcId="{496033C0-C40E-4BD9-9E8C-035DE4771B22}" destId="{F47F0B65-DFCA-4021-946E-AA0680DF056D}" srcOrd="0" destOrd="0" presId="urn:microsoft.com/office/officeart/2005/8/layout/hierarchy6"/>
    <dgm:cxn modelId="{915B6A7B-4B2C-41F5-978C-3D1043DFC83D}" type="presOf" srcId="{5E77E2B4-98F4-4391-A804-BB9E9005857B}" destId="{F239C9C6-1A23-4BA1-A179-3C01419F3BC6}" srcOrd="0" destOrd="0" presId="urn:microsoft.com/office/officeart/2005/8/layout/hierarchy6"/>
    <dgm:cxn modelId="{F6D8CF8B-8D20-43BC-BF90-E7D925AEA0EB}" srcId="{5686E145-5293-40A2-B455-4CE61BF8DA03}" destId="{E4AC62FA-2E17-498C-A6E1-7C23966432A2}" srcOrd="0" destOrd="0" parTransId="{A89DCB18-3B10-4817-A7A6-112F34A3BDE9}" sibTransId="{F9A8AAB3-875F-4103-AF39-4B47516A1EA1}"/>
    <dgm:cxn modelId="{2D6A3709-27D0-4407-942E-02D9A4993DC0}" type="presOf" srcId="{7F0B90C2-58DA-4765-BFE4-E109D575AFE0}" destId="{8EB788B9-4BDA-40B6-972A-C86BC9969C89}" srcOrd="0" destOrd="0" presId="urn:microsoft.com/office/officeart/2005/8/layout/hierarchy6"/>
    <dgm:cxn modelId="{03F3DEEF-CB4A-47FF-99C1-B293330B6731}" type="presOf" srcId="{36A2A215-DBA5-4FE0-9E9B-06A64B8409F1}" destId="{8C1E5E59-0EBC-4704-97F9-F8F3F4015294}" srcOrd="0" destOrd="0" presId="urn:microsoft.com/office/officeart/2005/8/layout/hierarchy6"/>
    <dgm:cxn modelId="{7065A0C3-E881-4157-BB67-0910DAFDFC78}" type="presOf" srcId="{12530427-4F40-4429-BC2C-22C80FB4C22D}" destId="{4969533D-209E-4850-BE03-4DBC1F36C8C9}" srcOrd="0" destOrd="0" presId="urn:microsoft.com/office/officeart/2005/8/layout/hierarchy6"/>
    <dgm:cxn modelId="{8721B79A-EF44-4DBD-909D-3BB027AA77E5}" type="presOf" srcId="{55F2F024-86EF-4C98-9571-5595E5CFA99A}" destId="{D73C3D09-041E-4375-92B7-968B0658A58C}" srcOrd="0" destOrd="0" presId="urn:microsoft.com/office/officeart/2005/8/layout/hierarchy6"/>
    <dgm:cxn modelId="{49796CB0-ACC7-4AEB-9E05-11EDEAC14307}" type="presOf" srcId="{A89DCB18-3B10-4817-A7A6-112F34A3BDE9}" destId="{C284D027-4D01-4189-AD06-CB74081647C4}" srcOrd="0" destOrd="0" presId="urn:microsoft.com/office/officeart/2005/8/layout/hierarchy6"/>
    <dgm:cxn modelId="{7C408D99-9788-495E-857C-3D2ADB562979}" type="presOf" srcId="{309D211D-9D1B-49C7-A0AA-E7C6F913AD20}" destId="{D134BFDF-132C-4E53-9133-98F696D6224D}" srcOrd="0" destOrd="0" presId="urn:microsoft.com/office/officeart/2005/8/layout/hierarchy6"/>
    <dgm:cxn modelId="{19729FC0-A7D3-4919-8124-110D1CAA4661}" type="presOf" srcId="{FA9F2328-B64D-4FCA-AE3D-34C6971B4A5C}" destId="{0720EDA1-E22E-4E50-AE89-712251B9ECFE}" srcOrd="0" destOrd="0" presId="urn:microsoft.com/office/officeart/2005/8/layout/hierarchy6"/>
    <dgm:cxn modelId="{1BE43C9B-92BF-44A4-9593-0449F3770A8B}" type="presOf" srcId="{6AA75057-32C4-46FC-9B3A-57035713960C}" destId="{4D8F05C3-1199-4C0F-8908-2F7CF782A851}" srcOrd="0" destOrd="0" presId="urn:microsoft.com/office/officeart/2005/8/layout/hierarchy6"/>
    <dgm:cxn modelId="{50CC5C51-097A-4B1A-83A8-B3C2DA37903F}" type="presOf" srcId="{48022768-A948-44A1-9931-490A7F14606C}" destId="{8A615FB6-304F-4D78-B0BB-CC8259FFE886}" srcOrd="0" destOrd="0" presId="urn:microsoft.com/office/officeart/2005/8/layout/hierarchy6"/>
    <dgm:cxn modelId="{41E4B9C5-5517-4BE5-A90D-6ADD01EB99A1}" type="presOf" srcId="{832F55B6-0C73-4BD5-9218-2FE2C149698A}" destId="{FB1EAF43-A9B1-4FE8-80F1-7073A4856E88}" srcOrd="0" destOrd="0" presId="urn:microsoft.com/office/officeart/2005/8/layout/hierarchy6"/>
    <dgm:cxn modelId="{0894DB2B-FA51-41AB-9CDD-5D44DAF768D2}" type="presParOf" srcId="{F85A4AFA-F59F-4626-868A-127B34C72107}" destId="{E40A2234-3956-4685-A104-7B75B10118DB}" srcOrd="0" destOrd="0" presId="urn:microsoft.com/office/officeart/2005/8/layout/hierarchy6"/>
    <dgm:cxn modelId="{8F244F98-4D95-44F8-B936-AB5B89A8BF07}" type="presParOf" srcId="{E40A2234-3956-4685-A104-7B75B10118DB}" destId="{EE15D49F-06E0-4857-98FA-1648671612F7}" srcOrd="0" destOrd="0" presId="urn:microsoft.com/office/officeart/2005/8/layout/hierarchy6"/>
    <dgm:cxn modelId="{DB184F7D-BA4B-41C4-8294-0829B5A5C6A6}" type="presParOf" srcId="{EE15D49F-06E0-4857-98FA-1648671612F7}" destId="{47E0B8F0-34E5-480C-B11C-0E973B8C962D}" srcOrd="0" destOrd="0" presId="urn:microsoft.com/office/officeart/2005/8/layout/hierarchy6"/>
    <dgm:cxn modelId="{3B258E38-5CE4-46D3-B7BE-F08DC596317C}" type="presParOf" srcId="{47E0B8F0-34E5-480C-B11C-0E973B8C962D}" destId="{4D8F05C3-1199-4C0F-8908-2F7CF782A851}" srcOrd="0" destOrd="0" presId="urn:microsoft.com/office/officeart/2005/8/layout/hierarchy6"/>
    <dgm:cxn modelId="{62A3000F-C58B-49FB-AC5D-97805BAEAE28}" type="presParOf" srcId="{47E0B8F0-34E5-480C-B11C-0E973B8C962D}" destId="{F304E92D-4E1B-40F3-A948-734C3ED75653}" srcOrd="1" destOrd="0" presId="urn:microsoft.com/office/officeart/2005/8/layout/hierarchy6"/>
    <dgm:cxn modelId="{1970294D-61BC-485E-A318-6DF364E0BD70}" type="presParOf" srcId="{F304E92D-4E1B-40F3-A948-734C3ED75653}" destId="{F239C9C6-1A23-4BA1-A179-3C01419F3BC6}" srcOrd="0" destOrd="0" presId="urn:microsoft.com/office/officeart/2005/8/layout/hierarchy6"/>
    <dgm:cxn modelId="{3D798D50-D1AD-46F6-9BF8-67F3E20CE7E2}" type="presParOf" srcId="{F304E92D-4E1B-40F3-A948-734C3ED75653}" destId="{28D32CF1-6FC3-4435-8928-5166AF2BF63A}" srcOrd="1" destOrd="0" presId="urn:microsoft.com/office/officeart/2005/8/layout/hierarchy6"/>
    <dgm:cxn modelId="{7509855D-BBA5-4A7D-838D-EF5D1A2BA4CB}" type="presParOf" srcId="{28D32CF1-6FC3-4435-8928-5166AF2BF63A}" destId="{8C1E5E59-0EBC-4704-97F9-F8F3F4015294}" srcOrd="0" destOrd="0" presId="urn:microsoft.com/office/officeart/2005/8/layout/hierarchy6"/>
    <dgm:cxn modelId="{044FE1B5-CA05-4697-AD4B-57DBAF681FCC}" type="presParOf" srcId="{28D32CF1-6FC3-4435-8928-5166AF2BF63A}" destId="{26D82CE0-8510-4F1B-A3E8-AC24E2FAE853}" srcOrd="1" destOrd="0" presId="urn:microsoft.com/office/officeart/2005/8/layout/hierarchy6"/>
    <dgm:cxn modelId="{9FD5B8A0-8CCA-473A-B315-50B42DA6692F}" type="presParOf" srcId="{26D82CE0-8510-4F1B-A3E8-AC24E2FAE853}" destId="{0720EDA1-E22E-4E50-AE89-712251B9ECFE}" srcOrd="0" destOrd="0" presId="urn:microsoft.com/office/officeart/2005/8/layout/hierarchy6"/>
    <dgm:cxn modelId="{83E4EE2A-3247-4089-80F4-23DE819EED3D}" type="presParOf" srcId="{26D82CE0-8510-4F1B-A3E8-AC24E2FAE853}" destId="{92B7F35C-1AE2-414F-BEFF-3C873C02D3A5}" srcOrd="1" destOrd="0" presId="urn:microsoft.com/office/officeart/2005/8/layout/hierarchy6"/>
    <dgm:cxn modelId="{39B75D69-48D0-4E4D-80D9-FB8AAB47FD3D}" type="presParOf" srcId="{92B7F35C-1AE2-414F-BEFF-3C873C02D3A5}" destId="{51B7640E-E697-4038-A88E-D9BD8CF27FF4}" srcOrd="0" destOrd="0" presId="urn:microsoft.com/office/officeart/2005/8/layout/hierarchy6"/>
    <dgm:cxn modelId="{E9C63824-3C64-4D7D-888C-A0A4DA68BAAE}" type="presParOf" srcId="{92B7F35C-1AE2-414F-BEFF-3C873C02D3A5}" destId="{6A320328-1A1E-4DB2-A3B3-444F6133FD5F}" srcOrd="1" destOrd="0" presId="urn:microsoft.com/office/officeart/2005/8/layout/hierarchy6"/>
    <dgm:cxn modelId="{7AD9B79F-2F13-4BB4-BDE5-59C6DF2E173C}" type="presParOf" srcId="{26D82CE0-8510-4F1B-A3E8-AC24E2FAE853}" destId="{D134BFDF-132C-4E53-9133-98F696D6224D}" srcOrd="2" destOrd="0" presId="urn:microsoft.com/office/officeart/2005/8/layout/hierarchy6"/>
    <dgm:cxn modelId="{EAFB2707-F8AD-47DC-8E7D-4780008BF22B}" type="presParOf" srcId="{26D82CE0-8510-4F1B-A3E8-AC24E2FAE853}" destId="{2AF5FBA3-68CF-4B17-8190-1B2B9BD84491}" srcOrd="3" destOrd="0" presId="urn:microsoft.com/office/officeart/2005/8/layout/hierarchy6"/>
    <dgm:cxn modelId="{F6D867BC-3B64-47DF-AE6C-5730401FDE53}" type="presParOf" srcId="{2AF5FBA3-68CF-4B17-8190-1B2B9BD84491}" destId="{17C2B030-8A85-4124-91D4-79E47B1B3E55}" srcOrd="0" destOrd="0" presId="urn:microsoft.com/office/officeart/2005/8/layout/hierarchy6"/>
    <dgm:cxn modelId="{C00B25BE-690E-4356-B022-001C8AB339C0}" type="presParOf" srcId="{2AF5FBA3-68CF-4B17-8190-1B2B9BD84491}" destId="{64E2E4EC-FCA6-4B16-9DA5-357793067C7B}" srcOrd="1" destOrd="0" presId="urn:microsoft.com/office/officeart/2005/8/layout/hierarchy6"/>
    <dgm:cxn modelId="{4CFE07E7-7A12-495B-8F50-CA842AAF15FD}" type="presParOf" srcId="{26D82CE0-8510-4F1B-A3E8-AC24E2FAE853}" destId="{F47F0B65-DFCA-4021-946E-AA0680DF056D}" srcOrd="4" destOrd="0" presId="urn:microsoft.com/office/officeart/2005/8/layout/hierarchy6"/>
    <dgm:cxn modelId="{D83739B9-DDA5-4D71-A46D-17A9B71E77C9}" type="presParOf" srcId="{26D82CE0-8510-4F1B-A3E8-AC24E2FAE853}" destId="{9EF78FCE-48A2-42D3-89AE-FE7E39636CAC}" srcOrd="5" destOrd="0" presId="urn:microsoft.com/office/officeart/2005/8/layout/hierarchy6"/>
    <dgm:cxn modelId="{DF5E50A9-1C22-478B-B476-F573498043E5}" type="presParOf" srcId="{9EF78FCE-48A2-42D3-89AE-FE7E39636CAC}" destId="{8D6EBA56-8520-4F3B-92CD-572348A69AED}" srcOrd="0" destOrd="0" presId="urn:microsoft.com/office/officeart/2005/8/layout/hierarchy6"/>
    <dgm:cxn modelId="{DFB019A9-9273-4268-804B-A0433FBA33FB}" type="presParOf" srcId="{9EF78FCE-48A2-42D3-89AE-FE7E39636CAC}" destId="{BCAFFB4D-415A-4C8A-840B-7519459DEFCA}" srcOrd="1" destOrd="0" presId="urn:microsoft.com/office/officeart/2005/8/layout/hierarchy6"/>
    <dgm:cxn modelId="{74E53A56-D783-45C6-9A02-48689BB4E923}" type="presParOf" srcId="{F304E92D-4E1B-40F3-A948-734C3ED75653}" destId="{8F7EFD90-91C4-4A9B-A5D0-C23821EED638}" srcOrd="2" destOrd="0" presId="urn:microsoft.com/office/officeart/2005/8/layout/hierarchy6"/>
    <dgm:cxn modelId="{65F5ECE7-5ADB-4614-995D-8BD2BED73D8E}" type="presParOf" srcId="{F304E92D-4E1B-40F3-A948-734C3ED75653}" destId="{FB3CAF5F-8EB8-40BE-B1A5-BA82F3595002}" srcOrd="3" destOrd="0" presId="urn:microsoft.com/office/officeart/2005/8/layout/hierarchy6"/>
    <dgm:cxn modelId="{159283D1-2A27-40EB-9202-B2E9574DE290}" type="presParOf" srcId="{FB3CAF5F-8EB8-40BE-B1A5-BA82F3595002}" destId="{4969533D-209E-4850-BE03-4DBC1F36C8C9}" srcOrd="0" destOrd="0" presId="urn:microsoft.com/office/officeart/2005/8/layout/hierarchy6"/>
    <dgm:cxn modelId="{A4DF6CD7-F2DE-41C9-96CA-531CB1868688}" type="presParOf" srcId="{FB3CAF5F-8EB8-40BE-B1A5-BA82F3595002}" destId="{DB1E424D-803F-499A-89EA-ADDB3E69C38F}" srcOrd="1" destOrd="0" presId="urn:microsoft.com/office/officeart/2005/8/layout/hierarchy6"/>
    <dgm:cxn modelId="{206B4000-C135-46FC-B66B-A81B94DBCD81}" type="presParOf" srcId="{DB1E424D-803F-499A-89EA-ADDB3E69C38F}" destId="{8A615FB6-304F-4D78-B0BB-CC8259FFE886}" srcOrd="0" destOrd="0" presId="urn:microsoft.com/office/officeart/2005/8/layout/hierarchy6"/>
    <dgm:cxn modelId="{1EE70ACE-9EB5-40C9-88A2-8BC26327E389}" type="presParOf" srcId="{DB1E424D-803F-499A-89EA-ADDB3E69C38F}" destId="{DD1A0086-AEF3-4C63-B506-DE184B29F433}" srcOrd="1" destOrd="0" presId="urn:microsoft.com/office/officeart/2005/8/layout/hierarchy6"/>
    <dgm:cxn modelId="{A8ABFAB1-FE07-41FB-8C5B-2C509BF5CAA4}" type="presParOf" srcId="{DD1A0086-AEF3-4C63-B506-DE184B29F433}" destId="{FB1EAF43-A9B1-4FE8-80F1-7073A4856E88}" srcOrd="0" destOrd="0" presId="urn:microsoft.com/office/officeart/2005/8/layout/hierarchy6"/>
    <dgm:cxn modelId="{87E9356B-8A70-4162-B5BD-F35FA3681A8B}" type="presParOf" srcId="{DD1A0086-AEF3-4C63-B506-DE184B29F433}" destId="{57758AE5-408C-48D3-9CF9-5F572AFED696}" srcOrd="1" destOrd="0" presId="urn:microsoft.com/office/officeart/2005/8/layout/hierarchy6"/>
    <dgm:cxn modelId="{79FEF3E6-7591-466E-86C7-7673E9A3BDD2}" type="presParOf" srcId="{DB1E424D-803F-499A-89EA-ADDB3E69C38F}" destId="{2AAE4087-C913-4B11-8598-DEE1FEF0E8DF}" srcOrd="2" destOrd="0" presId="urn:microsoft.com/office/officeart/2005/8/layout/hierarchy6"/>
    <dgm:cxn modelId="{08751F4E-BEE2-45F0-8E51-D3D961B6569B}" type="presParOf" srcId="{DB1E424D-803F-499A-89EA-ADDB3E69C38F}" destId="{05858FEC-8594-4BF8-B0D5-106E1E37FC41}" srcOrd="3" destOrd="0" presId="urn:microsoft.com/office/officeart/2005/8/layout/hierarchy6"/>
    <dgm:cxn modelId="{FBB4F8E7-4555-4F26-A645-F2B4E0B8CA4A}" type="presParOf" srcId="{05858FEC-8594-4BF8-B0D5-106E1E37FC41}" destId="{A9B349FE-B3CC-414B-8C3C-56C01B3A192A}" srcOrd="0" destOrd="0" presId="urn:microsoft.com/office/officeart/2005/8/layout/hierarchy6"/>
    <dgm:cxn modelId="{3A888378-B14A-47BB-A57F-A389F5F2BFD2}" type="presParOf" srcId="{05858FEC-8594-4BF8-B0D5-106E1E37FC41}" destId="{FC8804A3-1DE9-4842-B03F-DDA3B4251D89}" srcOrd="1" destOrd="0" presId="urn:microsoft.com/office/officeart/2005/8/layout/hierarchy6"/>
    <dgm:cxn modelId="{5BBA956A-90FD-4329-A2CF-3E5F6275A59F}" type="presParOf" srcId="{F304E92D-4E1B-40F3-A948-734C3ED75653}" destId="{D73C3D09-041E-4375-92B7-968B0658A58C}" srcOrd="4" destOrd="0" presId="urn:microsoft.com/office/officeart/2005/8/layout/hierarchy6"/>
    <dgm:cxn modelId="{C91AA7D8-4348-4147-A88A-1B643C215B2A}" type="presParOf" srcId="{F304E92D-4E1B-40F3-A948-734C3ED75653}" destId="{859AF95A-5B0C-486B-A3A8-ABA0D703BD62}" srcOrd="5" destOrd="0" presId="urn:microsoft.com/office/officeart/2005/8/layout/hierarchy6"/>
    <dgm:cxn modelId="{FD1160F3-AC26-4705-BA44-29E08317B452}" type="presParOf" srcId="{859AF95A-5B0C-486B-A3A8-ABA0D703BD62}" destId="{BB05156E-B371-49C4-A30F-54D0423CD3A2}" srcOrd="0" destOrd="0" presId="urn:microsoft.com/office/officeart/2005/8/layout/hierarchy6"/>
    <dgm:cxn modelId="{92E60CD4-BC94-42B4-A31E-28069B1C03EC}" type="presParOf" srcId="{859AF95A-5B0C-486B-A3A8-ABA0D703BD62}" destId="{70A6995F-DE9C-4F64-BF27-5B1668F41377}" srcOrd="1" destOrd="0" presId="urn:microsoft.com/office/officeart/2005/8/layout/hierarchy6"/>
    <dgm:cxn modelId="{420FC1EB-5F58-4E84-9911-11A213602B46}" type="presParOf" srcId="{70A6995F-DE9C-4F64-BF27-5B1668F41377}" destId="{C284D027-4D01-4189-AD06-CB74081647C4}" srcOrd="0" destOrd="0" presId="urn:microsoft.com/office/officeart/2005/8/layout/hierarchy6"/>
    <dgm:cxn modelId="{853E425E-81C0-4406-83C5-62306348175F}" type="presParOf" srcId="{70A6995F-DE9C-4F64-BF27-5B1668F41377}" destId="{D3A09CE4-D92A-40C4-AE01-A24129174566}" srcOrd="1" destOrd="0" presId="urn:microsoft.com/office/officeart/2005/8/layout/hierarchy6"/>
    <dgm:cxn modelId="{953B0F2A-24F2-4114-AFE9-90BD70AC3533}" type="presParOf" srcId="{D3A09CE4-D92A-40C4-AE01-A24129174566}" destId="{C201C2CF-6A99-4A1A-83C5-197B9DC8371B}" srcOrd="0" destOrd="0" presId="urn:microsoft.com/office/officeart/2005/8/layout/hierarchy6"/>
    <dgm:cxn modelId="{DCF5CB3E-01B2-485E-81BF-1F214619CD6C}" type="presParOf" srcId="{D3A09CE4-D92A-40C4-AE01-A24129174566}" destId="{D6A02EE5-220A-47CE-8C6E-0E85FFDAA3E6}" srcOrd="1" destOrd="0" presId="urn:microsoft.com/office/officeart/2005/8/layout/hierarchy6"/>
    <dgm:cxn modelId="{1ED77E17-28A1-44A2-8EEC-2301A8996B63}" type="presParOf" srcId="{70A6995F-DE9C-4F64-BF27-5B1668F41377}" destId="{5CDBB5B8-9685-428A-A405-90916A814D83}" srcOrd="2" destOrd="0" presId="urn:microsoft.com/office/officeart/2005/8/layout/hierarchy6"/>
    <dgm:cxn modelId="{062C8D46-BC15-4C73-91B2-D4FA9BBA7E5E}" type="presParOf" srcId="{70A6995F-DE9C-4F64-BF27-5B1668F41377}" destId="{77A3D5CA-33FF-4F05-8216-CFC20AA50370}" srcOrd="3" destOrd="0" presId="urn:microsoft.com/office/officeart/2005/8/layout/hierarchy6"/>
    <dgm:cxn modelId="{B01A3871-4253-4584-9BE6-77A310628242}" type="presParOf" srcId="{77A3D5CA-33FF-4F05-8216-CFC20AA50370}" destId="{8EB788B9-4BDA-40B6-972A-C86BC9969C89}" srcOrd="0" destOrd="0" presId="urn:microsoft.com/office/officeart/2005/8/layout/hierarchy6"/>
    <dgm:cxn modelId="{24EE98DC-D7C5-4BDD-9C5A-3F5DD363794D}" type="presParOf" srcId="{77A3D5CA-33FF-4F05-8216-CFC20AA50370}" destId="{4D0010FF-7DC9-4227-8DFE-C5321E77334D}" srcOrd="1" destOrd="0" presId="urn:microsoft.com/office/officeart/2005/8/layout/hierarchy6"/>
    <dgm:cxn modelId="{F7527502-D92A-498A-90E4-8711F81F2A78}" type="presParOf" srcId="{F85A4AFA-F59F-4626-868A-127B34C72107}" destId="{958A74B4-C5A1-4DD5-89F8-66E7B965F65E}"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3264E-F6B4-4BC2-83E3-03542EC1ACA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E7ED05B-D490-47AA-8C98-E0B8CCB6323E}">
      <dgm:prSet phldrT="[Text]"/>
      <dgm:spPr/>
      <dgm:t>
        <a:bodyPr/>
        <a:lstStyle/>
        <a:p>
          <a:r>
            <a:rPr lang="en-US" dirty="0" err="1" smtClean="0"/>
            <a:t>Phân</a:t>
          </a:r>
          <a:r>
            <a:rPr lang="en-US" dirty="0" smtClean="0"/>
            <a:t> </a:t>
          </a:r>
          <a:r>
            <a:rPr lang="en-US" dirty="0" err="1" smtClean="0"/>
            <a:t>tích</a:t>
          </a:r>
          <a:endParaRPr lang="en-US" dirty="0"/>
        </a:p>
      </dgm:t>
    </dgm:pt>
    <dgm:pt modelId="{E91F6406-00C8-49AF-9353-80D9887607BB}" type="parTrans" cxnId="{64E63A23-3D35-4C87-88DB-46C0B64C07FA}">
      <dgm:prSet/>
      <dgm:spPr/>
      <dgm:t>
        <a:bodyPr/>
        <a:lstStyle/>
        <a:p>
          <a:endParaRPr lang="en-US"/>
        </a:p>
      </dgm:t>
    </dgm:pt>
    <dgm:pt modelId="{45993A0E-29DF-4C2E-93A8-FB1D5FA7C5DE}" type="sibTrans" cxnId="{64E63A23-3D35-4C87-88DB-46C0B64C07FA}">
      <dgm:prSet/>
      <dgm:spPr/>
      <dgm:t>
        <a:bodyPr/>
        <a:lstStyle/>
        <a:p>
          <a:endParaRPr lang="en-US"/>
        </a:p>
      </dgm:t>
    </dgm:pt>
    <dgm:pt modelId="{CFAEDFBB-2CFA-4798-BEB3-2C4F19E11AB2}">
      <dgm:prSet phldrT="[Text]"/>
      <dgm:spPr/>
      <dgm:t>
        <a:bodyPr/>
        <a:lstStyle/>
        <a:p>
          <a:r>
            <a:rPr lang="en-US" dirty="0" err="1" smtClean="0"/>
            <a:t>Nghiên</a:t>
          </a:r>
          <a:r>
            <a:rPr lang="en-US" dirty="0" smtClean="0"/>
            <a:t> </a:t>
          </a:r>
          <a:r>
            <a:rPr lang="en-US" dirty="0" err="1" smtClean="0"/>
            <a:t>cứu</a:t>
          </a:r>
          <a:r>
            <a:rPr lang="en-US" dirty="0" smtClean="0"/>
            <a:t> </a:t>
          </a:r>
          <a:r>
            <a:rPr lang="en-US" dirty="0" err="1" smtClean="0"/>
            <a:t>hiệ</a:t>
          </a:r>
          <a:r>
            <a:rPr lang="en-US" dirty="0" smtClean="0"/>
            <a:t> </a:t>
          </a:r>
          <a:r>
            <a:rPr lang="en-US" dirty="0" err="1" smtClean="0"/>
            <a:t>trạng</a:t>
          </a:r>
          <a:r>
            <a:rPr lang="en-US" dirty="0" smtClean="0"/>
            <a:t> </a:t>
          </a:r>
          <a:r>
            <a:rPr lang="en-US" dirty="0" err="1" smtClean="0"/>
            <a:t>và</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dgm:t>
    </dgm:pt>
    <dgm:pt modelId="{63452CE8-7D51-4E96-9782-A1182F5F110D}" type="parTrans" cxnId="{1AFB8577-D3AF-4565-A417-97A8DBB33DEB}">
      <dgm:prSet/>
      <dgm:spPr/>
      <dgm:t>
        <a:bodyPr/>
        <a:lstStyle/>
        <a:p>
          <a:endParaRPr lang="en-US"/>
        </a:p>
      </dgm:t>
    </dgm:pt>
    <dgm:pt modelId="{0B95DC13-14F3-4F4C-8E3E-69632479253E}" type="sibTrans" cxnId="{1AFB8577-D3AF-4565-A417-97A8DBB33DEB}">
      <dgm:prSet/>
      <dgm:spPr/>
      <dgm:t>
        <a:bodyPr/>
        <a:lstStyle/>
        <a:p>
          <a:endParaRPr lang="en-US"/>
        </a:p>
      </dgm:t>
    </dgm:pt>
    <dgm:pt modelId="{71C5FD14-946F-4CDF-90D5-B2EEE7001FCA}">
      <dgm:prSet phldrT="[Text]"/>
      <dgm:spPr/>
      <dgm:t>
        <a:bodyPr/>
        <a:lstStyle/>
        <a:p>
          <a:r>
            <a:rPr lang="en-US" dirty="0" err="1" smtClean="0"/>
            <a:t>Thiết</a:t>
          </a:r>
          <a:r>
            <a:rPr lang="en-US" dirty="0" smtClean="0"/>
            <a:t> </a:t>
          </a:r>
          <a:r>
            <a:rPr lang="en-US" dirty="0" err="1" smtClean="0"/>
            <a:t>kế</a:t>
          </a:r>
          <a:endParaRPr lang="en-US" dirty="0"/>
        </a:p>
      </dgm:t>
    </dgm:pt>
    <dgm:pt modelId="{D42DA404-2A79-43E3-9BAD-0CBD98C31B43}" type="parTrans" cxnId="{EAE2D5E5-B17C-4A16-B119-CD0D58B9D01A}">
      <dgm:prSet/>
      <dgm:spPr/>
      <dgm:t>
        <a:bodyPr/>
        <a:lstStyle/>
        <a:p>
          <a:endParaRPr lang="en-US"/>
        </a:p>
      </dgm:t>
    </dgm:pt>
    <dgm:pt modelId="{37E7D1D6-264E-4E65-B61E-55724070344E}" type="sibTrans" cxnId="{EAE2D5E5-B17C-4A16-B119-CD0D58B9D01A}">
      <dgm:prSet/>
      <dgm:spPr/>
      <dgm:t>
        <a:bodyPr/>
        <a:lstStyle/>
        <a:p>
          <a:endParaRPr lang="en-US"/>
        </a:p>
      </dgm:t>
    </dgm:pt>
    <dgm:pt modelId="{96601791-A230-42EC-8AF9-DB7D498D1B90}">
      <dgm:prSet phldrT="[Text]"/>
      <dgm:spPr/>
      <dgm:t>
        <a:bodyPr/>
        <a:lstStyle/>
        <a:p>
          <a:r>
            <a:rPr lang="en-US" dirty="0" err="1" smtClean="0"/>
            <a:t>Thiết</a:t>
          </a:r>
          <a:r>
            <a:rPr lang="en-US" dirty="0" smtClean="0"/>
            <a:t> </a:t>
          </a:r>
          <a:r>
            <a:rPr lang="en-US" dirty="0" err="1" smtClean="0"/>
            <a:t>kế</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tổng</a:t>
          </a:r>
          <a:r>
            <a:rPr lang="en-US" dirty="0" smtClean="0"/>
            <a:t> </a:t>
          </a:r>
          <a:r>
            <a:rPr lang="en-US" dirty="0" err="1" smtClean="0"/>
            <a:t>thể</a:t>
          </a:r>
          <a:r>
            <a:rPr lang="en-US" dirty="0" smtClean="0"/>
            <a:t> </a:t>
          </a:r>
          <a:r>
            <a:rPr lang="en-US" dirty="0" err="1" smtClean="0"/>
            <a:t>và</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a:t>
          </a:r>
          <a:endParaRPr lang="en-US" dirty="0"/>
        </a:p>
      </dgm:t>
    </dgm:pt>
    <dgm:pt modelId="{D60F79E6-AB9D-49E2-B3EC-02099470E5A4}" type="parTrans" cxnId="{73392C06-C19A-4BEB-AACC-FD4016A093E1}">
      <dgm:prSet/>
      <dgm:spPr/>
      <dgm:t>
        <a:bodyPr/>
        <a:lstStyle/>
        <a:p>
          <a:endParaRPr lang="en-US"/>
        </a:p>
      </dgm:t>
    </dgm:pt>
    <dgm:pt modelId="{6D9C816A-D365-4BBC-917E-416B74803282}" type="sibTrans" cxnId="{73392C06-C19A-4BEB-AACC-FD4016A093E1}">
      <dgm:prSet/>
      <dgm:spPr/>
      <dgm:t>
        <a:bodyPr/>
        <a:lstStyle/>
        <a:p>
          <a:endParaRPr lang="en-US"/>
        </a:p>
      </dgm:t>
    </dgm:pt>
    <dgm:pt modelId="{37E97BA2-AD86-47D3-922C-69378568A702}">
      <dgm:prSet phldrT="[Text]"/>
      <dgm:spPr/>
      <dgm:t>
        <a:bodyPr/>
        <a:lstStyle/>
        <a:p>
          <a:r>
            <a:rPr lang="en-US" dirty="0" err="1" smtClean="0"/>
            <a:t>Phát</a:t>
          </a:r>
          <a:r>
            <a:rPr lang="en-US" dirty="0" smtClean="0"/>
            <a:t> </a:t>
          </a:r>
          <a:r>
            <a:rPr lang="en-US" dirty="0" err="1" smtClean="0"/>
            <a:t>triển</a:t>
          </a:r>
          <a:endParaRPr lang="en-US" dirty="0"/>
        </a:p>
      </dgm:t>
    </dgm:pt>
    <dgm:pt modelId="{1D3B3059-5A35-4695-A5F0-8F679211CA84}" type="parTrans" cxnId="{BB7D5FEB-240C-4EB2-AE9A-E092864244E0}">
      <dgm:prSet/>
      <dgm:spPr/>
      <dgm:t>
        <a:bodyPr/>
        <a:lstStyle/>
        <a:p>
          <a:endParaRPr lang="en-US"/>
        </a:p>
      </dgm:t>
    </dgm:pt>
    <dgm:pt modelId="{71B3E224-93A6-463F-8953-E071D956EDFE}" type="sibTrans" cxnId="{BB7D5FEB-240C-4EB2-AE9A-E092864244E0}">
      <dgm:prSet/>
      <dgm:spPr/>
      <dgm:t>
        <a:bodyPr/>
        <a:lstStyle/>
        <a:p>
          <a:endParaRPr lang="en-US"/>
        </a:p>
      </dgm:t>
    </dgm:pt>
    <dgm:pt modelId="{5BDD8774-C2D7-4B2A-949E-EE2D64FD01AE}">
      <dgm:prSet phldrT="[Text]"/>
      <dgm:spPr/>
      <dgm:t>
        <a:bodyPr/>
        <a:lstStyle/>
        <a:p>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modules</a:t>
          </a:r>
          <a:endParaRPr lang="en-US" dirty="0"/>
        </a:p>
      </dgm:t>
    </dgm:pt>
    <dgm:pt modelId="{472C940A-AA76-4C67-A7C9-161C86747019}" type="parTrans" cxnId="{100DB47E-C14C-46D0-B6C2-A1D6A0640138}">
      <dgm:prSet/>
      <dgm:spPr/>
      <dgm:t>
        <a:bodyPr/>
        <a:lstStyle/>
        <a:p>
          <a:endParaRPr lang="en-US"/>
        </a:p>
      </dgm:t>
    </dgm:pt>
    <dgm:pt modelId="{8F0BEEC6-7D10-4AB9-AD1E-01AE53B8C72F}" type="sibTrans" cxnId="{100DB47E-C14C-46D0-B6C2-A1D6A0640138}">
      <dgm:prSet/>
      <dgm:spPr/>
      <dgm:t>
        <a:bodyPr/>
        <a:lstStyle/>
        <a:p>
          <a:endParaRPr lang="en-US"/>
        </a:p>
      </dgm:t>
    </dgm:pt>
    <dgm:pt modelId="{213C8673-81CB-45EE-9907-D82C6BA612EA}">
      <dgm:prSet/>
      <dgm:spPr/>
      <dgm:t>
        <a:bodyPr/>
        <a:lstStyle/>
        <a:p>
          <a:r>
            <a:rPr lang="en-US" dirty="0" err="1" smtClean="0"/>
            <a:t>Kiểm</a:t>
          </a:r>
          <a:r>
            <a:rPr lang="en-US" dirty="0" smtClean="0"/>
            <a:t> </a:t>
          </a:r>
          <a:r>
            <a:rPr lang="en-US" dirty="0" err="1" smtClean="0"/>
            <a:t>thử</a:t>
          </a:r>
          <a:endParaRPr lang="en-US" dirty="0"/>
        </a:p>
      </dgm:t>
    </dgm:pt>
    <dgm:pt modelId="{91D68C76-81B6-4664-B6C5-C09900ACAF91}" type="parTrans" cxnId="{5FEEBBF9-E8CD-4704-872F-FB29A5D22DAE}">
      <dgm:prSet/>
      <dgm:spPr/>
      <dgm:t>
        <a:bodyPr/>
        <a:lstStyle/>
        <a:p>
          <a:endParaRPr lang="en-US"/>
        </a:p>
      </dgm:t>
    </dgm:pt>
    <dgm:pt modelId="{1B460FD2-C687-4CAC-A09C-6F18DCCFD85F}" type="sibTrans" cxnId="{5FEEBBF9-E8CD-4704-872F-FB29A5D22DAE}">
      <dgm:prSet/>
      <dgm:spPr/>
      <dgm:t>
        <a:bodyPr/>
        <a:lstStyle/>
        <a:p>
          <a:endParaRPr lang="en-US"/>
        </a:p>
      </dgm:t>
    </dgm:pt>
    <dgm:pt modelId="{585860EC-B9AA-4A48-89BE-E1951FBE714D}">
      <dgm:prSet/>
      <dgm:spPr/>
      <dgm:t>
        <a:bodyPr/>
        <a:lstStyle/>
        <a:p>
          <a:r>
            <a:rPr lang="en-US" dirty="0" err="1" smtClean="0"/>
            <a:t>Chuyển</a:t>
          </a:r>
          <a:r>
            <a:rPr lang="en-US" dirty="0" smtClean="0"/>
            <a:t> </a:t>
          </a:r>
          <a:r>
            <a:rPr lang="en-US" dirty="0" err="1" smtClean="0"/>
            <a:t>giao</a:t>
          </a:r>
          <a:endParaRPr lang="en-US" dirty="0"/>
        </a:p>
      </dgm:t>
    </dgm:pt>
    <dgm:pt modelId="{DBF337DE-A995-4045-9D82-68F2CA07148A}" type="parTrans" cxnId="{C7D1F827-601D-4311-9435-6271A1CD5F14}">
      <dgm:prSet/>
      <dgm:spPr/>
      <dgm:t>
        <a:bodyPr/>
        <a:lstStyle/>
        <a:p>
          <a:endParaRPr lang="en-US"/>
        </a:p>
      </dgm:t>
    </dgm:pt>
    <dgm:pt modelId="{9223AF38-B424-4F14-8BAF-9C77D3678183}" type="sibTrans" cxnId="{C7D1F827-601D-4311-9435-6271A1CD5F14}">
      <dgm:prSet/>
      <dgm:spPr/>
      <dgm:t>
        <a:bodyPr/>
        <a:lstStyle/>
        <a:p>
          <a:endParaRPr lang="en-US"/>
        </a:p>
      </dgm:t>
    </dgm:pt>
    <dgm:pt modelId="{E8DA5486-C847-429A-B198-5D9C8DDE3050}">
      <dgm:prSet/>
      <dgm:spPr/>
      <dgm:t>
        <a:bodyPr/>
        <a:lstStyle/>
        <a:p>
          <a:r>
            <a:rPr lang="en-US" dirty="0" err="1" smtClean="0"/>
            <a:t>Bảo</a:t>
          </a:r>
          <a:r>
            <a:rPr lang="en-US" dirty="0" smtClean="0"/>
            <a:t> </a:t>
          </a:r>
          <a:r>
            <a:rPr lang="en-US" dirty="0" err="1" smtClean="0"/>
            <a:t>trì</a:t>
          </a:r>
          <a:endParaRPr lang="en-US" dirty="0"/>
        </a:p>
      </dgm:t>
    </dgm:pt>
    <dgm:pt modelId="{00E78984-C96C-46A6-9BA0-D490872CD6C6}" type="parTrans" cxnId="{ECA66DFF-250E-4D66-9DD8-0272510E9894}">
      <dgm:prSet/>
      <dgm:spPr/>
      <dgm:t>
        <a:bodyPr/>
        <a:lstStyle/>
        <a:p>
          <a:endParaRPr lang="en-US"/>
        </a:p>
      </dgm:t>
    </dgm:pt>
    <dgm:pt modelId="{159D1CB0-AA79-419C-9265-8665CD42C90A}" type="sibTrans" cxnId="{ECA66DFF-250E-4D66-9DD8-0272510E9894}">
      <dgm:prSet/>
      <dgm:spPr/>
      <dgm:t>
        <a:bodyPr/>
        <a:lstStyle/>
        <a:p>
          <a:endParaRPr lang="en-US"/>
        </a:p>
      </dgm:t>
    </dgm:pt>
    <dgm:pt modelId="{D06037E8-AB08-46A7-80E6-60F1CF4BD510}">
      <dgm:prSet/>
      <dgm:spPr/>
      <dgm:t>
        <a:bodyPr/>
        <a:lstStyle/>
        <a:p>
          <a:r>
            <a:rPr lang="en-US" dirty="0" err="1" smtClean="0"/>
            <a:t>Kiểm</a:t>
          </a:r>
          <a:r>
            <a:rPr lang="en-US" dirty="0" smtClean="0"/>
            <a:t> </a:t>
          </a:r>
          <a:r>
            <a:rPr lang="en-US" dirty="0" err="1" smtClean="0"/>
            <a:t>thử</a:t>
          </a:r>
          <a:r>
            <a:rPr lang="en-US" dirty="0" smtClean="0"/>
            <a:t> </a:t>
          </a: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sửa</a:t>
          </a:r>
          <a:r>
            <a:rPr lang="en-US" dirty="0" smtClean="0"/>
            <a:t> </a:t>
          </a:r>
          <a:r>
            <a:rPr lang="en-US" dirty="0" err="1" smtClean="0"/>
            <a:t>lỗi</a:t>
          </a:r>
          <a:endParaRPr lang="en-US" dirty="0"/>
        </a:p>
      </dgm:t>
    </dgm:pt>
    <dgm:pt modelId="{934F2975-DCF1-4CCF-9C22-F90979A96587}" type="parTrans" cxnId="{31F7098D-EA08-43E4-801C-3C42F83C4C7F}">
      <dgm:prSet/>
      <dgm:spPr/>
      <dgm:t>
        <a:bodyPr/>
        <a:lstStyle/>
        <a:p>
          <a:endParaRPr lang="en-US"/>
        </a:p>
      </dgm:t>
    </dgm:pt>
    <dgm:pt modelId="{C013A0CC-8EBB-4858-861F-A67B6A176610}" type="sibTrans" cxnId="{31F7098D-EA08-43E4-801C-3C42F83C4C7F}">
      <dgm:prSet/>
      <dgm:spPr/>
      <dgm:t>
        <a:bodyPr/>
        <a:lstStyle/>
        <a:p>
          <a:endParaRPr lang="en-US"/>
        </a:p>
      </dgm:t>
    </dgm:pt>
    <dgm:pt modelId="{569771BE-5D91-4E39-85FB-A7483CCE9E8F}">
      <dgm:prSet/>
      <dgm:spPr/>
      <dgm:t>
        <a:bodyPr/>
        <a:lstStyle/>
        <a:p>
          <a:r>
            <a:rPr lang="en-US" dirty="0" err="1" smtClean="0"/>
            <a:t>Chuẩn</a:t>
          </a:r>
          <a:r>
            <a:rPr lang="en-US" dirty="0" smtClean="0"/>
            <a:t> </a:t>
          </a:r>
          <a:r>
            <a:rPr lang="en-US" dirty="0" err="1" smtClean="0"/>
            <a:t>bị</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endParaRPr lang="en-US" dirty="0"/>
        </a:p>
      </dgm:t>
    </dgm:pt>
    <dgm:pt modelId="{74915052-634E-4F04-BD4B-4D10367847CB}" type="parTrans" cxnId="{831231BF-AC28-48EA-9741-667551308DE8}">
      <dgm:prSet/>
      <dgm:spPr/>
      <dgm:t>
        <a:bodyPr/>
        <a:lstStyle/>
        <a:p>
          <a:endParaRPr lang="en-US"/>
        </a:p>
      </dgm:t>
    </dgm:pt>
    <dgm:pt modelId="{EE14D577-D507-4E92-980F-45250CF56F0D}" type="sibTrans" cxnId="{831231BF-AC28-48EA-9741-667551308DE8}">
      <dgm:prSet/>
      <dgm:spPr/>
      <dgm:t>
        <a:bodyPr/>
        <a:lstStyle/>
        <a:p>
          <a:endParaRPr lang="en-US"/>
        </a:p>
      </dgm:t>
    </dgm:pt>
    <dgm:pt modelId="{2A92E83D-336A-4AAD-9115-497544DB452C}">
      <dgm:prSet/>
      <dgm:spPr/>
      <dgm:t>
        <a:bodyPr/>
        <a:lstStyle/>
        <a:p>
          <a:r>
            <a:rPr lang="en-US" dirty="0" err="1" smtClean="0"/>
            <a:t>Sửa</a:t>
          </a:r>
          <a:r>
            <a:rPr lang="en-US" dirty="0" smtClean="0"/>
            <a:t> </a:t>
          </a:r>
          <a:r>
            <a:rPr lang="en-US" dirty="0" err="1" smtClean="0"/>
            <a:t>lỗi</a:t>
          </a:r>
          <a:r>
            <a:rPr lang="en-US" dirty="0" smtClean="0"/>
            <a:t>, </a:t>
          </a:r>
          <a:r>
            <a:rPr lang="en-US" dirty="0" err="1" smtClean="0"/>
            <a:t>thích</a:t>
          </a:r>
          <a:r>
            <a:rPr lang="en-US" dirty="0" smtClean="0"/>
            <a:t> </a:t>
          </a:r>
          <a:r>
            <a:rPr lang="en-US" dirty="0" err="1" smtClean="0"/>
            <a:t>nghi</a:t>
          </a:r>
          <a:r>
            <a:rPr lang="en-US" dirty="0" smtClean="0"/>
            <a:t> </a:t>
          </a:r>
          <a:r>
            <a:rPr lang="en-US" dirty="0" err="1" smtClean="0"/>
            <a:t>hóa</a:t>
          </a:r>
          <a:r>
            <a:rPr lang="en-US" dirty="0" smtClean="0"/>
            <a:t>, </a:t>
          </a:r>
          <a:r>
            <a:rPr lang="en-US" dirty="0" err="1" smtClean="0"/>
            <a:t>bổ</a:t>
          </a:r>
          <a:r>
            <a:rPr lang="en-US" dirty="0" smtClean="0"/>
            <a:t> sung </a:t>
          </a:r>
          <a:r>
            <a:rPr lang="en-US" dirty="0" err="1" smtClean="0"/>
            <a:t>chức</a:t>
          </a:r>
          <a:r>
            <a:rPr lang="en-US" dirty="0" smtClean="0"/>
            <a:t> </a:t>
          </a:r>
          <a:r>
            <a:rPr lang="en-US" dirty="0" err="1" smtClean="0"/>
            <a:t>năng</a:t>
          </a:r>
          <a:endParaRPr lang="en-US" dirty="0"/>
        </a:p>
      </dgm:t>
    </dgm:pt>
    <dgm:pt modelId="{D299DF2A-87D8-44C9-9D0C-18500C192F01}" type="parTrans" cxnId="{A9283992-5456-4514-80E3-D0524A623499}">
      <dgm:prSet/>
      <dgm:spPr/>
      <dgm:t>
        <a:bodyPr/>
        <a:lstStyle/>
        <a:p>
          <a:endParaRPr lang="en-US"/>
        </a:p>
      </dgm:t>
    </dgm:pt>
    <dgm:pt modelId="{384969FB-E54C-4024-B923-4C9AE4868B67}" type="sibTrans" cxnId="{A9283992-5456-4514-80E3-D0524A623499}">
      <dgm:prSet/>
      <dgm:spPr/>
      <dgm:t>
        <a:bodyPr/>
        <a:lstStyle/>
        <a:p>
          <a:endParaRPr lang="en-US"/>
        </a:p>
      </dgm:t>
    </dgm:pt>
    <dgm:pt modelId="{A5CC7C07-E987-41E2-905F-8161F2A87007}" type="pres">
      <dgm:prSet presAssocID="{BC43264E-F6B4-4BC2-83E3-03542EC1ACA0}" presName="rootnode" presStyleCnt="0">
        <dgm:presLayoutVars>
          <dgm:chMax/>
          <dgm:chPref/>
          <dgm:dir/>
          <dgm:animLvl val="lvl"/>
        </dgm:presLayoutVars>
      </dgm:prSet>
      <dgm:spPr/>
      <dgm:t>
        <a:bodyPr/>
        <a:lstStyle/>
        <a:p>
          <a:endParaRPr lang="en-US"/>
        </a:p>
      </dgm:t>
    </dgm:pt>
    <dgm:pt modelId="{982F1016-9DC5-4DBE-BEDC-05A44024FFDA}" type="pres">
      <dgm:prSet presAssocID="{DE7ED05B-D490-47AA-8C98-E0B8CCB6323E}" presName="composite" presStyleCnt="0"/>
      <dgm:spPr/>
    </dgm:pt>
    <dgm:pt modelId="{086D1ED7-4B2D-4D3D-B704-AC71E85B6DFE}" type="pres">
      <dgm:prSet presAssocID="{DE7ED05B-D490-47AA-8C98-E0B8CCB6323E}" presName="bentUpArrow1" presStyleLbl="alignImgPlace1" presStyleIdx="0" presStyleCnt="5"/>
      <dgm:spPr/>
    </dgm:pt>
    <dgm:pt modelId="{F4114DBD-2744-4D3C-8A96-47A9530932FD}" type="pres">
      <dgm:prSet presAssocID="{DE7ED05B-D490-47AA-8C98-E0B8CCB6323E}" presName="ParentText" presStyleLbl="node1" presStyleIdx="0" presStyleCnt="6">
        <dgm:presLayoutVars>
          <dgm:chMax val="1"/>
          <dgm:chPref val="1"/>
          <dgm:bulletEnabled val="1"/>
        </dgm:presLayoutVars>
      </dgm:prSet>
      <dgm:spPr/>
      <dgm:t>
        <a:bodyPr/>
        <a:lstStyle/>
        <a:p>
          <a:endParaRPr lang="en-US"/>
        </a:p>
      </dgm:t>
    </dgm:pt>
    <dgm:pt modelId="{77607B9F-1CD5-4B38-9B2E-B58666F7D907}" type="pres">
      <dgm:prSet presAssocID="{DE7ED05B-D490-47AA-8C98-E0B8CCB6323E}" presName="ChildText" presStyleLbl="revTx" presStyleIdx="0" presStyleCnt="6" custScaleX="225890" custLinFactNeighborX="79895" custLinFactNeighborY="-1975">
        <dgm:presLayoutVars>
          <dgm:chMax val="0"/>
          <dgm:chPref val="0"/>
          <dgm:bulletEnabled val="1"/>
        </dgm:presLayoutVars>
      </dgm:prSet>
      <dgm:spPr/>
      <dgm:t>
        <a:bodyPr/>
        <a:lstStyle/>
        <a:p>
          <a:endParaRPr lang="en-US"/>
        </a:p>
      </dgm:t>
    </dgm:pt>
    <dgm:pt modelId="{45356A84-ABBA-41D3-A381-1B243EBC620F}" type="pres">
      <dgm:prSet presAssocID="{45993A0E-29DF-4C2E-93A8-FB1D5FA7C5DE}" presName="sibTrans" presStyleCnt="0"/>
      <dgm:spPr/>
    </dgm:pt>
    <dgm:pt modelId="{A4A32A08-EEA1-4005-B350-1CB5C67CE181}" type="pres">
      <dgm:prSet presAssocID="{71C5FD14-946F-4CDF-90D5-B2EEE7001FCA}" presName="composite" presStyleCnt="0"/>
      <dgm:spPr/>
    </dgm:pt>
    <dgm:pt modelId="{CAB7C9A9-94E0-45B1-8312-C5EFE94026AC}" type="pres">
      <dgm:prSet presAssocID="{71C5FD14-946F-4CDF-90D5-B2EEE7001FCA}" presName="bentUpArrow1" presStyleLbl="alignImgPlace1" presStyleIdx="1" presStyleCnt="5"/>
      <dgm:spPr/>
    </dgm:pt>
    <dgm:pt modelId="{AAECB22B-419D-4FBD-BFF4-EC8102486CE5}" type="pres">
      <dgm:prSet presAssocID="{71C5FD14-946F-4CDF-90D5-B2EEE7001FCA}" presName="ParentText" presStyleLbl="node1" presStyleIdx="1" presStyleCnt="6">
        <dgm:presLayoutVars>
          <dgm:chMax val="1"/>
          <dgm:chPref val="1"/>
          <dgm:bulletEnabled val="1"/>
        </dgm:presLayoutVars>
      </dgm:prSet>
      <dgm:spPr/>
      <dgm:t>
        <a:bodyPr/>
        <a:lstStyle/>
        <a:p>
          <a:endParaRPr lang="en-US"/>
        </a:p>
      </dgm:t>
    </dgm:pt>
    <dgm:pt modelId="{8494BF9B-574B-49E9-A0D4-1D0627712E94}" type="pres">
      <dgm:prSet presAssocID="{71C5FD14-946F-4CDF-90D5-B2EEE7001FCA}" presName="ChildText" presStyleLbl="revTx" presStyleIdx="1" presStyleCnt="6" custScaleX="227877" custLinFactNeighborX="86041" custLinFactNeighborY="-1975">
        <dgm:presLayoutVars>
          <dgm:chMax val="0"/>
          <dgm:chPref val="0"/>
          <dgm:bulletEnabled val="1"/>
        </dgm:presLayoutVars>
      </dgm:prSet>
      <dgm:spPr/>
      <dgm:t>
        <a:bodyPr/>
        <a:lstStyle/>
        <a:p>
          <a:endParaRPr lang="en-US"/>
        </a:p>
      </dgm:t>
    </dgm:pt>
    <dgm:pt modelId="{FC264410-1934-480E-AB91-EE399E3EC7F1}" type="pres">
      <dgm:prSet presAssocID="{37E7D1D6-264E-4E65-B61E-55724070344E}" presName="sibTrans" presStyleCnt="0"/>
      <dgm:spPr/>
    </dgm:pt>
    <dgm:pt modelId="{189E663A-FBE7-4657-9B99-A29BE8BC4390}" type="pres">
      <dgm:prSet presAssocID="{37E97BA2-AD86-47D3-922C-69378568A702}" presName="composite" presStyleCnt="0"/>
      <dgm:spPr/>
    </dgm:pt>
    <dgm:pt modelId="{14B43946-B6F9-49E6-B59B-E5E82D85B863}" type="pres">
      <dgm:prSet presAssocID="{37E97BA2-AD86-47D3-922C-69378568A702}" presName="bentUpArrow1" presStyleLbl="alignImgPlace1" presStyleIdx="2" presStyleCnt="5"/>
      <dgm:spPr/>
    </dgm:pt>
    <dgm:pt modelId="{EA78CE67-6000-4F6A-A09B-8459599512DC}" type="pres">
      <dgm:prSet presAssocID="{37E97BA2-AD86-47D3-922C-69378568A702}" presName="ParentText" presStyleLbl="node1" presStyleIdx="2" presStyleCnt="6">
        <dgm:presLayoutVars>
          <dgm:chMax val="1"/>
          <dgm:chPref val="1"/>
          <dgm:bulletEnabled val="1"/>
        </dgm:presLayoutVars>
      </dgm:prSet>
      <dgm:spPr/>
      <dgm:t>
        <a:bodyPr/>
        <a:lstStyle/>
        <a:p>
          <a:endParaRPr lang="en-US"/>
        </a:p>
      </dgm:t>
    </dgm:pt>
    <dgm:pt modelId="{08252305-B9C5-43C3-9D1B-1B5D66A3C35F}" type="pres">
      <dgm:prSet presAssocID="{37E97BA2-AD86-47D3-922C-69378568A702}" presName="ChildText" presStyleLbl="revTx" presStyleIdx="2" presStyleCnt="6" custScaleX="274399" custLinFactNeighborX="96796" custLinFactNeighborY="-3950">
        <dgm:presLayoutVars>
          <dgm:chMax val="0"/>
          <dgm:chPref val="0"/>
          <dgm:bulletEnabled val="1"/>
        </dgm:presLayoutVars>
      </dgm:prSet>
      <dgm:spPr/>
      <dgm:t>
        <a:bodyPr/>
        <a:lstStyle/>
        <a:p>
          <a:endParaRPr lang="en-US"/>
        </a:p>
      </dgm:t>
    </dgm:pt>
    <dgm:pt modelId="{308749AF-DDAA-4244-947A-5FF7F062BC87}" type="pres">
      <dgm:prSet presAssocID="{71B3E224-93A6-463F-8953-E071D956EDFE}" presName="sibTrans" presStyleCnt="0"/>
      <dgm:spPr/>
    </dgm:pt>
    <dgm:pt modelId="{C39094A0-ECEA-4CF6-B88E-495E03D11035}" type="pres">
      <dgm:prSet presAssocID="{213C8673-81CB-45EE-9907-D82C6BA612EA}" presName="composite" presStyleCnt="0"/>
      <dgm:spPr/>
    </dgm:pt>
    <dgm:pt modelId="{352CE207-21FD-4132-82DC-30F512722CC0}" type="pres">
      <dgm:prSet presAssocID="{213C8673-81CB-45EE-9907-D82C6BA612EA}" presName="bentUpArrow1" presStyleLbl="alignImgPlace1" presStyleIdx="3" presStyleCnt="5"/>
      <dgm:spPr/>
    </dgm:pt>
    <dgm:pt modelId="{897D0CDE-1FAB-4576-B8C3-1C757F48C835}" type="pres">
      <dgm:prSet presAssocID="{213C8673-81CB-45EE-9907-D82C6BA612EA}" presName="ParentText" presStyleLbl="node1" presStyleIdx="3" presStyleCnt="6">
        <dgm:presLayoutVars>
          <dgm:chMax val="1"/>
          <dgm:chPref val="1"/>
          <dgm:bulletEnabled val="1"/>
        </dgm:presLayoutVars>
      </dgm:prSet>
      <dgm:spPr/>
      <dgm:t>
        <a:bodyPr/>
        <a:lstStyle/>
        <a:p>
          <a:endParaRPr lang="en-US"/>
        </a:p>
      </dgm:t>
    </dgm:pt>
    <dgm:pt modelId="{646C3D2F-C6B0-470A-A9E8-78D017EE26B8}" type="pres">
      <dgm:prSet presAssocID="{213C8673-81CB-45EE-9907-D82C6BA612EA}" presName="ChildText" presStyleLbl="revTx" presStyleIdx="3" presStyleCnt="6" custScaleX="225662" custLinFactNeighborX="84504" custLinFactNeighborY="-1975">
        <dgm:presLayoutVars>
          <dgm:chMax val="0"/>
          <dgm:chPref val="0"/>
          <dgm:bulletEnabled val="1"/>
        </dgm:presLayoutVars>
      </dgm:prSet>
      <dgm:spPr/>
      <dgm:t>
        <a:bodyPr/>
        <a:lstStyle/>
        <a:p>
          <a:endParaRPr lang="en-US"/>
        </a:p>
      </dgm:t>
    </dgm:pt>
    <dgm:pt modelId="{10322A28-2DA0-46D6-8ECF-AD5F764413E0}" type="pres">
      <dgm:prSet presAssocID="{1B460FD2-C687-4CAC-A09C-6F18DCCFD85F}" presName="sibTrans" presStyleCnt="0"/>
      <dgm:spPr/>
    </dgm:pt>
    <dgm:pt modelId="{32CD175B-0412-43DB-9D6E-59D7AE6E0E32}" type="pres">
      <dgm:prSet presAssocID="{585860EC-B9AA-4A48-89BE-E1951FBE714D}" presName="composite" presStyleCnt="0"/>
      <dgm:spPr/>
    </dgm:pt>
    <dgm:pt modelId="{F77F9068-9DC3-434F-B1ED-C6F484BEB7ED}" type="pres">
      <dgm:prSet presAssocID="{585860EC-B9AA-4A48-89BE-E1951FBE714D}" presName="bentUpArrow1" presStyleLbl="alignImgPlace1" presStyleIdx="4" presStyleCnt="5"/>
      <dgm:spPr/>
    </dgm:pt>
    <dgm:pt modelId="{F677EA71-9D38-46B3-A6EB-94834A4224A7}" type="pres">
      <dgm:prSet presAssocID="{585860EC-B9AA-4A48-89BE-E1951FBE714D}" presName="ParentText" presStyleLbl="node1" presStyleIdx="4" presStyleCnt="6">
        <dgm:presLayoutVars>
          <dgm:chMax val="1"/>
          <dgm:chPref val="1"/>
          <dgm:bulletEnabled val="1"/>
        </dgm:presLayoutVars>
      </dgm:prSet>
      <dgm:spPr/>
      <dgm:t>
        <a:bodyPr/>
        <a:lstStyle/>
        <a:p>
          <a:endParaRPr lang="en-US"/>
        </a:p>
      </dgm:t>
    </dgm:pt>
    <dgm:pt modelId="{C6C7ED9B-4EFD-4559-BAA4-EF73AAE882E8}" type="pres">
      <dgm:prSet presAssocID="{585860EC-B9AA-4A48-89BE-E1951FBE714D}" presName="ChildText" presStyleLbl="revTx" presStyleIdx="4" presStyleCnt="6" custScaleX="216872" custLinFactNeighborX="78358" custLinFactNeighborY="1975">
        <dgm:presLayoutVars>
          <dgm:chMax val="0"/>
          <dgm:chPref val="0"/>
          <dgm:bulletEnabled val="1"/>
        </dgm:presLayoutVars>
      </dgm:prSet>
      <dgm:spPr/>
      <dgm:t>
        <a:bodyPr/>
        <a:lstStyle/>
        <a:p>
          <a:endParaRPr lang="en-US"/>
        </a:p>
      </dgm:t>
    </dgm:pt>
    <dgm:pt modelId="{1937F49A-9065-4E88-AAFA-34D38AC541E6}" type="pres">
      <dgm:prSet presAssocID="{9223AF38-B424-4F14-8BAF-9C77D3678183}" presName="sibTrans" presStyleCnt="0"/>
      <dgm:spPr/>
    </dgm:pt>
    <dgm:pt modelId="{1F06CAFC-DD96-4193-97EA-59959A66AF37}" type="pres">
      <dgm:prSet presAssocID="{E8DA5486-C847-429A-B198-5D9C8DDE3050}" presName="composite" presStyleCnt="0"/>
      <dgm:spPr/>
    </dgm:pt>
    <dgm:pt modelId="{EF3CA085-2341-4667-B712-E861A59245D4}" type="pres">
      <dgm:prSet presAssocID="{E8DA5486-C847-429A-B198-5D9C8DDE3050}" presName="ParentText" presStyleLbl="node1" presStyleIdx="5" presStyleCnt="6">
        <dgm:presLayoutVars>
          <dgm:chMax val="1"/>
          <dgm:chPref val="1"/>
          <dgm:bulletEnabled val="1"/>
        </dgm:presLayoutVars>
      </dgm:prSet>
      <dgm:spPr/>
      <dgm:t>
        <a:bodyPr/>
        <a:lstStyle/>
        <a:p>
          <a:endParaRPr lang="en-US"/>
        </a:p>
      </dgm:t>
    </dgm:pt>
    <dgm:pt modelId="{3F165041-7FD3-40B6-99F7-8138729D3D63}" type="pres">
      <dgm:prSet presAssocID="{E8DA5486-C847-429A-B198-5D9C8DDE3050}" presName="FinalChildText" presStyleLbl="revTx" presStyleIdx="5" presStyleCnt="6" custScaleX="229592" custLinFactNeighborX="73749">
        <dgm:presLayoutVars>
          <dgm:chMax val="0"/>
          <dgm:chPref val="0"/>
          <dgm:bulletEnabled val="1"/>
        </dgm:presLayoutVars>
      </dgm:prSet>
      <dgm:spPr/>
      <dgm:t>
        <a:bodyPr/>
        <a:lstStyle/>
        <a:p>
          <a:endParaRPr lang="en-US"/>
        </a:p>
      </dgm:t>
    </dgm:pt>
  </dgm:ptLst>
  <dgm:cxnLst>
    <dgm:cxn modelId="{64E63A23-3D35-4C87-88DB-46C0B64C07FA}" srcId="{BC43264E-F6B4-4BC2-83E3-03542EC1ACA0}" destId="{DE7ED05B-D490-47AA-8C98-E0B8CCB6323E}" srcOrd="0" destOrd="0" parTransId="{E91F6406-00C8-49AF-9353-80D9887607BB}" sibTransId="{45993A0E-29DF-4C2E-93A8-FB1D5FA7C5DE}"/>
    <dgm:cxn modelId="{1AFB8577-D3AF-4565-A417-97A8DBB33DEB}" srcId="{DE7ED05B-D490-47AA-8C98-E0B8CCB6323E}" destId="{CFAEDFBB-2CFA-4798-BEB3-2C4F19E11AB2}" srcOrd="0" destOrd="0" parTransId="{63452CE8-7D51-4E96-9782-A1182F5F110D}" sibTransId="{0B95DC13-14F3-4F4C-8E3E-69632479253E}"/>
    <dgm:cxn modelId="{73392C06-C19A-4BEB-AACC-FD4016A093E1}" srcId="{71C5FD14-946F-4CDF-90D5-B2EEE7001FCA}" destId="{96601791-A230-42EC-8AF9-DB7D498D1B90}" srcOrd="0" destOrd="0" parTransId="{D60F79E6-AB9D-49E2-B3EC-02099470E5A4}" sibTransId="{6D9C816A-D365-4BBC-917E-416B74803282}"/>
    <dgm:cxn modelId="{BE2F0585-2A1D-4575-BBA2-1E300967A74F}" type="presOf" srcId="{5BDD8774-C2D7-4B2A-949E-EE2D64FD01AE}" destId="{08252305-B9C5-43C3-9D1B-1B5D66A3C35F}" srcOrd="0" destOrd="0" presId="urn:microsoft.com/office/officeart/2005/8/layout/StepDownProcess"/>
    <dgm:cxn modelId="{C7D1F827-601D-4311-9435-6271A1CD5F14}" srcId="{BC43264E-F6B4-4BC2-83E3-03542EC1ACA0}" destId="{585860EC-B9AA-4A48-89BE-E1951FBE714D}" srcOrd="4" destOrd="0" parTransId="{DBF337DE-A995-4045-9D82-68F2CA07148A}" sibTransId="{9223AF38-B424-4F14-8BAF-9C77D3678183}"/>
    <dgm:cxn modelId="{831231BF-AC28-48EA-9741-667551308DE8}" srcId="{585860EC-B9AA-4A48-89BE-E1951FBE714D}" destId="{569771BE-5D91-4E39-85FB-A7483CCE9E8F}" srcOrd="0" destOrd="0" parTransId="{74915052-634E-4F04-BD4B-4D10367847CB}" sibTransId="{EE14D577-D507-4E92-980F-45250CF56F0D}"/>
    <dgm:cxn modelId="{7996C4F4-E53F-4420-8CE0-E19786448CC3}" type="presOf" srcId="{71C5FD14-946F-4CDF-90D5-B2EEE7001FCA}" destId="{AAECB22B-419D-4FBD-BFF4-EC8102486CE5}" srcOrd="0" destOrd="0" presId="urn:microsoft.com/office/officeart/2005/8/layout/StepDownProcess"/>
    <dgm:cxn modelId="{A9283992-5456-4514-80E3-D0524A623499}" srcId="{E8DA5486-C847-429A-B198-5D9C8DDE3050}" destId="{2A92E83D-336A-4AAD-9115-497544DB452C}" srcOrd="0" destOrd="0" parTransId="{D299DF2A-87D8-44C9-9D0C-18500C192F01}" sibTransId="{384969FB-E54C-4024-B923-4C9AE4868B67}"/>
    <dgm:cxn modelId="{ECA66DFF-250E-4D66-9DD8-0272510E9894}" srcId="{BC43264E-F6B4-4BC2-83E3-03542EC1ACA0}" destId="{E8DA5486-C847-429A-B198-5D9C8DDE3050}" srcOrd="5" destOrd="0" parTransId="{00E78984-C96C-46A6-9BA0-D490872CD6C6}" sibTransId="{159D1CB0-AA79-419C-9265-8665CD42C90A}"/>
    <dgm:cxn modelId="{100DB47E-C14C-46D0-B6C2-A1D6A0640138}" srcId="{37E97BA2-AD86-47D3-922C-69378568A702}" destId="{5BDD8774-C2D7-4B2A-949E-EE2D64FD01AE}" srcOrd="0" destOrd="0" parTransId="{472C940A-AA76-4C67-A7C9-161C86747019}" sibTransId="{8F0BEEC6-7D10-4AB9-AD1E-01AE53B8C72F}"/>
    <dgm:cxn modelId="{5FEEBBF9-E8CD-4704-872F-FB29A5D22DAE}" srcId="{BC43264E-F6B4-4BC2-83E3-03542EC1ACA0}" destId="{213C8673-81CB-45EE-9907-D82C6BA612EA}" srcOrd="3" destOrd="0" parTransId="{91D68C76-81B6-4664-B6C5-C09900ACAF91}" sibTransId="{1B460FD2-C687-4CAC-A09C-6F18DCCFD85F}"/>
    <dgm:cxn modelId="{701285BB-880B-4DE8-9C8C-A9C130DEDEAA}" type="presOf" srcId="{96601791-A230-42EC-8AF9-DB7D498D1B90}" destId="{8494BF9B-574B-49E9-A0D4-1D0627712E94}" srcOrd="0" destOrd="0" presId="urn:microsoft.com/office/officeart/2005/8/layout/StepDownProcess"/>
    <dgm:cxn modelId="{6ACBB2FE-14E2-47ED-8DDA-6791B8147948}" type="presOf" srcId="{585860EC-B9AA-4A48-89BE-E1951FBE714D}" destId="{F677EA71-9D38-46B3-A6EB-94834A4224A7}" srcOrd="0" destOrd="0" presId="urn:microsoft.com/office/officeart/2005/8/layout/StepDownProcess"/>
    <dgm:cxn modelId="{EBA5EA45-8973-4600-8AA1-4D6F5A16009F}" type="presOf" srcId="{213C8673-81CB-45EE-9907-D82C6BA612EA}" destId="{897D0CDE-1FAB-4576-B8C3-1C757F48C835}" srcOrd="0" destOrd="0" presId="urn:microsoft.com/office/officeart/2005/8/layout/StepDownProcess"/>
    <dgm:cxn modelId="{D81CD3A3-E7DC-4AC4-9165-9FBFAF9AB17C}" type="presOf" srcId="{2A92E83D-336A-4AAD-9115-497544DB452C}" destId="{3F165041-7FD3-40B6-99F7-8138729D3D63}" srcOrd="0" destOrd="0" presId="urn:microsoft.com/office/officeart/2005/8/layout/StepDownProcess"/>
    <dgm:cxn modelId="{88098F78-7C54-409C-A108-DD5A2C1E196B}" type="presOf" srcId="{CFAEDFBB-2CFA-4798-BEB3-2C4F19E11AB2}" destId="{77607B9F-1CD5-4B38-9B2E-B58666F7D907}" srcOrd="0" destOrd="0" presId="urn:microsoft.com/office/officeart/2005/8/layout/StepDownProcess"/>
    <dgm:cxn modelId="{1EC68B7C-5688-4F9B-BE74-D2CCC24FF304}" type="presOf" srcId="{E8DA5486-C847-429A-B198-5D9C8DDE3050}" destId="{EF3CA085-2341-4667-B712-E861A59245D4}" srcOrd="0" destOrd="0" presId="urn:microsoft.com/office/officeart/2005/8/layout/StepDownProcess"/>
    <dgm:cxn modelId="{0411E5E2-821A-406E-8343-A8AC2E9B411E}" type="presOf" srcId="{D06037E8-AB08-46A7-80E6-60F1CF4BD510}" destId="{646C3D2F-C6B0-470A-A9E8-78D017EE26B8}" srcOrd="0" destOrd="0" presId="urn:microsoft.com/office/officeart/2005/8/layout/StepDownProcess"/>
    <dgm:cxn modelId="{DF4B7A76-80BE-4151-B96D-A20D89B51ED0}" type="presOf" srcId="{BC43264E-F6B4-4BC2-83E3-03542EC1ACA0}" destId="{A5CC7C07-E987-41E2-905F-8161F2A87007}" srcOrd="0" destOrd="0" presId="urn:microsoft.com/office/officeart/2005/8/layout/StepDownProcess"/>
    <dgm:cxn modelId="{BB7D5FEB-240C-4EB2-AE9A-E092864244E0}" srcId="{BC43264E-F6B4-4BC2-83E3-03542EC1ACA0}" destId="{37E97BA2-AD86-47D3-922C-69378568A702}" srcOrd="2" destOrd="0" parTransId="{1D3B3059-5A35-4695-A5F0-8F679211CA84}" sibTransId="{71B3E224-93A6-463F-8953-E071D956EDFE}"/>
    <dgm:cxn modelId="{325CC230-DF36-4FFA-ADF5-9772331622B0}" type="presOf" srcId="{37E97BA2-AD86-47D3-922C-69378568A702}" destId="{EA78CE67-6000-4F6A-A09B-8459599512DC}" srcOrd="0" destOrd="0" presId="urn:microsoft.com/office/officeart/2005/8/layout/StepDownProcess"/>
    <dgm:cxn modelId="{31F7098D-EA08-43E4-801C-3C42F83C4C7F}" srcId="{213C8673-81CB-45EE-9907-D82C6BA612EA}" destId="{D06037E8-AB08-46A7-80E6-60F1CF4BD510}" srcOrd="0" destOrd="0" parTransId="{934F2975-DCF1-4CCF-9C22-F90979A96587}" sibTransId="{C013A0CC-8EBB-4858-861F-A67B6A176610}"/>
    <dgm:cxn modelId="{EAE2D5E5-B17C-4A16-B119-CD0D58B9D01A}" srcId="{BC43264E-F6B4-4BC2-83E3-03542EC1ACA0}" destId="{71C5FD14-946F-4CDF-90D5-B2EEE7001FCA}" srcOrd="1" destOrd="0" parTransId="{D42DA404-2A79-43E3-9BAD-0CBD98C31B43}" sibTransId="{37E7D1D6-264E-4E65-B61E-55724070344E}"/>
    <dgm:cxn modelId="{EF0D73FB-D1ED-44F3-B956-71AF90BE60DA}" type="presOf" srcId="{DE7ED05B-D490-47AA-8C98-E0B8CCB6323E}" destId="{F4114DBD-2744-4D3C-8A96-47A9530932FD}" srcOrd="0" destOrd="0" presId="urn:microsoft.com/office/officeart/2005/8/layout/StepDownProcess"/>
    <dgm:cxn modelId="{D2E36911-3986-4AF1-8A17-0559D5562DF1}" type="presOf" srcId="{569771BE-5D91-4E39-85FB-A7483CCE9E8F}" destId="{C6C7ED9B-4EFD-4559-BAA4-EF73AAE882E8}" srcOrd="0" destOrd="0" presId="urn:microsoft.com/office/officeart/2005/8/layout/StepDownProcess"/>
    <dgm:cxn modelId="{6653308C-0F54-455C-B019-139030017139}" type="presParOf" srcId="{A5CC7C07-E987-41E2-905F-8161F2A87007}" destId="{982F1016-9DC5-4DBE-BEDC-05A44024FFDA}" srcOrd="0" destOrd="0" presId="urn:microsoft.com/office/officeart/2005/8/layout/StepDownProcess"/>
    <dgm:cxn modelId="{E1F98B39-0705-45EA-96D9-E25AF83B88C2}" type="presParOf" srcId="{982F1016-9DC5-4DBE-BEDC-05A44024FFDA}" destId="{086D1ED7-4B2D-4D3D-B704-AC71E85B6DFE}" srcOrd="0" destOrd="0" presId="urn:microsoft.com/office/officeart/2005/8/layout/StepDownProcess"/>
    <dgm:cxn modelId="{C1A36BEF-9CF1-46E4-B350-786C0C45C809}" type="presParOf" srcId="{982F1016-9DC5-4DBE-BEDC-05A44024FFDA}" destId="{F4114DBD-2744-4D3C-8A96-47A9530932FD}" srcOrd="1" destOrd="0" presId="urn:microsoft.com/office/officeart/2005/8/layout/StepDownProcess"/>
    <dgm:cxn modelId="{AA7ADD90-7AB3-4E16-B530-E26419DC6A1B}" type="presParOf" srcId="{982F1016-9DC5-4DBE-BEDC-05A44024FFDA}" destId="{77607B9F-1CD5-4B38-9B2E-B58666F7D907}" srcOrd="2" destOrd="0" presId="urn:microsoft.com/office/officeart/2005/8/layout/StepDownProcess"/>
    <dgm:cxn modelId="{602D779C-802D-42F7-9D65-CE77FA372E9A}" type="presParOf" srcId="{A5CC7C07-E987-41E2-905F-8161F2A87007}" destId="{45356A84-ABBA-41D3-A381-1B243EBC620F}" srcOrd="1" destOrd="0" presId="urn:microsoft.com/office/officeart/2005/8/layout/StepDownProcess"/>
    <dgm:cxn modelId="{4E548721-6E93-421D-B02D-3D5070297053}" type="presParOf" srcId="{A5CC7C07-E987-41E2-905F-8161F2A87007}" destId="{A4A32A08-EEA1-4005-B350-1CB5C67CE181}" srcOrd="2" destOrd="0" presId="urn:microsoft.com/office/officeart/2005/8/layout/StepDownProcess"/>
    <dgm:cxn modelId="{BF0AE95E-A8D3-463A-ABE9-91C1A9DCC2C2}" type="presParOf" srcId="{A4A32A08-EEA1-4005-B350-1CB5C67CE181}" destId="{CAB7C9A9-94E0-45B1-8312-C5EFE94026AC}" srcOrd="0" destOrd="0" presId="urn:microsoft.com/office/officeart/2005/8/layout/StepDownProcess"/>
    <dgm:cxn modelId="{168F3620-98EC-46E5-859B-CBB6DDC61C51}" type="presParOf" srcId="{A4A32A08-EEA1-4005-B350-1CB5C67CE181}" destId="{AAECB22B-419D-4FBD-BFF4-EC8102486CE5}" srcOrd="1" destOrd="0" presId="urn:microsoft.com/office/officeart/2005/8/layout/StepDownProcess"/>
    <dgm:cxn modelId="{D6125CD1-0E93-44A6-826B-A4FF5FF1A091}" type="presParOf" srcId="{A4A32A08-EEA1-4005-B350-1CB5C67CE181}" destId="{8494BF9B-574B-49E9-A0D4-1D0627712E94}" srcOrd="2" destOrd="0" presId="urn:microsoft.com/office/officeart/2005/8/layout/StepDownProcess"/>
    <dgm:cxn modelId="{C3DBA9FD-9816-4134-B7CA-B4C089D2AD92}" type="presParOf" srcId="{A5CC7C07-E987-41E2-905F-8161F2A87007}" destId="{FC264410-1934-480E-AB91-EE399E3EC7F1}" srcOrd="3" destOrd="0" presId="urn:microsoft.com/office/officeart/2005/8/layout/StepDownProcess"/>
    <dgm:cxn modelId="{BF83AD57-DDB4-4F03-8172-C1B1EA919AC1}" type="presParOf" srcId="{A5CC7C07-E987-41E2-905F-8161F2A87007}" destId="{189E663A-FBE7-4657-9B99-A29BE8BC4390}" srcOrd="4" destOrd="0" presId="urn:microsoft.com/office/officeart/2005/8/layout/StepDownProcess"/>
    <dgm:cxn modelId="{54251749-4D7C-4137-8DE6-0C2C2FE723AD}" type="presParOf" srcId="{189E663A-FBE7-4657-9B99-A29BE8BC4390}" destId="{14B43946-B6F9-49E6-B59B-E5E82D85B863}" srcOrd="0" destOrd="0" presId="urn:microsoft.com/office/officeart/2005/8/layout/StepDownProcess"/>
    <dgm:cxn modelId="{FB87CBDA-5379-46F1-BE4B-BEBFD07DAF70}" type="presParOf" srcId="{189E663A-FBE7-4657-9B99-A29BE8BC4390}" destId="{EA78CE67-6000-4F6A-A09B-8459599512DC}" srcOrd="1" destOrd="0" presId="urn:microsoft.com/office/officeart/2005/8/layout/StepDownProcess"/>
    <dgm:cxn modelId="{C8BD1873-6619-4F43-8FCC-D80A8B85C699}" type="presParOf" srcId="{189E663A-FBE7-4657-9B99-A29BE8BC4390}" destId="{08252305-B9C5-43C3-9D1B-1B5D66A3C35F}" srcOrd="2" destOrd="0" presId="urn:microsoft.com/office/officeart/2005/8/layout/StepDownProcess"/>
    <dgm:cxn modelId="{6EEFD467-42A7-4942-A56C-1CA8576A127B}" type="presParOf" srcId="{A5CC7C07-E987-41E2-905F-8161F2A87007}" destId="{308749AF-DDAA-4244-947A-5FF7F062BC87}" srcOrd="5" destOrd="0" presId="urn:microsoft.com/office/officeart/2005/8/layout/StepDownProcess"/>
    <dgm:cxn modelId="{2171FC8A-447D-4273-9AED-AD7B7C70E6C7}" type="presParOf" srcId="{A5CC7C07-E987-41E2-905F-8161F2A87007}" destId="{C39094A0-ECEA-4CF6-B88E-495E03D11035}" srcOrd="6" destOrd="0" presId="urn:microsoft.com/office/officeart/2005/8/layout/StepDownProcess"/>
    <dgm:cxn modelId="{EB7F9DA6-7E14-4C73-B8B9-8318C2D5700D}" type="presParOf" srcId="{C39094A0-ECEA-4CF6-B88E-495E03D11035}" destId="{352CE207-21FD-4132-82DC-30F512722CC0}" srcOrd="0" destOrd="0" presId="urn:microsoft.com/office/officeart/2005/8/layout/StepDownProcess"/>
    <dgm:cxn modelId="{7E88C1B7-E4A3-41A3-8324-149161688746}" type="presParOf" srcId="{C39094A0-ECEA-4CF6-B88E-495E03D11035}" destId="{897D0CDE-1FAB-4576-B8C3-1C757F48C835}" srcOrd="1" destOrd="0" presId="urn:microsoft.com/office/officeart/2005/8/layout/StepDownProcess"/>
    <dgm:cxn modelId="{87730162-7C0C-4A44-96F5-AFF058F0078B}" type="presParOf" srcId="{C39094A0-ECEA-4CF6-B88E-495E03D11035}" destId="{646C3D2F-C6B0-470A-A9E8-78D017EE26B8}" srcOrd="2" destOrd="0" presId="urn:microsoft.com/office/officeart/2005/8/layout/StepDownProcess"/>
    <dgm:cxn modelId="{10405A57-1D65-4A39-9F46-987108F99AAD}" type="presParOf" srcId="{A5CC7C07-E987-41E2-905F-8161F2A87007}" destId="{10322A28-2DA0-46D6-8ECF-AD5F764413E0}" srcOrd="7" destOrd="0" presId="urn:microsoft.com/office/officeart/2005/8/layout/StepDownProcess"/>
    <dgm:cxn modelId="{D49FA553-ADAA-4719-AFB6-DE084BEC3AFA}" type="presParOf" srcId="{A5CC7C07-E987-41E2-905F-8161F2A87007}" destId="{32CD175B-0412-43DB-9D6E-59D7AE6E0E32}" srcOrd="8" destOrd="0" presId="urn:microsoft.com/office/officeart/2005/8/layout/StepDownProcess"/>
    <dgm:cxn modelId="{D00D6C4A-D31F-4E11-A9F7-562474000C06}" type="presParOf" srcId="{32CD175B-0412-43DB-9D6E-59D7AE6E0E32}" destId="{F77F9068-9DC3-434F-B1ED-C6F484BEB7ED}" srcOrd="0" destOrd="0" presId="urn:microsoft.com/office/officeart/2005/8/layout/StepDownProcess"/>
    <dgm:cxn modelId="{1443D4C7-430D-44F6-9FAF-6CC6A8904C5A}" type="presParOf" srcId="{32CD175B-0412-43DB-9D6E-59D7AE6E0E32}" destId="{F677EA71-9D38-46B3-A6EB-94834A4224A7}" srcOrd="1" destOrd="0" presId="urn:microsoft.com/office/officeart/2005/8/layout/StepDownProcess"/>
    <dgm:cxn modelId="{C099DB8C-387A-40ED-8390-21FFD22C61EB}" type="presParOf" srcId="{32CD175B-0412-43DB-9D6E-59D7AE6E0E32}" destId="{C6C7ED9B-4EFD-4559-BAA4-EF73AAE882E8}" srcOrd="2" destOrd="0" presId="urn:microsoft.com/office/officeart/2005/8/layout/StepDownProcess"/>
    <dgm:cxn modelId="{9F517BA1-8BCF-4C41-9927-A8C0266DF444}" type="presParOf" srcId="{A5CC7C07-E987-41E2-905F-8161F2A87007}" destId="{1937F49A-9065-4E88-AAFA-34D38AC541E6}" srcOrd="9" destOrd="0" presId="urn:microsoft.com/office/officeart/2005/8/layout/StepDownProcess"/>
    <dgm:cxn modelId="{6DBEFD00-7BDC-4DB5-9C41-264ED537405C}" type="presParOf" srcId="{A5CC7C07-E987-41E2-905F-8161F2A87007}" destId="{1F06CAFC-DD96-4193-97EA-59959A66AF37}" srcOrd="10" destOrd="0" presId="urn:microsoft.com/office/officeart/2005/8/layout/StepDownProcess"/>
    <dgm:cxn modelId="{31813419-273D-45C2-B0C4-59C5E7D60DB8}" type="presParOf" srcId="{1F06CAFC-DD96-4193-97EA-59959A66AF37}" destId="{EF3CA085-2341-4667-B712-E861A59245D4}" srcOrd="0" destOrd="0" presId="urn:microsoft.com/office/officeart/2005/8/layout/StepDownProcess"/>
    <dgm:cxn modelId="{B62CC1B9-C1D3-42B4-91C9-3062A649AC08}" type="presParOf" srcId="{1F06CAFC-DD96-4193-97EA-59959A66AF37}" destId="{3F165041-7FD3-40B6-99F7-8138729D3D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F05C3-1199-4C0F-8908-2F7CF782A851}">
      <dsp:nvSpPr>
        <dsp:cNvPr id="0" name=""/>
        <dsp:cNvSpPr/>
      </dsp:nvSpPr>
      <dsp:spPr>
        <a:xfrm>
          <a:off x="4788173" y="377551"/>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Phần</a:t>
          </a:r>
          <a:r>
            <a:rPr lang="en-US" sz="1600" kern="1200" dirty="0" smtClean="0">
              <a:solidFill>
                <a:schemeClr val="tx1"/>
              </a:solidFill>
            </a:rPr>
            <a:t> </a:t>
          </a:r>
          <a:r>
            <a:rPr lang="en-US" sz="1600" kern="1200" dirty="0" err="1" smtClean="0">
              <a:solidFill>
                <a:schemeClr val="tx1"/>
              </a:solidFill>
            </a:rPr>
            <a:t>mềm</a:t>
          </a:r>
          <a:endParaRPr lang="en-US" sz="1600" kern="1200" dirty="0">
            <a:solidFill>
              <a:schemeClr val="tx1"/>
            </a:solidFill>
          </a:endParaRPr>
        </a:p>
      </dsp:txBody>
      <dsp:txXfrm>
        <a:off x="4810755" y="400133"/>
        <a:ext cx="1111340" cy="725839"/>
      </dsp:txXfrm>
    </dsp:sp>
    <dsp:sp modelId="{F239C9C6-1A23-4BA1-A179-3C01419F3BC6}">
      <dsp:nvSpPr>
        <dsp:cNvPr id="0" name=""/>
        <dsp:cNvSpPr/>
      </dsp:nvSpPr>
      <dsp:spPr>
        <a:xfrm>
          <a:off x="2086682" y="1148554"/>
          <a:ext cx="3279742" cy="978148"/>
        </a:xfrm>
        <a:custGeom>
          <a:avLst/>
          <a:gdLst/>
          <a:ahLst/>
          <a:cxnLst/>
          <a:rect l="0" t="0" r="0" b="0"/>
          <a:pathLst>
            <a:path>
              <a:moveTo>
                <a:pt x="3279742" y="0"/>
              </a:moveTo>
              <a:lnTo>
                <a:pt x="3279742" y="489074"/>
              </a:lnTo>
              <a:lnTo>
                <a:pt x="0" y="489074"/>
              </a:lnTo>
              <a:lnTo>
                <a:pt x="0" y="9781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1E5E59-0EBC-4704-97F9-F8F3F4015294}">
      <dsp:nvSpPr>
        <dsp:cNvPr id="0" name=""/>
        <dsp:cNvSpPr/>
      </dsp:nvSpPr>
      <dsp:spPr>
        <a:xfrm>
          <a:off x="1508430" y="2126703"/>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Phần</a:t>
          </a:r>
          <a:r>
            <a:rPr lang="en-US" sz="1600" kern="1200" dirty="0" smtClean="0">
              <a:solidFill>
                <a:schemeClr val="tx1"/>
              </a:solidFill>
            </a:rPr>
            <a:t> </a:t>
          </a:r>
          <a:r>
            <a:rPr lang="en-US" sz="1600" kern="1200" dirty="0" err="1" smtClean="0">
              <a:solidFill>
                <a:schemeClr val="tx1"/>
              </a:solidFill>
            </a:rPr>
            <a:t>mềm</a:t>
          </a:r>
          <a:r>
            <a:rPr lang="en-US" sz="1600" kern="1200" dirty="0" smtClean="0">
              <a:solidFill>
                <a:schemeClr val="tx1"/>
              </a:solidFill>
            </a:rPr>
            <a:t> </a:t>
          </a:r>
          <a:r>
            <a:rPr lang="en-US" sz="1600" kern="1200" dirty="0" err="1" smtClean="0">
              <a:solidFill>
                <a:schemeClr val="tx1"/>
              </a:solidFill>
            </a:rPr>
            <a:t>hệ</a:t>
          </a:r>
          <a:r>
            <a:rPr lang="en-US" sz="1600" kern="1200" dirty="0" smtClean="0">
              <a:solidFill>
                <a:schemeClr val="tx1"/>
              </a:solidFill>
            </a:rPr>
            <a:t> </a:t>
          </a:r>
          <a:r>
            <a:rPr lang="en-US" sz="1600" kern="1200" dirty="0" err="1" smtClean="0">
              <a:solidFill>
                <a:schemeClr val="tx1"/>
              </a:solidFill>
            </a:rPr>
            <a:t>thống</a:t>
          </a:r>
          <a:endParaRPr lang="en-US" sz="1600" kern="1200" dirty="0">
            <a:solidFill>
              <a:schemeClr val="tx1"/>
            </a:solidFill>
          </a:endParaRPr>
        </a:p>
      </dsp:txBody>
      <dsp:txXfrm>
        <a:off x="1531012" y="2149285"/>
        <a:ext cx="1111340" cy="725839"/>
      </dsp:txXfrm>
    </dsp:sp>
    <dsp:sp modelId="{0720EDA1-E22E-4E50-AE89-712251B9ECFE}">
      <dsp:nvSpPr>
        <dsp:cNvPr id="0" name=""/>
        <dsp:cNvSpPr/>
      </dsp:nvSpPr>
      <dsp:spPr>
        <a:xfrm>
          <a:off x="583226" y="2897706"/>
          <a:ext cx="1503455" cy="514413"/>
        </a:xfrm>
        <a:custGeom>
          <a:avLst/>
          <a:gdLst/>
          <a:ahLst/>
          <a:cxnLst/>
          <a:rect l="0" t="0" r="0" b="0"/>
          <a:pathLst>
            <a:path>
              <a:moveTo>
                <a:pt x="1503455" y="0"/>
              </a:moveTo>
              <a:lnTo>
                <a:pt x="1503455" y="257206"/>
              </a:lnTo>
              <a:lnTo>
                <a:pt x="0" y="257206"/>
              </a:lnTo>
              <a:lnTo>
                <a:pt x="0"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B7640E-E697-4038-A88E-D9BD8CF27FF4}">
      <dsp:nvSpPr>
        <dsp:cNvPr id="0" name=""/>
        <dsp:cNvSpPr/>
      </dsp:nvSpPr>
      <dsp:spPr>
        <a:xfrm>
          <a:off x="4974"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Hệ</a:t>
          </a:r>
          <a:r>
            <a:rPr lang="en-US" sz="1600" kern="1200" dirty="0" smtClean="0">
              <a:solidFill>
                <a:schemeClr val="tx1"/>
              </a:solidFill>
            </a:rPr>
            <a:t> </a:t>
          </a:r>
          <a:r>
            <a:rPr lang="en-US" sz="1600" kern="1200" dirty="0" err="1" smtClean="0">
              <a:solidFill>
                <a:schemeClr val="tx1"/>
              </a:solidFill>
            </a:rPr>
            <a:t>điều</a:t>
          </a:r>
          <a:r>
            <a:rPr lang="en-US" sz="1600" kern="1200" dirty="0" smtClean="0">
              <a:solidFill>
                <a:schemeClr val="tx1"/>
              </a:solidFill>
            </a:rPr>
            <a:t> </a:t>
          </a:r>
          <a:r>
            <a:rPr lang="en-US" sz="1600" kern="1200" dirty="0" err="1" smtClean="0">
              <a:solidFill>
                <a:schemeClr val="tx1"/>
              </a:solidFill>
            </a:rPr>
            <a:t>hành</a:t>
          </a:r>
          <a:endParaRPr lang="en-US" sz="1600" kern="1200" dirty="0">
            <a:solidFill>
              <a:schemeClr val="tx1"/>
            </a:solidFill>
          </a:endParaRPr>
        </a:p>
      </dsp:txBody>
      <dsp:txXfrm>
        <a:off x="27556" y="3434701"/>
        <a:ext cx="1111340" cy="725839"/>
      </dsp:txXfrm>
    </dsp:sp>
    <dsp:sp modelId="{D134BFDF-132C-4E53-9133-98F696D6224D}">
      <dsp:nvSpPr>
        <dsp:cNvPr id="0" name=""/>
        <dsp:cNvSpPr/>
      </dsp:nvSpPr>
      <dsp:spPr>
        <a:xfrm>
          <a:off x="2040962" y="2897706"/>
          <a:ext cx="91440" cy="514413"/>
        </a:xfrm>
        <a:custGeom>
          <a:avLst/>
          <a:gdLst/>
          <a:ahLst/>
          <a:cxnLst/>
          <a:rect l="0" t="0" r="0" b="0"/>
          <a:pathLst>
            <a:path>
              <a:moveTo>
                <a:pt x="45720" y="0"/>
              </a:moveTo>
              <a:lnTo>
                <a:pt x="45720"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C2B030-8A85-4124-91D4-79E47B1B3E55}">
      <dsp:nvSpPr>
        <dsp:cNvPr id="0" name=""/>
        <dsp:cNvSpPr/>
      </dsp:nvSpPr>
      <dsp:spPr>
        <a:xfrm>
          <a:off x="1508430"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Drivers</a:t>
          </a:r>
          <a:endParaRPr lang="en-US" sz="1600" kern="1200" dirty="0">
            <a:solidFill>
              <a:schemeClr val="tx1"/>
            </a:solidFill>
          </a:endParaRPr>
        </a:p>
      </dsp:txBody>
      <dsp:txXfrm>
        <a:off x="1531012" y="3434701"/>
        <a:ext cx="1111340" cy="725839"/>
      </dsp:txXfrm>
    </dsp:sp>
    <dsp:sp modelId="{F47F0B65-DFCA-4021-946E-AA0680DF056D}">
      <dsp:nvSpPr>
        <dsp:cNvPr id="0" name=""/>
        <dsp:cNvSpPr/>
      </dsp:nvSpPr>
      <dsp:spPr>
        <a:xfrm>
          <a:off x="2086682" y="2897706"/>
          <a:ext cx="1503455" cy="514413"/>
        </a:xfrm>
        <a:custGeom>
          <a:avLst/>
          <a:gdLst/>
          <a:ahLst/>
          <a:cxnLst/>
          <a:rect l="0" t="0" r="0" b="0"/>
          <a:pathLst>
            <a:path>
              <a:moveTo>
                <a:pt x="0" y="0"/>
              </a:moveTo>
              <a:lnTo>
                <a:pt x="0" y="257206"/>
              </a:lnTo>
              <a:lnTo>
                <a:pt x="1503455" y="257206"/>
              </a:lnTo>
              <a:lnTo>
                <a:pt x="1503455"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6EBA56-8520-4F3B-92CD-572348A69AED}">
      <dsp:nvSpPr>
        <dsp:cNvPr id="0" name=""/>
        <dsp:cNvSpPr/>
      </dsp:nvSpPr>
      <dsp:spPr>
        <a:xfrm>
          <a:off x="3011886"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Firmware</a:t>
          </a:r>
          <a:endParaRPr lang="en-US" sz="1600" kern="1200" dirty="0">
            <a:solidFill>
              <a:schemeClr val="tx1"/>
            </a:solidFill>
          </a:endParaRPr>
        </a:p>
      </dsp:txBody>
      <dsp:txXfrm>
        <a:off x="3034468" y="3434701"/>
        <a:ext cx="1111340" cy="725839"/>
      </dsp:txXfrm>
    </dsp:sp>
    <dsp:sp modelId="{8F7EFD90-91C4-4A9B-A5D0-C23821EED638}">
      <dsp:nvSpPr>
        <dsp:cNvPr id="0" name=""/>
        <dsp:cNvSpPr/>
      </dsp:nvSpPr>
      <dsp:spPr>
        <a:xfrm>
          <a:off x="5366425" y="1148554"/>
          <a:ext cx="478896" cy="978148"/>
        </a:xfrm>
        <a:custGeom>
          <a:avLst/>
          <a:gdLst/>
          <a:ahLst/>
          <a:cxnLst/>
          <a:rect l="0" t="0" r="0" b="0"/>
          <a:pathLst>
            <a:path>
              <a:moveTo>
                <a:pt x="0" y="0"/>
              </a:moveTo>
              <a:lnTo>
                <a:pt x="0" y="489074"/>
              </a:lnTo>
              <a:lnTo>
                <a:pt x="478896" y="489074"/>
              </a:lnTo>
              <a:lnTo>
                <a:pt x="478896" y="9781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9533D-209E-4850-BE03-4DBC1F36C8C9}">
      <dsp:nvSpPr>
        <dsp:cNvPr id="0" name=""/>
        <dsp:cNvSpPr/>
      </dsp:nvSpPr>
      <dsp:spPr>
        <a:xfrm>
          <a:off x="5267070" y="2126703"/>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Phần</a:t>
          </a:r>
          <a:r>
            <a:rPr lang="en-US" sz="1600" kern="1200" dirty="0" smtClean="0">
              <a:solidFill>
                <a:schemeClr val="tx1"/>
              </a:solidFill>
            </a:rPr>
            <a:t> </a:t>
          </a:r>
          <a:r>
            <a:rPr lang="en-US" sz="1600" kern="1200" dirty="0" err="1" smtClean="0">
              <a:solidFill>
                <a:schemeClr val="tx1"/>
              </a:solidFill>
            </a:rPr>
            <a:t>mềm</a:t>
          </a:r>
          <a:r>
            <a:rPr lang="en-US" sz="1600" kern="1200" dirty="0" smtClean="0">
              <a:solidFill>
                <a:schemeClr val="tx1"/>
              </a:solidFill>
            </a:rPr>
            <a:t> </a:t>
          </a:r>
          <a:r>
            <a:rPr lang="en-US" sz="1600" kern="1200" dirty="0" err="1" smtClean="0">
              <a:solidFill>
                <a:schemeClr val="tx1"/>
              </a:solidFill>
            </a:rPr>
            <a:t>ứng</a:t>
          </a:r>
          <a:r>
            <a:rPr lang="en-US" sz="1600" kern="1200" dirty="0" smtClean="0">
              <a:solidFill>
                <a:schemeClr val="tx1"/>
              </a:solidFill>
            </a:rPr>
            <a:t> </a:t>
          </a:r>
          <a:r>
            <a:rPr lang="en-US" sz="1600" kern="1200" dirty="0" err="1" smtClean="0">
              <a:solidFill>
                <a:schemeClr val="tx1"/>
              </a:solidFill>
            </a:rPr>
            <a:t>dụng</a:t>
          </a:r>
          <a:endParaRPr lang="en-US" sz="1600" kern="1200" dirty="0">
            <a:solidFill>
              <a:schemeClr val="tx1"/>
            </a:solidFill>
          </a:endParaRPr>
        </a:p>
      </dsp:txBody>
      <dsp:txXfrm>
        <a:off x="5289652" y="2149285"/>
        <a:ext cx="1111340" cy="725839"/>
      </dsp:txXfrm>
    </dsp:sp>
    <dsp:sp modelId="{8A615FB6-304F-4D78-B0BB-CC8259FFE886}">
      <dsp:nvSpPr>
        <dsp:cNvPr id="0" name=""/>
        <dsp:cNvSpPr/>
      </dsp:nvSpPr>
      <dsp:spPr>
        <a:xfrm>
          <a:off x="5093594" y="2897706"/>
          <a:ext cx="751727" cy="514413"/>
        </a:xfrm>
        <a:custGeom>
          <a:avLst/>
          <a:gdLst/>
          <a:ahLst/>
          <a:cxnLst/>
          <a:rect l="0" t="0" r="0" b="0"/>
          <a:pathLst>
            <a:path>
              <a:moveTo>
                <a:pt x="751727" y="0"/>
              </a:moveTo>
              <a:lnTo>
                <a:pt x="751727" y="257206"/>
              </a:lnTo>
              <a:lnTo>
                <a:pt x="0" y="257206"/>
              </a:lnTo>
              <a:lnTo>
                <a:pt x="0"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EAF43-A9B1-4FE8-80F1-7073A4856E88}">
      <dsp:nvSpPr>
        <dsp:cNvPr id="0" name=""/>
        <dsp:cNvSpPr/>
      </dsp:nvSpPr>
      <dsp:spPr>
        <a:xfrm>
          <a:off x="4515342"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Phần</a:t>
          </a:r>
          <a:r>
            <a:rPr lang="en-US" sz="1600" kern="1200" dirty="0" smtClean="0">
              <a:solidFill>
                <a:schemeClr val="tx1"/>
              </a:solidFill>
            </a:rPr>
            <a:t> </a:t>
          </a:r>
          <a:r>
            <a:rPr lang="en-US" sz="1600" kern="1200" dirty="0" err="1" smtClean="0">
              <a:solidFill>
                <a:schemeClr val="tx1"/>
              </a:solidFill>
            </a:rPr>
            <a:t>mềm</a:t>
          </a:r>
          <a:r>
            <a:rPr lang="en-US" sz="1600" kern="1200" dirty="0" smtClean="0">
              <a:solidFill>
                <a:schemeClr val="tx1"/>
              </a:solidFill>
            </a:rPr>
            <a:t> </a:t>
          </a:r>
          <a:r>
            <a:rPr lang="en-US" sz="1600" kern="1200" dirty="0" err="1" smtClean="0">
              <a:solidFill>
                <a:schemeClr val="tx1"/>
              </a:solidFill>
            </a:rPr>
            <a:t>đóng</a:t>
          </a:r>
          <a:r>
            <a:rPr lang="en-US" sz="1600" kern="1200" dirty="0" smtClean="0">
              <a:solidFill>
                <a:schemeClr val="tx1"/>
              </a:solidFill>
            </a:rPr>
            <a:t> </a:t>
          </a:r>
          <a:r>
            <a:rPr lang="en-US" sz="1600" kern="1200" dirty="0" err="1" smtClean="0">
              <a:solidFill>
                <a:schemeClr val="tx1"/>
              </a:solidFill>
            </a:rPr>
            <a:t>gói</a:t>
          </a:r>
          <a:endParaRPr lang="en-US" sz="1600" kern="1200" dirty="0">
            <a:solidFill>
              <a:schemeClr val="tx1"/>
            </a:solidFill>
          </a:endParaRPr>
        </a:p>
      </dsp:txBody>
      <dsp:txXfrm>
        <a:off x="4537924" y="3434701"/>
        <a:ext cx="1111340" cy="725839"/>
      </dsp:txXfrm>
    </dsp:sp>
    <dsp:sp modelId="{2AAE4087-C913-4B11-8598-DEE1FEF0E8DF}">
      <dsp:nvSpPr>
        <dsp:cNvPr id="0" name=""/>
        <dsp:cNvSpPr/>
      </dsp:nvSpPr>
      <dsp:spPr>
        <a:xfrm>
          <a:off x="5845322" y="2897706"/>
          <a:ext cx="751727" cy="514413"/>
        </a:xfrm>
        <a:custGeom>
          <a:avLst/>
          <a:gdLst/>
          <a:ahLst/>
          <a:cxnLst/>
          <a:rect l="0" t="0" r="0" b="0"/>
          <a:pathLst>
            <a:path>
              <a:moveTo>
                <a:pt x="0" y="0"/>
              </a:moveTo>
              <a:lnTo>
                <a:pt x="0" y="257206"/>
              </a:lnTo>
              <a:lnTo>
                <a:pt x="751727" y="257206"/>
              </a:lnTo>
              <a:lnTo>
                <a:pt x="751727"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B349FE-B3CC-414B-8C3C-56C01B3A192A}">
      <dsp:nvSpPr>
        <dsp:cNvPr id="0" name=""/>
        <dsp:cNvSpPr/>
      </dsp:nvSpPr>
      <dsp:spPr>
        <a:xfrm>
          <a:off x="6018798"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Phần</a:t>
          </a:r>
          <a:r>
            <a:rPr lang="en-US" sz="1600" kern="1200" dirty="0" smtClean="0">
              <a:solidFill>
                <a:schemeClr val="tx1"/>
              </a:solidFill>
            </a:rPr>
            <a:t> </a:t>
          </a:r>
          <a:r>
            <a:rPr lang="en-US" sz="1600" kern="1200" dirty="0" err="1" smtClean="0">
              <a:solidFill>
                <a:schemeClr val="tx1"/>
              </a:solidFill>
            </a:rPr>
            <a:t>mềm</a:t>
          </a:r>
          <a:r>
            <a:rPr lang="en-US" sz="1600" kern="1200" dirty="0" smtClean="0">
              <a:solidFill>
                <a:schemeClr val="tx1"/>
              </a:solidFill>
            </a:rPr>
            <a:t> </a:t>
          </a:r>
          <a:r>
            <a:rPr lang="en-US" sz="1600" kern="1200" dirty="0" err="1" smtClean="0">
              <a:solidFill>
                <a:schemeClr val="tx1"/>
              </a:solidFill>
            </a:rPr>
            <a:t>đặt</a:t>
          </a:r>
          <a:r>
            <a:rPr lang="en-US" sz="1600" kern="1200" dirty="0" smtClean="0">
              <a:solidFill>
                <a:schemeClr val="tx1"/>
              </a:solidFill>
            </a:rPr>
            <a:t> </a:t>
          </a:r>
          <a:r>
            <a:rPr lang="en-US" sz="1600" kern="1200" dirty="0" err="1" smtClean="0">
              <a:solidFill>
                <a:schemeClr val="tx1"/>
              </a:solidFill>
            </a:rPr>
            <a:t>hàng</a:t>
          </a:r>
          <a:endParaRPr lang="en-US" sz="1600" kern="1200" dirty="0">
            <a:solidFill>
              <a:schemeClr val="tx1"/>
            </a:solidFill>
          </a:endParaRPr>
        </a:p>
      </dsp:txBody>
      <dsp:txXfrm>
        <a:off x="6041380" y="3434701"/>
        <a:ext cx="1111340" cy="725839"/>
      </dsp:txXfrm>
    </dsp:sp>
    <dsp:sp modelId="{D73C3D09-041E-4375-92B7-968B0658A58C}">
      <dsp:nvSpPr>
        <dsp:cNvPr id="0" name=""/>
        <dsp:cNvSpPr/>
      </dsp:nvSpPr>
      <dsp:spPr>
        <a:xfrm>
          <a:off x="5366425" y="1148554"/>
          <a:ext cx="3485808" cy="978148"/>
        </a:xfrm>
        <a:custGeom>
          <a:avLst/>
          <a:gdLst/>
          <a:ahLst/>
          <a:cxnLst/>
          <a:rect l="0" t="0" r="0" b="0"/>
          <a:pathLst>
            <a:path>
              <a:moveTo>
                <a:pt x="0" y="0"/>
              </a:moveTo>
              <a:lnTo>
                <a:pt x="0" y="489074"/>
              </a:lnTo>
              <a:lnTo>
                <a:pt x="3485808" y="489074"/>
              </a:lnTo>
              <a:lnTo>
                <a:pt x="3485808" y="9781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5156E-B371-49C4-A30F-54D0423CD3A2}">
      <dsp:nvSpPr>
        <dsp:cNvPr id="0" name=""/>
        <dsp:cNvSpPr/>
      </dsp:nvSpPr>
      <dsp:spPr>
        <a:xfrm>
          <a:off x="8273982" y="2126703"/>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Phần</a:t>
          </a:r>
          <a:r>
            <a:rPr lang="en-US" sz="1600" kern="1200" dirty="0" smtClean="0">
              <a:solidFill>
                <a:schemeClr val="tx1"/>
              </a:solidFill>
            </a:rPr>
            <a:t> </a:t>
          </a:r>
          <a:r>
            <a:rPr lang="en-US" sz="1600" kern="1200" dirty="0" err="1" smtClean="0">
              <a:solidFill>
                <a:schemeClr val="tx1"/>
              </a:solidFill>
            </a:rPr>
            <a:t>mềm</a:t>
          </a:r>
          <a:r>
            <a:rPr lang="en-US" sz="1600" kern="1200" dirty="0" smtClean="0">
              <a:solidFill>
                <a:schemeClr val="tx1"/>
              </a:solidFill>
            </a:rPr>
            <a:t> </a:t>
          </a:r>
          <a:r>
            <a:rPr lang="en-US" sz="1600" kern="1200" dirty="0" err="1" smtClean="0">
              <a:solidFill>
                <a:schemeClr val="tx1"/>
              </a:solidFill>
            </a:rPr>
            <a:t>chuyển</a:t>
          </a:r>
          <a:r>
            <a:rPr lang="en-US" sz="1600" kern="1200" dirty="0" smtClean="0">
              <a:solidFill>
                <a:schemeClr val="tx1"/>
              </a:solidFill>
            </a:rPr>
            <a:t> </a:t>
          </a:r>
          <a:r>
            <a:rPr lang="en-US" sz="1600" kern="1200" dirty="0" err="1" smtClean="0">
              <a:solidFill>
                <a:schemeClr val="tx1"/>
              </a:solidFill>
            </a:rPr>
            <a:t>dịch</a:t>
          </a:r>
          <a:endParaRPr lang="en-US" sz="1600" kern="1200" dirty="0">
            <a:solidFill>
              <a:schemeClr val="tx1"/>
            </a:solidFill>
          </a:endParaRPr>
        </a:p>
      </dsp:txBody>
      <dsp:txXfrm>
        <a:off x="8296564" y="2149285"/>
        <a:ext cx="1111340" cy="725839"/>
      </dsp:txXfrm>
    </dsp:sp>
    <dsp:sp modelId="{C284D027-4D01-4189-AD06-CB74081647C4}">
      <dsp:nvSpPr>
        <dsp:cNvPr id="0" name=""/>
        <dsp:cNvSpPr/>
      </dsp:nvSpPr>
      <dsp:spPr>
        <a:xfrm>
          <a:off x="8100506" y="2897706"/>
          <a:ext cx="751727" cy="514413"/>
        </a:xfrm>
        <a:custGeom>
          <a:avLst/>
          <a:gdLst/>
          <a:ahLst/>
          <a:cxnLst/>
          <a:rect l="0" t="0" r="0" b="0"/>
          <a:pathLst>
            <a:path>
              <a:moveTo>
                <a:pt x="751727" y="0"/>
              </a:moveTo>
              <a:lnTo>
                <a:pt x="751727" y="257206"/>
              </a:lnTo>
              <a:lnTo>
                <a:pt x="0" y="257206"/>
              </a:lnTo>
              <a:lnTo>
                <a:pt x="0"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01C2CF-6A99-4A1A-83C5-197B9DC8371B}">
      <dsp:nvSpPr>
        <dsp:cNvPr id="0" name=""/>
        <dsp:cNvSpPr/>
      </dsp:nvSpPr>
      <dsp:spPr>
        <a:xfrm>
          <a:off x="7522254"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Trình</a:t>
          </a:r>
          <a:r>
            <a:rPr lang="en-US" sz="1600" kern="1200" dirty="0" smtClean="0">
              <a:solidFill>
                <a:schemeClr val="tx1"/>
              </a:solidFill>
            </a:rPr>
            <a:t> </a:t>
          </a:r>
          <a:r>
            <a:rPr lang="en-US" sz="1600" kern="1200" dirty="0" err="1" smtClean="0">
              <a:solidFill>
                <a:schemeClr val="tx1"/>
              </a:solidFill>
            </a:rPr>
            <a:t>biên</a:t>
          </a:r>
          <a:r>
            <a:rPr lang="en-US" sz="1600" kern="1200" dirty="0" smtClean="0">
              <a:solidFill>
                <a:schemeClr val="tx1"/>
              </a:solidFill>
            </a:rPr>
            <a:t> </a:t>
          </a:r>
          <a:r>
            <a:rPr lang="en-US" sz="1600" kern="1200" dirty="0" err="1" smtClean="0">
              <a:solidFill>
                <a:schemeClr val="tx1"/>
              </a:solidFill>
            </a:rPr>
            <a:t>dịch</a:t>
          </a:r>
          <a:endParaRPr lang="en-US" sz="1600" kern="1200" dirty="0">
            <a:solidFill>
              <a:schemeClr val="tx1"/>
            </a:solidFill>
          </a:endParaRPr>
        </a:p>
      </dsp:txBody>
      <dsp:txXfrm>
        <a:off x="7544836" y="3434701"/>
        <a:ext cx="1111340" cy="725839"/>
      </dsp:txXfrm>
    </dsp:sp>
    <dsp:sp modelId="{5CDBB5B8-9685-428A-A405-90916A814D83}">
      <dsp:nvSpPr>
        <dsp:cNvPr id="0" name=""/>
        <dsp:cNvSpPr/>
      </dsp:nvSpPr>
      <dsp:spPr>
        <a:xfrm>
          <a:off x="8852234" y="2897706"/>
          <a:ext cx="751727" cy="514413"/>
        </a:xfrm>
        <a:custGeom>
          <a:avLst/>
          <a:gdLst/>
          <a:ahLst/>
          <a:cxnLst/>
          <a:rect l="0" t="0" r="0" b="0"/>
          <a:pathLst>
            <a:path>
              <a:moveTo>
                <a:pt x="0" y="0"/>
              </a:moveTo>
              <a:lnTo>
                <a:pt x="0" y="257206"/>
              </a:lnTo>
              <a:lnTo>
                <a:pt x="751727" y="257206"/>
              </a:lnTo>
              <a:lnTo>
                <a:pt x="751727" y="514413"/>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B788B9-4BDA-40B6-972A-C86BC9969C89}">
      <dsp:nvSpPr>
        <dsp:cNvPr id="0" name=""/>
        <dsp:cNvSpPr/>
      </dsp:nvSpPr>
      <dsp:spPr>
        <a:xfrm>
          <a:off x="9025710" y="3412119"/>
          <a:ext cx="1156504" cy="771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solidFill>
                <a:schemeClr val="tx1"/>
              </a:solidFill>
            </a:rPr>
            <a:t>Trình</a:t>
          </a:r>
          <a:r>
            <a:rPr lang="en-US" sz="1600" kern="1200" dirty="0" smtClean="0">
              <a:solidFill>
                <a:schemeClr val="tx1"/>
              </a:solidFill>
            </a:rPr>
            <a:t> </a:t>
          </a:r>
          <a:r>
            <a:rPr lang="en-US" sz="1600" kern="1200" dirty="0" err="1" smtClean="0">
              <a:solidFill>
                <a:schemeClr val="tx1"/>
              </a:solidFill>
            </a:rPr>
            <a:t>thông</a:t>
          </a:r>
          <a:r>
            <a:rPr lang="en-US" sz="1600" kern="1200" dirty="0" smtClean="0">
              <a:solidFill>
                <a:schemeClr val="tx1"/>
              </a:solidFill>
            </a:rPr>
            <a:t> </a:t>
          </a:r>
          <a:r>
            <a:rPr lang="en-US" sz="1600" kern="1200" dirty="0" err="1" smtClean="0">
              <a:solidFill>
                <a:schemeClr val="tx1"/>
              </a:solidFill>
            </a:rPr>
            <a:t>dịch</a:t>
          </a:r>
          <a:endParaRPr lang="en-US" sz="1600" kern="1200" dirty="0">
            <a:solidFill>
              <a:schemeClr val="tx1"/>
            </a:solidFill>
          </a:endParaRPr>
        </a:p>
      </dsp:txBody>
      <dsp:txXfrm>
        <a:off x="9048292" y="3434701"/>
        <a:ext cx="1111340" cy="7258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D1ED7-4B2D-4D3D-B704-AC71E85B6DFE}">
      <dsp:nvSpPr>
        <dsp:cNvPr id="0" name=""/>
        <dsp:cNvSpPr/>
      </dsp:nvSpPr>
      <dsp:spPr>
        <a:xfrm rot="5400000">
          <a:off x="929474" y="795364"/>
          <a:ext cx="684630" cy="77942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114DBD-2744-4D3C-8A96-47A9530932FD}">
      <dsp:nvSpPr>
        <dsp:cNvPr id="0" name=""/>
        <dsp:cNvSpPr/>
      </dsp:nvSpPr>
      <dsp:spPr>
        <a:xfrm>
          <a:off x="748088" y="36437"/>
          <a:ext cx="1152514" cy="806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Phân</a:t>
          </a:r>
          <a:r>
            <a:rPr lang="en-US" sz="2000" kern="1200" dirty="0" smtClean="0"/>
            <a:t> </a:t>
          </a:r>
          <a:r>
            <a:rPr lang="en-US" sz="2000" kern="1200" dirty="0" err="1" smtClean="0"/>
            <a:t>tích</a:t>
          </a:r>
          <a:endParaRPr lang="en-US" sz="2000" kern="1200" dirty="0"/>
        </a:p>
      </dsp:txBody>
      <dsp:txXfrm>
        <a:off x="787476" y="75825"/>
        <a:ext cx="1073738" cy="727946"/>
      </dsp:txXfrm>
    </dsp:sp>
    <dsp:sp modelId="{77607B9F-1CD5-4B38-9B2E-B58666F7D907}">
      <dsp:nvSpPr>
        <dsp:cNvPr id="0" name=""/>
        <dsp:cNvSpPr/>
      </dsp:nvSpPr>
      <dsp:spPr>
        <a:xfrm>
          <a:off x="2042683" y="100499"/>
          <a:ext cx="1893476" cy="6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smtClean="0"/>
            <a:t>Nghiên</a:t>
          </a:r>
          <a:r>
            <a:rPr lang="en-US" sz="1300" kern="1200" dirty="0" smtClean="0"/>
            <a:t> </a:t>
          </a:r>
          <a:r>
            <a:rPr lang="en-US" sz="1300" kern="1200" dirty="0" err="1" smtClean="0"/>
            <a:t>cứu</a:t>
          </a:r>
          <a:r>
            <a:rPr lang="en-US" sz="1300" kern="1200" dirty="0" smtClean="0"/>
            <a:t> </a:t>
          </a:r>
          <a:r>
            <a:rPr lang="en-US" sz="1300" kern="1200" dirty="0" err="1" smtClean="0"/>
            <a:t>hiệ</a:t>
          </a:r>
          <a:r>
            <a:rPr lang="en-US" sz="1300" kern="1200" dirty="0" smtClean="0"/>
            <a:t> </a:t>
          </a:r>
          <a:r>
            <a:rPr lang="en-US" sz="1300" kern="1200" dirty="0" err="1" smtClean="0"/>
            <a:t>trạng</a:t>
          </a:r>
          <a:r>
            <a:rPr lang="en-US" sz="1300" kern="1200" dirty="0" smtClean="0"/>
            <a:t> </a:t>
          </a:r>
          <a:r>
            <a:rPr lang="en-US" sz="1300" kern="1200" dirty="0" err="1" smtClean="0"/>
            <a:t>và</a:t>
          </a:r>
          <a:r>
            <a:rPr lang="en-US" sz="1300" kern="1200" dirty="0" smtClean="0"/>
            <a:t> </a:t>
          </a:r>
          <a:r>
            <a:rPr lang="en-US" sz="1300" kern="1200" dirty="0" err="1" smtClean="0"/>
            <a:t>yêu</a:t>
          </a:r>
          <a:r>
            <a:rPr lang="en-US" sz="1300" kern="1200" dirty="0" smtClean="0"/>
            <a:t> </a:t>
          </a:r>
          <a:r>
            <a:rPr lang="en-US" sz="1300" kern="1200" dirty="0" err="1" smtClean="0"/>
            <a:t>cầu</a:t>
          </a:r>
          <a:r>
            <a:rPr lang="en-US" sz="1300" kern="1200" dirty="0" smtClean="0"/>
            <a:t> </a:t>
          </a:r>
          <a:r>
            <a:rPr lang="en-US" sz="1300" kern="1200" dirty="0" err="1" smtClean="0"/>
            <a:t>của</a:t>
          </a:r>
          <a:r>
            <a:rPr lang="en-US" sz="1300" kern="1200" dirty="0" smtClean="0"/>
            <a:t> </a:t>
          </a:r>
          <a:r>
            <a:rPr lang="en-US" sz="1300" kern="1200" dirty="0" err="1" smtClean="0"/>
            <a:t>khách</a:t>
          </a:r>
          <a:r>
            <a:rPr lang="en-US" sz="1300" kern="1200" dirty="0" smtClean="0"/>
            <a:t> </a:t>
          </a:r>
          <a:r>
            <a:rPr lang="en-US" sz="1300" kern="1200" dirty="0" err="1" smtClean="0"/>
            <a:t>hàng</a:t>
          </a:r>
          <a:endParaRPr lang="en-US" sz="1300" kern="1200" dirty="0"/>
        </a:p>
      </dsp:txBody>
      <dsp:txXfrm>
        <a:off x="2042683" y="100499"/>
        <a:ext cx="1893476" cy="652028"/>
      </dsp:txXfrm>
    </dsp:sp>
    <dsp:sp modelId="{CAB7C9A9-94E0-45B1-8312-C5EFE94026AC}">
      <dsp:nvSpPr>
        <dsp:cNvPr id="0" name=""/>
        <dsp:cNvSpPr/>
      </dsp:nvSpPr>
      <dsp:spPr>
        <a:xfrm rot="5400000">
          <a:off x="2138290" y="1701580"/>
          <a:ext cx="684630" cy="77942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ECB22B-419D-4FBD-BFF4-EC8102486CE5}">
      <dsp:nvSpPr>
        <dsp:cNvPr id="0" name=""/>
        <dsp:cNvSpPr/>
      </dsp:nvSpPr>
      <dsp:spPr>
        <a:xfrm>
          <a:off x="1956905" y="942653"/>
          <a:ext cx="1152514" cy="806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Thiết</a:t>
          </a:r>
          <a:r>
            <a:rPr lang="en-US" sz="2000" kern="1200" dirty="0" smtClean="0"/>
            <a:t> </a:t>
          </a:r>
          <a:r>
            <a:rPr lang="en-US" sz="2000" kern="1200" dirty="0" err="1" smtClean="0"/>
            <a:t>kế</a:t>
          </a:r>
          <a:endParaRPr lang="en-US" sz="2000" kern="1200" dirty="0"/>
        </a:p>
      </dsp:txBody>
      <dsp:txXfrm>
        <a:off x="1996293" y="982041"/>
        <a:ext cx="1073738" cy="727946"/>
      </dsp:txXfrm>
    </dsp:sp>
    <dsp:sp modelId="{8494BF9B-574B-49E9-A0D4-1D0627712E94}">
      <dsp:nvSpPr>
        <dsp:cNvPr id="0" name=""/>
        <dsp:cNvSpPr/>
      </dsp:nvSpPr>
      <dsp:spPr>
        <a:xfrm>
          <a:off x="3294689" y="1006715"/>
          <a:ext cx="1910131" cy="6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smtClean="0"/>
            <a:t>Thiết</a:t>
          </a:r>
          <a:r>
            <a:rPr lang="en-US" sz="1300" kern="1200" dirty="0" smtClean="0"/>
            <a:t> </a:t>
          </a:r>
          <a:r>
            <a:rPr lang="en-US" sz="1300" kern="1200" dirty="0" err="1" smtClean="0"/>
            <a:t>kế</a:t>
          </a:r>
          <a:r>
            <a:rPr lang="en-US" sz="1300" kern="1200" dirty="0" smtClean="0"/>
            <a:t> </a:t>
          </a:r>
          <a:r>
            <a:rPr lang="en-US" sz="1300" kern="1200" dirty="0" err="1" smtClean="0"/>
            <a:t>kiến</a:t>
          </a:r>
          <a:r>
            <a:rPr lang="en-US" sz="1300" kern="1200" dirty="0" smtClean="0"/>
            <a:t> </a:t>
          </a:r>
          <a:r>
            <a:rPr lang="en-US" sz="1300" kern="1200" dirty="0" err="1" smtClean="0"/>
            <a:t>trúc</a:t>
          </a:r>
          <a:r>
            <a:rPr lang="en-US" sz="1300" kern="1200" dirty="0" smtClean="0"/>
            <a:t> </a:t>
          </a:r>
          <a:r>
            <a:rPr lang="en-US" sz="1300" kern="1200" dirty="0" err="1" smtClean="0"/>
            <a:t>tổng</a:t>
          </a:r>
          <a:r>
            <a:rPr lang="en-US" sz="1300" kern="1200" dirty="0" smtClean="0"/>
            <a:t> </a:t>
          </a:r>
          <a:r>
            <a:rPr lang="en-US" sz="1300" kern="1200" dirty="0" err="1" smtClean="0"/>
            <a:t>thể</a:t>
          </a:r>
          <a:r>
            <a:rPr lang="en-US" sz="1300" kern="1200" dirty="0" smtClean="0"/>
            <a:t> </a:t>
          </a:r>
          <a:r>
            <a:rPr lang="en-US" sz="1300" kern="1200" dirty="0" err="1" smtClean="0"/>
            <a:t>và</a:t>
          </a:r>
          <a:r>
            <a:rPr lang="en-US" sz="1300" kern="1200" dirty="0" smtClean="0"/>
            <a:t> </a:t>
          </a:r>
          <a:r>
            <a:rPr lang="en-US" sz="1300" kern="1200" dirty="0" err="1" smtClean="0"/>
            <a:t>kiến</a:t>
          </a:r>
          <a:r>
            <a:rPr lang="en-US" sz="1300" kern="1200" dirty="0" smtClean="0"/>
            <a:t> </a:t>
          </a:r>
          <a:r>
            <a:rPr lang="en-US" sz="1300" kern="1200" dirty="0" err="1" smtClean="0"/>
            <a:t>trúc</a:t>
          </a:r>
          <a:r>
            <a:rPr lang="en-US" sz="1300" kern="1200" dirty="0" smtClean="0"/>
            <a:t> </a:t>
          </a:r>
          <a:r>
            <a:rPr lang="en-US" sz="1300" kern="1200" dirty="0" err="1" smtClean="0"/>
            <a:t>dữ</a:t>
          </a:r>
          <a:r>
            <a:rPr lang="en-US" sz="1300" kern="1200" dirty="0" smtClean="0"/>
            <a:t> </a:t>
          </a:r>
          <a:r>
            <a:rPr lang="en-US" sz="1300" kern="1200" dirty="0" err="1" smtClean="0"/>
            <a:t>liệu</a:t>
          </a:r>
          <a:r>
            <a:rPr lang="en-US" sz="1300" kern="1200" dirty="0" smtClean="0"/>
            <a:t> </a:t>
          </a:r>
          <a:endParaRPr lang="en-US" sz="1300" kern="1200" dirty="0"/>
        </a:p>
      </dsp:txBody>
      <dsp:txXfrm>
        <a:off x="3294689" y="1006715"/>
        <a:ext cx="1910131" cy="652028"/>
      </dsp:txXfrm>
    </dsp:sp>
    <dsp:sp modelId="{14B43946-B6F9-49E6-B59B-E5E82D85B863}">
      <dsp:nvSpPr>
        <dsp:cNvPr id="0" name=""/>
        <dsp:cNvSpPr/>
      </dsp:nvSpPr>
      <dsp:spPr>
        <a:xfrm rot="5400000">
          <a:off x="3347106" y="2607796"/>
          <a:ext cx="684630" cy="77942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8CE67-6000-4F6A-A09B-8459599512DC}">
      <dsp:nvSpPr>
        <dsp:cNvPr id="0" name=""/>
        <dsp:cNvSpPr/>
      </dsp:nvSpPr>
      <dsp:spPr>
        <a:xfrm>
          <a:off x="3165721" y="1848869"/>
          <a:ext cx="1152514" cy="806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Phát</a:t>
          </a:r>
          <a:r>
            <a:rPr lang="en-US" sz="2000" kern="1200" dirty="0" smtClean="0"/>
            <a:t> </a:t>
          </a:r>
          <a:r>
            <a:rPr lang="en-US" sz="2000" kern="1200" dirty="0" err="1" smtClean="0"/>
            <a:t>triển</a:t>
          </a:r>
          <a:endParaRPr lang="en-US" sz="2000" kern="1200" dirty="0"/>
        </a:p>
      </dsp:txBody>
      <dsp:txXfrm>
        <a:off x="3205109" y="1888257"/>
        <a:ext cx="1073738" cy="727946"/>
      </dsp:txXfrm>
    </dsp:sp>
    <dsp:sp modelId="{08252305-B9C5-43C3-9D1B-1B5D66A3C35F}">
      <dsp:nvSpPr>
        <dsp:cNvPr id="0" name=""/>
        <dsp:cNvSpPr/>
      </dsp:nvSpPr>
      <dsp:spPr>
        <a:xfrm>
          <a:off x="4398676" y="1900053"/>
          <a:ext cx="2300092" cy="6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smtClean="0"/>
            <a:t>Phát</a:t>
          </a:r>
          <a:r>
            <a:rPr lang="en-US" sz="1300" kern="1200" dirty="0" smtClean="0"/>
            <a:t> </a:t>
          </a:r>
          <a:r>
            <a:rPr lang="en-US" sz="1300" kern="1200" dirty="0" err="1" smtClean="0"/>
            <a:t>triển</a:t>
          </a:r>
          <a:r>
            <a:rPr lang="en-US" sz="1300" kern="1200" dirty="0" smtClean="0"/>
            <a:t> </a:t>
          </a:r>
          <a:r>
            <a:rPr lang="en-US" sz="1300" kern="1200" dirty="0" err="1" smtClean="0"/>
            <a:t>các</a:t>
          </a:r>
          <a:r>
            <a:rPr lang="en-US" sz="1300" kern="1200" dirty="0" smtClean="0"/>
            <a:t> modules</a:t>
          </a:r>
          <a:endParaRPr lang="en-US" sz="1300" kern="1200" dirty="0"/>
        </a:p>
      </dsp:txBody>
      <dsp:txXfrm>
        <a:off x="4398676" y="1900053"/>
        <a:ext cx="2300092" cy="652028"/>
      </dsp:txXfrm>
    </dsp:sp>
    <dsp:sp modelId="{352CE207-21FD-4132-82DC-30F512722CC0}">
      <dsp:nvSpPr>
        <dsp:cNvPr id="0" name=""/>
        <dsp:cNvSpPr/>
      </dsp:nvSpPr>
      <dsp:spPr>
        <a:xfrm rot="5400000">
          <a:off x="4555923" y="3514012"/>
          <a:ext cx="684630" cy="77942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7D0CDE-1FAB-4576-B8C3-1C757F48C835}">
      <dsp:nvSpPr>
        <dsp:cNvPr id="0" name=""/>
        <dsp:cNvSpPr/>
      </dsp:nvSpPr>
      <dsp:spPr>
        <a:xfrm>
          <a:off x="4374537" y="2755085"/>
          <a:ext cx="1152514" cy="806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Kiểm</a:t>
          </a:r>
          <a:r>
            <a:rPr lang="en-US" sz="2000" kern="1200" dirty="0" smtClean="0"/>
            <a:t> </a:t>
          </a:r>
          <a:r>
            <a:rPr lang="en-US" sz="2000" kern="1200" dirty="0" err="1" smtClean="0"/>
            <a:t>thử</a:t>
          </a:r>
          <a:endParaRPr lang="en-US" sz="2000" kern="1200" dirty="0"/>
        </a:p>
      </dsp:txBody>
      <dsp:txXfrm>
        <a:off x="4413925" y="2794473"/>
        <a:ext cx="1073738" cy="727946"/>
      </dsp:txXfrm>
    </dsp:sp>
    <dsp:sp modelId="{646C3D2F-C6B0-470A-A9E8-78D017EE26B8}">
      <dsp:nvSpPr>
        <dsp:cNvPr id="0" name=""/>
        <dsp:cNvSpPr/>
      </dsp:nvSpPr>
      <dsp:spPr>
        <a:xfrm>
          <a:off x="5708721" y="2819147"/>
          <a:ext cx="1891565" cy="6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smtClean="0"/>
            <a:t>Kiểm</a:t>
          </a:r>
          <a:r>
            <a:rPr lang="en-US" sz="1300" kern="1200" dirty="0" smtClean="0"/>
            <a:t> </a:t>
          </a:r>
          <a:r>
            <a:rPr lang="en-US" sz="1300" kern="1200" dirty="0" err="1" smtClean="0"/>
            <a:t>thử</a:t>
          </a:r>
          <a:r>
            <a:rPr lang="en-US" sz="1300" kern="1200" dirty="0" smtClean="0"/>
            <a:t> </a:t>
          </a:r>
          <a:r>
            <a:rPr lang="en-US" sz="1300" kern="1200" dirty="0" err="1" smtClean="0"/>
            <a:t>các</a:t>
          </a:r>
          <a:r>
            <a:rPr lang="en-US" sz="1300" kern="1200" dirty="0" smtClean="0"/>
            <a:t> </a:t>
          </a:r>
          <a:r>
            <a:rPr lang="en-US" sz="1300" kern="1200" dirty="0" err="1" smtClean="0"/>
            <a:t>tính</a:t>
          </a:r>
          <a:r>
            <a:rPr lang="en-US" sz="1300" kern="1200" dirty="0" smtClean="0"/>
            <a:t> </a:t>
          </a:r>
          <a:r>
            <a:rPr lang="en-US" sz="1300" kern="1200" dirty="0" err="1" smtClean="0"/>
            <a:t>năng</a:t>
          </a:r>
          <a:r>
            <a:rPr lang="en-US" sz="1300" kern="1200" dirty="0" smtClean="0"/>
            <a:t>, </a:t>
          </a:r>
          <a:r>
            <a:rPr lang="en-US" sz="1300" kern="1200" dirty="0" err="1" smtClean="0"/>
            <a:t>sửa</a:t>
          </a:r>
          <a:r>
            <a:rPr lang="en-US" sz="1300" kern="1200" dirty="0" smtClean="0"/>
            <a:t> </a:t>
          </a:r>
          <a:r>
            <a:rPr lang="en-US" sz="1300" kern="1200" dirty="0" err="1" smtClean="0"/>
            <a:t>lỗi</a:t>
          </a:r>
          <a:endParaRPr lang="en-US" sz="1300" kern="1200" dirty="0"/>
        </a:p>
      </dsp:txBody>
      <dsp:txXfrm>
        <a:off x="5708721" y="2819147"/>
        <a:ext cx="1891565" cy="652028"/>
      </dsp:txXfrm>
    </dsp:sp>
    <dsp:sp modelId="{F77F9068-9DC3-434F-B1ED-C6F484BEB7ED}">
      <dsp:nvSpPr>
        <dsp:cNvPr id="0" name=""/>
        <dsp:cNvSpPr/>
      </dsp:nvSpPr>
      <dsp:spPr>
        <a:xfrm rot="5400000">
          <a:off x="5764739" y="4420228"/>
          <a:ext cx="684630" cy="779427"/>
        </a:xfrm>
        <a:prstGeom prst="bentUpArrow">
          <a:avLst>
            <a:gd name="adj1" fmla="val 32840"/>
            <a:gd name="adj2" fmla="val 25000"/>
            <a:gd name="adj3" fmla="val 3578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7EA71-9D38-46B3-A6EB-94834A4224A7}">
      <dsp:nvSpPr>
        <dsp:cNvPr id="0" name=""/>
        <dsp:cNvSpPr/>
      </dsp:nvSpPr>
      <dsp:spPr>
        <a:xfrm>
          <a:off x="5583354" y="3661301"/>
          <a:ext cx="1152514" cy="806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Chuyển</a:t>
          </a:r>
          <a:r>
            <a:rPr lang="en-US" sz="2000" kern="1200" dirty="0" smtClean="0"/>
            <a:t> </a:t>
          </a:r>
          <a:r>
            <a:rPr lang="en-US" sz="2000" kern="1200" dirty="0" err="1" smtClean="0"/>
            <a:t>giao</a:t>
          </a:r>
          <a:endParaRPr lang="en-US" sz="2000" kern="1200" dirty="0"/>
        </a:p>
      </dsp:txBody>
      <dsp:txXfrm>
        <a:off x="5622742" y="3700689"/>
        <a:ext cx="1073738" cy="727946"/>
      </dsp:txXfrm>
    </dsp:sp>
    <dsp:sp modelId="{C6C7ED9B-4EFD-4559-BAA4-EF73AAE882E8}">
      <dsp:nvSpPr>
        <dsp:cNvPr id="0" name=""/>
        <dsp:cNvSpPr/>
      </dsp:nvSpPr>
      <dsp:spPr>
        <a:xfrm>
          <a:off x="6902860" y="3751118"/>
          <a:ext cx="1817884" cy="6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smtClean="0"/>
            <a:t>Chuẩn</a:t>
          </a:r>
          <a:r>
            <a:rPr lang="en-US" sz="1300" kern="1200" dirty="0" smtClean="0"/>
            <a:t> </a:t>
          </a:r>
          <a:r>
            <a:rPr lang="en-US" sz="1300" kern="1200" dirty="0" err="1" smtClean="0"/>
            <a:t>bị</a:t>
          </a:r>
          <a:r>
            <a:rPr lang="en-US" sz="1300" kern="1200" dirty="0" smtClean="0"/>
            <a:t> </a:t>
          </a:r>
          <a:r>
            <a:rPr lang="en-US" sz="1300" kern="1200" dirty="0" err="1" smtClean="0"/>
            <a:t>hệ</a:t>
          </a:r>
          <a:r>
            <a:rPr lang="en-US" sz="1300" kern="1200" dirty="0" smtClean="0"/>
            <a:t> </a:t>
          </a:r>
          <a:r>
            <a:rPr lang="en-US" sz="1300" kern="1200" dirty="0" err="1" smtClean="0"/>
            <a:t>thống</a:t>
          </a:r>
          <a:r>
            <a:rPr lang="en-US" sz="1300" kern="1200" dirty="0" smtClean="0"/>
            <a:t> </a:t>
          </a:r>
          <a:r>
            <a:rPr lang="en-US" sz="1300" kern="1200" dirty="0" err="1" smtClean="0"/>
            <a:t>và</a:t>
          </a:r>
          <a:r>
            <a:rPr lang="en-US" sz="1300" kern="1200" dirty="0" smtClean="0"/>
            <a:t> </a:t>
          </a:r>
          <a:r>
            <a:rPr lang="en-US" sz="1300" kern="1200" dirty="0" err="1" smtClean="0"/>
            <a:t>cài</a:t>
          </a:r>
          <a:r>
            <a:rPr lang="en-US" sz="1300" kern="1200" dirty="0" smtClean="0"/>
            <a:t> </a:t>
          </a:r>
          <a:r>
            <a:rPr lang="en-US" sz="1300" kern="1200" dirty="0" err="1" smtClean="0"/>
            <a:t>đặt</a:t>
          </a:r>
          <a:r>
            <a:rPr lang="en-US" sz="1300" kern="1200" dirty="0" smtClean="0"/>
            <a:t> </a:t>
          </a:r>
          <a:r>
            <a:rPr lang="en-US" sz="1300" kern="1200" dirty="0" err="1" smtClean="0"/>
            <a:t>phần</a:t>
          </a:r>
          <a:r>
            <a:rPr lang="en-US" sz="1300" kern="1200" dirty="0" smtClean="0"/>
            <a:t> </a:t>
          </a:r>
          <a:r>
            <a:rPr lang="en-US" sz="1300" kern="1200" dirty="0" err="1" smtClean="0"/>
            <a:t>mềm</a:t>
          </a:r>
          <a:endParaRPr lang="en-US" sz="1300" kern="1200" dirty="0"/>
        </a:p>
      </dsp:txBody>
      <dsp:txXfrm>
        <a:off x="6902860" y="3751118"/>
        <a:ext cx="1817884" cy="652028"/>
      </dsp:txXfrm>
    </dsp:sp>
    <dsp:sp modelId="{EF3CA085-2341-4667-B712-E861A59245D4}">
      <dsp:nvSpPr>
        <dsp:cNvPr id="0" name=""/>
        <dsp:cNvSpPr/>
      </dsp:nvSpPr>
      <dsp:spPr>
        <a:xfrm>
          <a:off x="6792170" y="4567517"/>
          <a:ext cx="1152514" cy="806722"/>
        </a:xfrm>
        <a:prstGeom prst="roundRect">
          <a:avLst>
            <a:gd name="adj" fmla="val 166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Bảo</a:t>
          </a:r>
          <a:r>
            <a:rPr lang="en-US" sz="2000" kern="1200" dirty="0" smtClean="0"/>
            <a:t> </a:t>
          </a:r>
          <a:r>
            <a:rPr lang="en-US" sz="2000" kern="1200" dirty="0" err="1" smtClean="0"/>
            <a:t>trì</a:t>
          </a:r>
          <a:endParaRPr lang="en-US" sz="2000" kern="1200" dirty="0"/>
        </a:p>
      </dsp:txBody>
      <dsp:txXfrm>
        <a:off x="6831558" y="4606905"/>
        <a:ext cx="1073738" cy="727946"/>
      </dsp:txXfrm>
    </dsp:sp>
    <dsp:sp modelId="{3F165041-7FD3-40B6-99F7-8138729D3D63}">
      <dsp:nvSpPr>
        <dsp:cNvPr id="0" name=""/>
        <dsp:cNvSpPr/>
      </dsp:nvSpPr>
      <dsp:spPr>
        <a:xfrm>
          <a:off x="8019731" y="4644456"/>
          <a:ext cx="1924507" cy="652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Sửa</a:t>
          </a:r>
          <a:r>
            <a:rPr lang="en-US" sz="1400" kern="1200" dirty="0" smtClean="0"/>
            <a:t> </a:t>
          </a:r>
          <a:r>
            <a:rPr lang="en-US" sz="1400" kern="1200" dirty="0" err="1" smtClean="0"/>
            <a:t>lỗi</a:t>
          </a:r>
          <a:r>
            <a:rPr lang="en-US" sz="1400" kern="1200" dirty="0" smtClean="0"/>
            <a:t>, </a:t>
          </a:r>
          <a:r>
            <a:rPr lang="en-US" sz="1400" kern="1200" dirty="0" err="1" smtClean="0"/>
            <a:t>thích</a:t>
          </a:r>
          <a:r>
            <a:rPr lang="en-US" sz="1400" kern="1200" dirty="0" smtClean="0"/>
            <a:t> </a:t>
          </a:r>
          <a:r>
            <a:rPr lang="en-US" sz="1400" kern="1200" dirty="0" err="1" smtClean="0"/>
            <a:t>nghi</a:t>
          </a:r>
          <a:r>
            <a:rPr lang="en-US" sz="1400" kern="1200" dirty="0" smtClean="0"/>
            <a:t> </a:t>
          </a:r>
          <a:r>
            <a:rPr lang="en-US" sz="1400" kern="1200" dirty="0" err="1" smtClean="0"/>
            <a:t>hóa</a:t>
          </a:r>
          <a:r>
            <a:rPr lang="en-US" sz="1400" kern="1200" dirty="0" smtClean="0"/>
            <a:t>, </a:t>
          </a:r>
          <a:r>
            <a:rPr lang="en-US" sz="1400" kern="1200" dirty="0" err="1" smtClean="0"/>
            <a:t>bổ</a:t>
          </a:r>
          <a:r>
            <a:rPr lang="en-US" sz="1400" kern="1200" dirty="0" smtClean="0"/>
            <a:t> sung </a:t>
          </a:r>
          <a:r>
            <a:rPr lang="en-US" sz="1400" kern="1200" dirty="0" err="1" smtClean="0"/>
            <a:t>chức</a:t>
          </a:r>
          <a:r>
            <a:rPr lang="en-US" sz="1400" kern="1200" dirty="0" smtClean="0"/>
            <a:t> </a:t>
          </a:r>
          <a:r>
            <a:rPr lang="en-US" sz="1400" kern="1200" dirty="0" err="1" smtClean="0"/>
            <a:t>năng</a:t>
          </a:r>
          <a:endParaRPr lang="en-US" sz="1400" kern="1200" dirty="0"/>
        </a:p>
      </dsp:txBody>
      <dsp:txXfrm>
        <a:off x="8019731" y="4644456"/>
        <a:ext cx="1924507" cy="6520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C8A46-26D4-4B5C-9C70-6FA0046ACA72}"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1A3E7-1BD4-4397-B56A-698196B9D162}" type="slidenum">
              <a:rPr lang="en-US" smtClean="0"/>
              <a:t>‹#›</a:t>
            </a:fld>
            <a:endParaRPr lang="en-US"/>
          </a:p>
        </p:txBody>
      </p:sp>
    </p:spTree>
    <p:extLst>
      <p:ext uri="{BB962C8B-B14F-4D97-AF65-F5344CB8AC3E}">
        <p14:creationId xmlns:p14="http://schemas.microsoft.com/office/powerpoint/2010/main" val="114086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93C151-FE19-4E25-A59E-B04FE720E30F}" type="slidenum">
              <a:rPr lang="en-US" altLang="en-US"/>
              <a:pPr/>
              <a:t>2</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6275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AF2AD1-FADE-4264-942C-52F57E8AB34A}" type="slidenum">
              <a:rPr lang="en-US" altLang="en-US"/>
              <a:pPr/>
              <a:t>3</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3774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F361AC-60E6-41AE-93F2-EC8515C809C2}" type="slidenum">
              <a:rPr lang="en-US" altLang="en-US"/>
              <a:pPr/>
              <a:t>4</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733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9CBED-1F4C-4D97-844E-0C8AD8E07AEE}" type="slidenum">
              <a:rPr lang="en-US" altLang="en-US"/>
              <a:pPr/>
              <a:t>5</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621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DF9D1F-FB0F-45E2-AE6D-E7EBB10467F8}" type="slidenum">
              <a:rPr lang="en-US" altLang="en-US"/>
              <a:pPr/>
              <a:t>6</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84453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74640E2-2D6A-4162-BF23-ABA420071BCD}" type="slidenum">
              <a:rPr lang="en-US" altLang="en-US"/>
              <a:pPr/>
              <a:t>7</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5145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A9D69E-F7CD-430E-BEFC-B0AF94A61112}" type="slidenum">
              <a:rPr lang="en-US" altLang="en-US"/>
              <a:pPr/>
              <a:t>10</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883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9286A6-3920-47F5-9E00-A38C752105F7}" type="slidenum">
              <a:rPr lang="en-US" altLang="en-US"/>
              <a:pPr/>
              <a:t>11</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95388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9BCB4BF-94B3-4329-B933-F3D47A13C924}" type="slidenum">
              <a:rPr lang="en-US" altLang="en-US" sz="1200"/>
              <a:pPr algn="r" eaLnBrk="1" hangingPunct="1"/>
              <a:t>12</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38327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EBF766-39D1-4429-B350-E9E9C0671D38}"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E552-7E4C-496B-A213-9E14A16377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91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BF766-39D1-4429-B350-E9E9C0671D38}"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307508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BF766-39D1-4429-B350-E9E9C0671D38}"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169303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BF766-39D1-4429-B350-E9E9C0671D38}"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149000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BF766-39D1-4429-B350-E9E9C0671D38}"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FE552-7E4C-496B-A213-9E14A16377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46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EBF766-39D1-4429-B350-E9E9C0671D38}"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7648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EBF766-39D1-4429-B350-E9E9C0671D38}"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267383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BF766-39D1-4429-B350-E9E9C0671D38}"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413021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EBF766-39D1-4429-B350-E9E9C0671D38}" type="datetimeFigureOut">
              <a:rPr lang="en-US" smtClean="0"/>
              <a:t>11/29/2017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156895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EBF766-39D1-4429-B350-E9E9C0671D38}" type="datetimeFigureOut">
              <a:rPr lang="en-US" smtClean="0"/>
              <a:t>11/29/2017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1FE552-7E4C-496B-A213-9E14A16377BF}" type="slidenum">
              <a:rPr lang="en-US" smtClean="0"/>
              <a:t>‹#›</a:t>
            </a:fld>
            <a:endParaRPr lang="en-US"/>
          </a:p>
        </p:txBody>
      </p:sp>
    </p:spTree>
    <p:extLst>
      <p:ext uri="{BB962C8B-B14F-4D97-AF65-F5344CB8AC3E}">
        <p14:creationId xmlns:p14="http://schemas.microsoft.com/office/powerpoint/2010/main" val="411869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BF766-39D1-4429-B350-E9E9C0671D38}"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FE552-7E4C-496B-A213-9E14A16377BF}" type="slidenum">
              <a:rPr lang="en-US" smtClean="0"/>
              <a:t>‹#›</a:t>
            </a:fld>
            <a:endParaRPr lang="en-US"/>
          </a:p>
        </p:txBody>
      </p:sp>
    </p:spTree>
    <p:extLst>
      <p:ext uri="{BB962C8B-B14F-4D97-AF65-F5344CB8AC3E}">
        <p14:creationId xmlns:p14="http://schemas.microsoft.com/office/powerpoint/2010/main" val="389989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EBF766-39D1-4429-B350-E9E9C0671D38}" type="datetimeFigureOut">
              <a:rPr lang="en-US" smtClean="0"/>
              <a:t>11/29/2017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21FE552-7E4C-496B-A213-9E14A16377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94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28.jpeg"/><Relationship Id="rId18" Type="http://schemas.openxmlformats.org/officeDocument/2006/relationships/image" Target="../media/image8.jpeg"/><Relationship Id="rId3" Type="http://schemas.openxmlformats.org/officeDocument/2006/relationships/image" Target="../media/image25.jpeg"/><Relationship Id="rId7" Type="http://schemas.openxmlformats.org/officeDocument/2006/relationships/image" Target="../media/image9.png"/><Relationship Id="rId12" Type="http://schemas.openxmlformats.org/officeDocument/2006/relationships/image" Target="../media/image12.jpeg"/><Relationship Id="rId17" Type="http://schemas.openxmlformats.org/officeDocument/2006/relationships/image" Target="../media/image32.jpeg"/><Relationship Id="rId2" Type="http://schemas.openxmlformats.org/officeDocument/2006/relationships/notesSlide" Target="../notesSlides/notesSlide9.xml"/><Relationship Id="rId16"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7.jpeg"/><Relationship Id="rId5" Type="http://schemas.openxmlformats.org/officeDocument/2006/relationships/image" Target="../media/image7.jpeg"/><Relationship Id="rId15" Type="http://schemas.openxmlformats.org/officeDocument/2006/relationships/image" Target="../media/image30.jpeg"/><Relationship Id="rId10" Type="http://schemas.openxmlformats.org/officeDocument/2006/relationships/image" Target="../media/image20.jpeg"/><Relationship Id="rId19" Type="http://schemas.openxmlformats.org/officeDocument/2006/relationships/image" Target="../media/image33.jpeg"/><Relationship Id="rId4" Type="http://schemas.openxmlformats.org/officeDocument/2006/relationships/image" Target="../media/image26.png"/><Relationship Id="rId9" Type="http://schemas.openxmlformats.org/officeDocument/2006/relationships/image" Target="../media/image15.jpeg"/><Relationship Id="rId1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ideo" Target="https://www.youtube.com/embed/9bnoTrVx5f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7.xml"/><Relationship Id="rId1" Type="http://schemas.openxmlformats.org/officeDocument/2006/relationships/video" Target="https://www.youtube.com/embed/mJxBlm1_zD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0924" y="811369"/>
            <a:ext cx="8139448" cy="369332"/>
          </a:xfrm>
          <a:prstGeom prst="rect">
            <a:avLst/>
          </a:prstGeom>
          <a:noFill/>
        </p:spPr>
        <p:txBody>
          <a:bodyPr wrap="square" rtlCol="0">
            <a:spAutoFit/>
          </a:bodyPr>
          <a:lstStyle/>
          <a:p>
            <a:r>
              <a:rPr lang="en-US" dirty="0" smtClean="0"/>
              <a:t>PHẦN CỨNG VÀ PHẦN MỀM MÁY TÍNH</a:t>
            </a:r>
            <a:endParaRPr lang="en-US" dirty="0"/>
          </a:p>
        </p:txBody>
      </p:sp>
    </p:spTree>
    <p:extLst>
      <p:ext uri="{BB962C8B-B14F-4D97-AF65-F5344CB8AC3E}">
        <p14:creationId xmlns:p14="http://schemas.microsoft.com/office/powerpoint/2010/main" val="106124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992313" y="115889"/>
            <a:ext cx="8856662" cy="5492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3000">
                <a:solidFill>
                  <a:schemeClr val="accent2"/>
                </a:solidFill>
                <a:effectLst>
                  <a:outerShdw blurRad="38100" dist="38100" dir="2700000" algn="tl">
                    <a:srgbClr val="000000"/>
                  </a:outerShdw>
                </a:effectLst>
              </a:rPr>
              <a:t>6. THIẾT BỊ VÀO ( INPUT DEVICE )</a:t>
            </a:r>
          </a:p>
        </p:txBody>
      </p:sp>
      <p:sp>
        <p:nvSpPr>
          <p:cNvPr id="15363" name="Text Box 3"/>
          <p:cNvSpPr txBox="1">
            <a:spLocks noChangeArrowheads="1"/>
          </p:cNvSpPr>
          <p:nvPr/>
        </p:nvSpPr>
        <p:spPr bwMode="auto">
          <a:xfrm>
            <a:off x="2063750" y="763589"/>
            <a:ext cx="77041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a:t>Thiết bị vào dùng để đưa thông tin vào máy tính .</a:t>
            </a:r>
          </a:p>
        </p:txBody>
      </p:sp>
      <p:pic>
        <p:nvPicPr>
          <p:cNvPr id="64517" name="Picture 5" descr="Key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266825"/>
            <a:ext cx="36068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6" descr="Mou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1" y="3643314"/>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7" descr="Scaner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488" y="1411289"/>
            <a:ext cx="208756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1" name="Text Box 9"/>
          <p:cNvSpPr txBox="1">
            <a:spLocks noChangeArrowheads="1"/>
          </p:cNvSpPr>
          <p:nvPr/>
        </p:nvSpPr>
        <p:spPr bwMode="auto">
          <a:xfrm>
            <a:off x="2713038" y="2708276"/>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Bàn phím (keyboard)</a:t>
            </a:r>
          </a:p>
        </p:txBody>
      </p:sp>
      <p:sp>
        <p:nvSpPr>
          <p:cNvPr id="64522" name="Text Box 10"/>
          <p:cNvSpPr txBox="1">
            <a:spLocks noChangeArrowheads="1"/>
          </p:cNvSpPr>
          <p:nvPr/>
        </p:nvSpPr>
        <p:spPr bwMode="auto">
          <a:xfrm>
            <a:off x="6600826" y="2779713"/>
            <a:ext cx="2663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Máy quét (Scanner) </a:t>
            </a:r>
          </a:p>
        </p:txBody>
      </p:sp>
      <p:sp>
        <p:nvSpPr>
          <p:cNvPr id="64523" name="Text Box 11"/>
          <p:cNvSpPr txBox="1">
            <a:spLocks noChangeArrowheads="1"/>
          </p:cNvSpPr>
          <p:nvPr/>
        </p:nvSpPr>
        <p:spPr bwMode="auto">
          <a:xfrm>
            <a:off x="2352675" y="5516563"/>
            <a:ext cx="1943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Chuột (Mouse)</a:t>
            </a:r>
          </a:p>
        </p:txBody>
      </p:sp>
      <p:sp>
        <p:nvSpPr>
          <p:cNvPr id="64524" name="Text Box 12"/>
          <p:cNvSpPr txBox="1">
            <a:spLocks noChangeArrowheads="1"/>
          </p:cNvSpPr>
          <p:nvPr/>
        </p:nvSpPr>
        <p:spPr bwMode="auto">
          <a:xfrm>
            <a:off x="5016501" y="5443538"/>
            <a:ext cx="1223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Webcam</a:t>
            </a:r>
          </a:p>
        </p:txBody>
      </p:sp>
      <p:pic>
        <p:nvPicPr>
          <p:cNvPr id="64525" name="Picture 13" descr="Webcam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700" y="3500439"/>
            <a:ext cx="19446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6" name="Picture 14" descr="A0709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7088" y="3427413"/>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7" name="Text Box 15"/>
          <p:cNvSpPr txBox="1">
            <a:spLocks noChangeArrowheads="1"/>
          </p:cNvSpPr>
          <p:nvPr/>
        </p:nvSpPr>
        <p:spPr bwMode="auto">
          <a:xfrm>
            <a:off x="7032626" y="5227638"/>
            <a:ext cx="2447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a:t>Máy chup hình kĩ thuật số</a:t>
            </a:r>
          </a:p>
        </p:txBody>
      </p:sp>
      <p:pic>
        <p:nvPicPr>
          <p:cNvPr id="2" name="Picture 13" descr="Webcam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700" y="3500439"/>
            <a:ext cx="19446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4" descr="A0709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7088" y="3427413"/>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221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ox(in)">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ipe(up)">
                                      <p:cBhvr>
                                        <p:cTn id="12" dur="500"/>
                                        <p:tgtEl>
                                          <p:spTgt spid="64517"/>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4521"/>
                                        </p:tgtEl>
                                        <p:attrNameLst>
                                          <p:attrName>style.visibility</p:attrName>
                                        </p:attrNameLst>
                                      </p:cBhvr>
                                      <p:to>
                                        <p:strVal val="visible"/>
                                      </p:to>
                                    </p:set>
                                    <p:animEffect transition="in" filter="wipe(up)">
                                      <p:cBhvr>
                                        <p:cTn id="16" dur="500"/>
                                        <p:tgtEl>
                                          <p:spTgt spid="645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64519"/>
                                        </p:tgtEl>
                                        <p:attrNameLst>
                                          <p:attrName>style.visibility</p:attrName>
                                        </p:attrNameLst>
                                      </p:cBhvr>
                                      <p:to>
                                        <p:strVal val="visible"/>
                                      </p:to>
                                    </p:set>
                                    <p:anim calcmode="lin" valueType="num">
                                      <p:cBhvr additive="base">
                                        <p:cTn id="21" dur="500" fill="hold"/>
                                        <p:tgtEl>
                                          <p:spTgt spid="64519"/>
                                        </p:tgtEl>
                                        <p:attrNameLst>
                                          <p:attrName>ppt_x</p:attrName>
                                        </p:attrNameLst>
                                      </p:cBhvr>
                                      <p:tavLst>
                                        <p:tav tm="0">
                                          <p:val>
                                            <p:strVal val="1+#ppt_w/2"/>
                                          </p:val>
                                        </p:tav>
                                        <p:tav tm="100000">
                                          <p:val>
                                            <p:strVal val="#ppt_x"/>
                                          </p:val>
                                        </p:tav>
                                      </p:tavLst>
                                    </p:anim>
                                    <p:anim calcmode="lin" valueType="num">
                                      <p:cBhvr additive="base">
                                        <p:cTn id="22" dur="500" fill="hold"/>
                                        <p:tgtEl>
                                          <p:spTgt spid="64519"/>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64522"/>
                                        </p:tgtEl>
                                        <p:attrNameLst>
                                          <p:attrName>style.visibility</p:attrName>
                                        </p:attrNameLst>
                                      </p:cBhvr>
                                      <p:to>
                                        <p:strVal val="visible"/>
                                      </p:to>
                                    </p:set>
                                    <p:anim calcmode="lin" valueType="num">
                                      <p:cBhvr additive="base">
                                        <p:cTn id="26" dur="500" fill="hold"/>
                                        <p:tgtEl>
                                          <p:spTgt spid="64522"/>
                                        </p:tgtEl>
                                        <p:attrNameLst>
                                          <p:attrName>ppt_x</p:attrName>
                                        </p:attrNameLst>
                                      </p:cBhvr>
                                      <p:tavLst>
                                        <p:tav tm="0">
                                          <p:val>
                                            <p:strVal val="1+#ppt_w/2"/>
                                          </p:val>
                                        </p:tav>
                                        <p:tav tm="100000">
                                          <p:val>
                                            <p:strVal val="#ppt_x"/>
                                          </p:val>
                                        </p:tav>
                                      </p:tavLst>
                                    </p:anim>
                                    <p:anim calcmode="lin" valueType="num">
                                      <p:cBhvr additive="base">
                                        <p:cTn id="27" dur="500" fill="hold"/>
                                        <p:tgtEl>
                                          <p:spTgt spid="6452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64518"/>
                                        </p:tgtEl>
                                        <p:attrNameLst>
                                          <p:attrName>style.visibility</p:attrName>
                                        </p:attrNameLst>
                                      </p:cBhvr>
                                      <p:to>
                                        <p:strVal val="visible"/>
                                      </p:to>
                                    </p:set>
                                    <p:anim calcmode="lin" valueType="num">
                                      <p:cBhvr additive="base">
                                        <p:cTn id="32" dur="500" fill="hold"/>
                                        <p:tgtEl>
                                          <p:spTgt spid="64518"/>
                                        </p:tgtEl>
                                        <p:attrNameLst>
                                          <p:attrName>ppt_x</p:attrName>
                                        </p:attrNameLst>
                                      </p:cBhvr>
                                      <p:tavLst>
                                        <p:tav tm="0">
                                          <p:val>
                                            <p:strVal val="#ppt_x"/>
                                          </p:val>
                                        </p:tav>
                                        <p:tav tm="100000">
                                          <p:val>
                                            <p:strVal val="#ppt_x"/>
                                          </p:val>
                                        </p:tav>
                                      </p:tavLst>
                                    </p:anim>
                                    <p:anim calcmode="lin" valueType="num">
                                      <p:cBhvr additive="base">
                                        <p:cTn id="33" dur="500" fill="hold"/>
                                        <p:tgtEl>
                                          <p:spTgt spid="6451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64523"/>
                                        </p:tgtEl>
                                        <p:attrNameLst>
                                          <p:attrName>style.visibility</p:attrName>
                                        </p:attrNameLst>
                                      </p:cBhvr>
                                      <p:to>
                                        <p:strVal val="visible"/>
                                      </p:to>
                                    </p:set>
                                    <p:anim calcmode="lin" valueType="num">
                                      <p:cBhvr additive="base">
                                        <p:cTn id="37" dur="500" fill="hold"/>
                                        <p:tgtEl>
                                          <p:spTgt spid="64523"/>
                                        </p:tgtEl>
                                        <p:attrNameLst>
                                          <p:attrName>ppt_x</p:attrName>
                                        </p:attrNameLst>
                                      </p:cBhvr>
                                      <p:tavLst>
                                        <p:tav tm="0">
                                          <p:val>
                                            <p:strVal val="#ppt_x"/>
                                          </p:val>
                                        </p:tav>
                                        <p:tav tm="100000">
                                          <p:val>
                                            <p:strVal val="#ppt_x"/>
                                          </p:val>
                                        </p:tav>
                                      </p:tavLst>
                                    </p:anim>
                                    <p:anim calcmode="lin" valueType="num">
                                      <p:cBhvr additive="base">
                                        <p:cTn id="38" dur="500" fill="hold"/>
                                        <p:tgtEl>
                                          <p:spTgt spid="6452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64525"/>
                                        </p:tgtEl>
                                        <p:attrNameLst>
                                          <p:attrName>style.visibility</p:attrName>
                                        </p:attrNameLst>
                                      </p:cBhvr>
                                      <p:to>
                                        <p:strVal val="visible"/>
                                      </p:to>
                                    </p:set>
                                    <p:animEffect transition="in" filter="fade">
                                      <p:cBhvr>
                                        <p:cTn id="43" dur="2000"/>
                                        <p:tgtEl>
                                          <p:spTgt spid="64525"/>
                                        </p:tgtEl>
                                      </p:cBhvr>
                                    </p:animEffect>
                                  </p:childTnLst>
                                </p:cTn>
                              </p:par>
                            </p:childTnLst>
                          </p:cTn>
                        </p:par>
                        <p:par>
                          <p:cTn id="44" fill="hold" nodeType="afterGroup">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64524"/>
                                        </p:tgtEl>
                                        <p:attrNameLst>
                                          <p:attrName>style.visibility</p:attrName>
                                        </p:attrNameLst>
                                      </p:cBhvr>
                                      <p:to>
                                        <p:strVal val="visible"/>
                                      </p:to>
                                    </p:set>
                                    <p:animEffect transition="in" filter="wipe(left)">
                                      <p:cBhvr>
                                        <p:cTn id="47" dur="500"/>
                                        <p:tgtEl>
                                          <p:spTgt spid="645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64526"/>
                                        </p:tgtEl>
                                        <p:attrNameLst>
                                          <p:attrName>style.visibility</p:attrName>
                                        </p:attrNameLst>
                                      </p:cBhvr>
                                      <p:to>
                                        <p:strVal val="visible"/>
                                      </p:to>
                                    </p:set>
                                    <p:animEffect transition="in" filter="wipe(right)">
                                      <p:cBhvr>
                                        <p:cTn id="52" dur="500"/>
                                        <p:tgtEl>
                                          <p:spTgt spid="64526"/>
                                        </p:tgtEl>
                                      </p:cBhvr>
                                    </p:animEffect>
                                  </p:childTnLst>
                                </p:cTn>
                              </p:par>
                            </p:childTnLst>
                          </p:cTn>
                        </p:par>
                        <p:par>
                          <p:cTn id="53" fill="hold" nodeType="afterGroup">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64527"/>
                                        </p:tgtEl>
                                        <p:attrNameLst>
                                          <p:attrName>style.visibility</p:attrName>
                                        </p:attrNameLst>
                                      </p:cBhvr>
                                      <p:to>
                                        <p:strVal val="visible"/>
                                      </p:to>
                                    </p:set>
                                    <p:animEffect transition="in" filter="wipe(right)">
                                      <p:cBhvr>
                                        <p:cTn id="56" dur="500"/>
                                        <p:tgtEl>
                                          <p:spTgt spid="6452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2000"/>
                                        <p:tgtEl>
                                          <p:spTgt spid="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right)">
                                      <p:cBhvr>
                                        <p:cTn id="6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64521" grpId="0"/>
      <p:bldP spid="64522" grpId="0"/>
      <p:bldP spid="64523" grpId="0"/>
      <p:bldP spid="64524" grpId="0"/>
      <p:bldP spid="645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2351089" y="692150"/>
            <a:ext cx="7596187"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a:solidFill>
                  <a:schemeClr val="accent2"/>
                </a:solidFill>
                <a:effectLst>
                  <a:outerShdw blurRad="38100" dist="38100" dir="2700000" algn="tl">
                    <a:srgbClr val="000000"/>
                  </a:outerShdw>
                </a:effectLst>
              </a:rPr>
              <a:t>7. THIẾT BỊ RA ( OUTPUT DEVICE)</a:t>
            </a:r>
          </a:p>
        </p:txBody>
      </p:sp>
      <p:sp>
        <p:nvSpPr>
          <p:cNvPr id="16387" name="Text Box 5"/>
          <p:cNvSpPr txBox="1">
            <a:spLocks noChangeArrowheads="1"/>
          </p:cNvSpPr>
          <p:nvPr/>
        </p:nvSpPr>
        <p:spPr bwMode="auto">
          <a:xfrm>
            <a:off x="2963864" y="1196975"/>
            <a:ext cx="77041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b="1"/>
              <a:t>Thiết bị ra dùng để đưa dữ liệu ra từ máy tính .</a:t>
            </a:r>
          </a:p>
        </p:txBody>
      </p:sp>
      <p:sp>
        <p:nvSpPr>
          <p:cNvPr id="63494" name="Text Box 6"/>
          <p:cNvSpPr txBox="1">
            <a:spLocks noChangeArrowheads="1"/>
          </p:cNvSpPr>
          <p:nvPr/>
        </p:nvSpPr>
        <p:spPr bwMode="auto">
          <a:xfrm>
            <a:off x="2106614" y="3573463"/>
            <a:ext cx="2376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Màn hình (Monitor)</a:t>
            </a:r>
          </a:p>
        </p:txBody>
      </p:sp>
      <p:sp>
        <p:nvSpPr>
          <p:cNvPr id="63495" name="Text Box 7"/>
          <p:cNvSpPr txBox="1">
            <a:spLocks noChangeArrowheads="1"/>
          </p:cNvSpPr>
          <p:nvPr/>
        </p:nvSpPr>
        <p:spPr bwMode="auto">
          <a:xfrm>
            <a:off x="4770439" y="3567113"/>
            <a:ext cx="2376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Máy in (Printer)</a:t>
            </a:r>
          </a:p>
        </p:txBody>
      </p:sp>
      <p:sp>
        <p:nvSpPr>
          <p:cNvPr id="63496" name="Text Box 8"/>
          <p:cNvSpPr txBox="1">
            <a:spLocks noChangeArrowheads="1"/>
          </p:cNvSpPr>
          <p:nvPr/>
        </p:nvSpPr>
        <p:spPr bwMode="auto">
          <a:xfrm>
            <a:off x="7507288" y="3567113"/>
            <a:ext cx="2735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Máy chiếu (Projector)</a:t>
            </a:r>
          </a:p>
        </p:txBody>
      </p:sp>
      <p:pic>
        <p:nvPicPr>
          <p:cNvPr id="63497" name="Picture 9" descr="L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700214"/>
            <a:ext cx="19446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Picture 10" descr="Printer H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75" y="1628776"/>
            <a:ext cx="2305050"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0" name="Picture 12" descr="Proj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7289" y="1844676"/>
            <a:ext cx="2663825"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1" name="Picture 13" descr="Headphone US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1" y="4076701"/>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16" descr="Speaker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5976" y="4076700"/>
            <a:ext cx="2843213"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5" name="Text Box 17"/>
          <p:cNvSpPr txBox="1">
            <a:spLocks noChangeArrowheads="1"/>
          </p:cNvSpPr>
          <p:nvPr/>
        </p:nvSpPr>
        <p:spPr bwMode="auto">
          <a:xfrm>
            <a:off x="4914900" y="5726113"/>
            <a:ext cx="2376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Loa (Speaker)</a:t>
            </a:r>
          </a:p>
        </p:txBody>
      </p:sp>
      <p:sp>
        <p:nvSpPr>
          <p:cNvPr id="63506" name="Text Box 18"/>
          <p:cNvSpPr txBox="1">
            <a:spLocks noChangeArrowheads="1"/>
          </p:cNvSpPr>
          <p:nvPr/>
        </p:nvSpPr>
        <p:spPr bwMode="auto">
          <a:xfrm>
            <a:off x="2208213" y="6078538"/>
            <a:ext cx="295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Tai nghe (headphone)</a:t>
            </a:r>
          </a:p>
        </p:txBody>
      </p:sp>
      <p:pic>
        <p:nvPicPr>
          <p:cNvPr id="63510" name="Picture 22" descr="Modem Internal N85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9714" y="4149725"/>
            <a:ext cx="2808287"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1" name="Text Box 23"/>
          <p:cNvSpPr txBox="1">
            <a:spLocks noChangeArrowheads="1"/>
          </p:cNvSpPr>
          <p:nvPr/>
        </p:nvSpPr>
        <p:spPr bwMode="auto">
          <a:xfrm>
            <a:off x="8010525" y="5516563"/>
            <a:ext cx="2376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Modem Internal </a:t>
            </a:r>
          </a:p>
        </p:txBody>
      </p:sp>
    </p:spTree>
    <p:extLst>
      <p:ext uri="{BB962C8B-B14F-4D97-AF65-F5344CB8AC3E}">
        <p14:creationId xmlns:p14="http://schemas.microsoft.com/office/powerpoint/2010/main" val="276024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ox(in)">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3497"/>
                                        </p:tgtEl>
                                        <p:attrNameLst>
                                          <p:attrName>style.visibility</p:attrName>
                                        </p:attrNameLst>
                                      </p:cBhvr>
                                      <p:to>
                                        <p:strVal val="visible"/>
                                      </p:to>
                                    </p:set>
                                    <p:anim calcmode="lin" valueType="num">
                                      <p:cBhvr additive="base">
                                        <p:cTn id="12" dur="500" fill="hold"/>
                                        <p:tgtEl>
                                          <p:spTgt spid="63497"/>
                                        </p:tgtEl>
                                        <p:attrNameLst>
                                          <p:attrName>ppt_x</p:attrName>
                                        </p:attrNameLst>
                                      </p:cBhvr>
                                      <p:tavLst>
                                        <p:tav tm="0">
                                          <p:val>
                                            <p:strVal val="0-#ppt_w/2"/>
                                          </p:val>
                                        </p:tav>
                                        <p:tav tm="100000">
                                          <p:val>
                                            <p:strVal val="#ppt_x"/>
                                          </p:val>
                                        </p:tav>
                                      </p:tavLst>
                                    </p:anim>
                                    <p:anim calcmode="lin" valueType="num">
                                      <p:cBhvr additive="base">
                                        <p:cTn id="13" dur="500" fill="hold"/>
                                        <p:tgtEl>
                                          <p:spTgt spid="6349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63494"/>
                                        </p:tgtEl>
                                        <p:attrNameLst>
                                          <p:attrName>style.visibility</p:attrName>
                                        </p:attrNameLst>
                                      </p:cBhvr>
                                      <p:to>
                                        <p:strVal val="visible"/>
                                      </p:to>
                                    </p:set>
                                    <p:anim calcmode="lin" valueType="num">
                                      <p:cBhvr additive="base">
                                        <p:cTn id="17" dur="500" fill="hold"/>
                                        <p:tgtEl>
                                          <p:spTgt spid="63494"/>
                                        </p:tgtEl>
                                        <p:attrNameLst>
                                          <p:attrName>ppt_x</p:attrName>
                                        </p:attrNameLst>
                                      </p:cBhvr>
                                      <p:tavLst>
                                        <p:tav tm="0">
                                          <p:val>
                                            <p:strVal val="0-#ppt_w/2"/>
                                          </p:val>
                                        </p:tav>
                                        <p:tav tm="100000">
                                          <p:val>
                                            <p:strVal val="#ppt_x"/>
                                          </p:val>
                                        </p:tav>
                                      </p:tavLst>
                                    </p:anim>
                                    <p:anim calcmode="lin" valueType="num">
                                      <p:cBhvr additive="base">
                                        <p:cTn id="18" dur="500" fill="hold"/>
                                        <p:tgtEl>
                                          <p:spTgt spid="6349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3498"/>
                                        </p:tgtEl>
                                        <p:attrNameLst>
                                          <p:attrName>style.visibility</p:attrName>
                                        </p:attrNameLst>
                                      </p:cBhvr>
                                      <p:to>
                                        <p:strVal val="visible"/>
                                      </p:to>
                                    </p:set>
                                    <p:animEffect transition="in" filter="wipe(up)">
                                      <p:cBhvr>
                                        <p:cTn id="23" dur="500"/>
                                        <p:tgtEl>
                                          <p:spTgt spid="63498"/>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63495"/>
                                        </p:tgtEl>
                                        <p:attrNameLst>
                                          <p:attrName>style.visibility</p:attrName>
                                        </p:attrNameLst>
                                      </p:cBhvr>
                                      <p:to>
                                        <p:strVal val="visible"/>
                                      </p:to>
                                    </p:set>
                                    <p:animEffect transition="in" filter="wipe(up)">
                                      <p:cBhvr>
                                        <p:cTn id="27" dur="500"/>
                                        <p:tgtEl>
                                          <p:spTgt spid="63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63500"/>
                                        </p:tgtEl>
                                        <p:attrNameLst>
                                          <p:attrName>style.visibility</p:attrName>
                                        </p:attrNameLst>
                                      </p:cBhvr>
                                      <p:to>
                                        <p:strVal val="visible"/>
                                      </p:to>
                                    </p:set>
                                    <p:anim calcmode="lin" valueType="num">
                                      <p:cBhvr additive="base">
                                        <p:cTn id="32" dur="500" fill="hold"/>
                                        <p:tgtEl>
                                          <p:spTgt spid="63500"/>
                                        </p:tgtEl>
                                        <p:attrNameLst>
                                          <p:attrName>ppt_x</p:attrName>
                                        </p:attrNameLst>
                                      </p:cBhvr>
                                      <p:tavLst>
                                        <p:tav tm="0">
                                          <p:val>
                                            <p:strVal val="1+#ppt_w/2"/>
                                          </p:val>
                                        </p:tav>
                                        <p:tav tm="100000">
                                          <p:val>
                                            <p:strVal val="#ppt_x"/>
                                          </p:val>
                                        </p:tav>
                                      </p:tavLst>
                                    </p:anim>
                                    <p:anim calcmode="lin" valueType="num">
                                      <p:cBhvr additive="base">
                                        <p:cTn id="33" dur="500" fill="hold"/>
                                        <p:tgtEl>
                                          <p:spTgt spid="63500"/>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63496"/>
                                        </p:tgtEl>
                                        <p:attrNameLst>
                                          <p:attrName>style.visibility</p:attrName>
                                        </p:attrNameLst>
                                      </p:cBhvr>
                                      <p:to>
                                        <p:strVal val="visible"/>
                                      </p:to>
                                    </p:set>
                                    <p:anim calcmode="lin" valueType="num">
                                      <p:cBhvr additive="base">
                                        <p:cTn id="37" dur="500" fill="hold"/>
                                        <p:tgtEl>
                                          <p:spTgt spid="63496"/>
                                        </p:tgtEl>
                                        <p:attrNameLst>
                                          <p:attrName>ppt_x</p:attrName>
                                        </p:attrNameLst>
                                      </p:cBhvr>
                                      <p:tavLst>
                                        <p:tav tm="0">
                                          <p:val>
                                            <p:strVal val="1+#ppt_w/2"/>
                                          </p:val>
                                        </p:tav>
                                        <p:tav tm="100000">
                                          <p:val>
                                            <p:strVal val="#ppt_x"/>
                                          </p:val>
                                        </p:tav>
                                      </p:tavLst>
                                    </p:anim>
                                    <p:anim calcmode="lin" valueType="num">
                                      <p:cBhvr additive="base">
                                        <p:cTn id="38"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3501"/>
                                        </p:tgtEl>
                                        <p:attrNameLst>
                                          <p:attrName>style.visibility</p:attrName>
                                        </p:attrNameLst>
                                      </p:cBhvr>
                                      <p:to>
                                        <p:strVal val="visible"/>
                                      </p:to>
                                    </p:set>
                                    <p:anim calcmode="lin" valueType="num">
                                      <p:cBhvr additive="base">
                                        <p:cTn id="43" dur="500" fill="hold"/>
                                        <p:tgtEl>
                                          <p:spTgt spid="63501"/>
                                        </p:tgtEl>
                                        <p:attrNameLst>
                                          <p:attrName>ppt_x</p:attrName>
                                        </p:attrNameLst>
                                      </p:cBhvr>
                                      <p:tavLst>
                                        <p:tav tm="0">
                                          <p:val>
                                            <p:strVal val="#ppt_x"/>
                                          </p:val>
                                        </p:tav>
                                        <p:tav tm="100000">
                                          <p:val>
                                            <p:strVal val="#ppt_x"/>
                                          </p:val>
                                        </p:tav>
                                      </p:tavLst>
                                    </p:anim>
                                    <p:anim calcmode="lin" valueType="num">
                                      <p:cBhvr additive="base">
                                        <p:cTn id="44" dur="500" fill="hold"/>
                                        <p:tgtEl>
                                          <p:spTgt spid="63501"/>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3506"/>
                                        </p:tgtEl>
                                        <p:attrNameLst>
                                          <p:attrName>style.visibility</p:attrName>
                                        </p:attrNameLst>
                                      </p:cBhvr>
                                      <p:to>
                                        <p:strVal val="visible"/>
                                      </p:to>
                                    </p:set>
                                    <p:anim calcmode="lin" valueType="num">
                                      <p:cBhvr additive="base">
                                        <p:cTn id="48" dur="500" fill="hold"/>
                                        <p:tgtEl>
                                          <p:spTgt spid="63506"/>
                                        </p:tgtEl>
                                        <p:attrNameLst>
                                          <p:attrName>ppt_x</p:attrName>
                                        </p:attrNameLst>
                                      </p:cBhvr>
                                      <p:tavLst>
                                        <p:tav tm="0">
                                          <p:val>
                                            <p:strVal val="#ppt_x"/>
                                          </p:val>
                                        </p:tav>
                                        <p:tav tm="100000">
                                          <p:val>
                                            <p:strVal val="#ppt_x"/>
                                          </p:val>
                                        </p:tav>
                                      </p:tavLst>
                                    </p:anim>
                                    <p:anim calcmode="lin" valueType="num">
                                      <p:cBhvr additive="base">
                                        <p:cTn id="49" dur="500" fill="hold"/>
                                        <p:tgtEl>
                                          <p:spTgt spid="63506"/>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3504"/>
                                        </p:tgtEl>
                                        <p:attrNameLst>
                                          <p:attrName>style.visibility</p:attrName>
                                        </p:attrNameLst>
                                      </p:cBhvr>
                                      <p:to>
                                        <p:strVal val="visible"/>
                                      </p:to>
                                    </p:set>
                                    <p:animEffect transition="in" filter="wipe(left)">
                                      <p:cBhvr>
                                        <p:cTn id="54" dur="500"/>
                                        <p:tgtEl>
                                          <p:spTgt spid="63504"/>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63505"/>
                                        </p:tgtEl>
                                        <p:attrNameLst>
                                          <p:attrName>style.visibility</p:attrName>
                                        </p:attrNameLst>
                                      </p:cBhvr>
                                      <p:to>
                                        <p:strVal val="visible"/>
                                      </p:to>
                                    </p:set>
                                    <p:animEffect transition="in" filter="wipe(left)">
                                      <p:cBhvr>
                                        <p:cTn id="58" dur="500"/>
                                        <p:tgtEl>
                                          <p:spTgt spid="6350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63510"/>
                                        </p:tgtEl>
                                        <p:attrNameLst>
                                          <p:attrName>style.visibility</p:attrName>
                                        </p:attrNameLst>
                                      </p:cBhvr>
                                      <p:to>
                                        <p:strVal val="visible"/>
                                      </p:to>
                                    </p:set>
                                    <p:animEffect transition="in" filter="wipe(left)">
                                      <p:cBhvr>
                                        <p:cTn id="63" dur="500"/>
                                        <p:tgtEl>
                                          <p:spTgt spid="63510"/>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3511"/>
                                        </p:tgtEl>
                                        <p:attrNameLst>
                                          <p:attrName>style.visibility</p:attrName>
                                        </p:attrNameLst>
                                      </p:cBhvr>
                                      <p:to>
                                        <p:strVal val="visible"/>
                                      </p:to>
                                    </p:set>
                                    <p:animEffect transition="in" filter="wipe(left)">
                                      <p:cBhvr>
                                        <p:cTn id="66" dur="500"/>
                                        <p:tgtEl>
                                          <p:spTgt spid="63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63494" grpId="0"/>
      <p:bldP spid="63495" grpId="0"/>
      <p:bldP spid="63496" grpId="0"/>
      <p:bldP spid="63505" grpId="0"/>
      <p:bldP spid="63506" grpId="0"/>
      <p:bldP spid="635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1" name="Picture 7" descr="Mainboard_d865PE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082675"/>
            <a:ext cx="5545138"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8" descr="Chipset_865p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3751" y="1235076"/>
            <a:ext cx="9191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Picture 9" descr="CPU_core2x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6951" y="4403726"/>
            <a:ext cx="1617663"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Picture 11" descr="LC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825" y="155575"/>
            <a:ext cx="1511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7" name="Picture 13" descr="amibio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2730501"/>
            <a:ext cx="93503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3" name="Picture 19" descr="Keyboar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1051" y="2027238"/>
            <a:ext cx="18002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4" name="Picture 20" descr="Mou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9825" y="3106738"/>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5" name="Picture 21" descr="Printer H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9600" y="82551"/>
            <a:ext cx="151288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7" name="Picture 23" descr="Speak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4700" y="227013"/>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4" name="Line 30"/>
          <p:cNvSpPr>
            <a:spLocks noChangeShapeType="1"/>
          </p:cNvSpPr>
          <p:nvPr/>
        </p:nvSpPr>
        <p:spPr bwMode="auto">
          <a:xfrm flipH="1" flipV="1">
            <a:off x="3143250" y="2027238"/>
            <a:ext cx="2520950" cy="1079500"/>
          </a:xfrm>
          <a:prstGeom prst="line">
            <a:avLst/>
          </a:prstGeom>
          <a:noFill/>
          <a:ln w="28575">
            <a:solidFill>
              <a:schemeClr val="accent2"/>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15" name="Line 31"/>
          <p:cNvSpPr>
            <a:spLocks noChangeShapeType="1"/>
          </p:cNvSpPr>
          <p:nvPr/>
        </p:nvSpPr>
        <p:spPr bwMode="auto">
          <a:xfrm>
            <a:off x="6961189" y="3540126"/>
            <a:ext cx="2014537" cy="1223963"/>
          </a:xfrm>
          <a:prstGeom prst="line">
            <a:avLst/>
          </a:prstGeom>
          <a:noFill/>
          <a:ln w="28575">
            <a:solidFill>
              <a:srgbClr val="FFFF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16" name="Line 32"/>
          <p:cNvSpPr>
            <a:spLocks noChangeShapeType="1"/>
          </p:cNvSpPr>
          <p:nvPr/>
        </p:nvSpPr>
        <p:spPr bwMode="auto">
          <a:xfrm flipH="1">
            <a:off x="2927351" y="3035301"/>
            <a:ext cx="1008063" cy="144463"/>
          </a:xfrm>
          <a:prstGeom prst="line">
            <a:avLst/>
          </a:prstGeom>
          <a:noFill/>
          <a:ln w="28575">
            <a:solidFill>
              <a:srgbClr val="A5002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18" name="Line 34"/>
          <p:cNvSpPr>
            <a:spLocks noChangeShapeType="1"/>
          </p:cNvSpPr>
          <p:nvPr/>
        </p:nvSpPr>
        <p:spPr bwMode="auto">
          <a:xfrm flipH="1">
            <a:off x="3216276" y="3683001"/>
            <a:ext cx="1223963" cy="576263"/>
          </a:xfrm>
          <a:prstGeom prst="line">
            <a:avLst/>
          </a:prstGeom>
          <a:noFill/>
          <a:ln w="28575">
            <a:solidFill>
              <a:srgbClr val="FF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20" name="Line 36"/>
          <p:cNvSpPr>
            <a:spLocks noChangeShapeType="1"/>
          </p:cNvSpPr>
          <p:nvPr/>
        </p:nvSpPr>
        <p:spPr bwMode="auto">
          <a:xfrm flipH="1" flipV="1">
            <a:off x="5087939" y="1090614"/>
            <a:ext cx="1584325" cy="865187"/>
          </a:xfrm>
          <a:prstGeom prst="line">
            <a:avLst/>
          </a:prstGeom>
          <a:noFill/>
          <a:ln w="28575">
            <a:solidFill>
              <a:srgbClr val="0000FF"/>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21" name="Line 37"/>
          <p:cNvSpPr>
            <a:spLocks noChangeShapeType="1"/>
          </p:cNvSpPr>
          <p:nvPr/>
        </p:nvSpPr>
        <p:spPr bwMode="auto">
          <a:xfrm flipV="1">
            <a:off x="7392989" y="731838"/>
            <a:ext cx="503237" cy="1439862"/>
          </a:xfrm>
          <a:prstGeom prst="line">
            <a:avLst/>
          </a:prstGeom>
          <a:noFill/>
          <a:ln w="28575">
            <a:solidFill>
              <a:srgbClr val="8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22" name="Line 38"/>
          <p:cNvSpPr>
            <a:spLocks noChangeShapeType="1"/>
          </p:cNvSpPr>
          <p:nvPr/>
        </p:nvSpPr>
        <p:spPr bwMode="auto">
          <a:xfrm flipV="1">
            <a:off x="7535864" y="1306513"/>
            <a:ext cx="1584325" cy="1009650"/>
          </a:xfrm>
          <a:prstGeom prst="line">
            <a:avLst/>
          </a:prstGeom>
          <a:noFill/>
          <a:ln w="28575">
            <a:solidFill>
              <a:srgbClr val="0000FF"/>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23" name="Line 39"/>
          <p:cNvSpPr>
            <a:spLocks noChangeShapeType="1"/>
          </p:cNvSpPr>
          <p:nvPr/>
        </p:nvSpPr>
        <p:spPr bwMode="auto">
          <a:xfrm flipV="1">
            <a:off x="8185150" y="2603500"/>
            <a:ext cx="503238" cy="215900"/>
          </a:xfrm>
          <a:prstGeom prst="line">
            <a:avLst/>
          </a:prstGeom>
          <a:noFill/>
          <a:ln w="28575">
            <a:solidFill>
              <a:srgbClr val="0033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24" name="Line 40"/>
          <p:cNvSpPr>
            <a:spLocks noChangeShapeType="1"/>
          </p:cNvSpPr>
          <p:nvPr/>
        </p:nvSpPr>
        <p:spPr bwMode="auto">
          <a:xfrm>
            <a:off x="8112126" y="3035300"/>
            <a:ext cx="720725" cy="431800"/>
          </a:xfrm>
          <a:prstGeom prst="line">
            <a:avLst/>
          </a:prstGeom>
          <a:noFill/>
          <a:ln w="28575">
            <a:solidFill>
              <a:srgbClr val="8000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pic>
        <p:nvPicPr>
          <p:cNvPr id="67625" name="Picture 41" descr="USB"/>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4200" y="155575"/>
            <a:ext cx="9525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26" name="Line 42"/>
          <p:cNvSpPr>
            <a:spLocks noChangeShapeType="1"/>
          </p:cNvSpPr>
          <p:nvPr/>
        </p:nvSpPr>
        <p:spPr bwMode="auto">
          <a:xfrm flipH="1" flipV="1">
            <a:off x="6311900" y="515939"/>
            <a:ext cx="647700" cy="1582737"/>
          </a:xfrm>
          <a:prstGeom prst="line">
            <a:avLst/>
          </a:prstGeom>
          <a:noFill/>
          <a:ln w="28575">
            <a:solidFill>
              <a:srgbClr val="0033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pic>
        <p:nvPicPr>
          <p:cNvPr id="67629" name="Picture 45" descr="pro1000pt_desktop_preview[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3750" y="298451"/>
            <a:ext cx="12969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36" name="Picture 52" descr="FDDA00626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9650" y="5556251"/>
            <a:ext cx="1295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37" name="Picture 53" descr="HDD341-22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3750" y="404336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35" name="Picture 51" descr="DVD313-230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539" y="5095876"/>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9" name="Line 35"/>
          <p:cNvSpPr>
            <a:spLocks noChangeShapeType="1"/>
          </p:cNvSpPr>
          <p:nvPr/>
        </p:nvSpPr>
        <p:spPr bwMode="auto">
          <a:xfrm flipH="1">
            <a:off x="4295776" y="4114800"/>
            <a:ext cx="576263" cy="1296988"/>
          </a:xfrm>
          <a:prstGeom prst="line">
            <a:avLst/>
          </a:prstGeom>
          <a:noFill/>
          <a:ln w="28575">
            <a:solidFill>
              <a:srgbClr val="0000FF"/>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pic>
        <p:nvPicPr>
          <p:cNvPr id="67627" name="Picture 43" descr="Family_PowerVault"/>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7938" y="5051426"/>
            <a:ext cx="1401762"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Picture 10" descr="DDRam_De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67439" y="4764089"/>
            <a:ext cx="2376487"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28" name="Line 44"/>
          <p:cNvSpPr>
            <a:spLocks noChangeShapeType="1"/>
          </p:cNvSpPr>
          <p:nvPr/>
        </p:nvSpPr>
        <p:spPr bwMode="auto">
          <a:xfrm>
            <a:off x="5159375" y="4043363"/>
            <a:ext cx="215900" cy="1441450"/>
          </a:xfrm>
          <a:prstGeom prst="line">
            <a:avLst/>
          </a:prstGeom>
          <a:noFill/>
          <a:ln w="28575">
            <a:solidFill>
              <a:srgbClr val="000066"/>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38" name="Line 54"/>
          <p:cNvSpPr>
            <a:spLocks noChangeShapeType="1"/>
          </p:cNvSpPr>
          <p:nvPr/>
        </p:nvSpPr>
        <p:spPr bwMode="auto">
          <a:xfrm flipH="1">
            <a:off x="3143250" y="3683000"/>
            <a:ext cx="1512888" cy="1873250"/>
          </a:xfrm>
          <a:prstGeom prst="line">
            <a:avLst/>
          </a:prstGeom>
          <a:noFill/>
          <a:ln w="28575">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30" name="Line 46"/>
          <p:cNvSpPr>
            <a:spLocks noChangeShapeType="1"/>
          </p:cNvSpPr>
          <p:nvPr/>
        </p:nvSpPr>
        <p:spPr bwMode="auto">
          <a:xfrm flipH="1" flipV="1">
            <a:off x="3216276" y="874713"/>
            <a:ext cx="1800225" cy="1223962"/>
          </a:xfrm>
          <a:prstGeom prst="line">
            <a:avLst/>
          </a:prstGeom>
          <a:noFill/>
          <a:ln w="28575">
            <a:solidFill>
              <a:srgbClr val="00FF00"/>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7617" name="Line 33"/>
          <p:cNvSpPr>
            <a:spLocks noChangeShapeType="1"/>
          </p:cNvSpPr>
          <p:nvPr/>
        </p:nvSpPr>
        <p:spPr bwMode="auto">
          <a:xfrm>
            <a:off x="5880101" y="3971925"/>
            <a:ext cx="792163" cy="863600"/>
          </a:xfrm>
          <a:prstGeom prst="line">
            <a:avLst/>
          </a:prstGeom>
          <a:noFill/>
          <a:ln w="28575">
            <a:solidFill>
              <a:srgbClr val="A5002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pic>
        <p:nvPicPr>
          <p:cNvPr id="67640" name="Picture 56" descr="dimen_c5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63975" y="1163639"/>
            <a:ext cx="3671888"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680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640"/>
                                        </p:tgtEl>
                                        <p:attrNameLst>
                                          <p:attrName>style.visibility</p:attrName>
                                        </p:attrNameLst>
                                      </p:cBhvr>
                                      <p:to>
                                        <p:strVal val="visible"/>
                                      </p:to>
                                    </p:set>
                                    <p:anim calcmode="lin" valueType="num">
                                      <p:cBhvr additive="base">
                                        <p:cTn id="7" dur="500" fill="hold"/>
                                        <p:tgtEl>
                                          <p:spTgt spid="67640"/>
                                        </p:tgtEl>
                                        <p:attrNameLst>
                                          <p:attrName>ppt_x</p:attrName>
                                        </p:attrNameLst>
                                      </p:cBhvr>
                                      <p:tavLst>
                                        <p:tav tm="0">
                                          <p:val>
                                            <p:strVal val="#ppt_x"/>
                                          </p:val>
                                        </p:tav>
                                        <p:tav tm="100000">
                                          <p:val>
                                            <p:strVal val="#ppt_x"/>
                                          </p:val>
                                        </p:tav>
                                      </p:tavLst>
                                    </p:anim>
                                    <p:anim calcmode="lin" valueType="num">
                                      <p:cBhvr additive="base">
                                        <p:cTn id="8" dur="500" fill="hold"/>
                                        <p:tgtEl>
                                          <p:spTgt spid="676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nodeType="clickEffect">
                                  <p:stCondLst>
                                    <p:cond delay="0"/>
                                  </p:stCondLst>
                                  <p:childTnLst>
                                    <p:animEffect transition="out" filter="fade">
                                      <p:cBhvr>
                                        <p:cTn id="12" dur="2000"/>
                                        <p:tgtEl>
                                          <p:spTgt spid="67640"/>
                                        </p:tgtEl>
                                      </p:cBhvr>
                                    </p:animEffect>
                                    <p:set>
                                      <p:cBhvr>
                                        <p:cTn id="13" dur="1" fill="hold">
                                          <p:stCondLst>
                                            <p:cond delay="1999"/>
                                          </p:stCondLst>
                                        </p:cTn>
                                        <p:tgtEl>
                                          <p:spTgt spid="67640"/>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fade">
                                      <p:cBhvr>
                                        <p:cTn id="16" dur="2000"/>
                                        <p:tgtEl>
                                          <p:spTgt spid="675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67614"/>
                                        </p:tgtEl>
                                        <p:attrNameLst>
                                          <p:attrName>style.visibility</p:attrName>
                                        </p:attrNameLst>
                                      </p:cBhvr>
                                      <p:to>
                                        <p:strVal val="visible"/>
                                      </p:to>
                                    </p:set>
                                    <p:animEffect transition="in" filter="wipe(down)">
                                      <p:cBhvr>
                                        <p:cTn id="21" dur="500"/>
                                        <p:tgtEl>
                                          <p:spTgt spid="67614"/>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67592"/>
                                        </p:tgtEl>
                                        <p:attrNameLst>
                                          <p:attrName>style.visibility</p:attrName>
                                        </p:attrNameLst>
                                      </p:cBhvr>
                                      <p:to>
                                        <p:strVal val="visible"/>
                                      </p:to>
                                    </p:set>
                                    <p:animEffect transition="in" filter="fade">
                                      <p:cBhvr>
                                        <p:cTn id="25" dur="2000"/>
                                        <p:tgtEl>
                                          <p:spTgt spid="675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7615"/>
                                        </p:tgtEl>
                                        <p:attrNameLst>
                                          <p:attrName>style.visibility</p:attrName>
                                        </p:attrNameLst>
                                      </p:cBhvr>
                                      <p:to>
                                        <p:strVal val="visible"/>
                                      </p:to>
                                    </p:set>
                                    <p:animEffect transition="in" filter="wipe(up)">
                                      <p:cBhvr>
                                        <p:cTn id="30" dur="500"/>
                                        <p:tgtEl>
                                          <p:spTgt spid="67615"/>
                                        </p:tgtEl>
                                      </p:cBhvr>
                                    </p:animEffect>
                                  </p:childTnLst>
                                </p:cTn>
                              </p:par>
                            </p:childTnLst>
                          </p:cTn>
                        </p:par>
                        <p:par>
                          <p:cTn id="31" fill="hold" nodeType="afterGroup">
                            <p:stCondLst>
                              <p:cond delay="500"/>
                            </p:stCondLst>
                            <p:childTnLst>
                              <p:par>
                                <p:cTn id="32" presetID="10" presetClass="entr" presetSubtype="0" fill="hold" nodeType="afterEffect">
                                  <p:stCondLst>
                                    <p:cond delay="0"/>
                                  </p:stCondLst>
                                  <p:childTnLst>
                                    <p:set>
                                      <p:cBhvr>
                                        <p:cTn id="33" dur="1" fill="hold">
                                          <p:stCondLst>
                                            <p:cond delay="0"/>
                                          </p:stCondLst>
                                        </p:cTn>
                                        <p:tgtEl>
                                          <p:spTgt spid="67593"/>
                                        </p:tgtEl>
                                        <p:attrNameLst>
                                          <p:attrName>style.visibility</p:attrName>
                                        </p:attrNameLst>
                                      </p:cBhvr>
                                      <p:to>
                                        <p:strVal val="visible"/>
                                      </p:to>
                                    </p:set>
                                    <p:animEffect transition="in" filter="fade">
                                      <p:cBhvr>
                                        <p:cTn id="34" dur="2000"/>
                                        <p:tgtEl>
                                          <p:spTgt spid="6759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67616"/>
                                        </p:tgtEl>
                                        <p:attrNameLst>
                                          <p:attrName>style.visibility</p:attrName>
                                        </p:attrNameLst>
                                      </p:cBhvr>
                                      <p:to>
                                        <p:strVal val="visible"/>
                                      </p:to>
                                    </p:set>
                                    <p:animEffect transition="in" filter="wipe(right)">
                                      <p:cBhvr>
                                        <p:cTn id="39" dur="500"/>
                                        <p:tgtEl>
                                          <p:spTgt spid="67616"/>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67597"/>
                                        </p:tgtEl>
                                        <p:attrNameLst>
                                          <p:attrName>style.visibility</p:attrName>
                                        </p:attrNameLst>
                                      </p:cBhvr>
                                      <p:to>
                                        <p:strVal val="visible"/>
                                      </p:to>
                                    </p:set>
                                    <p:animEffect transition="in" filter="fade">
                                      <p:cBhvr>
                                        <p:cTn id="43" dur="2000"/>
                                        <p:tgtEl>
                                          <p:spTgt spid="6759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7617"/>
                                        </p:tgtEl>
                                        <p:attrNameLst>
                                          <p:attrName>style.visibility</p:attrName>
                                        </p:attrNameLst>
                                      </p:cBhvr>
                                      <p:to>
                                        <p:strVal val="visible"/>
                                      </p:to>
                                    </p:set>
                                    <p:animEffect transition="in" filter="wipe(down)">
                                      <p:cBhvr>
                                        <p:cTn id="48" dur="500"/>
                                        <p:tgtEl>
                                          <p:spTgt spid="67617"/>
                                        </p:tgtEl>
                                      </p:cBhvr>
                                    </p:animEffect>
                                  </p:childTnLst>
                                </p:cTn>
                              </p:par>
                            </p:childTnLst>
                          </p:cTn>
                        </p:par>
                        <p:par>
                          <p:cTn id="49" fill="hold" nodeType="afterGroup">
                            <p:stCondLst>
                              <p:cond delay="500"/>
                            </p:stCondLst>
                            <p:childTnLst>
                              <p:par>
                                <p:cTn id="50" presetID="10" presetClass="entr" presetSubtype="0" fill="hold" nodeType="afterEffect">
                                  <p:stCondLst>
                                    <p:cond delay="0"/>
                                  </p:stCondLst>
                                  <p:childTnLst>
                                    <p:set>
                                      <p:cBhvr>
                                        <p:cTn id="51" dur="1" fill="hold">
                                          <p:stCondLst>
                                            <p:cond delay="0"/>
                                          </p:stCondLst>
                                        </p:cTn>
                                        <p:tgtEl>
                                          <p:spTgt spid="67594"/>
                                        </p:tgtEl>
                                        <p:attrNameLst>
                                          <p:attrName>style.visibility</p:attrName>
                                        </p:attrNameLst>
                                      </p:cBhvr>
                                      <p:to>
                                        <p:strVal val="visible"/>
                                      </p:to>
                                    </p:set>
                                    <p:animEffect transition="in" filter="fade">
                                      <p:cBhvr>
                                        <p:cTn id="52" dur="2000"/>
                                        <p:tgtEl>
                                          <p:spTgt spid="675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67618"/>
                                        </p:tgtEl>
                                        <p:attrNameLst>
                                          <p:attrName>style.visibility</p:attrName>
                                        </p:attrNameLst>
                                      </p:cBhvr>
                                      <p:to>
                                        <p:strVal val="visible"/>
                                      </p:to>
                                    </p:set>
                                    <p:animEffect transition="in" filter="wipe(right)">
                                      <p:cBhvr>
                                        <p:cTn id="57" dur="500"/>
                                        <p:tgtEl>
                                          <p:spTgt spid="67618"/>
                                        </p:tgtEl>
                                      </p:cBhvr>
                                    </p:animEffect>
                                  </p:childTnLst>
                                </p:cTn>
                              </p:par>
                            </p:childTnLst>
                          </p:cTn>
                        </p:par>
                        <p:par>
                          <p:cTn id="58" fill="hold" nodeType="afterGroup">
                            <p:stCondLst>
                              <p:cond delay="500"/>
                            </p:stCondLst>
                            <p:childTnLst>
                              <p:par>
                                <p:cTn id="59" presetID="10" presetClass="entr" presetSubtype="0" fill="hold" nodeType="afterEffect">
                                  <p:stCondLst>
                                    <p:cond delay="0"/>
                                  </p:stCondLst>
                                  <p:childTnLst>
                                    <p:set>
                                      <p:cBhvr>
                                        <p:cTn id="60" dur="1" fill="hold">
                                          <p:stCondLst>
                                            <p:cond delay="0"/>
                                          </p:stCondLst>
                                        </p:cTn>
                                        <p:tgtEl>
                                          <p:spTgt spid="67637"/>
                                        </p:tgtEl>
                                        <p:attrNameLst>
                                          <p:attrName>style.visibility</p:attrName>
                                        </p:attrNameLst>
                                      </p:cBhvr>
                                      <p:to>
                                        <p:strVal val="visible"/>
                                      </p:to>
                                    </p:set>
                                    <p:animEffect transition="in" filter="fade">
                                      <p:cBhvr>
                                        <p:cTn id="61" dur="2000"/>
                                        <p:tgtEl>
                                          <p:spTgt spid="6763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67638"/>
                                        </p:tgtEl>
                                        <p:attrNameLst>
                                          <p:attrName>style.visibility</p:attrName>
                                        </p:attrNameLst>
                                      </p:cBhvr>
                                      <p:to>
                                        <p:strVal val="visible"/>
                                      </p:to>
                                    </p:set>
                                    <p:animEffect transition="in" filter="wipe(up)">
                                      <p:cBhvr>
                                        <p:cTn id="66" dur="500"/>
                                        <p:tgtEl>
                                          <p:spTgt spid="67638"/>
                                        </p:tgtEl>
                                      </p:cBhvr>
                                    </p:animEffect>
                                  </p:childTnLst>
                                </p:cTn>
                              </p:par>
                            </p:childTnLst>
                          </p:cTn>
                        </p:par>
                        <p:par>
                          <p:cTn id="67" fill="hold" nodeType="afterGroup">
                            <p:stCondLst>
                              <p:cond delay="500"/>
                            </p:stCondLst>
                            <p:childTnLst>
                              <p:par>
                                <p:cTn id="68" presetID="10" presetClass="entr" presetSubtype="0" fill="hold" nodeType="afterEffect">
                                  <p:stCondLst>
                                    <p:cond delay="0"/>
                                  </p:stCondLst>
                                  <p:childTnLst>
                                    <p:set>
                                      <p:cBhvr>
                                        <p:cTn id="69" dur="1" fill="hold">
                                          <p:stCondLst>
                                            <p:cond delay="0"/>
                                          </p:stCondLst>
                                        </p:cTn>
                                        <p:tgtEl>
                                          <p:spTgt spid="67636"/>
                                        </p:tgtEl>
                                        <p:attrNameLst>
                                          <p:attrName>style.visibility</p:attrName>
                                        </p:attrNameLst>
                                      </p:cBhvr>
                                      <p:to>
                                        <p:strVal val="visible"/>
                                      </p:to>
                                    </p:set>
                                    <p:animEffect transition="in" filter="fade">
                                      <p:cBhvr>
                                        <p:cTn id="70" dur="2000"/>
                                        <p:tgtEl>
                                          <p:spTgt spid="6763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67619"/>
                                        </p:tgtEl>
                                        <p:attrNameLst>
                                          <p:attrName>style.visibility</p:attrName>
                                        </p:attrNameLst>
                                      </p:cBhvr>
                                      <p:to>
                                        <p:strVal val="visible"/>
                                      </p:to>
                                    </p:set>
                                    <p:animEffect transition="in" filter="wipe(up)">
                                      <p:cBhvr>
                                        <p:cTn id="75" dur="500"/>
                                        <p:tgtEl>
                                          <p:spTgt spid="67619"/>
                                        </p:tgtEl>
                                      </p:cBhvr>
                                    </p:animEffect>
                                  </p:childTnLst>
                                </p:cTn>
                              </p:par>
                            </p:childTnLst>
                          </p:cTn>
                        </p:par>
                        <p:par>
                          <p:cTn id="76" fill="hold" nodeType="afterGroup">
                            <p:stCondLst>
                              <p:cond delay="500"/>
                            </p:stCondLst>
                            <p:childTnLst>
                              <p:par>
                                <p:cTn id="77" presetID="10" presetClass="entr" presetSubtype="0" fill="hold" nodeType="afterEffect">
                                  <p:stCondLst>
                                    <p:cond delay="0"/>
                                  </p:stCondLst>
                                  <p:childTnLst>
                                    <p:set>
                                      <p:cBhvr>
                                        <p:cTn id="78" dur="1" fill="hold">
                                          <p:stCondLst>
                                            <p:cond delay="0"/>
                                          </p:stCondLst>
                                        </p:cTn>
                                        <p:tgtEl>
                                          <p:spTgt spid="67635"/>
                                        </p:tgtEl>
                                        <p:attrNameLst>
                                          <p:attrName>style.visibility</p:attrName>
                                        </p:attrNameLst>
                                      </p:cBhvr>
                                      <p:to>
                                        <p:strVal val="visible"/>
                                      </p:to>
                                    </p:set>
                                    <p:animEffect transition="in" filter="fade">
                                      <p:cBhvr>
                                        <p:cTn id="79" dur="2000"/>
                                        <p:tgtEl>
                                          <p:spTgt spid="6763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67628"/>
                                        </p:tgtEl>
                                        <p:attrNameLst>
                                          <p:attrName>style.visibility</p:attrName>
                                        </p:attrNameLst>
                                      </p:cBhvr>
                                      <p:to>
                                        <p:strVal val="visible"/>
                                      </p:to>
                                    </p:set>
                                    <p:animEffect transition="in" filter="wipe(up)">
                                      <p:cBhvr>
                                        <p:cTn id="84" dur="500"/>
                                        <p:tgtEl>
                                          <p:spTgt spid="67628"/>
                                        </p:tgtEl>
                                      </p:cBhvr>
                                    </p:animEffect>
                                  </p:childTnLst>
                                </p:cTn>
                              </p:par>
                            </p:childTnLst>
                          </p:cTn>
                        </p:par>
                        <p:par>
                          <p:cTn id="85" fill="hold" nodeType="afterGroup">
                            <p:stCondLst>
                              <p:cond delay="500"/>
                            </p:stCondLst>
                            <p:childTnLst>
                              <p:par>
                                <p:cTn id="86" presetID="10" presetClass="entr" presetSubtype="0" fill="hold" nodeType="afterEffect">
                                  <p:stCondLst>
                                    <p:cond delay="0"/>
                                  </p:stCondLst>
                                  <p:childTnLst>
                                    <p:set>
                                      <p:cBhvr>
                                        <p:cTn id="87" dur="1" fill="hold">
                                          <p:stCondLst>
                                            <p:cond delay="0"/>
                                          </p:stCondLst>
                                        </p:cTn>
                                        <p:tgtEl>
                                          <p:spTgt spid="67627"/>
                                        </p:tgtEl>
                                        <p:attrNameLst>
                                          <p:attrName>style.visibility</p:attrName>
                                        </p:attrNameLst>
                                      </p:cBhvr>
                                      <p:to>
                                        <p:strVal val="visible"/>
                                      </p:to>
                                    </p:set>
                                    <p:animEffect transition="in" filter="fade">
                                      <p:cBhvr>
                                        <p:cTn id="88" dur="2000"/>
                                        <p:tgtEl>
                                          <p:spTgt spid="6762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67630"/>
                                        </p:tgtEl>
                                        <p:attrNameLst>
                                          <p:attrName>style.visibility</p:attrName>
                                        </p:attrNameLst>
                                      </p:cBhvr>
                                      <p:to>
                                        <p:strVal val="visible"/>
                                      </p:to>
                                    </p:set>
                                    <p:animEffect transition="in" filter="wipe(down)">
                                      <p:cBhvr>
                                        <p:cTn id="93" dur="500"/>
                                        <p:tgtEl>
                                          <p:spTgt spid="67630"/>
                                        </p:tgtEl>
                                      </p:cBhvr>
                                    </p:animEffect>
                                  </p:childTnLst>
                                </p:cTn>
                              </p:par>
                            </p:childTnLst>
                          </p:cTn>
                        </p:par>
                        <p:par>
                          <p:cTn id="94" fill="hold" nodeType="afterGroup">
                            <p:stCondLst>
                              <p:cond delay="500"/>
                            </p:stCondLst>
                            <p:childTnLst>
                              <p:par>
                                <p:cTn id="95" presetID="10" presetClass="entr" presetSubtype="0" fill="hold" nodeType="afterEffect">
                                  <p:stCondLst>
                                    <p:cond delay="0"/>
                                  </p:stCondLst>
                                  <p:childTnLst>
                                    <p:set>
                                      <p:cBhvr>
                                        <p:cTn id="96" dur="1" fill="hold">
                                          <p:stCondLst>
                                            <p:cond delay="0"/>
                                          </p:stCondLst>
                                        </p:cTn>
                                        <p:tgtEl>
                                          <p:spTgt spid="67629"/>
                                        </p:tgtEl>
                                        <p:attrNameLst>
                                          <p:attrName>style.visibility</p:attrName>
                                        </p:attrNameLst>
                                      </p:cBhvr>
                                      <p:to>
                                        <p:strVal val="visible"/>
                                      </p:to>
                                    </p:set>
                                    <p:animEffect transition="in" filter="fade">
                                      <p:cBhvr>
                                        <p:cTn id="97" dur="2000"/>
                                        <p:tgtEl>
                                          <p:spTgt spid="6762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67620"/>
                                        </p:tgtEl>
                                        <p:attrNameLst>
                                          <p:attrName>style.visibility</p:attrName>
                                        </p:attrNameLst>
                                      </p:cBhvr>
                                      <p:to>
                                        <p:strVal val="visible"/>
                                      </p:to>
                                    </p:set>
                                    <p:animEffect transition="in" filter="wipe(down)">
                                      <p:cBhvr>
                                        <p:cTn id="102" dur="500"/>
                                        <p:tgtEl>
                                          <p:spTgt spid="67620"/>
                                        </p:tgtEl>
                                      </p:cBhvr>
                                    </p:animEffect>
                                  </p:childTnLst>
                                </p:cTn>
                              </p:par>
                            </p:childTnLst>
                          </p:cTn>
                        </p:par>
                        <p:par>
                          <p:cTn id="103" fill="hold" nodeType="afterGroup">
                            <p:stCondLst>
                              <p:cond delay="500"/>
                            </p:stCondLst>
                            <p:childTnLst>
                              <p:par>
                                <p:cTn id="104" presetID="10" presetClass="entr" presetSubtype="0" fill="hold" nodeType="afterEffect">
                                  <p:stCondLst>
                                    <p:cond delay="0"/>
                                  </p:stCondLst>
                                  <p:childTnLst>
                                    <p:set>
                                      <p:cBhvr>
                                        <p:cTn id="105" dur="1" fill="hold">
                                          <p:stCondLst>
                                            <p:cond delay="0"/>
                                          </p:stCondLst>
                                        </p:cTn>
                                        <p:tgtEl>
                                          <p:spTgt spid="67607"/>
                                        </p:tgtEl>
                                        <p:attrNameLst>
                                          <p:attrName>style.visibility</p:attrName>
                                        </p:attrNameLst>
                                      </p:cBhvr>
                                      <p:to>
                                        <p:strVal val="visible"/>
                                      </p:to>
                                    </p:set>
                                    <p:animEffect transition="in" filter="fade">
                                      <p:cBhvr>
                                        <p:cTn id="106" dur="2000"/>
                                        <p:tgtEl>
                                          <p:spTgt spid="6760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nodeType="clickEffect">
                                  <p:stCondLst>
                                    <p:cond delay="0"/>
                                  </p:stCondLst>
                                  <p:childTnLst>
                                    <p:set>
                                      <p:cBhvr>
                                        <p:cTn id="110" dur="1" fill="hold">
                                          <p:stCondLst>
                                            <p:cond delay="0"/>
                                          </p:stCondLst>
                                        </p:cTn>
                                        <p:tgtEl>
                                          <p:spTgt spid="67621"/>
                                        </p:tgtEl>
                                        <p:attrNameLst>
                                          <p:attrName>style.visibility</p:attrName>
                                        </p:attrNameLst>
                                      </p:cBhvr>
                                      <p:to>
                                        <p:strVal val="visible"/>
                                      </p:to>
                                    </p:set>
                                    <p:animEffect transition="in" filter="wipe(down)">
                                      <p:cBhvr>
                                        <p:cTn id="111" dur="500"/>
                                        <p:tgtEl>
                                          <p:spTgt spid="67621"/>
                                        </p:tgtEl>
                                      </p:cBhvr>
                                    </p:animEffect>
                                  </p:childTnLst>
                                </p:cTn>
                              </p:par>
                            </p:childTnLst>
                          </p:cTn>
                        </p:par>
                        <p:par>
                          <p:cTn id="112" fill="hold" nodeType="afterGroup">
                            <p:stCondLst>
                              <p:cond delay="500"/>
                            </p:stCondLst>
                            <p:childTnLst>
                              <p:par>
                                <p:cTn id="113" presetID="10" presetClass="entr" presetSubtype="0" fill="hold" nodeType="afterEffect">
                                  <p:stCondLst>
                                    <p:cond delay="0"/>
                                  </p:stCondLst>
                                  <p:childTnLst>
                                    <p:set>
                                      <p:cBhvr>
                                        <p:cTn id="114" dur="1" fill="hold">
                                          <p:stCondLst>
                                            <p:cond delay="0"/>
                                          </p:stCondLst>
                                        </p:cTn>
                                        <p:tgtEl>
                                          <p:spTgt spid="67605"/>
                                        </p:tgtEl>
                                        <p:attrNameLst>
                                          <p:attrName>style.visibility</p:attrName>
                                        </p:attrNameLst>
                                      </p:cBhvr>
                                      <p:to>
                                        <p:strVal val="visible"/>
                                      </p:to>
                                    </p:set>
                                    <p:animEffect transition="in" filter="fade">
                                      <p:cBhvr>
                                        <p:cTn id="115" dur="2000"/>
                                        <p:tgtEl>
                                          <p:spTgt spid="6760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67622"/>
                                        </p:tgtEl>
                                        <p:attrNameLst>
                                          <p:attrName>style.visibility</p:attrName>
                                        </p:attrNameLst>
                                      </p:cBhvr>
                                      <p:to>
                                        <p:strVal val="visible"/>
                                      </p:to>
                                    </p:set>
                                    <p:animEffect transition="in" filter="wipe(down)">
                                      <p:cBhvr>
                                        <p:cTn id="120" dur="500"/>
                                        <p:tgtEl>
                                          <p:spTgt spid="67622"/>
                                        </p:tgtEl>
                                      </p:cBhvr>
                                    </p:animEffect>
                                  </p:childTnLst>
                                </p:cTn>
                              </p:par>
                            </p:childTnLst>
                          </p:cTn>
                        </p:par>
                        <p:par>
                          <p:cTn id="121" fill="hold" nodeType="afterGroup">
                            <p:stCondLst>
                              <p:cond delay="500"/>
                            </p:stCondLst>
                            <p:childTnLst>
                              <p:par>
                                <p:cTn id="122" presetID="10" presetClass="entr" presetSubtype="0" fill="hold" nodeType="afterEffect">
                                  <p:stCondLst>
                                    <p:cond delay="0"/>
                                  </p:stCondLst>
                                  <p:childTnLst>
                                    <p:set>
                                      <p:cBhvr>
                                        <p:cTn id="123" dur="1" fill="hold">
                                          <p:stCondLst>
                                            <p:cond delay="0"/>
                                          </p:stCondLst>
                                        </p:cTn>
                                        <p:tgtEl>
                                          <p:spTgt spid="67595"/>
                                        </p:tgtEl>
                                        <p:attrNameLst>
                                          <p:attrName>style.visibility</p:attrName>
                                        </p:attrNameLst>
                                      </p:cBhvr>
                                      <p:to>
                                        <p:strVal val="visible"/>
                                      </p:to>
                                    </p:set>
                                    <p:animEffect transition="in" filter="fade">
                                      <p:cBhvr>
                                        <p:cTn id="124" dur="2000"/>
                                        <p:tgtEl>
                                          <p:spTgt spid="6759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4" fill="hold" nodeType="clickEffect">
                                  <p:stCondLst>
                                    <p:cond delay="0"/>
                                  </p:stCondLst>
                                  <p:childTnLst>
                                    <p:set>
                                      <p:cBhvr>
                                        <p:cTn id="128" dur="1" fill="hold">
                                          <p:stCondLst>
                                            <p:cond delay="0"/>
                                          </p:stCondLst>
                                        </p:cTn>
                                        <p:tgtEl>
                                          <p:spTgt spid="67623"/>
                                        </p:tgtEl>
                                        <p:attrNameLst>
                                          <p:attrName>style.visibility</p:attrName>
                                        </p:attrNameLst>
                                      </p:cBhvr>
                                      <p:to>
                                        <p:strVal val="visible"/>
                                      </p:to>
                                    </p:set>
                                    <p:animEffect transition="in" filter="wipe(down)">
                                      <p:cBhvr>
                                        <p:cTn id="129" dur="500"/>
                                        <p:tgtEl>
                                          <p:spTgt spid="67623"/>
                                        </p:tgtEl>
                                      </p:cBhvr>
                                    </p:animEffect>
                                  </p:childTnLst>
                                </p:cTn>
                              </p:par>
                            </p:childTnLst>
                          </p:cTn>
                        </p:par>
                        <p:par>
                          <p:cTn id="130" fill="hold" nodeType="afterGroup">
                            <p:stCondLst>
                              <p:cond delay="500"/>
                            </p:stCondLst>
                            <p:childTnLst>
                              <p:par>
                                <p:cTn id="131" presetID="10" presetClass="entr" presetSubtype="0" fill="hold" nodeType="afterEffect">
                                  <p:stCondLst>
                                    <p:cond delay="0"/>
                                  </p:stCondLst>
                                  <p:childTnLst>
                                    <p:set>
                                      <p:cBhvr>
                                        <p:cTn id="132" dur="1" fill="hold">
                                          <p:stCondLst>
                                            <p:cond delay="0"/>
                                          </p:stCondLst>
                                        </p:cTn>
                                        <p:tgtEl>
                                          <p:spTgt spid="67603"/>
                                        </p:tgtEl>
                                        <p:attrNameLst>
                                          <p:attrName>style.visibility</p:attrName>
                                        </p:attrNameLst>
                                      </p:cBhvr>
                                      <p:to>
                                        <p:strVal val="visible"/>
                                      </p:to>
                                    </p:set>
                                    <p:animEffect transition="in" filter="fade">
                                      <p:cBhvr>
                                        <p:cTn id="133" dur="2000"/>
                                        <p:tgtEl>
                                          <p:spTgt spid="6760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67624"/>
                                        </p:tgtEl>
                                        <p:attrNameLst>
                                          <p:attrName>style.visibility</p:attrName>
                                        </p:attrNameLst>
                                      </p:cBhvr>
                                      <p:to>
                                        <p:strVal val="visible"/>
                                      </p:to>
                                    </p:set>
                                    <p:animEffect transition="in" filter="wipe(left)">
                                      <p:cBhvr>
                                        <p:cTn id="138" dur="500"/>
                                        <p:tgtEl>
                                          <p:spTgt spid="67624"/>
                                        </p:tgtEl>
                                      </p:cBhvr>
                                    </p:animEffect>
                                  </p:childTnLst>
                                </p:cTn>
                              </p:par>
                            </p:childTnLst>
                          </p:cTn>
                        </p:par>
                        <p:par>
                          <p:cTn id="139" fill="hold" nodeType="afterGroup">
                            <p:stCondLst>
                              <p:cond delay="500"/>
                            </p:stCondLst>
                            <p:childTnLst>
                              <p:par>
                                <p:cTn id="140" presetID="10" presetClass="entr" presetSubtype="0" fill="hold" nodeType="afterEffect">
                                  <p:stCondLst>
                                    <p:cond delay="0"/>
                                  </p:stCondLst>
                                  <p:childTnLst>
                                    <p:set>
                                      <p:cBhvr>
                                        <p:cTn id="141" dur="1" fill="hold">
                                          <p:stCondLst>
                                            <p:cond delay="0"/>
                                          </p:stCondLst>
                                        </p:cTn>
                                        <p:tgtEl>
                                          <p:spTgt spid="67604"/>
                                        </p:tgtEl>
                                        <p:attrNameLst>
                                          <p:attrName>style.visibility</p:attrName>
                                        </p:attrNameLst>
                                      </p:cBhvr>
                                      <p:to>
                                        <p:strVal val="visible"/>
                                      </p:to>
                                    </p:set>
                                    <p:animEffect transition="in" filter="fade">
                                      <p:cBhvr>
                                        <p:cTn id="142" dur="2000"/>
                                        <p:tgtEl>
                                          <p:spTgt spid="6760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nodeType="clickEffect">
                                  <p:stCondLst>
                                    <p:cond delay="0"/>
                                  </p:stCondLst>
                                  <p:childTnLst>
                                    <p:set>
                                      <p:cBhvr>
                                        <p:cTn id="146" dur="1" fill="hold">
                                          <p:stCondLst>
                                            <p:cond delay="0"/>
                                          </p:stCondLst>
                                        </p:cTn>
                                        <p:tgtEl>
                                          <p:spTgt spid="67626"/>
                                        </p:tgtEl>
                                        <p:attrNameLst>
                                          <p:attrName>style.visibility</p:attrName>
                                        </p:attrNameLst>
                                      </p:cBhvr>
                                      <p:to>
                                        <p:strVal val="visible"/>
                                      </p:to>
                                    </p:set>
                                    <p:animEffect transition="in" filter="wipe(down)">
                                      <p:cBhvr>
                                        <p:cTn id="147" dur="500"/>
                                        <p:tgtEl>
                                          <p:spTgt spid="67626"/>
                                        </p:tgtEl>
                                      </p:cBhvr>
                                    </p:animEffect>
                                  </p:childTnLst>
                                </p:cTn>
                              </p:par>
                            </p:childTnLst>
                          </p:cTn>
                        </p:par>
                        <p:par>
                          <p:cTn id="148" fill="hold" nodeType="afterGroup">
                            <p:stCondLst>
                              <p:cond delay="500"/>
                            </p:stCondLst>
                            <p:childTnLst>
                              <p:par>
                                <p:cTn id="149" presetID="10" presetClass="entr" presetSubtype="0" fill="hold" nodeType="afterEffect">
                                  <p:stCondLst>
                                    <p:cond delay="0"/>
                                  </p:stCondLst>
                                  <p:childTnLst>
                                    <p:set>
                                      <p:cBhvr>
                                        <p:cTn id="150" dur="1" fill="hold">
                                          <p:stCondLst>
                                            <p:cond delay="0"/>
                                          </p:stCondLst>
                                        </p:cTn>
                                        <p:tgtEl>
                                          <p:spTgt spid="67625"/>
                                        </p:tgtEl>
                                        <p:attrNameLst>
                                          <p:attrName>style.visibility</p:attrName>
                                        </p:attrNameLst>
                                      </p:cBhvr>
                                      <p:to>
                                        <p:strVal val="visible"/>
                                      </p:to>
                                    </p:set>
                                    <p:animEffect transition="in" filter="fade">
                                      <p:cBhvr>
                                        <p:cTn id="151" dur="2000"/>
                                        <p:tgtEl>
                                          <p:spTgt spid="67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96214"/>
            <a:ext cx="10547797" cy="369332"/>
          </a:xfrm>
          <a:prstGeom prst="rect">
            <a:avLst/>
          </a:prstGeom>
          <a:noFill/>
        </p:spPr>
        <p:txBody>
          <a:bodyPr wrap="square" rtlCol="0">
            <a:spAutoFit/>
          </a:bodyPr>
          <a:lstStyle/>
          <a:p>
            <a:r>
              <a:rPr lang="en-US" dirty="0" err="1" smtClean="0"/>
              <a:t>Hướng</a:t>
            </a:r>
            <a:r>
              <a:rPr lang="en-US" dirty="0" smtClean="0"/>
              <a:t> </a:t>
            </a:r>
            <a:r>
              <a:rPr lang="en-US" dirty="0" err="1" smtClean="0"/>
              <a:t>dẫn</a:t>
            </a:r>
            <a:r>
              <a:rPr lang="en-US" dirty="0" smtClean="0"/>
              <a:t> </a:t>
            </a:r>
            <a:r>
              <a:rPr lang="en-US" dirty="0" err="1" smtClean="0"/>
              <a:t>lắp</a:t>
            </a:r>
            <a:r>
              <a:rPr lang="en-US" dirty="0" smtClean="0"/>
              <a:t> </a:t>
            </a:r>
            <a:r>
              <a:rPr lang="en-US" dirty="0" err="1" smtClean="0"/>
              <a:t>ráp</a:t>
            </a:r>
            <a:r>
              <a:rPr lang="en-US" dirty="0" smtClean="0"/>
              <a:t> </a:t>
            </a:r>
            <a:r>
              <a:rPr lang="en-US" dirty="0" err="1" smtClean="0"/>
              <a:t>máy</a:t>
            </a:r>
            <a:r>
              <a:rPr lang="en-US" dirty="0" smtClean="0"/>
              <a:t> </a:t>
            </a:r>
            <a:r>
              <a:rPr lang="en-US" dirty="0" err="1" smtClean="0"/>
              <a:t>tính</a:t>
            </a:r>
            <a:endParaRPr lang="en-US" dirty="0"/>
          </a:p>
        </p:txBody>
      </p:sp>
      <p:pic>
        <p:nvPicPr>
          <p:cNvPr id="3" name="9bnoTrVx5f4"/>
          <p:cNvPicPr>
            <a:picLocks noRot="1" noChangeAspect="1"/>
          </p:cNvPicPr>
          <p:nvPr>
            <a:videoFile r:link="rId1"/>
          </p:nvPr>
        </p:nvPicPr>
        <p:blipFill>
          <a:blip r:embed="rId3"/>
          <a:stretch>
            <a:fillRect/>
          </a:stretch>
        </p:blipFill>
        <p:spPr>
          <a:xfrm>
            <a:off x="1854199" y="1009785"/>
            <a:ext cx="8668197" cy="4875861"/>
          </a:xfrm>
          <a:prstGeom prst="rect">
            <a:avLst/>
          </a:prstGeom>
        </p:spPr>
      </p:pic>
    </p:spTree>
    <p:extLst>
      <p:ext uri="{BB962C8B-B14F-4D97-AF65-F5344CB8AC3E}">
        <p14:creationId xmlns:p14="http://schemas.microsoft.com/office/powerpoint/2010/main" val="423112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86844" y="231798"/>
            <a:ext cx="7596188"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dirty="0" smtClean="0">
                <a:solidFill>
                  <a:schemeClr val="accent2"/>
                </a:solidFill>
                <a:effectLst>
                  <a:outerShdw blurRad="38100" dist="38100" dir="2700000" algn="tl">
                    <a:srgbClr val="000000"/>
                  </a:outerShdw>
                </a:effectLst>
              </a:rPr>
              <a:t>KHÁI NIỆM PHẦN MỀM</a:t>
            </a:r>
            <a:endParaRPr lang="en-US" altLang="en-US" sz="2400" b="1" dirty="0">
              <a:solidFill>
                <a:schemeClr val="accent2"/>
              </a:solidFill>
              <a:effectLst>
                <a:outerShdw blurRad="38100" dist="38100" dir="2700000" algn="tl">
                  <a:srgbClr val="000000"/>
                </a:outerShdw>
              </a:effectLst>
            </a:endParaRPr>
          </a:p>
        </p:txBody>
      </p:sp>
      <p:sp>
        <p:nvSpPr>
          <p:cNvPr id="4" name="TextBox 3"/>
          <p:cNvSpPr txBox="1"/>
          <p:nvPr/>
        </p:nvSpPr>
        <p:spPr>
          <a:xfrm>
            <a:off x="986844" y="1223493"/>
            <a:ext cx="9895804" cy="2585323"/>
          </a:xfrm>
          <a:prstGeom prst="rect">
            <a:avLst/>
          </a:prstGeom>
          <a:noFill/>
        </p:spPr>
        <p:txBody>
          <a:bodyPr wrap="square" rtlCol="0">
            <a:spAutoFit/>
          </a:bodyPr>
          <a:lstStyle/>
          <a:p>
            <a:pPr marL="285750" indent="-285750">
              <a:buFont typeface="Arial" panose="020B0604020202020204" pitchFamily="34" charset="0"/>
              <a:buChar char="•"/>
            </a:pPr>
            <a:r>
              <a:rPr lang="vi-VN" dirty="0"/>
              <a:t>Phần mềm máy tính </a:t>
            </a:r>
            <a:r>
              <a:rPr lang="vi-VN" dirty="0" smtClean="0"/>
              <a:t>là </a:t>
            </a:r>
            <a:r>
              <a:rPr lang="vi-VN" dirty="0"/>
              <a:t>một tập hợp những câu lệnh hoặc chỉ thị </a:t>
            </a:r>
            <a:r>
              <a:rPr lang="vi-VN" dirty="0" smtClean="0"/>
              <a:t>được </a:t>
            </a:r>
            <a:r>
              <a:rPr lang="vi-VN" dirty="0"/>
              <a:t>viết bằng một hoặc nhiều ngôn ngữ lập trình theo một trật tự xác định, và các dữ liệu hay tài liệu liên quan nhằm tự động thực hiện một số nhiệm vụ hay chức năng hoặc giải quyết một vấn đề cụ thể nào đó</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Phần mềm thực hiện các chức năng của nó bằng cách gửi các chỉ thị trực tiếp đến phần cứng </a:t>
            </a:r>
            <a:r>
              <a:rPr lang="vi-VN" dirty="0" smtClean="0"/>
              <a:t>hoặc </a:t>
            </a:r>
            <a:r>
              <a:rPr lang="vi-VN" dirty="0"/>
              <a:t>bằng cách cung cấp dữ liệu để phục vụ các chương trình hay phần mềm khác.</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Phần mềm là một khái niệm trừu tượng, nó khác với phần cứng ở chỗ là "phần mềm không thể sờ hay đụng vào", và nó cần phải có phần cứng mới có thể thực thi được.</a:t>
            </a:r>
            <a:endParaRPr lang="en-US" dirty="0"/>
          </a:p>
        </p:txBody>
      </p:sp>
    </p:spTree>
    <p:extLst>
      <p:ext uri="{BB962C8B-B14F-4D97-AF65-F5344CB8AC3E}">
        <p14:creationId xmlns:p14="http://schemas.microsoft.com/office/powerpoint/2010/main" val="408922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986844" y="231798"/>
            <a:ext cx="7596188"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dirty="0" smtClean="0">
                <a:solidFill>
                  <a:schemeClr val="accent2"/>
                </a:solidFill>
                <a:effectLst>
                  <a:outerShdw blurRad="38100" dist="38100" dir="2700000" algn="tl">
                    <a:srgbClr val="000000"/>
                  </a:outerShdw>
                </a:effectLst>
              </a:rPr>
              <a:t>PHÂN LOẠI PHẦN MỀM</a:t>
            </a:r>
            <a:endParaRPr lang="en-US" altLang="en-US" sz="2400" b="1" dirty="0">
              <a:solidFill>
                <a:schemeClr val="accent2"/>
              </a:solidFill>
              <a:effectLst>
                <a:outerShdw blurRad="38100" dist="38100" dir="2700000" algn="tl">
                  <a:srgbClr val="000000"/>
                </a:outerShdw>
              </a:effectLst>
            </a:endParaRPr>
          </a:p>
        </p:txBody>
      </p:sp>
      <p:graphicFrame>
        <p:nvGraphicFramePr>
          <p:cNvPr id="4" name="Diagram 3"/>
          <p:cNvGraphicFramePr/>
          <p:nvPr>
            <p:extLst>
              <p:ext uri="{D42A27DB-BD31-4B8C-83A1-F6EECF244321}">
                <p14:modId xmlns:p14="http://schemas.microsoft.com/office/powerpoint/2010/main" val="1113494390"/>
              </p:ext>
            </p:extLst>
          </p:nvPr>
        </p:nvGraphicFramePr>
        <p:xfrm>
          <a:off x="1107581" y="792029"/>
          <a:ext cx="10187189" cy="543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237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08059422"/>
              </p:ext>
            </p:extLst>
          </p:nvPr>
        </p:nvGraphicFramePr>
        <p:xfrm>
          <a:off x="1027447" y="577999"/>
          <a:ext cx="10074142" cy="5410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6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86844" y="231798"/>
            <a:ext cx="7596188"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dirty="0" err="1" smtClean="0">
                <a:solidFill>
                  <a:schemeClr val="accent2"/>
                </a:solidFill>
                <a:effectLst>
                  <a:outerShdw blurRad="38100" dist="38100" dir="2700000" algn="tl">
                    <a:srgbClr val="000000"/>
                  </a:outerShdw>
                </a:effectLst>
              </a:rPr>
              <a:t>Hướng</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dẫn</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cài</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đặt</a:t>
            </a:r>
            <a:r>
              <a:rPr lang="en-US" altLang="en-US" sz="2400" b="1" dirty="0" smtClean="0">
                <a:solidFill>
                  <a:schemeClr val="accent2"/>
                </a:solidFill>
                <a:effectLst>
                  <a:outerShdw blurRad="38100" dist="38100" dir="2700000" algn="tl">
                    <a:srgbClr val="000000"/>
                  </a:outerShdw>
                </a:effectLst>
              </a:rPr>
              <a:t> windows</a:t>
            </a:r>
            <a:endParaRPr lang="en-US" altLang="en-US" sz="2400" b="1" dirty="0">
              <a:solidFill>
                <a:schemeClr val="accent2"/>
              </a:solidFill>
              <a:effectLst>
                <a:outerShdw blurRad="38100" dist="38100" dir="2700000" algn="tl">
                  <a:srgbClr val="000000"/>
                </a:outerShdw>
              </a:effectLst>
            </a:endParaRPr>
          </a:p>
        </p:txBody>
      </p:sp>
      <p:pic>
        <p:nvPicPr>
          <p:cNvPr id="3" name="mJxBlm1_zDk"/>
          <p:cNvPicPr>
            <a:picLocks noRot="1" noChangeAspect="1"/>
          </p:cNvPicPr>
          <p:nvPr>
            <a:videoFile r:link="rId1"/>
          </p:nvPr>
        </p:nvPicPr>
        <p:blipFill>
          <a:blip r:embed="rId3"/>
          <a:stretch>
            <a:fillRect/>
          </a:stretch>
        </p:blipFill>
        <p:spPr>
          <a:xfrm>
            <a:off x="1478923" y="971147"/>
            <a:ext cx="8874260" cy="4991771"/>
          </a:xfrm>
          <a:prstGeom prst="rect">
            <a:avLst/>
          </a:prstGeom>
        </p:spPr>
      </p:pic>
    </p:spTree>
    <p:extLst>
      <p:ext uri="{BB962C8B-B14F-4D97-AF65-F5344CB8AC3E}">
        <p14:creationId xmlns:p14="http://schemas.microsoft.com/office/powerpoint/2010/main" val="93731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86844" y="231798"/>
            <a:ext cx="7596188"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dirty="0" err="1" smtClean="0">
                <a:solidFill>
                  <a:schemeClr val="accent2"/>
                </a:solidFill>
                <a:effectLst>
                  <a:outerShdw blurRad="38100" dist="38100" dir="2700000" algn="tl">
                    <a:srgbClr val="000000"/>
                  </a:outerShdw>
                </a:effectLst>
              </a:rPr>
              <a:t>Hướng</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dẫn</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cài</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đặt</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các</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phần</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mềm</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cơ</a:t>
            </a:r>
            <a:r>
              <a:rPr lang="en-US" altLang="en-US" sz="2400" b="1" dirty="0" smtClean="0">
                <a:solidFill>
                  <a:schemeClr val="accent2"/>
                </a:solidFill>
                <a:effectLst>
                  <a:outerShdw blurRad="38100" dist="38100" dir="2700000" algn="tl">
                    <a:srgbClr val="000000"/>
                  </a:outerShdw>
                </a:effectLst>
              </a:rPr>
              <a:t> </a:t>
            </a:r>
            <a:r>
              <a:rPr lang="en-US" altLang="en-US" sz="2400" b="1" dirty="0" err="1" smtClean="0">
                <a:solidFill>
                  <a:schemeClr val="accent2"/>
                </a:solidFill>
                <a:effectLst>
                  <a:outerShdw blurRad="38100" dist="38100" dir="2700000" algn="tl">
                    <a:srgbClr val="000000"/>
                  </a:outerShdw>
                </a:effectLst>
              </a:rPr>
              <a:t>bản</a:t>
            </a:r>
            <a:endParaRPr lang="en-US" altLang="en-US" sz="2400" b="1" dirty="0">
              <a:solidFill>
                <a:schemeClr val="accent2"/>
              </a:solidFill>
              <a:effectLst>
                <a:outerShdw blurRad="38100" dist="38100" dir="2700000" algn="tl">
                  <a:srgbClr val="000000"/>
                </a:outerShdw>
              </a:effectLst>
            </a:endParaRPr>
          </a:p>
        </p:txBody>
      </p:sp>
    </p:spTree>
    <p:extLst>
      <p:ext uri="{BB962C8B-B14F-4D97-AF65-F5344CB8AC3E}">
        <p14:creationId xmlns:p14="http://schemas.microsoft.com/office/powerpoint/2010/main" val="185987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86844" y="231798"/>
            <a:ext cx="7596188"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dirty="0" smtClean="0">
                <a:solidFill>
                  <a:schemeClr val="accent2"/>
                </a:solidFill>
                <a:effectLst>
                  <a:outerShdw blurRad="38100" dist="38100" dir="2700000" algn="tl">
                    <a:srgbClr val="000000"/>
                  </a:outerShdw>
                </a:effectLst>
              </a:rPr>
              <a:t>Quiz</a:t>
            </a:r>
            <a:endParaRPr lang="en-US" altLang="en-US" sz="2400" b="1" dirty="0">
              <a:solidFill>
                <a:schemeClr val="accent2"/>
              </a:solidFill>
              <a:effectLst>
                <a:outerShdw blurRad="38100" dist="38100" dir="2700000" algn="tl">
                  <a:srgbClr val="000000"/>
                </a:outerShdw>
              </a:effectLst>
            </a:endParaRPr>
          </a:p>
        </p:txBody>
      </p:sp>
      <p:sp>
        <p:nvSpPr>
          <p:cNvPr id="3" name="TextBox 2"/>
          <p:cNvSpPr txBox="1"/>
          <p:nvPr/>
        </p:nvSpPr>
        <p:spPr>
          <a:xfrm>
            <a:off x="1081826" y="688998"/>
            <a:ext cx="9890974" cy="5632311"/>
          </a:xfrm>
          <a:prstGeom prst="rect">
            <a:avLst/>
          </a:prstGeom>
          <a:noFill/>
        </p:spPr>
        <p:txBody>
          <a:bodyPr wrap="square" rtlCol="0">
            <a:spAutoFit/>
          </a:bodyPr>
          <a:lstStyle/>
          <a:p>
            <a:pPr marL="342900" indent="-342900">
              <a:buAutoNum type="arabicPeriod"/>
            </a:pPr>
            <a:r>
              <a:rPr lang="en-US" dirty="0" err="1" smtClean="0"/>
              <a:t>Màn</a:t>
            </a:r>
            <a:r>
              <a:rPr lang="en-US" dirty="0" smtClean="0"/>
              <a:t> </a:t>
            </a:r>
            <a:r>
              <a:rPr lang="en-US" dirty="0" err="1" smtClean="0"/>
              <a:t>hình</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máy</a:t>
            </a:r>
            <a:r>
              <a:rPr lang="en-US" dirty="0" smtClean="0"/>
              <a:t> </a:t>
            </a:r>
            <a:r>
              <a:rPr lang="en-US" dirty="0" err="1" smtClean="0"/>
              <a:t>tính</a:t>
            </a:r>
            <a:r>
              <a:rPr lang="en-US" dirty="0" smtClean="0"/>
              <a:t> qua </a:t>
            </a:r>
            <a:r>
              <a:rPr lang="en-US" dirty="0" err="1" smtClean="0"/>
              <a:t>cổng</a:t>
            </a:r>
            <a:r>
              <a:rPr lang="en-US" dirty="0" smtClean="0"/>
              <a:t> </a:t>
            </a:r>
            <a:r>
              <a:rPr lang="en-US" dirty="0" err="1" smtClean="0"/>
              <a:t>nào</a:t>
            </a:r>
            <a:endParaRPr lang="en-US" dirty="0" smtClean="0"/>
          </a:p>
          <a:p>
            <a:pPr marL="342900" indent="-342900">
              <a:buAutoNum type="alphaUcPeriod"/>
            </a:pPr>
            <a:r>
              <a:rPr lang="en-US" dirty="0" smtClean="0"/>
              <a:t>VGA</a:t>
            </a:r>
          </a:p>
          <a:p>
            <a:pPr marL="342900" indent="-342900">
              <a:buAutoNum type="alphaUcPeriod"/>
            </a:pPr>
            <a:r>
              <a:rPr lang="en-US" dirty="0" smtClean="0"/>
              <a:t>PS2</a:t>
            </a:r>
          </a:p>
          <a:p>
            <a:pPr marL="342900" indent="-342900">
              <a:buAutoNum type="alphaUcPeriod"/>
            </a:pPr>
            <a:r>
              <a:rPr lang="en-US" dirty="0" smtClean="0"/>
              <a:t>USB</a:t>
            </a:r>
          </a:p>
          <a:p>
            <a:pPr marL="342900" indent="-342900">
              <a:buAutoNum type="alphaUcPeriod"/>
            </a:pPr>
            <a:r>
              <a:rPr lang="en-US" dirty="0" smtClean="0"/>
              <a:t>COM</a:t>
            </a:r>
          </a:p>
          <a:p>
            <a:r>
              <a:rPr lang="en-US" dirty="0" smtClean="0"/>
              <a:t>2. </a:t>
            </a:r>
            <a:r>
              <a:rPr lang="en-US" dirty="0" err="1" smtClean="0"/>
              <a:t>Chuột</a:t>
            </a:r>
            <a:r>
              <a:rPr lang="en-US" dirty="0" smtClean="0"/>
              <a:t> </a:t>
            </a:r>
            <a:r>
              <a:rPr lang="en-US" dirty="0" err="1" smtClean="0"/>
              <a:t>và</a:t>
            </a:r>
            <a:r>
              <a:rPr lang="en-US" dirty="0" smtClean="0"/>
              <a:t> </a:t>
            </a:r>
            <a:r>
              <a:rPr lang="en-US" dirty="0" err="1" smtClean="0"/>
              <a:t>bàn</a:t>
            </a:r>
            <a:r>
              <a:rPr lang="en-US" dirty="0" smtClean="0"/>
              <a:t> </a:t>
            </a:r>
            <a:r>
              <a:rPr lang="en-US" dirty="0" err="1" smtClean="0"/>
              <a:t>phím</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máy</a:t>
            </a:r>
            <a:r>
              <a:rPr lang="en-US" dirty="0" smtClean="0"/>
              <a:t> </a:t>
            </a:r>
            <a:r>
              <a:rPr lang="en-US" dirty="0" err="1" smtClean="0"/>
              <a:t>tính</a:t>
            </a:r>
            <a:r>
              <a:rPr lang="en-US" dirty="0" smtClean="0"/>
              <a:t> qua </a:t>
            </a:r>
            <a:r>
              <a:rPr lang="en-US" dirty="0" err="1" smtClean="0"/>
              <a:t>cổng</a:t>
            </a:r>
            <a:r>
              <a:rPr lang="en-US" dirty="0" smtClean="0"/>
              <a:t> </a:t>
            </a:r>
            <a:r>
              <a:rPr lang="en-US" dirty="0" err="1" smtClean="0"/>
              <a:t>nào</a:t>
            </a:r>
            <a:endParaRPr lang="en-US" dirty="0" smtClean="0"/>
          </a:p>
          <a:p>
            <a:pPr marL="342900" indent="-342900">
              <a:buAutoNum type="alphaUcPeriod"/>
            </a:pPr>
            <a:r>
              <a:rPr lang="en-US" dirty="0" smtClean="0"/>
              <a:t>PS2</a:t>
            </a:r>
          </a:p>
          <a:p>
            <a:pPr marL="342900" indent="-342900">
              <a:buAutoNum type="alphaUcPeriod"/>
            </a:pPr>
            <a:r>
              <a:rPr lang="en-US" dirty="0" smtClean="0"/>
              <a:t>USB</a:t>
            </a:r>
          </a:p>
          <a:p>
            <a:pPr marL="342900" indent="-342900">
              <a:buAutoNum type="alphaUcPeriod"/>
            </a:pPr>
            <a:r>
              <a:rPr lang="en-US" dirty="0" err="1" smtClean="0"/>
              <a:t>Cả</a:t>
            </a:r>
            <a:r>
              <a:rPr lang="en-US" dirty="0" smtClean="0"/>
              <a:t> 2 </a:t>
            </a:r>
            <a:r>
              <a:rPr lang="en-US" dirty="0" err="1" smtClean="0"/>
              <a:t>cổng</a:t>
            </a:r>
            <a:r>
              <a:rPr lang="en-US" dirty="0" smtClean="0"/>
              <a:t> </a:t>
            </a:r>
            <a:r>
              <a:rPr lang="en-US" dirty="0" err="1" smtClean="0"/>
              <a:t>trên</a:t>
            </a:r>
            <a:endParaRPr lang="en-US" dirty="0"/>
          </a:p>
          <a:p>
            <a:pPr marL="342900" indent="-342900">
              <a:buAutoNum type="alphaUcPeriod"/>
            </a:pPr>
            <a:r>
              <a:rPr lang="en-US" dirty="0" err="1" smtClean="0"/>
              <a:t>Không</a:t>
            </a:r>
            <a:r>
              <a:rPr lang="en-US" dirty="0" smtClean="0"/>
              <a:t> </a:t>
            </a:r>
            <a:r>
              <a:rPr lang="en-US" dirty="0" err="1" smtClean="0"/>
              <a:t>phải</a:t>
            </a:r>
            <a:r>
              <a:rPr lang="en-US" dirty="0" smtClean="0"/>
              <a:t> 2 </a:t>
            </a:r>
            <a:r>
              <a:rPr lang="en-US" dirty="0" err="1" smtClean="0"/>
              <a:t>cổng</a:t>
            </a:r>
            <a:r>
              <a:rPr lang="en-US" dirty="0" smtClean="0"/>
              <a:t> </a:t>
            </a:r>
            <a:r>
              <a:rPr lang="en-US" dirty="0" err="1" smtClean="0"/>
              <a:t>trên</a:t>
            </a:r>
            <a:endParaRPr lang="en-US" dirty="0" smtClean="0"/>
          </a:p>
          <a:p>
            <a:r>
              <a:rPr lang="en-US" dirty="0" smtClean="0"/>
              <a:t>3. Chip Intel Core i3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nhân</a:t>
            </a:r>
            <a:r>
              <a:rPr lang="en-US" dirty="0" smtClean="0"/>
              <a:t> </a:t>
            </a:r>
            <a:r>
              <a:rPr lang="en-US" dirty="0" err="1" smtClean="0"/>
              <a:t>xử</a:t>
            </a:r>
            <a:r>
              <a:rPr lang="en-US" dirty="0" smtClean="0"/>
              <a:t> </a:t>
            </a:r>
            <a:r>
              <a:rPr lang="en-US" dirty="0" err="1" smtClean="0"/>
              <a:t>lý</a:t>
            </a:r>
            <a:endParaRPr lang="en-US" dirty="0" smtClean="0"/>
          </a:p>
          <a:p>
            <a:pPr marL="342900" indent="-342900">
              <a:buAutoNum type="alphaUcPeriod"/>
            </a:pPr>
            <a:r>
              <a:rPr lang="en-US" dirty="0" smtClean="0"/>
              <a:t>1</a:t>
            </a:r>
          </a:p>
          <a:p>
            <a:pPr marL="342900" indent="-342900">
              <a:buAutoNum type="alphaUcPeriod"/>
            </a:pPr>
            <a:r>
              <a:rPr lang="en-US" dirty="0" smtClean="0"/>
              <a:t>2</a:t>
            </a:r>
          </a:p>
          <a:p>
            <a:pPr marL="342900" indent="-342900">
              <a:buAutoNum type="alphaUcPeriod"/>
            </a:pPr>
            <a:r>
              <a:rPr lang="en-US" dirty="0" smtClean="0"/>
              <a:t>3</a:t>
            </a:r>
          </a:p>
          <a:p>
            <a:pPr marL="342900" indent="-342900">
              <a:buAutoNum type="alphaUcPeriod"/>
            </a:pPr>
            <a:r>
              <a:rPr lang="en-US" dirty="0" smtClean="0"/>
              <a:t>4</a:t>
            </a:r>
          </a:p>
          <a:p>
            <a:r>
              <a:rPr lang="en-US" dirty="0" smtClean="0"/>
              <a:t>4. </a:t>
            </a:r>
            <a:r>
              <a:rPr lang="en-US" dirty="0" err="1" smtClean="0"/>
              <a:t>Bộ</a:t>
            </a:r>
            <a:r>
              <a:rPr lang="en-US" dirty="0" smtClean="0"/>
              <a:t> </a:t>
            </a:r>
            <a:r>
              <a:rPr lang="en-US" dirty="0" err="1" smtClean="0"/>
              <a:t>nhớ</a:t>
            </a:r>
            <a:r>
              <a:rPr lang="en-US" dirty="0" smtClean="0"/>
              <a:t> </a:t>
            </a:r>
            <a:r>
              <a:rPr lang="en-US" dirty="0" err="1" smtClean="0"/>
              <a:t>đệm</a:t>
            </a:r>
            <a:r>
              <a:rPr lang="en-US" dirty="0" smtClean="0"/>
              <a:t> </a:t>
            </a:r>
            <a:r>
              <a:rPr lang="en-US" dirty="0" err="1" smtClean="0"/>
              <a:t>bên</a:t>
            </a:r>
            <a:r>
              <a:rPr lang="en-US" dirty="0" smtClean="0"/>
              <a:t> </a:t>
            </a:r>
            <a:r>
              <a:rPr lang="en-US" dirty="0" err="1" smtClean="0"/>
              <a:t>trong</a:t>
            </a:r>
            <a:r>
              <a:rPr lang="en-US" dirty="0" smtClean="0"/>
              <a:t> CPU </a:t>
            </a:r>
            <a:r>
              <a:rPr lang="en-US" dirty="0" err="1" smtClean="0"/>
              <a:t>được</a:t>
            </a:r>
            <a:r>
              <a:rPr lang="en-US" dirty="0" smtClean="0"/>
              <a:t> </a:t>
            </a:r>
            <a:r>
              <a:rPr lang="en-US" dirty="0" err="1" smtClean="0"/>
              <a:t>gọi</a:t>
            </a:r>
            <a:r>
              <a:rPr lang="en-US" dirty="0" smtClean="0"/>
              <a:t> </a:t>
            </a:r>
            <a:r>
              <a:rPr lang="en-US" dirty="0" err="1" smtClean="0"/>
              <a:t>là</a:t>
            </a:r>
            <a:endParaRPr lang="en-US" dirty="0" smtClean="0"/>
          </a:p>
          <a:p>
            <a:pPr marL="342900" indent="-342900">
              <a:buAutoNum type="alphaUcPeriod"/>
            </a:pPr>
            <a:r>
              <a:rPr lang="en-US" dirty="0" smtClean="0"/>
              <a:t>RAM</a:t>
            </a:r>
          </a:p>
          <a:p>
            <a:pPr marL="342900" indent="-342900">
              <a:buAutoNum type="alphaUcPeriod"/>
            </a:pPr>
            <a:r>
              <a:rPr lang="en-US" dirty="0" smtClean="0"/>
              <a:t>ROM</a:t>
            </a:r>
          </a:p>
          <a:p>
            <a:pPr marL="342900" indent="-342900">
              <a:buAutoNum type="alphaUcPeriod"/>
            </a:pPr>
            <a:r>
              <a:rPr lang="en-US" dirty="0" smtClean="0"/>
              <a:t>Cache</a:t>
            </a:r>
          </a:p>
          <a:p>
            <a:pPr marL="342900" indent="-342900">
              <a:buAutoNum type="alphaUcPeriod"/>
            </a:pPr>
            <a:r>
              <a:rPr lang="en-US" dirty="0" smtClean="0"/>
              <a:t>Buffer</a:t>
            </a:r>
          </a:p>
        </p:txBody>
      </p:sp>
    </p:spTree>
    <p:extLst>
      <p:ext uri="{BB962C8B-B14F-4D97-AF65-F5344CB8AC3E}">
        <p14:creationId xmlns:p14="http://schemas.microsoft.com/office/powerpoint/2010/main" val="26631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9"/>
          <p:cNvSpPr txBox="1">
            <a:spLocks noChangeArrowheads="1"/>
          </p:cNvSpPr>
          <p:nvPr/>
        </p:nvSpPr>
        <p:spPr bwMode="auto">
          <a:xfrm>
            <a:off x="2711451" y="884238"/>
            <a:ext cx="701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0000CC"/>
                </a:solidFill>
              </a:rPr>
              <a:t>1. Khái niệm hệ thống tin học  </a:t>
            </a:r>
          </a:p>
        </p:txBody>
      </p:sp>
      <p:sp>
        <p:nvSpPr>
          <p:cNvPr id="9219" name="Text Box 10"/>
          <p:cNvSpPr txBox="1">
            <a:spLocks noChangeArrowheads="1"/>
          </p:cNvSpPr>
          <p:nvPr/>
        </p:nvSpPr>
        <p:spPr bwMode="auto">
          <a:xfrm>
            <a:off x="2676526" y="1557338"/>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dirty="0">
                <a:solidFill>
                  <a:srgbClr val="0000CC"/>
                </a:solidFill>
              </a:rPr>
              <a:t>2. </a:t>
            </a:r>
            <a:r>
              <a:rPr lang="en-US" altLang="en-US" sz="2400" b="1" dirty="0" err="1">
                <a:solidFill>
                  <a:srgbClr val="0000CC"/>
                </a:solidFill>
              </a:rPr>
              <a:t>Sơ</a:t>
            </a:r>
            <a:r>
              <a:rPr lang="en-US" altLang="en-US" sz="2400" b="1" dirty="0">
                <a:solidFill>
                  <a:srgbClr val="0000CC"/>
                </a:solidFill>
              </a:rPr>
              <a:t> </a:t>
            </a:r>
            <a:r>
              <a:rPr lang="en-US" altLang="en-US" sz="2400" b="1" dirty="0" err="1">
                <a:solidFill>
                  <a:srgbClr val="0000CC"/>
                </a:solidFill>
              </a:rPr>
              <a:t>đồ</a:t>
            </a:r>
            <a:r>
              <a:rPr lang="en-US" altLang="en-US" sz="2400" b="1" dirty="0">
                <a:solidFill>
                  <a:srgbClr val="0000CC"/>
                </a:solidFill>
              </a:rPr>
              <a:t> </a:t>
            </a:r>
            <a:r>
              <a:rPr lang="en-US" altLang="en-US" sz="2400" b="1" dirty="0" err="1">
                <a:solidFill>
                  <a:srgbClr val="0000CC"/>
                </a:solidFill>
              </a:rPr>
              <a:t>cấu</a:t>
            </a:r>
            <a:r>
              <a:rPr lang="en-US" altLang="en-US" sz="2400" b="1" dirty="0">
                <a:solidFill>
                  <a:srgbClr val="0000CC"/>
                </a:solidFill>
              </a:rPr>
              <a:t> </a:t>
            </a:r>
            <a:r>
              <a:rPr lang="en-US" altLang="en-US" sz="2400" b="1" dirty="0" err="1">
                <a:solidFill>
                  <a:srgbClr val="0000CC"/>
                </a:solidFill>
              </a:rPr>
              <a:t>trúc</a:t>
            </a:r>
            <a:r>
              <a:rPr lang="en-US" altLang="en-US" sz="2400" b="1" dirty="0">
                <a:solidFill>
                  <a:srgbClr val="0000CC"/>
                </a:solidFill>
              </a:rPr>
              <a:t> </a:t>
            </a:r>
            <a:r>
              <a:rPr lang="en-US" altLang="en-US" sz="2400" b="1" dirty="0" err="1">
                <a:solidFill>
                  <a:srgbClr val="0000CC"/>
                </a:solidFill>
              </a:rPr>
              <a:t>của</a:t>
            </a:r>
            <a:r>
              <a:rPr lang="en-US" altLang="en-US" sz="2400" b="1" dirty="0">
                <a:solidFill>
                  <a:srgbClr val="0000CC"/>
                </a:solidFill>
              </a:rPr>
              <a:t> </a:t>
            </a:r>
            <a:r>
              <a:rPr lang="en-US" altLang="en-US" sz="2400" b="1" dirty="0" err="1">
                <a:solidFill>
                  <a:srgbClr val="0000CC"/>
                </a:solidFill>
              </a:rPr>
              <a:t>một</a:t>
            </a:r>
            <a:r>
              <a:rPr lang="en-US" altLang="en-US" sz="2400" b="1" dirty="0">
                <a:solidFill>
                  <a:srgbClr val="0000CC"/>
                </a:solidFill>
              </a:rPr>
              <a:t> </a:t>
            </a:r>
            <a:r>
              <a:rPr lang="en-US" altLang="en-US" sz="2400" b="1" dirty="0" err="1">
                <a:solidFill>
                  <a:srgbClr val="0000CC"/>
                </a:solidFill>
              </a:rPr>
              <a:t>máy</a:t>
            </a:r>
            <a:r>
              <a:rPr lang="en-US" altLang="en-US" sz="2400" b="1" dirty="0">
                <a:solidFill>
                  <a:srgbClr val="0000CC"/>
                </a:solidFill>
              </a:rPr>
              <a:t> </a:t>
            </a:r>
            <a:r>
              <a:rPr lang="en-US" altLang="en-US" sz="2400" b="1" dirty="0" err="1">
                <a:solidFill>
                  <a:srgbClr val="0000CC"/>
                </a:solidFill>
              </a:rPr>
              <a:t>tính</a:t>
            </a:r>
            <a:endParaRPr lang="en-US" altLang="en-US" sz="2400" b="1" dirty="0">
              <a:solidFill>
                <a:srgbClr val="0000CC"/>
              </a:solidFill>
            </a:endParaRPr>
          </a:p>
        </p:txBody>
      </p:sp>
      <p:sp>
        <p:nvSpPr>
          <p:cNvPr id="9220" name="Text Box 11"/>
          <p:cNvSpPr txBox="1">
            <a:spLocks noChangeArrowheads="1"/>
          </p:cNvSpPr>
          <p:nvPr/>
        </p:nvSpPr>
        <p:spPr bwMode="auto">
          <a:xfrm>
            <a:off x="2641601" y="2133600"/>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0000CC"/>
                </a:solidFill>
              </a:rPr>
              <a:t>3. Bộ xử lí trung tâm  </a:t>
            </a:r>
          </a:p>
        </p:txBody>
      </p:sp>
      <p:sp>
        <p:nvSpPr>
          <p:cNvPr id="9221" name="Text Box 13"/>
          <p:cNvSpPr txBox="1">
            <a:spLocks noChangeArrowheads="1"/>
          </p:cNvSpPr>
          <p:nvPr/>
        </p:nvSpPr>
        <p:spPr bwMode="auto">
          <a:xfrm>
            <a:off x="2641601" y="2708275"/>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dirty="0">
                <a:solidFill>
                  <a:srgbClr val="0000CC"/>
                </a:solidFill>
              </a:rPr>
              <a:t>4. </a:t>
            </a:r>
            <a:r>
              <a:rPr lang="en-US" altLang="en-US" sz="2400" b="1" dirty="0" err="1">
                <a:solidFill>
                  <a:srgbClr val="0000CC"/>
                </a:solidFill>
              </a:rPr>
              <a:t>Bộ</a:t>
            </a:r>
            <a:r>
              <a:rPr lang="en-US" altLang="en-US" sz="2400" b="1" dirty="0">
                <a:solidFill>
                  <a:srgbClr val="0000CC"/>
                </a:solidFill>
              </a:rPr>
              <a:t> </a:t>
            </a:r>
            <a:r>
              <a:rPr lang="en-US" altLang="en-US" sz="2400" b="1" dirty="0" err="1">
                <a:solidFill>
                  <a:srgbClr val="0000CC"/>
                </a:solidFill>
              </a:rPr>
              <a:t>nhớ</a:t>
            </a:r>
            <a:r>
              <a:rPr lang="en-US" altLang="en-US" sz="2400" b="1" dirty="0">
                <a:solidFill>
                  <a:srgbClr val="0000CC"/>
                </a:solidFill>
              </a:rPr>
              <a:t> </a:t>
            </a:r>
            <a:r>
              <a:rPr lang="en-US" altLang="en-US" sz="2400" b="1" dirty="0" err="1">
                <a:solidFill>
                  <a:srgbClr val="0000CC"/>
                </a:solidFill>
              </a:rPr>
              <a:t>trong</a:t>
            </a:r>
            <a:r>
              <a:rPr lang="en-US" altLang="en-US" sz="2400" b="1" dirty="0">
                <a:solidFill>
                  <a:srgbClr val="0000CC"/>
                </a:solidFill>
              </a:rPr>
              <a:t>    </a:t>
            </a:r>
          </a:p>
        </p:txBody>
      </p:sp>
      <p:sp>
        <p:nvSpPr>
          <p:cNvPr id="9222" name="Text Box 14"/>
          <p:cNvSpPr txBox="1">
            <a:spLocks noChangeArrowheads="1"/>
          </p:cNvSpPr>
          <p:nvPr/>
        </p:nvSpPr>
        <p:spPr bwMode="auto">
          <a:xfrm>
            <a:off x="2641601" y="3357563"/>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0000CC"/>
                </a:solidFill>
              </a:rPr>
              <a:t>5. Bộ nhớ ngoài    </a:t>
            </a:r>
          </a:p>
        </p:txBody>
      </p:sp>
      <p:sp>
        <p:nvSpPr>
          <p:cNvPr id="9223" name="Text Box 15"/>
          <p:cNvSpPr txBox="1">
            <a:spLocks noChangeArrowheads="1"/>
          </p:cNvSpPr>
          <p:nvPr/>
        </p:nvSpPr>
        <p:spPr bwMode="auto">
          <a:xfrm>
            <a:off x="2641601" y="4005263"/>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0000CC"/>
                </a:solidFill>
              </a:rPr>
              <a:t>6. Thiết bị vào     </a:t>
            </a:r>
          </a:p>
        </p:txBody>
      </p:sp>
      <p:sp>
        <p:nvSpPr>
          <p:cNvPr id="9224" name="Text Box 16"/>
          <p:cNvSpPr txBox="1">
            <a:spLocks noChangeArrowheads="1"/>
          </p:cNvSpPr>
          <p:nvPr/>
        </p:nvSpPr>
        <p:spPr bwMode="auto">
          <a:xfrm>
            <a:off x="2641601" y="4627563"/>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0000CC"/>
                </a:solidFill>
              </a:rPr>
              <a:t>7. Thiết bị ra     </a:t>
            </a:r>
          </a:p>
        </p:txBody>
      </p:sp>
      <p:sp>
        <p:nvSpPr>
          <p:cNvPr id="9225" name="Text Box 17"/>
          <p:cNvSpPr txBox="1">
            <a:spLocks noChangeArrowheads="1"/>
          </p:cNvSpPr>
          <p:nvPr/>
        </p:nvSpPr>
        <p:spPr bwMode="auto">
          <a:xfrm>
            <a:off x="2641601" y="5276850"/>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0000CC"/>
                </a:solidFill>
              </a:rPr>
              <a:t>8. Hoạt động của máy tính      </a:t>
            </a:r>
          </a:p>
        </p:txBody>
      </p:sp>
    </p:spTree>
    <p:extLst>
      <p:ext uri="{BB962C8B-B14F-4D97-AF65-F5344CB8AC3E}">
        <p14:creationId xmlns:p14="http://schemas.microsoft.com/office/powerpoint/2010/main" val="4283097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826" y="688998"/>
            <a:ext cx="9890974" cy="5632311"/>
          </a:xfrm>
          <a:prstGeom prst="rect">
            <a:avLst/>
          </a:prstGeom>
          <a:noFill/>
        </p:spPr>
        <p:txBody>
          <a:bodyPr wrap="square" rtlCol="0">
            <a:spAutoFit/>
          </a:bodyPr>
          <a:lstStyle/>
          <a:p>
            <a:r>
              <a:rPr lang="en-US" dirty="0" smtClean="0"/>
              <a:t>5. </a:t>
            </a:r>
            <a:r>
              <a:rPr lang="en-US" dirty="0" err="1" smtClean="0"/>
              <a:t>Thiết</a:t>
            </a:r>
            <a:r>
              <a:rPr lang="en-US" dirty="0" smtClean="0"/>
              <a:t> </a:t>
            </a:r>
            <a:r>
              <a:rPr lang="en-US" dirty="0" err="1" smtClean="0"/>
              <a:t>bị</a:t>
            </a:r>
            <a:r>
              <a:rPr lang="en-US" dirty="0" smtClean="0"/>
              <a:t> </a:t>
            </a:r>
            <a:r>
              <a:rPr lang="en-US" dirty="0" err="1" smtClean="0"/>
              <a:t>nào</a:t>
            </a:r>
            <a:r>
              <a:rPr lang="en-US" dirty="0" smtClean="0"/>
              <a:t> dung </a:t>
            </a:r>
            <a:r>
              <a:rPr lang="en-US" dirty="0" err="1" smtClean="0"/>
              <a:t>để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cứng</a:t>
            </a:r>
            <a:r>
              <a:rPr lang="en-US" dirty="0" smtClean="0"/>
              <a:t> </a:t>
            </a:r>
            <a:r>
              <a:rPr lang="en-US" dirty="0" err="1" smtClean="0"/>
              <a:t>thành</a:t>
            </a:r>
            <a:r>
              <a:rPr lang="en-US" dirty="0" smtClean="0"/>
              <a:t> </a:t>
            </a:r>
            <a:r>
              <a:rPr lang="en-US" dirty="0" err="1" smtClean="0"/>
              <a:t>máy</a:t>
            </a:r>
            <a:r>
              <a:rPr lang="en-US" dirty="0" smtClean="0"/>
              <a:t> </a:t>
            </a:r>
            <a:r>
              <a:rPr lang="en-US" dirty="0" err="1" smtClean="0"/>
              <a:t>tính</a:t>
            </a:r>
            <a:r>
              <a:rPr lang="en-US" dirty="0" smtClean="0"/>
              <a:t> </a:t>
            </a:r>
            <a:r>
              <a:rPr lang="en-US" dirty="0" err="1" smtClean="0"/>
              <a:t>hoàn</a:t>
            </a:r>
            <a:r>
              <a:rPr lang="en-US" dirty="0" smtClean="0"/>
              <a:t> </a:t>
            </a:r>
            <a:r>
              <a:rPr lang="en-US" dirty="0" err="1" smtClean="0"/>
              <a:t>chỉnh</a:t>
            </a:r>
            <a:endParaRPr lang="en-US" dirty="0" smtClean="0"/>
          </a:p>
          <a:p>
            <a:pPr marL="342900" indent="-342900">
              <a:buAutoNum type="alphaUcPeriod"/>
            </a:pPr>
            <a:r>
              <a:rPr lang="en-US" dirty="0" smtClean="0"/>
              <a:t>Chip</a:t>
            </a:r>
          </a:p>
          <a:p>
            <a:pPr marL="342900" indent="-342900">
              <a:buAutoNum type="alphaUcPeriod"/>
            </a:pPr>
            <a:r>
              <a:rPr lang="en-US" dirty="0" smtClean="0"/>
              <a:t>Mainboard</a:t>
            </a:r>
          </a:p>
          <a:p>
            <a:pPr marL="342900" indent="-342900">
              <a:buAutoNum type="alphaUcPeriod"/>
            </a:pPr>
            <a:r>
              <a:rPr lang="en-US" dirty="0" smtClean="0"/>
              <a:t>Ổ </a:t>
            </a:r>
            <a:r>
              <a:rPr lang="en-US" dirty="0" err="1" smtClean="0"/>
              <a:t>cứng</a:t>
            </a:r>
            <a:r>
              <a:rPr lang="en-US" dirty="0" smtClean="0"/>
              <a:t> </a:t>
            </a:r>
            <a:r>
              <a:rPr lang="en-US" dirty="0" err="1" smtClean="0"/>
              <a:t>trong</a:t>
            </a:r>
            <a:endParaRPr lang="en-US" dirty="0" smtClean="0"/>
          </a:p>
          <a:p>
            <a:pPr marL="342900" indent="-342900">
              <a:buAutoNum type="alphaUcPeriod"/>
            </a:pPr>
            <a:r>
              <a:rPr lang="en-US" dirty="0" smtClean="0"/>
              <a:t>RAM</a:t>
            </a:r>
          </a:p>
          <a:p>
            <a:r>
              <a:rPr lang="en-US" dirty="0" smtClean="0"/>
              <a:t>6.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ở </a:t>
            </a:r>
            <a:r>
              <a:rPr lang="en-US" dirty="0" err="1" smtClean="0"/>
              <a:t>đâu</a:t>
            </a:r>
            <a:endParaRPr lang="en-US" dirty="0" smtClean="0"/>
          </a:p>
          <a:p>
            <a:pPr marL="342900" indent="-342900">
              <a:buAutoNum type="alphaUcPeriod"/>
            </a:pPr>
            <a:r>
              <a:rPr lang="en-US" dirty="0" smtClean="0"/>
              <a:t>ROM</a:t>
            </a:r>
          </a:p>
          <a:p>
            <a:pPr marL="342900" indent="-342900">
              <a:buAutoNum type="alphaUcPeriod"/>
            </a:pPr>
            <a:r>
              <a:rPr lang="en-US" dirty="0" smtClean="0"/>
              <a:t>RAM</a:t>
            </a:r>
          </a:p>
          <a:p>
            <a:pPr marL="342900" indent="-342900">
              <a:buAutoNum type="alphaUcPeriod"/>
            </a:pPr>
            <a:r>
              <a:rPr lang="en-US" dirty="0" smtClean="0"/>
              <a:t>CPU</a:t>
            </a:r>
            <a:endParaRPr lang="en-US" dirty="0"/>
          </a:p>
          <a:p>
            <a:pPr marL="342900" indent="-342900">
              <a:buAutoNum type="alphaUcPeriod"/>
            </a:pPr>
            <a:r>
              <a:rPr lang="en-US" dirty="0" smtClean="0"/>
              <a:t>Ổ </a:t>
            </a:r>
            <a:r>
              <a:rPr lang="en-US" dirty="0" err="1" smtClean="0"/>
              <a:t>cứng</a:t>
            </a:r>
            <a:endParaRPr lang="en-US" dirty="0" smtClean="0"/>
          </a:p>
          <a:p>
            <a:r>
              <a:rPr lang="en-US" dirty="0"/>
              <a:t>7</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nào</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marL="342900" indent="-342900">
              <a:buAutoNum type="alphaUcPeriod"/>
            </a:pPr>
            <a:r>
              <a:rPr lang="en-US" dirty="0" smtClean="0"/>
              <a:t>Windows</a:t>
            </a:r>
          </a:p>
          <a:p>
            <a:pPr marL="342900" indent="-342900">
              <a:buAutoNum type="alphaUcPeriod"/>
            </a:pPr>
            <a:r>
              <a:rPr lang="en-US" dirty="0" smtClean="0"/>
              <a:t>Linux</a:t>
            </a:r>
          </a:p>
          <a:p>
            <a:pPr marL="342900" indent="-342900">
              <a:buAutoNum type="alphaUcPeriod"/>
            </a:pPr>
            <a:r>
              <a:rPr lang="en-US" dirty="0" smtClean="0"/>
              <a:t>Ubuntu</a:t>
            </a:r>
          </a:p>
          <a:p>
            <a:pPr marL="342900" indent="-342900">
              <a:buAutoNum type="alphaUcPeriod"/>
            </a:pPr>
            <a:r>
              <a:rPr lang="en-US" dirty="0" smtClean="0"/>
              <a:t>Microsoft Excel</a:t>
            </a:r>
          </a:p>
          <a:p>
            <a:r>
              <a:rPr lang="en-US" dirty="0"/>
              <a:t>8</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cài</a:t>
            </a:r>
            <a:r>
              <a:rPr lang="en-US" dirty="0" smtClean="0"/>
              <a:t> windows </a:t>
            </a:r>
            <a:r>
              <a:rPr lang="en-US" dirty="0" err="1" smtClean="0"/>
              <a:t>từ</a:t>
            </a:r>
            <a:endParaRPr lang="en-US" dirty="0" smtClean="0"/>
          </a:p>
          <a:p>
            <a:pPr marL="342900" indent="-342900">
              <a:buAutoNum type="alphaUcPeriod"/>
            </a:pPr>
            <a:r>
              <a:rPr lang="en-US" dirty="0" smtClean="0"/>
              <a:t>Ổ </a:t>
            </a:r>
            <a:r>
              <a:rPr lang="en-US" dirty="0" err="1" smtClean="0"/>
              <a:t>cứng</a:t>
            </a:r>
            <a:endParaRPr lang="en-US" dirty="0" smtClean="0"/>
          </a:p>
          <a:p>
            <a:pPr marL="342900" indent="-342900">
              <a:buAutoNum type="alphaUcPeriod"/>
            </a:pPr>
            <a:r>
              <a:rPr lang="en-US" dirty="0" smtClean="0"/>
              <a:t>USB</a:t>
            </a:r>
          </a:p>
          <a:p>
            <a:pPr marL="342900" indent="-342900">
              <a:buAutoNum type="alphaUcPeriod"/>
            </a:pPr>
            <a:r>
              <a:rPr lang="en-US" dirty="0" smtClean="0"/>
              <a:t>DVD</a:t>
            </a:r>
          </a:p>
          <a:p>
            <a:pPr marL="342900" indent="-342900">
              <a:buAutoNum type="alphaUcPeriod"/>
            </a:pPr>
            <a:r>
              <a:rPr lang="en-US" dirty="0" err="1" smtClean="0"/>
              <a:t>Cả</a:t>
            </a:r>
            <a:r>
              <a:rPr lang="en-US" dirty="0" smtClean="0"/>
              <a:t> 3 </a:t>
            </a:r>
            <a:r>
              <a:rPr lang="en-US" dirty="0" err="1" smtClean="0"/>
              <a:t>phương</a:t>
            </a:r>
            <a:r>
              <a:rPr lang="en-US" dirty="0" smtClean="0"/>
              <a:t> </a:t>
            </a:r>
            <a:r>
              <a:rPr lang="en-US" dirty="0" err="1" smtClean="0"/>
              <a:t>án</a:t>
            </a:r>
            <a:r>
              <a:rPr lang="en-US" dirty="0" smtClean="0"/>
              <a:t> </a:t>
            </a:r>
            <a:r>
              <a:rPr lang="en-US" smtClean="0"/>
              <a:t>trên</a:t>
            </a:r>
            <a:endParaRPr lang="en-US" dirty="0" smtClean="0"/>
          </a:p>
        </p:txBody>
      </p:sp>
      <p:sp>
        <p:nvSpPr>
          <p:cNvPr id="3" name="Text Box 4"/>
          <p:cNvSpPr txBox="1">
            <a:spLocks noChangeArrowheads="1"/>
          </p:cNvSpPr>
          <p:nvPr/>
        </p:nvSpPr>
        <p:spPr bwMode="auto">
          <a:xfrm>
            <a:off x="986844" y="231798"/>
            <a:ext cx="7596188" cy="457200"/>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2400" b="1" dirty="0" smtClean="0">
                <a:solidFill>
                  <a:schemeClr val="accent2"/>
                </a:solidFill>
                <a:effectLst>
                  <a:outerShdw blurRad="38100" dist="38100" dir="2700000" algn="tl">
                    <a:srgbClr val="000000"/>
                  </a:outerShdw>
                </a:effectLst>
              </a:rPr>
              <a:t>Quiz</a:t>
            </a:r>
            <a:endParaRPr lang="en-US" altLang="en-US" sz="2400" b="1" dirty="0">
              <a:solidFill>
                <a:schemeClr val="accent2"/>
              </a:solidFill>
              <a:effectLst>
                <a:outerShdw blurRad="38100" dist="38100" dir="2700000" algn="tl">
                  <a:srgbClr val="000000"/>
                </a:outerShdw>
              </a:effectLst>
            </a:endParaRPr>
          </a:p>
        </p:txBody>
      </p:sp>
    </p:spTree>
    <p:extLst>
      <p:ext uri="{BB962C8B-B14F-4D97-AF65-F5344CB8AC3E}">
        <p14:creationId xmlns:p14="http://schemas.microsoft.com/office/powerpoint/2010/main" val="261658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2279651" y="765176"/>
            <a:ext cx="8856663" cy="5492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3000" dirty="0">
                <a:solidFill>
                  <a:schemeClr val="accent2"/>
                </a:solidFill>
                <a:effectLst>
                  <a:outerShdw blurRad="38100" dist="38100" dir="2700000" algn="tl">
                    <a:srgbClr val="000000"/>
                  </a:outerShdw>
                </a:effectLst>
              </a:rPr>
              <a:t>1. KHÁI NIỆM HỆ THỐNG TIN HỌC </a:t>
            </a:r>
          </a:p>
        </p:txBody>
      </p:sp>
      <p:sp>
        <p:nvSpPr>
          <p:cNvPr id="72709" name="Text Box 5"/>
          <p:cNvSpPr txBox="1">
            <a:spLocks noChangeArrowheads="1"/>
          </p:cNvSpPr>
          <p:nvPr/>
        </p:nvSpPr>
        <p:spPr bwMode="auto">
          <a:xfrm>
            <a:off x="2279650" y="1412875"/>
            <a:ext cx="8064500" cy="762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dirty="0" err="1"/>
              <a:t>Hệ</a:t>
            </a:r>
            <a:r>
              <a:rPr lang="en-US" altLang="en-US" sz="2200" dirty="0"/>
              <a:t> </a:t>
            </a:r>
            <a:r>
              <a:rPr lang="en-US" altLang="en-US" sz="2200" dirty="0" err="1"/>
              <a:t>thống</a:t>
            </a:r>
            <a:r>
              <a:rPr lang="en-US" altLang="en-US" sz="2200" dirty="0"/>
              <a:t> tin </a:t>
            </a:r>
            <a:r>
              <a:rPr lang="en-US" altLang="en-US" sz="2200" dirty="0" err="1"/>
              <a:t>học</a:t>
            </a:r>
            <a:r>
              <a:rPr lang="en-US" altLang="en-US" sz="2200" dirty="0"/>
              <a:t> </a:t>
            </a:r>
            <a:r>
              <a:rPr lang="en-US" altLang="en-US" sz="2200" dirty="0" err="1"/>
              <a:t>dùng</a:t>
            </a:r>
            <a:r>
              <a:rPr lang="en-US" altLang="en-US" sz="2200" dirty="0"/>
              <a:t> </a:t>
            </a:r>
            <a:r>
              <a:rPr lang="en-US" altLang="en-US" sz="2200" dirty="0" err="1"/>
              <a:t>để</a:t>
            </a:r>
            <a:r>
              <a:rPr lang="en-US" altLang="en-US" sz="2200" dirty="0"/>
              <a:t> </a:t>
            </a:r>
            <a:r>
              <a:rPr lang="en-US" altLang="en-US" sz="2200" dirty="0" err="1"/>
              <a:t>nhập</a:t>
            </a:r>
            <a:r>
              <a:rPr lang="en-US" altLang="en-US" sz="2200" dirty="0"/>
              <a:t>, </a:t>
            </a:r>
            <a:r>
              <a:rPr lang="en-US" altLang="en-US" sz="2200" dirty="0" err="1"/>
              <a:t>xử</a:t>
            </a:r>
            <a:r>
              <a:rPr lang="en-US" altLang="en-US" sz="2200" dirty="0"/>
              <a:t> </a:t>
            </a:r>
            <a:r>
              <a:rPr lang="en-US" altLang="en-US" sz="2200" dirty="0" err="1"/>
              <a:t>lí</a:t>
            </a:r>
            <a:r>
              <a:rPr lang="en-US" altLang="en-US" sz="2200" dirty="0"/>
              <a:t>, </a:t>
            </a:r>
            <a:r>
              <a:rPr lang="en-US" altLang="en-US" sz="2200" dirty="0" err="1"/>
              <a:t>xuất</a:t>
            </a:r>
            <a:r>
              <a:rPr lang="en-US" altLang="en-US" sz="2200" dirty="0"/>
              <a:t>, </a:t>
            </a:r>
            <a:r>
              <a:rPr lang="en-US" altLang="en-US" sz="2200" dirty="0" err="1"/>
              <a:t>truyền</a:t>
            </a:r>
            <a:r>
              <a:rPr lang="en-US" altLang="en-US" sz="2200" dirty="0"/>
              <a:t> </a:t>
            </a:r>
            <a:r>
              <a:rPr lang="en-US" altLang="en-US" sz="2200" dirty="0" err="1"/>
              <a:t>và</a:t>
            </a:r>
            <a:r>
              <a:rPr lang="en-US" altLang="en-US" sz="2200" dirty="0"/>
              <a:t> </a:t>
            </a:r>
            <a:r>
              <a:rPr lang="en-US" altLang="en-US" sz="2200" dirty="0" err="1"/>
              <a:t>lưu</a:t>
            </a:r>
            <a:r>
              <a:rPr lang="en-US" altLang="en-US" sz="2200" dirty="0"/>
              <a:t> </a:t>
            </a:r>
            <a:r>
              <a:rPr lang="en-US" altLang="en-US" sz="2200" dirty="0" err="1"/>
              <a:t>trữ</a:t>
            </a:r>
            <a:r>
              <a:rPr lang="en-US" altLang="en-US" sz="2200" dirty="0"/>
              <a:t> </a:t>
            </a:r>
            <a:r>
              <a:rPr lang="en-US" altLang="en-US" sz="2200" dirty="0" err="1"/>
              <a:t>thông</a:t>
            </a:r>
            <a:r>
              <a:rPr lang="en-US" altLang="en-US" sz="2200" dirty="0"/>
              <a:t> tin </a:t>
            </a:r>
          </a:p>
        </p:txBody>
      </p:sp>
      <p:sp>
        <p:nvSpPr>
          <p:cNvPr id="72710" name="Text Box 6"/>
          <p:cNvSpPr txBox="1">
            <a:spLocks noChangeArrowheads="1"/>
          </p:cNvSpPr>
          <p:nvPr/>
        </p:nvSpPr>
        <p:spPr bwMode="auto">
          <a:xfrm>
            <a:off x="2279650" y="2276475"/>
            <a:ext cx="525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a:t>Hệ thống tin học gồm ba thành phần</a:t>
            </a:r>
          </a:p>
        </p:txBody>
      </p:sp>
      <p:sp>
        <p:nvSpPr>
          <p:cNvPr id="72711" name="Text Box 7"/>
          <p:cNvSpPr txBox="1">
            <a:spLocks noChangeArrowheads="1"/>
          </p:cNvSpPr>
          <p:nvPr/>
        </p:nvSpPr>
        <p:spPr bwMode="auto">
          <a:xfrm>
            <a:off x="2497139" y="2908301"/>
            <a:ext cx="41751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dirty="0"/>
              <a:t>* </a:t>
            </a:r>
            <a:r>
              <a:rPr lang="en-US" altLang="en-US" sz="2200" dirty="0" err="1"/>
              <a:t>Phần</a:t>
            </a:r>
            <a:r>
              <a:rPr lang="en-US" altLang="en-US" sz="2200" dirty="0"/>
              <a:t> </a:t>
            </a:r>
            <a:r>
              <a:rPr lang="en-US" altLang="en-US" sz="2200" dirty="0" err="1"/>
              <a:t>cứng</a:t>
            </a:r>
            <a:r>
              <a:rPr lang="en-US" altLang="en-US" sz="2200" dirty="0"/>
              <a:t> (Hardware) : </a:t>
            </a:r>
            <a:r>
              <a:rPr lang="en-US" altLang="en-US" sz="2200" dirty="0" err="1"/>
              <a:t>gồm</a:t>
            </a:r>
            <a:r>
              <a:rPr lang="en-US" altLang="en-US" sz="2200" dirty="0"/>
              <a:t> </a:t>
            </a:r>
            <a:r>
              <a:rPr lang="en-US" altLang="en-US" sz="2200" dirty="0" err="1"/>
              <a:t>máy</a:t>
            </a:r>
            <a:r>
              <a:rPr lang="en-US" altLang="en-US" sz="2200" dirty="0"/>
              <a:t> </a:t>
            </a:r>
            <a:r>
              <a:rPr lang="en-US" altLang="en-US" sz="2200" dirty="0" err="1"/>
              <a:t>tính</a:t>
            </a:r>
            <a:r>
              <a:rPr lang="en-US" altLang="en-US" sz="2200" dirty="0"/>
              <a:t> </a:t>
            </a:r>
            <a:r>
              <a:rPr lang="en-US" altLang="en-US" sz="2200" dirty="0" err="1"/>
              <a:t>và</a:t>
            </a:r>
            <a:r>
              <a:rPr lang="en-US" altLang="en-US" sz="2200" dirty="0"/>
              <a:t> </a:t>
            </a:r>
            <a:r>
              <a:rPr lang="en-US" altLang="en-US" sz="2200" dirty="0" err="1"/>
              <a:t>một</a:t>
            </a:r>
            <a:r>
              <a:rPr lang="en-US" altLang="en-US" sz="2200" dirty="0"/>
              <a:t> </a:t>
            </a:r>
            <a:r>
              <a:rPr lang="en-US" altLang="en-US" sz="2200" dirty="0" err="1"/>
              <a:t>số</a:t>
            </a:r>
            <a:r>
              <a:rPr lang="en-US" altLang="en-US" sz="2200" dirty="0"/>
              <a:t> </a:t>
            </a:r>
            <a:r>
              <a:rPr lang="en-US" altLang="en-US" sz="2200" dirty="0" err="1"/>
              <a:t>thiết</a:t>
            </a:r>
            <a:r>
              <a:rPr lang="en-US" altLang="en-US" sz="2200" dirty="0"/>
              <a:t> </a:t>
            </a:r>
            <a:r>
              <a:rPr lang="en-US" altLang="en-US" sz="2200" dirty="0" err="1"/>
              <a:t>bị</a:t>
            </a:r>
            <a:r>
              <a:rPr lang="en-US" altLang="en-US" sz="2200" dirty="0"/>
              <a:t> </a:t>
            </a:r>
            <a:r>
              <a:rPr lang="en-US" altLang="en-US" sz="2200" dirty="0" err="1"/>
              <a:t>liên</a:t>
            </a:r>
            <a:r>
              <a:rPr lang="en-US" altLang="en-US" sz="2200" dirty="0"/>
              <a:t> </a:t>
            </a:r>
            <a:r>
              <a:rPr lang="en-US" altLang="en-US" sz="2200" dirty="0" err="1"/>
              <a:t>quan</a:t>
            </a:r>
            <a:endParaRPr lang="en-US" altLang="en-US" sz="2200" dirty="0"/>
          </a:p>
        </p:txBody>
      </p:sp>
      <p:sp>
        <p:nvSpPr>
          <p:cNvPr id="72712" name="Text Box 8"/>
          <p:cNvSpPr txBox="1">
            <a:spLocks noChangeArrowheads="1"/>
          </p:cNvSpPr>
          <p:nvPr/>
        </p:nvSpPr>
        <p:spPr bwMode="auto">
          <a:xfrm>
            <a:off x="2568576" y="4179888"/>
            <a:ext cx="4175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dirty="0"/>
              <a:t>* </a:t>
            </a:r>
            <a:r>
              <a:rPr lang="en-US" altLang="en-US" sz="2200" dirty="0" err="1"/>
              <a:t>Phần</a:t>
            </a:r>
            <a:r>
              <a:rPr lang="en-US" altLang="en-US" sz="2200" dirty="0"/>
              <a:t> </a:t>
            </a:r>
            <a:r>
              <a:rPr lang="en-US" altLang="en-US" sz="2200" dirty="0" err="1"/>
              <a:t>mềm</a:t>
            </a:r>
            <a:r>
              <a:rPr lang="en-US" altLang="en-US" sz="2200" dirty="0"/>
              <a:t> (Software) : </a:t>
            </a:r>
            <a:r>
              <a:rPr lang="en-US" altLang="en-US" sz="2200" dirty="0" err="1"/>
              <a:t>Gồm</a:t>
            </a:r>
            <a:r>
              <a:rPr lang="en-US" altLang="en-US" sz="2200" dirty="0"/>
              <a:t> </a:t>
            </a:r>
            <a:r>
              <a:rPr lang="en-US" altLang="en-US" sz="2200" dirty="0" err="1"/>
              <a:t>các</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a:t>
            </a:r>
          </a:p>
        </p:txBody>
      </p:sp>
      <p:sp>
        <p:nvSpPr>
          <p:cNvPr id="72713" name="Text Box 9"/>
          <p:cNvSpPr txBox="1">
            <a:spLocks noChangeArrowheads="1"/>
          </p:cNvSpPr>
          <p:nvPr/>
        </p:nvSpPr>
        <p:spPr bwMode="auto">
          <a:xfrm>
            <a:off x="2568576" y="5157788"/>
            <a:ext cx="4175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dirty="0"/>
              <a:t>* </a:t>
            </a:r>
            <a:r>
              <a:rPr lang="en-US" altLang="en-US" sz="2200" dirty="0" err="1"/>
              <a:t>Sự</a:t>
            </a:r>
            <a:r>
              <a:rPr lang="en-US" altLang="en-US" sz="2200" dirty="0"/>
              <a:t> </a:t>
            </a:r>
            <a:r>
              <a:rPr lang="en-US" altLang="en-US" sz="2200" dirty="0" err="1"/>
              <a:t>quản</a:t>
            </a:r>
            <a:r>
              <a:rPr lang="en-US" altLang="en-US" sz="2200" dirty="0"/>
              <a:t> </a:t>
            </a:r>
            <a:r>
              <a:rPr lang="en-US" altLang="en-US" sz="2200" dirty="0" err="1"/>
              <a:t>lí</a:t>
            </a:r>
            <a:r>
              <a:rPr lang="en-US" altLang="en-US" sz="2200" dirty="0"/>
              <a:t> </a:t>
            </a:r>
            <a:r>
              <a:rPr lang="en-US" altLang="en-US" sz="2200" dirty="0" err="1"/>
              <a:t>và</a:t>
            </a:r>
            <a:r>
              <a:rPr lang="en-US" altLang="en-US" sz="2200" dirty="0"/>
              <a:t> </a:t>
            </a:r>
            <a:r>
              <a:rPr lang="en-US" altLang="en-US" sz="2200" dirty="0" err="1"/>
              <a:t>điều</a:t>
            </a:r>
            <a:r>
              <a:rPr lang="en-US" altLang="en-US" sz="2200" dirty="0"/>
              <a:t> </a:t>
            </a:r>
            <a:r>
              <a:rPr lang="en-US" altLang="en-US" sz="2200" dirty="0" err="1"/>
              <a:t>khiển</a:t>
            </a:r>
            <a:r>
              <a:rPr lang="en-US" altLang="en-US" sz="2200" dirty="0"/>
              <a:t> con </a:t>
            </a:r>
            <a:r>
              <a:rPr lang="en-US" altLang="en-US" sz="2200" dirty="0" err="1"/>
              <a:t>người</a:t>
            </a:r>
            <a:r>
              <a:rPr lang="en-US" altLang="en-US" sz="2200" dirty="0"/>
              <a:t> .</a:t>
            </a:r>
          </a:p>
        </p:txBody>
      </p:sp>
      <p:pic>
        <p:nvPicPr>
          <p:cNvPr id="72714" name="Picture 10"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3517900"/>
            <a:ext cx="3200400"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47986">
            <a:off x="8124826" y="3898901"/>
            <a:ext cx="11842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088" y="3429000"/>
            <a:ext cx="3810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5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2709"/>
                                        </p:tgtEl>
                                        <p:attrNameLst>
                                          <p:attrName>style.visibility</p:attrName>
                                        </p:attrNameLst>
                                      </p:cBhvr>
                                      <p:to>
                                        <p:strVal val="visible"/>
                                      </p:to>
                                    </p:set>
                                    <p:anim calcmode="discrete" valueType="clr">
                                      <p:cBhvr override="childStyle">
                                        <p:cTn id="7" dur="80"/>
                                        <p:tgtEl>
                                          <p:spTgt spid="7270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2709"/>
                                        </p:tgtEl>
                                        <p:attrNameLst>
                                          <p:attrName>fillcolor</p:attrName>
                                        </p:attrNameLst>
                                      </p:cBhvr>
                                      <p:tavLst>
                                        <p:tav tm="0">
                                          <p:val>
                                            <p:clrVal>
                                              <a:schemeClr val="accent2"/>
                                            </p:clrVal>
                                          </p:val>
                                        </p:tav>
                                        <p:tav tm="50000">
                                          <p:val>
                                            <p:clrVal>
                                              <a:schemeClr val="hlink"/>
                                            </p:clrVal>
                                          </p:val>
                                        </p:tav>
                                      </p:tavLst>
                                    </p:anim>
                                    <p:set>
                                      <p:cBhvr>
                                        <p:cTn id="9" dur="80"/>
                                        <p:tgtEl>
                                          <p:spTgt spid="72709"/>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2710"/>
                                        </p:tgtEl>
                                        <p:attrNameLst>
                                          <p:attrName>style.visibility</p:attrName>
                                        </p:attrNameLst>
                                      </p:cBhvr>
                                      <p:to>
                                        <p:strVal val="visible"/>
                                      </p:to>
                                    </p:set>
                                    <p:anim calcmode="discrete" valueType="clr">
                                      <p:cBhvr override="childStyle">
                                        <p:cTn id="14" dur="80"/>
                                        <p:tgtEl>
                                          <p:spTgt spid="72710"/>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2710"/>
                                        </p:tgtEl>
                                        <p:attrNameLst>
                                          <p:attrName>fillcolor</p:attrName>
                                        </p:attrNameLst>
                                      </p:cBhvr>
                                      <p:tavLst>
                                        <p:tav tm="0">
                                          <p:val>
                                            <p:clrVal>
                                              <a:schemeClr val="accent2"/>
                                            </p:clrVal>
                                          </p:val>
                                        </p:tav>
                                        <p:tav tm="50000">
                                          <p:val>
                                            <p:clrVal>
                                              <a:schemeClr val="hlink"/>
                                            </p:clrVal>
                                          </p:val>
                                        </p:tav>
                                      </p:tavLst>
                                    </p:anim>
                                    <p:set>
                                      <p:cBhvr>
                                        <p:cTn id="16" dur="80"/>
                                        <p:tgtEl>
                                          <p:spTgt spid="72710"/>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72711"/>
                                        </p:tgtEl>
                                        <p:attrNameLst>
                                          <p:attrName>style.visibility</p:attrName>
                                        </p:attrNameLst>
                                      </p:cBhvr>
                                      <p:to>
                                        <p:strVal val="visible"/>
                                      </p:to>
                                    </p:set>
                                    <p:anim calcmode="discrete" valueType="clr">
                                      <p:cBhvr override="childStyle">
                                        <p:cTn id="21" dur="80"/>
                                        <p:tgtEl>
                                          <p:spTgt spid="72711"/>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72711"/>
                                        </p:tgtEl>
                                        <p:attrNameLst>
                                          <p:attrName>fillcolor</p:attrName>
                                        </p:attrNameLst>
                                      </p:cBhvr>
                                      <p:tavLst>
                                        <p:tav tm="0">
                                          <p:val>
                                            <p:clrVal>
                                              <a:schemeClr val="accent2"/>
                                            </p:clrVal>
                                          </p:val>
                                        </p:tav>
                                        <p:tav tm="50000">
                                          <p:val>
                                            <p:clrVal>
                                              <a:schemeClr val="hlink"/>
                                            </p:clrVal>
                                          </p:val>
                                        </p:tav>
                                      </p:tavLst>
                                    </p:anim>
                                    <p:set>
                                      <p:cBhvr>
                                        <p:cTn id="23" dur="80"/>
                                        <p:tgtEl>
                                          <p:spTgt spid="72711"/>
                                        </p:tgtEl>
                                        <p:attrNameLst>
                                          <p:attrName>fill.type</p:attrName>
                                        </p:attrNameLst>
                                      </p:cBhvr>
                                      <p:to>
                                        <p:strVal val="solid"/>
                                      </p:to>
                                    </p:set>
                                  </p:childTnLst>
                                </p:cTn>
                              </p:par>
                            </p:childTnLst>
                          </p:cTn>
                        </p:par>
                        <p:par>
                          <p:cTn id="24" fill="hold" nodeType="afterGroup">
                            <p:stCondLst>
                              <p:cond delay="2120"/>
                            </p:stCondLst>
                            <p:childTnLst>
                              <p:par>
                                <p:cTn id="25" presetID="23" presetClass="entr" presetSubtype="16" fill="hold" nodeType="afterEffect">
                                  <p:stCondLst>
                                    <p:cond delay="0"/>
                                  </p:stCondLst>
                                  <p:childTnLst>
                                    <p:set>
                                      <p:cBhvr>
                                        <p:cTn id="26" dur="1" fill="hold">
                                          <p:stCondLst>
                                            <p:cond delay="0"/>
                                          </p:stCondLst>
                                        </p:cTn>
                                        <p:tgtEl>
                                          <p:spTgt spid="72714"/>
                                        </p:tgtEl>
                                        <p:attrNameLst>
                                          <p:attrName>style.visibility</p:attrName>
                                        </p:attrNameLst>
                                      </p:cBhvr>
                                      <p:to>
                                        <p:strVal val="visible"/>
                                      </p:to>
                                    </p:set>
                                    <p:anim calcmode="lin" valueType="num">
                                      <p:cBhvr>
                                        <p:cTn id="27" dur="500" fill="hold"/>
                                        <p:tgtEl>
                                          <p:spTgt spid="72714"/>
                                        </p:tgtEl>
                                        <p:attrNameLst>
                                          <p:attrName>ppt_w</p:attrName>
                                        </p:attrNameLst>
                                      </p:cBhvr>
                                      <p:tavLst>
                                        <p:tav tm="0">
                                          <p:val>
                                            <p:fltVal val="0"/>
                                          </p:val>
                                        </p:tav>
                                        <p:tav tm="100000">
                                          <p:val>
                                            <p:strVal val="#ppt_w"/>
                                          </p:val>
                                        </p:tav>
                                      </p:tavLst>
                                    </p:anim>
                                    <p:anim calcmode="lin" valueType="num">
                                      <p:cBhvr>
                                        <p:cTn id="28" dur="500" fill="hold"/>
                                        <p:tgtEl>
                                          <p:spTgt spid="72714"/>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72712"/>
                                        </p:tgtEl>
                                        <p:attrNameLst>
                                          <p:attrName>style.visibility</p:attrName>
                                        </p:attrNameLst>
                                      </p:cBhvr>
                                      <p:to>
                                        <p:strVal val="visible"/>
                                      </p:to>
                                    </p:set>
                                    <p:anim calcmode="discrete" valueType="clr">
                                      <p:cBhvr override="childStyle">
                                        <p:cTn id="33" dur="80"/>
                                        <p:tgtEl>
                                          <p:spTgt spid="72712"/>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2712"/>
                                        </p:tgtEl>
                                        <p:attrNameLst>
                                          <p:attrName>fillcolor</p:attrName>
                                        </p:attrNameLst>
                                      </p:cBhvr>
                                      <p:tavLst>
                                        <p:tav tm="0">
                                          <p:val>
                                            <p:clrVal>
                                              <a:schemeClr val="accent2"/>
                                            </p:clrVal>
                                          </p:val>
                                        </p:tav>
                                        <p:tav tm="50000">
                                          <p:val>
                                            <p:clrVal>
                                              <a:schemeClr val="hlink"/>
                                            </p:clrVal>
                                          </p:val>
                                        </p:tav>
                                      </p:tavLst>
                                    </p:anim>
                                    <p:set>
                                      <p:cBhvr>
                                        <p:cTn id="35" dur="80"/>
                                        <p:tgtEl>
                                          <p:spTgt spid="72712"/>
                                        </p:tgtEl>
                                        <p:attrNameLst>
                                          <p:attrName>fill.type</p:attrName>
                                        </p:attrNameLst>
                                      </p:cBhvr>
                                      <p:to>
                                        <p:strVal val="solid"/>
                                      </p:to>
                                    </p:set>
                                  </p:childTnLst>
                                </p:cTn>
                              </p:par>
                            </p:childTnLst>
                          </p:cTn>
                        </p:par>
                        <p:par>
                          <p:cTn id="36" fill="hold" nodeType="afterGroup">
                            <p:stCondLst>
                              <p:cond delay="1520"/>
                            </p:stCondLst>
                            <p:childTnLst>
                              <p:par>
                                <p:cTn id="37" presetID="53" presetClass="entr" presetSubtype="0" fill="hold" nodeType="afterEffect">
                                  <p:stCondLst>
                                    <p:cond delay="0"/>
                                  </p:stCondLst>
                                  <p:childTnLst>
                                    <p:set>
                                      <p:cBhvr>
                                        <p:cTn id="38" dur="1" fill="hold">
                                          <p:stCondLst>
                                            <p:cond delay="0"/>
                                          </p:stCondLst>
                                        </p:cTn>
                                        <p:tgtEl>
                                          <p:spTgt spid="72715"/>
                                        </p:tgtEl>
                                        <p:attrNameLst>
                                          <p:attrName>style.visibility</p:attrName>
                                        </p:attrNameLst>
                                      </p:cBhvr>
                                      <p:to>
                                        <p:strVal val="visible"/>
                                      </p:to>
                                    </p:set>
                                    <p:anim calcmode="lin" valueType="num">
                                      <p:cBhvr>
                                        <p:cTn id="39" dur="500" fill="hold"/>
                                        <p:tgtEl>
                                          <p:spTgt spid="72715"/>
                                        </p:tgtEl>
                                        <p:attrNameLst>
                                          <p:attrName>ppt_w</p:attrName>
                                        </p:attrNameLst>
                                      </p:cBhvr>
                                      <p:tavLst>
                                        <p:tav tm="0">
                                          <p:val>
                                            <p:fltVal val="0"/>
                                          </p:val>
                                        </p:tav>
                                        <p:tav tm="100000">
                                          <p:val>
                                            <p:strVal val="#ppt_w"/>
                                          </p:val>
                                        </p:tav>
                                      </p:tavLst>
                                    </p:anim>
                                    <p:anim calcmode="lin" valueType="num">
                                      <p:cBhvr>
                                        <p:cTn id="40" dur="500" fill="hold"/>
                                        <p:tgtEl>
                                          <p:spTgt spid="72715"/>
                                        </p:tgtEl>
                                        <p:attrNameLst>
                                          <p:attrName>ppt_h</p:attrName>
                                        </p:attrNameLst>
                                      </p:cBhvr>
                                      <p:tavLst>
                                        <p:tav tm="0">
                                          <p:val>
                                            <p:fltVal val="0"/>
                                          </p:val>
                                        </p:tav>
                                        <p:tav tm="100000">
                                          <p:val>
                                            <p:strVal val="#ppt_h"/>
                                          </p:val>
                                        </p:tav>
                                      </p:tavLst>
                                    </p:anim>
                                    <p:animEffect transition="in" filter="fade">
                                      <p:cBhvr>
                                        <p:cTn id="41" dur="500"/>
                                        <p:tgtEl>
                                          <p:spTgt spid="727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72713"/>
                                        </p:tgtEl>
                                        <p:attrNameLst>
                                          <p:attrName>style.visibility</p:attrName>
                                        </p:attrNameLst>
                                      </p:cBhvr>
                                      <p:to>
                                        <p:strVal val="visible"/>
                                      </p:to>
                                    </p:set>
                                    <p:anim calcmode="discrete" valueType="clr">
                                      <p:cBhvr override="childStyle">
                                        <p:cTn id="46" dur="80"/>
                                        <p:tgtEl>
                                          <p:spTgt spid="72713"/>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72713"/>
                                        </p:tgtEl>
                                        <p:attrNameLst>
                                          <p:attrName>fillcolor</p:attrName>
                                        </p:attrNameLst>
                                      </p:cBhvr>
                                      <p:tavLst>
                                        <p:tav tm="0">
                                          <p:val>
                                            <p:clrVal>
                                              <a:schemeClr val="accent2"/>
                                            </p:clrVal>
                                          </p:val>
                                        </p:tav>
                                        <p:tav tm="50000">
                                          <p:val>
                                            <p:clrVal>
                                              <a:schemeClr val="hlink"/>
                                            </p:clrVal>
                                          </p:val>
                                        </p:tav>
                                      </p:tavLst>
                                    </p:anim>
                                    <p:set>
                                      <p:cBhvr>
                                        <p:cTn id="48" dur="80"/>
                                        <p:tgtEl>
                                          <p:spTgt spid="72713"/>
                                        </p:tgtEl>
                                        <p:attrNameLst>
                                          <p:attrName>fill.type</p:attrName>
                                        </p:attrNameLst>
                                      </p:cBhvr>
                                      <p:to>
                                        <p:strVal val="solid"/>
                                      </p:to>
                                    </p:set>
                                  </p:childTnLst>
                                </p:cTn>
                              </p:par>
                            </p:childTnLst>
                          </p:cTn>
                        </p:par>
                        <p:par>
                          <p:cTn id="49" fill="hold" nodeType="afterGroup">
                            <p:stCondLst>
                              <p:cond delay="1200"/>
                            </p:stCondLst>
                            <p:childTnLst>
                              <p:par>
                                <p:cTn id="50" presetID="17" presetClass="entr" presetSubtype="10" fill="hold" nodeType="afterEffect">
                                  <p:stCondLst>
                                    <p:cond delay="0"/>
                                  </p:stCondLst>
                                  <p:childTnLst>
                                    <p:set>
                                      <p:cBhvr>
                                        <p:cTn id="51" dur="1" fill="hold">
                                          <p:stCondLst>
                                            <p:cond delay="0"/>
                                          </p:stCondLst>
                                        </p:cTn>
                                        <p:tgtEl>
                                          <p:spTgt spid="72716"/>
                                        </p:tgtEl>
                                        <p:attrNameLst>
                                          <p:attrName>style.visibility</p:attrName>
                                        </p:attrNameLst>
                                      </p:cBhvr>
                                      <p:to>
                                        <p:strVal val="visible"/>
                                      </p:to>
                                    </p:set>
                                    <p:anim calcmode="lin" valueType="num">
                                      <p:cBhvr>
                                        <p:cTn id="52" dur="500" fill="hold"/>
                                        <p:tgtEl>
                                          <p:spTgt spid="72716"/>
                                        </p:tgtEl>
                                        <p:attrNameLst>
                                          <p:attrName>ppt_w</p:attrName>
                                        </p:attrNameLst>
                                      </p:cBhvr>
                                      <p:tavLst>
                                        <p:tav tm="0">
                                          <p:val>
                                            <p:fltVal val="0"/>
                                          </p:val>
                                        </p:tav>
                                        <p:tav tm="100000">
                                          <p:val>
                                            <p:strVal val="#ppt_w"/>
                                          </p:val>
                                        </p:tav>
                                      </p:tavLst>
                                    </p:anim>
                                    <p:anim calcmode="lin" valueType="num">
                                      <p:cBhvr>
                                        <p:cTn id="53" dur="500" fill="hold"/>
                                        <p:tgtEl>
                                          <p:spTgt spid="727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0" grpId="0"/>
      <p:bldP spid="72711" grpId="0"/>
      <p:bldP spid="72712" grpId="0"/>
      <p:bldP spid="727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Text Box 12"/>
          <p:cNvSpPr txBox="1">
            <a:spLocks noChangeArrowheads="1"/>
          </p:cNvSpPr>
          <p:nvPr/>
        </p:nvSpPr>
        <p:spPr bwMode="auto">
          <a:xfrm>
            <a:off x="4224338" y="1763713"/>
            <a:ext cx="3352800" cy="3657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cs typeface="Arial" panose="020B0604020202020204" pitchFamily="34" charset="0"/>
            </a:endParaRPr>
          </a:p>
        </p:txBody>
      </p:sp>
      <p:sp>
        <p:nvSpPr>
          <p:cNvPr id="73732" name="Text Box 4"/>
          <p:cNvSpPr txBox="1">
            <a:spLocks noChangeArrowheads="1"/>
          </p:cNvSpPr>
          <p:nvPr/>
        </p:nvSpPr>
        <p:spPr bwMode="auto">
          <a:xfrm>
            <a:off x="1703388" y="234951"/>
            <a:ext cx="88566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3000" dirty="0">
                <a:solidFill>
                  <a:schemeClr val="accent2"/>
                </a:solidFill>
                <a:effectLst>
                  <a:outerShdw blurRad="38100" dist="38100" dir="2700000" algn="tl">
                    <a:srgbClr val="000000"/>
                  </a:outerShdw>
                </a:effectLst>
                <a:cs typeface="Arial" panose="020B0604020202020204" pitchFamily="34" charset="0"/>
              </a:rPr>
              <a:t>2. SƠ ĐỒ CẤU TRÚC CỦA MÁY TÍNH </a:t>
            </a:r>
          </a:p>
        </p:txBody>
      </p:sp>
      <p:sp>
        <p:nvSpPr>
          <p:cNvPr id="13315" name="Text Box 5"/>
          <p:cNvSpPr txBox="1">
            <a:spLocks noChangeArrowheads="1"/>
          </p:cNvSpPr>
          <p:nvPr/>
        </p:nvSpPr>
        <p:spPr bwMode="auto">
          <a:xfrm>
            <a:off x="1703388" y="4835526"/>
            <a:ext cx="1866900" cy="4365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Thiết</a:t>
            </a:r>
            <a:r>
              <a:rPr lang="en-US" altLang="en-US" sz="2400" dirty="0" smtClean="0">
                <a:cs typeface="Arial" panose="020B0604020202020204" pitchFamily="34" charset="0"/>
              </a:rPr>
              <a:t> </a:t>
            </a:r>
            <a:r>
              <a:rPr lang="en-US" altLang="en-US" sz="2400" dirty="0" err="1" smtClean="0">
                <a:cs typeface="Arial" panose="020B0604020202020204" pitchFamily="34" charset="0"/>
              </a:rPr>
              <a:t>bị</a:t>
            </a:r>
            <a:r>
              <a:rPr lang="en-US" altLang="en-US" sz="2400" dirty="0" smtClean="0">
                <a:cs typeface="Arial" panose="020B0604020202020204" pitchFamily="34" charset="0"/>
              </a:rPr>
              <a:t> </a:t>
            </a:r>
            <a:r>
              <a:rPr lang="en-US" altLang="en-US" sz="2400" dirty="0" err="1" smtClean="0">
                <a:cs typeface="Arial" panose="020B0604020202020204" pitchFamily="34" charset="0"/>
              </a:rPr>
              <a:t>vào</a:t>
            </a:r>
            <a:endParaRPr lang="en-US" altLang="en-US" sz="2400" dirty="0">
              <a:cs typeface="Arial" panose="020B0604020202020204" pitchFamily="34" charset="0"/>
            </a:endParaRPr>
          </a:p>
        </p:txBody>
      </p:sp>
      <p:sp>
        <p:nvSpPr>
          <p:cNvPr id="13316" name="Text Box 6"/>
          <p:cNvSpPr txBox="1">
            <a:spLocks noChangeArrowheads="1"/>
          </p:cNvSpPr>
          <p:nvPr/>
        </p:nvSpPr>
        <p:spPr bwMode="auto">
          <a:xfrm>
            <a:off x="8183564" y="4733926"/>
            <a:ext cx="1908175" cy="4365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Thiết</a:t>
            </a:r>
            <a:r>
              <a:rPr lang="en-US" altLang="en-US" sz="2400" dirty="0" smtClean="0">
                <a:cs typeface="Arial" panose="020B0604020202020204" pitchFamily="34" charset="0"/>
              </a:rPr>
              <a:t> </a:t>
            </a:r>
            <a:r>
              <a:rPr lang="en-US" altLang="en-US" sz="2400" dirty="0" err="1" smtClean="0">
                <a:cs typeface="Arial" panose="020B0604020202020204" pitchFamily="34" charset="0"/>
              </a:rPr>
              <a:t>bị</a:t>
            </a:r>
            <a:r>
              <a:rPr lang="en-US" altLang="en-US" sz="2400" dirty="0" smtClean="0">
                <a:cs typeface="Arial" panose="020B0604020202020204" pitchFamily="34" charset="0"/>
              </a:rPr>
              <a:t> </a:t>
            </a:r>
            <a:r>
              <a:rPr lang="en-US" altLang="en-US" sz="2400" dirty="0" err="1" smtClean="0">
                <a:cs typeface="Arial" panose="020B0604020202020204" pitchFamily="34" charset="0"/>
              </a:rPr>
              <a:t>ra</a:t>
            </a:r>
            <a:endParaRPr lang="en-US" altLang="en-US" sz="2400" dirty="0">
              <a:cs typeface="Arial" panose="020B0604020202020204" pitchFamily="34" charset="0"/>
            </a:endParaRPr>
          </a:p>
        </p:txBody>
      </p:sp>
      <p:sp>
        <p:nvSpPr>
          <p:cNvPr id="13317" name="Text Box 7"/>
          <p:cNvSpPr txBox="1">
            <a:spLocks noChangeArrowheads="1"/>
          </p:cNvSpPr>
          <p:nvPr/>
        </p:nvSpPr>
        <p:spPr bwMode="auto">
          <a:xfrm>
            <a:off x="4370388" y="1935163"/>
            <a:ext cx="3086100" cy="23622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Bộ</a:t>
            </a:r>
            <a:r>
              <a:rPr lang="en-US" altLang="en-US" sz="2400" dirty="0" smtClean="0">
                <a:cs typeface="Arial" panose="020B0604020202020204" pitchFamily="34" charset="0"/>
              </a:rPr>
              <a:t> </a:t>
            </a:r>
            <a:r>
              <a:rPr lang="en-US" altLang="en-US" sz="2400" dirty="0" err="1" smtClean="0">
                <a:cs typeface="Arial" panose="020B0604020202020204" pitchFamily="34" charset="0"/>
              </a:rPr>
              <a:t>xử</a:t>
            </a:r>
            <a:r>
              <a:rPr lang="en-US" altLang="en-US" sz="2400" dirty="0" smtClean="0">
                <a:cs typeface="Arial" panose="020B0604020202020204" pitchFamily="34" charset="0"/>
              </a:rPr>
              <a:t> </a:t>
            </a:r>
            <a:r>
              <a:rPr lang="en-US" altLang="en-US" sz="2400" dirty="0" err="1" smtClean="0">
                <a:cs typeface="Arial" panose="020B0604020202020204" pitchFamily="34" charset="0"/>
              </a:rPr>
              <a:t>lý</a:t>
            </a:r>
            <a:r>
              <a:rPr lang="en-US" altLang="en-US" sz="2400" dirty="0" smtClean="0">
                <a:cs typeface="Arial" panose="020B0604020202020204" pitchFamily="34" charset="0"/>
              </a:rPr>
              <a:t> </a:t>
            </a:r>
            <a:r>
              <a:rPr lang="en-US" altLang="en-US" sz="2400" dirty="0" err="1" smtClean="0">
                <a:cs typeface="Arial" panose="020B0604020202020204" pitchFamily="34" charset="0"/>
              </a:rPr>
              <a:t>trung</a:t>
            </a:r>
            <a:r>
              <a:rPr lang="en-US" altLang="en-US" sz="2400" dirty="0" smtClean="0">
                <a:cs typeface="Arial" panose="020B0604020202020204" pitchFamily="34" charset="0"/>
              </a:rPr>
              <a:t> </a:t>
            </a:r>
            <a:r>
              <a:rPr lang="en-US" altLang="en-US" sz="2400" dirty="0" err="1" smtClean="0">
                <a:cs typeface="Arial" panose="020B0604020202020204" pitchFamily="34" charset="0"/>
              </a:rPr>
              <a:t>tâm</a:t>
            </a:r>
            <a:endParaRPr lang="en-US" altLang="en-US" sz="2400" dirty="0">
              <a:cs typeface="Arial" panose="020B0604020202020204" pitchFamily="34" charset="0"/>
            </a:endParaRPr>
          </a:p>
        </p:txBody>
      </p:sp>
      <p:sp>
        <p:nvSpPr>
          <p:cNvPr id="13318" name="Line 8"/>
          <p:cNvSpPr>
            <a:spLocks noChangeShapeType="1"/>
          </p:cNvSpPr>
          <p:nvPr/>
        </p:nvSpPr>
        <p:spPr bwMode="auto">
          <a:xfrm>
            <a:off x="3608388" y="5043489"/>
            <a:ext cx="571500" cy="1587"/>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13319" name="Line 9"/>
          <p:cNvSpPr>
            <a:spLocks noChangeShapeType="1"/>
          </p:cNvSpPr>
          <p:nvPr/>
        </p:nvSpPr>
        <p:spPr bwMode="auto">
          <a:xfrm>
            <a:off x="7597775" y="4949825"/>
            <a:ext cx="60960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13320" name="Text Box 10"/>
          <p:cNvSpPr txBox="1">
            <a:spLocks noChangeArrowheads="1"/>
          </p:cNvSpPr>
          <p:nvPr/>
        </p:nvSpPr>
        <p:spPr bwMode="auto">
          <a:xfrm>
            <a:off x="4675188" y="2849563"/>
            <a:ext cx="990600" cy="11430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Bộ</a:t>
            </a:r>
            <a:r>
              <a:rPr lang="en-US" altLang="en-US" sz="2400" dirty="0" smtClean="0">
                <a:cs typeface="Arial" panose="020B0604020202020204" pitchFamily="34" charset="0"/>
              </a:rPr>
              <a:t> </a:t>
            </a:r>
            <a:r>
              <a:rPr lang="en-US" altLang="en-US" sz="2400" dirty="0" err="1" smtClean="0">
                <a:cs typeface="Arial" panose="020B0604020202020204" pitchFamily="34" charset="0"/>
              </a:rPr>
              <a:t>điều</a:t>
            </a:r>
            <a:r>
              <a:rPr lang="en-US" altLang="en-US" sz="2400" dirty="0" smtClean="0">
                <a:cs typeface="Arial" panose="020B0604020202020204" pitchFamily="34" charset="0"/>
              </a:rPr>
              <a:t> </a:t>
            </a:r>
            <a:r>
              <a:rPr lang="en-US" altLang="en-US" sz="2400" dirty="0" err="1" smtClean="0">
                <a:cs typeface="Arial" panose="020B0604020202020204" pitchFamily="34" charset="0"/>
              </a:rPr>
              <a:t>khiển</a:t>
            </a:r>
            <a:endParaRPr lang="en-US" altLang="en-US" sz="2400" dirty="0">
              <a:cs typeface="Arial" panose="020B0604020202020204" pitchFamily="34" charset="0"/>
            </a:endParaRPr>
          </a:p>
        </p:txBody>
      </p:sp>
      <p:sp>
        <p:nvSpPr>
          <p:cNvPr id="13321" name="Text Box 11"/>
          <p:cNvSpPr txBox="1">
            <a:spLocks noChangeArrowheads="1"/>
          </p:cNvSpPr>
          <p:nvPr/>
        </p:nvSpPr>
        <p:spPr bwMode="auto">
          <a:xfrm>
            <a:off x="6046788" y="2849563"/>
            <a:ext cx="1219200" cy="11430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Bộ</a:t>
            </a:r>
            <a:r>
              <a:rPr lang="en-US" altLang="en-US" sz="2400" dirty="0" smtClean="0">
                <a:cs typeface="Arial" panose="020B0604020202020204" pitchFamily="34" charset="0"/>
              </a:rPr>
              <a:t> </a:t>
            </a:r>
            <a:r>
              <a:rPr lang="en-US" altLang="en-US" sz="2400" dirty="0" err="1" smtClean="0">
                <a:cs typeface="Arial" panose="020B0604020202020204" pitchFamily="34" charset="0"/>
              </a:rPr>
              <a:t>xử</a:t>
            </a:r>
            <a:r>
              <a:rPr lang="en-US" altLang="en-US" sz="2400" dirty="0" smtClean="0">
                <a:cs typeface="Arial" panose="020B0604020202020204" pitchFamily="34" charset="0"/>
              </a:rPr>
              <a:t> </a:t>
            </a:r>
            <a:r>
              <a:rPr lang="en-US" altLang="en-US" sz="2400" dirty="0" err="1" smtClean="0">
                <a:cs typeface="Arial" panose="020B0604020202020204" pitchFamily="34" charset="0"/>
              </a:rPr>
              <a:t>lý</a:t>
            </a:r>
            <a:r>
              <a:rPr lang="en-US" altLang="en-US" sz="2400" dirty="0" smtClean="0">
                <a:cs typeface="Arial" panose="020B0604020202020204" pitchFamily="34" charset="0"/>
              </a:rPr>
              <a:t> logic</a:t>
            </a:r>
            <a:endParaRPr lang="en-US" altLang="en-US" sz="2400" dirty="0">
              <a:cs typeface="Arial" panose="020B0604020202020204" pitchFamily="34" charset="0"/>
            </a:endParaRPr>
          </a:p>
        </p:txBody>
      </p:sp>
      <p:sp>
        <p:nvSpPr>
          <p:cNvPr id="13323" name="Text Box 13"/>
          <p:cNvSpPr txBox="1">
            <a:spLocks noChangeArrowheads="1"/>
          </p:cNvSpPr>
          <p:nvPr/>
        </p:nvSpPr>
        <p:spPr bwMode="auto">
          <a:xfrm>
            <a:off x="4522788" y="4756151"/>
            <a:ext cx="2895600" cy="53181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Bộ</a:t>
            </a:r>
            <a:r>
              <a:rPr lang="en-US" altLang="en-US" sz="2400" dirty="0" smtClean="0">
                <a:cs typeface="Arial" panose="020B0604020202020204" pitchFamily="34" charset="0"/>
              </a:rPr>
              <a:t> </a:t>
            </a:r>
            <a:r>
              <a:rPr lang="en-US" altLang="en-US" sz="2400" dirty="0" err="1" smtClean="0">
                <a:cs typeface="Arial" panose="020B0604020202020204" pitchFamily="34" charset="0"/>
              </a:rPr>
              <a:t>nhớ</a:t>
            </a:r>
            <a:r>
              <a:rPr lang="en-US" altLang="en-US" sz="2400" dirty="0" smtClean="0">
                <a:cs typeface="Arial" panose="020B0604020202020204" pitchFamily="34" charset="0"/>
              </a:rPr>
              <a:t> </a:t>
            </a:r>
            <a:r>
              <a:rPr lang="en-US" altLang="en-US" sz="2400" dirty="0" err="1" smtClean="0">
                <a:cs typeface="Arial" panose="020B0604020202020204" pitchFamily="34" charset="0"/>
              </a:rPr>
              <a:t>trong</a:t>
            </a:r>
            <a:endParaRPr lang="en-US" altLang="en-US" sz="2400" dirty="0">
              <a:cs typeface="Arial" panose="020B0604020202020204" pitchFamily="34" charset="0"/>
            </a:endParaRPr>
          </a:p>
        </p:txBody>
      </p:sp>
      <p:sp>
        <p:nvSpPr>
          <p:cNvPr id="13324" name="Line 14"/>
          <p:cNvSpPr>
            <a:spLocks noChangeShapeType="1"/>
          </p:cNvSpPr>
          <p:nvPr/>
        </p:nvSpPr>
        <p:spPr bwMode="auto">
          <a:xfrm>
            <a:off x="5207000" y="4373563"/>
            <a:ext cx="1588"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13325" name="Line 15"/>
          <p:cNvSpPr>
            <a:spLocks noChangeShapeType="1"/>
          </p:cNvSpPr>
          <p:nvPr/>
        </p:nvSpPr>
        <p:spPr bwMode="auto">
          <a:xfrm flipV="1">
            <a:off x="6653214" y="4373563"/>
            <a:ext cx="3175"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13326" name="Text Box 16"/>
          <p:cNvSpPr txBox="1">
            <a:spLocks noChangeArrowheads="1"/>
          </p:cNvSpPr>
          <p:nvPr/>
        </p:nvSpPr>
        <p:spPr bwMode="auto">
          <a:xfrm>
            <a:off x="4394200" y="846138"/>
            <a:ext cx="2971800" cy="5334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dirty="0" err="1" smtClean="0">
                <a:cs typeface="Arial" panose="020B0604020202020204" pitchFamily="34" charset="0"/>
              </a:rPr>
              <a:t>Bộ</a:t>
            </a:r>
            <a:r>
              <a:rPr lang="en-US" altLang="en-US" sz="2400" dirty="0" smtClean="0">
                <a:cs typeface="Arial" panose="020B0604020202020204" pitchFamily="34" charset="0"/>
              </a:rPr>
              <a:t> </a:t>
            </a:r>
            <a:r>
              <a:rPr lang="en-US" altLang="en-US" sz="2400" dirty="0" err="1" smtClean="0">
                <a:cs typeface="Arial" panose="020B0604020202020204" pitchFamily="34" charset="0"/>
              </a:rPr>
              <a:t>nhớ</a:t>
            </a:r>
            <a:r>
              <a:rPr lang="en-US" altLang="en-US" sz="2400" dirty="0" smtClean="0">
                <a:cs typeface="Arial" panose="020B0604020202020204" pitchFamily="34" charset="0"/>
              </a:rPr>
              <a:t> </a:t>
            </a:r>
            <a:r>
              <a:rPr lang="en-US" altLang="en-US" sz="2400" dirty="0" err="1" smtClean="0">
                <a:cs typeface="Arial" panose="020B0604020202020204" pitchFamily="34" charset="0"/>
              </a:rPr>
              <a:t>ngoài</a:t>
            </a:r>
            <a:endParaRPr lang="en-US" altLang="en-US" sz="2400" dirty="0">
              <a:cs typeface="Arial" panose="020B0604020202020204" pitchFamily="34" charset="0"/>
            </a:endParaRPr>
          </a:p>
        </p:txBody>
      </p:sp>
      <p:sp>
        <p:nvSpPr>
          <p:cNvPr id="13327" name="Line 17"/>
          <p:cNvSpPr>
            <a:spLocks noChangeShapeType="1"/>
          </p:cNvSpPr>
          <p:nvPr/>
        </p:nvSpPr>
        <p:spPr bwMode="auto">
          <a:xfrm flipV="1">
            <a:off x="5321300" y="1401763"/>
            <a:ext cx="1588" cy="381000"/>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13328" name="Line 18"/>
          <p:cNvSpPr>
            <a:spLocks noChangeShapeType="1"/>
          </p:cNvSpPr>
          <p:nvPr/>
        </p:nvSpPr>
        <p:spPr bwMode="auto">
          <a:xfrm flipV="1">
            <a:off x="6351589" y="1401763"/>
            <a:ext cx="3175" cy="381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Arial" panose="020B0604020202020204" pitchFamily="34" charset="0"/>
              <a:cs typeface="Arial" panose="020B0604020202020204" pitchFamily="34" charset="0"/>
            </a:endParaRPr>
          </a:p>
        </p:txBody>
      </p:sp>
      <p:sp>
        <p:nvSpPr>
          <p:cNvPr id="13329" name="Text Box 19"/>
          <p:cNvSpPr txBox="1">
            <a:spLocks noChangeArrowheads="1"/>
          </p:cNvSpPr>
          <p:nvPr/>
        </p:nvSpPr>
        <p:spPr bwMode="auto">
          <a:xfrm>
            <a:off x="1703388" y="5424488"/>
            <a:ext cx="2438400" cy="711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cs typeface="Arial" panose="020B0604020202020204" pitchFamily="34" charset="0"/>
              </a:rPr>
              <a:t>(Bàn phím, chuột, máy quét,...</a:t>
            </a:r>
          </a:p>
        </p:txBody>
      </p:sp>
      <p:sp>
        <p:nvSpPr>
          <p:cNvPr id="13330" name="Text Box 20"/>
          <p:cNvSpPr txBox="1">
            <a:spLocks noChangeArrowheads="1"/>
          </p:cNvSpPr>
          <p:nvPr/>
        </p:nvSpPr>
        <p:spPr bwMode="auto">
          <a:xfrm>
            <a:off x="7967663" y="5454650"/>
            <a:ext cx="2438400" cy="711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i="1">
                <a:cs typeface="Arial" panose="020B0604020202020204" pitchFamily="34" charset="0"/>
              </a:rPr>
              <a:t>Màn hình, máy in, loa, ..</a:t>
            </a:r>
          </a:p>
        </p:txBody>
      </p:sp>
    </p:spTree>
    <p:extLst>
      <p:ext uri="{BB962C8B-B14F-4D97-AF65-F5344CB8AC3E}">
        <p14:creationId xmlns:p14="http://schemas.microsoft.com/office/powerpoint/2010/main" val="2895399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a:spLocks noChangeArrowheads="1"/>
          </p:cNvSpPr>
          <p:nvPr/>
        </p:nvSpPr>
        <p:spPr bwMode="auto">
          <a:xfrm>
            <a:off x="1776413" y="115889"/>
            <a:ext cx="8856662" cy="10064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3000" dirty="0">
                <a:solidFill>
                  <a:schemeClr val="accent2"/>
                </a:solidFill>
                <a:effectLst>
                  <a:outerShdw blurRad="38100" dist="38100" dir="2700000" algn="tl">
                    <a:srgbClr val="000000"/>
                  </a:outerShdw>
                </a:effectLst>
              </a:rPr>
              <a:t>3. BỘ XỬ LÍ TRUNG TÂM ( CPU _ Central Processing Unit )</a:t>
            </a:r>
          </a:p>
        </p:txBody>
      </p:sp>
      <p:sp>
        <p:nvSpPr>
          <p:cNvPr id="74757" name="Text Box 5"/>
          <p:cNvSpPr txBox="1">
            <a:spLocks noChangeArrowheads="1"/>
          </p:cNvSpPr>
          <p:nvPr/>
        </p:nvSpPr>
        <p:spPr bwMode="auto">
          <a:xfrm>
            <a:off x="1704975" y="1268413"/>
            <a:ext cx="8388350" cy="762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dirty="0"/>
              <a:t>CPU </a:t>
            </a:r>
            <a:r>
              <a:rPr lang="en-US" altLang="en-US" sz="2200" dirty="0" err="1"/>
              <a:t>là</a:t>
            </a:r>
            <a:r>
              <a:rPr lang="en-US" altLang="en-US" sz="2200" dirty="0"/>
              <a:t> </a:t>
            </a:r>
            <a:r>
              <a:rPr lang="en-US" altLang="en-US" sz="2200" dirty="0" err="1"/>
              <a:t>thành</a:t>
            </a:r>
            <a:r>
              <a:rPr lang="en-US" altLang="en-US" sz="2200" dirty="0"/>
              <a:t> </a:t>
            </a:r>
            <a:r>
              <a:rPr lang="en-US" altLang="en-US" sz="2200" dirty="0" err="1"/>
              <a:t>phần</a:t>
            </a:r>
            <a:r>
              <a:rPr lang="en-US" altLang="en-US" sz="2200" dirty="0"/>
              <a:t> </a:t>
            </a:r>
            <a:r>
              <a:rPr lang="en-US" altLang="en-US" sz="2200" dirty="0" err="1"/>
              <a:t>quan</a:t>
            </a:r>
            <a:r>
              <a:rPr lang="en-US" altLang="en-US" sz="2200" dirty="0"/>
              <a:t> </a:t>
            </a:r>
            <a:r>
              <a:rPr lang="en-US" altLang="en-US" sz="2200" dirty="0" err="1"/>
              <a:t>trọng</a:t>
            </a:r>
            <a:r>
              <a:rPr lang="en-US" altLang="en-US" sz="2200" dirty="0"/>
              <a:t> </a:t>
            </a:r>
            <a:r>
              <a:rPr lang="en-US" altLang="en-US" sz="2200" dirty="0" err="1"/>
              <a:t>nhất</a:t>
            </a:r>
            <a:r>
              <a:rPr lang="en-US" altLang="en-US" sz="2200" dirty="0"/>
              <a:t> </a:t>
            </a:r>
            <a:r>
              <a:rPr lang="en-US" altLang="en-US" sz="2200" dirty="0" err="1"/>
              <a:t>của</a:t>
            </a:r>
            <a:r>
              <a:rPr lang="en-US" altLang="en-US" sz="2200" dirty="0"/>
              <a:t> </a:t>
            </a:r>
            <a:r>
              <a:rPr lang="en-US" altLang="en-US" sz="2200" dirty="0" err="1"/>
              <a:t>máy</a:t>
            </a:r>
            <a:r>
              <a:rPr lang="en-US" altLang="en-US" sz="2200" dirty="0"/>
              <a:t> </a:t>
            </a:r>
            <a:r>
              <a:rPr lang="en-US" altLang="en-US" sz="2200" dirty="0" err="1"/>
              <a:t>tính</a:t>
            </a:r>
            <a:r>
              <a:rPr lang="en-US" altLang="en-US" sz="2200" dirty="0"/>
              <a:t>, </a:t>
            </a:r>
            <a:r>
              <a:rPr lang="en-US" altLang="en-US" sz="2200" dirty="0" err="1"/>
              <a:t>đó</a:t>
            </a:r>
            <a:r>
              <a:rPr lang="en-US" altLang="en-US" sz="2200" dirty="0"/>
              <a:t> </a:t>
            </a:r>
            <a:r>
              <a:rPr lang="en-US" altLang="en-US" sz="2200" dirty="0" err="1"/>
              <a:t>là</a:t>
            </a:r>
            <a:r>
              <a:rPr lang="en-US" altLang="en-US" sz="2200" dirty="0"/>
              <a:t> </a:t>
            </a:r>
            <a:r>
              <a:rPr lang="en-US" altLang="en-US" sz="2200" dirty="0" err="1"/>
              <a:t>thiết</a:t>
            </a:r>
            <a:r>
              <a:rPr lang="en-US" altLang="en-US" sz="2200" dirty="0"/>
              <a:t> </a:t>
            </a:r>
            <a:r>
              <a:rPr lang="en-US" altLang="en-US" sz="2200" dirty="0" err="1"/>
              <a:t>bị</a:t>
            </a:r>
            <a:r>
              <a:rPr lang="en-US" altLang="en-US" sz="2200" dirty="0"/>
              <a:t> </a:t>
            </a:r>
            <a:r>
              <a:rPr lang="en-US" altLang="en-US" sz="2200" dirty="0" err="1"/>
              <a:t>chính</a:t>
            </a:r>
            <a:r>
              <a:rPr lang="en-US" altLang="en-US" sz="2200" dirty="0"/>
              <a:t> </a:t>
            </a:r>
            <a:r>
              <a:rPr lang="en-US" altLang="en-US" sz="2200" dirty="0" err="1"/>
              <a:t>thực</a:t>
            </a:r>
            <a:r>
              <a:rPr lang="en-US" altLang="en-US" sz="2200" dirty="0"/>
              <a:t> </a:t>
            </a:r>
            <a:r>
              <a:rPr lang="en-US" altLang="en-US" sz="2200" dirty="0" err="1"/>
              <a:t>hiện</a:t>
            </a:r>
            <a:r>
              <a:rPr lang="en-US" altLang="en-US" sz="2200" dirty="0"/>
              <a:t> </a:t>
            </a:r>
            <a:r>
              <a:rPr lang="en-US" altLang="en-US" sz="2200" dirty="0" err="1"/>
              <a:t>và</a:t>
            </a:r>
            <a:r>
              <a:rPr lang="en-US" altLang="en-US" sz="2200" dirty="0"/>
              <a:t> </a:t>
            </a:r>
            <a:r>
              <a:rPr lang="en-US" altLang="en-US" sz="2200" dirty="0" err="1"/>
              <a:t>điều</a:t>
            </a:r>
            <a:r>
              <a:rPr lang="en-US" altLang="en-US" sz="2200" dirty="0"/>
              <a:t> </a:t>
            </a:r>
            <a:r>
              <a:rPr lang="en-US" altLang="en-US" sz="2200" dirty="0" err="1"/>
              <a:t>khiển</a:t>
            </a:r>
            <a:r>
              <a:rPr lang="en-US" altLang="en-US" sz="2200" dirty="0"/>
              <a:t> </a:t>
            </a:r>
            <a:r>
              <a:rPr lang="en-US" altLang="en-US" sz="2200" dirty="0" err="1"/>
              <a:t>việc</a:t>
            </a:r>
            <a:r>
              <a:rPr lang="en-US" altLang="en-US" sz="2200" dirty="0"/>
              <a:t> </a:t>
            </a:r>
            <a:r>
              <a:rPr lang="en-US" altLang="en-US" sz="2200" dirty="0" err="1"/>
              <a:t>thực</a:t>
            </a:r>
            <a:r>
              <a:rPr lang="en-US" altLang="en-US" sz="2200" dirty="0"/>
              <a:t> </a:t>
            </a:r>
            <a:r>
              <a:rPr lang="en-US" altLang="en-US" sz="2200" dirty="0" err="1"/>
              <a:t>hiện</a:t>
            </a:r>
            <a:r>
              <a:rPr lang="en-US" altLang="en-US" sz="2200" dirty="0"/>
              <a:t> </a:t>
            </a:r>
            <a:r>
              <a:rPr lang="en-US" altLang="en-US" sz="2200" dirty="0" err="1"/>
              <a:t>chương</a:t>
            </a:r>
            <a:r>
              <a:rPr lang="en-US" altLang="en-US" sz="2200" dirty="0"/>
              <a:t> </a:t>
            </a:r>
            <a:r>
              <a:rPr lang="en-US" altLang="en-US" sz="2200" dirty="0" err="1"/>
              <a:t>trình</a:t>
            </a:r>
            <a:r>
              <a:rPr lang="en-US" altLang="en-US" sz="2200" dirty="0"/>
              <a:t> . </a:t>
            </a:r>
          </a:p>
        </p:txBody>
      </p:sp>
      <p:sp>
        <p:nvSpPr>
          <p:cNvPr id="74761" name="Text Box 9"/>
          <p:cNvSpPr txBox="1">
            <a:spLocks noChangeArrowheads="1"/>
          </p:cNvSpPr>
          <p:nvPr/>
        </p:nvSpPr>
        <p:spPr bwMode="auto">
          <a:xfrm>
            <a:off x="1704975" y="2352675"/>
            <a:ext cx="4356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a:t>CPU gồm hai bộ phận chính :</a:t>
            </a:r>
          </a:p>
        </p:txBody>
      </p:sp>
      <p:sp>
        <p:nvSpPr>
          <p:cNvPr id="74762" name="Text Box 10"/>
          <p:cNvSpPr txBox="1">
            <a:spLocks noChangeArrowheads="1"/>
          </p:cNvSpPr>
          <p:nvPr/>
        </p:nvSpPr>
        <p:spPr bwMode="auto">
          <a:xfrm>
            <a:off x="1847851" y="2995614"/>
            <a:ext cx="5184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 Bộ điều khiển ( CU _ Control Unit )</a:t>
            </a:r>
          </a:p>
        </p:txBody>
      </p:sp>
      <p:sp>
        <p:nvSpPr>
          <p:cNvPr id="74763" name="Text Box 11"/>
          <p:cNvSpPr txBox="1">
            <a:spLocks noChangeArrowheads="1"/>
          </p:cNvSpPr>
          <p:nvPr/>
        </p:nvSpPr>
        <p:spPr bwMode="auto">
          <a:xfrm>
            <a:off x="1849438" y="4508501"/>
            <a:ext cx="4679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 Bộ số học/logic ( ALU _ Arithmetic/Logic Unit )</a:t>
            </a:r>
          </a:p>
        </p:txBody>
      </p:sp>
      <p:sp>
        <p:nvSpPr>
          <p:cNvPr id="74764" name="Text Box 12"/>
          <p:cNvSpPr txBox="1">
            <a:spLocks noChangeArrowheads="1"/>
          </p:cNvSpPr>
          <p:nvPr/>
        </p:nvSpPr>
        <p:spPr bwMode="auto">
          <a:xfrm>
            <a:off x="2855913" y="3571876"/>
            <a:ext cx="3313112" cy="7016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Điều khiển các bộ phận thực hiện chương trình </a:t>
            </a:r>
          </a:p>
        </p:txBody>
      </p:sp>
      <p:sp>
        <p:nvSpPr>
          <p:cNvPr id="74765" name="Text Box 13"/>
          <p:cNvSpPr txBox="1">
            <a:spLocks noChangeArrowheads="1"/>
          </p:cNvSpPr>
          <p:nvPr/>
        </p:nvSpPr>
        <p:spPr bwMode="auto">
          <a:xfrm>
            <a:off x="2928938" y="5391151"/>
            <a:ext cx="3313112" cy="7016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Thực hiện các phép toán số học và logic  </a:t>
            </a:r>
          </a:p>
        </p:txBody>
      </p:sp>
      <p:pic>
        <p:nvPicPr>
          <p:cNvPr id="74766" name="Picture 14" descr="dimen_e5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2526" y="3068638"/>
            <a:ext cx="2627313"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7" descr="CPU_core2du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389" y="3211514"/>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8" descr="CPU_core2x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00826" y="4724401"/>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456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4757"/>
                                        </p:tgtEl>
                                        <p:attrNameLst>
                                          <p:attrName>style.visibility</p:attrName>
                                        </p:attrNameLst>
                                      </p:cBhvr>
                                      <p:to>
                                        <p:strVal val="visible"/>
                                      </p:to>
                                    </p:set>
                                    <p:anim calcmode="discrete" valueType="clr">
                                      <p:cBhvr override="childStyle">
                                        <p:cTn id="7" dur="80"/>
                                        <p:tgtEl>
                                          <p:spTgt spid="7475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4757"/>
                                        </p:tgtEl>
                                        <p:attrNameLst>
                                          <p:attrName>fillcolor</p:attrName>
                                        </p:attrNameLst>
                                      </p:cBhvr>
                                      <p:tavLst>
                                        <p:tav tm="0">
                                          <p:val>
                                            <p:clrVal>
                                              <a:schemeClr val="accent2"/>
                                            </p:clrVal>
                                          </p:val>
                                        </p:tav>
                                        <p:tav tm="50000">
                                          <p:val>
                                            <p:clrVal>
                                              <a:schemeClr val="hlink"/>
                                            </p:clrVal>
                                          </p:val>
                                        </p:tav>
                                      </p:tavLst>
                                    </p:anim>
                                    <p:set>
                                      <p:cBhvr>
                                        <p:cTn id="9" dur="80"/>
                                        <p:tgtEl>
                                          <p:spTgt spid="74757"/>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74766"/>
                                        </p:tgtEl>
                                        <p:attrNameLst>
                                          <p:attrName>style.visibility</p:attrName>
                                        </p:attrNameLst>
                                      </p:cBhvr>
                                      <p:to>
                                        <p:strVal val="visible"/>
                                      </p:to>
                                    </p:set>
                                    <p:anim calcmode="lin" valueType="num">
                                      <p:cBhvr additive="base">
                                        <p:cTn id="14" dur="500" fill="hold"/>
                                        <p:tgtEl>
                                          <p:spTgt spid="74766"/>
                                        </p:tgtEl>
                                        <p:attrNameLst>
                                          <p:attrName>ppt_x</p:attrName>
                                        </p:attrNameLst>
                                      </p:cBhvr>
                                      <p:tavLst>
                                        <p:tav tm="0">
                                          <p:val>
                                            <p:strVal val="#ppt_x"/>
                                          </p:val>
                                        </p:tav>
                                        <p:tav tm="100000">
                                          <p:val>
                                            <p:strVal val="#ppt_x"/>
                                          </p:val>
                                        </p:tav>
                                      </p:tavLst>
                                    </p:anim>
                                    <p:anim calcmode="lin" valueType="num">
                                      <p:cBhvr additive="base">
                                        <p:cTn id="15" dur="500" fill="hold"/>
                                        <p:tgtEl>
                                          <p:spTgt spid="74766"/>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74759"/>
                                        </p:tgtEl>
                                        <p:attrNameLst>
                                          <p:attrName>style.visibility</p:attrName>
                                        </p:attrNameLst>
                                      </p:cBhvr>
                                      <p:to>
                                        <p:strVal val="visible"/>
                                      </p:to>
                                    </p:set>
                                    <p:animEffect transition="in" filter="checkerboard(across)">
                                      <p:cBhvr>
                                        <p:cTn id="19" dur="500"/>
                                        <p:tgtEl>
                                          <p:spTgt spid="74759"/>
                                        </p:tgtEl>
                                      </p:cBhvr>
                                    </p:animEffect>
                                  </p:childTnLst>
                                </p:cTn>
                              </p:par>
                            </p:childTnLst>
                          </p:cTn>
                        </p:par>
                        <p:par>
                          <p:cTn id="20" fill="hold" nodeType="afterGroup">
                            <p:stCondLst>
                              <p:cond delay="1000"/>
                            </p:stCondLst>
                            <p:childTnLst>
                              <p:par>
                                <p:cTn id="21" presetID="5" presetClass="entr" presetSubtype="10" fill="hold" nodeType="afterEffect">
                                  <p:stCondLst>
                                    <p:cond delay="0"/>
                                  </p:stCondLst>
                                  <p:childTnLst>
                                    <p:set>
                                      <p:cBhvr>
                                        <p:cTn id="22" dur="1" fill="hold">
                                          <p:stCondLst>
                                            <p:cond delay="0"/>
                                          </p:stCondLst>
                                        </p:cTn>
                                        <p:tgtEl>
                                          <p:spTgt spid="74760"/>
                                        </p:tgtEl>
                                        <p:attrNameLst>
                                          <p:attrName>style.visibility</p:attrName>
                                        </p:attrNameLst>
                                      </p:cBhvr>
                                      <p:to>
                                        <p:strVal val="visible"/>
                                      </p:to>
                                    </p:set>
                                    <p:animEffect transition="in" filter="checkerboard(across)">
                                      <p:cBhvr>
                                        <p:cTn id="23" dur="500"/>
                                        <p:tgtEl>
                                          <p:spTgt spid="747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74761"/>
                                        </p:tgtEl>
                                        <p:attrNameLst>
                                          <p:attrName>style.visibility</p:attrName>
                                        </p:attrNameLst>
                                      </p:cBhvr>
                                      <p:to>
                                        <p:strVal val="visible"/>
                                      </p:to>
                                    </p:set>
                                    <p:anim calcmode="discrete" valueType="clr">
                                      <p:cBhvr override="childStyle">
                                        <p:cTn id="28" dur="80"/>
                                        <p:tgtEl>
                                          <p:spTgt spid="74761"/>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74761"/>
                                        </p:tgtEl>
                                        <p:attrNameLst>
                                          <p:attrName>fillcolor</p:attrName>
                                        </p:attrNameLst>
                                      </p:cBhvr>
                                      <p:tavLst>
                                        <p:tav tm="0">
                                          <p:val>
                                            <p:clrVal>
                                              <a:schemeClr val="accent2"/>
                                            </p:clrVal>
                                          </p:val>
                                        </p:tav>
                                        <p:tav tm="50000">
                                          <p:val>
                                            <p:clrVal>
                                              <a:schemeClr val="hlink"/>
                                            </p:clrVal>
                                          </p:val>
                                        </p:tav>
                                      </p:tavLst>
                                    </p:anim>
                                    <p:set>
                                      <p:cBhvr>
                                        <p:cTn id="30" dur="80"/>
                                        <p:tgtEl>
                                          <p:spTgt spid="74761"/>
                                        </p:tgtEl>
                                        <p:attrNameLst>
                                          <p:attrName>fill.type</p:attrName>
                                        </p:attrNameLst>
                                      </p:cBhvr>
                                      <p:to>
                                        <p:strVal val="solid"/>
                                      </p:to>
                                    </p:set>
                                  </p:childTnLst>
                                </p:cTn>
                              </p:par>
                            </p:childTnLst>
                          </p:cTn>
                        </p:par>
                        <p:par>
                          <p:cTn id="31" fill="hold" nodeType="afterGroup">
                            <p:stCondLst>
                              <p:cond delay="880"/>
                            </p:stCondLst>
                            <p:childTnLst>
                              <p:par>
                                <p:cTn id="32" presetID="27" presetClass="entr" presetSubtype="0" fill="hold" grpId="0" nodeType="afterEffect">
                                  <p:stCondLst>
                                    <p:cond delay="0"/>
                                  </p:stCondLst>
                                  <p:iterate type="lt">
                                    <p:tmPct val="50000"/>
                                  </p:iterate>
                                  <p:childTnLst>
                                    <p:set>
                                      <p:cBhvr>
                                        <p:cTn id="33" dur="1" fill="hold">
                                          <p:stCondLst>
                                            <p:cond delay="0"/>
                                          </p:stCondLst>
                                        </p:cTn>
                                        <p:tgtEl>
                                          <p:spTgt spid="74762"/>
                                        </p:tgtEl>
                                        <p:attrNameLst>
                                          <p:attrName>style.visibility</p:attrName>
                                        </p:attrNameLst>
                                      </p:cBhvr>
                                      <p:to>
                                        <p:strVal val="visible"/>
                                      </p:to>
                                    </p:set>
                                    <p:anim calcmode="discrete" valueType="clr">
                                      <p:cBhvr override="childStyle">
                                        <p:cTn id="34" dur="80"/>
                                        <p:tgtEl>
                                          <p:spTgt spid="74762"/>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74762"/>
                                        </p:tgtEl>
                                        <p:attrNameLst>
                                          <p:attrName>fillcolor</p:attrName>
                                        </p:attrNameLst>
                                      </p:cBhvr>
                                      <p:tavLst>
                                        <p:tav tm="0">
                                          <p:val>
                                            <p:clrVal>
                                              <a:schemeClr val="accent2"/>
                                            </p:clrVal>
                                          </p:val>
                                        </p:tav>
                                        <p:tav tm="50000">
                                          <p:val>
                                            <p:clrVal>
                                              <a:schemeClr val="hlink"/>
                                            </p:clrVal>
                                          </p:val>
                                        </p:tav>
                                      </p:tavLst>
                                    </p:anim>
                                    <p:set>
                                      <p:cBhvr>
                                        <p:cTn id="36" dur="80"/>
                                        <p:tgtEl>
                                          <p:spTgt spid="74762"/>
                                        </p:tgtEl>
                                        <p:attrNameLst>
                                          <p:attrName>fill.type</p:attrName>
                                        </p:attrNameLst>
                                      </p:cBhvr>
                                      <p:to>
                                        <p:strVal val="solid"/>
                                      </p:to>
                                    </p:set>
                                  </p:childTnLst>
                                </p:cTn>
                              </p:par>
                            </p:childTnLst>
                          </p:cTn>
                        </p:par>
                        <p:par>
                          <p:cTn id="37" fill="hold" nodeType="afterGroup">
                            <p:stCondLst>
                              <p:cond delay="2040"/>
                            </p:stCondLst>
                            <p:childTnLst>
                              <p:par>
                                <p:cTn id="38" presetID="27" presetClass="entr" presetSubtype="0" fill="hold" grpId="0" nodeType="afterEffect">
                                  <p:stCondLst>
                                    <p:cond delay="0"/>
                                  </p:stCondLst>
                                  <p:iterate type="lt">
                                    <p:tmPct val="50000"/>
                                  </p:iterate>
                                  <p:childTnLst>
                                    <p:set>
                                      <p:cBhvr>
                                        <p:cTn id="39" dur="1" fill="hold">
                                          <p:stCondLst>
                                            <p:cond delay="0"/>
                                          </p:stCondLst>
                                        </p:cTn>
                                        <p:tgtEl>
                                          <p:spTgt spid="74763"/>
                                        </p:tgtEl>
                                        <p:attrNameLst>
                                          <p:attrName>style.visibility</p:attrName>
                                        </p:attrNameLst>
                                      </p:cBhvr>
                                      <p:to>
                                        <p:strVal val="visible"/>
                                      </p:to>
                                    </p:set>
                                    <p:anim calcmode="discrete" valueType="clr">
                                      <p:cBhvr override="childStyle">
                                        <p:cTn id="40" dur="80"/>
                                        <p:tgtEl>
                                          <p:spTgt spid="74763"/>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74763"/>
                                        </p:tgtEl>
                                        <p:attrNameLst>
                                          <p:attrName>fillcolor</p:attrName>
                                        </p:attrNameLst>
                                      </p:cBhvr>
                                      <p:tavLst>
                                        <p:tav tm="0">
                                          <p:val>
                                            <p:clrVal>
                                              <a:schemeClr val="accent2"/>
                                            </p:clrVal>
                                          </p:val>
                                        </p:tav>
                                        <p:tav tm="50000">
                                          <p:val>
                                            <p:clrVal>
                                              <a:schemeClr val="hlink"/>
                                            </p:clrVal>
                                          </p:val>
                                        </p:tav>
                                      </p:tavLst>
                                    </p:anim>
                                    <p:set>
                                      <p:cBhvr>
                                        <p:cTn id="42" dur="80"/>
                                        <p:tgtEl>
                                          <p:spTgt spid="74763"/>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74764"/>
                                        </p:tgtEl>
                                        <p:attrNameLst>
                                          <p:attrName>style.visibility</p:attrName>
                                        </p:attrNameLst>
                                      </p:cBhvr>
                                      <p:to>
                                        <p:strVal val="visible"/>
                                      </p:to>
                                    </p:set>
                                    <p:anim calcmode="discrete" valueType="clr">
                                      <p:cBhvr override="childStyle">
                                        <p:cTn id="47" dur="80"/>
                                        <p:tgtEl>
                                          <p:spTgt spid="74764"/>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74764"/>
                                        </p:tgtEl>
                                        <p:attrNameLst>
                                          <p:attrName>fillcolor</p:attrName>
                                        </p:attrNameLst>
                                      </p:cBhvr>
                                      <p:tavLst>
                                        <p:tav tm="0">
                                          <p:val>
                                            <p:clrVal>
                                              <a:schemeClr val="accent2"/>
                                            </p:clrVal>
                                          </p:val>
                                        </p:tav>
                                        <p:tav tm="50000">
                                          <p:val>
                                            <p:clrVal>
                                              <a:schemeClr val="hlink"/>
                                            </p:clrVal>
                                          </p:val>
                                        </p:tav>
                                      </p:tavLst>
                                    </p:anim>
                                    <p:set>
                                      <p:cBhvr>
                                        <p:cTn id="49" dur="80"/>
                                        <p:tgtEl>
                                          <p:spTgt spid="74764"/>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74765"/>
                                        </p:tgtEl>
                                        <p:attrNameLst>
                                          <p:attrName>style.visibility</p:attrName>
                                        </p:attrNameLst>
                                      </p:cBhvr>
                                      <p:to>
                                        <p:strVal val="visible"/>
                                      </p:to>
                                    </p:set>
                                    <p:anim calcmode="discrete" valueType="clr">
                                      <p:cBhvr override="childStyle">
                                        <p:cTn id="54" dur="80"/>
                                        <p:tgtEl>
                                          <p:spTgt spid="74765"/>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74765"/>
                                        </p:tgtEl>
                                        <p:attrNameLst>
                                          <p:attrName>fillcolor</p:attrName>
                                        </p:attrNameLst>
                                      </p:cBhvr>
                                      <p:tavLst>
                                        <p:tav tm="0">
                                          <p:val>
                                            <p:clrVal>
                                              <a:schemeClr val="accent2"/>
                                            </p:clrVal>
                                          </p:val>
                                        </p:tav>
                                        <p:tav tm="50000">
                                          <p:val>
                                            <p:clrVal>
                                              <a:schemeClr val="hlink"/>
                                            </p:clrVal>
                                          </p:val>
                                        </p:tav>
                                      </p:tavLst>
                                    </p:anim>
                                    <p:set>
                                      <p:cBhvr>
                                        <p:cTn id="56" dur="80"/>
                                        <p:tgtEl>
                                          <p:spTgt spid="7476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nimBg="1"/>
      <p:bldP spid="74761" grpId="0"/>
      <p:bldP spid="74762" grpId="0"/>
      <p:bldP spid="74763" grpId="0"/>
      <p:bldP spid="74764" grpId="0" animBg="1"/>
      <p:bldP spid="747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776413" y="44451"/>
            <a:ext cx="8856662" cy="5492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3000" dirty="0">
                <a:solidFill>
                  <a:schemeClr val="accent2"/>
                </a:solidFill>
                <a:effectLst>
                  <a:outerShdw blurRad="38100" dist="38100" dir="2700000" algn="tl">
                    <a:srgbClr val="000000"/>
                  </a:outerShdw>
                </a:effectLst>
              </a:rPr>
              <a:t>4. BỘ NHỚ TRONG ( Main Memory )</a:t>
            </a:r>
          </a:p>
        </p:txBody>
      </p:sp>
      <p:sp>
        <p:nvSpPr>
          <p:cNvPr id="76803" name="Text Box 3"/>
          <p:cNvSpPr txBox="1">
            <a:spLocks noChangeArrowheads="1"/>
          </p:cNvSpPr>
          <p:nvPr/>
        </p:nvSpPr>
        <p:spPr bwMode="auto">
          <a:xfrm>
            <a:off x="1992314" y="692150"/>
            <a:ext cx="7920037" cy="8318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t>Bộ nhớ trong là nơi chương trình được đưa vào để thực hiện và là nơi lưu trữ dữ liệu đang được xử lí .</a:t>
            </a:r>
          </a:p>
        </p:txBody>
      </p:sp>
      <p:sp>
        <p:nvSpPr>
          <p:cNvPr id="76808" name="Text Box 8"/>
          <p:cNvSpPr txBox="1">
            <a:spLocks noChangeArrowheads="1"/>
          </p:cNvSpPr>
          <p:nvPr/>
        </p:nvSpPr>
        <p:spPr bwMode="auto">
          <a:xfrm>
            <a:off x="2063750" y="1628776"/>
            <a:ext cx="5905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chemeClr val="accent2"/>
                </a:solidFill>
              </a:rPr>
              <a:t>+ ROM (Read Only Memory) : bộ nhớ chỉ đọc </a:t>
            </a:r>
          </a:p>
        </p:txBody>
      </p:sp>
      <p:sp>
        <p:nvSpPr>
          <p:cNvPr id="76809" name="Text Box 9"/>
          <p:cNvSpPr txBox="1">
            <a:spLocks noChangeArrowheads="1"/>
          </p:cNvSpPr>
          <p:nvPr/>
        </p:nvSpPr>
        <p:spPr bwMode="auto">
          <a:xfrm>
            <a:off x="1847851" y="4040189"/>
            <a:ext cx="7631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chemeClr val="accent2"/>
                </a:solidFill>
              </a:rPr>
              <a:t>+  RAM (Random Access Memory) : bộ nhớ truy cập ngẫu nhiên .</a:t>
            </a:r>
          </a:p>
        </p:txBody>
      </p:sp>
      <p:sp>
        <p:nvSpPr>
          <p:cNvPr id="76810" name="Text Box 10"/>
          <p:cNvSpPr txBox="1">
            <a:spLocks noChangeArrowheads="1"/>
          </p:cNvSpPr>
          <p:nvPr/>
        </p:nvSpPr>
        <p:spPr bwMode="auto">
          <a:xfrm>
            <a:off x="1847850" y="2062164"/>
            <a:ext cx="5545138" cy="20462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t>- </a:t>
            </a:r>
            <a:r>
              <a:rPr lang="en-US" altLang="en-US" sz="2000" dirty="0" err="1"/>
              <a:t>Ch</a:t>
            </a:r>
            <a:r>
              <a:rPr lang="en-US" altLang="en-US" dirty="0" err="1"/>
              <a:t>ứa</a:t>
            </a:r>
            <a:r>
              <a:rPr lang="en-US" altLang="en-US" dirty="0"/>
              <a:t> </a:t>
            </a:r>
            <a:r>
              <a:rPr lang="en-US" altLang="en-US" dirty="0" err="1"/>
              <a:t>một</a:t>
            </a:r>
            <a:r>
              <a:rPr lang="en-US" altLang="en-US" dirty="0"/>
              <a:t> </a:t>
            </a:r>
            <a:r>
              <a:rPr lang="en-US" altLang="en-US" dirty="0" err="1"/>
              <a:t>số</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hệ</a:t>
            </a:r>
            <a:r>
              <a:rPr lang="en-US" altLang="en-US" dirty="0"/>
              <a:t> </a:t>
            </a:r>
            <a:r>
              <a:rPr lang="en-US" altLang="en-US" dirty="0" err="1"/>
              <a:t>thống</a:t>
            </a:r>
            <a:r>
              <a:rPr lang="en-US" altLang="en-US" dirty="0"/>
              <a:t> do </a:t>
            </a:r>
            <a:r>
              <a:rPr lang="en-US" altLang="en-US" dirty="0" err="1"/>
              <a:t>nhà</a:t>
            </a:r>
            <a:r>
              <a:rPr lang="en-US" altLang="en-US" dirty="0"/>
              <a:t> </a:t>
            </a:r>
            <a:r>
              <a:rPr lang="en-US" altLang="en-US" dirty="0" err="1"/>
              <a:t>sản</a:t>
            </a:r>
            <a:r>
              <a:rPr lang="en-US" altLang="en-US" dirty="0"/>
              <a:t> </a:t>
            </a:r>
            <a:r>
              <a:rPr lang="en-US" altLang="en-US" dirty="0" err="1"/>
              <a:t>xuất</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sẵn</a:t>
            </a:r>
            <a:r>
              <a:rPr lang="en-US" altLang="en-US" dirty="0"/>
              <a:t>.</a:t>
            </a:r>
          </a:p>
          <a:p>
            <a:pPr>
              <a:spcBef>
                <a:spcPct val="50000"/>
              </a:spcBef>
            </a:pP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trong</a:t>
            </a:r>
            <a:r>
              <a:rPr lang="en-US" altLang="en-US" dirty="0"/>
              <a:t> ROM </a:t>
            </a:r>
            <a:r>
              <a:rPr lang="en-US" altLang="en-US" dirty="0" err="1"/>
              <a:t>không</a:t>
            </a:r>
            <a:r>
              <a:rPr lang="en-US" altLang="en-US" dirty="0"/>
              <a:t> </a:t>
            </a:r>
            <a:r>
              <a:rPr lang="en-US" altLang="en-US" dirty="0" err="1"/>
              <a:t>xoá</a:t>
            </a:r>
            <a:r>
              <a:rPr lang="en-US" altLang="en-US" dirty="0"/>
              <a:t> </a:t>
            </a:r>
            <a:r>
              <a:rPr lang="en-US" altLang="en-US" dirty="0" err="1"/>
              <a:t>được</a:t>
            </a:r>
            <a:r>
              <a:rPr lang="en-US" altLang="en-US" dirty="0"/>
              <a:t> </a:t>
            </a:r>
            <a:r>
              <a:rPr lang="en-US" altLang="en-US" dirty="0" err="1"/>
              <a:t>và</a:t>
            </a:r>
            <a:r>
              <a:rPr lang="en-US" altLang="en-US" dirty="0"/>
              <a:t> </a:t>
            </a:r>
            <a:r>
              <a:rPr lang="en-US" altLang="en-US" dirty="0" err="1"/>
              <a:t>không</a:t>
            </a:r>
            <a:r>
              <a:rPr lang="en-US" altLang="en-US" dirty="0"/>
              <a:t> </a:t>
            </a:r>
            <a:r>
              <a:rPr lang="en-US" altLang="en-US" dirty="0" err="1"/>
              <a:t>bị</a:t>
            </a:r>
            <a:r>
              <a:rPr lang="en-US" altLang="en-US" dirty="0"/>
              <a:t> </a:t>
            </a:r>
            <a:r>
              <a:rPr lang="en-US" altLang="en-US" dirty="0" err="1"/>
              <a:t>mất</a:t>
            </a:r>
            <a:r>
              <a:rPr lang="en-US" altLang="en-US" dirty="0"/>
              <a:t> </a:t>
            </a:r>
            <a:r>
              <a:rPr lang="en-US" altLang="en-US" dirty="0" err="1"/>
              <a:t>đi</a:t>
            </a:r>
            <a:r>
              <a:rPr lang="en-US" altLang="en-US" dirty="0"/>
              <a:t> </a:t>
            </a:r>
            <a:r>
              <a:rPr lang="en-US" altLang="en-US" dirty="0" err="1"/>
              <a:t>khi</a:t>
            </a:r>
            <a:r>
              <a:rPr lang="en-US" altLang="en-US" dirty="0"/>
              <a:t> </a:t>
            </a:r>
            <a:r>
              <a:rPr lang="en-US" altLang="en-US" dirty="0" err="1"/>
              <a:t>tắt</a:t>
            </a:r>
            <a:r>
              <a:rPr lang="en-US" altLang="en-US" dirty="0"/>
              <a:t> </a:t>
            </a:r>
            <a:r>
              <a:rPr lang="en-US" altLang="en-US" dirty="0" err="1"/>
              <a:t>máy</a:t>
            </a:r>
            <a:r>
              <a:rPr lang="en-US" altLang="en-US" dirty="0"/>
              <a:t>.</a:t>
            </a:r>
          </a:p>
          <a:p>
            <a:pPr>
              <a:spcBef>
                <a:spcPct val="50000"/>
              </a:spcBef>
            </a:pPr>
            <a:r>
              <a:rPr lang="en-US" altLang="en-US" dirty="0"/>
              <a:t>-  </a:t>
            </a:r>
            <a:r>
              <a:rPr lang="en-US" altLang="en-US" dirty="0" err="1"/>
              <a:t>Các</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trong</a:t>
            </a:r>
            <a:r>
              <a:rPr lang="en-US" altLang="en-US" dirty="0"/>
              <a:t> ROM </a:t>
            </a:r>
            <a:r>
              <a:rPr lang="en-US" altLang="en-US" dirty="0" err="1"/>
              <a:t>thực</a:t>
            </a:r>
            <a:r>
              <a:rPr lang="en-US" altLang="en-US" dirty="0"/>
              <a:t> </a:t>
            </a:r>
            <a:r>
              <a:rPr lang="en-US" altLang="en-US" dirty="0" err="1"/>
              <a:t>hiện</a:t>
            </a:r>
            <a:r>
              <a:rPr lang="en-US" altLang="en-US" dirty="0"/>
              <a:t> </a:t>
            </a:r>
            <a:r>
              <a:rPr lang="en-US" altLang="en-US" dirty="0" err="1"/>
              <a:t>việc</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khởi</a:t>
            </a:r>
            <a:r>
              <a:rPr lang="en-US" altLang="en-US" dirty="0"/>
              <a:t> </a:t>
            </a:r>
            <a:r>
              <a:rPr lang="en-US" altLang="en-US" dirty="0" err="1"/>
              <a:t>động</a:t>
            </a:r>
            <a:r>
              <a:rPr lang="en-US" altLang="en-US" dirty="0"/>
              <a:t> .</a:t>
            </a:r>
          </a:p>
        </p:txBody>
      </p:sp>
      <p:sp>
        <p:nvSpPr>
          <p:cNvPr id="76811" name="Text Box 11"/>
          <p:cNvSpPr txBox="1">
            <a:spLocks noChangeArrowheads="1"/>
          </p:cNvSpPr>
          <p:nvPr/>
        </p:nvSpPr>
        <p:spPr bwMode="auto">
          <a:xfrm>
            <a:off x="1847850" y="4527551"/>
            <a:ext cx="4032250" cy="14636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 Là bộ nhớ có thể đọc và ghi dữ liệu trong lúc làm việc .</a:t>
            </a:r>
          </a:p>
          <a:p>
            <a:pPr>
              <a:spcBef>
                <a:spcPct val="50000"/>
              </a:spcBef>
            </a:pPr>
            <a:r>
              <a:rPr lang="en-US" altLang="en-US" sz="2000"/>
              <a:t>- Khi tắt máy, dữ liệu trong RAM sẽ bị mất đi .</a:t>
            </a:r>
          </a:p>
        </p:txBody>
      </p:sp>
      <p:pic>
        <p:nvPicPr>
          <p:cNvPr id="76812" name="Picture 12" descr="DDRam_D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4" y="4795839"/>
            <a:ext cx="421163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3" name="Picture 13" descr="amibi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889" y="1916113"/>
            <a:ext cx="2232025"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139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6803"/>
                                        </p:tgtEl>
                                        <p:attrNameLst>
                                          <p:attrName>style.visibility</p:attrName>
                                        </p:attrNameLst>
                                      </p:cBhvr>
                                      <p:to>
                                        <p:strVal val="visible"/>
                                      </p:to>
                                    </p:set>
                                    <p:anim calcmode="discrete" valueType="clr">
                                      <p:cBhvr override="childStyle">
                                        <p:cTn id="7" dur="80"/>
                                        <p:tgtEl>
                                          <p:spTgt spid="7680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6803"/>
                                        </p:tgtEl>
                                        <p:attrNameLst>
                                          <p:attrName>fillcolor</p:attrName>
                                        </p:attrNameLst>
                                      </p:cBhvr>
                                      <p:tavLst>
                                        <p:tav tm="0">
                                          <p:val>
                                            <p:clrVal>
                                              <a:schemeClr val="accent2"/>
                                            </p:clrVal>
                                          </p:val>
                                        </p:tav>
                                        <p:tav tm="50000">
                                          <p:val>
                                            <p:clrVal>
                                              <a:schemeClr val="hlink"/>
                                            </p:clrVal>
                                          </p:val>
                                        </p:tav>
                                      </p:tavLst>
                                    </p:anim>
                                    <p:set>
                                      <p:cBhvr>
                                        <p:cTn id="9" dur="80"/>
                                        <p:tgtEl>
                                          <p:spTgt spid="76803"/>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76808"/>
                                        </p:tgtEl>
                                        <p:attrNameLst>
                                          <p:attrName>style.visibility</p:attrName>
                                        </p:attrNameLst>
                                      </p:cBhvr>
                                      <p:to>
                                        <p:strVal val="visible"/>
                                      </p:to>
                                    </p:set>
                                    <p:anim calcmode="discrete" valueType="clr">
                                      <p:cBhvr override="childStyle">
                                        <p:cTn id="14" dur="80"/>
                                        <p:tgtEl>
                                          <p:spTgt spid="7680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6808"/>
                                        </p:tgtEl>
                                        <p:attrNameLst>
                                          <p:attrName>fillcolor</p:attrName>
                                        </p:attrNameLst>
                                      </p:cBhvr>
                                      <p:tavLst>
                                        <p:tav tm="0">
                                          <p:val>
                                            <p:clrVal>
                                              <a:schemeClr val="accent2"/>
                                            </p:clrVal>
                                          </p:val>
                                        </p:tav>
                                        <p:tav tm="50000">
                                          <p:val>
                                            <p:clrVal>
                                              <a:schemeClr val="hlink"/>
                                            </p:clrVal>
                                          </p:val>
                                        </p:tav>
                                      </p:tavLst>
                                    </p:anim>
                                    <p:set>
                                      <p:cBhvr>
                                        <p:cTn id="16" dur="80"/>
                                        <p:tgtEl>
                                          <p:spTgt spid="76808"/>
                                        </p:tgtEl>
                                        <p:attrNameLst>
                                          <p:attrName>fill.type</p:attrName>
                                        </p:attrNameLst>
                                      </p:cBhvr>
                                      <p:to>
                                        <p:strVal val="solid"/>
                                      </p:to>
                                    </p:set>
                                  </p:childTnLst>
                                </p:cTn>
                              </p:par>
                            </p:childTnLst>
                          </p:cTn>
                        </p:par>
                        <p:par>
                          <p:cTn id="17" fill="hold" nodeType="afterGroup">
                            <p:stCondLst>
                              <p:cond delay="1320"/>
                            </p:stCondLst>
                            <p:childTnLst>
                              <p:par>
                                <p:cTn id="18" presetID="10" presetClass="entr" presetSubtype="0" fill="hold" nodeType="afterEffect">
                                  <p:stCondLst>
                                    <p:cond delay="0"/>
                                  </p:stCondLst>
                                  <p:childTnLst>
                                    <p:set>
                                      <p:cBhvr>
                                        <p:cTn id="19" dur="1" fill="hold">
                                          <p:stCondLst>
                                            <p:cond delay="0"/>
                                          </p:stCondLst>
                                        </p:cTn>
                                        <p:tgtEl>
                                          <p:spTgt spid="76813"/>
                                        </p:tgtEl>
                                        <p:attrNameLst>
                                          <p:attrName>style.visibility</p:attrName>
                                        </p:attrNameLst>
                                      </p:cBhvr>
                                      <p:to>
                                        <p:strVal val="visible"/>
                                      </p:to>
                                    </p:set>
                                    <p:animEffect transition="in" filter="fade">
                                      <p:cBhvr>
                                        <p:cTn id="20" dur="2000"/>
                                        <p:tgtEl>
                                          <p:spTgt spid="768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76810"/>
                                        </p:tgtEl>
                                        <p:attrNameLst>
                                          <p:attrName>style.visibility</p:attrName>
                                        </p:attrNameLst>
                                      </p:cBhvr>
                                      <p:to>
                                        <p:strVal val="visible"/>
                                      </p:to>
                                    </p:set>
                                    <p:anim calcmode="discrete" valueType="clr">
                                      <p:cBhvr override="childStyle">
                                        <p:cTn id="25" dur="80"/>
                                        <p:tgtEl>
                                          <p:spTgt spid="76810"/>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76810"/>
                                        </p:tgtEl>
                                        <p:attrNameLst>
                                          <p:attrName>fillcolor</p:attrName>
                                        </p:attrNameLst>
                                      </p:cBhvr>
                                      <p:tavLst>
                                        <p:tav tm="0">
                                          <p:val>
                                            <p:clrVal>
                                              <a:schemeClr val="accent2"/>
                                            </p:clrVal>
                                          </p:val>
                                        </p:tav>
                                        <p:tav tm="50000">
                                          <p:val>
                                            <p:clrVal>
                                              <a:schemeClr val="hlink"/>
                                            </p:clrVal>
                                          </p:val>
                                        </p:tav>
                                      </p:tavLst>
                                    </p:anim>
                                    <p:set>
                                      <p:cBhvr>
                                        <p:cTn id="27" dur="80"/>
                                        <p:tgtEl>
                                          <p:spTgt spid="76810"/>
                                        </p:tgtEl>
                                        <p:attrNameLst>
                                          <p:attrName>fill.type</p:attrName>
                                        </p:attrNameLst>
                                      </p:cBhvr>
                                      <p:to>
                                        <p:strVal val="solid"/>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7" presetClass="entr" presetSubtype="0" fill="hold" grpId="0" nodeType="clickEffect">
                                  <p:stCondLst>
                                    <p:cond delay="0"/>
                                  </p:stCondLst>
                                  <p:iterate type="lt">
                                    <p:tmPct val="50000"/>
                                  </p:iterate>
                                  <p:childTnLst>
                                    <p:set>
                                      <p:cBhvr>
                                        <p:cTn id="31" dur="1" fill="hold">
                                          <p:stCondLst>
                                            <p:cond delay="0"/>
                                          </p:stCondLst>
                                        </p:cTn>
                                        <p:tgtEl>
                                          <p:spTgt spid="76809"/>
                                        </p:tgtEl>
                                        <p:attrNameLst>
                                          <p:attrName>style.visibility</p:attrName>
                                        </p:attrNameLst>
                                      </p:cBhvr>
                                      <p:to>
                                        <p:strVal val="visible"/>
                                      </p:to>
                                    </p:set>
                                    <p:anim calcmode="discrete" valueType="clr">
                                      <p:cBhvr override="childStyle">
                                        <p:cTn id="32" dur="80"/>
                                        <p:tgtEl>
                                          <p:spTgt spid="76809"/>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76809"/>
                                        </p:tgtEl>
                                        <p:attrNameLst>
                                          <p:attrName>fillcolor</p:attrName>
                                        </p:attrNameLst>
                                      </p:cBhvr>
                                      <p:tavLst>
                                        <p:tav tm="0">
                                          <p:val>
                                            <p:clrVal>
                                              <a:schemeClr val="accent2"/>
                                            </p:clrVal>
                                          </p:val>
                                        </p:tav>
                                        <p:tav tm="50000">
                                          <p:val>
                                            <p:clrVal>
                                              <a:schemeClr val="hlink"/>
                                            </p:clrVal>
                                          </p:val>
                                        </p:tav>
                                      </p:tavLst>
                                    </p:anim>
                                    <p:set>
                                      <p:cBhvr>
                                        <p:cTn id="34" dur="80"/>
                                        <p:tgtEl>
                                          <p:spTgt spid="76809"/>
                                        </p:tgtEl>
                                        <p:attrNameLst>
                                          <p:attrName>fill.type</p:attrName>
                                        </p:attrNameLst>
                                      </p:cBhvr>
                                      <p:to>
                                        <p:strVal val="solid"/>
                                      </p:to>
                                    </p:set>
                                  </p:childTnLst>
                                </p:cTn>
                              </p:par>
                            </p:childTnLst>
                          </p:cTn>
                        </p:par>
                        <p:par>
                          <p:cTn id="35" fill="hold" nodeType="afterGroup">
                            <p:stCondLst>
                              <p:cond delay="1920"/>
                            </p:stCondLst>
                            <p:childTnLst>
                              <p:par>
                                <p:cTn id="36" presetID="10" presetClass="entr" presetSubtype="0" fill="hold" nodeType="afterEffect">
                                  <p:stCondLst>
                                    <p:cond delay="0"/>
                                  </p:stCondLst>
                                  <p:childTnLst>
                                    <p:set>
                                      <p:cBhvr>
                                        <p:cTn id="37" dur="1" fill="hold">
                                          <p:stCondLst>
                                            <p:cond delay="0"/>
                                          </p:stCondLst>
                                        </p:cTn>
                                        <p:tgtEl>
                                          <p:spTgt spid="76812"/>
                                        </p:tgtEl>
                                        <p:attrNameLst>
                                          <p:attrName>style.visibility</p:attrName>
                                        </p:attrNameLst>
                                      </p:cBhvr>
                                      <p:to>
                                        <p:strVal val="visible"/>
                                      </p:to>
                                    </p:set>
                                    <p:animEffect transition="in" filter="fade">
                                      <p:cBhvr>
                                        <p:cTn id="38" dur="2000"/>
                                        <p:tgtEl>
                                          <p:spTgt spid="768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76811"/>
                                        </p:tgtEl>
                                        <p:attrNameLst>
                                          <p:attrName>style.visibility</p:attrName>
                                        </p:attrNameLst>
                                      </p:cBhvr>
                                      <p:to>
                                        <p:strVal val="visible"/>
                                      </p:to>
                                    </p:set>
                                    <p:anim calcmode="discrete" valueType="clr">
                                      <p:cBhvr override="childStyle">
                                        <p:cTn id="43" dur="80"/>
                                        <p:tgtEl>
                                          <p:spTgt spid="76811"/>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76811"/>
                                        </p:tgtEl>
                                        <p:attrNameLst>
                                          <p:attrName>fillcolor</p:attrName>
                                        </p:attrNameLst>
                                      </p:cBhvr>
                                      <p:tavLst>
                                        <p:tav tm="0">
                                          <p:val>
                                            <p:clrVal>
                                              <a:schemeClr val="accent2"/>
                                            </p:clrVal>
                                          </p:val>
                                        </p:tav>
                                        <p:tav tm="50000">
                                          <p:val>
                                            <p:clrVal>
                                              <a:schemeClr val="hlink"/>
                                            </p:clrVal>
                                          </p:val>
                                        </p:tav>
                                      </p:tavLst>
                                    </p:anim>
                                    <p:set>
                                      <p:cBhvr>
                                        <p:cTn id="45" dur="80"/>
                                        <p:tgtEl>
                                          <p:spTgt spid="768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p:bldP spid="76808" grpId="0"/>
      <p:bldP spid="76809" grpId="0"/>
      <p:bldP spid="76810" grpId="0" animBg="1"/>
      <p:bldP spid="768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704976" y="188914"/>
            <a:ext cx="8856663" cy="5492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defRPr/>
            </a:pPr>
            <a:r>
              <a:rPr lang="en-US" altLang="en-US" sz="3000" b="1">
                <a:solidFill>
                  <a:schemeClr val="accent2"/>
                </a:solidFill>
                <a:effectLst>
                  <a:outerShdw blurRad="38100" dist="38100" dir="2700000" algn="tl">
                    <a:srgbClr val="000000"/>
                  </a:outerShdw>
                </a:effectLst>
              </a:rPr>
              <a:t>5. BỘ NHỚ NGOÀI ( Secondary Memory )</a:t>
            </a:r>
          </a:p>
        </p:txBody>
      </p:sp>
      <p:sp>
        <p:nvSpPr>
          <p:cNvPr id="77827" name="Text Box 3"/>
          <p:cNvSpPr txBox="1">
            <a:spLocks noChangeArrowheads="1"/>
          </p:cNvSpPr>
          <p:nvPr/>
        </p:nvSpPr>
        <p:spPr bwMode="auto">
          <a:xfrm>
            <a:off x="1847851" y="838200"/>
            <a:ext cx="8101013" cy="7620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200"/>
              <a:t>Bộ nhớ ngoài dùng để lưu trữ lâu dài dữ liệu và hỗ trợ cho bộ nhớ trong  </a:t>
            </a:r>
          </a:p>
        </p:txBody>
      </p:sp>
      <p:pic>
        <p:nvPicPr>
          <p:cNvPr id="77834" name="Picture 10" descr="cdro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1" y="2278063"/>
            <a:ext cx="18383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6" name="Picture 12" descr="HDD_Spinpoint_P ser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4" y="2278064"/>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7" name="Picture 13" descr="US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289" y="2278064"/>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Text Box 14"/>
          <p:cNvSpPr txBox="1">
            <a:spLocks noChangeArrowheads="1"/>
          </p:cNvSpPr>
          <p:nvPr/>
        </p:nvSpPr>
        <p:spPr bwMode="auto">
          <a:xfrm>
            <a:off x="1631951" y="4294188"/>
            <a:ext cx="20161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Đĩa cứng </a:t>
            </a:r>
          </a:p>
          <a:p>
            <a:pPr algn="ctr">
              <a:spcBef>
                <a:spcPct val="50000"/>
              </a:spcBef>
            </a:pPr>
            <a:r>
              <a:rPr lang="en-US" altLang="en-US" b="1"/>
              <a:t>( HDD )</a:t>
            </a:r>
          </a:p>
        </p:txBody>
      </p:sp>
      <p:sp>
        <p:nvSpPr>
          <p:cNvPr id="77840" name="Text Box 16"/>
          <p:cNvSpPr txBox="1">
            <a:spLocks noChangeArrowheads="1"/>
          </p:cNvSpPr>
          <p:nvPr/>
        </p:nvSpPr>
        <p:spPr bwMode="auto">
          <a:xfrm>
            <a:off x="6169026" y="4294188"/>
            <a:ext cx="23034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b="1"/>
              <a:t>Đĩa Compact disk</a:t>
            </a:r>
          </a:p>
          <a:p>
            <a:pPr algn="ctr">
              <a:spcBef>
                <a:spcPct val="50000"/>
              </a:spcBef>
            </a:pPr>
            <a:r>
              <a:rPr lang="en-US" altLang="en-US" b="1"/>
              <a:t>( CD  Hoặc DVD)</a:t>
            </a:r>
          </a:p>
        </p:txBody>
      </p:sp>
      <p:sp>
        <p:nvSpPr>
          <p:cNvPr id="77841" name="Text Box 17"/>
          <p:cNvSpPr txBox="1">
            <a:spLocks noChangeArrowheads="1"/>
          </p:cNvSpPr>
          <p:nvPr/>
        </p:nvSpPr>
        <p:spPr bwMode="auto">
          <a:xfrm>
            <a:off x="8399464" y="4294188"/>
            <a:ext cx="2016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Thiết bị nhớ Flash</a:t>
            </a:r>
          </a:p>
        </p:txBody>
      </p:sp>
      <p:pic>
        <p:nvPicPr>
          <p:cNvPr id="2" name="Picture 13" descr="US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289" y="2278064"/>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7"/>
          <p:cNvSpPr txBox="1">
            <a:spLocks noChangeArrowheads="1"/>
          </p:cNvSpPr>
          <p:nvPr/>
        </p:nvSpPr>
        <p:spPr bwMode="auto">
          <a:xfrm>
            <a:off x="8399464" y="4294188"/>
            <a:ext cx="2016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err="1"/>
              <a:t>Thiết</a:t>
            </a:r>
            <a:r>
              <a:rPr lang="en-US" altLang="en-US" b="1" dirty="0"/>
              <a:t> </a:t>
            </a:r>
            <a:r>
              <a:rPr lang="en-US" altLang="en-US" b="1" dirty="0" err="1"/>
              <a:t>bị</a:t>
            </a:r>
            <a:r>
              <a:rPr lang="en-US" altLang="en-US" b="1" dirty="0"/>
              <a:t> </a:t>
            </a:r>
            <a:r>
              <a:rPr lang="en-US" altLang="en-US" b="1" dirty="0" err="1"/>
              <a:t>nhớ</a:t>
            </a:r>
            <a:r>
              <a:rPr lang="en-US" altLang="en-US" b="1" dirty="0"/>
              <a:t> Flash</a:t>
            </a:r>
          </a:p>
        </p:txBody>
      </p:sp>
      <p:pic>
        <p:nvPicPr>
          <p:cNvPr id="19468"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98914" y="2492375"/>
            <a:ext cx="18811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4"/>
          <p:cNvSpPr txBox="1">
            <a:spLocks noChangeArrowheads="1"/>
          </p:cNvSpPr>
          <p:nvPr/>
        </p:nvSpPr>
        <p:spPr bwMode="auto">
          <a:xfrm>
            <a:off x="3935414" y="4292601"/>
            <a:ext cx="2016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t>Đĩa cứng di động</a:t>
            </a:r>
          </a:p>
        </p:txBody>
      </p:sp>
    </p:spTree>
    <p:extLst>
      <p:ext uri="{BB962C8B-B14F-4D97-AF65-F5344CB8AC3E}">
        <p14:creationId xmlns:p14="http://schemas.microsoft.com/office/powerpoint/2010/main" val="301276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7827"/>
                                        </p:tgtEl>
                                        <p:attrNameLst>
                                          <p:attrName>style.visibility</p:attrName>
                                        </p:attrNameLst>
                                      </p:cBhvr>
                                      <p:to>
                                        <p:strVal val="visible"/>
                                      </p:to>
                                    </p:set>
                                    <p:anim calcmode="discrete" valueType="clr">
                                      <p:cBhvr override="childStyle">
                                        <p:cTn id="7" dur="80"/>
                                        <p:tgtEl>
                                          <p:spTgt spid="778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7827"/>
                                        </p:tgtEl>
                                        <p:attrNameLst>
                                          <p:attrName>fillcolor</p:attrName>
                                        </p:attrNameLst>
                                      </p:cBhvr>
                                      <p:tavLst>
                                        <p:tav tm="0">
                                          <p:val>
                                            <p:clrVal>
                                              <a:schemeClr val="accent2"/>
                                            </p:clrVal>
                                          </p:val>
                                        </p:tav>
                                        <p:tav tm="50000">
                                          <p:val>
                                            <p:clrVal>
                                              <a:schemeClr val="hlink"/>
                                            </p:clrVal>
                                          </p:val>
                                        </p:tav>
                                      </p:tavLst>
                                    </p:anim>
                                    <p:set>
                                      <p:cBhvr>
                                        <p:cTn id="9" dur="80"/>
                                        <p:tgtEl>
                                          <p:spTgt spid="77827"/>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77836"/>
                                        </p:tgtEl>
                                        <p:attrNameLst>
                                          <p:attrName>style.visibility</p:attrName>
                                        </p:attrNameLst>
                                      </p:cBhvr>
                                      <p:to>
                                        <p:strVal val="visible"/>
                                      </p:to>
                                    </p:set>
                                    <p:animEffect transition="in" filter="fade">
                                      <p:cBhvr>
                                        <p:cTn id="14" dur="2000"/>
                                        <p:tgtEl>
                                          <p:spTgt spid="77836"/>
                                        </p:tgtEl>
                                      </p:cBhvr>
                                    </p:animEffect>
                                  </p:childTnLst>
                                </p:cTn>
                              </p:par>
                            </p:childTnLst>
                          </p:cTn>
                        </p:par>
                        <p:par>
                          <p:cTn id="15" fill="hold" nodeType="afterGroup">
                            <p:stCondLst>
                              <p:cond delay="2000"/>
                            </p:stCondLst>
                            <p:childTnLst>
                              <p:par>
                                <p:cTn id="16" presetID="55" presetClass="entr" presetSubtype="0" fill="hold" grpId="0" nodeType="afterEffect">
                                  <p:stCondLst>
                                    <p:cond delay="0"/>
                                  </p:stCondLst>
                                  <p:childTnLst>
                                    <p:set>
                                      <p:cBhvr>
                                        <p:cTn id="17" dur="1" fill="hold">
                                          <p:stCondLst>
                                            <p:cond delay="0"/>
                                          </p:stCondLst>
                                        </p:cTn>
                                        <p:tgtEl>
                                          <p:spTgt spid="77838"/>
                                        </p:tgtEl>
                                        <p:attrNameLst>
                                          <p:attrName>style.visibility</p:attrName>
                                        </p:attrNameLst>
                                      </p:cBhvr>
                                      <p:to>
                                        <p:strVal val="visible"/>
                                      </p:to>
                                    </p:set>
                                    <p:anim calcmode="lin" valueType="num">
                                      <p:cBhvr>
                                        <p:cTn id="18" dur="1000" fill="hold"/>
                                        <p:tgtEl>
                                          <p:spTgt spid="77838"/>
                                        </p:tgtEl>
                                        <p:attrNameLst>
                                          <p:attrName>ppt_w</p:attrName>
                                        </p:attrNameLst>
                                      </p:cBhvr>
                                      <p:tavLst>
                                        <p:tav tm="0">
                                          <p:val>
                                            <p:strVal val="#ppt_w*0.70"/>
                                          </p:val>
                                        </p:tav>
                                        <p:tav tm="100000">
                                          <p:val>
                                            <p:strVal val="#ppt_w"/>
                                          </p:val>
                                        </p:tav>
                                      </p:tavLst>
                                    </p:anim>
                                    <p:anim calcmode="lin" valueType="num">
                                      <p:cBhvr>
                                        <p:cTn id="19" dur="1000" fill="hold"/>
                                        <p:tgtEl>
                                          <p:spTgt spid="77838"/>
                                        </p:tgtEl>
                                        <p:attrNameLst>
                                          <p:attrName>ppt_h</p:attrName>
                                        </p:attrNameLst>
                                      </p:cBhvr>
                                      <p:tavLst>
                                        <p:tav tm="0">
                                          <p:val>
                                            <p:strVal val="#ppt_h"/>
                                          </p:val>
                                        </p:tav>
                                        <p:tav tm="100000">
                                          <p:val>
                                            <p:strVal val="#ppt_h"/>
                                          </p:val>
                                        </p:tav>
                                      </p:tavLst>
                                    </p:anim>
                                    <p:animEffect transition="in" filter="fade">
                                      <p:cBhvr>
                                        <p:cTn id="20" dur="1000"/>
                                        <p:tgtEl>
                                          <p:spTgt spid="778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77834"/>
                                        </p:tgtEl>
                                        <p:attrNameLst>
                                          <p:attrName>style.visibility</p:attrName>
                                        </p:attrNameLst>
                                      </p:cBhvr>
                                      <p:to>
                                        <p:strVal val="visible"/>
                                      </p:to>
                                    </p:set>
                                    <p:anim calcmode="lin" valueType="num">
                                      <p:cBhvr>
                                        <p:cTn id="25" dur="500" fill="hold"/>
                                        <p:tgtEl>
                                          <p:spTgt spid="77834"/>
                                        </p:tgtEl>
                                        <p:attrNameLst>
                                          <p:attrName>ppt_w</p:attrName>
                                        </p:attrNameLst>
                                      </p:cBhvr>
                                      <p:tavLst>
                                        <p:tav tm="0">
                                          <p:val>
                                            <p:fltVal val="0"/>
                                          </p:val>
                                        </p:tav>
                                        <p:tav tm="100000">
                                          <p:val>
                                            <p:strVal val="#ppt_w"/>
                                          </p:val>
                                        </p:tav>
                                      </p:tavLst>
                                    </p:anim>
                                    <p:anim calcmode="lin" valueType="num">
                                      <p:cBhvr>
                                        <p:cTn id="26" dur="500" fill="hold"/>
                                        <p:tgtEl>
                                          <p:spTgt spid="77834"/>
                                        </p:tgtEl>
                                        <p:attrNameLst>
                                          <p:attrName>ppt_h</p:attrName>
                                        </p:attrNameLst>
                                      </p:cBhvr>
                                      <p:tavLst>
                                        <p:tav tm="0">
                                          <p:val>
                                            <p:fltVal val="0"/>
                                          </p:val>
                                        </p:tav>
                                        <p:tav tm="100000">
                                          <p:val>
                                            <p:strVal val="#ppt_h"/>
                                          </p:val>
                                        </p:tav>
                                      </p:tavLst>
                                    </p:anim>
                                    <p:animEffect transition="in" filter="fade">
                                      <p:cBhvr>
                                        <p:cTn id="27" dur="500"/>
                                        <p:tgtEl>
                                          <p:spTgt spid="77834"/>
                                        </p:tgtEl>
                                      </p:cBhvr>
                                    </p:animEffect>
                                  </p:childTnLst>
                                </p:cTn>
                              </p:par>
                            </p:childTnLst>
                          </p:cTn>
                        </p:par>
                        <p:par>
                          <p:cTn id="28" fill="hold" nodeType="afterGroup">
                            <p:stCondLst>
                              <p:cond delay="500"/>
                            </p:stCondLst>
                            <p:childTnLst>
                              <p:par>
                                <p:cTn id="29" presetID="55" presetClass="entr" presetSubtype="0" fill="hold" grpId="0" nodeType="afterEffect">
                                  <p:stCondLst>
                                    <p:cond delay="0"/>
                                  </p:stCondLst>
                                  <p:childTnLst>
                                    <p:set>
                                      <p:cBhvr>
                                        <p:cTn id="30" dur="1" fill="hold">
                                          <p:stCondLst>
                                            <p:cond delay="0"/>
                                          </p:stCondLst>
                                        </p:cTn>
                                        <p:tgtEl>
                                          <p:spTgt spid="77840"/>
                                        </p:tgtEl>
                                        <p:attrNameLst>
                                          <p:attrName>style.visibility</p:attrName>
                                        </p:attrNameLst>
                                      </p:cBhvr>
                                      <p:to>
                                        <p:strVal val="visible"/>
                                      </p:to>
                                    </p:set>
                                    <p:anim calcmode="lin" valueType="num">
                                      <p:cBhvr>
                                        <p:cTn id="31" dur="1000" fill="hold"/>
                                        <p:tgtEl>
                                          <p:spTgt spid="77840"/>
                                        </p:tgtEl>
                                        <p:attrNameLst>
                                          <p:attrName>ppt_w</p:attrName>
                                        </p:attrNameLst>
                                      </p:cBhvr>
                                      <p:tavLst>
                                        <p:tav tm="0">
                                          <p:val>
                                            <p:strVal val="#ppt_w*0.70"/>
                                          </p:val>
                                        </p:tav>
                                        <p:tav tm="100000">
                                          <p:val>
                                            <p:strVal val="#ppt_w"/>
                                          </p:val>
                                        </p:tav>
                                      </p:tavLst>
                                    </p:anim>
                                    <p:anim calcmode="lin" valueType="num">
                                      <p:cBhvr>
                                        <p:cTn id="32" dur="1000" fill="hold"/>
                                        <p:tgtEl>
                                          <p:spTgt spid="77840"/>
                                        </p:tgtEl>
                                        <p:attrNameLst>
                                          <p:attrName>ppt_h</p:attrName>
                                        </p:attrNameLst>
                                      </p:cBhvr>
                                      <p:tavLst>
                                        <p:tav tm="0">
                                          <p:val>
                                            <p:strVal val="#ppt_h"/>
                                          </p:val>
                                        </p:tav>
                                        <p:tav tm="100000">
                                          <p:val>
                                            <p:strVal val="#ppt_h"/>
                                          </p:val>
                                        </p:tav>
                                      </p:tavLst>
                                    </p:anim>
                                    <p:animEffect transition="in" filter="fade">
                                      <p:cBhvr>
                                        <p:cTn id="33" dur="1000"/>
                                        <p:tgtEl>
                                          <p:spTgt spid="7784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77837"/>
                                        </p:tgtEl>
                                        <p:attrNameLst>
                                          <p:attrName>style.visibility</p:attrName>
                                        </p:attrNameLst>
                                      </p:cBhvr>
                                      <p:to>
                                        <p:strVal val="visible"/>
                                      </p:to>
                                    </p:set>
                                    <p:animEffect transition="in" filter="fade">
                                      <p:cBhvr>
                                        <p:cTn id="38" dur="2000"/>
                                        <p:tgtEl>
                                          <p:spTgt spid="77837"/>
                                        </p:tgtEl>
                                      </p:cBhvr>
                                    </p:animEffect>
                                  </p:childTnLst>
                                </p:cTn>
                              </p:par>
                            </p:childTnLst>
                          </p:cTn>
                        </p:par>
                        <p:par>
                          <p:cTn id="39" fill="hold" nodeType="afterGroup">
                            <p:stCondLst>
                              <p:cond delay="2000"/>
                            </p:stCondLst>
                            <p:childTnLst>
                              <p:par>
                                <p:cTn id="40" presetID="27" presetClass="entr" presetSubtype="0" fill="hold" grpId="0" nodeType="afterEffect">
                                  <p:stCondLst>
                                    <p:cond delay="0"/>
                                  </p:stCondLst>
                                  <p:iterate type="lt">
                                    <p:tmPct val="50000"/>
                                  </p:iterate>
                                  <p:childTnLst>
                                    <p:set>
                                      <p:cBhvr>
                                        <p:cTn id="41" dur="1" fill="hold">
                                          <p:stCondLst>
                                            <p:cond delay="0"/>
                                          </p:stCondLst>
                                        </p:cTn>
                                        <p:tgtEl>
                                          <p:spTgt spid="77841"/>
                                        </p:tgtEl>
                                        <p:attrNameLst>
                                          <p:attrName>style.visibility</p:attrName>
                                        </p:attrNameLst>
                                      </p:cBhvr>
                                      <p:to>
                                        <p:strVal val="visible"/>
                                      </p:to>
                                    </p:set>
                                    <p:anim calcmode="discrete" valueType="clr">
                                      <p:cBhvr override="childStyle">
                                        <p:cTn id="42" dur="80"/>
                                        <p:tgtEl>
                                          <p:spTgt spid="77841"/>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77841"/>
                                        </p:tgtEl>
                                        <p:attrNameLst>
                                          <p:attrName>fillcolor</p:attrName>
                                        </p:attrNameLst>
                                      </p:cBhvr>
                                      <p:tavLst>
                                        <p:tav tm="0">
                                          <p:val>
                                            <p:clrVal>
                                              <a:schemeClr val="accent2"/>
                                            </p:clrVal>
                                          </p:val>
                                        </p:tav>
                                        <p:tav tm="50000">
                                          <p:val>
                                            <p:clrVal>
                                              <a:schemeClr val="hlink"/>
                                            </p:clrVal>
                                          </p:val>
                                        </p:tav>
                                      </p:tavLst>
                                    </p:anim>
                                    <p:set>
                                      <p:cBhvr>
                                        <p:cTn id="44" dur="80"/>
                                        <p:tgtEl>
                                          <p:spTgt spid="77841"/>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2000"/>
                                        <p:tgtEl>
                                          <p:spTgt spid="2"/>
                                        </p:tgtEl>
                                      </p:cBhvr>
                                    </p:animEffect>
                                  </p:childTnLst>
                                </p:cTn>
                              </p:par>
                            </p:childTnLst>
                          </p:cTn>
                        </p:par>
                        <p:par>
                          <p:cTn id="50" fill="hold" nodeType="afterGroup">
                            <p:stCondLst>
                              <p:cond delay="2000"/>
                            </p:stCondLst>
                            <p:childTnLst>
                              <p:par>
                                <p:cTn id="51" presetID="27" presetClass="entr" presetSubtype="0" fill="hold" grpId="0" nodeType="afterEffect">
                                  <p:stCondLst>
                                    <p:cond delay="0"/>
                                  </p:stCondLst>
                                  <p:iterate type="lt">
                                    <p:tmPct val="50000"/>
                                  </p:iterate>
                                  <p:childTnLst>
                                    <p:set>
                                      <p:cBhvr>
                                        <p:cTn id="52" dur="1" fill="hold">
                                          <p:stCondLst>
                                            <p:cond delay="0"/>
                                          </p:stCondLst>
                                        </p:cTn>
                                        <p:tgtEl>
                                          <p:spTgt spid="3"/>
                                        </p:tgtEl>
                                        <p:attrNameLst>
                                          <p:attrName>style.visibility</p:attrName>
                                        </p:attrNameLst>
                                      </p:cBhvr>
                                      <p:to>
                                        <p:strVal val="visible"/>
                                      </p:to>
                                    </p:set>
                                    <p:anim calcmode="discrete" valueType="clr">
                                      <p:cBhvr override="childStyle">
                                        <p:cTn id="53"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3"/>
                                        </p:tgtEl>
                                        <p:attrNameLst>
                                          <p:attrName>fillcolor</p:attrName>
                                        </p:attrNameLst>
                                      </p:cBhvr>
                                      <p:tavLst>
                                        <p:tav tm="0">
                                          <p:val>
                                            <p:clrVal>
                                              <a:schemeClr val="accent2"/>
                                            </p:clrVal>
                                          </p:val>
                                        </p:tav>
                                        <p:tav tm="50000">
                                          <p:val>
                                            <p:clrVal>
                                              <a:schemeClr val="hlink"/>
                                            </p:clrVal>
                                          </p:val>
                                        </p:tav>
                                      </p:tavLst>
                                    </p:anim>
                                    <p:set>
                                      <p:cBhvr>
                                        <p:cTn id="55" dur="80"/>
                                        <p:tgtEl>
                                          <p:spTgt spid="3"/>
                                        </p:tgtEl>
                                        <p:attrNameLst>
                                          <p:attrName>fill.type</p:attrName>
                                        </p:attrNameLst>
                                      </p:cBhvr>
                                      <p:to>
                                        <p:strVal val="solid"/>
                                      </p:to>
                                    </p:set>
                                  </p:childTnLst>
                                </p:cTn>
                              </p:par>
                            </p:childTnLst>
                          </p:cTn>
                        </p:par>
                        <p:par>
                          <p:cTn id="56" fill="hold" nodeType="afterGroup">
                            <p:stCondLst>
                              <p:cond delay="2640"/>
                            </p:stCondLst>
                            <p:childTnLst>
                              <p:par>
                                <p:cTn id="57" presetID="55"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strVal val="#ppt_w*0.70"/>
                                          </p:val>
                                        </p:tav>
                                        <p:tav tm="100000">
                                          <p:val>
                                            <p:strVal val="#ppt_w"/>
                                          </p:val>
                                        </p:tav>
                                      </p:tavLst>
                                    </p:anim>
                                    <p:anim calcmode="lin" valueType="num">
                                      <p:cBhvr>
                                        <p:cTn id="60" dur="1000" fill="hold"/>
                                        <p:tgtEl>
                                          <p:spTgt spid="15"/>
                                        </p:tgtEl>
                                        <p:attrNameLst>
                                          <p:attrName>ppt_h</p:attrName>
                                        </p:attrNameLst>
                                      </p:cBhvr>
                                      <p:tavLst>
                                        <p:tav tm="0">
                                          <p:val>
                                            <p:strVal val="#ppt_h"/>
                                          </p:val>
                                        </p:tav>
                                        <p:tav tm="100000">
                                          <p:val>
                                            <p:strVal val="#ppt_h"/>
                                          </p:val>
                                        </p:tav>
                                      </p:tavLst>
                                    </p:anim>
                                    <p:animEffect transition="in" filter="fade">
                                      <p:cBhvr>
                                        <p:cTn id="6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38" grpId="0"/>
      <p:bldP spid="77840" grpId="0"/>
      <p:bldP spid="77841" grpId="0"/>
      <p:bldP spid="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HDD_Spinpoint_P se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6" y="622301"/>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5"/>
          <p:cNvSpPr txBox="1">
            <a:spLocks noChangeArrowheads="1"/>
          </p:cNvSpPr>
          <p:nvPr/>
        </p:nvSpPr>
        <p:spPr bwMode="auto">
          <a:xfrm>
            <a:off x="1992314" y="909638"/>
            <a:ext cx="5976937" cy="12001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Char char="-"/>
              <a:defRPr/>
            </a:pPr>
            <a:r>
              <a:rPr lang="en-US" altLang="en-US" sz="2400" dirty="0"/>
              <a:t> </a:t>
            </a:r>
            <a:r>
              <a:rPr lang="en-US" altLang="en-US" sz="2400" dirty="0" err="1"/>
              <a:t>Đĩa</a:t>
            </a:r>
            <a:r>
              <a:rPr lang="en-US" altLang="en-US" sz="2400" dirty="0"/>
              <a:t> </a:t>
            </a:r>
            <a:r>
              <a:rPr lang="en-US" altLang="en-US" sz="2400" dirty="0" err="1"/>
              <a:t>cứng</a:t>
            </a:r>
            <a:r>
              <a:rPr lang="en-US" altLang="en-US" sz="2400" dirty="0"/>
              <a:t> </a:t>
            </a:r>
            <a:r>
              <a:rPr lang="en-US" altLang="en-US" sz="2400" dirty="0" err="1"/>
              <a:t>được</a:t>
            </a:r>
            <a:r>
              <a:rPr lang="en-US" altLang="en-US" sz="2400" dirty="0"/>
              <a:t> </a:t>
            </a:r>
            <a:r>
              <a:rPr lang="en-US" altLang="en-US" sz="2400" dirty="0" err="1"/>
              <a:t>gắn</a:t>
            </a:r>
            <a:r>
              <a:rPr lang="en-US" altLang="en-US" sz="2400" dirty="0"/>
              <a:t> </a:t>
            </a:r>
            <a:r>
              <a:rPr lang="en-US" altLang="en-US" sz="2400" dirty="0" err="1"/>
              <a:t>bên</a:t>
            </a:r>
            <a:r>
              <a:rPr lang="en-US" altLang="en-US" sz="2400" dirty="0"/>
              <a:t> </a:t>
            </a:r>
            <a:r>
              <a:rPr lang="en-US" altLang="en-US" sz="2400" dirty="0" err="1"/>
              <a:t>trong</a:t>
            </a:r>
            <a:r>
              <a:rPr lang="en-US" altLang="en-US" sz="2400" dirty="0"/>
              <a:t> </a:t>
            </a:r>
            <a:r>
              <a:rPr lang="en-US" altLang="en-US" sz="2400" dirty="0" err="1"/>
              <a:t>thân</a:t>
            </a:r>
            <a:r>
              <a:rPr lang="en-US" altLang="en-US" sz="2400" dirty="0"/>
              <a:t> </a:t>
            </a:r>
            <a:r>
              <a:rPr lang="en-US" altLang="en-US" sz="2400" dirty="0" err="1"/>
              <a:t>máy</a:t>
            </a:r>
            <a:r>
              <a:rPr lang="en-US" altLang="en-US" sz="2400" dirty="0"/>
              <a:t>, </a:t>
            </a:r>
            <a:r>
              <a:rPr lang="en-US" altLang="en-US" sz="2400" dirty="0" err="1"/>
              <a:t>đĩa</a:t>
            </a:r>
            <a:r>
              <a:rPr lang="en-US" altLang="en-US" sz="2400" dirty="0"/>
              <a:t> </a:t>
            </a:r>
            <a:r>
              <a:rPr lang="en-US" altLang="en-US" sz="2400" dirty="0" err="1"/>
              <a:t>cứng</a:t>
            </a:r>
            <a:r>
              <a:rPr lang="en-US" altLang="en-US" sz="2400" dirty="0"/>
              <a:t> </a:t>
            </a:r>
            <a:r>
              <a:rPr lang="en-US" altLang="en-US" sz="2400" dirty="0" err="1"/>
              <a:t>có</a:t>
            </a:r>
            <a:r>
              <a:rPr lang="en-US" altLang="en-US" sz="2400" dirty="0"/>
              <a:t> dung </a:t>
            </a:r>
            <a:r>
              <a:rPr lang="en-US" altLang="en-US" sz="2400" dirty="0" err="1"/>
              <a:t>lượng</a:t>
            </a:r>
            <a:r>
              <a:rPr lang="en-US" altLang="en-US" sz="2400" dirty="0"/>
              <a:t> </a:t>
            </a:r>
            <a:r>
              <a:rPr lang="en-US" altLang="en-US" sz="2400" dirty="0" err="1"/>
              <a:t>lớn</a:t>
            </a:r>
            <a:r>
              <a:rPr lang="en-US" altLang="en-US" sz="2400" dirty="0"/>
              <a:t>, </a:t>
            </a:r>
            <a:r>
              <a:rPr lang="en-US" altLang="en-US" sz="2400" dirty="0" err="1"/>
              <a:t>tốc</a:t>
            </a:r>
            <a:r>
              <a:rPr lang="en-US" altLang="en-US" sz="2400" dirty="0"/>
              <a:t> </a:t>
            </a:r>
            <a:r>
              <a:rPr lang="en-US" altLang="en-US" sz="2400" dirty="0" err="1"/>
              <a:t>độ</a:t>
            </a:r>
            <a:r>
              <a:rPr lang="en-US" altLang="en-US" sz="2400" dirty="0"/>
              <a:t> </a:t>
            </a:r>
            <a:r>
              <a:rPr lang="en-US" altLang="en-US" sz="2400" dirty="0" err="1"/>
              <a:t>đọc</a:t>
            </a:r>
            <a:r>
              <a:rPr lang="en-US" altLang="en-US" sz="2400" dirty="0"/>
              <a:t>, </a:t>
            </a:r>
            <a:r>
              <a:rPr lang="en-US" altLang="en-US" sz="2400" dirty="0" err="1"/>
              <a:t>ghi</a:t>
            </a:r>
            <a:r>
              <a:rPr lang="en-US" altLang="en-US" sz="2400" dirty="0"/>
              <a:t> </a:t>
            </a:r>
            <a:r>
              <a:rPr lang="en-US" altLang="en-US" sz="2400" dirty="0" err="1"/>
              <a:t>rất</a:t>
            </a:r>
            <a:r>
              <a:rPr lang="en-US" altLang="en-US" sz="2400" dirty="0"/>
              <a:t> </a:t>
            </a:r>
            <a:r>
              <a:rPr lang="en-US" altLang="en-US" sz="2400" dirty="0" err="1"/>
              <a:t>nhanh</a:t>
            </a:r>
            <a:endParaRPr lang="en-US" altLang="en-US" sz="2400" dirty="0"/>
          </a:p>
        </p:txBody>
      </p:sp>
      <p:sp>
        <p:nvSpPr>
          <p:cNvPr id="5" name="Text Box 8"/>
          <p:cNvSpPr txBox="1">
            <a:spLocks noChangeArrowheads="1"/>
          </p:cNvSpPr>
          <p:nvPr/>
        </p:nvSpPr>
        <p:spPr bwMode="auto">
          <a:xfrm>
            <a:off x="1919288" y="404813"/>
            <a:ext cx="6481762"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b="1" dirty="0">
                <a:solidFill>
                  <a:schemeClr val="accent2"/>
                </a:solidFill>
              </a:rPr>
              <a:t>+ </a:t>
            </a:r>
            <a:r>
              <a:rPr lang="en-US" altLang="en-US" sz="2400" b="1" dirty="0" err="1">
                <a:solidFill>
                  <a:schemeClr val="accent2"/>
                </a:solidFill>
              </a:rPr>
              <a:t>Đĩa</a:t>
            </a:r>
            <a:r>
              <a:rPr lang="en-US" altLang="en-US" sz="2400" b="1" dirty="0">
                <a:solidFill>
                  <a:schemeClr val="accent2"/>
                </a:solidFill>
              </a:rPr>
              <a:t> </a:t>
            </a:r>
            <a:r>
              <a:rPr lang="en-US" altLang="en-US" sz="2400" b="1" dirty="0" err="1">
                <a:solidFill>
                  <a:schemeClr val="accent2"/>
                </a:solidFill>
              </a:rPr>
              <a:t>cứng</a:t>
            </a:r>
            <a:r>
              <a:rPr lang="en-US" altLang="en-US" sz="2400" b="1" dirty="0">
                <a:solidFill>
                  <a:schemeClr val="accent2"/>
                </a:solidFill>
              </a:rPr>
              <a:t>:</a:t>
            </a:r>
            <a:r>
              <a:rPr lang="en-US" altLang="en-US" sz="2400" dirty="0">
                <a:solidFill>
                  <a:schemeClr val="accent2"/>
                </a:solidFill>
              </a:rPr>
              <a:t> (</a:t>
            </a:r>
            <a:r>
              <a:rPr lang="en-US" altLang="en-US" sz="2400" b="1" i="1" dirty="0">
                <a:solidFill>
                  <a:schemeClr val="accent2"/>
                </a:solidFill>
              </a:rPr>
              <a:t>H</a:t>
            </a:r>
            <a:r>
              <a:rPr lang="en-US" altLang="en-US" sz="2400" i="1" dirty="0">
                <a:solidFill>
                  <a:schemeClr val="accent2"/>
                </a:solidFill>
              </a:rPr>
              <a:t>ard </a:t>
            </a:r>
            <a:r>
              <a:rPr lang="en-US" altLang="en-US" sz="2400" b="1" i="1" dirty="0">
                <a:solidFill>
                  <a:schemeClr val="accent2"/>
                </a:solidFill>
              </a:rPr>
              <a:t>D</a:t>
            </a:r>
            <a:r>
              <a:rPr lang="en-US" altLang="en-US" sz="2400" i="1" dirty="0">
                <a:solidFill>
                  <a:schemeClr val="accent2"/>
                </a:solidFill>
              </a:rPr>
              <a:t>isk </a:t>
            </a:r>
            <a:r>
              <a:rPr lang="en-US" altLang="en-US" sz="2400" b="1" i="1" dirty="0">
                <a:solidFill>
                  <a:schemeClr val="accent2"/>
                </a:solidFill>
              </a:rPr>
              <a:t>D</a:t>
            </a:r>
            <a:r>
              <a:rPr lang="en-US" altLang="en-US" sz="2400" i="1" dirty="0">
                <a:solidFill>
                  <a:schemeClr val="accent2"/>
                </a:solidFill>
              </a:rPr>
              <a:t>rive</a:t>
            </a:r>
            <a:r>
              <a:rPr lang="en-US" altLang="en-US" sz="2400" dirty="0">
                <a:solidFill>
                  <a:schemeClr val="accent2"/>
                </a:solidFill>
              </a:rPr>
              <a:t>, </a:t>
            </a:r>
            <a:r>
              <a:rPr lang="en-US" altLang="en-US" sz="2400" dirty="0" err="1">
                <a:solidFill>
                  <a:schemeClr val="accent2"/>
                </a:solidFill>
              </a:rPr>
              <a:t>viết</a:t>
            </a:r>
            <a:r>
              <a:rPr lang="en-US" altLang="en-US" sz="2400" dirty="0">
                <a:solidFill>
                  <a:schemeClr val="accent2"/>
                </a:solidFill>
              </a:rPr>
              <a:t> </a:t>
            </a:r>
            <a:r>
              <a:rPr lang="en-US" altLang="en-US" sz="2400" dirty="0" err="1">
                <a:solidFill>
                  <a:schemeClr val="accent2"/>
                </a:solidFill>
              </a:rPr>
              <a:t>tắt</a:t>
            </a:r>
            <a:r>
              <a:rPr lang="en-US" altLang="en-US" sz="2400" dirty="0">
                <a:solidFill>
                  <a:schemeClr val="accent2"/>
                </a:solidFill>
              </a:rPr>
              <a:t>: </a:t>
            </a:r>
            <a:r>
              <a:rPr lang="en-US" altLang="en-US" sz="2400" b="1" dirty="0">
                <a:solidFill>
                  <a:schemeClr val="accent2"/>
                </a:solidFill>
              </a:rPr>
              <a:t>HDD</a:t>
            </a:r>
            <a:r>
              <a:rPr lang="en-US" altLang="en-US" sz="2400" dirty="0">
                <a:solidFill>
                  <a:schemeClr val="accent2"/>
                </a:solidFill>
              </a:rPr>
              <a:t> ) </a:t>
            </a:r>
          </a:p>
        </p:txBody>
      </p:sp>
      <p:sp>
        <p:nvSpPr>
          <p:cNvPr id="7" name="Rectangle 10"/>
          <p:cNvSpPr>
            <a:spLocks noChangeArrowheads="1"/>
          </p:cNvSpPr>
          <p:nvPr/>
        </p:nvSpPr>
        <p:spPr bwMode="auto">
          <a:xfrm>
            <a:off x="2063751" y="2062163"/>
            <a:ext cx="6450013" cy="8302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Char char="-"/>
              <a:defRPr/>
            </a:pPr>
            <a:r>
              <a:rPr lang="en-US" altLang="en-US" sz="2400" dirty="0"/>
              <a:t> </a:t>
            </a:r>
            <a:r>
              <a:rPr lang="en-US" altLang="en-US" sz="2400" dirty="0" err="1"/>
              <a:t>Một</a:t>
            </a:r>
            <a:r>
              <a:rPr lang="en-US" altLang="en-US" sz="2400" dirty="0"/>
              <a:t> </a:t>
            </a:r>
            <a:r>
              <a:rPr lang="en-US" altLang="en-US" sz="2400" dirty="0" err="1"/>
              <a:t>số</a:t>
            </a:r>
            <a:r>
              <a:rPr lang="en-US" altLang="en-US" sz="2400" dirty="0"/>
              <a:t> dung </a:t>
            </a:r>
            <a:r>
              <a:rPr lang="en-US" altLang="en-US" sz="2400" dirty="0" err="1"/>
              <a:t>lượng</a:t>
            </a:r>
            <a:r>
              <a:rPr lang="en-US" altLang="en-US" sz="2400" dirty="0"/>
              <a:t> </a:t>
            </a:r>
            <a:r>
              <a:rPr lang="en-US" altLang="en-US" sz="2400" dirty="0" err="1"/>
              <a:t>của</a:t>
            </a:r>
            <a:r>
              <a:rPr lang="en-US" altLang="en-US" sz="2400" dirty="0"/>
              <a:t> ổ </a:t>
            </a:r>
            <a:r>
              <a:rPr lang="en-US" altLang="en-US" sz="2400" dirty="0" err="1"/>
              <a:t>đĩa</a:t>
            </a:r>
            <a:r>
              <a:rPr lang="en-US" altLang="en-US" sz="2400" dirty="0"/>
              <a:t> </a:t>
            </a:r>
            <a:r>
              <a:rPr lang="en-US" altLang="en-US" sz="2400" dirty="0" err="1"/>
              <a:t>cứng</a:t>
            </a:r>
            <a:r>
              <a:rPr lang="en-US" altLang="en-US" sz="2400" dirty="0"/>
              <a:t> </a:t>
            </a:r>
            <a:r>
              <a:rPr lang="en-US" altLang="en-US" sz="2400" dirty="0" err="1"/>
              <a:t>thông</a:t>
            </a:r>
            <a:r>
              <a:rPr lang="en-US" altLang="en-US" sz="2400" dirty="0"/>
              <a:t> </a:t>
            </a:r>
            <a:r>
              <a:rPr lang="en-US" altLang="en-US" sz="2400" dirty="0" err="1"/>
              <a:t>dụng</a:t>
            </a:r>
            <a:r>
              <a:rPr lang="en-US" altLang="en-US" sz="2400" dirty="0"/>
              <a:t> </a:t>
            </a:r>
            <a:r>
              <a:rPr lang="en-US" altLang="en-US" sz="2400" dirty="0" err="1"/>
              <a:t>hiện</a:t>
            </a:r>
            <a:r>
              <a:rPr lang="en-US" altLang="en-US" sz="2400" dirty="0"/>
              <a:t> nay: 320GB, 500GB…</a:t>
            </a:r>
          </a:p>
        </p:txBody>
      </p:sp>
      <p:sp>
        <p:nvSpPr>
          <p:cNvPr id="19" name="Text Box 8"/>
          <p:cNvSpPr txBox="1">
            <a:spLocks noChangeArrowheads="1"/>
          </p:cNvSpPr>
          <p:nvPr/>
        </p:nvSpPr>
        <p:spPr bwMode="auto">
          <a:xfrm>
            <a:off x="1992314" y="3094753"/>
            <a:ext cx="6481762"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b="1" dirty="0">
                <a:solidFill>
                  <a:schemeClr val="accent2"/>
                </a:solidFill>
              </a:rPr>
              <a:t>+ </a:t>
            </a:r>
            <a:r>
              <a:rPr lang="en-US" altLang="en-US" sz="2400" b="1" dirty="0" err="1">
                <a:solidFill>
                  <a:schemeClr val="accent2"/>
                </a:solidFill>
              </a:rPr>
              <a:t>Đĩa</a:t>
            </a:r>
            <a:r>
              <a:rPr lang="en-US" altLang="en-US" sz="2400" b="1" dirty="0">
                <a:solidFill>
                  <a:schemeClr val="accent2"/>
                </a:solidFill>
              </a:rPr>
              <a:t> </a:t>
            </a:r>
            <a:r>
              <a:rPr lang="en-US" altLang="en-US" sz="2400" b="1" dirty="0" err="1">
                <a:solidFill>
                  <a:schemeClr val="accent2"/>
                </a:solidFill>
              </a:rPr>
              <a:t>cứng</a:t>
            </a:r>
            <a:r>
              <a:rPr lang="en-US" altLang="en-US" sz="2400" b="1" dirty="0">
                <a:solidFill>
                  <a:schemeClr val="accent2"/>
                </a:solidFill>
              </a:rPr>
              <a:t> di </a:t>
            </a:r>
            <a:r>
              <a:rPr lang="en-US" altLang="en-US" sz="2400" b="1" dirty="0" err="1">
                <a:solidFill>
                  <a:schemeClr val="accent2"/>
                </a:solidFill>
              </a:rPr>
              <a:t>động</a:t>
            </a:r>
            <a:endParaRPr lang="en-US" altLang="en-US" sz="2400" dirty="0">
              <a:solidFill>
                <a:schemeClr val="accent2"/>
              </a:solidFill>
            </a:endParaRPr>
          </a:p>
        </p:txBody>
      </p:sp>
      <p:pic>
        <p:nvPicPr>
          <p:cNvPr id="21511"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0075" y="3862389"/>
            <a:ext cx="1881188"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5"/>
          <p:cNvSpPr txBox="1">
            <a:spLocks noChangeArrowheads="1"/>
          </p:cNvSpPr>
          <p:nvPr/>
        </p:nvSpPr>
        <p:spPr bwMode="auto">
          <a:xfrm>
            <a:off x="1992314" y="3716338"/>
            <a:ext cx="5976937" cy="8318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Char char="-"/>
              <a:defRPr/>
            </a:pPr>
            <a:r>
              <a:rPr lang="en-US" altLang="en-US" sz="2400" dirty="0"/>
              <a:t> </a:t>
            </a:r>
            <a:r>
              <a:rPr lang="en-US" altLang="en-US" sz="2400" dirty="0" err="1"/>
              <a:t>Tương</a:t>
            </a:r>
            <a:r>
              <a:rPr lang="en-US" altLang="en-US" sz="2400" dirty="0"/>
              <a:t> </a:t>
            </a:r>
            <a:r>
              <a:rPr lang="en-US" altLang="en-US" sz="2400" dirty="0" err="1"/>
              <a:t>tự</a:t>
            </a:r>
            <a:r>
              <a:rPr lang="en-US" altLang="en-US" sz="2400" dirty="0"/>
              <a:t> </a:t>
            </a:r>
            <a:r>
              <a:rPr lang="en-US" altLang="en-US" sz="2400" dirty="0" err="1"/>
              <a:t>như</a:t>
            </a:r>
            <a:r>
              <a:rPr lang="en-US" altLang="en-US" sz="2400" dirty="0"/>
              <a:t> </a:t>
            </a:r>
            <a:r>
              <a:rPr lang="en-US" altLang="en-US" sz="2400" dirty="0" err="1"/>
              <a:t>đĩa</a:t>
            </a:r>
            <a:r>
              <a:rPr lang="en-US" altLang="en-US" sz="2400" dirty="0"/>
              <a:t> </a:t>
            </a:r>
            <a:r>
              <a:rPr lang="en-US" altLang="en-US" sz="2400" dirty="0" err="1"/>
              <a:t>cứng</a:t>
            </a:r>
            <a:r>
              <a:rPr lang="en-US" altLang="en-US" sz="2400" dirty="0"/>
              <a:t>, </a:t>
            </a:r>
            <a:r>
              <a:rPr lang="en-US" altLang="en-US" sz="2400" dirty="0" err="1"/>
              <a:t>nhưng</a:t>
            </a:r>
            <a:r>
              <a:rPr lang="en-US" altLang="en-US" sz="2400" dirty="0"/>
              <a:t> </a:t>
            </a:r>
            <a:r>
              <a:rPr lang="en-US" altLang="en-US" sz="2400" dirty="0" err="1"/>
              <a:t>là</a:t>
            </a:r>
            <a:r>
              <a:rPr lang="en-US" altLang="en-US" sz="2400" dirty="0"/>
              <a:t> </a:t>
            </a:r>
            <a:r>
              <a:rPr lang="en-US" altLang="en-US" sz="2400" dirty="0" err="1"/>
              <a:t>thiết</a:t>
            </a:r>
            <a:r>
              <a:rPr lang="en-US" altLang="en-US" sz="2400" dirty="0"/>
              <a:t> </a:t>
            </a:r>
            <a:r>
              <a:rPr lang="en-US" altLang="en-US" sz="2400" dirty="0" err="1"/>
              <a:t>bị</a:t>
            </a:r>
            <a:r>
              <a:rPr lang="en-US" altLang="en-US" sz="2400" dirty="0"/>
              <a:t> di </a:t>
            </a:r>
            <a:r>
              <a:rPr lang="en-US" altLang="en-US" sz="2400" dirty="0" err="1"/>
              <a:t>động</a:t>
            </a:r>
            <a:endParaRPr lang="en-US" altLang="en-US" sz="2400" dirty="0"/>
          </a:p>
        </p:txBody>
      </p:sp>
    </p:spTree>
    <p:extLst>
      <p:ext uri="{BB962C8B-B14F-4D97-AF65-F5344CB8AC3E}">
        <p14:creationId xmlns:p14="http://schemas.microsoft.com/office/powerpoint/2010/main" val="493672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9"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dro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151" y="620713"/>
            <a:ext cx="18383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2135188" y="307975"/>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accent2"/>
                </a:solidFill>
              </a:rPr>
              <a:t>+ Đĩa CD  Hoặc DVD</a:t>
            </a:r>
          </a:p>
        </p:txBody>
      </p:sp>
      <p:sp>
        <p:nvSpPr>
          <p:cNvPr id="4" name="Text Box 10"/>
          <p:cNvSpPr txBox="1">
            <a:spLocks noChangeArrowheads="1"/>
          </p:cNvSpPr>
          <p:nvPr/>
        </p:nvSpPr>
        <p:spPr bwMode="auto">
          <a:xfrm>
            <a:off x="2136776" y="725488"/>
            <a:ext cx="5903913"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dirty="0"/>
              <a:t>- </a:t>
            </a:r>
            <a:r>
              <a:rPr lang="en-US" altLang="en-US" sz="2400" dirty="0" err="1"/>
              <a:t>Có</a:t>
            </a:r>
            <a:r>
              <a:rPr lang="en-US" altLang="en-US" sz="2400" dirty="0"/>
              <a:t> </a:t>
            </a:r>
            <a:r>
              <a:rPr lang="en-US" altLang="en-US" sz="2400" dirty="0" err="1"/>
              <a:t>mật</a:t>
            </a:r>
            <a:r>
              <a:rPr lang="en-US" altLang="en-US" sz="2400" dirty="0"/>
              <a:t> </a:t>
            </a:r>
            <a:r>
              <a:rPr lang="en-US" altLang="en-US" sz="2400" dirty="0" err="1"/>
              <a:t>độ</a:t>
            </a:r>
            <a:r>
              <a:rPr lang="en-US" altLang="en-US" sz="2400" dirty="0"/>
              <a:t> </a:t>
            </a:r>
            <a:r>
              <a:rPr lang="en-US" altLang="en-US" sz="2400" dirty="0" err="1"/>
              <a:t>ghi</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rất</a:t>
            </a:r>
            <a:r>
              <a:rPr lang="en-US" altLang="en-US" sz="2400" dirty="0"/>
              <a:t> </a:t>
            </a:r>
            <a:r>
              <a:rPr lang="en-US" altLang="en-US" sz="2400" dirty="0" err="1"/>
              <a:t>cao</a:t>
            </a:r>
            <a:endParaRPr lang="en-US" altLang="en-US" sz="2400" dirty="0"/>
          </a:p>
        </p:txBody>
      </p:sp>
      <p:sp>
        <p:nvSpPr>
          <p:cNvPr id="5" name="Text Box 11"/>
          <p:cNvSpPr txBox="1">
            <a:spLocks noChangeArrowheads="1"/>
          </p:cNvSpPr>
          <p:nvPr/>
        </p:nvSpPr>
        <p:spPr bwMode="auto">
          <a:xfrm>
            <a:off x="2208214" y="1230313"/>
            <a:ext cx="5832475" cy="8302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dirty="0"/>
              <a:t>- Dung </a:t>
            </a:r>
            <a:r>
              <a:rPr lang="en-US" altLang="en-US" sz="2400" dirty="0" err="1"/>
              <a:t>lượng</a:t>
            </a:r>
            <a:r>
              <a:rPr lang="en-US" altLang="en-US" sz="2400" dirty="0"/>
              <a:t> </a:t>
            </a:r>
            <a:r>
              <a:rPr lang="en-US" altLang="en-US" sz="2400" dirty="0" err="1"/>
              <a:t>của</a:t>
            </a:r>
            <a:r>
              <a:rPr lang="en-US" altLang="en-US" sz="2400" dirty="0"/>
              <a:t> </a:t>
            </a:r>
            <a:r>
              <a:rPr lang="en-US" altLang="en-US" sz="2400" dirty="0" err="1"/>
              <a:t>đĩa</a:t>
            </a:r>
            <a:r>
              <a:rPr lang="en-US" altLang="en-US" sz="2400" dirty="0"/>
              <a:t> CD </a:t>
            </a:r>
            <a:r>
              <a:rPr lang="en-US" altLang="en-US" sz="2400" dirty="0" err="1"/>
              <a:t>là</a:t>
            </a:r>
            <a:r>
              <a:rPr lang="en-US" altLang="en-US" sz="2400" dirty="0"/>
              <a:t> 700MB </a:t>
            </a:r>
            <a:r>
              <a:rPr lang="en-US" altLang="en-US" sz="2400" dirty="0" err="1"/>
              <a:t>còn</a:t>
            </a:r>
            <a:r>
              <a:rPr lang="en-US" altLang="en-US" sz="2400" dirty="0"/>
              <a:t> DVD </a:t>
            </a:r>
            <a:r>
              <a:rPr lang="en-US" altLang="en-US" sz="2400" dirty="0" err="1"/>
              <a:t>là</a:t>
            </a:r>
            <a:r>
              <a:rPr lang="en-US" altLang="en-US" sz="2400" dirty="0"/>
              <a:t> 4.7GB</a:t>
            </a:r>
          </a:p>
        </p:txBody>
      </p:sp>
      <p:pic>
        <p:nvPicPr>
          <p:cNvPr id="6" name="Picture 13" descr="U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026" y="2709864"/>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7"/>
          <p:cNvSpPr txBox="1">
            <a:spLocks noChangeArrowheads="1"/>
          </p:cNvSpPr>
          <p:nvPr/>
        </p:nvSpPr>
        <p:spPr bwMode="auto">
          <a:xfrm>
            <a:off x="2135189" y="2565400"/>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accent2"/>
                </a:solidFill>
              </a:rPr>
              <a:t>+ Thiết bị nhớ Flash hay USB</a:t>
            </a:r>
          </a:p>
        </p:txBody>
      </p:sp>
      <p:sp>
        <p:nvSpPr>
          <p:cNvPr id="8" name="Text Box 14"/>
          <p:cNvSpPr txBox="1">
            <a:spLocks noChangeArrowheads="1"/>
          </p:cNvSpPr>
          <p:nvPr/>
        </p:nvSpPr>
        <p:spPr bwMode="auto">
          <a:xfrm>
            <a:off x="2279651" y="2997201"/>
            <a:ext cx="6048375" cy="83099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dirty="0"/>
              <a:t>- </a:t>
            </a:r>
            <a:r>
              <a:rPr lang="en-US" altLang="en-US" sz="2400" dirty="0" err="1"/>
              <a:t>Là</a:t>
            </a:r>
            <a:r>
              <a:rPr lang="en-US" altLang="en-US" sz="2400" dirty="0"/>
              <a:t> </a:t>
            </a:r>
            <a:r>
              <a:rPr lang="en-US" altLang="en-US" sz="2400" dirty="0" err="1"/>
              <a:t>một</a:t>
            </a:r>
            <a:r>
              <a:rPr lang="en-US" altLang="en-US" sz="2400" dirty="0"/>
              <a:t> </a:t>
            </a:r>
            <a:r>
              <a:rPr lang="en-US" altLang="en-US" sz="2400" dirty="0" err="1"/>
              <a:t>thiết</a:t>
            </a:r>
            <a:r>
              <a:rPr lang="en-US" altLang="en-US" sz="2400" dirty="0"/>
              <a:t> </a:t>
            </a:r>
            <a:r>
              <a:rPr lang="en-US" altLang="en-US" sz="2400" dirty="0" err="1"/>
              <a:t>bị</a:t>
            </a:r>
            <a:r>
              <a:rPr lang="en-US" altLang="en-US" sz="2400" dirty="0"/>
              <a:t> </a:t>
            </a:r>
            <a:r>
              <a:rPr lang="en-US" altLang="en-US" sz="2400" dirty="0" err="1"/>
              <a:t>lưu</a:t>
            </a:r>
            <a:r>
              <a:rPr lang="en-US" altLang="en-US" sz="2400" dirty="0"/>
              <a:t> </a:t>
            </a:r>
            <a:r>
              <a:rPr lang="en-US" altLang="en-US" sz="2400" dirty="0" err="1"/>
              <a:t>trữ</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có</a:t>
            </a:r>
            <a:r>
              <a:rPr lang="en-US" altLang="en-US" sz="2400" dirty="0"/>
              <a:t> dung </a:t>
            </a:r>
            <a:r>
              <a:rPr lang="en-US" altLang="en-US" sz="2400" dirty="0" err="1"/>
              <a:t>lượng</a:t>
            </a:r>
            <a:r>
              <a:rPr lang="en-US" altLang="en-US" sz="2400" dirty="0"/>
              <a:t> </a:t>
            </a:r>
            <a:r>
              <a:rPr lang="en-US" altLang="en-US" sz="2400" dirty="0" err="1"/>
              <a:t>lớn</a:t>
            </a:r>
            <a:r>
              <a:rPr lang="en-US" altLang="en-US" sz="2400" dirty="0"/>
              <a:t>, </a:t>
            </a:r>
            <a:r>
              <a:rPr lang="en-US" altLang="en-US" sz="2400" dirty="0" err="1"/>
              <a:t>nhưng</a:t>
            </a:r>
            <a:r>
              <a:rPr lang="en-US" altLang="en-US" sz="2400" dirty="0"/>
              <a:t> </a:t>
            </a:r>
            <a:r>
              <a:rPr lang="en-US" altLang="en-US" sz="2400" dirty="0" err="1"/>
              <a:t>kích</a:t>
            </a:r>
            <a:r>
              <a:rPr lang="en-US" altLang="en-US" sz="2400" dirty="0"/>
              <a:t> </a:t>
            </a:r>
            <a:r>
              <a:rPr lang="en-US" altLang="en-US" sz="2400" dirty="0" err="1"/>
              <a:t>thước</a:t>
            </a:r>
            <a:r>
              <a:rPr lang="en-US" altLang="en-US" sz="2400" dirty="0"/>
              <a:t> </a:t>
            </a:r>
            <a:r>
              <a:rPr lang="en-US" altLang="en-US" sz="2400" dirty="0" err="1"/>
              <a:t>nhỏ</a:t>
            </a:r>
            <a:r>
              <a:rPr lang="en-US" altLang="en-US" sz="2400" dirty="0"/>
              <a:t> </a:t>
            </a:r>
            <a:r>
              <a:rPr lang="en-US" altLang="en-US" sz="2400" dirty="0" err="1"/>
              <a:t>gọn</a:t>
            </a:r>
            <a:r>
              <a:rPr lang="en-US" altLang="en-US" sz="2400" dirty="0"/>
              <a:t>, </a:t>
            </a:r>
            <a:r>
              <a:rPr lang="en-US" altLang="en-US" sz="2400" dirty="0" err="1"/>
              <a:t>tiện</a:t>
            </a:r>
            <a:r>
              <a:rPr lang="en-US" altLang="en-US" sz="2400" dirty="0"/>
              <a:t> </a:t>
            </a:r>
            <a:r>
              <a:rPr lang="en-US" altLang="en-US" sz="2400" dirty="0" err="1"/>
              <a:t>sử</a:t>
            </a:r>
            <a:r>
              <a:rPr lang="en-US" altLang="en-US" sz="2400" dirty="0"/>
              <a:t> </a:t>
            </a:r>
            <a:r>
              <a:rPr lang="en-US" altLang="en-US" sz="2400" dirty="0" err="1"/>
              <a:t>dụng</a:t>
            </a:r>
            <a:endParaRPr lang="en-US" altLang="en-US" sz="2400" dirty="0"/>
          </a:p>
        </p:txBody>
      </p:sp>
      <p:sp>
        <p:nvSpPr>
          <p:cNvPr id="9" name="Text Box 16"/>
          <p:cNvSpPr txBox="1">
            <a:spLocks noChangeArrowheads="1"/>
          </p:cNvSpPr>
          <p:nvPr/>
        </p:nvSpPr>
        <p:spPr bwMode="auto">
          <a:xfrm>
            <a:off x="2279651" y="5086351"/>
            <a:ext cx="7777163" cy="83099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i="1" dirty="0" err="1">
                <a:solidFill>
                  <a:schemeClr val="accent2"/>
                </a:solidFill>
              </a:rPr>
              <a:t>Vậy</a:t>
            </a:r>
            <a:r>
              <a:rPr lang="en-US" altLang="en-US" sz="2400" i="1" dirty="0">
                <a:solidFill>
                  <a:schemeClr val="accent2"/>
                </a:solidFill>
              </a:rPr>
              <a:t> </a:t>
            </a:r>
            <a:r>
              <a:rPr lang="en-US" altLang="en-US" sz="2400" i="1" dirty="0" err="1">
                <a:solidFill>
                  <a:schemeClr val="accent2"/>
                </a:solidFill>
              </a:rPr>
              <a:t>việc</a:t>
            </a:r>
            <a:r>
              <a:rPr lang="en-US" altLang="en-US" sz="2400" i="1" dirty="0">
                <a:solidFill>
                  <a:schemeClr val="accent2"/>
                </a:solidFill>
              </a:rPr>
              <a:t> </a:t>
            </a:r>
            <a:r>
              <a:rPr lang="en-US" altLang="en-US" sz="2400" i="1" dirty="0" err="1">
                <a:solidFill>
                  <a:schemeClr val="accent2"/>
                </a:solidFill>
              </a:rPr>
              <a:t>tổ</a:t>
            </a:r>
            <a:r>
              <a:rPr lang="en-US" altLang="en-US" sz="2400" i="1" dirty="0">
                <a:solidFill>
                  <a:schemeClr val="accent2"/>
                </a:solidFill>
              </a:rPr>
              <a:t> </a:t>
            </a:r>
            <a:r>
              <a:rPr lang="en-US" altLang="en-US" sz="2400" i="1" dirty="0" err="1">
                <a:solidFill>
                  <a:schemeClr val="accent2"/>
                </a:solidFill>
              </a:rPr>
              <a:t>chức</a:t>
            </a:r>
            <a:r>
              <a:rPr lang="en-US" altLang="en-US" sz="2400" i="1" dirty="0">
                <a:solidFill>
                  <a:schemeClr val="accent2"/>
                </a:solidFill>
              </a:rPr>
              <a:t> </a:t>
            </a:r>
            <a:r>
              <a:rPr lang="en-US" altLang="en-US" sz="2400" i="1" dirty="0" err="1">
                <a:solidFill>
                  <a:schemeClr val="accent2"/>
                </a:solidFill>
              </a:rPr>
              <a:t>dữ</a:t>
            </a:r>
            <a:r>
              <a:rPr lang="en-US" altLang="en-US" sz="2400" i="1" dirty="0">
                <a:solidFill>
                  <a:schemeClr val="accent2"/>
                </a:solidFill>
              </a:rPr>
              <a:t> </a:t>
            </a:r>
            <a:r>
              <a:rPr lang="en-US" altLang="en-US" sz="2400" i="1" dirty="0" err="1">
                <a:solidFill>
                  <a:schemeClr val="accent2"/>
                </a:solidFill>
              </a:rPr>
              <a:t>liệu</a:t>
            </a:r>
            <a:r>
              <a:rPr lang="en-US" altLang="en-US" sz="2400" i="1" dirty="0">
                <a:solidFill>
                  <a:schemeClr val="accent2"/>
                </a:solidFill>
              </a:rPr>
              <a:t> ở </a:t>
            </a:r>
            <a:r>
              <a:rPr lang="en-US" altLang="en-US" sz="2400" i="1" dirty="0" err="1">
                <a:solidFill>
                  <a:schemeClr val="accent2"/>
                </a:solidFill>
              </a:rPr>
              <a:t>bộ</a:t>
            </a:r>
            <a:r>
              <a:rPr lang="en-US" altLang="en-US" sz="2400" i="1" dirty="0">
                <a:solidFill>
                  <a:schemeClr val="accent2"/>
                </a:solidFill>
              </a:rPr>
              <a:t> </a:t>
            </a:r>
            <a:r>
              <a:rPr lang="en-US" altLang="en-US" sz="2400" i="1" dirty="0" err="1">
                <a:solidFill>
                  <a:schemeClr val="accent2"/>
                </a:solidFill>
              </a:rPr>
              <a:t>nhớ</a:t>
            </a:r>
            <a:r>
              <a:rPr lang="en-US" altLang="en-US" sz="2400" i="1" dirty="0">
                <a:solidFill>
                  <a:schemeClr val="accent2"/>
                </a:solidFill>
              </a:rPr>
              <a:t> </a:t>
            </a:r>
            <a:r>
              <a:rPr lang="en-US" altLang="en-US" sz="2400" i="1" dirty="0" err="1">
                <a:solidFill>
                  <a:schemeClr val="accent2"/>
                </a:solidFill>
              </a:rPr>
              <a:t>ngoài</a:t>
            </a:r>
            <a:r>
              <a:rPr lang="en-US" altLang="en-US" sz="2400" i="1" dirty="0">
                <a:solidFill>
                  <a:schemeClr val="accent2"/>
                </a:solidFill>
              </a:rPr>
              <a:t> </a:t>
            </a:r>
            <a:r>
              <a:rPr lang="en-US" altLang="en-US" sz="2400" i="1" dirty="0" err="1">
                <a:solidFill>
                  <a:schemeClr val="accent2"/>
                </a:solidFill>
              </a:rPr>
              <a:t>và</a:t>
            </a:r>
            <a:r>
              <a:rPr lang="en-US" altLang="en-US" sz="2400" i="1" dirty="0">
                <a:solidFill>
                  <a:schemeClr val="accent2"/>
                </a:solidFill>
              </a:rPr>
              <a:t> </a:t>
            </a:r>
            <a:r>
              <a:rPr lang="en-US" altLang="en-US" sz="2400" i="1" dirty="0" err="1">
                <a:solidFill>
                  <a:schemeClr val="accent2"/>
                </a:solidFill>
              </a:rPr>
              <a:t>trao</a:t>
            </a:r>
            <a:r>
              <a:rPr lang="en-US" altLang="en-US" sz="2400" i="1" dirty="0">
                <a:solidFill>
                  <a:schemeClr val="accent2"/>
                </a:solidFill>
              </a:rPr>
              <a:t> </a:t>
            </a:r>
            <a:r>
              <a:rPr lang="en-US" altLang="en-US" sz="2400" i="1" dirty="0" err="1">
                <a:solidFill>
                  <a:schemeClr val="accent2"/>
                </a:solidFill>
              </a:rPr>
              <a:t>đổi</a:t>
            </a:r>
            <a:r>
              <a:rPr lang="en-US" altLang="en-US" sz="2400" i="1" dirty="0">
                <a:solidFill>
                  <a:schemeClr val="accent2"/>
                </a:solidFill>
              </a:rPr>
              <a:t> </a:t>
            </a:r>
            <a:r>
              <a:rPr lang="en-US" altLang="en-US" sz="2400" i="1" dirty="0" err="1">
                <a:solidFill>
                  <a:schemeClr val="accent2"/>
                </a:solidFill>
              </a:rPr>
              <a:t>dữ</a:t>
            </a:r>
            <a:r>
              <a:rPr lang="en-US" altLang="en-US" sz="2400" i="1" dirty="0">
                <a:solidFill>
                  <a:schemeClr val="accent2"/>
                </a:solidFill>
              </a:rPr>
              <a:t> </a:t>
            </a:r>
            <a:r>
              <a:rPr lang="en-US" altLang="en-US" sz="2400" i="1" dirty="0" err="1">
                <a:solidFill>
                  <a:schemeClr val="accent2"/>
                </a:solidFill>
              </a:rPr>
              <a:t>liệu</a:t>
            </a:r>
            <a:r>
              <a:rPr lang="en-US" altLang="en-US" sz="2400" i="1" dirty="0">
                <a:solidFill>
                  <a:schemeClr val="accent2"/>
                </a:solidFill>
              </a:rPr>
              <a:t> </a:t>
            </a:r>
            <a:r>
              <a:rPr lang="en-US" altLang="en-US" sz="2400" i="1" dirty="0" err="1">
                <a:solidFill>
                  <a:schemeClr val="accent2"/>
                </a:solidFill>
              </a:rPr>
              <a:t>giữa</a:t>
            </a:r>
            <a:r>
              <a:rPr lang="en-US" altLang="en-US" sz="2400" i="1" dirty="0">
                <a:solidFill>
                  <a:schemeClr val="accent2"/>
                </a:solidFill>
              </a:rPr>
              <a:t> </a:t>
            </a:r>
            <a:r>
              <a:rPr lang="en-US" altLang="en-US" sz="2400" i="1" dirty="0" err="1">
                <a:solidFill>
                  <a:schemeClr val="accent2"/>
                </a:solidFill>
              </a:rPr>
              <a:t>bộ</a:t>
            </a:r>
            <a:r>
              <a:rPr lang="en-US" altLang="en-US" sz="2400" i="1" dirty="0">
                <a:solidFill>
                  <a:schemeClr val="accent2"/>
                </a:solidFill>
              </a:rPr>
              <a:t> </a:t>
            </a:r>
            <a:r>
              <a:rPr lang="en-US" altLang="en-US" sz="2400" i="1" dirty="0" err="1">
                <a:solidFill>
                  <a:schemeClr val="accent2"/>
                </a:solidFill>
              </a:rPr>
              <a:t>nhớ</a:t>
            </a:r>
            <a:r>
              <a:rPr lang="en-US" altLang="en-US" sz="2400" i="1" dirty="0">
                <a:solidFill>
                  <a:schemeClr val="accent2"/>
                </a:solidFill>
              </a:rPr>
              <a:t> </a:t>
            </a:r>
            <a:r>
              <a:rPr lang="en-US" altLang="en-US" sz="2400" i="1" dirty="0" err="1">
                <a:solidFill>
                  <a:schemeClr val="accent2"/>
                </a:solidFill>
              </a:rPr>
              <a:t>trong</a:t>
            </a:r>
            <a:r>
              <a:rPr lang="en-US" altLang="en-US" sz="2400" i="1" dirty="0">
                <a:solidFill>
                  <a:schemeClr val="accent2"/>
                </a:solidFill>
              </a:rPr>
              <a:t> </a:t>
            </a:r>
            <a:r>
              <a:rPr lang="en-US" altLang="en-US" sz="2400" i="1" dirty="0" err="1">
                <a:solidFill>
                  <a:schemeClr val="accent2"/>
                </a:solidFill>
              </a:rPr>
              <a:t>thực</a:t>
            </a:r>
            <a:r>
              <a:rPr lang="en-US" altLang="en-US" sz="2400" i="1" dirty="0">
                <a:solidFill>
                  <a:schemeClr val="accent2"/>
                </a:solidFill>
              </a:rPr>
              <a:t> </a:t>
            </a:r>
            <a:r>
              <a:rPr lang="en-US" altLang="en-US" sz="2400" i="1" dirty="0" err="1">
                <a:solidFill>
                  <a:schemeClr val="accent2"/>
                </a:solidFill>
              </a:rPr>
              <a:t>hiện</a:t>
            </a:r>
            <a:r>
              <a:rPr lang="en-US" altLang="en-US" sz="2400" i="1" dirty="0">
                <a:solidFill>
                  <a:schemeClr val="accent2"/>
                </a:solidFill>
              </a:rPr>
              <a:t> </a:t>
            </a:r>
            <a:r>
              <a:rPr lang="en-US" altLang="en-US" sz="2400" i="1" dirty="0" err="1">
                <a:solidFill>
                  <a:schemeClr val="accent2"/>
                </a:solidFill>
              </a:rPr>
              <a:t>bởi</a:t>
            </a:r>
            <a:r>
              <a:rPr lang="en-US" altLang="en-US" sz="2400" i="1" dirty="0">
                <a:solidFill>
                  <a:schemeClr val="accent2"/>
                </a:solidFill>
              </a:rPr>
              <a:t> </a:t>
            </a:r>
            <a:r>
              <a:rPr lang="en-US" altLang="en-US" sz="2400" i="1" dirty="0" err="1">
                <a:solidFill>
                  <a:schemeClr val="accent2"/>
                </a:solidFill>
              </a:rPr>
              <a:t>hệ</a:t>
            </a:r>
            <a:r>
              <a:rPr lang="en-US" altLang="en-US" sz="2400" i="1" dirty="0">
                <a:solidFill>
                  <a:schemeClr val="accent2"/>
                </a:solidFill>
              </a:rPr>
              <a:t> </a:t>
            </a:r>
            <a:r>
              <a:rPr lang="en-US" altLang="en-US" sz="2400" i="1" dirty="0" err="1">
                <a:solidFill>
                  <a:schemeClr val="accent2"/>
                </a:solidFill>
              </a:rPr>
              <a:t>điều</a:t>
            </a:r>
            <a:r>
              <a:rPr lang="en-US" altLang="en-US" sz="2400" i="1" dirty="0">
                <a:solidFill>
                  <a:schemeClr val="accent2"/>
                </a:solidFill>
              </a:rPr>
              <a:t> </a:t>
            </a:r>
            <a:r>
              <a:rPr lang="en-US" altLang="en-US" sz="2400" i="1" dirty="0" err="1">
                <a:solidFill>
                  <a:schemeClr val="accent2"/>
                </a:solidFill>
              </a:rPr>
              <a:t>hành</a:t>
            </a:r>
            <a:endParaRPr lang="en-US" altLang="en-US" sz="2400" i="1" dirty="0">
              <a:solidFill>
                <a:schemeClr val="accent2"/>
              </a:solidFill>
            </a:endParaRPr>
          </a:p>
        </p:txBody>
      </p:sp>
      <p:sp>
        <p:nvSpPr>
          <p:cNvPr id="11" name="Text Box 11"/>
          <p:cNvSpPr txBox="1">
            <a:spLocks noChangeArrowheads="1"/>
          </p:cNvSpPr>
          <p:nvPr/>
        </p:nvSpPr>
        <p:spPr bwMode="auto">
          <a:xfrm>
            <a:off x="2135189" y="1992313"/>
            <a:ext cx="5832475" cy="46196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defRPr/>
            </a:pPr>
            <a:r>
              <a:rPr lang="en-US" altLang="en-US" sz="2400" dirty="0"/>
              <a:t>- </a:t>
            </a:r>
            <a:r>
              <a:rPr lang="en-US" altLang="en-US" sz="2400" dirty="0" err="1"/>
              <a:t>Hiện</a:t>
            </a:r>
            <a:r>
              <a:rPr lang="en-US" altLang="en-US" sz="2400" dirty="0"/>
              <a:t> </a:t>
            </a:r>
            <a:r>
              <a:rPr lang="en-US" altLang="en-US" sz="2400" dirty="0" err="1"/>
              <a:t>ít</a:t>
            </a:r>
            <a:r>
              <a:rPr lang="en-US" altLang="en-US" sz="2400" dirty="0"/>
              <a:t> </a:t>
            </a:r>
            <a:r>
              <a:rPr lang="en-US" altLang="en-US" sz="2400" dirty="0" err="1"/>
              <a:t>được</a:t>
            </a:r>
            <a:r>
              <a:rPr lang="en-US" altLang="en-US" sz="2400" dirty="0"/>
              <a:t> </a:t>
            </a:r>
            <a:r>
              <a:rPr lang="en-US" altLang="en-US" sz="2400" dirty="0" err="1"/>
              <a:t>sử</a:t>
            </a:r>
            <a:r>
              <a:rPr lang="en-US" altLang="en-US" sz="2400" dirty="0"/>
              <a:t> </a:t>
            </a:r>
            <a:r>
              <a:rPr lang="en-US" altLang="en-US" sz="2400" dirty="0" err="1"/>
              <a:t>dụng</a:t>
            </a:r>
            <a:endParaRPr lang="en-US" altLang="en-US" sz="2400" dirty="0"/>
          </a:p>
        </p:txBody>
      </p:sp>
    </p:spTree>
    <p:extLst>
      <p:ext uri="{BB962C8B-B14F-4D97-AF65-F5344CB8AC3E}">
        <p14:creationId xmlns:p14="http://schemas.microsoft.com/office/powerpoint/2010/main" val="4285861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ox(in)">
                                      <p:cBhvr>
                                        <p:cTn id="42" dur="5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ox(in)">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1" grpId="0"/>
    </p:bldLst>
  </p:timing>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211</TotalTime>
  <Words>1137</Words>
  <Application>Microsoft Office PowerPoint</Application>
  <PresentationFormat>Widescreen</PresentationFormat>
  <Paragraphs>161</Paragraphs>
  <Slides>20</Slides>
  <Notes>9</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Le Quy</dc:creator>
  <cp:lastModifiedBy>Bao Le Quy</cp:lastModifiedBy>
  <cp:revision>20</cp:revision>
  <dcterms:created xsi:type="dcterms:W3CDTF">2017-11-24T01:48:58Z</dcterms:created>
  <dcterms:modified xsi:type="dcterms:W3CDTF">2017-11-29T10:30:38Z</dcterms:modified>
</cp:coreProperties>
</file>