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6"/>
  </p:notesMasterIdLst>
  <p:sldIdLst>
    <p:sldId id="258" r:id="rId2"/>
    <p:sldId id="259" r:id="rId3"/>
    <p:sldId id="260" r:id="rId4"/>
    <p:sldId id="261" r:id="rId5"/>
    <p:sldId id="262" r:id="rId6"/>
    <p:sldId id="265" r:id="rId7"/>
    <p:sldId id="263" r:id="rId8"/>
    <p:sldId id="264"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Lst>
  <p:sldSz cx="12192000" cy="6858000"/>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9DB2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9" d="100"/>
          <a:sy n="69" d="100"/>
        </p:scale>
        <p:origin x="756" y="8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550B2A1-FCDE-4BCB-92A4-FDF1E4767272}" type="datetimeFigureOut">
              <a:rPr lang="en-US" smtClean="0"/>
              <a:t>11/29/2017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AAF655-C97C-4731-916A-C116ABA92BDA}" type="slidenum">
              <a:rPr lang="en-US" smtClean="0"/>
              <a:t>‹#›</a:t>
            </a:fld>
            <a:endParaRPr lang="en-US"/>
          </a:p>
        </p:txBody>
      </p:sp>
    </p:spTree>
    <p:extLst>
      <p:ext uri="{BB962C8B-B14F-4D97-AF65-F5344CB8AC3E}">
        <p14:creationId xmlns:p14="http://schemas.microsoft.com/office/powerpoint/2010/main" val="35563059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B148E7D9-6850-412E-90BF-00F216912D82}" type="slidenum">
              <a:rPr lang="en-US" altLang="en-US"/>
              <a:pPr/>
              <a:t>1</a:t>
            </a:fld>
            <a:endParaRPr lang="en-US" altLang="en-US"/>
          </a:p>
        </p:txBody>
      </p:sp>
      <p:sp>
        <p:nvSpPr>
          <p:cNvPr id="6147" name="Rectangle 2"/>
          <p:cNvSpPr>
            <a:spLocks noGrp="1" noRot="1" noChangeAspect="1" noChangeArrowheads="1" noTextEdit="1"/>
          </p:cNvSpPr>
          <p:nvPr>
            <p:ph type="sldImg"/>
          </p:nvPr>
        </p:nvSpPr>
        <p:spPr>
          <a:ln/>
        </p:spPr>
      </p:sp>
      <p:sp>
        <p:nvSpPr>
          <p:cNvPr id="6148" name="Rectangle 3"/>
          <p:cNvSpPr>
            <a:spLocks noGrp="1" noChangeArrowheads="1"/>
          </p:cNvSpPr>
          <p:nvPr>
            <p:ph type="body" idx="1"/>
          </p:nvPr>
        </p:nvSpPr>
        <p:spPr>
          <a:xfrm>
            <a:off x="533400" y="7086600"/>
            <a:ext cx="5486400" cy="1371600"/>
          </a:xfrm>
          <a:noFill/>
        </p:spPr>
        <p:txBody>
          <a:bodyPr/>
          <a:lstStyle/>
          <a:p>
            <a:pPr eaLnBrk="1" hangingPunct="1"/>
            <a:r>
              <a:rPr lang="en-US" altLang="en-US" smtClean="0"/>
              <a:t>Bài giảng chương trình A2-Internet</a:t>
            </a:r>
          </a:p>
        </p:txBody>
      </p:sp>
    </p:spTree>
    <p:extLst>
      <p:ext uri="{BB962C8B-B14F-4D97-AF65-F5344CB8AC3E}">
        <p14:creationId xmlns:p14="http://schemas.microsoft.com/office/powerpoint/2010/main" val="32544045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4A81180D-AE9D-440D-9A2B-1634815D195E}" type="slidenum">
              <a:rPr lang="en-US" altLang="en-US"/>
              <a:pPr/>
              <a:t>26</a:t>
            </a:fld>
            <a:endParaRPr lang="en-US" altLang="en-US"/>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63852916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110" name="Oval 38"/>
          <p:cNvSpPr>
            <a:spLocks noChangeArrowheads="1"/>
          </p:cNvSpPr>
          <p:nvPr/>
        </p:nvSpPr>
        <p:spPr bwMode="gray">
          <a:xfrm>
            <a:off x="912284" y="333375"/>
            <a:ext cx="7874000" cy="5761038"/>
          </a:xfrm>
          <a:prstGeom prst="ellipse">
            <a:avLst/>
          </a:prstGeom>
          <a:gradFill rotWithShape="1">
            <a:gsLst>
              <a:gs pos="0">
                <a:schemeClr val="bg2">
                  <a:alpha val="48000"/>
                </a:schemeClr>
              </a:gs>
              <a:gs pos="100000">
                <a:schemeClr val="bg2">
                  <a:gamma/>
                  <a:tint val="0"/>
                  <a:invGamma/>
                  <a:alpha val="80000"/>
                </a:schemeClr>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111" name="Rectangle 39"/>
          <p:cNvSpPr>
            <a:spLocks noChangeArrowheads="1"/>
          </p:cNvSpPr>
          <p:nvPr/>
        </p:nvSpPr>
        <p:spPr bwMode="ltGray">
          <a:xfrm>
            <a:off x="0" y="4437064"/>
            <a:ext cx="12192000" cy="1728787"/>
          </a:xfrm>
          <a:prstGeom prst="rect">
            <a:avLst/>
          </a:prstGeom>
          <a:solidFill>
            <a:srgbClr val="F07D27"/>
          </a:solidFill>
          <a:ln>
            <a:noFill/>
          </a:ln>
          <a:effectLst/>
        </p:spPr>
        <p:txBody>
          <a:bodyPr wrap="none" anchor="ctr"/>
          <a:lstStyle/>
          <a:p>
            <a:endParaRPr lang="en-US" sz="1800"/>
          </a:p>
        </p:txBody>
      </p:sp>
      <p:sp>
        <p:nvSpPr>
          <p:cNvPr id="3115" name="Oval 43"/>
          <p:cNvSpPr>
            <a:spLocks noChangeArrowheads="1"/>
          </p:cNvSpPr>
          <p:nvPr/>
        </p:nvSpPr>
        <p:spPr bwMode="gray">
          <a:xfrm>
            <a:off x="10258426" y="3506278"/>
            <a:ext cx="1631949" cy="1223962"/>
          </a:xfrm>
          <a:prstGeom prst="ellipse">
            <a:avLst/>
          </a:prstGeom>
          <a:solidFill>
            <a:srgbClr val="1BABE5">
              <a:alpha val="10001"/>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076" name="Rectangle 4"/>
          <p:cNvSpPr>
            <a:spLocks noGrp="1" noChangeArrowheads="1"/>
          </p:cNvSpPr>
          <p:nvPr>
            <p:ph type="dt" sz="half" idx="2"/>
          </p:nvPr>
        </p:nvSpPr>
        <p:spPr>
          <a:xfrm>
            <a:off x="3149600" y="6400801"/>
            <a:ext cx="1337733" cy="248585"/>
          </a:xfrm>
        </p:spPr>
        <p:txBody>
          <a:bodyPr/>
          <a:lstStyle>
            <a:lvl1pPr algn="ctr">
              <a:defRPr sz="1200"/>
            </a:lvl1pPr>
          </a:lstStyle>
          <a:p>
            <a:fld id="{80D17680-6B38-4DA5-AF43-2E5D03B5F43D}" type="datetimeFigureOut">
              <a:rPr lang="en-US" smtClean="0"/>
              <a:t>11/29/2017</a:t>
            </a:fld>
            <a:endParaRPr lang="en-US"/>
          </a:p>
        </p:txBody>
      </p:sp>
      <p:sp>
        <p:nvSpPr>
          <p:cNvPr id="3077" name="Rectangle 5"/>
          <p:cNvSpPr>
            <a:spLocks noGrp="1" noChangeArrowheads="1"/>
          </p:cNvSpPr>
          <p:nvPr>
            <p:ph type="ftr" sz="quarter" idx="3"/>
          </p:nvPr>
        </p:nvSpPr>
        <p:spPr>
          <a:xfrm>
            <a:off x="4572001" y="6413500"/>
            <a:ext cx="4686300" cy="296506"/>
          </a:xfrm>
        </p:spPr>
        <p:txBody>
          <a:bodyPr/>
          <a:lstStyle>
            <a:lvl1pPr>
              <a:defRPr sz="1200" b="1" i="1">
                <a:solidFill>
                  <a:schemeClr val="bg1">
                    <a:lumMod val="50000"/>
                  </a:schemeClr>
                </a:solidFill>
              </a:defRPr>
            </a:lvl1pPr>
          </a:lstStyle>
          <a:p>
            <a:endParaRPr lang="en-US"/>
          </a:p>
        </p:txBody>
      </p:sp>
      <p:sp>
        <p:nvSpPr>
          <p:cNvPr id="3078" name="Rectangle 6"/>
          <p:cNvSpPr>
            <a:spLocks noGrp="1" noChangeArrowheads="1"/>
          </p:cNvSpPr>
          <p:nvPr>
            <p:ph type="sldNum" sz="quarter" idx="4"/>
          </p:nvPr>
        </p:nvSpPr>
        <p:spPr>
          <a:xfrm>
            <a:off x="203200" y="6400801"/>
            <a:ext cx="2844800" cy="244475"/>
          </a:xfrm>
        </p:spPr>
        <p:txBody>
          <a:bodyPr/>
          <a:lstStyle>
            <a:lvl1pPr algn="l">
              <a:defRPr sz="1200"/>
            </a:lvl1pPr>
          </a:lstStyle>
          <a:p>
            <a:fld id="{2EEF9554-40CF-4C96-BAB5-706298509BC1}" type="slidenum">
              <a:rPr lang="en-US" smtClean="0"/>
              <a:t>‹#›</a:t>
            </a:fld>
            <a:endParaRPr lang="en-US"/>
          </a:p>
        </p:txBody>
      </p:sp>
      <p:sp>
        <p:nvSpPr>
          <p:cNvPr id="3074" name="Rectangle 2"/>
          <p:cNvSpPr>
            <a:spLocks noGrp="1" noChangeArrowheads="1"/>
          </p:cNvSpPr>
          <p:nvPr>
            <p:ph type="ctrTitle"/>
          </p:nvPr>
        </p:nvSpPr>
        <p:spPr>
          <a:xfrm>
            <a:off x="5789084" y="1027113"/>
            <a:ext cx="5994400" cy="1752600"/>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53882" dir="2700000" algn="ctr" rotWithShape="0">
                    <a:schemeClr val="tx1">
                      <a:alpha val="50000"/>
                    </a:schemeClr>
                  </a:outerShdw>
                </a:effectLst>
              </a14:hiddenEffects>
            </a:ext>
          </a:extLst>
        </p:spPr>
        <p:txBody>
          <a:bodyPr/>
          <a:lstStyle>
            <a:lvl1pPr algn="r">
              <a:defRPr sz="4000">
                <a:solidFill>
                  <a:schemeClr val="bg1">
                    <a:lumMod val="50000"/>
                  </a:schemeClr>
                </a:solidFill>
                <a:effectLst>
                  <a:outerShdw blurRad="38100" dist="38100" dir="2700000" algn="tl">
                    <a:srgbClr val="000000">
                      <a:alpha val="43137"/>
                    </a:srgbClr>
                  </a:outerShdw>
                </a:effectLst>
              </a:defRPr>
            </a:lvl1pPr>
          </a:lstStyle>
          <a:p>
            <a:pPr lvl="0"/>
            <a:r>
              <a:rPr lang="en-US" noProof="0"/>
              <a:t>Click to edit Master title style</a:t>
            </a:r>
          </a:p>
        </p:txBody>
      </p:sp>
      <p:sp>
        <p:nvSpPr>
          <p:cNvPr id="3075" name="Rectangle 3"/>
          <p:cNvSpPr>
            <a:spLocks noGrp="1" noChangeArrowheads="1"/>
          </p:cNvSpPr>
          <p:nvPr>
            <p:ph type="subTitle" idx="1"/>
          </p:nvPr>
        </p:nvSpPr>
        <p:spPr>
          <a:xfrm>
            <a:off x="914400" y="5486400"/>
            <a:ext cx="10160000" cy="304800"/>
          </a:xfrm>
        </p:spPr>
        <p:txBody>
          <a:bodyPr/>
          <a:lstStyle>
            <a:lvl1pPr marL="0" indent="0" algn="ctr">
              <a:buFont typeface="Wingdings" pitchFamily="2" charset="2"/>
              <a:buNone/>
              <a:defRPr sz="2000">
                <a:solidFill>
                  <a:schemeClr val="bg1"/>
                </a:solidFill>
              </a:defRPr>
            </a:lvl1pPr>
          </a:lstStyle>
          <a:p>
            <a:pPr lvl="0"/>
            <a:r>
              <a:rPr lang="en-US" noProof="0"/>
              <a:t>Click to edit Master subtitle style</a:t>
            </a:r>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68000" y="-76200"/>
            <a:ext cx="1524000" cy="1143000"/>
          </a:xfrm>
          <a:prstGeom prst="rect">
            <a:avLst/>
          </a:prstGeom>
        </p:spPr>
      </p:pic>
    </p:spTree>
    <p:extLst>
      <p:ext uri="{BB962C8B-B14F-4D97-AF65-F5344CB8AC3E}">
        <p14:creationId xmlns:p14="http://schemas.microsoft.com/office/powerpoint/2010/main" val="20296600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p:cNvSpPr>
            <a:spLocks noGrp="1"/>
          </p:cNvSpPr>
          <p:nvPr>
            <p:ph type="ftr" sz="quarter" idx="10"/>
          </p:nvPr>
        </p:nvSpPr>
        <p:spPr/>
        <p:txBody>
          <a:bodyPr/>
          <a:lstStyle>
            <a:lvl1pPr>
              <a:defRPr/>
            </a:lvl1pPr>
          </a:lstStyle>
          <a:p>
            <a:endParaRPr lang="en-US"/>
          </a:p>
        </p:txBody>
      </p:sp>
      <p:sp>
        <p:nvSpPr>
          <p:cNvPr id="5" name="Slide Number Placeholder 4"/>
          <p:cNvSpPr>
            <a:spLocks noGrp="1"/>
          </p:cNvSpPr>
          <p:nvPr>
            <p:ph type="sldNum" sz="quarter" idx="11"/>
          </p:nvPr>
        </p:nvSpPr>
        <p:spPr/>
        <p:txBody>
          <a:bodyPr/>
          <a:lstStyle>
            <a:lvl1pPr>
              <a:defRPr/>
            </a:lvl1pPr>
          </a:lstStyle>
          <a:p>
            <a:fld id="{2EEF9554-40CF-4C96-BAB5-706298509BC1}" type="slidenum">
              <a:rPr lang="en-US" smtClean="0"/>
              <a:t>‹#›</a:t>
            </a:fld>
            <a:endParaRPr lang="en-US"/>
          </a:p>
        </p:txBody>
      </p:sp>
      <p:sp>
        <p:nvSpPr>
          <p:cNvPr id="6" name="Date Placeholder 5"/>
          <p:cNvSpPr>
            <a:spLocks noGrp="1"/>
          </p:cNvSpPr>
          <p:nvPr>
            <p:ph type="dt" sz="half" idx="12"/>
          </p:nvPr>
        </p:nvSpPr>
        <p:spPr/>
        <p:txBody>
          <a:bodyPr/>
          <a:lstStyle>
            <a:lvl1pPr>
              <a:defRPr/>
            </a:lvl1pPr>
          </a:lstStyle>
          <a:p>
            <a:fld id="{80D17680-6B38-4DA5-AF43-2E5D03B5F43D}" type="datetimeFigureOut">
              <a:rPr lang="en-US" smtClean="0"/>
              <a:t>11/29/2017</a:t>
            </a:fld>
            <a:endParaRPr lang="en-US"/>
          </a:p>
        </p:txBody>
      </p:sp>
    </p:spTree>
    <p:extLst>
      <p:ext uri="{BB962C8B-B14F-4D97-AF65-F5344CB8AC3E}">
        <p14:creationId xmlns:p14="http://schemas.microsoft.com/office/powerpoint/2010/main" val="28279478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77301" y="609600"/>
            <a:ext cx="2755900" cy="5715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1" y="609600"/>
            <a:ext cx="8064500" cy="57150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p:cNvSpPr>
            <a:spLocks noGrp="1"/>
          </p:cNvSpPr>
          <p:nvPr>
            <p:ph type="ftr" sz="quarter" idx="10"/>
          </p:nvPr>
        </p:nvSpPr>
        <p:spPr/>
        <p:txBody>
          <a:bodyPr/>
          <a:lstStyle>
            <a:lvl1pPr>
              <a:defRPr/>
            </a:lvl1pPr>
          </a:lstStyle>
          <a:p>
            <a:endParaRPr lang="en-US"/>
          </a:p>
        </p:txBody>
      </p:sp>
      <p:sp>
        <p:nvSpPr>
          <p:cNvPr id="5" name="Slide Number Placeholder 4"/>
          <p:cNvSpPr>
            <a:spLocks noGrp="1"/>
          </p:cNvSpPr>
          <p:nvPr>
            <p:ph type="sldNum" sz="quarter" idx="11"/>
          </p:nvPr>
        </p:nvSpPr>
        <p:spPr/>
        <p:txBody>
          <a:bodyPr/>
          <a:lstStyle>
            <a:lvl1pPr>
              <a:defRPr/>
            </a:lvl1pPr>
          </a:lstStyle>
          <a:p>
            <a:fld id="{2EEF9554-40CF-4C96-BAB5-706298509BC1}" type="slidenum">
              <a:rPr lang="en-US" smtClean="0"/>
              <a:t>‹#›</a:t>
            </a:fld>
            <a:endParaRPr lang="en-US"/>
          </a:p>
        </p:txBody>
      </p:sp>
      <p:sp>
        <p:nvSpPr>
          <p:cNvPr id="6" name="Date Placeholder 5"/>
          <p:cNvSpPr>
            <a:spLocks noGrp="1"/>
          </p:cNvSpPr>
          <p:nvPr>
            <p:ph type="dt" sz="half" idx="12"/>
          </p:nvPr>
        </p:nvSpPr>
        <p:spPr/>
        <p:txBody>
          <a:bodyPr/>
          <a:lstStyle>
            <a:lvl1pPr>
              <a:defRPr/>
            </a:lvl1pPr>
          </a:lstStyle>
          <a:p>
            <a:fld id="{80D17680-6B38-4DA5-AF43-2E5D03B5F43D}" type="datetimeFigureOut">
              <a:rPr lang="en-US" smtClean="0"/>
              <a:t>11/29/2017</a:t>
            </a:fld>
            <a:endParaRPr lang="en-US"/>
          </a:p>
        </p:txBody>
      </p:sp>
    </p:spTree>
    <p:extLst>
      <p:ext uri="{BB962C8B-B14F-4D97-AF65-F5344CB8AC3E}">
        <p14:creationId xmlns:p14="http://schemas.microsoft.com/office/powerpoint/2010/main" val="40768669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2743200" y="609601"/>
            <a:ext cx="8026400" cy="487363"/>
          </a:xfrm>
        </p:spPr>
        <p:txBody>
          <a:bodyPr/>
          <a:lstStyle/>
          <a:p>
            <a:r>
              <a:rPr lang="en-US"/>
              <a:t>Click to edit Master title style</a:t>
            </a:r>
          </a:p>
        </p:txBody>
      </p:sp>
      <p:sp>
        <p:nvSpPr>
          <p:cNvPr id="3" name="Table Placeholder 2"/>
          <p:cNvSpPr>
            <a:spLocks noGrp="1"/>
          </p:cNvSpPr>
          <p:nvPr>
            <p:ph type="tbl" idx="1"/>
          </p:nvPr>
        </p:nvSpPr>
        <p:spPr>
          <a:xfrm>
            <a:off x="609600" y="1676400"/>
            <a:ext cx="11023600" cy="4648200"/>
          </a:xfrm>
        </p:spPr>
        <p:txBody>
          <a:bodyPr/>
          <a:lstStyle/>
          <a:p>
            <a:r>
              <a:rPr lang="en-US"/>
              <a:t>Click icon to add table</a:t>
            </a:r>
          </a:p>
        </p:txBody>
      </p:sp>
      <p:sp>
        <p:nvSpPr>
          <p:cNvPr id="4" name="Footer Placeholder 3"/>
          <p:cNvSpPr>
            <a:spLocks noGrp="1"/>
          </p:cNvSpPr>
          <p:nvPr>
            <p:ph type="ftr" sz="quarter" idx="10"/>
          </p:nvPr>
        </p:nvSpPr>
        <p:spPr>
          <a:xfrm>
            <a:off x="8737600" y="6553201"/>
            <a:ext cx="2844800" cy="244475"/>
          </a:xfrm>
        </p:spPr>
        <p:txBody>
          <a:bodyPr/>
          <a:lstStyle>
            <a:lvl1pPr>
              <a:defRPr/>
            </a:lvl1pPr>
          </a:lstStyle>
          <a:p>
            <a:endParaRPr lang="en-US"/>
          </a:p>
        </p:txBody>
      </p:sp>
      <p:sp>
        <p:nvSpPr>
          <p:cNvPr id="5" name="Slide Number Placeholder 4"/>
          <p:cNvSpPr>
            <a:spLocks noGrp="1"/>
          </p:cNvSpPr>
          <p:nvPr>
            <p:ph type="sldNum" sz="quarter" idx="11"/>
          </p:nvPr>
        </p:nvSpPr>
        <p:spPr>
          <a:xfrm>
            <a:off x="5588000" y="6534150"/>
            <a:ext cx="1117600" cy="261938"/>
          </a:xfrm>
        </p:spPr>
        <p:txBody>
          <a:bodyPr/>
          <a:lstStyle>
            <a:lvl1pPr>
              <a:defRPr/>
            </a:lvl1pPr>
          </a:lstStyle>
          <a:p>
            <a:fld id="{2EEF9554-40CF-4C96-BAB5-706298509BC1}" type="slidenum">
              <a:rPr lang="en-US" smtClean="0"/>
              <a:t>‹#›</a:t>
            </a:fld>
            <a:endParaRPr lang="en-US"/>
          </a:p>
        </p:txBody>
      </p:sp>
      <p:sp>
        <p:nvSpPr>
          <p:cNvPr id="6" name="Date Placeholder 5"/>
          <p:cNvSpPr>
            <a:spLocks noGrp="1"/>
          </p:cNvSpPr>
          <p:nvPr>
            <p:ph type="dt" sz="half" idx="12"/>
          </p:nvPr>
        </p:nvSpPr>
        <p:spPr>
          <a:xfrm>
            <a:off x="508000" y="6534150"/>
            <a:ext cx="2540000" cy="261938"/>
          </a:xfrm>
        </p:spPr>
        <p:txBody>
          <a:bodyPr/>
          <a:lstStyle>
            <a:lvl1pPr>
              <a:defRPr/>
            </a:lvl1pPr>
          </a:lstStyle>
          <a:p>
            <a:fld id="{80D17680-6B38-4DA5-AF43-2E5D03B5F43D}" type="datetimeFigureOut">
              <a:rPr lang="en-US" smtClean="0"/>
              <a:t>11/29/2017</a:t>
            </a:fld>
            <a:endParaRPr lang="en-US"/>
          </a:p>
        </p:txBody>
      </p:sp>
    </p:spTree>
    <p:extLst>
      <p:ext uri="{BB962C8B-B14F-4D97-AF65-F5344CB8AC3E}">
        <p14:creationId xmlns:p14="http://schemas.microsoft.com/office/powerpoint/2010/main" val="32258805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49300" y="228600"/>
            <a:ext cx="11176000" cy="65405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09600" y="1155700"/>
            <a:ext cx="5384800" cy="51689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155700"/>
            <a:ext cx="5384800" cy="51689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8"/>
          <p:cNvSpPr>
            <a:spLocks noGrp="1" noChangeArrowheads="1"/>
          </p:cNvSpPr>
          <p:nvPr>
            <p:ph type="sldNum" sz="quarter" idx="10"/>
          </p:nvPr>
        </p:nvSpPr>
        <p:spPr>
          <a:ln/>
        </p:spPr>
        <p:txBody>
          <a:bodyPr/>
          <a:lstStyle>
            <a:lvl1pPr>
              <a:defRPr/>
            </a:lvl1pPr>
          </a:lstStyle>
          <a:p>
            <a:pPr>
              <a:defRPr/>
            </a:pPr>
            <a:fld id="{47EC7A26-09BE-4D37-8D17-A878B4810474}" type="slidenum">
              <a:rPr lang="en-US" altLang="en-US"/>
              <a:pPr>
                <a:defRPr/>
              </a:pPr>
              <a:t>‹#›</a:t>
            </a:fld>
            <a:endParaRPr lang="en-US" altLang="en-US"/>
          </a:p>
        </p:txBody>
      </p:sp>
    </p:spTree>
    <p:extLst>
      <p:ext uri="{BB962C8B-B14F-4D97-AF65-F5344CB8AC3E}">
        <p14:creationId xmlns:p14="http://schemas.microsoft.com/office/powerpoint/2010/main" val="41077150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fourObj">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749300" y="228600"/>
            <a:ext cx="11176000" cy="654050"/>
          </a:xfr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609600" y="1155700"/>
            <a:ext cx="5384800" cy="250825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6197600" y="1155700"/>
            <a:ext cx="5384800" cy="250825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609600" y="3816350"/>
            <a:ext cx="5384800" cy="250825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6197600" y="3816350"/>
            <a:ext cx="5384800" cy="250825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8"/>
          <p:cNvSpPr>
            <a:spLocks noGrp="1" noChangeArrowheads="1"/>
          </p:cNvSpPr>
          <p:nvPr>
            <p:ph type="sldNum" sz="quarter" idx="10"/>
          </p:nvPr>
        </p:nvSpPr>
        <p:spPr>
          <a:ln/>
        </p:spPr>
        <p:txBody>
          <a:bodyPr/>
          <a:lstStyle>
            <a:lvl1pPr>
              <a:defRPr/>
            </a:lvl1pPr>
          </a:lstStyle>
          <a:p>
            <a:pPr>
              <a:defRPr/>
            </a:pPr>
            <a:fld id="{8CE4328A-CC28-405E-AF77-720A1CD60A8A}" type="slidenum">
              <a:rPr lang="en-US" altLang="en-US"/>
              <a:pPr>
                <a:defRPr/>
              </a:pPr>
              <a:t>‹#›</a:t>
            </a:fld>
            <a:endParaRPr lang="en-US" altLang="en-US"/>
          </a:p>
        </p:txBody>
      </p:sp>
    </p:spTree>
    <p:extLst>
      <p:ext uri="{BB962C8B-B14F-4D97-AF65-F5344CB8AC3E}">
        <p14:creationId xmlns:p14="http://schemas.microsoft.com/office/powerpoint/2010/main" val="5400464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OverTx">
  <p:cSld name="Title and 2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749300" y="228600"/>
            <a:ext cx="11176000" cy="654050"/>
          </a:xfr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609600" y="1155700"/>
            <a:ext cx="5384800" cy="250825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6197600" y="1155700"/>
            <a:ext cx="5384800" cy="250825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half" idx="3"/>
          </p:nvPr>
        </p:nvSpPr>
        <p:spPr>
          <a:xfrm>
            <a:off x="609600" y="3816350"/>
            <a:ext cx="10972800" cy="250825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8"/>
          <p:cNvSpPr>
            <a:spLocks noGrp="1" noChangeArrowheads="1"/>
          </p:cNvSpPr>
          <p:nvPr>
            <p:ph type="sldNum" sz="quarter" idx="10"/>
          </p:nvPr>
        </p:nvSpPr>
        <p:spPr>
          <a:ln/>
        </p:spPr>
        <p:txBody>
          <a:bodyPr/>
          <a:lstStyle>
            <a:lvl1pPr>
              <a:defRPr/>
            </a:lvl1pPr>
          </a:lstStyle>
          <a:p>
            <a:pPr>
              <a:defRPr/>
            </a:pPr>
            <a:fld id="{F1F23FCF-A597-4D9E-B393-7DCC8A469824}" type="slidenum">
              <a:rPr lang="en-US" altLang="en-US"/>
              <a:pPr>
                <a:defRPr/>
              </a:pPr>
              <a:t>‹#›</a:t>
            </a:fld>
            <a:endParaRPr lang="en-US" altLang="en-US"/>
          </a:p>
        </p:txBody>
      </p:sp>
    </p:spTree>
    <p:extLst>
      <p:ext uri="{BB962C8B-B14F-4D97-AF65-F5344CB8AC3E}">
        <p14:creationId xmlns:p14="http://schemas.microsoft.com/office/powerpoint/2010/main" val="7561323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p:cNvSpPr>
            <a:spLocks noGrp="1"/>
          </p:cNvSpPr>
          <p:nvPr>
            <p:ph type="ftr" sz="quarter" idx="10"/>
          </p:nvPr>
        </p:nvSpPr>
        <p:spPr>
          <a:xfrm>
            <a:off x="5892800" y="6553201"/>
            <a:ext cx="3826933" cy="244475"/>
          </a:xfrm>
        </p:spPr>
        <p:txBody>
          <a:bodyPr/>
          <a:lstStyle>
            <a:lvl1pPr>
              <a:defRPr/>
            </a:lvl1pPr>
          </a:lstStyle>
          <a:p>
            <a:endParaRPr lang="en-US"/>
          </a:p>
        </p:txBody>
      </p:sp>
      <p:sp>
        <p:nvSpPr>
          <p:cNvPr id="5" name="Slide Number Placeholder 4"/>
          <p:cNvSpPr>
            <a:spLocks noGrp="1"/>
          </p:cNvSpPr>
          <p:nvPr>
            <p:ph type="sldNum" sz="quarter" idx="11"/>
          </p:nvPr>
        </p:nvSpPr>
        <p:spPr>
          <a:xfrm>
            <a:off x="4673600" y="6534150"/>
            <a:ext cx="1117600" cy="261938"/>
          </a:xfrm>
        </p:spPr>
        <p:txBody>
          <a:bodyPr/>
          <a:lstStyle>
            <a:lvl1pPr>
              <a:defRPr/>
            </a:lvl1pPr>
          </a:lstStyle>
          <a:p>
            <a:fld id="{2EEF9554-40CF-4C96-BAB5-706298509BC1}" type="slidenum">
              <a:rPr lang="en-US" smtClean="0"/>
              <a:t>‹#›</a:t>
            </a:fld>
            <a:endParaRPr lang="en-US"/>
          </a:p>
        </p:txBody>
      </p:sp>
      <p:sp>
        <p:nvSpPr>
          <p:cNvPr id="6" name="Date Placeholder 5"/>
          <p:cNvSpPr>
            <a:spLocks noGrp="1"/>
          </p:cNvSpPr>
          <p:nvPr>
            <p:ph type="dt" sz="half" idx="12"/>
          </p:nvPr>
        </p:nvSpPr>
        <p:spPr/>
        <p:txBody>
          <a:bodyPr/>
          <a:lstStyle>
            <a:lvl1pPr>
              <a:defRPr/>
            </a:lvl1pPr>
          </a:lstStyle>
          <a:p>
            <a:fld id="{80D17680-6B38-4DA5-AF43-2E5D03B5F43D}" type="datetimeFigureOut">
              <a:rPr lang="en-US" smtClean="0"/>
              <a:t>11/29/2017</a:t>
            </a:fld>
            <a:endParaRPr lang="en-US"/>
          </a:p>
        </p:txBody>
      </p:sp>
    </p:spTree>
    <p:extLst>
      <p:ext uri="{BB962C8B-B14F-4D97-AF65-F5344CB8AC3E}">
        <p14:creationId xmlns:p14="http://schemas.microsoft.com/office/powerpoint/2010/main" val="16457950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
        <p:nvSpPr>
          <p:cNvPr id="4" name="Footer Placeholder 3"/>
          <p:cNvSpPr>
            <a:spLocks noGrp="1"/>
          </p:cNvSpPr>
          <p:nvPr>
            <p:ph type="ftr" sz="quarter" idx="10"/>
          </p:nvPr>
        </p:nvSpPr>
        <p:spPr/>
        <p:txBody>
          <a:bodyPr/>
          <a:lstStyle>
            <a:lvl1pPr>
              <a:defRPr/>
            </a:lvl1pPr>
          </a:lstStyle>
          <a:p>
            <a:endParaRPr lang="en-US"/>
          </a:p>
        </p:txBody>
      </p:sp>
      <p:sp>
        <p:nvSpPr>
          <p:cNvPr id="5" name="Slide Number Placeholder 4"/>
          <p:cNvSpPr>
            <a:spLocks noGrp="1"/>
          </p:cNvSpPr>
          <p:nvPr>
            <p:ph type="sldNum" sz="quarter" idx="11"/>
          </p:nvPr>
        </p:nvSpPr>
        <p:spPr/>
        <p:txBody>
          <a:bodyPr/>
          <a:lstStyle>
            <a:lvl1pPr>
              <a:defRPr/>
            </a:lvl1pPr>
          </a:lstStyle>
          <a:p>
            <a:fld id="{2EEF9554-40CF-4C96-BAB5-706298509BC1}" type="slidenum">
              <a:rPr lang="en-US" smtClean="0"/>
              <a:t>‹#›</a:t>
            </a:fld>
            <a:endParaRPr lang="en-US"/>
          </a:p>
        </p:txBody>
      </p:sp>
      <p:sp>
        <p:nvSpPr>
          <p:cNvPr id="6" name="Date Placeholder 5"/>
          <p:cNvSpPr>
            <a:spLocks noGrp="1"/>
          </p:cNvSpPr>
          <p:nvPr>
            <p:ph type="dt" sz="half" idx="12"/>
          </p:nvPr>
        </p:nvSpPr>
        <p:spPr/>
        <p:txBody>
          <a:bodyPr/>
          <a:lstStyle>
            <a:lvl1pPr>
              <a:defRPr/>
            </a:lvl1pPr>
          </a:lstStyle>
          <a:p>
            <a:fld id="{80D17680-6B38-4DA5-AF43-2E5D03B5F43D}" type="datetimeFigureOut">
              <a:rPr lang="en-US" smtClean="0"/>
              <a:t>11/29/2017</a:t>
            </a:fld>
            <a:endParaRPr lang="en-US"/>
          </a:p>
        </p:txBody>
      </p:sp>
    </p:spTree>
    <p:extLst>
      <p:ext uri="{BB962C8B-B14F-4D97-AF65-F5344CB8AC3E}">
        <p14:creationId xmlns:p14="http://schemas.microsoft.com/office/powerpoint/2010/main" val="19514476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76400"/>
            <a:ext cx="54102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23000" y="1676400"/>
            <a:ext cx="54102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0"/>
          </p:nvPr>
        </p:nvSpPr>
        <p:spPr/>
        <p:txBody>
          <a:bodyPr/>
          <a:lstStyle>
            <a:lvl1pPr>
              <a:defRPr/>
            </a:lvl1pPr>
          </a:lstStyle>
          <a:p>
            <a:endParaRPr lang="en-US"/>
          </a:p>
        </p:txBody>
      </p:sp>
      <p:sp>
        <p:nvSpPr>
          <p:cNvPr id="6" name="Slide Number Placeholder 5"/>
          <p:cNvSpPr>
            <a:spLocks noGrp="1"/>
          </p:cNvSpPr>
          <p:nvPr>
            <p:ph type="sldNum" sz="quarter" idx="11"/>
          </p:nvPr>
        </p:nvSpPr>
        <p:spPr/>
        <p:txBody>
          <a:bodyPr/>
          <a:lstStyle>
            <a:lvl1pPr>
              <a:defRPr/>
            </a:lvl1pPr>
          </a:lstStyle>
          <a:p>
            <a:fld id="{2EEF9554-40CF-4C96-BAB5-706298509BC1}" type="slidenum">
              <a:rPr lang="en-US" smtClean="0"/>
              <a:t>‹#›</a:t>
            </a:fld>
            <a:endParaRPr lang="en-US"/>
          </a:p>
        </p:txBody>
      </p:sp>
      <p:sp>
        <p:nvSpPr>
          <p:cNvPr id="7" name="Date Placeholder 6"/>
          <p:cNvSpPr>
            <a:spLocks noGrp="1"/>
          </p:cNvSpPr>
          <p:nvPr>
            <p:ph type="dt" sz="half" idx="12"/>
          </p:nvPr>
        </p:nvSpPr>
        <p:spPr/>
        <p:txBody>
          <a:bodyPr/>
          <a:lstStyle>
            <a:lvl1pPr>
              <a:defRPr/>
            </a:lvl1pPr>
          </a:lstStyle>
          <a:p>
            <a:fld id="{80D17680-6B38-4DA5-AF43-2E5D03B5F43D}" type="datetimeFigureOut">
              <a:rPr lang="en-US" smtClean="0"/>
              <a:t>11/29/2017</a:t>
            </a:fld>
            <a:endParaRPr lang="en-US"/>
          </a:p>
        </p:txBody>
      </p:sp>
    </p:spTree>
    <p:extLst>
      <p:ext uri="{BB962C8B-B14F-4D97-AF65-F5344CB8AC3E}">
        <p14:creationId xmlns:p14="http://schemas.microsoft.com/office/powerpoint/2010/main" val="3019990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ooter Placeholder 6"/>
          <p:cNvSpPr>
            <a:spLocks noGrp="1"/>
          </p:cNvSpPr>
          <p:nvPr>
            <p:ph type="ftr" sz="quarter" idx="10"/>
          </p:nvPr>
        </p:nvSpPr>
        <p:spPr/>
        <p:txBody>
          <a:bodyPr/>
          <a:lstStyle>
            <a:lvl1pPr>
              <a:defRPr/>
            </a:lvl1pPr>
          </a:lstStyle>
          <a:p>
            <a:endParaRPr lang="en-US"/>
          </a:p>
        </p:txBody>
      </p:sp>
      <p:sp>
        <p:nvSpPr>
          <p:cNvPr id="8" name="Slide Number Placeholder 7"/>
          <p:cNvSpPr>
            <a:spLocks noGrp="1"/>
          </p:cNvSpPr>
          <p:nvPr>
            <p:ph type="sldNum" sz="quarter" idx="11"/>
          </p:nvPr>
        </p:nvSpPr>
        <p:spPr/>
        <p:txBody>
          <a:bodyPr/>
          <a:lstStyle>
            <a:lvl1pPr>
              <a:defRPr/>
            </a:lvl1pPr>
          </a:lstStyle>
          <a:p>
            <a:fld id="{2EEF9554-40CF-4C96-BAB5-706298509BC1}" type="slidenum">
              <a:rPr lang="en-US" smtClean="0"/>
              <a:t>‹#›</a:t>
            </a:fld>
            <a:endParaRPr lang="en-US"/>
          </a:p>
        </p:txBody>
      </p:sp>
      <p:sp>
        <p:nvSpPr>
          <p:cNvPr id="9" name="Date Placeholder 8"/>
          <p:cNvSpPr>
            <a:spLocks noGrp="1"/>
          </p:cNvSpPr>
          <p:nvPr>
            <p:ph type="dt" sz="half" idx="12"/>
          </p:nvPr>
        </p:nvSpPr>
        <p:spPr/>
        <p:txBody>
          <a:bodyPr/>
          <a:lstStyle>
            <a:lvl1pPr>
              <a:defRPr/>
            </a:lvl1pPr>
          </a:lstStyle>
          <a:p>
            <a:fld id="{80D17680-6B38-4DA5-AF43-2E5D03B5F43D}" type="datetimeFigureOut">
              <a:rPr lang="en-US" smtClean="0"/>
              <a:t>11/29/2017</a:t>
            </a:fld>
            <a:endParaRPr lang="en-US"/>
          </a:p>
        </p:txBody>
      </p:sp>
    </p:spTree>
    <p:extLst>
      <p:ext uri="{BB962C8B-B14F-4D97-AF65-F5344CB8AC3E}">
        <p14:creationId xmlns:p14="http://schemas.microsoft.com/office/powerpoint/2010/main" val="15198652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Footer Placeholder 2"/>
          <p:cNvSpPr>
            <a:spLocks noGrp="1"/>
          </p:cNvSpPr>
          <p:nvPr>
            <p:ph type="ftr" sz="quarter" idx="10"/>
          </p:nvPr>
        </p:nvSpPr>
        <p:spPr/>
        <p:txBody>
          <a:bodyPr/>
          <a:lstStyle>
            <a:lvl1pPr>
              <a:defRPr/>
            </a:lvl1pPr>
          </a:lstStyle>
          <a:p>
            <a:endParaRPr lang="en-US"/>
          </a:p>
        </p:txBody>
      </p:sp>
      <p:sp>
        <p:nvSpPr>
          <p:cNvPr id="4" name="Slide Number Placeholder 3"/>
          <p:cNvSpPr>
            <a:spLocks noGrp="1"/>
          </p:cNvSpPr>
          <p:nvPr>
            <p:ph type="sldNum" sz="quarter" idx="11"/>
          </p:nvPr>
        </p:nvSpPr>
        <p:spPr/>
        <p:txBody>
          <a:bodyPr/>
          <a:lstStyle>
            <a:lvl1pPr>
              <a:defRPr/>
            </a:lvl1pPr>
          </a:lstStyle>
          <a:p>
            <a:fld id="{2EEF9554-40CF-4C96-BAB5-706298509BC1}" type="slidenum">
              <a:rPr lang="en-US" smtClean="0"/>
              <a:t>‹#›</a:t>
            </a:fld>
            <a:endParaRPr lang="en-US"/>
          </a:p>
        </p:txBody>
      </p:sp>
      <p:sp>
        <p:nvSpPr>
          <p:cNvPr id="5" name="Date Placeholder 4"/>
          <p:cNvSpPr>
            <a:spLocks noGrp="1"/>
          </p:cNvSpPr>
          <p:nvPr>
            <p:ph type="dt" sz="half" idx="12"/>
          </p:nvPr>
        </p:nvSpPr>
        <p:spPr/>
        <p:txBody>
          <a:bodyPr/>
          <a:lstStyle>
            <a:lvl1pPr>
              <a:defRPr/>
            </a:lvl1pPr>
          </a:lstStyle>
          <a:p>
            <a:fld id="{80D17680-6B38-4DA5-AF43-2E5D03B5F43D}" type="datetimeFigureOut">
              <a:rPr lang="en-US" smtClean="0"/>
              <a:t>11/29/2017</a:t>
            </a:fld>
            <a:endParaRPr lang="en-US"/>
          </a:p>
        </p:txBody>
      </p:sp>
    </p:spTree>
    <p:extLst>
      <p:ext uri="{BB962C8B-B14F-4D97-AF65-F5344CB8AC3E}">
        <p14:creationId xmlns:p14="http://schemas.microsoft.com/office/powerpoint/2010/main" val="4839945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endParaRPr lang="en-US"/>
          </a:p>
        </p:txBody>
      </p:sp>
      <p:sp>
        <p:nvSpPr>
          <p:cNvPr id="3" name="Slide Number Placeholder 2"/>
          <p:cNvSpPr>
            <a:spLocks noGrp="1"/>
          </p:cNvSpPr>
          <p:nvPr>
            <p:ph type="sldNum" sz="quarter" idx="11"/>
          </p:nvPr>
        </p:nvSpPr>
        <p:spPr/>
        <p:txBody>
          <a:bodyPr/>
          <a:lstStyle>
            <a:lvl1pPr>
              <a:defRPr/>
            </a:lvl1pPr>
          </a:lstStyle>
          <a:p>
            <a:fld id="{2EEF9554-40CF-4C96-BAB5-706298509BC1}" type="slidenum">
              <a:rPr lang="en-US" smtClean="0"/>
              <a:t>‹#›</a:t>
            </a:fld>
            <a:endParaRPr lang="en-US"/>
          </a:p>
        </p:txBody>
      </p:sp>
      <p:sp>
        <p:nvSpPr>
          <p:cNvPr id="4" name="Date Placeholder 3"/>
          <p:cNvSpPr>
            <a:spLocks noGrp="1"/>
          </p:cNvSpPr>
          <p:nvPr>
            <p:ph type="dt" sz="half" idx="12"/>
          </p:nvPr>
        </p:nvSpPr>
        <p:spPr/>
        <p:txBody>
          <a:bodyPr/>
          <a:lstStyle>
            <a:lvl1pPr>
              <a:defRPr/>
            </a:lvl1pPr>
          </a:lstStyle>
          <a:p>
            <a:fld id="{80D17680-6B38-4DA5-AF43-2E5D03B5F43D}" type="datetimeFigureOut">
              <a:rPr lang="en-US" smtClean="0"/>
              <a:t>11/29/2017</a:t>
            </a:fld>
            <a:endParaRPr lang="en-US"/>
          </a:p>
        </p:txBody>
      </p:sp>
    </p:spTree>
    <p:extLst>
      <p:ext uri="{BB962C8B-B14F-4D97-AF65-F5344CB8AC3E}">
        <p14:creationId xmlns:p14="http://schemas.microsoft.com/office/powerpoint/2010/main" val="16937889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Footer Placeholder 4"/>
          <p:cNvSpPr>
            <a:spLocks noGrp="1"/>
          </p:cNvSpPr>
          <p:nvPr>
            <p:ph type="ftr" sz="quarter" idx="10"/>
          </p:nvPr>
        </p:nvSpPr>
        <p:spPr/>
        <p:txBody>
          <a:bodyPr/>
          <a:lstStyle>
            <a:lvl1pPr>
              <a:defRPr/>
            </a:lvl1pPr>
          </a:lstStyle>
          <a:p>
            <a:endParaRPr lang="en-US"/>
          </a:p>
        </p:txBody>
      </p:sp>
      <p:sp>
        <p:nvSpPr>
          <p:cNvPr id="6" name="Slide Number Placeholder 5"/>
          <p:cNvSpPr>
            <a:spLocks noGrp="1"/>
          </p:cNvSpPr>
          <p:nvPr>
            <p:ph type="sldNum" sz="quarter" idx="11"/>
          </p:nvPr>
        </p:nvSpPr>
        <p:spPr/>
        <p:txBody>
          <a:bodyPr/>
          <a:lstStyle>
            <a:lvl1pPr>
              <a:defRPr/>
            </a:lvl1pPr>
          </a:lstStyle>
          <a:p>
            <a:fld id="{2EEF9554-40CF-4C96-BAB5-706298509BC1}" type="slidenum">
              <a:rPr lang="en-US" smtClean="0"/>
              <a:t>‹#›</a:t>
            </a:fld>
            <a:endParaRPr lang="en-US"/>
          </a:p>
        </p:txBody>
      </p:sp>
      <p:sp>
        <p:nvSpPr>
          <p:cNvPr id="7" name="Date Placeholder 6"/>
          <p:cNvSpPr>
            <a:spLocks noGrp="1"/>
          </p:cNvSpPr>
          <p:nvPr>
            <p:ph type="dt" sz="half" idx="12"/>
          </p:nvPr>
        </p:nvSpPr>
        <p:spPr/>
        <p:txBody>
          <a:bodyPr/>
          <a:lstStyle>
            <a:lvl1pPr>
              <a:defRPr/>
            </a:lvl1pPr>
          </a:lstStyle>
          <a:p>
            <a:fld id="{80D17680-6B38-4DA5-AF43-2E5D03B5F43D}" type="datetimeFigureOut">
              <a:rPr lang="en-US" smtClean="0"/>
              <a:t>11/29/2017</a:t>
            </a:fld>
            <a:endParaRPr lang="en-US"/>
          </a:p>
        </p:txBody>
      </p:sp>
    </p:spTree>
    <p:extLst>
      <p:ext uri="{BB962C8B-B14F-4D97-AF65-F5344CB8AC3E}">
        <p14:creationId xmlns:p14="http://schemas.microsoft.com/office/powerpoint/2010/main" val="19417803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Footer Placeholder 4"/>
          <p:cNvSpPr>
            <a:spLocks noGrp="1"/>
          </p:cNvSpPr>
          <p:nvPr>
            <p:ph type="ftr" sz="quarter" idx="10"/>
          </p:nvPr>
        </p:nvSpPr>
        <p:spPr/>
        <p:txBody>
          <a:bodyPr/>
          <a:lstStyle>
            <a:lvl1pPr>
              <a:defRPr/>
            </a:lvl1pPr>
          </a:lstStyle>
          <a:p>
            <a:endParaRPr lang="en-US"/>
          </a:p>
        </p:txBody>
      </p:sp>
      <p:sp>
        <p:nvSpPr>
          <p:cNvPr id="6" name="Slide Number Placeholder 5"/>
          <p:cNvSpPr>
            <a:spLocks noGrp="1"/>
          </p:cNvSpPr>
          <p:nvPr>
            <p:ph type="sldNum" sz="quarter" idx="11"/>
          </p:nvPr>
        </p:nvSpPr>
        <p:spPr/>
        <p:txBody>
          <a:bodyPr/>
          <a:lstStyle>
            <a:lvl1pPr>
              <a:defRPr/>
            </a:lvl1pPr>
          </a:lstStyle>
          <a:p>
            <a:fld id="{2EEF9554-40CF-4C96-BAB5-706298509BC1}" type="slidenum">
              <a:rPr lang="en-US" smtClean="0"/>
              <a:t>‹#›</a:t>
            </a:fld>
            <a:endParaRPr lang="en-US"/>
          </a:p>
        </p:txBody>
      </p:sp>
      <p:sp>
        <p:nvSpPr>
          <p:cNvPr id="7" name="Date Placeholder 6"/>
          <p:cNvSpPr>
            <a:spLocks noGrp="1"/>
          </p:cNvSpPr>
          <p:nvPr>
            <p:ph type="dt" sz="half" idx="12"/>
          </p:nvPr>
        </p:nvSpPr>
        <p:spPr/>
        <p:txBody>
          <a:bodyPr/>
          <a:lstStyle>
            <a:lvl1pPr>
              <a:defRPr/>
            </a:lvl1pPr>
          </a:lstStyle>
          <a:p>
            <a:fld id="{80D17680-6B38-4DA5-AF43-2E5D03B5F43D}" type="datetimeFigureOut">
              <a:rPr lang="en-US" smtClean="0"/>
              <a:t>11/29/2017</a:t>
            </a:fld>
            <a:endParaRPr lang="en-US"/>
          </a:p>
        </p:txBody>
      </p:sp>
    </p:spTree>
    <p:extLst>
      <p:ext uri="{BB962C8B-B14F-4D97-AF65-F5344CB8AC3E}">
        <p14:creationId xmlns:p14="http://schemas.microsoft.com/office/powerpoint/2010/main" val="40828997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sp>
        <p:nvSpPr>
          <p:cNvPr id="1129" name="Oval 105"/>
          <p:cNvSpPr>
            <a:spLocks noChangeArrowheads="1"/>
          </p:cNvSpPr>
          <p:nvPr/>
        </p:nvSpPr>
        <p:spPr bwMode="gray">
          <a:xfrm>
            <a:off x="239185" y="0"/>
            <a:ext cx="9072033" cy="6858000"/>
          </a:xfrm>
          <a:prstGeom prst="ellipse">
            <a:avLst/>
          </a:prstGeom>
          <a:gradFill rotWithShape="1">
            <a:gsLst>
              <a:gs pos="0">
                <a:schemeClr val="bg2">
                  <a:alpha val="44000"/>
                </a:schemeClr>
              </a:gs>
              <a:gs pos="100000">
                <a:schemeClr val="bg2">
                  <a:gamma/>
                  <a:tint val="0"/>
                  <a:invGamma/>
                  <a:alpha val="0"/>
                </a:schemeClr>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130" name="Rectangle 106"/>
          <p:cNvSpPr>
            <a:spLocks noChangeArrowheads="1"/>
          </p:cNvSpPr>
          <p:nvPr/>
        </p:nvSpPr>
        <p:spPr bwMode="gray">
          <a:xfrm>
            <a:off x="0" y="549275"/>
            <a:ext cx="12192000" cy="647700"/>
          </a:xfrm>
          <a:prstGeom prst="rect">
            <a:avLst/>
          </a:prstGeom>
          <a:solidFill>
            <a:srgbClr val="F07D27"/>
          </a:solidFill>
          <a:ln>
            <a:noFill/>
          </a:ln>
          <a:effectLst/>
        </p:spPr>
        <p:txBody>
          <a:bodyPr wrap="none" anchor="ctr"/>
          <a:lstStyle/>
          <a:p>
            <a:endParaRPr lang="en-US" sz="1800"/>
          </a:p>
        </p:txBody>
      </p:sp>
      <p:sp>
        <p:nvSpPr>
          <p:cNvPr id="1027" name="Rectangle 3"/>
          <p:cNvSpPr>
            <a:spLocks noGrp="1" noChangeArrowheads="1"/>
          </p:cNvSpPr>
          <p:nvPr>
            <p:ph type="body" idx="1"/>
          </p:nvPr>
        </p:nvSpPr>
        <p:spPr bwMode="gray">
          <a:xfrm>
            <a:off x="609600" y="1676400"/>
            <a:ext cx="11023600" cy="464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29" name="Rectangle 5"/>
          <p:cNvSpPr>
            <a:spLocks noGrp="1" noChangeArrowheads="1"/>
          </p:cNvSpPr>
          <p:nvPr>
            <p:ph type="ftr" sz="quarter" idx="3"/>
          </p:nvPr>
        </p:nvSpPr>
        <p:spPr bwMode="gray">
          <a:xfrm>
            <a:off x="8737600" y="6553201"/>
            <a:ext cx="28448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000" b="0"/>
            </a:lvl1pPr>
          </a:lstStyle>
          <a:p>
            <a:endParaRPr lang="en-US"/>
          </a:p>
        </p:txBody>
      </p:sp>
      <p:sp>
        <p:nvSpPr>
          <p:cNvPr id="1030" name="Rectangle 6"/>
          <p:cNvSpPr>
            <a:spLocks noGrp="1" noChangeArrowheads="1"/>
          </p:cNvSpPr>
          <p:nvPr>
            <p:ph type="sldNum" sz="quarter" idx="4"/>
          </p:nvPr>
        </p:nvSpPr>
        <p:spPr bwMode="gray">
          <a:xfrm>
            <a:off x="5588000" y="6534150"/>
            <a:ext cx="1117600" cy="261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000" b="0"/>
            </a:lvl1pPr>
          </a:lstStyle>
          <a:p>
            <a:fld id="{2EEF9554-40CF-4C96-BAB5-706298509BC1}" type="slidenum">
              <a:rPr lang="en-US" smtClean="0"/>
              <a:t>‹#›</a:t>
            </a:fld>
            <a:endParaRPr lang="en-US"/>
          </a:p>
        </p:txBody>
      </p:sp>
      <p:sp>
        <p:nvSpPr>
          <p:cNvPr id="1026" name="Rectangle 2"/>
          <p:cNvSpPr>
            <a:spLocks noGrp="1" noChangeArrowheads="1"/>
          </p:cNvSpPr>
          <p:nvPr>
            <p:ph type="title"/>
          </p:nvPr>
        </p:nvSpPr>
        <p:spPr bwMode="gray">
          <a:xfrm>
            <a:off x="1524000" y="609601"/>
            <a:ext cx="8026400" cy="4873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8" name="Rectangle 4"/>
          <p:cNvSpPr>
            <a:spLocks noGrp="1" noChangeArrowheads="1"/>
          </p:cNvSpPr>
          <p:nvPr>
            <p:ph type="dt" sz="half" idx="2"/>
          </p:nvPr>
        </p:nvSpPr>
        <p:spPr bwMode="gray">
          <a:xfrm>
            <a:off x="508000" y="6534150"/>
            <a:ext cx="2540000" cy="261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000" b="0"/>
            </a:lvl1pPr>
          </a:lstStyle>
          <a:p>
            <a:fld id="{80D17680-6B38-4DA5-AF43-2E5D03B5F43D}" type="datetimeFigureOut">
              <a:rPr lang="en-US" smtClean="0"/>
              <a:t>11/29/2017</a:t>
            </a:fld>
            <a:endParaRPr lang="en-US"/>
          </a:p>
        </p:txBody>
      </p:sp>
      <p:grpSp>
        <p:nvGrpSpPr>
          <p:cNvPr id="6" name="Group 5"/>
          <p:cNvGrpSpPr/>
          <p:nvPr/>
        </p:nvGrpSpPr>
        <p:grpSpPr>
          <a:xfrm>
            <a:off x="10363201" y="-88118"/>
            <a:ext cx="1674988" cy="1285093"/>
            <a:chOff x="7620000" y="-88118"/>
            <a:chExt cx="1256241" cy="1285093"/>
          </a:xfrm>
        </p:grpSpPr>
        <p:sp>
          <p:nvSpPr>
            <p:cNvPr id="5" name="Rectangle 4"/>
            <p:cNvSpPr/>
            <p:nvPr userDrawn="1"/>
          </p:nvSpPr>
          <p:spPr bwMode="auto">
            <a:xfrm>
              <a:off x="7620000" y="548975"/>
              <a:ext cx="1252800" cy="648000"/>
            </a:xfrm>
            <a:prstGeom prst="rect">
              <a:avLst/>
            </a:prstGeom>
            <a:solidFill>
              <a:schemeClr val="bg1"/>
            </a:solidFill>
            <a:ln w="9525" cap="flat" cmpd="sng" algn="ctr">
              <a:solidFill>
                <a:schemeClr val="bg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pic>
          <p:nvPicPr>
            <p:cNvPr id="4" name="Picture 3"/>
            <p:cNvPicPr>
              <a:picLocks noChangeAspect="1"/>
            </p:cNvPicPr>
            <p:nvPr userDrawn="1"/>
          </p:nvPicPr>
          <p:blipFill>
            <a:blip r:embed="rId17" cstate="print">
              <a:extLst>
                <a:ext uri="{28A0092B-C50C-407E-A947-70E740481C1C}">
                  <a14:useLocalDpi xmlns:a14="http://schemas.microsoft.com/office/drawing/2010/main" val="0"/>
                </a:ext>
              </a:extLst>
            </a:blip>
            <a:stretch>
              <a:fillRect/>
            </a:stretch>
          </p:blipFill>
          <p:spPr>
            <a:xfrm>
              <a:off x="7620000" y="-88118"/>
              <a:ext cx="1256241" cy="1256241"/>
            </a:xfrm>
            <a:prstGeom prst="rect">
              <a:avLst/>
            </a:prstGeom>
          </p:spPr>
        </p:pic>
      </p:grpSp>
    </p:spTree>
    <p:extLst>
      <p:ext uri="{BB962C8B-B14F-4D97-AF65-F5344CB8AC3E}">
        <p14:creationId xmlns:p14="http://schemas.microsoft.com/office/powerpoint/2010/main" val="46918098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txStyles>
    <p:titleStyle>
      <a:lvl1pPr algn="ctr" rtl="0" eaLnBrk="1" fontAlgn="base" hangingPunct="1">
        <a:spcBef>
          <a:spcPct val="0"/>
        </a:spcBef>
        <a:spcAft>
          <a:spcPct val="0"/>
        </a:spcAft>
        <a:defRPr sz="3200" b="1">
          <a:solidFill>
            <a:schemeClr val="bg1"/>
          </a:solidFill>
          <a:latin typeface="+mj-lt"/>
          <a:ea typeface="+mj-ea"/>
          <a:cs typeface="+mj-cs"/>
        </a:defRPr>
      </a:lvl1pPr>
      <a:lvl2pPr algn="ctr" rtl="0" eaLnBrk="1" fontAlgn="base" hangingPunct="1">
        <a:spcBef>
          <a:spcPct val="0"/>
        </a:spcBef>
        <a:spcAft>
          <a:spcPct val="0"/>
        </a:spcAft>
        <a:defRPr sz="3200" b="1">
          <a:solidFill>
            <a:schemeClr val="bg1"/>
          </a:solidFill>
          <a:latin typeface="Arial" charset="0"/>
        </a:defRPr>
      </a:lvl2pPr>
      <a:lvl3pPr algn="ctr" rtl="0" eaLnBrk="1" fontAlgn="base" hangingPunct="1">
        <a:spcBef>
          <a:spcPct val="0"/>
        </a:spcBef>
        <a:spcAft>
          <a:spcPct val="0"/>
        </a:spcAft>
        <a:defRPr sz="3200" b="1">
          <a:solidFill>
            <a:schemeClr val="bg1"/>
          </a:solidFill>
          <a:latin typeface="Arial" charset="0"/>
        </a:defRPr>
      </a:lvl3pPr>
      <a:lvl4pPr algn="ctr" rtl="0" eaLnBrk="1" fontAlgn="base" hangingPunct="1">
        <a:spcBef>
          <a:spcPct val="0"/>
        </a:spcBef>
        <a:spcAft>
          <a:spcPct val="0"/>
        </a:spcAft>
        <a:defRPr sz="3200" b="1">
          <a:solidFill>
            <a:schemeClr val="bg1"/>
          </a:solidFill>
          <a:latin typeface="Arial" charset="0"/>
        </a:defRPr>
      </a:lvl4pPr>
      <a:lvl5pPr algn="ctr" rtl="0" eaLnBrk="1" fontAlgn="base" hangingPunct="1">
        <a:spcBef>
          <a:spcPct val="0"/>
        </a:spcBef>
        <a:spcAft>
          <a:spcPct val="0"/>
        </a:spcAft>
        <a:defRPr sz="3200" b="1">
          <a:solidFill>
            <a:schemeClr val="bg1"/>
          </a:solidFill>
          <a:latin typeface="Arial" charset="0"/>
        </a:defRPr>
      </a:lvl5pPr>
      <a:lvl6pPr marL="457200" algn="ctr" rtl="0" eaLnBrk="1" fontAlgn="base" hangingPunct="1">
        <a:spcBef>
          <a:spcPct val="0"/>
        </a:spcBef>
        <a:spcAft>
          <a:spcPct val="0"/>
        </a:spcAft>
        <a:defRPr sz="3200" b="1">
          <a:solidFill>
            <a:schemeClr val="bg1"/>
          </a:solidFill>
          <a:latin typeface="Arial" charset="0"/>
        </a:defRPr>
      </a:lvl6pPr>
      <a:lvl7pPr marL="914400" algn="ctr" rtl="0" eaLnBrk="1" fontAlgn="base" hangingPunct="1">
        <a:spcBef>
          <a:spcPct val="0"/>
        </a:spcBef>
        <a:spcAft>
          <a:spcPct val="0"/>
        </a:spcAft>
        <a:defRPr sz="3200" b="1">
          <a:solidFill>
            <a:schemeClr val="bg1"/>
          </a:solidFill>
          <a:latin typeface="Arial" charset="0"/>
        </a:defRPr>
      </a:lvl7pPr>
      <a:lvl8pPr marL="1371600" algn="ctr" rtl="0" eaLnBrk="1" fontAlgn="base" hangingPunct="1">
        <a:spcBef>
          <a:spcPct val="0"/>
        </a:spcBef>
        <a:spcAft>
          <a:spcPct val="0"/>
        </a:spcAft>
        <a:defRPr sz="3200" b="1">
          <a:solidFill>
            <a:schemeClr val="bg1"/>
          </a:solidFill>
          <a:latin typeface="Arial" charset="0"/>
        </a:defRPr>
      </a:lvl8pPr>
      <a:lvl9pPr marL="1828800" algn="ctr" rtl="0" eaLnBrk="1" fontAlgn="base" hangingPunct="1">
        <a:spcBef>
          <a:spcPct val="0"/>
        </a:spcBef>
        <a:spcAft>
          <a:spcPct val="0"/>
        </a:spcAft>
        <a:defRPr sz="3200" b="1">
          <a:solidFill>
            <a:schemeClr val="bg1"/>
          </a:solidFill>
          <a:latin typeface="Arial" charset="0"/>
        </a:defRPr>
      </a:lvl9pPr>
    </p:titleStyle>
    <p:bodyStyle>
      <a:lvl1pPr marL="342900" indent="-342900" algn="l" rtl="0" eaLnBrk="1" fontAlgn="base" hangingPunct="1">
        <a:spcBef>
          <a:spcPct val="20000"/>
        </a:spcBef>
        <a:spcAft>
          <a:spcPct val="0"/>
        </a:spcAft>
        <a:buClr>
          <a:schemeClr val="tx2"/>
        </a:buClr>
        <a:buFont typeface="Wingdings" pitchFamily="2" charset="2"/>
        <a:buChar char="v"/>
        <a:defRPr sz="24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200">
          <a:solidFill>
            <a:schemeClr val="tx1"/>
          </a:solidFill>
          <a:latin typeface="+mn-lt"/>
        </a:defRPr>
      </a:lvl2pPr>
      <a:lvl3pPr marL="1143000" indent="-228600" algn="l" rtl="0" eaLnBrk="1" fontAlgn="base" hangingPunct="1">
        <a:spcBef>
          <a:spcPct val="20000"/>
        </a:spcBef>
        <a:spcAft>
          <a:spcPct val="0"/>
        </a:spcAft>
        <a:buClr>
          <a:schemeClr val="accent2"/>
        </a:buClr>
        <a:buChar char="•"/>
        <a:defRPr>
          <a:solidFill>
            <a:schemeClr val="tx1"/>
          </a:solidFill>
          <a:latin typeface="+mn-lt"/>
        </a:defRPr>
      </a:lvl3pPr>
      <a:lvl4pPr marL="1600200" indent="-228600" algn="l" rtl="0" eaLnBrk="1" fontAlgn="base" hangingPunct="1">
        <a:spcBef>
          <a:spcPct val="20000"/>
        </a:spcBef>
        <a:spcAft>
          <a:spcPct val="0"/>
        </a:spcAft>
        <a:buChar char="–"/>
        <a:defRPr sz="16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14.xml"/><Relationship Id="rId5" Type="http://schemas.openxmlformats.org/officeDocument/2006/relationships/image" Target="../media/image13.jpeg"/><Relationship Id="rId4" Type="http://schemas.openxmlformats.org/officeDocument/2006/relationships/image" Target="../media/image12.jpeg"/></Relationships>
</file>

<file path=ppt/slides/_rels/slide1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4.jpeg"/><Relationship Id="rId1" Type="http://schemas.openxmlformats.org/officeDocument/2006/relationships/slideLayout" Target="../slideLayouts/slideLayout2.xml"/><Relationship Id="rId4" Type="http://schemas.openxmlformats.org/officeDocument/2006/relationships/image" Target="../media/image26.jpeg"/></Relationships>
</file>

<file path=ppt/slides/_rels/slide23.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image" Target="../media/image28.jpeg"/><Relationship Id="rId1" Type="http://schemas.openxmlformats.org/officeDocument/2006/relationships/slideLayout" Target="../slideLayouts/slideLayout2.xml"/><Relationship Id="rId4" Type="http://schemas.openxmlformats.org/officeDocument/2006/relationships/image" Target="../media/image30.jpeg"/></Relationships>
</file>

<file path=ppt/slides/_rels/slide26.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2.xml"/><Relationship Id="rId1" Type="http://schemas.openxmlformats.org/officeDocument/2006/relationships/slideLayout" Target="../slideLayouts/slideLayout15.xml"/><Relationship Id="rId5" Type="http://schemas.openxmlformats.org/officeDocument/2006/relationships/image" Target="../media/image33.jpeg"/><Relationship Id="rId4" Type="http://schemas.openxmlformats.org/officeDocument/2006/relationships/image" Target="../media/image32.jpeg"/></Relationships>
</file>

<file path=ppt/slides/_rels/slide2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4" Type="http://schemas.openxmlformats.org/officeDocument/2006/relationships/image" Target="../media/image36.wm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 Box 11"/>
          <p:cNvSpPr txBox="1">
            <a:spLocks noChangeArrowheads="1"/>
          </p:cNvSpPr>
          <p:nvPr/>
        </p:nvSpPr>
        <p:spPr bwMode="auto">
          <a:xfrm>
            <a:off x="2362200" y="3048001"/>
            <a:ext cx="73152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sz="4000" b="1" dirty="0"/>
              <a:t>MẠNG INTERNET</a:t>
            </a:r>
          </a:p>
        </p:txBody>
      </p:sp>
    </p:spTree>
    <p:extLst>
      <p:ext uri="{BB962C8B-B14F-4D97-AF65-F5344CB8AC3E}">
        <p14:creationId xmlns:p14="http://schemas.microsoft.com/office/powerpoint/2010/main" val="2441353281"/>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6"/>
          <p:cNvSpPr>
            <a:spLocks noGrp="1"/>
          </p:cNvSpPr>
          <p:nvPr>
            <p:ph type="sldNum" sz="quarter" idx="10"/>
          </p:nvPr>
        </p:nvSpPr>
        <p:spPr/>
        <p:txBody>
          <a:bodyPr/>
          <a:lstStyle/>
          <a:p>
            <a:pPr>
              <a:defRPr/>
            </a:pPr>
            <a:fld id="{DD3B47A2-4ABA-4996-AABA-4FF344AE980F}" type="slidenum">
              <a:rPr lang="en-US" altLang="en-US"/>
              <a:pPr>
                <a:defRPr/>
              </a:pPr>
              <a:t>10</a:t>
            </a:fld>
            <a:endParaRPr lang="en-US" altLang="en-US"/>
          </a:p>
        </p:txBody>
      </p:sp>
      <p:sp>
        <p:nvSpPr>
          <p:cNvPr id="15363" name="Rectangle 2"/>
          <p:cNvSpPr>
            <a:spLocks noGrp="1" noChangeArrowheads="1"/>
          </p:cNvSpPr>
          <p:nvPr>
            <p:ph type="title" sz="quarter"/>
          </p:nvPr>
        </p:nvSpPr>
        <p:spPr>
          <a:xfrm>
            <a:off x="736600" y="503239"/>
            <a:ext cx="11176000" cy="654050"/>
          </a:xfrm>
        </p:spPr>
        <p:txBody>
          <a:bodyPr/>
          <a:lstStyle/>
          <a:p>
            <a:pPr eaLnBrk="1" hangingPunct="1"/>
            <a:r>
              <a:rPr lang="en-US" altLang="en-US" smtClean="0"/>
              <a:t>Thiết bị mạng</a:t>
            </a:r>
          </a:p>
        </p:txBody>
      </p:sp>
      <p:pic>
        <p:nvPicPr>
          <p:cNvPr id="15364" name="Picture 8" descr="DFE-530TX+"/>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a:xfrm>
            <a:off x="1773379" y="1385460"/>
            <a:ext cx="4038600" cy="16557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5365" name="Picture 9" descr="WDA-2320"/>
          <p:cNvPicPr>
            <a:picLocks noGrp="1" noChangeAspect="1" noChangeArrowheads="1"/>
          </p:cNvPicPr>
          <p:nvPr>
            <p:ph sz="quarter" idx="2"/>
          </p:nvPr>
        </p:nvPicPr>
        <p:blipFill>
          <a:blip r:embed="rId3">
            <a:extLst>
              <a:ext uri="{28A0092B-C50C-407E-A947-70E740481C1C}">
                <a14:useLocalDpi xmlns:a14="http://schemas.microsoft.com/office/drawing/2010/main" val="0"/>
              </a:ext>
            </a:extLst>
          </a:blip>
          <a:srcRect/>
          <a:stretch>
            <a:fillRect/>
          </a:stretch>
        </p:blipFill>
        <p:spPr>
          <a:xfrm>
            <a:off x="6324600" y="1343899"/>
            <a:ext cx="3200400" cy="21510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5366" name="Text Box 12"/>
          <p:cNvSpPr txBox="1">
            <a:spLocks noChangeArrowheads="1"/>
          </p:cNvSpPr>
          <p:nvPr/>
        </p:nvSpPr>
        <p:spPr bwMode="auto">
          <a:xfrm>
            <a:off x="2916379" y="3214260"/>
            <a:ext cx="1447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b="1" dirty="0" err="1">
                <a:solidFill>
                  <a:srgbClr val="0000FF"/>
                </a:solidFill>
              </a:rPr>
              <a:t>Cạc</a:t>
            </a:r>
            <a:r>
              <a:rPr lang="en-US" altLang="en-US" b="1" dirty="0">
                <a:solidFill>
                  <a:srgbClr val="0000FF"/>
                </a:solidFill>
              </a:rPr>
              <a:t> </a:t>
            </a:r>
            <a:r>
              <a:rPr lang="en-US" altLang="en-US" b="1" dirty="0" err="1">
                <a:solidFill>
                  <a:srgbClr val="0000FF"/>
                </a:solidFill>
              </a:rPr>
              <a:t>mạng</a:t>
            </a:r>
            <a:endParaRPr lang="en-US" altLang="en-US" b="1" dirty="0">
              <a:solidFill>
                <a:srgbClr val="0000FF"/>
              </a:solidFill>
            </a:endParaRPr>
          </a:p>
        </p:txBody>
      </p:sp>
      <p:sp>
        <p:nvSpPr>
          <p:cNvPr id="15367" name="Text Box 13"/>
          <p:cNvSpPr txBox="1">
            <a:spLocks noChangeArrowheads="1"/>
          </p:cNvSpPr>
          <p:nvPr/>
        </p:nvSpPr>
        <p:spPr bwMode="auto">
          <a:xfrm>
            <a:off x="8763000" y="2715498"/>
            <a:ext cx="16764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b="1">
                <a:solidFill>
                  <a:srgbClr val="0000FF"/>
                </a:solidFill>
              </a:rPr>
              <a:t>Cạc mạng (không dây)</a:t>
            </a:r>
          </a:p>
        </p:txBody>
      </p:sp>
      <p:sp>
        <p:nvSpPr>
          <p:cNvPr id="15368" name="Text Box 14"/>
          <p:cNvSpPr txBox="1">
            <a:spLocks noChangeArrowheads="1"/>
          </p:cNvSpPr>
          <p:nvPr/>
        </p:nvSpPr>
        <p:spPr bwMode="auto">
          <a:xfrm>
            <a:off x="2459179" y="6124147"/>
            <a:ext cx="21336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b="1">
                <a:solidFill>
                  <a:srgbClr val="0000FF"/>
                </a:solidFill>
              </a:rPr>
              <a:t>Bộ chuyển mạch</a:t>
            </a:r>
          </a:p>
        </p:txBody>
      </p:sp>
      <p:sp>
        <p:nvSpPr>
          <p:cNvPr id="15369" name="Text Box 15"/>
          <p:cNvSpPr txBox="1">
            <a:spLocks noChangeArrowheads="1"/>
          </p:cNvSpPr>
          <p:nvPr/>
        </p:nvSpPr>
        <p:spPr bwMode="auto">
          <a:xfrm>
            <a:off x="7239000" y="6220699"/>
            <a:ext cx="1905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b="1">
                <a:solidFill>
                  <a:srgbClr val="0000FF"/>
                </a:solidFill>
              </a:rPr>
              <a:t>Bộ định tuyến</a:t>
            </a:r>
          </a:p>
        </p:txBody>
      </p:sp>
      <p:pic>
        <p:nvPicPr>
          <p:cNvPr id="15370" name="Picture 20" descr="DES-1024D"/>
          <p:cNvPicPr>
            <a:picLocks noGrp="1" noChangeAspect="1" noChangeArrowheads="1"/>
          </p:cNvPicPr>
          <p:nvPr>
            <p:ph sz="quarter" idx="3"/>
          </p:nvPr>
        </p:nvPicPr>
        <p:blipFill>
          <a:blip r:embed="rId4">
            <a:extLst>
              <a:ext uri="{28A0092B-C50C-407E-A947-70E740481C1C}">
                <a14:useLocalDpi xmlns:a14="http://schemas.microsoft.com/office/drawing/2010/main" val="0"/>
              </a:ext>
            </a:extLst>
          </a:blip>
          <a:srcRect/>
          <a:stretch>
            <a:fillRect/>
          </a:stretch>
        </p:blipFill>
        <p:spPr>
          <a:xfrm>
            <a:off x="1556688" y="3719085"/>
            <a:ext cx="4038600" cy="23907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5371" name="Picture 23" descr="prod_large_photo0900aecd80172924"/>
          <p:cNvPicPr>
            <a:picLocks noGrp="1" noChangeAspect="1" noChangeArrowheads="1"/>
          </p:cNvPicPr>
          <p:nvPr>
            <p:ph sz="quarter" idx="4"/>
          </p:nvPr>
        </p:nvPicPr>
        <p:blipFill>
          <a:blip r:embed="rId5">
            <a:extLst>
              <a:ext uri="{28A0092B-C50C-407E-A947-70E740481C1C}">
                <a14:useLocalDpi xmlns:a14="http://schemas.microsoft.com/office/drawing/2010/main" val="0"/>
              </a:ext>
            </a:extLst>
          </a:blip>
          <a:srcRect/>
          <a:stretch>
            <a:fillRect/>
          </a:stretch>
        </p:blipFill>
        <p:spPr>
          <a:xfrm>
            <a:off x="6281739" y="3782298"/>
            <a:ext cx="3819525" cy="2508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83813777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1958975" y="277091"/>
            <a:ext cx="7867650" cy="1143000"/>
          </a:xfrm>
        </p:spPr>
        <p:txBody>
          <a:bodyPr/>
          <a:lstStyle/>
          <a:p>
            <a:pPr eaLnBrk="1" hangingPunct="1"/>
            <a:r>
              <a:rPr lang="en-US" altLang="en-US" smtClean="0"/>
              <a:t>Card mạng</a:t>
            </a:r>
          </a:p>
        </p:txBody>
      </p:sp>
      <p:sp>
        <p:nvSpPr>
          <p:cNvPr id="16387" name="Slide Number Placeholder 5"/>
          <p:cNvSpPr>
            <a:spLocks noGrp="1"/>
          </p:cNvSpPr>
          <p:nvPr>
            <p:ph type="sldNum" sz="quarter" idx="10"/>
          </p:nvPr>
        </p:nvSpPr>
        <p:spPr>
          <a:noFill/>
        </p:spPr>
        <p:txBody>
          <a:bodyPr/>
          <a:lstStyle>
            <a:lvl1pPr>
              <a:lnSpc>
                <a:spcPct val="120000"/>
              </a:lnSpc>
              <a:spcBef>
                <a:spcPct val="20000"/>
              </a:spcBef>
              <a:buClr>
                <a:schemeClr val="hlink"/>
              </a:buClr>
              <a:buFont typeface="Wingdings" panose="05000000000000000000" pitchFamily="2" charset="2"/>
              <a:buChar char="v"/>
              <a:defRPr sz="2800">
                <a:solidFill>
                  <a:srgbClr val="0000FF"/>
                </a:solidFill>
                <a:latin typeface="Verdana" panose="020B0604030504040204" pitchFamily="34" charset="0"/>
              </a:defRPr>
            </a:lvl1pPr>
            <a:lvl2pPr marL="742950" indent="-285750">
              <a:lnSpc>
                <a:spcPct val="120000"/>
              </a:lnSpc>
              <a:spcBef>
                <a:spcPct val="20000"/>
              </a:spcBef>
              <a:buClr>
                <a:schemeClr val="accent1"/>
              </a:buClr>
              <a:buFont typeface="Wingdings" panose="05000000000000000000" pitchFamily="2" charset="2"/>
              <a:buChar char="§"/>
              <a:defRPr sz="2800">
                <a:solidFill>
                  <a:schemeClr val="tx2"/>
                </a:solidFill>
                <a:latin typeface="Arial" panose="020B0604020202020204" pitchFamily="34" charset="0"/>
              </a:defRPr>
            </a:lvl2pPr>
            <a:lvl3pPr marL="1143000" indent="-228600">
              <a:lnSpc>
                <a:spcPct val="120000"/>
              </a:lnSpc>
              <a:spcBef>
                <a:spcPct val="20000"/>
              </a:spcBef>
              <a:buClr>
                <a:schemeClr val="tx1"/>
              </a:buClr>
              <a:buChar char="•"/>
              <a:defRPr sz="2400">
                <a:solidFill>
                  <a:schemeClr val="tx2"/>
                </a:solidFill>
                <a:latin typeface="Arial" panose="020B0604020202020204" pitchFamily="34" charset="0"/>
              </a:defRPr>
            </a:lvl3pPr>
            <a:lvl4pPr marL="1600200" indent="-228600">
              <a:lnSpc>
                <a:spcPct val="120000"/>
              </a:lnSpc>
              <a:spcBef>
                <a:spcPct val="20000"/>
              </a:spcBef>
              <a:buChar char="–"/>
              <a:defRPr sz="2000">
                <a:solidFill>
                  <a:schemeClr val="tx2"/>
                </a:solidFill>
                <a:latin typeface="Arial" panose="020B0604020202020204" pitchFamily="34" charset="0"/>
              </a:defRPr>
            </a:lvl4pPr>
            <a:lvl5pPr marL="2057400" indent="-228600">
              <a:lnSpc>
                <a:spcPct val="120000"/>
              </a:lnSpc>
              <a:spcBef>
                <a:spcPct val="20000"/>
              </a:spcBef>
              <a:buChar char="»"/>
              <a:defRPr sz="2000">
                <a:solidFill>
                  <a:schemeClr val="tx2"/>
                </a:solidFill>
                <a:latin typeface="Arial" panose="020B0604020202020204" pitchFamily="34" charset="0"/>
              </a:defRPr>
            </a:lvl5pPr>
            <a:lvl6pPr marL="2514600" indent="-228600" eaLnBrk="0" fontAlgn="base" hangingPunct="0">
              <a:lnSpc>
                <a:spcPct val="120000"/>
              </a:lnSpc>
              <a:spcBef>
                <a:spcPct val="20000"/>
              </a:spcBef>
              <a:spcAft>
                <a:spcPct val="0"/>
              </a:spcAft>
              <a:buChar char="»"/>
              <a:defRPr sz="2000">
                <a:solidFill>
                  <a:schemeClr val="tx2"/>
                </a:solidFill>
                <a:latin typeface="Arial" panose="020B0604020202020204" pitchFamily="34" charset="0"/>
              </a:defRPr>
            </a:lvl6pPr>
            <a:lvl7pPr marL="2971800" indent="-228600" eaLnBrk="0" fontAlgn="base" hangingPunct="0">
              <a:lnSpc>
                <a:spcPct val="120000"/>
              </a:lnSpc>
              <a:spcBef>
                <a:spcPct val="20000"/>
              </a:spcBef>
              <a:spcAft>
                <a:spcPct val="0"/>
              </a:spcAft>
              <a:buChar char="»"/>
              <a:defRPr sz="2000">
                <a:solidFill>
                  <a:schemeClr val="tx2"/>
                </a:solidFill>
                <a:latin typeface="Arial" panose="020B0604020202020204" pitchFamily="34" charset="0"/>
              </a:defRPr>
            </a:lvl7pPr>
            <a:lvl8pPr marL="3429000" indent="-228600" eaLnBrk="0" fontAlgn="base" hangingPunct="0">
              <a:lnSpc>
                <a:spcPct val="120000"/>
              </a:lnSpc>
              <a:spcBef>
                <a:spcPct val="20000"/>
              </a:spcBef>
              <a:spcAft>
                <a:spcPct val="0"/>
              </a:spcAft>
              <a:buChar char="»"/>
              <a:defRPr sz="2000">
                <a:solidFill>
                  <a:schemeClr val="tx2"/>
                </a:solidFill>
                <a:latin typeface="Arial" panose="020B0604020202020204" pitchFamily="34" charset="0"/>
              </a:defRPr>
            </a:lvl8pPr>
            <a:lvl9pPr marL="3886200" indent="-228600" eaLnBrk="0" fontAlgn="base" hangingPunct="0">
              <a:lnSpc>
                <a:spcPct val="120000"/>
              </a:lnSpc>
              <a:spcBef>
                <a:spcPct val="20000"/>
              </a:spcBef>
              <a:spcAft>
                <a:spcPct val="0"/>
              </a:spcAft>
              <a:buChar char="»"/>
              <a:defRPr sz="2000">
                <a:solidFill>
                  <a:schemeClr val="tx2"/>
                </a:solidFill>
                <a:latin typeface="Arial" panose="020B0604020202020204" pitchFamily="34" charset="0"/>
              </a:defRPr>
            </a:lvl9pPr>
          </a:lstStyle>
          <a:p>
            <a:pPr>
              <a:lnSpc>
                <a:spcPct val="100000"/>
              </a:lnSpc>
              <a:spcBef>
                <a:spcPct val="0"/>
              </a:spcBef>
              <a:buClrTx/>
              <a:buFontTx/>
              <a:buNone/>
            </a:pPr>
            <a:fld id="{EC693E92-AF6C-463C-BD53-CF1B6BED3351}" type="slidenum">
              <a:rPr lang="en-US" altLang="en-US" sz="1000">
                <a:solidFill>
                  <a:srgbClr val="898989"/>
                </a:solidFill>
                <a:latin typeface="Tahoma" panose="020B0604030504040204" pitchFamily="34" charset="0"/>
              </a:rPr>
              <a:pPr>
                <a:lnSpc>
                  <a:spcPct val="100000"/>
                </a:lnSpc>
                <a:spcBef>
                  <a:spcPct val="0"/>
                </a:spcBef>
                <a:buClrTx/>
                <a:buFontTx/>
                <a:buNone/>
              </a:pPr>
              <a:t>11</a:t>
            </a:fld>
            <a:endParaRPr lang="en-US" altLang="en-US" sz="1000">
              <a:solidFill>
                <a:srgbClr val="898989"/>
              </a:solidFill>
              <a:latin typeface="Tahoma" panose="020B0604030504040204" pitchFamily="34" charset="0"/>
            </a:endParaRPr>
          </a:p>
        </p:txBody>
      </p:sp>
      <p:pic>
        <p:nvPicPr>
          <p:cNvPr id="16388" name="Picture 4" descr="card ma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1905000"/>
            <a:ext cx="8153400" cy="325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5309494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1981200" y="274638"/>
            <a:ext cx="7867650" cy="1143000"/>
          </a:xfrm>
        </p:spPr>
        <p:txBody>
          <a:bodyPr/>
          <a:lstStyle/>
          <a:p>
            <a:pPr eaLnBrk="1" hangingPunct="1"/>
            <a:r>
              <a:rPr lang="en-US" altLang="en-US" dirty="0" smtClean="0"/>
              <a:t>Modem</a:t>
            </a:r>
          </a:p>
        </p:txBody>
      </p:sp>
      <p:sp>
        <p:nvSpPr>
          <p:cNvPr id="17411" name="Rectangle 3"/>
          <p:cNvSpPr>
            <a:spLocks noGrp="1" noChangeArrowheads="1"/>
          </p:cNvSpPr>
          <p:nvPr>
            <p:ph idx="1"/>
          </p:nvPr>
        </p:nvSpPr>
        <p:spPr>
          <a:xfrm>
            <a:off x="1981200" y="1417638"/>
            <a:ext cx="8229600" cy="4068762"/>
          </a:xfrm>
        </p:spPr>
        <p:txBody>
          <a:bodyPr/>
          <a:lstStyle/>
          <a:p>
            <a:pPr eaLnBrk="1" hangingPunct="1"/>
            <a:r>
              <a:rPr lang="en-US" altLang="en-US" smtClean="0"/>
              <a:t>Là tên viết tắt của hai từ điều chế (MOdulation) và giải điều chế (DEModulation).</a:t>
            </a:r>
          </a:p>
          <a:p>
            <a:pPr eaLnBrk="1" hangingPunct="1"/>
            <a:r>
              <a:rPr lang="en-US" altLang="en-US" smtClean="0"/>
              <a:t>Điều chế tín hiệu số (Digital) sang tín hiệu tương tự (Analog) để gởi theo đường điện thoại và ngược lại.</a:t>
            </a:r>
          </a:p>
          <a:p>
            <a:pPr eaLnBrk="1" hangingPunct="1"/>
            <a:r>
              <a:rPr lang="en-US" altLang="en-US" smtClean="0"/>
              <a:t>Có 2 loại là Internal và External.</a:t>
            </a:r>
          </a:p>
        </p:txBody>
      </p:sp>
      <p:sp>
        <p:nvSpPr>
          <p:cNvPr id="17412" name="Slide Number Placeholder 5"/>
          <p:cNvSpPr>
            <a:spLocks noGrp="1"/>
          </p:cNvSpPr>
          <p:nvPr>
            <p:ph type="sldNum" sz="quarter" idx="10"/>
          </p:nvPr>
        </p:nvSpPr>
        <p:spPr>
          <a:noFill/>
        </p:spPr>
        <p:txBody>
          <a:bodyPr/>
          <a:lstStyle>
            <a:lvl1pPr>
              <a:lnSpc>
                <a:spcPct val="120000"/>
              </a:lnSpc>
              <a:spcBef>
                <a:spcPct val="20000"/>
              </a:spcBef>
              <a:buClr>
                <a:schemeClr val="hlink"/>
              </a:buClr>
              <a:buFont typeface="Wingdings" panose="05000000000000000000" pitchFamily="2" charset="2"/>
              <a:buChar char="v"/>
              <a:defRPr sz="2800">
                <a:solidFill>
                  <a:srgbClr val="0000FF"/>
                </a:solidFill>
                <a:latin typeface="Verdana" panose="020B0604030504040204" pitchFamily="34" charset="0"/>
              </a:defRPr>
            </a:lvl1pPr>
            <a:lvl2pPr marL="742950" indent="-285750">
              <a:lnSpc>
                <a:spcPct val="120000"/>
              </a:lnSpc>
              <a:spcBef>
                <a:spcPct val="20000"/>
              </a:spcBef>
              <a:buClr>
                <a:schemeClr val="accent1"/>
              </a:buClr>
              <a:buFont typeface="Wingdings" panose="05000000000000000000" pitchFamily="2" charset="2"/>
              <a:buChar char="§"/>
              <a:defRPr sz="2800">
                <a:solidFill>
                  <a:schemeClr val="tx2"/>
                </a:solidFill>
                <a:latin typeface="Arial" panose="020B0604020202020204" pitchFamily="34" charset="0"/>
              </a:defRPr>
            </a:lvl2pPr>
            <a:lvl3pPr marL="1143000" indent="-228600">
              <a:lnSpc>
                <a:spcPct val="120000"/>
              </a:lnSpc>
              <a:spcBef>
                <a:spcPct val="20000"/>
              </a:spcBef>
              <a:buClr>
                <a:schemeClr val="tx1"/>
              </a:buClr>
              <a:buChar char="•"/>
              <a:defRPr sz="2400">
                <a:solidFill>
                  <a:schemeClr val="tx2"/>
                </a:solidFill>
                <a:latin typeface="Arial" panose="020B0604020202020204" pitchFamily="34" charset="0"/>
              </a:defRPr>
            </a:lvl3pPr>
            <a:lvl4pPr marL="1600200" indent="-228600">
              <a:lnSpc>
                <a:spcPct val="120000"/>
              </a:lnSpc>
              <a:spcBef>
                <a:spcPct val="20000"/>
              </a:spcBef>
              <a:buChar char="–"/>
              <a:defRPr sz="2000">
                <a:solidFill>
                  <a:schemeClr val="tx2"/>
                </a:solidFill>
                <a:latin typeface="Arial" panose="020B0604020202020204" pitchFamily="34" charset="0"/>
              </a:defRPr>
            </a:lvl4pPr>
            <a:lvl5pPr marL="2057400" indent="-228600">
              <a:lnSpc>
                <a:spcPct val="120000"/>
              </a:lnSpc>
              <a:spcBef>
                <a:spcPct val="20000"/>
              </a:spcBef>
              <a:buChar char="»"/>
              <a:defRPr sz="2000">
                <a:solidFill>
                  <a:schemeClr val="tx2"/>
                </a:solidFill>
                <a:latin typeface="Arial" panose="020B0604020202020204" pitchFamily="34" charset="0"/>
              </a:defRPr>
            </a:lvl5pPr>
            <a:lvl6pPr marL="2514600" indent="-228600" eaLnBrk="0" fontAlgn="base" hangingPunct="0">
              <a:lnSpc>
                <a:spcPct val="120000"/>
              </a:lnSpc>
              <a:spcBef>
                <a:spcPct val="20000"/>
              </a:spcBef>
              <a:spcAft>
                <a:spcPct val="0"/>
              </a:spcAft>
              <a:buChar char="»"/>
              <a:defRPr sz="2000">
                <a:solidFill>
                  <a:schemeClr val="tx2"/>
                </a:solidFill>
                <a:latin typeface="Arial" panose="020B0604020202020204" pitchFamily="34" charset="0"/>
              </a:defRPr>
            </a:lvl6pPr>
            <a:lvl7pPr marL="2971800" indent="-228600" eaLnBrk="0" fontAlgn="base" hangingPunct="0">
              <a:lnSpc>
                <a:spcPct val="120000"/>
              </a:lnSpc>
              <a:spcBef>
                <a:spcPct val="20000"/>
              </a:spcBef>
              <a:spcAft>
                <a:spcPct val="0"/>
              </a:spcAft>
              <a:buChar char="»"/>
              <a:defRPr sz="2000">
                <a:solidFill>
                  <a:schemeClr val="tx2"/>
                </a:solidFill>
                <a:latin typeface="Arial" panose="020B0604020202020204" pitchFamily="34" charset="0"/>
              </a:defRPr>
            </a:lvl7pPr>
            <a:lvl8pPr marL="3429000" indent="-228600" eaLnBrk="0" fontAlgn="base" hangingPunct="0">
              <a:lnSpc>
                <a:spcPct val="120000"/>
              </a:lnSpc>
              <a:spcBef>
                <a:spcPct val="20000"/>
              </a:spcBef>
              <a:spcAft>
                <a:spcPct val="0"/>
              </a:spcAft>
              <a:buChar char="»"/>
              <a:defRPr sz="2000">
                <a:solidFill>
                  <a:schemeClr val="tx2"/>
                </a:solidFill>
                <a:latin typeface="Arial" panose="020B0604020202020204" pitchFamily="34" charset="0"/>
              </a:defRPr>
            </a:lvl8pPr>
            <a:lvl9pPr marL="3886200" indent="-228600" eaLnBrk="0" fontAlgn="base" hangingPunct="0">
              <a:lnSpc>
                <a:spcPct val="120000"/>
              </a:lnSpc>
              <a:spcBef>
                <a:spcPct val="20000"/>
              </a:spcBef>
              <a:spcAft>
                <a:spcPct val="0"/>
              </a:spcAft>
              <a:buChar char="»"/>
              <a:defRPr sz="2000">
                <a:solidFill>
                  <a:schemeClr val="tx2"/>
                </a:solidFill>
                <a:latin typeface="Arial" panose="020B0604020202020204" pitchFamily="34" charset="0"/>
              </a:defRPr>
            </a:lvl9pPr>
          </a:lstStyle>
          <a:p>
            <a:pPr>
              <a:lnSpc>
                <a:spcPct val="100000"/>
              </a:lnSpc>
              <a:spcBef>
                <a:spcPct val="0"/>
              </a:spcBef>
              <a:buClrTx/>
              <a:buFontTx/>
              <a:buNone/>
            </a:pPr>
            <a:fld id="{AEFD3DE1-7960-4086-9AFF-487C95FFB166}" type="slidenum">
              <a:rPr lang="en-US" altLang="en-US" sz="1000">
                <a:solidFill>
                  <a:srgbClr val="898989"/>
                </a:solidFill>
                <a:latin typeface="Tahoma" panose="020B0604030504040204" pitchFamily="34" charset="0"/>
              </a:rPr>
              <a:pPr>
                <a:lnSpc>
                  <a:spcPct val="100000"/>
                </a:lnSpc>
                <a:spcBef>
                  <a:spcPct val="0"/>
                </a:spcBef>
                <a:buClrTx/>
                <a:buFontTx/>
                <a:buNone/>
              </a:pPr>
              <a:t>12</a:t>
            </a:fld>
            <a:endParaRPr lang="en-US" altLang="en-US" sz="1000">
              <a:solidFill>
                <a:srgbClr val="898989"/>
              </a:solidFill>
              <a:latin typeface="Tahoma" panose="020B0604030504040204" pitchFamily="34" charset="0"/>
            </a:endParaRPr>
          </a:p>
        </p:txBody>
      </p:sp>
    </p:spTree>
    <p:extLst>
      <p:ext uri="{BB962C8B-B14F-4D97-AF65-F5344CB8AC3E}">
        <p14:creationId xmlns:p14="http://schemas.microsoft.com/office/powerpoint/2010/main" val="139322949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2147454" y="346363"/>
            <a:ext cx="7867650" cy="1143000"/>
          </a:xfrm>
        </p:spPr>
        <p:txBody>
          <a:bodyPr/>
          <a:lstStyle/>
          <a:p>
            <a:pPr eaLnBrk="1" hangingPunct="1"/>
            <a:r>
              <a:rPr lang="en-US" altLang="en-US" dirty="0" smtClean="0"/>
              <a:t>Modem</a:t>
            </a:r>
          </a:p>
        </p:txBody>
      </p:sp>
      <p:sp>
        <p:nvSpPr>
          <p:cNvPr id="18435" name="Slide Number Placeholder 5"/>
          <p:cNvSpPr>
            <a:spLocks noGrp="1"/>
          </p:cNvSpPr>
          <p:nvPr>
            <p:ph type="sldNum" sz="quarter" idx="10"/>
          </p:nvPr>
        </p:nvSpPr>
        <p:spPr>
          <a:noFill/>
        </p:spPr>
        <p:txBody>
          <a:bodyPr/>
          <a:lstStyle>
            <a:lvl1pPr>
              <a:lnSpc>
                <a:spcPct val="120000"/>
              </a:lnSpc>
              <a:spcBef>
                <a:spcPct val="20000"/>
              </a:spcBef>
              <a:buClr>
                <a:schemeClr val="hlink"/>
              </a:buClr>
              <a:buFont typeface="Wingdings" panose="05000000000000000000" pitchFamily="2" charset="2"/>
              <a:buChar char="v"/>
              <a:defRPr sz="2800">
                <a:solidFill>
                  <a:srgbClr val="0000FF"/>
                </a:solidFill>
                <a:latin typeface="Verdana" panose="020B0604030504040204" pitchFamily="34" charset="0"/>
              </a:defRPr>
            </a:lvl1pPr>
            <a:lvl2pPr marL="742950" indent="-285750">
              <a:lnSpc>
                <a:spcPct val="120000"/>
              </a:lnSpc>
              <a:spcBef>
                <a:spcPct val="20000"/>
              </a:spcBef>
              <a:buClr>
                <a:schemeClr val="accent1"/>
              </a:buClr>
              <a:buFont typeface="Wingdings" panose="05000000000000000000" pitchFamily="2" charset="2"/>
              <a:buChar char="§"/>
              <a:defRPr sz="2800">
                <a:solidFill>
                  <a:schemeClr val="tx2"/>
                </a:solidFill>
                <a:latin typeface="Arial" panose="020B0604020202020204" pitchFamily="34" charset="0"/>
              </a:defRPr>
            </a:lvl2pPr>
            <a:lvl3pPr marL="1143000" indent="-228600">
              <a:lnSpc>
                <a:spcPct val="120000"/>
              </a:lnSpc>
              <a:spcBef>
                <a:spcPct val="20000"/>
              </a:spcBef>
              <a:buClr>
                <a:schemeClr val="tx1"/>
              </a:buClr>
              <a:buChar char="•"/>
              <a:defRPr sz="2400">
                <a:solidFill>
                  <a:schemeClr val="tx2"/>
                </a:solidFill>
                <a:latin typeface="Arial" panose="020B0604020202020204" pitchFamily="34" charset="0"/>
              </a:defRPr>
            </a:lvl3pPr>
            <a:lvl4pPr marL="1600200" indent="-228600">
              <a:lnSpc>
                <a:spcPct val="120000"/>
              </a:lnSpc>
              <a:spcBef>
                <a:spcPct val="20000"/>
              </a:spcBef>
              <a:buChar char="–"/>
              <a:defRPr sz="2000">
                <a:solidFill>
                  <a:schemeClr val="tx2"/>
                </a:solidFill>
                <a:latin typeface="Arial" panose="020B0604020202020204" pitchFamily="34" charset="0"/>
              </a:defRPr>
            </a:lvl4pPr>
            <a:lvl5pPr marL="2057400" indent="-228600">
              <a:lnSpc>
                <a:spcPct val="120000"/>
              </a:lnSpc>
              <a:spcBef>
                <a:spcPct val="20000"/>
              </a:spcBef>
              <a:buChar char="»"/>
              <a:defRPr sz="2000">
                <a:solidFill>
                  <a:schemeClr val="tx2"/>
                </a:solidFill>
                <a:latin typeface="Arial" panose="020B0604020202020204" pitchFamily="34" charset="0"/>
              </a:defRPr>
            </a:lvl5pPr>
            <a:lvl6pPr marL="2514600" indent="-228600" eaLnBrk="0" fontAlgn="base" hangingPunct="0">
              <a:lnSpc>
                <a:spcPct val="120000"/>
              </a:lnSpc>
              <a:spcBef>
                <a:spcPct val="20000"/>
              </a:spcBef>
              <a:spcAft>
                <a:spcPct val="0"/>
              </a:spcAft>
              <a:buChar char="»"/>
              <a:defRPr sz="2000">
                <a:solidFill>
                  <a:schemeClr val="tx2"/>
                </a:solidFill>
                <a:latin typeface="Arial" panose="020B0604020202020204" pitchFamily="34" charset="0"/>
              </a:defRPr>
            </a:lvl6pPr>
            <a:lvl7pPr marL="2971800" indent="-228600" eaLnBrk="0" fontAlgn="base" hangingPunct="0">
              <a:lnSpc>
                <a:spcPct val="120000"/>
              </a:lnSpc>
              <a:spcBef>
                <a:spcPct val="20000"/>
              </a:spcBef>
              <a:spcAft>
                <a:spcPct val="0"/>
              </a:spcAft>
              <a:buChar char="»"/>
              <a:defRPr sz="2000">
                <a:solidFill>
                  <a:schemeClr val="tx2"/>
                </a:solidFill>
                <a:latin typeface="Arial" panose="020B0604020202020204" pitchFamily="34" charset="0"/>
              </a:defRPr>
            </a:lvl7pPr>
            <a:lvl8pPr marL="3429000" indent="-228600" eaLnBrk="0" fontAlgn="base" hangingPunct="0">
              <a:lnSpc>
                <a:spcPct val="120000"/>
              </a:lnSpc>
              <a:spcBef>
                <a:spcPct val="20000"/>
              </a:spcBef>
              <a:spcAft>
                <a:spcPct val="0"/>
              </a:spcAft>
              <a:buChar char="»"/>
              <a:defRPr sz="2000">
                <a:solidFill>
                  <a:schemeClr val="tx2"/>
                </a:solidFill>
                <a:latin typeface="Arial" panose="020B0604020202020204" pitchFamily="34" charset="0"/>
              </a:defRPr>
            </a:lvl8pPr>
            <a:lvl9pPr marL="3886200" indent="-228600" eaLnBrk="0" fontAlgn="base" hangingPunct="0">
              <a:lnSpc>
                <a:spcPct val="120000"/>
              </a:lnSpc>
              <a:spcBef>
                <a:spcPct val="20000"/>
              </a:spcBef>
              <a:spcAft>
                <a:spcPct val="0"/>
              </a:spcAft>
              <a:buChar char="»"/>
              <a:defRPr sz="2000">
                <a:solidFill>
                  <a:schemeClr val="tx2"/>
                </a:solidFill>
                <a:latin typeface="Arial" panose="020B0604020202020204" pitchFamily="34" charset="0"/>
              </a:defRPr>
            </a:lvl9pPr>
          </a:lstStyle>
          <a:p>
            <a:pPr>
              <a:lnSpc>
                <a:spcPct val="100000"/>
              </a:lnSpc>
              <a:spcBef>
                <a:spcPct val="0"/>
              </a:spcBef>
              <a:buClrTx/>
              <a:buFontTx/>
              <a:buNone/>
            </a:pPr>
            <a:fld id="{350BDE5A-4D86-4B31-8455-E8AA0473B32B}" type="slidenum">
              <a:rPr lang="en-US" altLang="en-US" sz="1000">
                <a:solidFill>
                  <a:srgbClr val="898989"/>
                </a:solidFill>
                <a:latin typeface="Tahoma" panose="020B0604030504040204" pitchFamily="34" charset="0"/>
              </a:rPr>
              <a:pPr>
                <a:lnSpc>
                  <a:spcPct val="100000"/>
                </a:lnSpc>
                <a:spcBef>
                  <a:spcPct val="0"/>
                </a:spcBef>
                <a:buClrTx/>
                <a:buFontTx/>
                <a:buNone/>
              </a:pPr>
              <a:t>13</a:t>
            </a:fld>
            <a:endParaRPr lang="en-US" altLang="en-US" sz="1000">
              <a:solidFill>
                <a:srgbClr val="898989"/>
              </a:solidFill>
              <a:latin typeface="Tahoma" panose="020B0604030504040204" pitchFamily="34" charset="0"/>
            </a:endParaRPr>
          </a:p>
        </p:txBody>
      </p:sp>
      <p:pic>
        <p:nvPicPr>
          <p:cNvPr id="18436"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2200" y="2362200"/>
            <a:ext cx="2857500" cy="285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37"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05563" y="2288382"/>
            <a:ext cx="3952875" cy="300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3036703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2057400" y="526473"/>
            <a:ext cx="7867650" cy="633990"/>
          </a:xfrm>
        </p:spPr>
        <p:txBody>
          <a:bodyPr/>
          <a:lstStyle/>
          <a:p>
            <a:pPr eaLnBrk="1" hangingPunct="1"/>
            <a:r>
              <a:rPr lang="en-US" altLang="en-US" dirty="0" smtClean="0"/>
              <a:t>Repeater (</a:t>
            </a:r>
            <a:r>
              <a:rPr lang="en-US" altLang="en-US" dirty="0" err="1" smtClean="0"/>
              <a:t>bộ</a:t>
            </a:r>
            <a:r>
              <a:rPr lang="en-US" altLang="en-US" dirty="0" smtClean="0"/>
              <a:t> </a:t>
            </a:r>
            <a:r>
              <a:rPr lang="en-US" altLang="en-US" dirty="0" err="1" smtClean="0"/>
              <a:t>chuyển</a:t>
            </a:r>
            <a:r>
              <a:rPr lang="en-US" altLang="en-US" dirty="0" smtClean="0"/>
              <a:t> </a:t>
            </a:r>
            <a:r>
              <a:rPr lang="en-US" altLang="en-US" dirty="0" err="1" smtClean="0"/>
              <a:t>tiếp</a:t>
            </a:r>
            <a:r>
              <a:rPr lang="en-US" altLang="en-US" dirty="0" smtClean="0"/>
              <a:t>)</a:t>
            </a:r>
          </a:p>
        </p:txBody>
      </p:sp>
      <p:sp>
        <p:nvSpPr>
          <p:cNvPr id="19459" name="Rectangle 3"/>
          <p:cNvSpPr>
            <a:spLocks noGrp="1" noChangeArrowheads="1"/>
          </p:cNvSpPr>
          <p:nvPr>
            <p:ph idx="1"/>
          </p:nvPr>
        </p:nvSpPr>
        <p:spPr>
          <a:xfrm>
            <a:off x="1216313" y="1496291"/>
            <a:ext cx="8121650" cy="3352800"/>
          </a:xfrm>
        </p:spPr>
        <p:txBody>
          <a:bodyPr/>
          <a:lstStyle/>
          <a:p>
            <a:pPr eaLnBrk="1" hangingPunct="1">
              <a:lnSpc>
                <a:spcPct val="80000"/>
              </a:lnSpc>
            </a:pPr>
            <a:r>
              <a:rPr lang="en-US" altLang="en-US" dirty="0" err="1" smtClean="0"/>
              <a:t>Khuếch</a:t>
            </a:r>
            <a:r>
              <a:rPr lang="en-US" altLang="en-US" dirty="0" smtClean="0"/>
              <a:t> </a:t>
            </a:r>
            <a:r>
              <a:rPr lang="en-US" altLang="en-US" dirty="0" err="1" smtClean="0"/>
              <a:t>đại</a:t>
            </a:r>
            <a:r>
              <a:rPr lang="en-US" altLang="en-US" dirty="0" smtClean="0"/>
              <a:t>, </a:t>
            </a:r>
            <a:r>
              <a:rPr lang="en-US" altLang="en-US" dirty="0" err="1" smtClean="0"/>
              <a:t>phục</a:t>
            </a:r>
            <a:r>
              <a:rPr lang="en-US" altLang="en-US" dirty="0" smtClean="0"/>
              <a:t> </a:t>
            </a:r>
            <a:r>
              <a:rPr lang="en-US" altLang="en-US" dirty="0" err="1" smtClean="0"/>
              <a:t>hồi</a:t>
            </a:r>
            <a:r>
              <a:rPr lang="en-US" altLang="en-US" dirty="0" smtClean="0"/>
              <a:t> </a:t>
            </a:r>
            <a:r>
              <a:rPr lang="en-US" altLang="en-US" dirty="0" err="1" smtClean="0"/>
              <a:t>các</a:t>
            </a:r>
            <a:r>
              <a:rPr lang="en-US" altLang="en-US" dirty="0" smtClean="0"/>
              <a:t> </a:t>
            </a:r>
            <a:r>
              <a:rPr lang="en-US" altLang="en-US" dirty="0" err="1" smtClean="0"/>
              <a:t>tín</a:t>
            </a:r>
            <a:r>
              <a:rPr lang="en-US" altLang="en-US" dirty="0" smtClean="0"/>
              <a:t> </a:t>
            </a:r>
            <a:r>
              <a:rPr lang="en-US" altLang="en-US" dirty="0" err="1" smtClean="0"/>
              <a:t>hiệu</a:t>
            </a:r>
            <a:r>
              <a:rPr lang="en-US" altLang="en-US" dirty="0" smtClean="0"/>
              <a:t> </a:t>
            </a:r>
            <a:r>
              <a:rPr lang="en-US" altLang="en-US" dirty="0" err="1" smtClean="0"/>
              <a:t>đã</a:t>
            </a:r>
            <a:r>
              <a:rPr lang="en-US" altLang="en-US" dirty="0" smtClean="0"/>
              <a:t> </a:t>
            </a:r>
            <a:r>
              <a:rPr lang="en-US" altLang="en-US" dirty="0" err="1" smtClean="0"/>
              <a:t>bị</a:t>
            </a:r>
            <a:r>
              <a:rPr lang="en-US" altLang="en-US" dirty="0" smtClean="0"/>
              <a:t> </a:t>
            </a:r>
            <a:r>
              <a:rPr lang="en-US" altLang="en-US" dirty="0" err="1" smtClean="0"/>
              <a:t>suy</a:t>
            </a:r>
            <a:r>
              <a:rPr lang="en-US" altLang="en-US" dirty="0" smtClean="0"/>
              <a:t> </a:t>
            </a:r>
            <a:r>
              <a:rPr lang="en-US" altLang="en-US" dirty="0" err="1" smtClean="0"/>
              <a:t>thoái</a:t>
            </a:r>
            <a:r>
              <a:rPr lang="en-US" altLang="en-US" dirty="0" smtClean="0"/>
              <a:t> do </a:t>
            </a:r>
            <a:r>
              <a:rPr lang="en-US" altLang="en-US" dirty="0" err="1" smtClean="0"/>
              <a:t>tổn</a:t>
            </a:r>
            <a:r>
              <a:rPr lang="en-US" altLang="en-US" dirty="0" smtClean="0"/>
              <a:t> </a:t>
            </a:r>
            <a:r>
              <a:rPr lang="en-US" altLang="en-US" dirty="0" err="1" smtClean="0"/>
              <a:t>thất</a:t>
            </a:r>
            <a:r>
              <a:rPr lang="en-US" altLang="en-US" dirty="0" smtClean="0"/>
              <a:t> </a:t>
            </a:r>
            <a:r>
              <a:rPr lang="en-US" altLang="en-US" dirty="0" err="1" smtClean="0"/>
              <a:t>năng</a:t>
            </a:r>
            <a:r>
              <a:rPr lang="en-US" altLang="en-US" dirty="0" smtClean="0"/>
              <a:t> </a:t>
            </a:r>
            <a:r>
              <a:rPr lang="en-US" altLang="en-US" dirty="0" err="1" smtClean="0"/>
              <a:t>lượng</a:t>
            </a:r>
            <a:r>
              <a:rPr lang="en-US" altLang="en-US" dirty="0" smtClean="0"/>
              <a:t> </a:t>
            </a:r>
            <a:r>
              <a:rPr lang="en-US" altLang="en-US" dirty="0" err="1" smtClean="0"/>
              <a:t>trong</a:t>
            </a:r>
            <a:r>
              <a:rPr lang="en-US" altLang="en-US" dirty="0" smtClean="0"/>
              <a:t> </a:t>
            </a:r>
            <a:r>
              <a:rPr lang="en-US" altLang="en-US" dirty="0" err="1" smtClean="0"/>
              <a:t>khi</a:t>
            </a:r>
            <a:r>
              <a:rPr lang="en-US" altLang="en-US" dirty="0" smtClean="0"/>
              <a:t> </a:t>
            </a:r>
            <a:r>
              <a:rPr lang="en-US" altLang="en-US" dirty="0" err="1" smtClean="0"/>
              <a:t>truyền</a:t>
            </a:r>
            <a:r>
              <a:rPr lang="en-US" altLang="en-US" dirty="0" smtClean="0"/>
              <a:t>.</a:t>
            </a:r>
          </a:p>
          <a:p>
            <a:pPr eaLnBrk="1" hangingPunct="1">
              <a:lnSpc>
                <a:spcPct val="80000"/>
              </a:lnSpc>
            </a:pPr>
            <a:r>
              <a:rPr lang="en-US" altLang="en-US" dirty="0" smtClean="0"/>
              <a:t>Cho </a:t>
            </a:r>
            <a:r>
              <a:rPr lang="en-US" altLang="en-US" dirty="0" err="1" smtClean="0"/>
              <a:t>phép</a:t>
            </a:r>
            <a:r>
              <a:rPr lang="en-US" altLang="en-US" dirty="0" smtClean="0"/>
              <a:t> </a:t>
            </a:r>
            <a:r>
              <a:rPr lang="en-US" altLang="en-US" dirty="0" err="1" smtClean="0"/>
              <a:t>mở</a:t>
            </a:r>
            <a:r>
              <a:rPr lang="en-US" altLang="en-US" dirty="0" smtClean="0"/>
              <a:t> </a:t>
            </a:r>
            <a:r>
              <a:rPr lang="en-US" altLang="en-US" dirty="0" err="1" smtClean="0"/>
              <a:t>rộng</a:t>
            </a:r>
            <a:r>
              <a:rPr lang="en-US" altLang="en-US" dirty="0" smtClean="0"/>
              <a:t> </a:t>
            </a:r>
            <a:r>
              <a:rPr lang="en-US" altLang="en-US" dirty="0" err="1" smtClean="0"/>
              <a:t>mạng</a:t>
            </a:r>
            <a:r>
              <a:rPr lang="en-US" altLang="en-US" dirty="0" smtClean="0"/>
              <a:t> </a:t>
            </a:r>
            <a:r>
              <a:rPr lang="en-US" altLang="en-US" dirty="0" err="1" smtClean="0"/>
              <a:t>vượt</a:t>
            </a:r>
            <a:r>
              <a:rPr lang="en-US" altLang="en-US" dirty="0" smtClean="0"/>
              <a:t> </a:t>
            </a:r>
            <a:r>
              <a:rPr lang="en-US" altLang="en-US" dirty="0" err="1" smtClean="0"/>
              <a:t>xa</a:t>
            </a:r>
            <a:r>
              <a:rPr lang="en-US" altLang="en-US" dirty="0" smtClean="0"/>
              <a:t> </a:t>
            </a:r>
            <a:r>
              <a:rPr lang="en-US" altLang="en-US" dirty="0" err="1" smtClean="0"/>
              <a:t>chiều</a:t>
            </a:r>
            <a:r>
              <a:rPr lang="en-US" altLang="en-US" dirty="0" smtClean="0"/>
              <a:t> </a:t>
            </a:r>
            <a:r>
              <a:rPr lang="en-US" altLang="en-US" dirty="0" err="1" smtClean="0"/>
              <a:t>dài</a:t>
            </a:r>
            <a:r>
              <a:rPr lang="en-US" altLang="en-US" dirty="0" smtClean="0"/>
              <a:t> </a:t>
            </a:r>
            <a:r>
              <a:rPr lang="en-US" altLang="en-US" dirty="0" err="1" smtClean="0"/>
              <a:t>giới</a:t>
            </a:r>
            <a:r>
              <a:rPr lang="en-US" altLang="en-US" dirty="0" smtClean="0"/>
              <a:t> </a:t>
            </a:r>
            <a:r>
              <a:rPr lang="en-US" altLang="en-US" dirty="0" err="1" smtClean="0"/>
              <a:t>hạn</a:t>
            </a:r>
            <a:r>
              <a:rPr lang="en-US" altLang="en-US" dirty="0" smtClean="0"/>
              <a:t> </a:t>
            </a:r>
            <a:r>
              <a:rPr lang="en-US" altLang="en-US" dirty="0" err="1" smtClean="0"/>
              <a:t>của</a:t>
            </a:r>
            <a:r>
              <a:rPr lang="en-US" altLang="en-US" dirty="0" smtClean="0"/>
              <a:t> </a:t>
            </a:r>
            <a:r>
              <a:rPr lang="en-US" altLang="en-US" dirty="0" err="1" smtClean="0"/>
              <a:t>một</a:t>
            </a:r>
            <a:r>
              <a:rPr lang="en-US" altLang="en-US" dirty="0" smtClean="0"/>
              <a:t> </a:t>
            </a:r>
            <a:r>
              <a:rPr lang="en-US" altLang="en-US" dirty="0" err="1" smtClean="0"/>
              <a:t>môi</a:t>
            </a:r>
            <a:r>
              <a:rPr lang="en-US" altLang="en-US" dirty="0" smtClean="0"/>
              <a:t> </a:t>
            </a:r>
            <a:r>
              <a:rPr lang="en-US" altLang="en-US" dirty="0" err="1" smtClean="0"/>
              <a:t>trường</a:t>
            </a:r>
            <a:r>
              <a:rPr lang="en-US" altLang="en-US" dirty="0" smtClean="0"/>
              <a:t> </a:t>
            </a:r>
            <a:r>
              <a:rPr lang="en-US" altLang="en-US" dirty="0" err="1" smtClean="0"/>
              <a:t>truyền</a:t>
            </a:r>
            <a:r>
              <a:rPr lang="en-US" altLang="en-US" dirty="0" smtClean="0"/>
              <a:t>.</a:t>
            </a:r>
          </a:p>
          <a:p>
            <a:pPr eaLnBrk="1" hangingPunct="1">
              <a:lnSpc>
                <a:spcPct val="80000"/>
              </a:lnSpc>
            </a:pPr>
            <a:r>
              <a:rPr lang="en-US" altLang="en-US" dirty="0" err="1" smtClean="0"/>
              <a:t>Chỉ</a:t>
            </a:r>
            <a:r>
              <a:rPr lang="en-US" altLang="en-US" dirty="0" smtClean="0"/>
              <a:t> </a:t>
            </a:r>
            <a:r>
              <a:rPr lang="en-US" altLang="en-US" dirty="0" err="1" smtClean="0"/>
              <a:t>được</a:t>
            </a:r>
            <a:r>
              <a:rPr lang="en-US" altLang="en-US" dirty="0" smtClean="0"/>
              <a:t> </a:t>
            </a:r>
            <a:r>
              <a:rPr lang="en-US" altLang="en-US" dirty="0" err="1" smtClean="0"/>
              <a:t>dùng</a:t>
            </a:r>
            <a:r>
              <a:rPr lang="en-US" altLang="en-US" dirty="0" smtClean="0"/>
              <a:t> </a:t>
            </a:r>
            <a:r>
              <a:rPr lang="en-US" altLang="en-US" dirty="0" err="1" smtClean="0"/>
              <a:t>nối</a:t>
            </a:r>
            <a:r>
              <a:rPr lang="en-US" altLang="en-US" dirty="0" smtClean="0"/>
              <a:t> </a:t>
            </a:r>
            <a:r>
              <a:rPr lang="en-US" altLang="en-US" dirty="0" err="1" smtClean="0"/>
              <a:t>hai</a:t>
            </a:r>
            <a:r>
              <a:rPr lang="en-US" altLang="en-US" dirty="0" smtClean="0"/>
              <a:t> </a:t>
            </a:r>
            <a:r>
              <a:rPr lang="en-US" altLang="en-US" dirty="0" err="1" smtClean="0"/>
              <a:t>mạng</a:t>
            </a:r>
            <a:r>
              <a:rPr lang="en-US" altLang="en-US" dirty="0" smtClean="0"/>
              <a:t> </a:t>
            </a:r>
            <a:r>
              <a:rPr lang="en-US" altLang="en-US" dirty="0" err="1" smtClean="0"/>
              <a:t>có</a:t>
            </a:r>
            <a:r>
              <a:rPr lang="en-US" altLang="en-US" dirty="0" smtClean="0"/>
              <a:t> </a:t>
            </a:r>
            <a:r>
              <a:rPr lang="en-US" altLang="en-US" dirty="0" err="1" smtClean="0"/>
              <a:t>cùng</a:t>
            </a:r>
            <a:r>
              <a:rPr lang="en-US" altLang="en-US" dirty="0" smtClean="0"/>
              <a:t> </a:t>
            </a:r>
            <a:r>
              <a:rPr lang="en-US" altLang="en-US" dirty="0" err="1" smtClean="0"/>
              <a:t>giao</a:t>
            </a:r>
            <a:r>
              <a:rPr lang="en-US" altLang="en-US" dirty="0" smtClean="0"/>
              <a:t> </a:t>
            </a:r>
            <a:r>
              <a:rPr lang="en-US" altLang="en-US" dirty="0" err="1" smtClean="0"/>
              <a:t>thức</a:t>
            </a:r>
            <a:r>
              <a:rPr lang="en-US" altLang="en-US" dirty="0" smtClean="0"/>
              <a:t> </a:t>
            </a:r>
            <a:r>
              <a:rPr lang="en-US" altLang="en-US" dirty="0" err="1" smtClean="0"/>
              <a:t>truyền</a:t>
            </a:r>
            <a:r>
              <a:rPr lang="en-US" altLang="en-US" dirty="0" smtClean="0"/>
              <a:t> </a:t>
            </a:r>
            <a:r>
              <a:rPr lang="en-US" altLang="en-US" dirty="0" err="1" smtClean="0"/>
              <a:t>thông</a:t>
            </a:r>
            <a:r>
              <a:rPr lang="en-US" altLang="en-US" dirty="0" smtClean="0"/>
              <a:t>.</a:t>
            </a:r>
          </a:p>
          <a:p>
            <a:pPr eaLnBrk="1" hangingPunct="1">
              <a:lnSpc>
                <a:spcPct val="80000"/>
              </a:lnSpc>
            </a:pPr>
            <a:r>
              <a:rPr lang="en-US" altLang="en-US" dirty="0" err="1" smtClean="0"/>
              <a:t>Hoạt</a:t>
            </a:r>
            <a:r>
              <a:rPr lang="en-US" altLang="en-US" dirty="0" smtClean="0"/>
              <a:t> </a:t>
            </a:r>
            <a:r>
              <a:rPr lang="en-US" altLang="en-US" dirty="0" err="1" smtClean="0"/>
              <a:t>động</a:t>
            </a:r>
            <a:r>
              <a:rPr lang="en-US" altLang="en-US" dirty="0" smtClean="0"/>
              <a:t> ở </a:t>
            </a:r>
            <a:r>
              <a:rPr lang="en-US" altLang="en-US" dirty="0" err="1" smtClean="0"/>
              <a:t>lớp</a:t>
            </a:r>
            <a:r>
              <a:rPr lang="en-US" altLang="en-US" dirty="0" smtClean="0"/>
              <a:t> Physical.</a:t>
            </a:r>
          </a:p>
        </p:txBody>
      </p:sp>
      <p:sp>
        <p:nvSpPr>
          <p:cNvPr id="19460" name="Slide Number Placeholder 5"/>
          <p:cNvSpPr>
            <a:spLocks noGrp="1"/>
          </p:cNvSpPr>
          <p:nvPr>
            <p:ph type="sldNum" sz="quarter" idx="10"/>
          </p:nvPr>
        </p:nvSpPr>
        <p:spPr>
          <a:noFill/>
        </p:spPr>
        <p:txBody>
          <a:bodyPr/>
          <a:lstStyle>
            <a:lvl1pPr>
              <a:lnSpc>
                <a:spcPct val="120000"/>
              </a:lnSpc>
              <a:spcBef>
                <a:spcPct val="20000"/>
              </a:spcBef>
              <a:buClr>
                <a:schemeClr val="hlink"/>
              </a:buClr>
              <a:buFont typeface="Wingdings" panose="05000000000000000000" pitchFamily="2" charset="2"/>
              <a:buChar char="v"/>
              <a:defRPr sz="2800">
                <a:solidFill>
                  <a:srgbClr val="0000FF"/>
                </a:solidFill>
                <a:latin typeface="Verdana" panose="020B0604030504040204" pitchFamily="34" charset="0"/>
              </a:defRPr>
            </a:lvl1pPr>
            <a:lvl2pPr marL="742950" indent="-285750">
              <a:lnSpc>
                <a:spcPct val="120000"/>
              </a:lnSpc>
              <a:spcBef>
                <a:spcPct val="20000"/>
              </a:spcBef>
              <a:buClr>
                <a:schemeClr val="accent1"/>
              </a:buClr>
              <a:buFont typeface="Wingdings" panose="05000000000000000000" pitchFamily="2" charset="2"/>
              <a:buChar char="§"/>
              <a:defRPr sz="2800">
                <a:solidFill>
                  <a:schemeClr val="tx2"/>
                </a:solidFill>
                <a:latin typeface="Arial" panose="020B0604020202020204" pitchFamily="34" charset="0"/>
              </a:defRPr>
            </a:lvl2pPr>
            <a:lvl3pPr marL="1143000" indent="-228600">
              <a:lnSpc>
                <a:spcPct val="120000"/>
              </a:lnSpc>
              <a:spcBef>
                <a:spcPct val="20000"/>
              </a:spcBef>
              <a:buClr>
                <a:schemeClr val="tx1"/>
              </a:buClr>
              <a:buChar char="•"/>
              <a:defRPr sz="2400">
                <a:solidFill>
                  <a:schemeClr val="tx2"/>
                </a:solidFill>
                <a:latin typeface="Arial" panose="020B0604020202020204" pitchFamily="34" charset="0"/>
              </a:defRPr>
            </a:lvl3pPr>
            <a:lvl4pPr marL="1600200" indent="-228600">
              <a:lnSpc>
                <a:spcPct val="120000"/>
              </a:lnSpc>
              <a:spcBef>
                <a:spcPct val="20000"/>
              </a:spcBef>
              <a:buChar char="–"/>
              <a:defRPr sz="2000">
                <a:solidFill>
                  <a:schemeClr val="tx2"/>
                </a:solidFill>
                <a:latin typeface="Arial" panose="020B0604020202020204" pitchFamily="34" charset="0"/>
              </a:defRPr>
            </a:lvl4pPr>
            <a:lvl5pPr marL="2057400" indent="-228600">
              <a:lnSpc>
                <a:spcPct val="120000"/>
              </a:lnSpc>
              <a:spcBef>
                <a:spcPct val="20000"/>
              </a:spcBef>
              <a:buChar char="»"/>
              <a:defRPr sz="2000">
                <a:solidFill>
                  <a:schemeClr val="tx2"/>
                </a:solidFill>
                <a:latin typeface="Arial" panose="020B0604020202020204" pitchFamily="34" charset="0"/>
              </a:defRPr>
            </a:lvl5pPr>
            <a:lvl6pPr marL="2514600" indent="-228600" eaLnBrk="0" fontAlgn="base" hangingPunct="0">
              <a:lnSpc>
                <a:spcPct val="120000"/>
              </a:lnSpc>
              <a:spcBef>
                <a:spcPct val="20000"/>
              </a:spcBef>
              <a:spcAft>
                <a:spcPct val="0"/>
              </a:spcAft>
              <a:buChar char="»"/>
              <a:defRPr sz="2000">
                <a:solidFill>
                  <a:schemeClr val="tx2"/>
                </a:solidFill>
                <a:latin typeface="Arial" panose="020B0604020202020204" pitchFamily="34" charset="0"/>
              </a:defRPr>
            </a:lvl6pPr>
            <a:lvl7pPr marL="2971800" indent="-228600" eaLnBrk="0" fontAlgn="base" hangingPunct="0">
              <a:lnSpc>
                <a:spcPct val="120000"/>
              </a:lnSpc>
              <a:spcBef>
                <a:spcPct val="20000"/>
              </a:spcBef>
              <a:spcAft>
                <a:spcPct val="0"/>
              </a:spcAft>
              <a:buChar char="»"/>
              <a:defRPr sz="2000">
                <a:solidFill>
                  <a:schemeClr val="tx2"/>
                </a:solidFill>
                <a:latin typeface="Arial" panose="020B0604020202020204" pitchFamily="34" charset="0"/>
              </a:defRPr>
            </a:lvl7pPr>
            <a:lvl8pPr marL="3429000" indent="-228600" eaLnBrk="0" fontAlgn="base" hangingPunct="0">
              <a:lnSpc>
                <a:spcPct val="120000"/>
              </a:lnSpc>
              <a:spcBef>
                <a:spcPct val="20000"/>
              </a:spcBef>
              <a:spcAft>
                <a:spcPct val="0"/>
              </a:spcAft>
              <a:buChar char="»"/>
              <a:defRPr sz="2000">
                <a:solidFill>
                  <a:schemeClr val="tx2"/>
                </a:solidFill>
                <a:latin typeface="Arial" panose="020B0604020202020204" pitchFamily="34" charset="0"/>
              </a:defRPr>
            </a:lvl8pPr>
            <a:lvl9pPr marL="3886200" indent="-228600" eaLnBrk="0" fontAlgn="base" hangingPunct="0">
              <a:lnSpc>
                <a:spcPct val="120000"/>
              </a:lnSpc>
              <a:spcBef>
                <a:spcPct val="20000"/>
              </a:spcBef>
              <a:spcAft>
                <a:spcPct val="0"/>
              </a:spcAft>
              <a:buChar char="»"/>
              <a:defRPr sz="2000">
                <a:solidFill>
                  <a:schemeClr val="tx2"/>
                </a:solidFill>
                <a:latin typeface="Arial" panose="020B0604020202020204" pitchFamily="34" charset="0"/>
              </a:defRPr>
            </a:lvl9pPr>
          </a:lstStyle>
          <a:p>
            <a:pPr>
              <a:lnSpc>
                <a:spcPct val="100000"/>
              </a:lnSpc>
              <a:spcBef>
                <a:spcPct val="0"/>
              </a:spcBef>
              <a:buClrTx/>
              <a:buFontTx/>
              <a:buNone/>
            </a:pPr>
            <a:fld id="{E63E0288-910F-40D9-BC2C-4CA848A29C90}" type="slidenum">
              <a:rPr lang="en-US" altLang="en-US" sz="1000">
                <a:solidFill>
                  <a:srgbClr val="898989"/>
                </a:solidFill>
                <a:latin typeface="Tahoma" panose="020B0604030504040204" pitchFamily="34" charset="0"/>
              </a:rPr>
              <a:pPr>
                <a:lnSpc>
                  <a:spcPct val="100000"/>
                </a:lnSpc>
                <a:spcBef>
                  <a:spcPct val="0"/>
                </a:spcBef>
                <a:buClrTx/>
                <a:buFontTx/>
                <a:buNone/>
              </a:pPr>
              <a:t>14</a:t>
            </a:fld>
            <a:endParaRPr lang="en-US" altLang="en-US" sz="1000">
              <a:solidFill>
                <a:srgbClr val="898989"/>
              </a:solidFill>
              <a:latin typeface="Tahoma" panose="020B0604030504040204" pitchFamily="34" charset="0"/>
            </a:endParaRPr>
          </a:p>
        </p:txBody>
      </p:sp>
    </p:spTree>
    <p:extLst>
      <p:ext uri="{BB962C8B-B14F-4D97-AF65-F5344CB8AC3E}">
        <p14:creationId xmlns:p14="http://schemas.microsoft.com/office/powerpoint/2010/main" val="23618429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2092325" y="228605"/>
            <a:ext cx="7867650" cy="1143000"/>
          </a:xfrm>
        </p:spPr>
        <p:txBody>
          <a:bodyPr/>
          <a:lstStyle/>
          <a:p>
            <a:pPr eaLnBrk="1" hangingPunct="1"/>
            <a:r>
              <a:rPr lang="en-US" altLang="en-US" dirty="0" smtClean="0"/>
              <a:t>Repeater (</a:t>
            </a:r>
            <a:r>
              <a:rPr lang="en-US" altLang="en-US" dirty="0" err="1" smtClean="0"/>
              <a:t>bộ</a:t>
            </a:r>
            <a:r>
              <a:rPr lang="en-US" altLang="en-US" dirty="0" smtClean="0"/>
              <a:t> </a:t>
            </a:r>
            <a:r>
              <a:rPr lang="en-US" altLang="en-US" dirty="0" err="1" smtClean="0"/>
              <a:t>chuyển</a:t>
            </a:r>
            <a:r>
              <a:rPr lang="en-US" altLang="en-US" dirty="0" smtClean="0"/>
              <a:t> </a:t>
            </a:r>
            <a:r>
              <a:rPr lang="en-US" altLang="en-US" dirty="0" err="1" smtClean="0"/>
              <a:t>tiếp</a:t>
            </a:r>
            <a:r>
              <a:rPr lang="en-US" altLang="en-US" dirty="0" smtClean="0"/>
              <a:t>)</a:t>
            </a:r>
          </a:p>
        </p:txBody>
      </p:sp>
      <p:sp>
        <p:nvSpPr>
          <p:cNvPr id="20483" name="Slide Number Placeholder 5"/>
          <p:cNvSpPr>
            <a:spLocks noGrp="1"/>
          </p:cNvSpPr>
          <p:nvPr>
            <p:ph type="sldNum" sz="quarter" idx="10"/>
          </p:nvPr>
        </p:nvSpPr>
        <p:spPr>
          <a:noFill/>
        </p:spPr>
        <p:txBody>
          <a:bodyPr/>
          <a:lstStyle>
            <a:lvl1pPr>
              <a:lnSpc>
                <a:spcPct val="120000"/>
              </a:lnSpc>
              <a:spcBef>
                <a:spcPct val="20000"/>
              </a:spcBef>
              <a:buClr>
                <a:schemeClr val="hlink"/>
              </a:buClr>
              <a:buFont typeface="Wingdings" panose="05000000000000000000" pitchFamily="2" charset="2"/>
              <a:buChar char="v"/>
              <a:defRPr sz="2800">
                <a:solidFill>
                  <a:srgbClr val="0000FF"/>
                </a:solidFill>
                <a:latin typeface="Verdana" panose="020B0604030504040204" pitchFamily="34" charset="0"/>
              </a:defRPr>
            </a:lvl1pPr>
            <a:lvl2pPr marL="742950" indent="-285750">
              <a:lnSpc>
                <a:spcPct val="120000"/>
              </a:lnSpc>
              <a:spcBef>
                <a:spcPct val="20000"/>
              </a:spcBef>
              <a:buClr>
                <a:schemeClr val="accent1"/>
              </a:buClr>
              <a:buFont typeface="Wingdings" panose="05000000000000000000" pitchFamily="2" charset="2"/>
              <a:buChar char="§"/>
              <a:defRPr sz="2800">
                <a:solidFill>
                  <a:schemeClr val="tx2"/>
                </a:solidFill>
                <a:latin typeface="Arial" panose="020B0604020202020204" pitchFamily="34" charset="0"/>
              </a:defRPr>
            </a:lvl2pPr>
            <a:lvl3pPr marL="1143000" indent="-228600">
              <a:lnSpc>
                <a:spcPct val="120000"/>
              </a:lnSpc>
              <a:spcBef>
                <a:spcPct val="20000"/>
              </a:spcBef>
              <a:buClr>
                <a:schemeClr val="tx1"/>
              </a:buClr>
              <a:buChar char="•"/>
              <a:defRPr sz="2400">
                <a:solidFill>
                  <a:schemeClr val="tx2"/>
                </a:solidFill>
                <a:latin typeface="Arial" panose="020B0604020202020204" pitchFamily="34" charset="0"/>
              </a:defRPr>
            </a:lvl3pPr>
            <a:lvl4pPr marL="1600200" indent="-228600">
              <a:lnSpc>
                <a:spcPct val="120000"/>
              </a:lnSpc>
              <a:spcBef>
                <a:spcPct val="20000"/>
              </a:spcBef>
              <a:buChar char="–"/>
              <a:defRPr sz="2000">
                <a:solidFill>
                  <a:schemeClr val="tx2"/>
                </a:solidFill>
                <a:latin typeface="Arial" panose="020B0604020202020204" pitchFamily="34" charset="0"/>
              </a:defRPr>
            </a:lvl4pPr>
            <a:lvl5pPr marL="2057400" indent="-228600">
              <a:lnSpc>
                <a:spcPct val="120000"/>
              </a:lnSpc>
              <a:spcBef>
                <a:spcPct val="20000"/>
              </a:spcBef>
              <a:buChar char="»"/>
              <a:defRPr sz="2000">
                <a:solidFill>
                  <a:schemeClr val="tx2"/>
                </a:solidFill>
                <a:latin typeface="Arial" panose="020B0604020202020204" pitchFamily="34" charset="0"/>
              </a:defRPr>
            </a:lvl5pPr>
            <a:lvl6pPr marL="2514600" indent="-228600" eaLnBrk="0" fontAlgn="base" hangingPunct="0">
              <a:lnSpc>
                <a:spcPct val="120000"/>
              </a:lnSpc>
              <a:spcBef>
                <a:spcPct val="20000"/>
              </a:spcBef>
              <a:spcAft>
                <a:spcPct val="0"/>
              </a:spcAft>
              <a:buChar char="»"/>
              <a:defRPr sz="2000">
                <a:solidFill>
                  <a:schemeClr val="tx2"/>
                </a:solidFill>
                <a:latin typeface="Arial" panose="020B0604020202020204" pitchFamily="34" charset="0"/>
              </a:defRPr>
            </a:lvl6pPr>
            <a:lvl7pPr marL="2971800" indent="-228600" eaLnBrk="0" fontAlgn="base" hangingPunct="0">
              <a:lnSpc>
                <a:spcPct val="120000"/>
              </a:lnSpc>
              <a:spcBef>
                <a:spcPct val="20000"/>
              </a:spcBef>
              <a:spcAft>
                <a:spcPct val="0"/>
              </a:spcAft>
              <a:buChar char="»"/>
              <a:defRPr sz="2000">
                <a:solidFill>
                  <a:schemeClr val="tx2"/>
                </a:solidFill>
                <a:latin typeface="Arial" panose="020B0604020202020204" pitchFamily="34" charset="0"/>
              </a:defRPr>
            </a:lvl7pPr>
            <a:lvl8pPr marL="3429000" indent="-228600" eaLnBrk="0" fontAlgn="base" hangingPunct="0">
              <a:lnSpc>
                <a:spcPct val="120000"/>
              </a:lnSpc>
              <a:spcBef>
                <a:spcPct val="20000"/>
              </a:spcBef>
              <a:spcAft>
                <a:spcPct val="0"/>
              </a:spcAft>
              <a:buChar char="»"/>
              <a:defRPr sz="2000">
                <a:solidFill>
                  <a:schemeClr val="tx2"/>
                </a:solidFill>
                <a:latin typeface="Arial" panose="020B0604020202020204" pitchFamily="34" charset="0"/>
              </a:defRPr>
            </a:lvl8pPr>
            <a:lvl9pPr marL="3886200" indent="-228600" eaLnBrk="0" fontAlgn="base" hangingPunct="0">
              <a:lnSpc>
                <a:spcPct val="120000"/>
              </a:lnSpc>
              <a:spcBef>
                <a:spcPct val="20000"/>
              </a:spcBef>
              <a:spcAft>
                <a:spcPct val="0"/>
              </a:spcAft>
              <a:buChar char="»"/>
              <a:defRPr sz="2000">
                <a:solidFill>
                  <a:schemeClr val="tx2"/>
                </a:solidFill>
                <a:latin typeface="Arial" panose="020B0604020202020204" pitchFamily="34" charset="0"/>
              </a:defRPr>
            </a:lvl9pPr>
          </a:lstStyle>
          <a:p>
            <a:pPr>
              <a:lnSpc>
                <a:spcPct val="100000"/>
              </a:lnSpc>
              <a:spcBef>
                <a:spcPct val="0"/>
              </a:spcBef>
              <a:buClrTx/>
              <a:buFontTx/>
              <a:buNone/>
            </a:pPr>
            <a:fld id="{851309DA-BB09-4F0C-A695-7275495D32C0}" type="slidenum">
              <a:rPr lang="en-US" altLang="en-US" sz="1000">
                <a:solidFill>
                  <a:srgbClr val="898989"/>
                </a:solidFill>
                <a:latin typeface="Tahoma" panose="020B0604030504040204" pitchFamily="34" charset="0"/>
              </a:rPr>
              <a:pPr>
                <a:lnSpc>
                  <a:spcPct val="100000"/>
                </a:lnSpc>
                <a:spcBef>
                  <a:spcPct val="0"/>
                </a:spcBef>
                <a:buClrTx/>
                <a:buFontTx/>
                <a:buNone/>
              </a:pPr>
              <a:t>15</a:t>
            </a:fld>
            <a:endParaRPr lang="en-US" altLang="en-US" sz="1000">
              <a:solidFill>
                <a:srgbClr val="898989"/>
              </a:solidFill>
              <a:latin typeface="Tahoma" panose="020B0604030504040204" pitchFamily="34" charset="0"/>
            </a:endParaRPr>
          </a:p>
        </p:txBody>
      </p:sp>
      <p:pic>
        <p:nvPicPr>
          <p:cNvPr id="20484" name="Picture 4" descr="repeat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2667001"/>
            <a:ext cx="2971800" cy="2189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5" name="Picture 5" descr="repeater noi ma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68951" y="2417763"/>
            <a:ext cx="4391025" cy="2686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5386330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1958975" y="304799"/>
            <a:ext cx="7867650" cy="1143000"/>
          </a:xfrm>
        </p:spPr>
        <p:txBody>
          <a:bodyPr/>
          <a:lstStyle/>
          <a:p>
            <a:pPr eaLnBrk="1" hangingPunct="1"/>
            <a:r>
              <a:rPr lang="en-US" altLang="en-US" dirty="0" smtClean="0"/>
              <a:t>Hub (</a:t>
            </a:r>
            <a:r>
              <a:rPr lang="en-US" altLang="en-US" dirty="0" err="1" smtClean="0"/>
              <a:t>bộ</a:t>
            </a:r>
            <a:r>
              <a:rPr lang="en-US" altLang="en-US" dirty="0" smtClean="0"/>
              <a:t> </a:t>
            </a:r>
            <a:r>
              <a:rPr lang="en-US" altLang="en-US" dirty="0" err="1" smtClean="0"/>
              <a:t>tập</a:t>
            </a:r>
            <a:r>
              <a:rPr lang="en-US" altLang="en-US" dirty="0" smtClean="0"/>
              <a:t> </a:t>
            </a:r>
            <a:r>
              <a:rPr lang="en-US" altLang="en-US" dirty="0" err="1" smtClean="0"/>
              <a:t>trung</a:t>
            </a:r>
            <a:r>
              <a:rPr lang="en-US" altLang="en-US" dirty="0" smtClean="0"/>
              <a:t>)</a:t>
            </a:r>
          </a:p>
        </p:txBody>
      </p:sp>
      <p:sp>
        <p:nvSpPr>
          <p:cNvPr id="21507" name="Rectangle 3"/>
          <p:cNvSpPr>
            <a:spLocks noGrp="1" noChangeArrowheads="1"/>
          </p:cNvSpPr>
          <p:nvPr>
            <p:ph idx="1"/>
          </p:nvPr>
        </p:nvSpPr>
        <p:spPr/>
        <p:txBody>
          <a:bodyPr/>
          <a:lstStyle/>
          <a:p>
            <a:pPr eaLnBrk="1" hangingPunct="1"/>
            <a:r>
              <a:rPr lang="en-US" altLang="en-US" smtClean="0"/>
              <a:t>Chức năng như Repeater nhưng mở rộng hơn với nhiều đầu cắm các đầu cáp mạng.</a:t>
            </a:r>
          </a:p>
          <a:p>
            <a:pPr eaLnBrk="1" hangingPunct="1"/>
            <a:r>
              <a:rPr lang="en-US" altLang="en-US" smtClean="0"/>
              <a:t>Tạo ra điểm kết nối tập trung để nối mạng theo kiểu hình sao.</a:t>
            </a:r>
          </a:p>
          <a:p>
            <a:pPr eaLnBrk="1" hangingPunct="1"/>
            <a:r>
              <a:rPr lang="en-US" altLang="en-US" smtClean="0"/>
              <a:t>Tín hiệu được phân phối đến tất cả các kết nối.</a:t>
            </a:r>
          </a:p>
          <a:p>
            <a:pPr eaLnBrk="1" hangingPunct="1"/>
            <a:r>
              <a:rPr lang="en-US" altLang="en-US" smtClean="0"/>
              <a:t>Có 3 loại Hub: thụ động, chủ động, thông minh.</a:t>
            </a:r>
          </a:p>
        </p:txBody>
      </p:sp>
      <p:sp>
        <p:nvSpPr>
          <p:cNvPr id="21508" name="Slide Number Placeholder 5"/>
          <p:cNvSpPr>
            <a:spLocks noGrp="1"/>
          </p:cNvSpPr>
          <p:nvPr>
            <p:ph type="sldNum" sz="quarter" idx="10"/>
          </p:nvPr>
        </p:nvSpPr>
        <p:spPr>
          <a:noFill/>
        </p:spPr>
        <p:txBody>
          <a:bodyPr/>
          <a:lstStyle>
            <a:lvl1pPr>
              <a:lnSpc>
                <a:spcPct val="120000"/>
              </a:lnSpc>
              <a:spcBef>
                <a:spcPct val="20000"/>
              </a:spcBef>
              <a:buClr>
                <a:schemeClr val="hlink"/>
              </a:buClr>
              <a:buFont typeface="Wingdings" panose="05000000000000000000" pitchFamily="2" charset="2"/>
              <a:buChar char="v"/>
              <a:defRPr sz="2800">
                <a:solidFill>
                  <a:srgbClr val="0000FF"/>
                </a:solidFill>
                <a:latin typeface="Verdana" panose="020B0604030504040204" pitchFamily="34" charset="0"/>
              </a:defRPr>
            </a:lvl1pPr>
            <a:lvl2pPr marL="742950" indent="-285750">
              <a:lnSpc>
                <a:spcPct val="120000"/>
              </a:lnSpc>
              <a:spcBef>
                <a:spcPct val="20000"/>
              </a:spcBef>
              <a:buClr>
                <a:schemeClr val="accent1"/>
              </a:buClr>
              <a:buFont typeface="Wingdings" panose="05000000000000000000" pitchFamily="2" charset="2"/>
              <a:buChar char="§"/>
              <a:defRPr sz="2800">
                <a:solidFill>
                  <a:schemeClr val="tx2"/>
                </a:solidFill>
                <a:latin typeface="Arial" panose="020B0604020202020204" pitchFamily="34" charset="0"/>
              </a:defRPr>
            </a:lvl2pPr>
            <a:lvl3pPr marL="1143000" indent="-228600">
              <a:lnSpc>
                <a:spcPct val="120000"/>
              </a:lnSpc>
              <a:spcBef>
                <a:spcPct val="20000"/>
              </a:spcBef>
              <a:buClr>
                <a:schemeClr val="tx1"/>
              </a:buClr>
              <a:buChar char="•"/>
              <a:defRPr sz="2400">
                <a:solidFill>
                  <a:schemeClr val="tx2"/>
                </a:solidFill>
                <a:latin typeface="Arial" panose="020B0604020202020204" pitchFamily="34" charset="0"/>
              </a:defRPr>
            </a:lvl3pPr>
            <a:lvl4pPr marL="1600200" indent="-228600">
              <a:lnSpc>
                <a:spcPct val="120000"/>
              </a:lnSpc>
              <a:spcBef>
                <a:spcPct val="20000"/>
              </a:spcBef>
              <a:buChar char="–"/>
              <a:defRPr sz="2000">
                <a:solidFill>
                  <a:schemeClr val="tx2"/>
                </a:solidFill>
                <a:latin typeface="Arial" panose="020B0604020202020204" pitchFamily="34" charset="0"/>
              </a:defRPr>
            </a:lvl4pPr>
            <a:lvl5pPr marL="2057400" indent="-228600">
              <a:lnSpc>
                <a:spcPct val="120000"/>
              </a:lnSpc>
              <a:spcBef>
                <a:spcPct val="20000"/>
              </a:spcBef>
              <a:buChar char="»"/>
              <a:defRPr sz="2000">
                <a:solidFill>
                  <a:schemeClr val="tx2"/>
                </a:solidFill>
                <a:latin typeface="Arial" panose="020B0604020202020204" pitchFamily="34" charset="0"/>
              </a:defRPr>
            </a:lvl5pPr>
            <a:lvl6pPr marL="2514600" indent="-228600" eaLnBrk="0" fontAlgn="base" hangingPunct="0">
              <a:lnSpc>
                <a:spcPct val="120000"/>
              </a:lnSpc>
              <a:spcBef>
                <a:spcPct val="20000"/>
              </a:spcBef>
              <a:spcAft>
                <a:spcPct val="0"/>
              </a:spcAft>
              <a:buChar char="»"/>
              <a:defRPr sz="2000">
                <a:solidFill>
                  <a:schemeClr val="tx2"/>
                </a:solidFill>
                <a:latin typeface="Arial" panose="020B0604020202020204" pitchFamily="34" charset="0"/>
              </a:defRPr>
            </a:lvl6pPr>
            <a:lvl7pPr marL="2971800" indent="-228600" eaLnBrk="0" fontAlgn="base" hangingPunct="0">
              <a:lnSpc>
                <a:spcPct val="120000"/>
              </a:lnSpc>
              <a:spcBef>
                <a:spcPct val="20000"/>
              </a:spcBef>
              <a:spcAft>
                <a:spcPct val="0"/>
              </a:spcAft>
              <a:buChar char="»"/>
              <a:defRPr sz="2000">
                <a:solidFill>
                  <a:schemeClr val="tx2"/>
                </a:solidFill>
                <a:latin typeface="Arial" panose="020B0604020202020204" pitchFamily="34" charset="0"/>
              </a:defRPr>
            </a:lvl7pPr>
            <a:lvl8pPr marL="3429000" indent="-228600" eaLnBrk="0" fontAlgn="base" hangingPunct="0">
              <a:lnSpc>
                <a:spcPct val="120000"/>
              </a:lnSpc>
              <a:spcBef>
                <a:spcPct val="20000"/>
              </a:spcBef>
              <a:spcAft>
                <a:spcPct val="0"/>
              </a:spcAft>
              <a:buChar char="»"/>
              <a:defRPr sz="2000">
                <a:solidFill>
                  <a:schemeClr val="tx2"/>
                </a:solidFill>
                <a:latin typeface="Arial" panose="020B0604020202020204" pitchFamily="34" charset="0"/>
              </a:defRPr>
            </a:lvl8pPr>
            <a:lvl9pPr marL="3886200" indent="-228600" eaLnBrk="0" fontAlgn="base" hangingPunct="0">
              <a:lnSpc>
                <a:spcPct val="120000"/>
              </a:lnSpc>
              <a:spcBef>
                <a:spcPct val="20000"/>
              </a:spcBef>
              <a:spcAft>
                <a:spcPct val="0"/>
              </a:spcAft>
              <a:buChar char="»"/>
              <a:defRPr sz="2000">
                <a:solidFill>
                  <a:schemeClr val="tx2"/>
                </a:solidFill>
                <a:latin typeface="Arial" panose="020B0604020202020204" pitchFamily="34" charset="0"/>
              </a:defRPr>
            </a:lvl9pPr>
          </a:lstStyle>
          <a:p>
            <a:pPr>
              <a:lnSpc>
                <a:spcPct val="100000"/>
              </a:lnSpc>
              <a:spcBef>
                <a:spcPct val="0"/>
              </a:spcBef>
              <a:buClrTx/>
              <a:buFontTx/>
              <a:buNone/>
            </a:pPr>
            <a:fld id="{88176899-0FCF-4579-A150-A70A0C386C36}" type="slidenum">
              <a:rPr lang="en-US" altLang="en-US" sz="1000">
                <a:solidFill>
                  <a:srgbClr val="898989"/>
                </a:solidFill>
                <a:latin typeface="Tahoma" panose="020B0604030504040204" pitchFamily="34" charset="0"/>
              </a:rPr>
              <a:pPr>
                <a:lnSpc>
                  <a:spcPct val="100000"/>
                </a:lnSpc>
                <a:spcBef>
                  <a:spcPct val="0"/>
                </a:spcBef>
                <a:buClrTx/>
                <a:buFontTx/>
                <a:buNone/>
              </a:pPr>
              <a:t>16</a:t>
            </a:fld>
            <a:endParaRPr lang="en-US" altLang="en-US" sz="1000">
              <a:solidFill>
                <a:srgbClr val="898989"/>
              </a:solidFill>
              <a:latin typeface="Tahoma" panose="020B0604030504040204" pitchFamily="34" charset="0"/>
            </a:endParaRPr>
          </a:p>
        </p:txBody>
      </p:sp>
    </p:spTree>
    <p:extLst>
      <p:ext uri="{BB962C8B-B14F-4D97-AF65-F5344CB8AC3E}">
        <p14:creationId xmlns:p14="http://schemas.microsoft.com/office/powerpoint/2010/main" val="189709085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1952626" y="228600"/>
            <a:ext cx="7867650" cy="1143000"/>
          </a:xfrm>
        </p:spPr>
        <p:txBody>
          <a:bodyPr/>
          <a:lstStyle/>
          <a:p>
            <a:pPr eaLnBrk="1" hangingPunct="1"/>
            <a:r>
              <a:rPr lang="en-US" altLang="en-US" dirty="0" smtClean="0"/>
              <a:t>Hub (</a:t>
            </a:r>
            <a:r>
              <a:rPr lang="en-US" altLang="en-US" dirty="0" err="1" smtClean="0"/>
              <a:t>bộ</a:t>
            </a:r>
            <a:r>
              <a:rPr lang="en-US" altLang="en-US" dirty="0" smtClean="0"/>
              <a:t> </a:t>
            </a:r>
            <a:r>
              <a:rPr lang="en-US" altLang="en-US" dirty="0" err="1" smtClean="0"/>
              <a:t>tập</a:t>
            </a:r>
            <a:r>
              <a:rPr lang="en-US" altLang="en-US" dirty="0" smtClean="0"/>
              <a:t> </a:t>
            </a:r>
            <a:r>
              <a:rPr lang="en-US" altLang="en-US" dirty="0" err="1" smtClean="0"/>
              <a:t>trung</a:t>
            </a:r>
            <a:r>
              <a:rPr lang="en-US" altLang="en-US" dirty="0" smtClean="0"/>
              <a:t>)</a:t>
            </a:r>
          </a:p>
        </p:txBody>
      </p:sp>
      <p:sp>
        <p:nvSpPr>
          <p:cNvPr id="84995" name="Rectangle 3"/>
          <p:cNvSpPr>
            <a:spLocks noGrp="1" noChangeArrowheads="1"/>
          </p:cNvSpPr>
          <p:nvPr>
            <p:ph idx="1"/>
          </p:nvPr>
        </p:nvSpPr>
        <p:spPr>
          <a:xfrm>
            <a:off x="1952626" y="1143000"/>
            <a:ext cx="8258175" cy="2819400"/>
          </a:xfrm>
        </p:spPr>
        <p:txBody>
          <a:bodyPr rtlCol="0">
            <a:normAutofit lnSpcReduction="10000"/>
          </a:bodyPr>
          <a:lstStyle/>
          <a:p>
            <a:pPr lvl="1" fontAlgn="auto">
              <a:lnSpc>
                <a:spcPct val="90000"/>
              </a:lnSpc>
              <a:spcAft>
                <a:spcPts val="0"/>
              </a:spcAft>
              <a:defRPr/>
            </a:pPr>
            <a:r>
              <a:rPr lang="en-US" sz="2400" dirty="0"/>
              <a:t>Hub </a:t>
            </a:r>
            <a:r>
              <a:rPr lang="en-US" sz="2400" dirty="0" err="1"/>
              <a:t>thụ</a:t>
            </a:r>
            <a:r>
              <a:rPr lang="en-US" sz="2400" dirty="0"/>
              <a:t> </a:t>
            </a:r>
            <a:r>
              <a:rPr lang="en-US" sz="2400" dirty="0" err="1"/>
              <a:t>động</a:t>
            </a:r>
            <a:r>
              <a:rPr lang="en-US" sz="2400" dirty="0"/>
              <a:t> (Passive Hub): </a:t>
            </a:r>
            <a:r>
              <a:rPr lang="en-US" sz="2400" dirty="0" err="1"/>
              <a:t>chỉ</a:t>
            </a:r>
            <a:r>
              <a:rPr lang="en-US" sz="2400" dirty="0"/>
              <a:t> </a:t>
            </a:r>
            <a:r>
              <a:rPr lang="en-US" sz="2400" dirty="0" err="1"/>
              <a:t>đảm</a:t>
            </a:r>
            <a:r>
              <a:rPr lang="en-US" sz="2400" dirty="0"/>
              <a:t> </a:t>
            </a:r>
            <a:r>
              <a:rPr lang="en-US" sz="2400" dirty="0" err="1"/>
              <a:t>bảo</a:t>
            </a:r>
            <a:r>
              <a:rPr lang="en-US" sz="2400" dirty="0"/>
              <a:t> </a:t>
            </a:r>
            <a:r>
              <a:rPr lang="en-US" sz="2400" dirty="0" err="1"/>
              <a:t>chức</a:t>
            </a:r>
            <a:r>
              <a:rPr lang="en-US" sz="2400" dirty="0"/>
              <a:t> </a:t>
            </a:r>
            <a:r>
              <a:rPr lang="en-US" sz="2400" dirty="0" err="1"/>
              <a:t>năng</a:t>
            </a:r>
            <a:r>
              <a:rPr lang="en-US" sz="2400" dirty="0"/>
              <a:t> </a:t>
            </a:r>
            <a:r>
              <a:rPr lang="en-US" sz="2400" dirty="0" err="1"/>
              <a:t>kết</a:t>
            </a:r>
            <a:r>
              <a:rPr lang="en-US" sz="2400" dirty="0"/>
              <a:t> </a:t>
            </a:r>
            <a:r>
              <a:rPr lang="en-US" sz="2400" dirty="0" err="1"/>
              <a:t>nối</a:t>
            </a:r>
            <a:r>
              <a:rPr lang="en-US" sz="2400" dirty="0"/>
              <a:t>, </a:t>
            </a:r>
            <a:r>
              <a:rPr lang="en-US" sz="2400" dirty="0" err="1"/>
              <a:t>không</a:t>
            </a:r>
            <a:r>
              <a:rPr lang="en-US" sz="2400" dirty="0"/>
              <a:t> </a:t>
            </a:r>
            <a:r>
              <a:rPr lang="en-US" sz="2400" dirty="0" err="1"/>
              <a:t>xử</a:t>
            </a:r>
            <a:r>
              <a:rPr lang="en-US" sz="2400" dirty="0"/>
              <a:t> </a:t>
            </a:r>
            <a:r>
              <a:rPr lang="en-US" sz="2400" dirty="0" err="1"/>
              <a:t>lý</a:t>
            </a:r>
            <a:r>
              <a:rPr lang="en-US" sz="2400" dirty="0"/>
              <a:t> </a:t>
            </a:r>
            <a:r>
              <a:rPr lang="en-US" sz="2400" dirty="0" err="1"/>
              <a:t>lại</a:t>
            </a:r>
            <a:r>
              <a:rPr lang="en-US" sz="2400" dirty="0"/>
              <a:t> </a:t>
            </a:r>
            <a:r>
              <a:rPr lang="en-US" sz="2400" dirty="0" err="1"/>
              <a:t>tín</a:t>
            </a:r>
            <a:r>
              <a:rPr lang="en-US" sz="2400" dirty="0"/>
              <a:t> </a:t>
            </a:r>
            <a:r>
              <a:rPr lang="en-US" sz="2400" dirty="0" err="1"/>
              <a:t>hiệu</a:t>
            </a:r>
            <a:r>
              <a:rPr lang="en-US" sz="2400" dirty="0"/>
              <a:t>.</a:t>
            </a:r>
          </a:p>
          <a:p>
            <a:pPr lvl="1" fontAlgn="auto">
              <a:lnSpc>
                <a:spcPct val="90000"/>
              </a:lnSpc>
              <a:spcAft>
                <a:spcPts val="0"/>
              </a:spcAft>
              <a:defRPr/>
            </a:pPr>
            <a:r>
              <a:rPr lang="en-US" sz="2400" dirty="0"/>
              <a:t>Hub </a:t>
            </a:r>
            <a:r>
              <a:rPr lang="en-US" sz="2400" dirty="0" err="1"/>
              <a:t>chủ</a:t>
            </a:r>
            <a:r>
              <a:rPr lang="en-US" sz="2400" dirty="0"/>
              <a:t> </a:t>
            </a:r>
            <a:r>
              <a:rPr lang="en-US" sz="2400" dirty="0" err="1"/>
              <a:t>động</a:t>
            </a:r>
            <a:r>
              <a:rPr lang="en-US" sz="2400" dirty="0"/>
              <a:t> (Active Hub): </a:t>
            </a:r>
            <a:r>
              <a:rPr lang="en-US" sz="2400" dirty="0" err="1"/>
              <a:t>có</a:t>
            </a:r>
            <a:r>
              <a:rPr lang="en-US" sz="2400" dirty="0"/>
              <a:t> </a:t>
            </a:r>
            <a:r>
              <a:rPr lang="en-US" sz="2400" dirty="0" err="1"/>
              <a:t>khả</a:t>
            </a:r>
            <a:r>
              <a:rPr lang="en-US" sz="2400" dirty="0"/>
              <a:t> </a:t>
            </a:r>
            <a:r>
              <a:rPr lang="en-US" sz="2400" dirty="0" err="1"/>
              <a:t>năng</a:t>
            </a:r>
            <a:r>
              <a:rPr lang="en-US" sz="2400" dirty="0"/>
              <a:t> </a:t>
            </a:r>
            <a:r>
              <a:rPr lang="en-US" sz="2400" dirty="0" err="1"/>
              <a:t>khuếch</a:t>
            </a:r>
            <a:r>
              <a:rPr lang="en-US" sz="2400" dirty="0"/>
              <a:t> </a:t>
            </a:r>
            <a:r>
              <a:rPr lang="en-US" sz="2400" dirty="0" err="1"/>
              <a:t>đại</a:t>
            </a:r>
            <a:r>
              <a:rPr lang="en-US" sz="2400" dirty="0"/>
              <a:t> </a:t>
            </a:r>
            <a:r>
              <a:rPr lang="en-US" sz="2400" dirty="0" err="1"/>
              <a:t>tín</a:t>
            </a:r>
            <a:r>
              <a:rPr lang="en-US" sz="2400" dirty="0"/>
              <a:t> </a:t>
            </a:r>
            <a:r>
              <a:rPr lang="en-US" sz="2400" dirty="0" err="1"/>
              <a:t>hiệu</a:t>
            </a:r>
            <a:r>
              <a:rPr lang="en-US" sz="2400" dirty="0"/>
              <a:t> </a:t>
            </a:r>
            <a:r>
              <a:rPr lang="en-US" sz="2400" dirty="0" err="1"/>
              <a:t>để</a:t>
            </a:r>
            <a:r>
              <a:rPr lang="en-US" sz="2400" dirty="0"/>
              <a:t> </a:t>
            </a:r>
            <a:r>
              <a:rPr lang="en-US" sz="2400" dirty="0" err="1"/>
              <a:t>chống</a:t>
            </a:r>
            <a:r>
              <a:rPr lang="en-US" sz="2400" dirty="0"/>
              <a:t> </a:t>
            </a:r>
            <a:r>
              <a:rPr lang="en-US" sz="2400" dirty="0" err="1"/>
              <a:t>suy</a:t>
            </a:r>
            <a:r>
              <a:rPr lang="en-US" sz="2400" dirty="0"/>
              <a:t> </a:t>
            </a:r>
            <a:r>
              <a:rPr lang="en-US" sz="2400" dirty="0" err="1"/>
              <a:t>hao</a:t>
            </a:r>
            <a:r>
              <a:rPr lang="en-US" sz="2400" dirty="0"/>
              <a:t>.</a:t>
            </a:r>
          </a:p>
          <a:p>
            <a:pPr lvl="1" fontAlgn="auto">
              <a:lnSpc>
                <a:spcPct val="90000"/>
              </a:lnSpc>
              <a:spcAft>
                <a:spcPts val="0"/>
              </a:spcAft>
              <a:defRPr/>
            </a:pPr>
            <a:r>
              <a:rPr lang="en-US" sz="2400" dirty="0"/>
              <a:t>Hub </a:t>
            </a:r>
            <a:r>
              <a:rPr lang="en-US" sz="2400" dirty="0" err="1"/>
              <a:t>thông</a:t>
            </a:r>
            <a:r>
              <a:rPr lang="en-US" sz="2400" dirty="0"/>
              <a:t> minh (Intelligent Hub): </a:t>
            </a:r>
            <a:r>
              <a:rPr lang="en-US" sz="2400" dirty="0" err="1"/>
              <a:t>là</a:t>
            </a:r>
            <a:r>
              <a:rPr lang="en-US" sz="2400" dirty="0"/>
              <a:t> Hub </a:t>
            </a:r>
            <a:r>
              <a:rPr lang="en-US" sz="2400" dirty="0" err="1"/>
              <a:t>chủ</a:t>
            </a:r>
            <a:r>
              <a:rPr lang="en-US" sz="2400" dirty="0"/>
              <a:t> </a:t>
            </a:r>
            <a:r>
              <a:rPr lang="en-US" sz="2400" dirty="0" err="1"/>
              <a:t>động</a:t>
            </a:r>
            <a:r>
              <a:rPr lang="en-US" sz="2400" dirty="0"/>
              <a:t> </a:t>
            </a:r>
            <a:r>
              <a:rPr lang="en-US" sz="2400" dirty="0" err="1"/>
              <a:t>nhưng</a:t>
            </a:r>
            <a:r>
              <a:rPr lang="en-US" sz="2400" dirty="0"/>
              <a:t> </a:t>
            </a:r>
            <a:r>
              <a:rPr lang="en-US" sz="2400" dirty="0" err="1"/>
              <a:t>có</a:t>
            </a:r>
            <a:r>
              <a:rPr lang="en-US" sz="2400" dirty="0"/>
              <a:t> </a:t>
            </a:r>
            <a:r>
              <a:rPr lang="en-US" sz="2400" dirty="0" err="1"/>
              <a:t>thêm</a:t>
            </a:r>
            <a:r>
              <a:rPr lang="en-US" sz="2400" dirty="0"/>
              <a:t> </a:t>
            </a:r>
            <a:r>
              <a:rPr lang="en-US" sz="2400" dirty="0" err="1"/>
              <a:t>khả</a:t>
            </a:r>
            <a:r>
              <a:rPr lang="en-US" sz="2400" dirty="0"/>
              <a:t> </a:t>
            </a:r>
            <a:r>
              <a:rPr lang="en-US" sz="2400" dirty="0" err="1"/>
              <a:t>năng</a:t>
            </a:r>
            <a:r>
              <a:rPr lang="en-US" sz="2400" dirty="0"/>
              <a:t> </a:t>
            </a:r>
            <a:r>
              <a:rPr lang="en-US" sz="2400" dirty="0" err="1"/>
              <a:t>tạo</a:t>
            </a:r>
            <a:r>
              <a:rPr lang="en-US" sz="2400" dirty="0"/>
              <a:t> </a:t>
            </a:r>
            <a:r>
              <a:rPr lang="en-US" sz="2400" dirty="0" err="1"/>
              <a:t>ra</a:t>
            </a:r>
            <a:r>
              <a:rPr lang="en-US" sz="2400" dirty="0"/>
              <a:t> </a:t>
            </a:r>
            <a:r>
              <a:rPr lang="en-US" sz="2400" dirty="0" err="1"/>
              <a:t>các</a:t>
            </a:r>
            <a:r>
              <a:rPr lang="en-US" sz="2400" dirty="0"/>
              <a:t> </a:t>
            </a:r>
            <a:r>
              <a:rPr lang="en-US" sz="2400" dirty="0" err="1"/>
              <a:t>gói</a:t>
            </a:r>
            <a:r>
              <a:rPr lang="en-US" sz="2400" dirty="0"/>
              <a:t> tin </a:t>
            </a:r>
            <a:r>
              <a:rPr lang="en-US" sz="2400" dirty="0" err="1"/>
              <a:t>thông</a:t>
            </a:r>
            <a:r>
              <a:rPr lang="en-US" sz="2400" dirty="0"/>
              <a:t> </a:t>
            </a:r>
            <a:r>
              <a:rPr lang="en-US" sz="2400" dirty="0" err="1"/>
              <a:t>báo</a:t>
            </a:r>
            <a:r>
              <a:rPr lang="en-US" sz="2400" dirty="0"/>
              <a:t> </a:t>
            </a:r>
            <a:r>
              <a:rPr lang="en-US" sz="2400" dirty="0" err="1"/>
              <a:t>hoạt</a:t>
            </a:r>
            <a:r>
              <a:rPr lang="en-US" sz="2400" dirty="0"/>
              <a:t> </a:t>
            </a:r>
            <a:r>
              <a:rPr lang="en-US" sz="2400" dirty="0" err="1"/>
              <a:t>động</a:t>
            </a:r>
            <a:r>
              <a:rPr lang="en-US" sz="2400" dirty="0"/>
              <a:t> </a:t>
            </a:r>
            <a:r>
              <a:rPr lang="en-US" sz="2400" dirty="0" err="1"/>
              <a:t>của</a:t>
            </a:r>
            <a:r>
              <a:rPr lang="en-US" sz="2400" dirty="0"/>
              <a:t> </a:t>
            </a:r>
            <a:r>
              <a:rPr lang="en-US" sz="2400" dirty="0" err="1"/>
              <a:t>mình</a:t>
            </a:r>
            <a:r>
              <a:rPr lang="en-US" sz="2400" dirty="0"/>
              <a:t> </a:t>
            </a:r>
            <a:r>
              <a:rPr lang="en-US" sz="2400" dirty="0" err="1"/>
              <a:t>giúp</a:t>
            </a:r>
            <a:r>
              <a:rPr lang="en-US" sz="2400" dirty="0"/>
              <a:t> </a:t>
            </a:r>
            <a:r>
              <a:rPr lang="en-US" sz="2400" dirty="0" err="1"/>
              <a:t>cho</a:t>
            </a:r>
            <a:r>
              <a:rPr lang="en-US" sz="2400" dirty="0"/>
              <a:t> </a:t>
            </a:r>
            <a:r>
              <a:rPr lang="en-US" sz="2400" dirty="0" err="1"/>
              <a:t>việc</a:t>
            </a:r>
            <a:r>
              <a:rPr lang="en-US" sz="2400" dirty="0"/>
              <a:t> </a:t>
            </a:r>
            <a:r>
              <a:rPr lang="en-US" sz="2400" dirty="0" err="1"/>
              <a:t>quản</a:t>
            </a:r>
            <a:r>
              <a:rPr lang="en-US" sz="2400" dirty="0"/>
              <a:t> </a:t>
            </a:r>
            <a:r>
              <a:rPr lang="en-US" sz="2400" dirty="0" err="1"/>
              <a:t>trị</a:t>
            </a:r>
            <a:r>
              <a:rPr lang="en-US" sz="2400" dirty="0"/>
              <a:t> </a:t>
            </a:r>
            <a:r>
              <a:rPr lang="en-US" sz="2400" dirty="0" err="1"/>
              <a:t>mạng</a:t>
            </a:r>
            <a:r>
              <a:rPr lang="en-US" sz="2400" dirty="0"/>
              <a:t> </a:t>
            </a:r>
            <a:r>
              <a:rPr lang="en-US" sz="2400" dirty="0" err="1"/>
              <a:t>dễ</a:t>
            </a:r>
            <a:r>
              <a:rPr lang="en-US" sz="2400" dirty="0"/>
              <a:t> </a:t>
            </a:r>
            <a:r>
              <a:rPr lang="en-US" sz="2400" dirty="0" err="1"/>
              <a:t>dàng</a:t>
            </a:r>
            <a:r>
              <a:rPr lang="en-US" sz="2400" dirty="0"/>
              <a:t> </a:t>
            </a:r>
            <a:r>
              <a:rPr lang="en-US" sz="2400" dirty="0" err="1"/>
              <a:t>hơn</a:t>
            </a:r>
            <a:r>
              <a:rPr lang="en-US" sz="2400" dirty="0"/>
              <a:t>.</a:t>
            </a:r>
          </a:p>
        </p:txBody>
      </p:sp>
      <p:sp>
        <p:nvSpPr>
          <p:cNvPr id="22532" name="Slide Number Placeholder 5"/>
          <p:cNvSpPr>
            <a:spLocks noGrp="1"/>
          </p:cNvSpPr>
          <p:nvPr>
            <p:ph type="sldNum" sz="quarter" idx="10"/>
          </p:nvPr>
        </p:nvSpPr>
        <p:spPr>
          <a:noFill/>
        </p:spPr>
        <p:txBody>
          <a:bodyPr/>
          <a:lstStyle>
            <a:lvl1pPr>
              <a:lnSpc>
                <a:spcPct val="120000"/>
              </a:lnSpc>
              <a:spcBef>
                <a:spcPct val="20000"/>
              </a:spcBef>
              <a:buClr>
                <a:schemeClr val="hlink"/>
              </a:buClr>
              <a:buFont typeface="Wingdings" panose="05000000000000000000" pitchFamily="2" charset="2"/>
              <a:buChar char="v"/>
              <a:defRPr sz="2800">
                <a:solidFill>
                  <a:srgbClr val="0000FF"/>
                </a:solidFill>
                <a:latin typeface="Verdana" panose="020B0604030504040204" pitchFamily="34" charset="0"/>
              </a:defRPr>
            </a:lvl1pPr>
            <a:lvl2pPr marL="742950" indent="-285750">
              <a:lnSpc>
                <a:spcPct val="120000"/>
              </a:lnSpc>
              <a:spcBef>
                <a:spcPct val="20000"/>
              </a:spcBef>
              <a:buClr>
                <a:schemeClr val="accent1"/>
              </a:buClr>
              <a:buFont typeface="Wingdings" panose="05000000000000000000" pitchFamily="2" charset="2"/>
              <a:buChar char="§"/>
              <a:defRPr sz="2800">
                <a:solidFill>
                  <a:schemeClr val="tx2"/>
                </a:solidFill>
                <a:latin typeface="Arial" panose="020B0604020202020204" pitchFamily="34" charset="0"/>
              </a:defRPr>
            </a:lvl2pPr>
            <a:lvl3pPr marL="1143000" indent="-228600">
              <a:lnSpc>
                <a:spcPct val="120000"/>
              </a:lnSpc>
              <a:spcBef>
                <a:spcPct val="20000"/>
              </a:spcBef>
              <a:buClr>
                <a:schemeClr val="tx1"/>
              </a:buClr>
              <a:buChar char="•"/>
              <a:defRPr sz="2400">
                <a:solidFill>
                  <a:schemeClr val="tx2"/>
                </a:solidFill>
                <a:latin typeface="Arial" panose="020B0604020202020204" pitchFamily="34" charset="0"/>
              </a:defRPr>
            </a:lvl3pPr>
            <a:lvl4pPr marL="1600200" indent="-228600">
              <a:lnSpc>
                <a:spcPct val="120000"/>
              </a:lnSpc>
              <a:spcBef>
                <a:spcPct val="20000"/>
              </a:spcBef>
              <a:buChar char="–"/>
              <a:defRPr sz="2000">
                <a:solidFill>
                  <a:schemeClr val="tx2"/>
                </a:solidFill>
                <a:latin typeface="Arial" panose="020B0604020202020204" pitchFamily="34" charset="0"/>
              </a:defRPr>
            </a:lvl4pPr>
            <a:lvl5pPr marL="2057400" indent="-228600">
              <a:lnSpc>
                <a:spcPct val="120000"/>
              </a:lnSpc>
              <a:spcBef>
                <a:spcPct val="20000"/>
              </a:spcBef>
              <a:buChar char="»"/>
              <a:defRPr sz="2000">
                <a:solidFill>
                  <a:schemeClr val="tx2"/>
                </a:solidFill>
                <a:latin typeface="Arial" panose="020B0604020202020204" pitchFamily="34" charset="0"/>
              </a:defRPr>
            </a:lvl5pPr>
            <a:lvl6pPr marL="2514600" indent="-228600" eaLnBrk="0" fontAlgn="base" hangingPunct="0">
              <a:lnSpc>
                <a:spcPct val="120000"/>
              </a:lnSpc>
              <a:spcBef>
                <a:spcPct val="20000"/>
              </a:spcBef>
              <a:spcAft>
                <a:spcPct val="0"/>
              </a:spcAft>
              <a:buChar char="»"/>
              <a:defRPr sz="2000">
                <a:solidFill>
                  <a:schemeClr val="tx2"/>
                </a:solidFill>
                <a:latin typeface="Arial" panose="020B0604020202020204" pitchFamily="34" charset="0"/>
              </a:defRPr>
            </a:lvl6pPr>
            <a:lvl7pPr marL="2971800" indent="-228600" eaLnBrk="0" fontAlgn="base" hangingPunct="0">
              <a:lnSpc>
                <a:spcPct val="120000"/>
              </a:lnSpc>
              <a:spcBef>
                <a:spcPct val="20000"/>
              </a:spcBef>
              <a:spcAft>
                <a:spcPct val="0"/>
              </a:spcAft>
              <a:buChar char="»"/>
              <a:defRPr sz="2000">
                <a:solidFill>
                  <a:schemeClr val="tx2"/>
                </a:solidFill>
                <a:latin typeface="Arial" panose="020B0604020202020204" pitchFamily="34" charset="0"/>
              </a:defRPr>
            </a:lvl7pPr>
            <a:lvl8pPr marL="3429000" indent="-228600" eaLnBrk="0" fontAlgn="base" hangingPunct="0">
              <a:lnSpc>
                <a:spcPct val="120000"/>
              </a:lnSpc>
              <a:spcBef>
                <a:spcPct val="20000"/>
              </a:spcBef>
              <a:spcAft>
                <a:spcPct val="0"/>
              </a:spcAft>
              <a:buChar char="»"/>
              <a:defRPr sz="2000">
                <a:solidFill>
                  <a:schemeClr val="tx2"/>
                </a:solidFill>
                <a:latin typeface="Arial" panose="020B0604020202020204" pitchFamily="34" charset="0"/>
              </a:defRPr>
            </a:lvl8pPr>
            <a:lvl9pPr marL="3886200" indent="-228600" eaLnBrk="0" fontAlgn="base" hangingPunct="0">
              <a:lnSpc>
                <a:spcPct val="120000"/>
              </a:lnSpc>
              <a:spcBef>
                <a:spcPct val="20000"/>
              </a:spcBef>
              <a:spcAft>
                <a:spcPct val="0"/>
              </a:spcAft>
              <a:buChar char="»"/>
              <a:defRPr sz="2000">
                <a:solidFill>
                  <a:schemeClr val="tx2"/>
                </a:solidFill>
                <a:latin typeface="Arial" panose="020B0604020202020204" pitchFamily="34" charset="0"/>
              </a:defRPr>
            </a:lvl9pPr>
          </a:lstStyle>
          <a:p>
            <a:pPr>
              <a:lnSpc>
                <a:spcPct val="100000"/>
              </a:lnSpc>
              <a:spcBef>
                <a:spcPct val="0"/>
              </a:spcBef>
              <a:buClrTx/>
              <a:buFontTx/>
              <a:buNone/>
            </a:pPr>
            <a:fld id="{FB2D03BD-0E6B-46CB-8523-ED6E0F7F6ADD}" type="slidenum">
              <a:rPr lang="en-US" altLang="en-US" sz="1000">
                <a:solidFill>
                  <a:srgbClr val="898989"/>
                </a:solidFill>
                <a:latin typeface="Tahoma" panose="020B0604030504040204" pitchFamily="34" charset="0"/>
              </a:rPr>
              <a:pPr>
                <a:lnSpc>
                  <a:spcPct val="100000"/>
                </a:lnSpc>
                <a:spcBef>
                  <a:spcPct val="0"/>
                </a:spcBef>
                <a:buClrTx/>
                <a:buFontTx/>
                <a:buNone/>
              </a:pPr>
              <a:t>17</a:t>
            </a:fld>
            <a:endParaRPr lang="en-US" altLang="en-US" sz="1000">
              <a:solidFill>
                <a:srgbClr val="898989"/>
              </a:solidFill>
              <a:latin typeface="Tahoma" panose="020B0604030504040204" pitchFamily="34" charset="0"/>
            </a:endParaRPr>
          </a:p>
        </p:txBody>
      </p:sp>
      <p:pic>
        <p:nvPicPr>
          <p:cNvPr id="22533" name="Picture 4" descr="hub"/>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2200" y="4648201"/>
            <a:ext cx="3200400" cy="119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4" name="Picture 6" descr="hup noi ma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1" y="4179888"/>
            <a:ext cx="2428875"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8813689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1852083" y="207818"/>
            <a:ext cx="7867650" cy="1143000"/>
          </a:xfrm>
        </p:spPr>
        <p:txBody>
          <a:bodyPr/>
          <a:lstStyle/>
          <a:p>
            <a:pPr eaLnBrk="1" hangingPunct="1"/>
            <a:r>
              <a:rPr lang="en-US" altLang="en-US" dirty="0" smtClean="0"/>
              <a:t>Hub (</a:t>
            </a:r>
            <a:r>
              <a:rPr lang="en-US" altLang="en-US" dirty="0" err="1" smtClean="0"/>
              <a:t>bộ</a:t>
            </a:r>
            <a:r>
              <a:rPr lang="en-US" altLang="en-US" dirty="0" smtClean="0"/>
              <a:t> </a:t>
            </a:r>
            <a:r>
              <a:rPr lang="en-US" altLang="en-US" dirty="0" err="1" smtClean="0"/>
              <a:t>tập</a:t>
            </a:r>
            <a:r>
              <a:rPr lang="en-US" altLang="en-US" dirty="0" smtClean="0"/>
              <a:t> </a:t>
            </a:r>
            <a:r>
              <a:rPr lang="en-US" altLang="en-US" dirty="0" err="1" smtClean="0"/>
              <a:t>trung</a:t>
            </a:r>
            <a:r>
              <a:rPr lang="en-US" altLang="en-US" dirty="0" smtClean="0"/>
              <a:t>)</a:t>
            </a:r>
          </a:p>
        </p:txBody>
      </p:sp>
      <p:sp>
        <p:nvSpPr>
          <p:cNvPr id="23555" name="Slide Number Placeholder 5"/>
          <p:cNvSpPr>
            <a:spLocks noGrp="1"/>
          </p:cNvSpPr>
          <p:nvPr>
            <p:ph type="sldNum" sz="quarter" idx="10"/>
          </p:nvPr>
        </p:nvSpPr>
        <p:spPr>
          <a:noFill/>
        </p:spPr>
        <p:txBody>
          <a:bodyPr/>
          <a:lstStyle>
            <a:lvl1pPr>
              <a:lnSpc>
                <a:spcPct val="120000"/>
              </a:lnSpc>
              <a:spcBef>
                <a:spcPct val="20000"/>
              </a:spcBef>
              <a:buClr>
                <a:schemeClr val="hlink"/>
              </a:buClr>
              <a:buFont typeface="Wingdings" panose="05000000000000000000" pitchFamily="2" charset="2"/>
              <a:buChar char="v"/>
              <a:defRPr sz="2800">
                <a:solidFill>
                  <a:srgbClr val="0000FF"/>
                </a:solidFill>
                <a:latin typeface="Verdana" panose="020B0604030504040204" pitchFamily="34" charset="0"/>
              </a:defRPr>
            </a:lvl1pPr>
            <a:lvl2pPr marL="742950" indent="-285750">
              <a:lnSpc>
                <a:spcPct val="120000"/>
              </a:lnSpc>
              <a:spcBef>
                <a:spcPct val="20000"/>
              </a:spcBef>
              <a:buClr>
                <a:schemeClr val="accent1"/>
              </a:buClr>
              <a:buFont typeface="Wingdings" panose="05000000000000000000" pitchFamily="2" charset="2"/>
              <a:buChar char="§"/>
              <a:defRPr sz="2800">
                <a:solidFill>
                  <a:schemeClr val="tx2"/>
                </a:solidFill>
                <a:latin typeface="Arial" panose="020B0604020202020204" pitchFamily="34" charset="0"/>
              </a:defRPr>
            </a:lvl2pPr>
            <a:lvl3pPr marL="1143000" indent="-228600">
              <a:lnSpc>
                <a:spcPct val="120000"/>
              </a:lnSpc>
              <a:spcBef>
                <a:spcPct val="20000"/>
              </a:spcBef>
              <a:buClr>
                <a:schemeClr val="tx1"/>
              </a:buClr>
              <a:buChar char="•"/>
              <a:defRPr sz="2400">
                <a:solidFill>
                  <a:schemeClr val="tx2"/>
                </a:solidFill>
                <a:latin typeface="Arial" panose="020B0604020202020204" pitchFamily="34" charset="0"/>
              </a:defRPr>
            </a:lvl3pPr>
            <a:lvl4pPr marL="1600200" indent="-228600">
              <a:lnSpc>
                <a:spcPct val="120000"/>
              </a:lnSpc>
              <a:spcBef>
                <a:spcPct val="20000"/>
              </a:spcBef>
              <a:buChar char="–"/>
              <a:defRPr sz="2000">
                <a:solidFill>
                  <a:schemeClr val="tx2"/>
                </a:solidFill>
                <a:latin typeface="Arial" panose="020B0604020202020204" pitchFamily="34" charset="0"/>
              </a:defRPr>
            </a:lvl4pPr>
            <a:lvl5pPr marL="2057400" indent="-228600">
              <a:lnSpc>
                <a:spcPct val="120000"/>
              </a:lnSpc>
              <a:spcBef>
                <a:spcPct val="20000"/>
              </a:spcBef>
              <a:buChar char="»"/>
              <a:defRPr sz="2000">
                <a:solidFill>
                  <a:schemeClr val="tx2"/>
                </a:solidFill>
                <a:latin typeface="Arial" panose="020B0604020202020204" pitchFamily="34" charset="0"/>
              </a:defRPr>
            </a:lvl5pPr>
            <a:lvl6pPr marL="2514600" indent="-228600" eaLnBrk="0" fontAlgn="base" hangingPunct="0">
              <a:lnSpc>
                <a:spcPct val="120000"/>
              </a:lnSpc>
              <a:spcBef>
                <a:spcPct val="20000"/>
              </a:spcBef>
              <a:spcAft>
                <a:spcPct val="0"/>
              </a:spcAft>
              <a:buChar char="»"/>
              <a:defRPr sz="2000">
                <a:solidFill>
                  <a:schemeClr val="tx2"/>
                </a:solidFill>
                <a:latin typeface="Arial" panose="020B0604020202020204" pitchFamily="34" charset="0"/>
              </a:defRPr>
            </a:lvl6pPr>
            <a:lvl7pPr marL="2971800" indent="-228600" eaLnBrk="0" fontAlgn="base" hangingPunct="0">
              <a:lnSpc>
                <a:spcPct val="120000"/>
              </a:lnSpc>
              <a:spcBef>
                <a:spcPct val="20000"/>
              </a:spcBef>
              <a:spcAft>
                <a:spcPct val="0"/>
              </a:spcAft>
              <a:buChar char="»"/>
              <a:defRPr sz="2000">
                <a:solidFill>
                  <a:schemeClr val="tx2"/>
                </a:solidFill>
                <a:latin typeface="Arial" panose="020B0604020202020204" pitchFamily="34" charset="0"/>
              </a:defRPr>
            </a:lvl7pPr>
            <a:lvl8pPr marL="3429000" indent="-228600" eaLnBrk="0" fontAlgn="base" hangingPunct="0">
              <a:lnSpc>
                <a:spcPct val="120000"/>
              </a:lnSpc>
              <a:spcBef>
                <a:spcPct val="20000"/>
              </a:spcBef>
              <a:spcAft>
                <a:spcPct val="0"/>
              </a:spcAft>
              <a:buChar char="»"/>
              <a:defRPr sz="2000">
                <a:solidFill>
                  <a:schemeClr val="tx2"/>
                </a:solidFill>
                <a:latin typeface="Arial" panose="020B0604020202020204" pitchFamily="34" charset="0"/>
              </a:defRPr>
            </a:lvl8pPr>
            <a:lvl9pPr marL="3886200" indent="-228600" eaLnBrk="0" fontAlgn="base" hangingPunct="0">
              <a:lnSpc>
                <a:spcPct val="120000"/>
              </a:lnSpc>
              <a:spcBef>
                <a:spcPct val="20000"/>
              </a:spcBef>
              <a:spcAft>
                <a:spcPct val="0"/>
              </a:spcAft>
              <a:buChar char="»"/>
              <a:defRPr sz="2000">
                <a:solidFill>
                  <a:schemeClr val="tx2"/>
                </a:solidFill>
                <a:latin typeface="Arial" panose="020B0604020202020204" pitchFamily="34" charset="0"/>
              </a:defRPr>
            </a:lvl9pPr>
          </a:lstStyle>
          <a:p>
            <a:pPr>
              <a:lnSpc>
                <a:spcPct val="100000"/>
              </a:lnSpc>
              <a:spcBef>
                <a:spcPct val="0"/>
              </a:spcBef>
              <a:buClrTx/>
              <a:buFontTx/>
              <a:buNone/>
            </a:pPr>
            <a:fld id="{0D44C7D6-B22B-46A4-8E08-75E2964D243E}" type="slidenum">
              <a:rPr lang="en-US" altLang="en-US" sz="1000">
                <a:solidFill>
                  <a:srgbClr val="898989"/>
                </a:solidFill>
                <a:latin typeface="Tahoma" panose="020B0604030504040204" pitchFamily="34" charset="0"/>
              </a:rPr>
              <a:pPr>
                <a:lnSpc>
                  <a:spcPct val="100000"/>
                </a:lnSpc>
                <a:spcBef>
                  <a:spcPct val="0"/>
                </a:spcBef>
                <a:buClrTx/>
                <a:buFontTx/>
                <a:buNone/>
              </a:pPr>
              <a:t>18</a:t>
            </a:fld>
            <a:endParaRPr lang="en-US" altLang="en-US" sz="1000">
              <a:solidFill>
                <a:srgbClr val="898989"/>
              </a:solidFill>
              <a:latin typeface="Tahoma" panose="020B0604030504040204" pitchFamily="34" charset="0"/>
            </a:endParaRPr>
          </a:p>
        </p:txBody>
      </p:sp>
      <p:pic>
        <p:nvPicPr>
          <p:cNvPr id="23556" name="Picture 4" descr="switching voi hub"/>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401" y="1295400"/>
            <a:ext cx="7515225" cy="433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6894631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1905000" y="304800"/>
            <a:ext cx="7867650" cy="1143000"/>
          </a:xfrm>
        </p:spPr>
        <p:txBody>
          <a:bodyPr/>
          <a:lstStyle/>
          <a:p>
            <a:pPr eaLnBrk="1" hangingPunct="1"/>
            <a:r>
              <a:rPr lang="en-US" altLang="en-US" dirty="0" smtClean="0"/>
              <a:t>Bridge (</a:t>
            </a:r>
            <a:r>
              <a:rPr lang="en-US" altLang="en-US" dirty="0" err="1" smtClean="0"/>
              <a:t>cầu</a:t>
            </a:r>
            <a:r>
              <a:rPr lang="en-US" altLang="en-US" dirty="0" smtClean="0"/>
              <a:t> </a:t>
            </a:r>
            <a:r>
              <a:rPr lang="en-US" altLang="en-US" dirty="0" err="1" smtClean="0"/>
              <a:t>nối</a:t>
            </a:r>
            <a:r>
              <a:rPr lang="en-US" altLang="en-US" dirty="0" smtClean="0"/>
              <a:t>)</a:t>
            </a:r>
          </a:p>
        </p:txBody>
      </p:sp>
      <p:sp>
        <p:nvSpPr>
          <p:cNvPr id="24579" name="Rectangle 3"/>
          <p:cNvSpPr>
            <a:spLocks noGrp="1" noChangeArrowheads="1"/>
          </p:cNvSpPr>
          <p:nvPr>
            <p:ph idx="1"/>
          </p:nvPr>
        </p:nvSpPr>
        <p:spPr>
          <a:xfrm>
            <a:off x="1905000" y="1828801"/>
            <a:ext cx="8458200" cy="4724400"/>
          </a:xfrm>
        </p:spPr>
        <p:txBody>
          <a:bodyPr/>
          <a:lstStyle/>
          <a:p>
            <a:pPr eaLnBrk="1" hangingPunct="1">
              <a:lnSpc>
                <a:spcPct val="90000"/>
              </a:lnSpc>
            </a:pPr>
            <a:r>
              <a:rPr lang="en-US" altLang="en-US" dirty="0" err="1" smtClean="0"/>
              <a:t>Dùng</a:t>
            </a:r>
            <a:r>
              <a:rPr lang="en-US" altLang="en-US" dirty="0" smtClean="0"/>
              <a:t> </a:t>
            </a:r>
            <a:r>
              <a:rPr lang="en-US" altLang="en-US" dirty="0" err="1" smtClean="0"/>
              <a:t>để</a:t>
            </a:r>
            <a:r>
              <a:rPr lang="en-US" altLang="en-US" dirty="0" smtClean="0"/>
              <a:t> </a:t>
            </a:r>
            <a:r>
              <a:rPr lang="en-US" altLang="en-US" dirty="0" err="1" smtClean="0"/>
              <a:t>nối</a:t>
            </a:r>
            <a:r>
              <a:rPr lang="en-US" altLang="en-US" dirty="0" smtClean="0"/>
              <a:t> 2 </a:t>
            </a:r>
            <a:r>
              <a:rPr lang="en-US" altLang="en-US" dirty="0" err="1" smtClean="0"/>
              <a:t>mạng</a:t>
            </a:r>
            <a:r>
              <a:rPr lang="en-US" altLang="en-US" dirty="0" smtClean="0"/>
              <a:t> </a:t>
            </a:r>
            <a:r>
              <a:rPr lang="en-US" altLang="en-US" dirty="0" err="1" smtClean="0"/>
              <a:t>có</a:t>
            </a:r>
            <a:r>
              <a:rPr lang="en-US" altLang="en-US" dirty="0" smtClean="0"/>
              <a:t> </a:t>
            </a:r>
            <a:r>
              <a:rPr lang="en-US" altLang="en-US" dirty="0" err="1" smtClean="0"/>
              <a:t>giao</a:t>
            </a:r>
            <a:r>
              <a:rPr lang="en-US" altLang="en-US" dirty="0" smtClean="0"/>
              <a:t> </a:t>
            </a:r>
            <a:r>
              <a:rPr lang="en-US" altLang="en-US" dirty="0" err="1" smtClean="0"/>
              <a:t>thức</a:t>
            </a:r>
            <a:r>
              <a:rPr lang="en-US" altLang="en-US" dirty="0" smtClean="0"/>
              <a:t> </a:t>
            </a:r>
            <a:r>
              <a:rPr lang="en-US" altLang="en-US" dirty="0" err="1" smtClean="0"/>
              <a:t>giống</a:t>
            </a:r>
            <a:r>
              <a:rPr lang="en-US" altLang="en-US" dirty="0" smtClean="0"/>
              <a:t> </a:t>
            </a:r>
            <a:r>
              <a:rPr lang="en-US" altLang="en-US" dirty="0" err="1" smtClean="0"/>
              <a:t>hoặc</a:t>
            </a:r>
            <a:r>
              <a:rPr lang="en-US" altLang="en-US" dirty="0" smtClean="0"/>
              <a:t> </a:t>
            </a:r>
            <a:r>
              <a:rPr lang="en-US" altLang="en-US" dirty="0" err="1" smtClean="0"/>
              <a:t>khác</a:t>
            </a:r>
            <a:r>
              <a:rPr lang="en-US" altLang="en-US" dirty="0" smtClean="0"/>
              <a:t> </a:t>
            </a:r>
            <a:r>
              <a:rPr lang="en-US" altLang="en-US" dirty="0" err="1" smtClean="0"/>
              <a:t>nhau</a:t>
            </a:r>
            <a:r>
              <a:rPr lang="en-US" altLang="en-US" dirty="0" smtClean="0"/>
              <a:t>.</a:t>
            </a:r>
          </a:p>
          <a:p>
            <a:pPr eaLnBrk="1" hangingPunct="1">
              <a:lnSpc>
                <a:spcPct val="90000"/>
              </a:lnSpc>
            </a:pPr>
            <a:r>
              <a:rPr lang="en-US" altLang="en-US" dirty="0" smtClean="0"/>
              <a:t>Chia </a:t>
            </a:r>
            <a:r>
              <a:rPr lang="en-US" altLang="en-US" dirty="0" err="1" smtClean="0"/>
              <a:t>mạng</a:t>
            </a:r>
            <a:r>
              <a:rPr lang="en-US" altLang="en-US" dirty="0" smtClean="0"/>
              <a:t> </a:t>
            </a:r>
            <a:r>
              <a:rPr lang="en-US" altLang="en-US" dirty="0" err="1" smtClean="0"/>
              <a:t>thành</a:t>
            </a:r>
            <a:r>
              <a:rPr lang="en-US" altLang="en-US" dirty="0" smtClean="0"/>
              <a:t> </a:t>
            </a:r>
            <a:r>
              <a:rPr lang="en-US" altLang="en-US" dirty="0" err="1" smtClean="0"/>
              <a:t>nhiều</a:t>
            </a:r>
            <a:r>
              <a:rPr lang="en-US" altLang="en-US" dirty="0" smtClean="0"/>
              <a:t> </a:t>
            </a:r>
            <a:r>
              <a:rPr lang="en-US" altLang="en-US" dirty="0" err="1" smtClean="0"/>
              <a:t>phân</a:t>
            </a:r>
            <a:r>
              <a:rPr lang="en-US" altLang="en-US" dirty="0" smtClean="0"/>
              <a:t> </a:t>
            </a:r>
            <a:r>
              <a:rPr lang="en-US" altLang="en-US" dirty="0" err="1" smtClean="0"/>
              <a:t>đoạn</a:t>
            </a:r>
            <a:r>
              <a:rPr lang="en-US" altLang="en-US" dirty="0" smtClean="0"/>
              <a:t> </a:t>
            </a:r>
            <a:r>
              <a:rPr lang="en-US" altLang="en-US" dirty="0" err="1" smtClean="0"/>
              <a:t>nhằm</a:t>
            </a:r>
            <a:r>
              <a:rPr lang="en-US" altLang="en-US" dirty="0" smtClean="0"/>
              <a:t> </a:t>
            </a:r>
            <a:r>
              <a:rPr lang="en-US" altLang="en-US" dirty="0" err="1" smtClean="0"/>
              <a:t>giảm</a:t>
            </a:r>
            <a:r>
              <a:rPr lang="en-US" altLang="en-US" dirty="0" smtClean="0"/>
              <a:t> </a:t>
            </a:r>
            <a:r>
              <a:rPr lang="en-US" altLang="en-US" dirty="0" err="1" smtClean="0"/>
              <a:t>lưu</a:t>
            </a:r>
            <a:r>
              <a:rPr lang="en-US" altLang="en-US" dirty="0" smtClean="0"/>
              <a:t> </a:t>
            </a:r>
            <a:r>
              <a:rPr lang="en-US" altLang="en-US" dirty="0" err="1" smtClean="0"/>
              <a:t>lượng</a:t>
            </a:r>
            <a:r>
              <a:rPr lang="en-US" altLang="en-US" dirty="0" smtClean="0"/>
              <a:t> </a:t>
            </a:r>
            <a:r>
              <a:rPr lang="en-US" altLang="en-US" dirty="0" err="1" smtClean="0"/>
              <a:t>trên</a:t>
            </a:r>
            <a:r>
              <a:rPr lang="en-US" altLang="en-US" dirty="0" smtClean="0"/>
              <a:t> </a:t>
            </a:r>
            <a:r>
              <a:rPr lang="en-US" altLang="en-US" dirty="0" err="1" smtClean="0"/>
              <a:t>mạng</a:t>
            </a:r>
            <a:r>
              <a:rPr lang="en-US" altLang="en-US" dirty="0" smtClean="0"/>
              <a:t>.</a:t>
            </a:r>
          </a:p>
          <a:p>
            <a:pPr eaLnBrk="1" hangingPunct="1">
              <a:lnSpc>
                <a:spcPct val="90000"/>
              </a:lnSpc>
            </a:pPr>
            <a:r>
              <a:rPr lang="en-US" altLang="en-US" dirty="0" err="1" smtClean="0"/>
              <a:t>Hoạt</a:t>
            </a:r>
            <a:r>
              <a:rPr lang="en-US" altLang="en-US" dirty="0" smtClean="0"/>
              <a:t> </a:t>
            </a:r>
            <a:r>
              <a:rPr lang="en-US" altLang="en-US" dirty="0" err="1" smtClean="0"/>
              <a:t>động</a:t>
            </a:r>
            <a:r>
              <a:rPr lang="en-US" altLang="en-US" dirty="0" smtClean="0"/>
              <a:t> ở </a:t>
            </a:r>
            <a:r>
              <a:rPr lang="en-US" altLang="en-US" dirty="0" err="1" smtClean="0"/>
              <a:t>lớp</a:t>
            </a:r>
            <a:r>
              <a:rPr lang="en-US" altLang="en-US" dirty="0" smtClean="0"/>
              <a:t> Data Link </a:t>
            </a:r>
            <a:r>
              <a:rPr lang="en-US" altLang="en-US" dirty="0" err="1" smtClean="0"/>
              <a:t>với</a:t>
            </a:r>
            <a:r>
              <a:rPr lang="en-US" altLang="en-US" dirty="0" smtClean="0"/>
              <a:t> 2 </a:t>
            </a:r>
            <a:r>
              <a:rPr lang="en-US" altLang="en-US" dirty="0" err="1" smtClean="0"/>
              <a:t>chức</a:t>
            </a:r>
            <a:r>
              <a:rPr lang="en-US" altLang="en-US" dirty="0" smtClean="0"/>
              <a:t> </a:t>
            </a:r>
            <a:r>
              <a:rPr lang="en-US" altLang="en-US" dirty="0" err="1" smtClean="0"/>
              <a:t>năng</a:t>
            </a:r>
            <a:r>
              <a:rPr lang="en-US" altLang="en-US" dirty="0" smtClean="0"/>
              <a:t> </a:t>
            </a:r>
            <a:r>
              <a:rPr lang="en-US" altLang="en-US" dirty="0" err="1" smtClean="0"/>
              <a:t>chính</a:t>
            </a:r>
            <a:r>
              <a:rPr lang="en-US" altLang="en-US" dirty="0" smtClean="0"/>
              <a:t> </a:t>
            </a:r>
            <a:r>
              <a:rPr lang="en-US" altLang="en-US" dirty="0" err="1" smtClean="0"/>
              <a:t>là</a:t>
            </a:r>
            <a:r>
              <a:rPr lang="en-US" altLang="en-US" dirty="0" smtClean="0"/>
              <a:t> </a:t>
            </a:r>
            <a:r>
              <a:rPr lang="en-US" altLang="en-US" dirty="0" err="1" smtClean="0"/>
              <a:t>lọc</a:t>
            </a:r>
            <a:r>
              <a:rPr lang="en-US" altLang="en-US" dirty="0" smtClean="0"/>
              <a:t> </a:t>
            </a:r>
            <a:r>
              <a:rPr lang="en-US" altLang="en-US" dirty="0" err="1" smtClean="0"/>
              <a:t>và</a:t>
            </a:r>
            <a:r>
              <a:rPr lang="en-US" altLang="en-US" dirty="0" smtClean="0"/>
              <a:t> </a:t>
            </a:r>
            <a:r>
              <a:rPr lang="en-US" altLang="en-US" dirty="0" err="1" smtClean="0"/>
              <a:t>chuyển</a:t>
            </a:r>
            <a:r>
              <a:rPr lang="en-US" altLang="en-US" dirty="0" smtClean="0"/>
              <a:t> </a:t>
            </a:r>
            <a:r>
              <a:rPr lang="en-US" altLang="en-US" dirty="0" err="1" smtClean="0"/>
              <a:t>vận</a:t>
            </a:r>
            <a:r>
              <a:rPr lang="en-US" altLang="en-US" dirty="0" smtClean="0"/>
              <a:t>.</a:t>
            </a:r>
          </a:p>
          <a:p>
            <a:pPr eaLnBrk="1" hangingPunct="1">
              <a:lnSpc>
                <a:spcPct val="90000"/>
              </a:lnSpc>
            </a:pPr>
            <a:r>
              <a:rPr lang="en-US" altLang="en-US" dirty="0" err="1" smtClean="0"/>
              <a:t>Dựa</a:t>
            </a:r>
            <a:r>
              <a:rPr lang="en-US" altLang="en-US" dirty="0" smtClean="0"/>
              <a:t> </a:t>
            </a:r>
            <a:r>
              <a:rPr lang="en-US" altLang="en-US" dirty="0" err="1" smtClean="0"/>
              <a:t>trên</a:t>
            </a:r>
            <a:r>
              <a:rPr lang="en-US" altLang="en-US" dirty="0" smtClean="0"/>
              <a:t> </a:t>
            </a:r>
            <a:r>
              <a:rPr lang="en-US" altLang="en-US" dirty="0" err="1" smtClean="0"/>
              <a:t>bảng</a:t>
            </a:r>
            <a:r>
              <a:rPr lang="en-US" altLang="en-US" dirty="0" smtClean="0"/>
              <a:t> </a:t>
            </a:r>
            <a:r>
              <a:rPr lang="en-US" altLang="en-US" dirty="0" err="1" smtClean="0"/>
              <a:t>địa</a:t>
            </a:r>
            <a:r>
              <a:rPr lang="en-US" altLang="en-US" dirty="0" smtClean="0"/>
              <a:t> </a:t>
            </a:r>
            <a:r>
              <a:rPr lang="en-US" altLang="en-US" dirty="0" err="1" smtClean="0"/>
              <a:t>chỉ</a:t>
            </a:r>
            <a:r>
              <a:rPr lang="en-US" altLang="en-US" dirty="0" smtClean="0"/>
              <a:t> MAC </a:t>
            </a:r>
            <a:r>
              <a:rPr lang="en-US" altLang="en-US" dirty="0" err="1" smtClean="0"/>
              <a:t>lưu</a:t>
            </a:r>
            <a:r>
              <a:rPr lang="en-US" altLang="en-US" dirty="0" smtClean="0"/>
              <a:t> </a:t>
            </a:r>
            <a:r>
              <a:rPr lang="en-US" altLang="en-US" dirty="0" err="1" smtClean="0"/>
              <a:t>trữ</a:t>
            </a:r>
            <a:r>
              <a:rPr lang="en-US" altLang="en-US" dirty="0" smtClean="0"/>
              <a:t>, </a:t>
            </a:r>
            <a:r>
              <a:rPr lang="en-US" altLang="en-US" dirty="0" err="1" smtClean="0"/>
              <a:t>Brigde</a:t>
            </a:r>
            <a:r>
              <a:rPr lang="en-US" altLang="en-US" dirty="0" smtClean="0"/>
              <a:t> </a:t>
            </a:r>
            <a:r>
              <a:rPr lang="en-US" altLang="en-US" dirty="0" err="1" smtClean="0"/>
              <a:t>kiểm</a:t>
            </a:r>
            <a:r>
              <a:rPr lang="en-US" altLang="en-US" dirty="0" smtClean="0"/>
              <a:t> </a:t>
            </a:r>
            <a:r>
              <a:rPr lang="en-US" altLang="en-US" dirty="0" err="1" smtClean="0"/>
              <a:t>tra</a:t>
            </a:r>
            <a:r>
              <a:rPr lang="en-US" altLang="en-US" dirty="0" smtClean="0"/>
              <a:t> </a:t>
            </a:r>
            <a:r>
              <a:rPr lang="en-US" altLang="en-US" dirty="0" err="1" smtClean="0"/>
              <a:t>các</a:t>
            </a:r>
            <a:r>
              <a:rPr lang="en-US" altLang="en-US" dirty="0" smtClean="0"/>
              <a:t> </a:t>
            </a:r>
            <a:r>
              <a:rPr lang="en-US" altLang="en-US" dirty="0" err="1" smtClean="0"/>
              <a:t>gói</a:t>
            </a:r>
            <a:r>
              <a:rPr lang="en-US" altLang="en-US" dirty="0" smtClean="0"/>
              <a:t> tin </a:t>
            </a:r>
            <a:r>
              <a:rPr lang="en-US" altLang="en-US" dirty="0" err="1" smtClean="0"/>
              <a:t>và</a:t>
            </a:r>
            <a:r>
              <a:rPr lang="en-US" altLang="en-US" dirty="0" smtClean="0"/>
              <a:t> </a:t>
            </a:r>
            <a:r>
              <a:rPr lang="en-US" altLang="en-US" dirty="0" err="1" smtClean="0"/>
              <a:t>xử</a:t>
            </a:r>
            <a:r>
              <a:rPr lang="en-US" altLang="en-US" dirty="0" smtClean="0"/>
              <a:t> </a:t>
            </a:r>
            <a:r>
              <a:rPr lang="en-US" altLang="en-US" dirty="0" err="1" smtClean="0"/>
              <a:t>lý</a:t>
            </a:r>
            <a:r>
              <a:rPr lang="en-US" altLang="en-US" dirty="0" smtClean="0"/>
              <a:t> </a:t>
            </a:r>
            <a:r>
              <a:rPr lang="en-US" altLang="en-US" dirty="0" err="1" smtClean="0"/>
              <a:t>chúng</a:t>
            </a:r>
            <a:r>
              <a:rPr lang="en-US" altLang="en-US" dirty="0" smtClean="0"/>
              <a:t> </a:t>
            </a:r>
            <a:r>
              <a:rPr lang="en-US" altLang="en-US" dirty="0" err="1" smtClean="0"/>
              <a:t>trước</a:t>
            </a:r>
            <a:r>
              <a:rPr lang="en-US" altLang="en-US" dirty="0" smtClean="0"/>
              <a:t> </a:t>
            </a:r>
            <a:r>
              <a:rPr lang="en-US" altLang="en-US" dirty="0" err="1" smtClean="0"/>
              <a:t>khi</a:t>
            </a:r>
            <a:r>
              <a:rPr lang="en-US" altLang="en-US" dirty="0" smtClean="0"/>
              <a:t> </a:t>
            </a:r>
            <a:r>
              <a:rPr lang="en-US" altLang="en-US" dirty="0" err="1" smtClean="0"/>
              <a:t>có</a:t>
            </a:r>
            <a:r>
              <a:rPr lang="en-US" altLang="en-US" dirty="0" smtClean="0"/>
              <a:t> </a:t>
            </a:r>
            <a:r>
              <a:rPr lang="en-US" altLang="en-US" dirty="0" err="1" smtClean="0"/>
              <a:t>quyết</a:t>
            </a:r>
            <a:r>
              <a:rPr lang="en-US" altLang="en-US" dirty="0" smtClean="0"/>
              <a:t> </a:t>
            </a:r>
            <a:r>
              <a:rPr lang="en-US" altLang="en-US" dirty="0" err="1" smtClean="0"/>
              <a:t>định</a:t>
            </a:r>
            <a:r>
              <a:rPr lang="en-US" altLang="en-US" dirty="0" smtClean="0"/>
              <a:t> </a:t>
            </a:r>
            <a:r>
              <a:rPr lang="en-US" altLang="en-US" dirty="0" err="1" smtClean="0"/>
              <a:t>chuyển</a:t>
            </a:r>
            <a:r>
              <a:rPr lang="en-US" altLang="en-US" dirty="0" smtClean="0"/>
              <a:t> </a:t>
            </a:r>
            <a:r>
              <a:rPr lang="en-US" altLang="en-US" dirty="0" err="1" smtClean="0"/>
              <a:t>đi</a:t>
            </a:r>
            <a:r>
              <a:rPr lang="en-US" altLang="en-US" dirty="0" smtClean="0"/>
              <a:t> hay </a:t>
            </a:r>
            <a:r>
              <a:rPr lang="en-US" altLang="en-US" dirty="0" err="1" smtClean="0"/>
              <a:t>không</a:t>
            </a:r>
            <a:r>
              <a:rPr lang="en-US" altLang="en-US" dirty="0" smtClean="0"/>
              <a:t>.</a:t>
            </a:r>
          </a:p>
        </p:txBody>
      </p:sp>
      <p:sp>
        <p:nvSpPr>
          <p:cNvPr id="24580" name="Slide Number Placeholder 5"/>
          <p:cNvSpPr>
            <a:spLocks noGrp="1"/>
          </p:cNvSpPr>
          <p:nvPr>
            <p:ph type="sldNum" sz="quarter" idx="10"/>
          </p:nvPr>
        </p:nvSpPr>
        <p:spPr>
          <a:noFill/>
        </p:spPr>
        <p:txBody>
          <a:bodyPr/>
          <a:lstStyle>
            <a:lvl1pPr>
              <a:lnSpc>
                <a:spcPct val="120000"/>
              </a:lnSpc>
              <a:spcBef>
                <a:spcPct val="20000"/>
              </a:spcBef>
              <a:buClr>
                <a:schemeClr val="hlink"/>
              </a:buClr>
              <a:buFont typeface="Wingdings" panose="05000000000000000000" pitchFamily="2" charset="2"/>
              <a:buChar char="v"/>
              <a:defRPr sz="2800">
                <a:solidFill>
                  <a:srgbClr val="0000FF"/>
                </a:solidFill>
                <a:latin typeface="Verdana" panose="020B0604030504040204" pitchFamily="34" charset="0"/>
              </a:defRPr>
            </a:lvl1pPr>
            <a:lvl2pPr marL="742950" indent="-285750">
              <a:lnSpc>
                <a:spcPct val="120000"/>
              </a:lnSpc>
              <a:spcBef>
                <a:spcPct val="20000"/>
              </a:spcBef>
              <a:buClr>
                <a:schemeClr val="accent1"/>
              </a:buClr>
              <a:buFont typeface="Wingdings" panose="05000000000000000000" pitchFamily="2" charset="2"/>
              <a:buChar char="§"/>
              <a:defRPr sz="2800">
                <a:solidFill>
                  <a:schemeClr val="tx2"/>
                </a:solidFill>
                <a:latin typeface="Arial" panose="020B0604020202020204" pitchFamily="34" charset="0"/>
              </a:defRPr>
            </a:lvl2pPr>
            <a:lvl3pPr marL="1143000" indent="-228600">
              <a:lnSpc>
                <a:spcPct val="120000"/>
              </a:lnSpc>
              <a:spcBef>
                <a:spcPct val="20000"/>
              </a:spcBef>
              <a:buClr>
                <a:schemeClr val="tx1"/>
              </a:buClr>
              <a:buChar char="•"/>
              <a:defRPr sz="2400">
                <a:solidFill>
                  <a:schemeClr val="tx2"/>
                </a:solidFill>
                <a:latin typeface="Arial" panose="020B0604020202020204" pitchFamily="34" charset="0"/>
              </a:defRPr>
            </a:lvl3pPr>
            <a:lvl4pPr marL="1600200" indent="-228600">
              <a:lnSpc>
                <a:spcPct val="120000"/>
              </a:lnSpc>
              <a:spcBef>
                <a:spcPct val="20000"/>
              </a:spcBef>
              <a:buChar char="–"/>
              <a:defRPr sz="2000">
                <a:solidFill>
                  <a:schemeClr val="tx2"/>
                </a:solidFill>
                <a:latin typeface="Arial" panose="020B0604020202020204" pitchFamily="34" charset="0"/>
              </a:defRPr>
            </a:lvl4pPr>
            <a:lvl5pPr marL="2057400" indent="-228600">
              <a:lnSpc>
                <a:spcPct val="120000"/>
              </a:lnSpc>
              <a:spcBef>
                <a:spcPct val="20000"/>
              </a:spcBef>
              <a:buChar char="»"/>
              <a:defRPr sz="2000">
                <a:solidFill>
                  <a:schemeClr val="tx2"/>
                </a:solidFill>
                <a:latin typeface="Arial" panose="020B0604020202020204" pitchFamily="34" charset="0"/>
              </a:defRPr>
            </a:lvl5pPr>
            <a:lvl6pPr marL="2514600" indent="-228600" eaLnBrk="0" fontAlgn="base" hangingPunct="0">
              <a:lnSpc>
                <a:spcPct val="120000"/>
              </a:lnSpc>
              <a:spcBef>
                <a:spcPct val="20000"/>
              </a:spcBef>
              <a:spcAft>
                <a:spcPct val="0"/>
              </a:spcAft>
              <a:buChar char="»"/>
              <a:defRPr sz="2000">
                <a:solidFill>
                  <a:schemeClr val="tx2"/>
                </a:solidFill>
                <a:latin typeface="Arial" panose="020B0604020202020204" pitchFamily="34" charset="0"/>
              </a:defRPr>
            </a:lvl6pPr>
            <a:lvl7pPr marL="2971800" indent="-228600" eaLnBrk="0" fontAlgn="base" hangingPunct="0">
              <a:lnSpc>
                <a:spcPct val="120000"/>
              </a:lnSpc>
              <a:spcBef>
                <a:spcPct val="20000"/>
              </a:spcBef>
              <a:spcAft>
                <a:spcPct val="0"/>
              </a:spcAft>
              <a:buChar char="»"/>
              <a:defRPr sz="2000">
                <a:solidFill>
                  <a:schemeClr val="tx2"/>
                </a:solidFill>
                <a:latin typeface="Arial" panose="020B0604020202020204" pitchFamily="34" charset="0"/>
              </a:defRPr>
            </a:lvl7pPr>
            <a:lvl8pPr marL="3429000" indent="-228600" eaLnBrk="0" fontAlgn="base" hangingPunct="0">
              <a:lnSpc>
                <a:spcPct val="120000"/>
              </a:lnSpc>
              <a:spcBef>
                <a:spcPct val="20000"/>
              </a:spcBef>
              <a:spcAft>
                <a:spcPct val="0"/>
              </a:spcAft>
              <a:buChar char="»"/>
              <a:defRPr sz="2000">
                <a:solidFill>
                  <a:schemeClr val="tx2"/>
                </a:solidFill>
                <a:latin typeface="Arial" panose="020B0604020202020204" pitchFamily="34" charset="0"/>
              </a:defRPr>
            </a:lvl8pPr>
            <a:lvl9pPr marL="3886200" indent="-228600" eaLnBrk="0" fontAlgn="base" hangingPunct="0">
              <a:lnSpc>
                <a:spcPct val="120000"/>
              </a:lnSpc>
              <a:spcBef>
                <a:spcPct val="20000"/>
              </a:spcBef>
              <a:spcAft>
                <a:spcPct val="0"/>
              </a:spcAft>
              <a:buChar char="»"/>
              <a:defRPr sz="2000">
                <a:solidFill>
                  <a:schemeClr val="tx2"/>
                </a:solidFill>
                <a:latin typeface="Arial" panose="020B0604020202020204" pitchFamily="34" charset="0"/>
              </a:defRPr>
            </a:lvl9pPr>
          </a:lstStyle>
          <a:p>
            <a:pPr>
              <a:lnSpc>
                <a:spcPct val="100000"/>
              </a:lnSpc>
              <a:spcBef>
                <a:spcPct val="0"/>
              </a:spcBef>
              <a:buClrTx/>
              <a:buFontTx/>
              <a:buNone/>
            </a:pPr>
            <a:fld id="{A7235C23-7FDA-4AE9-B0C3-FF8B86FADA76}" type="slidenum">
              <a:rPr lang="en-US" altLang="en-US" sz="1000">
                <a:solidFill>
                  <a:srgbClr val="898989"/>
                </a:solidFill>
                <a:latin typeface="Tahoma" panose="020B0604030504040204" pitchFamily="34" charset="0"/>
              </a:rPr>
              <a:pPr>
                <a:lnSpc>
                  <a:spcPct val="100000"/>
                </a:lnSpc>
                <a:spcBef>
                  <a:spcPct val="0"/>
                </a:spcBef>
                <a:buClrTx/>
                <a:buFontTx/>
                <a:buNone/>
              </a:pPr>
              <a:t>19</a:t>
            </a:fld>
            <a:endParaRPr lang="en-US" altLang="en-US" sz="1000">
              <a:solidFill>
                <a:srgbClr val="898989"/>
              </a:solidFill>
              <a:latin typeface="Tahoma" panose="020B0604030504040204" pitchFamily="34" charset="0"/>
            </a:endParaRPr>
          </a:p>
        </p:txBody>
      </p:sp>
    </p:spTree>
    <p:extLst>
      <p:ext uri="{BB962C8B-B14F-4D97-AF65-F5344CB8AC3E}">
        <p14:creationId xmlns:p14="http://schemas.microsoft.com/office/powerpoint/2010/main" val="1167047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5D650C27-5B88-445C-8113-AF2B8868E4AC}" type="slidenum">
              <a:rPr lang="en-US" altLang="en-US"/>
              <a:pPr>
                <a:defRPr/>
              </a:pPr>
              <a:t>2</a:t>
            </a:fld>
            <a:endParaRPr lang="en-US" altLang="en-US"/>
          </a:p>
        </p:txBody>
      </p:sp>
      <p:sp>
        <p:nvSpPr>
          <p:cNvPr id="7171" name="Rectangle 2"/>
          <p:cNvSpPr>
            <a:spLocks noGrp="1" noChangeArrowheads="1"/>
          </p:cNvSpPr>
          <p:nvPr>
            <p:ph type="title"/>
          </p:nvPr>
        </p:nvSpPr>
        <p:spPr/>
        <p:txBody>
          <a:bodyPr/>
          <a:lstStyle/>
          <a:p>
            <a:pPr eaLnBrk="1" hangingPunct="1"/>
            <a:r>
              <a:rPr lang="en-US" altLang="en-US" smtClean="0"/>
              <a:t>Nội dung</a:t>
            </a:r>
          </a:p>
        </p:txBody>
      </p:sp>
      <p:sp>
        <p:nvSpPr>
          <p:cNvPr id="7172" name="Rectangle 3"/>
          <p:cNvSpPr>
            <a:spLocks noGrp="1" noChangeArrowheads="1"/>
          </p:cNvSpPr>
          <p:nvPr>
            <p:ph type="body" idx="1"/>
          </p:nvPr>
        </p:nvSpPr>
        <p:spPr>
          <a:xfrm>
            <a:off x="1981200" y="1752600"/>
            <a:ext cx="8229600" cy="3962400"/>
          </a:xfrm>
        </p:spPr>
        <p:txBody>
          <a:bodyPr/>
          <a:lstStyle/>
          <a:p>
            <a:pPr marL="533400" indent="-533400">
              <a:buClr>
                <a:srgbClr val="0000FF"/>
              </a:buClr>
              <a:buFont typeface="Wingdings" panose="05000000000000000000" pitchFamily="2" charset="2"/>
              <a:buAutoNum type="arabicPeriod"/>
            </a:pPr>
            <a:r>
              <a:rPr lang="en-US" altLang="en-US" dirty="0" err="1"/>
              <a:t>Khái</a:t>
            </a:r>
            <a:r>
              <a:rPr lang="en-US" altLang="en-US" dirty="0"/>
              <a:t> </a:t>
            </a:r>
            <a:r>
              <a:rPr lang="en-US" altLang="en-US" dirty="0" err="1"/>
              <a:t>niệm</a:t>
            </a:r>
            <a:r>
              <a:rPr lang="en-US" altLang="en-US" dirty="0"/>
              <a:t> </a:t>
            </a:r>
            <a:r>
              <a:rPr lang="en-US" altLang="en-US" dirty="0" err="1"/>
              <a:t>mạng</a:t>
            </a:r>
            <a:r>
              <a:rPr lang="en-US" altLang="en-US" dirty="0"/>
              <a:t> </a:t>
            </a:r>
            <a:r>
              <a:rPr lang="en-US" altLang="en-US" dirty="0" err="1"/>
              <a:t>máy</a:t>
            </a:r>
            <a:r>
              <a:rPr lang="en-US" altLang="en-US" dirty="0"/>
              <a:t> </a:t>
            </a:r>
            <a:r>
              <a:rPr lang="en-US" altLang="en-US" dirty="0" err="1"/>
              <a:t>tính</a:t>
            </a:r>
            <a:r>
              <a:rPr lang="en-US" altLang="en-US" dirty="0"/>
              <a:t> </a:t>
            </a:r>
            <a:r>
              <a:rPr lang="en-US" altLang="en-US" dirty="0" err="1"/>
              <a:t>và</a:t>
            </a:r>
            <a:r>
              <a:rPr lang="en-US" altLang="en-US" dirty="0"/>
              <a:t> Internet</a:t>
            </a:r>
          </a:p>
          <a:p>
            <a:pPr marL="533400" indent="-533400">
              <a:buClr>
                <a:srgbClr val="0000FF"/>
              </a:buClr>
              <a:buFont typeface="Wingdings" panose="05000000000000000000" pitchFamily="2" charset="2"/>
              <a:buAutoNum type="arabicPeriod"/>
            </a:pPr>
            <a:r>
              <a:rPr lang="en-US" altLang="en-US" dirty="0"/>
              <a:t>World Wide Web</a:t>
            </a:r>
          </a:p>
          <a:p>
            <a:pPr marL="533400" indent="-533400">
              <a:buClr>
                <a:srgbClr val="0000FF"/>
              </a:buClr>
              <a:buFont typeface="Wingdings" panose="05000000000000000000" pitchFamily="2" charset="2"/>
              <a:buAutoNum type="arabicPeriod"/>
            </a:pPr>
            <a:r>
              <a:rPr lang="en-US" altLang="en-US" dirty="0" err="1"/>
              <a:t>Sử</a:t>
            </a:r>
            <a:r>
              <a:rPr lang="en-US" altLang="en-US" dirty="0"/>
              <a:t> </a:t>
            </a:r>
            <a:r>
              <a:rPr lang="en-US" altLang="en-US" dirty="0" err="1"/>
              <a:t>dụng</a:t>
            </a:r>
            <a:r>
              <a:rPr lang="en-US" altLang="en-US" dirty="0"/>
              <a:t> </a:t>
            </a:r>
            <a:r>
              <a:rPr lang="en-US" altLang="en-US" dirty="0" err="1"/>
              <a:t>trình</a:t>
            </a:r>
            <a:r>
              <a:rPr lang="en-US" altLang="en-US" dirty="0"/>
              <a:t> </a:t>
            </a:r>
            <a:r>
              <a:rPr lang="en-US" altLang="en-US" dirty="0" err="1"/>
              <a:t>duyệt</a:t>
            </a:r>
            <a:r>
              <a:rPr lang="en-US" altLang="en-US" dirty="0"/>
              <a:t> web </a:t>
            </a:r>
            <a:r>
              <a:rPr lang="en-US" altLang="en-US" dirty="0" err="1"/>
              <a:t>và</a:t>
            </a:r>
            <a:r>
              <a:rPr lang="en-US" altLang="en-US" dirty="0"/>
              <a:t> </a:t>
            </a:r>
            <a:r>
              <a:rPr lang="en-US" altLang="en-US" dirty="0" err="1"/>
              <a:t>công</a:t>
            </a:r>
            <a:r>
              <a:rPr lang="en-US" altLang="en-US" dirty="0"/>
              <a:t> </a:t>
            </a:r>
            <a:r>
              <a:rPr lang="en-US" altLang="en-US" dirty="0" err="1"/>
              <a:t>cụ</a:t>
            </a:r>
            <a:r>
              <a:rPr lang="en-US" altLang="en-US" dirty="0"/>
              <a:t> </a:t>
            </a:r>
            <a:r>
              <a:rPr lang="en-US" altLang="en-US" dirty="0" err="1"/>
              <a:t>tìm</a:t>
            </a:r>
            <a:r>
              <a:rPr lang="en-US" altLang="en-US" dirty="0"/>
              <a:t> </a:t>
            </a:r>
            <a:r>
              <a:rPr lang="en-US" altLang="en-US" dirty="0" err="1"/>
              <a:t>kiếm</a:t>
            </a:r>
            <a:endParaRPr lang="en-US" altLang="en-US" dirty="0"/>
          </a:p>
          <a:p>
            <a:pPr marL="533400" indent="-533400">
              <a:buClr>
                <a:srgbClr val="0000FF"/>
              </a:buClr>
              <a:buFont typeface="Wingdings" panose="05000000000000000000" pitchFamily="2" charset="2"/>
              <a:buAutoNum type="arabicPeriod"/>
            </a:pPr>
            <a:r>
              <a:rPr lang="en-US" altLang="en-US" dirty="0" err="1"/>
              <a:t>Dịch</a:t>
            </a:r>
            <a:r>
              <a:rPr lang="en-US" altLang="en-US" dirty="0"/>
              <a:t> </a:t>
            </a:r>
            <a:r>
              <a:rPr lang="en-US" altLang="en-US" dirty="0" err="1"/>
              <a:t>vụ</a:t>
            </a:r>
            <a:r>
              <a:rPr lang="en-US" altLang="en-US" dirty="0"/>
              <a:t> </a:t>
            </a:r>
            <a:r>
              <a:rPr lang="en-US" altLang="en-US" dirty="0" err="1"/>
              <a:t>thư</a:t>
            </a:r>
            <a:r>
              <a:rPr lang="en-US" altLang="en-US" dirty="0"/>
              <a:t> </a:t>
            </a:r>
            <a:r>
              <a:rPr lang="en-US" altLang="en-US" dirty="0" err="1"/>
              <a:t>điện</a:t>
            </a:r>
            <a:r>
              <a:rPr lang="en-US" altLang="en-US" dirty="0"/>
              <a:t> </a:t>
            </a:r>
            <a:r>
              <a:rPr lang="en-US" altLang="en-US" dirty="0" err="1"/>
              <a:t>tử</a:t>
            </a:r>
            <a:r>
              <a:rPr lang="en-US" altLang="en-US" dirty="0"/>
              <a:t> email</a:t>
            </a:r>
          </a:p>
          <a:p>
            <a:pPr marL="533400" indent="-533400">
              <a:buClr>
                <a:srgbClr val="0000FF"/>
              </a:buClr>
              <a:buFont typeface="Wingdings" panose="05000000000000000000" pitchFamily="2" charset="2"/>
              <a:buAutoNum type="arabicPeriod"/>
            </a:pPr>
            <a:r>
              <a:rPr lang="en-US" altLang="en-US" dirty="0" err="1"/>
              <a:t>Một</a:t>
            </a:r>
            <a:r>
              <a:rPr lang="en-US" altLang="en-US" dirty="0"/>
              <a:t> </a:t>
            </a:r>
            <a:r>
              <a:rPr lang="en-US" altLang="en-US" dirty="0" err="1"/>
              <a:t>số</a:t>
            </a:r>
            <a:r>
              <a:rPr lang="en-US" altLang="en-US" dirty="0"/>
              <a:t> </a:t>
            </a:r>
            <a:r>
              <a:rPr lang="en-US" altLang="en-US" dirty="0" err="1"/>
              <a:t>dịch</a:t>
            </a:r>
            <a:r>
              <a:rPr lang="en-US" altLang="en-US" dirty="0"/>
              <a:t> </a:t>
            </a:r>
            <a:r>
              <a:rPr lang="en-US" altLang="en-US" dirty="0" err="1"/>
              <a:t>vụ</a:t>
            </a:r>
            <a:r>
              <a:rPr lang="en-US" altLang="en-US" dirty="0"/>
              <a:t> Internet </a:t>
            </a:r>
            <a:r>
              <a:rPr lang="en-US" altLang="en-US" dirty="0" err="1"/>
              <a:t>khác</a:t>
            </a:r>
            <a:endParaRPr lang="en-US" altLang="en-US" dirty="0"/>
          </a:p>
          <a:p>
            <a:pPr marL="533400" indent="-533400">
              <a:buClr>
                <a:srgbClr val="0000FF"/>
              </a:buClr>
              <a:buFont typeface="Wingdings" panose="05000000000000000000" pitchFamily="2" charset="2"/>
              <a:buAutoNum type="arabicPeriod"/>
            </a:pPr>
            <a:r>
              <a:rPr lang="en-US" altLang="en-US" dirty="0" err="1"/>
              <a:t>Thực</a:t>
            </a:r>
            <a:r>
              <a:rPr lang="en-US" altLang="en-US" dirty="0"/>
              <a:t> </a:t>
            </a:r>
            <a:r>
              <a:rPr lang="en-US" altLang="en-US" dirty="0" err="1"/>
              <a:t>hành</a:t>
            </a:r>
            <a:endParaRPr lang="en-US" altLang="en-US" dirty="0"/>
          </a:p>
          <a:p>
            <a:pPr marL="533400" indent="-533400">
              <a:buClr>
                <a:srgbClr val="0000FF"/>
              </a:buClr>
              <a:buFont typeface="Wingdings" panose="05000000000000000000" pitchFamily="2" charset="2"/>
              <a:buAutoNum type="arabicPeriod"/>
            </a:pPr>
            <a:endParaRPr lang="en-US" altLang="en-US" dirty="0"/>
          </a:p>
        </p:txBody>
      </p:sp>
    </p:spTree>
    <p:extLst>
      <p:ext uri="{BB962C8B-B14F-4D97-AF65-F5344CB8AC3E}">
        <p14:creationId xmlns:p14="http://schemas.microsoft.com/office/powerpoint/2010/main" val="323868727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1905000" y="540326"/>
            <a:ext cx="7867650" cy="634423"/>
          </a:xfrm>
        </p:spPr>
        <p:txBody>
          <a:bodyPr/>
          <a:lstStyle/>
          <a:p>
            <a:pPr eaLnBrk="1" hangingPunct="1"/>
            <a:r>
              <a:rPr lang="en-US" altLang="en-US" dirty="0" smtClean="0"/>
              <a:t>Bridge (</a:t>
            </a:r>
            <a:r>
              <a:rPr lang="en-US" altLang="en-US" dirty="0" err="1" smtClean="0"/>
              <a:t>cầu</a:t>
            </a:r>
            <a:r>
              <a:rPr lang="en-US" altLang="en-US" dirty="0" smtClean="0"/>
              <a:t> </a:t>
            </a:r>
            <a:r>
              <a:rPr lang="en-US" altLang="en-US" dirty="0" err="1" smtClean="0"/>
              <a:t>nối</a:t>
            </a:r>
            <a:r>
              <a:rPr lang="en-US" altLang="en-US" dirty="0" smtClean="0"/>
              <a:t>)</a:t>
            </a:r>
          </a:p>
        </p:txBody>
      </p:sp>
      <p:pic>
        <p:nvPicPr>
          <p:cNvPr id="25604" name="Picture 4" descr="brid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24850" y="2868031"/>
            <a:ext cx="2895600" cy="165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05" name="Picture 5" descr="bridge noi ma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86341" y="2154810"/>
            <a:ext cx="5791200" cy="3262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06" name="Text Box 6"/>
          <p:cNvSpPr txBox="1">
            <a:spLocks noChangeArrowheads="1"/>
          </p:cNvSpPr>
          <p:nvPr/>
        </p:nvSpPr>
        <p:spPr bwMode="auto">
          <a:xfrm>
            <a:off x="3034141" y="4059810"/>
            <a:ext cx="762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Clr>
                <a:schemeClr val="hlink"/>
              </a:buClr>
              <a:buFont typeface="Wingdings" panose="05000000000000000000" pitchFamily="2" charset="2"/>
              <a:buChar char="v"/>
              <a:defRPr sz="2800">
                <a:solidFill>
                  <a:srgbClr val="0000FF"/>
                </a:solidFill>
                <a:latin typeface="Verdana" panose="020B0604030504040204" pitchFamily="34" charset="0"/>
              </a:defRPr>
            </a:lvl1pPr>
            <a:lvl2pPr marL="742950" indent="-285750">
              <a:lnSpc>
                <a:spcPct val="120000"/>
              </a:lnSpc>
              <a:spcBef>
                <a:spcPct val="20000"/>
              </a:spcBef>
              <a:buClr>
                <a:schemeClr val="accent1"/>
              </a:buClr>
              <a:buFont typeface="Wingdings" panose="05000000000000000000" pitchFamily="2" charset="2"/>
              <a:buChar char="§"/>
              <a:defRPr sz="2800">
                <a:solidFill>
                  <a:schemeClr val="tx2"/>
                </a:solidFill>
                <a:latin typeface="Arial" panose="020B0604020202020204" pitchFamily="34" charset="0"/>
              </a:defRPr>
            </a:lvl2pPr>
            <a:lvl3pPr marL="1143000" indent="-228600">
              <a:lnSpc>
                <a:spcPct val="120000"/>
              </a:lnSpc>
              <a:spcBef>
                <a:spcPct val="20000"/>
              </a:spcBef>
              <a:buClr>
                <a:schemeClr val="tx1"/>
              </a:buClr>
              <a:buChar char="•"/>
              <a:defRPr sz="2400">
                <a:solidFill>
                  <a:schemeClr val="tx2"/>
                </a:solidFill>
                <a:latin typeface="Arial" panose="020B0604020202020204" pitchFamily="34" charset="0"/>
              </a:defRPr>
            </a:lvl3pPr>
            <a:lvl4pPr marL="1600200" indent="-228600">
              <a:lnSpc>
                <a:spcPct val="120000"/>
              </a:lnSpc>
              <a:spcBef>
                <a:spcPct val="20000"/>
              </a:spcBef>
              <a:buChar char="–"/>
              <a:defRPr sz="2000">
                <a:solidFill>
                  <a:schemeClr val="tx2"/>
                </a:solidFill>
                <a:latin typeface="Arial" panose="020B0604020202020204" pitchFamily="34" charset="0"/>
              </a:defRPr>
            </a:lvl4pPr>
            <a:lvl5pPr marL="2057400" indent="-228600">
              <a:lnSpc>
                <a:spcPct val="120000"/>
              </a:lnSpc>
              <a:spcBef>
                <a:spcPct val="20000"/>
              </a:spcBef>
              <a:buChar char="»"/>
              <a:defRPr sz="2000">
                <a:solidFill>
                  <a:schemeClr val="tx2"/>
                </a:solidFill>
                <a:latin typeface="Arial" panose="020B0604020202020204" pitchFamily="34" charset="0"/>
              </a:defRPr>
            </a:lvl5pPr>
            <a:lvl6pPr marL="2514600" indent="-228600" eaLnBrk="0" fontAlgn="base" hangingPunct="0">
              <a:lnSpc>
                <a:spcPct val="120000"/>
              </a:lnSpc>
              <a:spcBef>
                <a:spcPct val="20000"/>
              </a:spcBef>
              <a:spcAft>
                <a:spcPct val="0"/>
              </a:spcAft>
              <a:buChar char="»"/>
              <a:defRPr sz="2000">
                <a:solidFill>
                  <a:schemeClr val="tx2"/>
                </a:solidFill>
                <a:latin typeface="Arial" panose="020B0604020202020204" pitchFamily="34" charset="0"/>
              </a:defRPr>
            </a:lvl6pPr>
            <a:lvl7pPr marL="2971800" indent="-228600" eaLnBrk="0" fontAlgn="base" hangingPunct="0">
              <a:lnSpc>
                <a:spcPct val="120000"/>
              </a:lnSpc>
              <a:spcBef>
                <a:spcPct val="20000"/>
              </a:spcBef>
              <a:spcAft>
                <a:spcPct val="0"/>
              </a:spcAft>
              <a:buChar char="»"/>
              <a:defRPr sz="2000">
                <a:solidFill>
                  <a:schemeClr val="tx2"/>
                </a:solidFill>
                <a:latin typeface="Arial" panose="020B0604020202020204" pitchFamily="34" charset="0"/>
              </a:defRPr>
            </a:lvl7pPr>
            <a:lvl8pPr marL="3429000" indent="-228600" eaLnBrk="0" fontAlgn="base" hangingPunct="0">
              <a:lnSpc>
                <a:spcPct val="120000"/>
              </a:lnSpc>
              <a:spcBef>
                <a:spcPct val="20000"/>
              </a:spcBef>
              <a:spcAft>
                <a:spcPct val="0"/>
              </a:spcAft>
              <a:buChar char="»"/>
              <a:defRPr sz="2000">
                <a:solidFill>
                  <a:schemeClr val="tx2"/>
                </a:solidFill>
                <a:latin typeface="Arial" panose="020B0604020202020204" pitchFamily="34" charset="0"/>
              </a:defRPr>
            </a:lvl8pPr>
            <a:lvl9pPr marL="3886200" indent="-228600" eaLnBrk="0" fontAlgn="base" hangingPunct="0">
              <a:lnSpc>
                <a:spcPct val="120000"/>
              </a:lnSpc>
              <a:spcBef>
                <a:spcPct val="20000"/>
              </a:spcBef>
              <a:spcAft>
                <a:spcPct val="0"/>
              </a:spcAft>
              <a:buChar char="»"/>
              <a:defRPr sz="2000">
                <a:solidFill>
                  <a:schemeClr val="tx2"/>
                </a:solidFill>
                <a:latin typeface="Arial" panose="020B0604020202020204" pitchFamily="34" charset="0"/>
              </a:defRPr>
            </a:lvl9pPr>
          </a:lstStyle>
          <a:p>
            <a:pPr>
              <a:lnSpc>
                <a:spcPct val="100000"/>
              </a:lnSpc>
              <a:spcBef>
                <a:spcPct val="50000"/>
              </a:spcBef>
              <a:buClrTx/>
              <a:buFontTx/>
              <a:buNone/>
            </a:pPr>
            <a:r>
              <a:rPr lang="en-US" altLang="en-US" sz="1800">
                <a:solidFill>
                  <a:schemeClr val="tx1"/>
                </a:solidFill>
                <a:latin typeface="Tahoma" panose="020B0604030504040204" pitchFamily="34" charset="0"/>
              </a:rPr>
              <a:t>Hub</a:t>
            </a:r>
          </a:p>
        </p:txBody>
      </p:sp>
      <p:sp>
        <p:nvSpPr>
          <p:cNvPr id="25607" name="Text Box 7"/>
          <p:cNvSpPr txBox="1">
            <a:spLocks noChangeArrowheads="1"/>
          </p:cNvSpPr>
          <p:nvPr/>
        </p:nvSpPr>
        <p:spPr bwMode="auto">
          <a:xfrm>
            <a:off x="5091541" y="4059810"/>
            <a:ext cx="762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Clr>
                <a:schemeClr val="hlink"/>
              </a:buClr>
              <a:buFont typeface="Wingdings" panose="05000000000000000000" pitchFamily="2" charset="2"/>
              <a:buChar char="v"/>
              <a:defRPr sz="2800">
                <a:solidFill>
                  <a:srgbClr val="0000FF"/>
                </a:solidFill>
                <a:latin typeface="Verdana" panose="020B0604030504040204" pitchFamily="34" charset="0"/>
              </a:defRPr>
            </a:lvl1pPr>
            <a:lvl2pPr marL="742950" indent="-285750">
              <a:lnSpc>
                <a:spcPct val="120000"/>
              </a:lnSpc>
              <a:spcBef>
                <a:spcPct val="20000"/>
              </a:spcBef>
              <a:buClr>
                <a:schemeClr val="accent1"/>
              </a:buClr>
              <a:buFont typeface="Wingdings" panose="05000000000000000000" pitchFamily="2" charset="2"/>
              <a:buChar char="§"/>
              <a:defRPr sz="2800">
                <a:solidFill>
                  <a:schemeClr val="tx2"/>
                </a:solidFill>
                <a:latin typeface="Arial" panose="020B0604020202020204" pitchFamily="34" charset="0"/>
              </a:defRPr>
            </a:lvl2pPr>
            <a:lvl3pPr marL="1143000" indent="-228600">
              <a:lnSpc>
                <a:spcPct val="120000"/>
              </a:lnSpc>
              <a:spcBef>
                <a:spcPct val="20000"/>
              </a:spcBef>
              <a:buClr>
                <a:schemeClr val="tx1"/>
              </a:buClr>
              <a:buChar char="•"/>
              <a:defRPr sz="2400">
                <a:solidFill>
                  <a:schemeClr val="tx2"/>
                </a:solidFill>
                <a:latin typeface="Arial" panose="020B0604020202020204" pitchFamily="34" charset="0"/>
              </a:defRPr>
            </a:lvl3pPr>
            <a:lvl4pPr marL="1600200" indent="-228600">
              <a:lnSpc>
                <a:spcPct val="120000"/>
              </a:lnSpc>
              <a:spcBef>
                <a:spcPct val="20000"/>
              </a:spcBef>
              <a:buChar char="–"/>
              <a:defRPr sz="2000">
                <a:solidFill>
                  <a:schemeClr val="tx2"/>
                </a:solidFill>
                <a:latin typeface="Arial" panose="020B0604020202020204" pitchFamily="34" charset="0"/>
              </a:defRPr>
            </a:lvl4pPr>
            <a:lvl5pPr marL="2057400" indent="-228600">
              <a:lnSpc>
                <a:spcPct val="120000"/>
              </a:lnSpc>
              <a:spcBef>
                <a:spcPct val="20000"/>
              </a:spcBef>
              <a:buChar char="»"/>
              <a:defRPr sz="2000">
                <a:solidFill>
                  <a:schemeClr val="tx2"/>
                </a:solidFill>
                <a:latin typeface="Arial" panose="020B0604020202020204" pitchFamily="34" charset="0"/>
              </a:defRPr>
            </a:lvl5pPr>
            <a:lvl6pPr marL="2514600" indent="-228600" eaLnBrk="0" fontAlgn="base" hangingPunct="0">
              <a:lnSpc>
                <a:spcPct val="120000"/>
              </a:lnSpc>
              <a:spcBef>
                <a:spcPct val="20000"/>
              </a:spcBef>
              <a:spcAft>
                <a:spcPct val="0"/>
              </a:spcAft>
              <a:buChar char="»"/>
              <a:defRPr sz="2000">
                <a:solidFill>
                  <a:schemeClr val="tx2"/>
                </a:solidFill>
                <a:latin typeface="Arial" panose="020B0604020202020204" pitchFamily="34" charset="0"/>
              </a:defRPr>
            </a:lvl6pPr>
            <a:lvl7pPr marL="2971800" indent="-228600" eaLnBrk="0" fontAlgn="base" hangingPunct="0">
              <a:lnSpc>
                <a:spcPct val="120000"/>
              </a:lnSpc>
              <a:spcBef>
                <a:spcPct val="20000"/>
              </a:spcBef>
              <a:spcAft>
                <a:spcPct val="0"/>
              </a:spcAft>
              <a:buChar char="»"/>
              <a:defRPr sz="2000">
                <a:solidFill>
                  <a:schemeClr val="tx2"/>
                </a:solidFill>
                <a:latin typeface="Arial" panose="020B0604020202020204" pitchFamily="34" charset="0"/>
              </a:defRPr>
            </a:lvl7pPr>
            <a:lvl8pPr marL="3429000" indent="-228600" eaLnBrk="0" fontAlgn="base" hangingPunct="0">
              <a:lnSpc>
                <a:spcPct val="120000"/>
              </a:lnSpc>
              <a:spcBef>
                <a:spcPct val="20000"/>
              </a:spcBef>
              <a:spcAft>
                <a:spcPct val="0"/>
              </a:spcAft>
              <a:buChar char="»"/>
              <a:defRPr sz="2000">
                <a:solidFill>
                  <a:schemeClr val="tx2"/>
                </a:solidFill>
                <a:latin typeface="Arial" panose="020B0604020202020204" pitchFamily="34" charset="0"/>
              </a:defRPr>
            </a:lvl8pPr>
            <a:lvl9pPr marL="3886200" indent="-228600" eaLnBrk="0" fontAlgn="base" hangingPunct="0">
              <a:lnSpc>
                <a:spcPct val="120000"/>
              </a:lnSpc>
              <a:spcBef>
                <a:spcPct val="20000"/>
              </a:spcBef>
              <a:spcAft>
                <a:spcPct val="0"/>
              </a:spcAft>
              <a:buChar char="»"/>
              <a:defRPr sz="2000">
                <a:solidFill>
                  <a:schemeClr val="tx2"/>
                </a:solidFill>
                <a:latin typeface="Arial" panose="020B0604020202020204" pitchFamily="34" charset="0"/>
              </a:defRPr>
            </a:lvl9pPr>
          </a:lstStyle>
          <a:p>
            <a:pPr>
              <a:lnSpc>
                <a:spcPct val="100000"/>
              </a:lnSpc>
              <a:spcBef>
                <a:spcPct val="50000"/>
              </a:spcBef>
              <a:buClrTx/>
              <a:buFontTx/>
              <a:buNone/>
            </a:pPr>
            <a:r>
              <a:rPr lang="en-US" altLang="en-US" sz="1800">
                <a:solidFill>
                  <a:schemeClr val="tx1"/>
                </a:solidFill>
                <a:latin typeface="Tahoma" panose="020B0604030504040204" pitchFamily="34" charset="0"/>
              </a:rPr>
              <a:t>Hub</a:t>
            </a:r>
          </a:p>
        </p:txBody>
      </p:sp>
      <p:sp>
        <p:nvSpPr>
          <p:cNvPr id="25608" name="Text Box 8"/>
          <p:cNvSpPr txBox="1">
            <a:spLocks noChangeArrowheads="1"/>
          </p:cNvSpPr>
          <p:nvPr/>
        </p:nvSpPr>
        <p:spPr bwMode="auto">
          <a:xfrm>
            <a:off x="3948541" y="2688210"/>
            <a:ext cx="990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Clr>
                <a:schemeClr val="hlink"/>
              </a:buClr>
              <a:buFont typeface="Wingdings" panose="05000000000000000000" pitchFamily="2" charset="2"/>
              <a:buChar char="v"/>
              <a:defRPr sz="2800">
                <a:solidFill>
                  <a:srgbClr val="0000FF"/>
                </a:solidFill>
                <a:latin typeface="Verdana" panose="020B0604030504040204" pitchFamily="34" charset="0"/>
              </a:defRPr>
            </a:lvl1pPr>
            <a:lvl2pPr marL="742950" indent="-285750">
              <a:lnSpc>
                <a:spcPct val="120000"/>
              </a:lnSpc>
              <a:spcBef>
                <a:spcPct val="20000"/>
              </a:spcBef>
              <a:buClr>
                <a:schemeClr val="accent1"/>
              </a:buClr>
              <a:buFont typeface="Wingdings" panose="05000000000000000000" pitchFamily="2" charset="2"/>
              <a:buChar char="§"/>
              <a:defRPr sz="2800">
                <a:solidFill>
                  <a:schemeClr val="tx2"/>
                </a:solidFill>
                <a:latin typeface="Arial" panose="020B0604020202020204" pitchFamily="34" charset="0"/>
              </a:defRPr>
            </a:lvl2pPr>
            <a:lvl3pPr marL="1143000" indent="-228600">
              <a:lnSpc>
                <a:spcPct val="120000"/>
              </a:lnSpc>
              <a:spcBef>
                <a:spcPct val="20000"/>
              </a:spcBef>
              <a:buClr>
                <a:schemeClr val="tx1"/>
              </a:buClr>
              <a:buChar char="•"/>
              <a:defRPr sz="2400">
                <a:solidFill>
                  <a:schemeClr val="tx2"/>
                </a:solidFill>
                <a:latin typeface="Arial" panose="020B0604020202020204" pitchFamily="34" charset="0"/>
              </a:defRPr>
            </a:lvl3pPr>
            <a:lvl4pPr marL="1600200" indent="-228600">
              <a:lnSpc>
                <a:spcPct val="120000"/>
              </a:lnSpc>
              <a:spcBef>
                <a:spcPct val="20000"/>
              </a:spcBef>
              <a:buChar char="–"/>
              <a:defRPr sz="2000">
                <a:solidFill>
                  <a:schemeClr val="tx2"/>
                </a:solidFill>
                <a:latin typeface="Arial" panose="020B0604020202020204" pitchFamily="34" charset="0"/>
              </a:defRPr>
            </a:lvl4pPr>
            <a:lvl5pPr marL="2057400" indent="-228600">
              <a:lnSpc>
                <a:spcPct val="120000"/>
              </a:lnSpc>
              <a:spcBef>
                <a:spcPct val="20000"/>
              </a:spcBef>
              <a:buChar char="»"/>
              <a:defRPr sz="2000">
                <a:solidFill>
                  <a:schemeClr val="tx2"/>
                </a:solidFill>
                <a:latin typeface="Arial" panose="020B0604020202020204" pitchFamily="34" charset="0"/>
              </a:defRPr>
            </a:lvl5pPr>
            <a:lvl6pPr marL="2514600" indent="-228600" eaLnBrk="0" fontAlgn="base" hangingPunct="0">
              <a:lnSpc>
                <a:spcPct val="120000"/>
              </a:lnSpc>
              <a:spcBef>
                <a:spcPct val="20000"/>
              </a:spcBef>
              <a:spcAft>
                <a:spcPct val="0"/>
              </a:spcAft>
              <a:buChar char="»"/>
              <a:defRPr sz="2000">
                <a:solidFill>
                  <a:schemeClr val="tx2"/>
                </a:solidFill>
                <a:latin typeface="Arial" panose="020B0604020202020204" pitchFamily="34" charset="0"/>
              </a:defRPr>
            </a:lvl6pPr>
            <a:lvl7pPr marL="2971800" indent="-228600" eaLnBrk="0" fontAlgn="base" hangingPunct="0">
              <a:lnSpc>
                <a:spcPct val="120000"/>
              </a:lnSpc>
              <a:spcBef>
                <a:spcPct val="20000"/>
              </a:spcBef>
              <a:spcAft>
                <a:spcPct val="0"/>
              </a:spcAft>
              <a:buChar char="»"/>
              <a:defRPr sz="2000">
                <a:solidFill>
                  <a:schemeClr val="tx2"/>
                </a:solidFill>
                <a:latin typeface="Arial" panose="020B0604020202020204" pitchFamily="34" charset="0"/>
              </a:defRPr>
            </a:lvl7pPr>
            <a:lvl8pPr marL="3429000" indent="-228600" eaLnBrk="0" fontAlgn="base" hangingPunct="0">
              <a:lnSpc>
                <a:spcPct val="120000"/>
              </a:lnSpc>
              <a:spcBef>
                <a:spcPct val="20000"/>
              </a:spcBef>
              <a:spcAft>
                <a:spcPct val="0"/>
              </a:spcAft>
              <a:buChar char="»"/>
              <a:defRPr sz="2000">
                <a:solidFill>
                  <a:schemeClr val="tx2"/>
                </a:solidFill>
                <a:latin typeface="Arial" panose="020B0604020202020204" pitchFamily="34" charset="0"/>
              </a:defRPr>
            </a:lvl8pPr>
            <a:lvl9pPr marL="3886200" indent="-228600" eaLnBrk="0" fontAlgn="base" hangingPunct="0">
              <a:lnSpc>
                <a:spcPct val="120000"/>
              </a:lnSpc>
              <a:spcBef>
                <a:spcPct val="20000"/>
              </a:spcBef>
              <a:spcAft>
                <a:spcPct val="0"/>
              </a:spcAft>
              <a:buChar char="»"/>
              <a:defRPr sz="2000">
                <a:solidFill>
                  <a:schemeClr val="tx2"/>
                </a:solidFill>
                <a:latin typeface="Arial" panose="020B0604020202020204" pitchFamily="34" charset="0"/>
              </a:defRPr>
            </a:lvl9pPr>
          </a:lstStyle>
          <a:p>
            <a:pPr>
              <a:lnSpc>
                <a:spcPct val="100000"/>
              </a:lnSpc>
              <a:spcBef>
                <a:spcPct val="50000"/>
              </a:spcBef>
              <a:buClrTx/>
              <a:buFontTx/>
              <a:buNone/>
            </a:pPr>
            <a:r>
              <a:rPr lang="en-US" altLang="en-US" sz="1800" b="1">
                <a:solidFill>
                  <a:schemeClr val="tx1"/>
                </a:solidFill>
                <a:latin typeface="Tahoma" panose="020B0604030504040204" pitchFamily="34" charset="0"/>
              </a:rPr>
              <a:t>Bridge</a:t>
            </a:r>
          </a:p>
        </p:txBody>
      </p:sp>
    </p:spTree>
    <p:extLst>
      <p:ext uri="{BB962C8B-B14F-4D97-AF65-F5344CB8AC3E}">
        <p14:creationId xmlns:p14="http://schemas.microsoft.com/office/powerpoint/2010/main" val="112616273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1905000" y="540328"/>
            <a:ext cx="7867650" cy="636732"/>
          </a:xfrm>
        </p:spPr>
        <p:txBody>
          <a:bodyPr/>
          <a:lstStyle/>
          <a:p>
            <a:pPr eaLnBrk="1" hangingPunct="1"/>
            <a:r>
              <a:rPr lang="en-US" altLang="en-US" dirty="0" smtClean="0"/>
              <a:t>Switch (</a:t>
            </a:r>
            <a:r>
              <a:rPr lang="en-US" altLang="en-US" dirty="0" err="1" smtClean="0"/>
              <a:t>bộ</a:t>
            </a:r>
            <a:r>
              <a:rPr lang="en-US" altLang="en-US" dirty="0" smtClean="0"/>
              <a:t> </a:t>
            </a:r>
            <a:r>
              <a:rPr lang="en-US" altLang="en-US" dirty="0" err="1" smtClean="0"/>
              <a:t>chuyển</a:t>
            </a:r>
            <a:r>
              <a:rPr lang="en-US" altLang="en-US" dirty="0" smtClean="0"/>
              <a:t> </a:t>
            </a:r>
            <a:r>
              <a:rPr lang="en-US" altLang="en-US" dirty="0" err="1" smtClean="0"/>
              <a:t>mạch</a:t>
            </a:r>
            <a:r>
              <a:rPr lang="en-US" altLang="en-US" dirty="0" smtClean="0"/>
              <a:t>)</a:t>
            </a:r>
          </a:p>
        </p:txBody>
      </p:sp>
      <p:sp>
        <p:nvSpPr>
          <p:cNvPr id="26627" name="Rectangle 3"/>
          <p:cNvSpPr>
            <a:spLocks noGrp="1" noChangeArrowheads="1"/>
          </p:cNvSpPr>
          <p:nvPr>
            <p:ph idx="1"/>
          </p:nvPr>
        </p:nvSpPr>
        <p:spPr>
          <a:xfrm>
            <a:off x="1905000" y="1558636"/>
            <a:ext cx="8153400" cy="4800600"/>
          </a:xfrm>
        </p:spPr>
        <p:txBody>
          <a:bodyPr/>
          <a:lstStyle/>
          <a:p>
            <a:pPr eaLnBrk="1" hangingPunct="1">
              <a:lnSpc>
                <a:spcPct val="90000"/>
              </a:lnSpc>
            </a:pPr>
            <a:r>
              <a:rPr lang="en-US" altLang="en-US" dirty="0" err="1" smtClean="0"/>
              <a:t>Là</a:t>
            </a:r>
            <a:r>
              <a:rPr lang="en-US" altLang="en-US" dirty="0" smtClean="0"/>
              <a:t> </a:t>
            </a:r>
            <a:r>
              <a:rPr lang="en-US" altLang="en-US" dirty="0" err="1" smtClean="0"/>
              <a:t>thiết</a:t>
            </a:r>
            <a:r>
              <a:rPr lang="en-US" altLang="en-US" dirty="0" smtClean="0"/>
              <a:t> </a:t>
            </a:r>
            <a:r>
              <a:rPr lang="en-US" altLang="en-US" dirty="0" err="1" smtClean="0"/>
              <a:t>bị</a:t>
            </a:r>
            <a:r>
              <a:rPr lang="en-US" altLang="en-US" dirty="0" smtClean="0"/>
              <a:t> </a:t>
            </a:r>
            <a:r>
              <a:rPr lang="en-US" altLang="en-US" dirty="0" err="1" smtClean="0"/>
              <a:t>giống</a:t>
            </a:r>
            <a:r>
              <a:rPr lang="en-US" altLang="en-US" dirty="0" smtClean="0"/>
              <a:t> Bridge </a:t>
            </a:r>
            <a:r>
              <a:rPr lang="en-US" altLang="en-US" dirty="0" err="1" smtClean="0"/>
              <a:t>và</a:t>
            </a:r>
            <a:r>
              <a:rPr lang="en-US" altLang="en-US" dirty="0" smtClean="0"/>
              <a:t> Hub </a:t>
            </a:r>
            <a:r>
              <a:rPr lang="en-US" altLang="en-US" dirty="0" err="1" smtClean="0"/>
              <a:t>cộng</a:t>
            </a:r>
            <a:r>
              <a:rPr lang="en-US" altLang="en-US" dirty="0" smtClean="0"/>
              <a:t> </a:t>
            </a:r>
            <a:r>
              <a:rPr lang="en-US" altLang="en-US" dirty="0" err="1" smtClean="0"/>
              <a:t>lại</a:t>
            </a:r>
            <a:r>
              <a:rPr lang="en-US" altLang="en-US" dirty="0" smtClean="0"/>
              <a:t> </a:t>
            </a:r>
            <a:r>
              <a:rPr lang="en-US" altLang="en-US" dirty="0" err="1" smtClean="0"/>
              <a:t>nhưng</a:t>
            </a:r>
            <a:r>
              <a:rPr lang="en-US" altLang="en-US" dirty="0" smtClean="0"/>
              <a:t> </a:t>
            </a:r>
            <a:r>
              <a:rPr lang="en-US" altLang="en-US" dirty="0" err="1" smtClean="0"/>
              <a:t>thông</a:t>
            </a:r>
            <a:r>
              <a:rPr lang="en-US" altLang="en-US" dirty="0" smtClean="0"/>
              <a:t> minh </a:t>
            </a:r>
            <a:r>
              <a:rPr lang="en-US" altLang="en-US" dirty="0" err="1" smtClean="0"/>
              <a:t>hơn</a:t>
            </a:r>
            <a:r>
              <a:rPr lang="en-US" altLang="en-US" dirty="0" smtClean="0"/>
              <a:t>.</a:t>
            </a:r>
          </a:p>
          <a:p>
            <a:pPr eaLnBrk="1" hangingPunct="1">
              <a:lnSpc>
                <a:spcPct val="90000"/>
              </a:lnSpc>
            </a:pPr>
            <a:r>
              <a:rPr lang="en-US" altLang="en-US" dirty="0" err="1" smtClean="0"/>
              <a:t>Có</a:t>
            </a:r>
            <a:r>
              <a:rPr lang="en-US" altLang="en-US" dirty="0" smtClean="0"/>
              <a:t> </a:t>
            </a:r>
            <a:r>
              <a:rPr lang="en-US" altLang="en-US" dirty="0" err="1" smtClean="0"/>
              <a:t>khả</a:t>
            </a:r>
            <a:r>
              <a:rPr lang="en-US" altLang="en-US" dirty="0" smtClean="0"/>
              <a:t> </a:t>
            </a:r>
            <a:r>
              <a:rPr lang="en-US" altLang="en-US" dirty="0" err="1" smtClean="0"/>
              <a:t>năng</a:t>
            </a:r>
            <a:r>
              <a:rPr lang="en-US" altLang="en-US" dirty="0" smtClean="0"/>
              <a:t> </a:t>
            </a:r>
            <a:r>
              <a:rPr lang="en-US" altLang="en-US" dirty="0" err="1" smtClean="0"/>
              <a:t>chỉ</a:t>
            </a:r>
            <a:r>
              <a:rPr lang="en-US" altLang="en-US" dirty="0" smtClean="0"/>
              <a:t> </a:t>
            </a:r>
            <a:r>
              <a:rPr lang="en-US" altLang="en-US" dirty="0" err="1" smtClean="0"/>
              <a:t>chuyển</a:t>
            </a:r>
            <a:r>
              <a:rPr lang="en-US" altLang="en-US" dirty="0" smtClean="0"/>
              <a:t> </a:t>
            </a:r>
            <a:r>
              <a:rPr lang="en-US" altLang="en-US" dirty="0" err="1" smtClean="0"/>
              <a:t>dữ</a:t>
            </a:r>
            <a:r>
              <a:rPr lang="en-US" altLang="en-US" dirty="0" smtClean="0"/>
              <a:t> </a:t>
            </a:r>
            <a:r>
              <a:rPr lang="en-US" altLang="en-US" dirty="0" err="1" smtClean="0"/>
              <a:t>liệu</a:t>
            </a:r>
            <a:r>
              <a:rPr lang="en-US" altLang="en-US" dirty="0" smtClean="0"/>
              <a:t> </a:t>
            </a:r>
            <a:r>
              <a:rPr lang="en-US" altLang="en-US" dirty="0" err="1" smtClean="0"/>
              <a:t>đến</a:t>
            </a:r>
            <a:r>
              <a:rPr lang="en-US" altLang="en-US" dirty="0" smtClean="0"/>
              <a:t> </a:t>
            </a:r>
            <a:r>
              <a:rPr lang="en-US" altLang="en-US" dirty="0" err="1" smtClean="0"/>
              <a:t>đúng</a:t>
            </a:r>
            <a:r>
              <a:rPr lang="en-US" altLang="en-US" dirty="0" smtClean="0"/>
              <a:t> </a:t>
            </a:r>
            <a:r>
              <a:rPr lang="en-US" altLang="en-US" dirty="0" err="1" smtClean="0"/>
              <a:t>kết</a:t>
            </a:r>
            <a:r>
              <a:rPr lang="en-US" altLang="en-US" dirty="0" smtClean="0"/>
              <a:t> </a:t>
            </a:r>
            <a:r>
              <a:rPr lang="en-US" altLang="en-US" dirty="0" err="1" smtClean="0"/>
              <a:t>nối</a:t>
            </a:r>
            <a:r>
              <a:rPr lang="en-US" altLang="en-US" dirty="0" smtClean="0"/>
              <a:t> </a:t>
            </a:r>
            <a:r>
              <a:rPr lang="en-US" altLang="en-US" dirty="0" err="1" smtClean="0"/>
              <a:t>thực</a:t>
            </a:r>
            <a:r>
              <a:rPr lang="en-US" altLang="en-US" dirty="0" smtClean="0"/>
              <a:t> </a:t>
            </a:r>
            <a:r>
              <a:rPr lang="en-US" altLang="en-US" dirty="0" err="1" smtClean="0"/>
              <a:t>sự</a:t>
            </a:r>
            <a:r>
              <a:rPr lang="en-US" altLang="en-US" dirty="0" smtClean="0"/>
              <a:t> </a:t>
            </a:r>
            <a:r>
              <a:rPr lang="en-US" altLang="en-US" dirty="0" err="1" smtClean="0"/>
              <a:t>cần</a:t>
            </a:r>
            <a:r>
              <a:rPr lang="en-US" altLang="en-US" dirty="0" smtClean="0"/>
              <a:t> </a:t>
            </a:r>
            <a:r>
              <a:rPr lang="en-US" altLang="en-US" dirty="0" err="1" smtClean="0"/>
              <a:t>dữ</a:t>
            </a:r>
            <a:r>
              <a:rPr lang="en-US" altLang="en-US" dirty="0" smtClean="0"/>
              <a:t> </a:t>
            </a:r>
            <a:r>
              <a:rPr lang="en-US" altLang="en-US" dirty="0" err="1" smtClean="0"/>
              <a:t>liệu</a:t>
            </a:r>
            <a:r>
              <a:rPr lang="en-US" altLang="en-US" dirty="0" smtClean="0"/>
              <a:t> </a:t>
            </a:r>
            <a:r>
              <a:rPr lang="en-US" altLang="en-US" dirty="0" err="1" smtClean="0"/>
              <a:t>này</a:t>
            </a:r>
            <a:r>
              <a:rPr lang="en-US" altLang="en-US" dirty="0" smtClean="0"/>
              <a:t> </a:t>
            </a:r>
            <a:r>
              <a:rPr lang="en-US" altLang="en-US" dirty="0" err="1" smtClean="0"/>
              <a:t>làm</a:t>
            </a:r>
            <a:r>
              <a:rPr lang="en-US" altLang="en-US" dirty="0" smtClean="0"/>
              <a:t> </a:t>
            </a:r>
            <a:r>
              <a:rPr lang="en-US" altLang="en-US" dirty="0" err="1" smtClean="0"/>
              <a:t>giảm</a:t>
            </a:r>
            <a:r>
              <a:rPr lang="en-US" altLang="en-US" dirty="0" smtClean="0"/>
              <a:t> </a:t>
            </a:r>
            <a:r>
              <a:rPr lang="en-US" altLang="en-US" dirty="0" err="1" smtClean="0"/>
              <a:t>đụng</a:t>
            </a:r>
            <a:r>
              <a:rPr lang="en-US" altLang="en-US" dirty="0" smtClean="0"/>
              <a:t> </a:t>
            </a:r>
            <a:r>
              <a:rPr lang="en-US" altLang="en-US" dirty="0" err="1" smtClean="0"/>
              <a:t>độ</a:t>
            </a:r>
            <a:r>
              <a:rPr lang="en-US" altLang="en-US" dirty="0" smtClean="0"/>
              <a:t> </a:t>
            </a:r>
            <a:r>
              <a:rPr lang="en-US" altLang="en-US" dirty="0" err="1" smtClean="0"/>
              <a:t>trên</a:t>
            </a:r>
            <a:r>
              <a:rPr lang="en-US" altLang="en-US" dirty="0" smtClean="0"/>
              <a:t> </a:t>
            </a:r>
            <a:r>
              <a:rPr lang="en-US" altLang="en-US" dirty="0" err="1" smtClean="0"/>
              <a:t>mạng</a:t>
            </a:r>
            <a:r>
              <a:rPr lang="en-US" altLang="en-US" dirty="0" smtClean="0"/>
              <a:t>.</a:t>
            </a:r>
          </a:p>
          <a:p>
            <a:pPr eaLnBrk="1" hangingPunct="1">
              <a:lnSpc>
                <a:spcPct val="90000"/>
              </a:lnSpc>
            </a:pPr>
            <a:r>
              <a:rPr lang="en-US" altLang="en-US" dirty="0" err="1" smtClean="0"/>
              <a:t>Dùng</a:t>
            </a:r>
            <a:r>
              <a:rPr lang="en-US" altLang="en-US" dirty="0" smtClean="0"/>
              <a:t> </a:t>
            </a:r>
            <a:r>
              <a:rPr lang="en-US" altLang="en-US" dirty="0" err="1" smtClean="0"/>
              <a:t>để</a:t>
            </a:r>
            <a:r>
              <a:rPr lang="en-US" altLang="en-US" dirty="0" smtClean="0"/>
              <a:t> </a:t>
            </a:r>
            <a:r>
              <a:rPr lang="en-US" altLang="en-US" dirty="0" err="1" smtClean="0"/>
              <a:t>phân</a:t>
            </a:r>
            <a:r>
              <a:rPr lang="en-US" altLang="en-US" dirty="0" smtClean="0"/>
              <a:t> </a:t>
            </a:r>
            <a:r>
              <a:rPr lang="en-US" altLang="en-US" dirty="0" err="1" smtClean="0"/>
              <a:t>đoạn</a:t>
            </a:r>
            <a:r>
              <a:rPr lang="en-US" altLang="en-US" dirty="0" smtClean="0"/>
              <a:t> </a:t>
            </a:r>
            <a:r>
              <a:rPr lang="en-US" altLang="en-US" dirty="0" err="1" smtClean="0"/>
              <a:t>mạng</a:t>
            </a:r>
            <a:r>
              <a:rPr lang="en-US" altLang="en-US" dirty="0" smtClean="0"/>
              <a:t> </a:t>
            </a:r>
            <a:r>
              <a:rPr lang="en-US" altLang="en-US" dirty="0" err="1" smtClean="0"/>
              <a:t>trong</a:t>
            </a:r>
            <a:r>
              <a:rPr lang="en-US" altLang="en-US" dirty="0" smtClean="0"/>
              <a:t> </a:t>
            </a:r>
            <a:r>
              <a:rPr lang="en-US" altLang="en-US" dirty="0" err="1" smtClean="0"/>
              <a:t>các</a:t>
            </a:r>
            <a:r>
              <a:rPr lang="en-US" altLang="en-US" dirty="0" smtClean="0"/>
              <a:t> </a:t>
            </a:r>
            <a:r>
              <a:rPr lang="en-US" altLang="en-US" dirty="0" err="1" smtClean="0"/>
              <a:t>mạng</a:t>
            </a:r>
            <a:r>
              <a:rPr lang="en-US" altLang="en-US" dirty="0" smtClean="0"/>
              <a:t> </a:t>
            </a:r>
            <a:r>
              <a:rPr lang="en-US" altLang="en-US" dirty="0" err="1" smtClean="0"/>
              <a:t>cục</a:t>
            </a:r>
            <a:r>
              <a:rPr lang="en-US" altLang="en-US" dirty="0" smtClean="0"/>
              <a:t> </a:t>
            </a:r>
            <a:r>
              <a:rPr lang="en-US" altLang="en-US" dirty="0" err="1" smtClean="0"/>
              <a:t>bộ</a:t>
            </a:r>
            <a:r>
              <a:rPr lang="en-US" altLang="en-US" dirty="0" smtClean="0"/>
              <a:t> </a:t>
            </a:r>
            <a:r>
              <a:rPr lang="en-US" altLang="en-US" dirty="0" err="1" smtClean="0"/>
              <a:t>lớn</a:t>
            </a:r>
            <a:r>
              <a:rPr lang="en-US" altLang="en-US" dirty="0" smtClean="0"/>
              <a:t> (VLAN).</a:t>
            </a:r>
          </a:p>
          <a:p>
            <a:pPr eaLnBrk="1" hangingPunct="1">
              <a:lnSpc>
                <a:spcPct val="90000"/>
              </a:lnSpc>
            </a:pPr>
            <a:r>
              <a:rPr lang="en-US" altLang="en-US" dirty="0" err="1" smtClean="0"/>
              <a:t>Hoạt</a:t>
            </a:r>
            <a:r>
              <a:rPr lang="en-US" altLang="en-US" dirty="0" smtClean="0"/>
              <a:t> </a:t>
            </a:r>
            <a:r>
              <a:rPr lang="en-US" altLang="en-US" dirty="0" err="1" smtClean="0"/>
              <a:t>động</a:t>
            </a:r>
            <a:r>
              <a:rPr lang="en-US" altLang="en-US" dirty="0" smtClean="0"/>
              <a:t> ở </a:t>
            </a:r>
            <a:r>
              <a:rPr lang="en-US" altLang="en-US" dirty="0" err="1" smtClean="0"/>
              <a:t>lớp</a:t>
            </a:r>
            <a:r>
              <a:rPr lang="en-US" altLang="en-US" dirty="0" smtClean="0"/>
              <a:t> Data Link.</a:t>
            </a:r>
          </a:p>
          <a:p>
            <a:pPr eaLnBrk="1" hangingPunct="1">
              <a:lnSpc>
                <a:spcPct val="90000"/>
              </a:lnSpc>
            </a:pPr>
            <a:endParaRPr lang="en-US" altLang="en-US" dirty="0" smtClean="0"/>
          </a:p>
        </p:txBody>
      </p:sp>
      <p:sp>
        <p:nvSpPr>
          <p:cNvPr id="26628" name="Slide Number Placeholder 5"/>
          <p:cNvSpPr>
            <a:spLocks noGrp="1"/>
          </p:cNvSpPr>
          <p:nvPr>
            <p:ph type="sldNum" sz="quarter" idx="10"/>
          </p:nvPr>
        </p:nvSpPr>
        <p:spPr>
          <a:noFill/>
        </p:spPr>
        <p:txBody>
          <a:bodyPr/>
          <a:lstStyle>
            <a:lvl1pPr>
              <a:lnSpc>
                <a:spcPct val="120000"/>
              </a:lnSpc>
              <a:spcBef>
                <a:spcPct val="20000"/>
              </a:spcBef>
              <a:buClr>
                <a:schemeClr val="hlink"/>
              </a:buClr>
              <a:buFont typeface="Wingdings" panose="05000000000000000000" pitchFamily="2" charset="2"/>
              <a:buChar char="v"/>
              <a:defRPr sz="2800">
                <a:solidFill>
                  <a:srgbClr val="0000FF"/>
                </a:solidFill>
                <a:latin typeface="Verdana" panose="020B0604030504040204" pitchFamily="34" charset="0"/>
              </a:defRPr>
            </a:lvl1pPr>
            <a:lvl2pPr marL="742950" indent="-285750">
              <a:lnSpc>
                <a:spcPct val="120000"/>
              </a:lnSpc>
              <a:spcBef>
                <a:spcPct val="20000"/>
              </a:spcBef>
              <a:buClr>
                <a:schemeClr val="accent1"/>
              </a:buClr>
              <a:buFont typeface="Wingdings" panose="05000000000000000000" pitchFamily="2" charset="2"/>
              <a:buChar char="§"/>
              <a:defRPr sz="2800">
                <a:solidFill>
                  <a:schemeClr val="tx2"/>
                </a:solidFill>
                <a:latin typeface="Arial" panose="020B0604020202020204" pitchFamily="34" charset="0"/>
              </a:defRPr>
            </a:lvl2pPr>
            <a:lvl3pPr marL="1143000" indent="-228600">
              <a:lnSpc>
                <a:spcPct val="120000"/>
              </a:lnSpc>
              <a:spcBef>
                <a:spcPct val="20000"/>
              </a:spcBef>
              <a:buClr>
                <a:schemeClr val="tx1"/>
              </a:buClr>
              <a:buChar char="•"/>
              <a:defRPr sz="2400">
                <a:solidFill>
                  <a:schemeClr val="tx2"/>
                </a:solidFill>
                <a:latin typeface="Arial" panose="020B0604020202020204" pitchFamily="34" charset="0"/>
              </a:defRPr>
            </a:lvl3pPr>
            <a:lvl4pPr marL="1600200" indent="-228600">
              <a:lnSpc>
                <a:spcPct val="120000"/>
              </a:lnSpc>
              <a:spcBef>
                <a:spcPct val="20000"/>
              </a:spcBef>
              <a:buChar char="–"/>
              <a:defRPr sz="2000">
                <a:solidFill>
                  <a:schemeClr val="tx2"/>
                </a:solidFill>
                <a:latin typeface="Arial" panose="020B0604020202020204" pitchFamily="34" charset="0"/>
              </a:defRPr>
            </a:lvl4pPr>
            <a:lvl5pPr marL="2057400" indent="-228600">
              <a:lnSpc>
                <a:spcPct val="120000"/>
              </a:lnSpc>
              <a:spcBef>
                <a:spcPct val="20000"/>
              </a:spcBef>
              <a:buChar char="»"/>
              <a:defRPr sz="2000">
                <a:solidFill>
                  <a:schemeClr val="tx2"/>
                </a:solidFill>
                <a:latin typeface="Arial" panose="020B0604020202020204" pitchFamily="34" charset="0"/>
              </a:defRPr>
            </a:lvl5pPr>
            <a:lvl6pPr marL="2514600" indent="-228600" eaLnBrk="0" fontAlgn="base" hangingPunct="0">
              <a:lnSpc>
                <a:spcPct val="120000"/>
              </a:lnSpc>
              <a:spcBef>
                <a:spcPct val="20000"/>
              </a:spcBef>
              <a:spcAft>
                <a:spcPct val="0"/>
              </a:spcAft>
              <a:buChar char="»"/>
              <a:defRPr sz="2000">
                <a:solidFill>
                  <a:schemeClr val="tx2"/>
                </a:solidFill>
                <a:latin typeface="Arial" panose="020B0604020202020204" pitchFamily="34" charset="0"/>
              </a:defRPr>
            </a:lvl6pPr>
            <a:lvl7pPr marL="2971800" indent="-228600" eaLnBrk="0" fontAlgn="base" hangingPunct="0">
              <a:lnSpc>
                <a:spcPct val="120000"/>
              </a:lnSpc>
              <a:spcBef>
                <a:spcPct val="20000"/>
              </a:spcBef>
              <a:spcAft>
                <a:spcPct val="0"/>
              </a:spcAft>
              <a:buChar char="»"/>
              <a:defRPr sz="2000">
                <a:solidFill>
                  <a:schemeClr val="tx2"/>
                </a:solidFill>
                <a:latin typeface="Arial" panose="020B0604020202020204" pitchFamily="34" charset="0"/>
              </a:defRPr>
            </a:lvl7pPr>
            <a:lvl8pPr marL="3429000" indent="-228600" eaLnBrk="0" fontAlgn="base" hangingPunct="0">
              <a:lnSpc>
                <a:spcPct val="120000"/>
              </a:lnSpc>
              <a:spcBef>
                <a:spcPct val="20000"/>
              </a:spcBef>
              <a:spcAft>
                <a:spcPct val="0"/>
              </a:spcAft>
              <a:buChar char="»"/>
              <a:defRPr sz="2000">
                <a:solidFill>
                  <a:schemeClr val="tx2"/>
                </a:solidFill>
                <a:latin typeface="Arial" panose="020B0604020202020204" pitchFamily="34" charset="0"/>
              </a:defRPr>
            </a:lvl8pPr>
            <a:lvl9pPr marL="3886200" indent="-228600" eaLnBrk="0" fontAlgn="base" hangingPunct="0">
              <a:lnSpc>
                <a:spcPct val="120000"/>
              </a:lnSpc>
              <a:spcBef>
                <a:spcPct val="20000"/>
              </a:spcBef>
              <a:spcAft>
                <a:spcPct val="0"/>
              </a:spcAft>
              <a:buChar char="»"/>
              <a:defRPr sz="2000">
                <a:solidFill>
                  <a:schemeClr val="tx2"/>
                </a:solidFill>
                <a:latin typeface="Arial" panose="020B0604020202020204" pitchFamily="34" charset="0"/>
              </a:defRPr>
            </a:lvl9pPr>
          </a:lstStyle>
          <a:p>
            <a:pPr>
              <a:lnSpc>
                <a:spcPct val="100000"/>
              </a:lnSpc>
              <a:spcBef>
                <a:spcPct val="0"/>
              </a:spcBef>
              <a:buClrTx/>
              <a:buFontTx/>
              <a:buNone/>
            </a:pPr>
            <a:fld id="{634018EC-B0D6-4A74-AD93-5C74F3EE8B20}" type="slidenum">
              <a:rPr lang="en-US" altLang="en-US" sz="1000">
                <a:solidFill>
                  <a:srgbClr val="898989"/>
                </a:solidFill>
                <a:latin typeface="Tahoma" panose="020B0604030504040204" pitchFamily="34" charset="0"/>
              </a:rPr>
              <a:pPr>
                <a:lnSpc>
                  <a:spcPct val="100000"/>
                </a:lnSpc>
                <a:spcBef>
                  <a:spcPct val="0"/>
                </a:spcBef>
                <a:buClrTx/>
                <a:buFontTx/>
                <a:buNone/>
              </a:pPr>
              <a:t>21</a:t>
            </a:fld>
            <a:endParaRPr lang="en-US" altLang="en-US" sz="1000">
              <a:solidFill>
                <a:srgbClr val="898989"/>
              </a:solidFill>
              <a:latin typeface="Tahoma" panose="020B0604030504040204" pitchFamily="34" charset="0"/>
            </a:endParaRPr>
          </a:p>
        </p:txBody>
      </p:sp>
    </p:spTree>
    <p:extLst>
      <p:ext uri="{BB962C8B-B14F-4D97-AF65-F5344CB8AC3E}">
        <p14:creationId xmlns:p14="http://schemas.microsoft.com/office/powerpoint/2010/main" val="314768093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2238375" y="512617"/>
            <a:ext cx="7867650" cy="635145"/>
          </a:xfrm>
        </p:spPr>
        <p:txBody>
          <a:bodyPr/>
          <a:lstStyle/>
          <a:p>
            <a:pPr eaLnBrk="1" hangingPunct="1"/>
            <a:r>
              <a:rPr lang="en-US" altLang="en-US" dirty="0" smtClean="0"/>
              <a:t>Switch (</a:t>
            </a:r>
            <a:r>
              <a:rPr lang="en-US" altLang="en-US" dirty="0" err="1" smtClean="0"/>
              <a:t>bộ</a:t>
            </a:r>
            <a:r>
              <a:rPr lang="en-US" altLang="en-US" dirty="0" smtClean="0"/>
              <a:t> </a:t>
            </a:r>
            <a:r>
              <a:rPr lang="en-US" altLang="en-US" dirty="0" err="1" smtClean="0"/>
              <a:t>chuyển</a:t>
            </a:r>
            <a:r>
              <a:rPr lang="en-US" altLang="en-US" dirty="0" smtClean="0"/>
              <a:t> </a:t>
            </a:r>
            <a:r>
              <a:rPr lang="en-US" altLang="en-US" dirty="0" err="1" smtClean="0"/>
              <a:t>mạch</a:t>
            </a:r>
            <a:r>
              <a:rPr lang="en-US" altLang="en-US" dirty="0" smtClean="0"/>
              <a:t>)</a:t>
            </a:r>
          </a:p>
        </p:txBody>
      </p:sp>
      <p:sp>
        <p:nvSpPr>
          <p:cNvPr id="27651" name="Slide Number Placeholder 5"/>
          <p:cNvSpPr>
            <a:spLocks noGrp="1"/>
          </p:cNvSpPr>
          <p:nvPr>
            <p:ph type="sldNum" sz="quarter" idx="10"/>
          </p:nvPr>
        </p:nvSpPr>
        <p:spPr>
          <a:noFill/>
        </p:spPr>
        <p:txBody>
          <a:bodyPr/>
          <a:lstStyle>
            <a:lvl1pPr>
              <a:lnSpc>
                <a:spcPct val="120000"/>
              </a:lnSpc>
              <a:spcBef>
                <a:spcPct val="20000"/>
              </a:spcBef>
              <a:buClr>
                <a:schemeClr val="hlink"/>
              </a:buClr>
              <a:buFont typeface="Wingdings" panose="05000000000000000000" pitchFamily="2" charset="2"/>
              <a:buChar char="v"/>
              <a:defRPr sz="2800">
                <a:solidFill>
                  <a:srgbClr val="0000FF"/>
                </a:solidFill>
                <a:latin typeface="Verdana" panose="020B0604030504040204" pitchFamily="34" charset="0"/>
              </a:defRPr>
            </a:lvl1pPr>
            <a:lvl2pPr marL="742950" indent="-285750">
              <a:lnSpc>
                <a:spcPct val="120000"/>
              </a:lnSpc>
              <a:spcBef>
                <a:spcPct val="20000"/>
              </a:spcBef>
              <a:buClr>
                <a:schemeClr val="accent1"/>
              </a:buClr>
              <a:buFont typeface="Wingdings" panose="05000000000000000000" pitchFamily="2" charset="2"/>
              <a:buChar char="§"/>
              <a:defRPr sz="2800">
                <a:solidFill>
                  <a:schemeClr val="tx2"/>
                </a:solidFill>
                <a:latin typeface="Arial" panose="020B0604020202020204" pitchFamily="34" charset="0"/>
              </a:defRPr>
            </a:lvl2pPr>
            <a:lvl3pPr marL="1143000" indent="-228600">
              <a:lnSpc>
                <a:spcPct val="120000"/>
              </a:lnSpc>
              <a:spcBef>
                <a:spcPct val="20000"/>
              </a:spcBef>
              <a:buClr>
                <a:schemeClr val="tx1"/>
              </a:buClr>
              <a:buChar char="•"/>
              <a:defRPr sz="2400">
                <a:solidFill>
                  <a:schemeClr val="tx2"/>
                </a:solidFill>
                <a:latin typeface="Arial" panose="020B0604020202020204" pitchFamily="34" charset="0"/>
              </a:defRPr>
            </a:lvl3pPr>
            <a:lvl4pPr marL="1600200" indent="-228600">
              <a:lnSpc>
                <a:spcPct val="120000"/>
              </a:lnSpc>
              <a:spcBef>
                <a:spcPct val="20000"/>
              </a:spcBef>
              <a:buChar char="–"/>
              <a:defRPr sz="2000">
                <a:solidFill>
                  <a:schemeClr val="tx2"/>
                </a:solidFill>
                <a:latin typeface="Arial" panose="020B0604020202020204" pitchFamily="34" charset="0"/>
              </a:defRPr>
            </a:lvl4pPr>
            <a:lvl5pPr marL="2057400" indent="-228600">
              <a:lnSpc>
                <a:spcPct val="120000"/>
              </a:lnSpc>
              <a:spcBef>
                <a:spcPct val="20000"/>
              </a:spcBef>
              <a:buChar char="»"/>
              <a:defRPr sz="2000">
                <a:solidFill>
                  <a:schemeClr val="tx2"/>
                </a:solidFill>
                <a:latin typeface="Arial" panose="020B0604020202020204" pitchFamily="34" charset="0"/>
              </a:defRPr>
            </a:lvl5pPr>
            <a:lvl6pPr marL="2514600" indent="-228600" eaLnBrk="0" fontAlgn="base" hangingPunct="0">
              <a:lnSpc>
                <a:spcPct val="120000"/>
              </a:lnSpc>
              <a:spcBef>
                <a:spcPct val="20000"/>
              </a:spcBef>
              <a:spcAft>
                <a:spcPct val="0"/>
              </a:spcAft>
              <a:buChar char="»"/>
              <a:defRPr sz="2000">
                <a:solidFill>
                  <a:schemeClr val="tx2"/>
                </a:solidFill>
                <a:latin typeface="Arial" panose="020B0604020202020204" pitchFamily="34" charset="0"/>
              </a:defRPr>
            </a:lvl6pPr>
            <a:lvl7pPr marL="2971800" indent="-228600" eaLnBrk="0" fontAlgn="base" hangingPunct="0">
              <a:lnSpc>
                <a:spcPct val="120000"/>
              </a:lnSpc>
              <a:spcBef>
                <a:spcPct val="20000"/>
              </a:spcBef>
              <a:spcAft>
                <a:spcPct val="0"/>
              </a:spcAft>
              <a:buChar char="»"/>
              <a:defRPr sz="2000">
                <a:solidFill>
                  <a:schemeClr val="tx2"/>
                </a:solidFill>
                <a:latin typeface="Arial" panose="020B0604020202020204" pitchFamily="34" charset="0"/>
              </a:defRPr>
            </a:lvl7pPr>
            <a:lvl8pPr marL="3429000" indent="-228600" eaLnBrk="0" fontAlgn="base" hangingPunct="0">
              <a:lnSpc>
                <a:spcPct val="120000"/>
              </a:lnSpc>
              <a:spcBef>
                <a:spcPct val="20000"/>
              </a:spcBef>
              <a:spcAft>
                <a:spcPct val="0"/>
              </a:spcAft>
              <a:buChar char="»"/>
              <a:defRPr sz="2000">
                <a:solidFill>
                  <a:schemeClr val="tx2"/>
                </a:solidFill>
                <a:latin typeface="Arial" panose="020B0604020202020204" pitchFamily="34" charset="0"/>
              </a:defRPr>
            </a:lvl8pPr>
            <a:lvl9pPr marL="3886200" indent="-228600" eaLnBrk="0" fontAlgn="base" hangingPunct="0">
              <a:lnSpc>
                <a:spcPct val="120000"/>
              </a:lnSpc>
              <a:spcBef>
                <a:spcPct val="20000"/>
              </a:spcBef>
              <a:spcAft>
                <a:spcPct val="0"/>
              </a:spcAft>
              <a:buChar char="»"/>
              <a:defRPr sz="2000">
                <a:solidFill>
                  <a:schemeClr val="tx2"/>
                </a:solidFill>
                <a:latin typeface="Arial" panose="020B0604020202020204" pitchFamily="34" charset="0"/>
              </a:defRPr>
            </a:lvl9pPr>
          </a:lstStyle>
          <a:p>
            <a:pPr>
              <a:lnSpc>
                <a:spcPct val="100000"/>
              </a:lnSpc>
              <a:spcBef>
                <a:spcPct val="0"/>
              </a:spcBef>
              <a:buClrTx/>
              <a:buFontTx/>
              <a:buNone/>
            </a:pPr>
            <a:fld id="{41194689-7D68-471A-A5C5-331A88CC65C1}" type="slidenum">
              <a:rPr lang="en-US" altLang="en-US" sz="1000">
                <a:solidFill>
                  <a:srgbClr val="898989"/>
                </a:solidFill>
                <a:latin typeface="Tahoma" panose="020B0604030504040204" pitchFamily="34" charset="0"/>
              </a:rPr>
              <a:pPr>
                <a:lnSpc>
                  <a:spcPct val="100000"/>
                </a:lnSpc>
                <a:spcBef>
                  <a:spcPct val="0"/>
                </a:spcBef>
                <a:buClrTx/>
                <a:buFontTx/>
                <a:buNone/>
              </a:pPr>
              <a:t>22</a:t>
            </a:fld>
            <a:endParaRPr lang="en-US" altLang="en-US" sz="1000">
              <a:solidFill>
                <a:srgbClr val="898989"/>
              </a:solidFill>
              <a:latin typeface="Tahoma" panose="020B0604030504040204" pitchFamily="34" charset="0"/>
            </a:endParaRPr>
          </a:p>
        </p:txBody>
      </p:sp>
      <p:pic>
        <p:nvPicPr>
          <p:cNvPr id="27652" name="Picture 4" descr="switch"/>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1" y="1447800"/>
            <a:ext cx="3757613" cy="1227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3" name="Picture 5" descr="switch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2200" y="2743200"/>
            <a:ext cx="3581400" cy="269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4" name="Picture 7" descr="switch noi ma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48400" y="1941514"/>
            <a:ext cx="3733800" cy="3392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4160370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2057400" y="554182"/>
            <a:ext cx="7867650" cy="588818"/>
          </a:xfrm>
        </p:spPr>
        <p:txBody>
          <a:bodyPr/>
          <a:lstStyle/>
          <a:p>
            <a:pPr eaLnBrk="1" hangingPunct="1"/>
            <a:r>
              <a:rPr lang="en-US" altLang="en-US" smtClean="0"/>
              <a:t>Switch (bộ chuyển mạch)</a:t>
            </a:r>
          </a:p>
        </p:txBody>
      </p:sp>
      <p:sp>
        <p:nvSpPr>
          <p:cNvPr id="28675" name="Slide Number Placeholder 5"/>
          <p:cNvSpPr>
            <a:spLocks noGrp="1"/>
          </p:cNvSpPr>
          <p:nvPr>
            <p:ph type="sldNum" sz="quarter" idx="10"/>
          </p:nvPr>
        </p:nvSpPr>
        <p:spPr>
          <a:noFill/>
        </p:spPr>
        <p:txBody>
          <a:bodyPr/>
          <a:lstStyle>
            <a:lvl1pPr>
              <a:lnSpc>
                <a:spcPct val="120000"/>
              </a:lnSpc>
              <a:spcBef>
                <a:spcPct val="20000"/>
              </a:spcBef>
              <a:buClr>
                <a:schemeClr val="hlink"/>
              </a:buClr>
              <a:buFont typeface="Wingdings" panose="05000000000000000000" pitchFamily="2" charset="2"/>
              <a:buChar char="v"/>
              <a:defRPr sz="2800">
                <a:solidFill>
                  <a:srgbClr val="0000FF"/>
                </a:solidFill>
                <a:latin typeface="Verdana" panose="020B0604030504040204" pitchFamily="34" charset="0"/>
              </a:defRPr>
            </a:lvl1pPr>
            <a:lvl2pPr marL="742950" indent="-285750">
              <a:lnSpc>
                <a:spcPct val="120000"/>
              </a:lnSpc>
              <a:spcBef>
                <a:spcPct val="20000"/>
              </a:spcBef>
              <a:buClr>
                <a:schemeClr val="accent1"/>
              </a:buClr>
              <a:buFont typeface="Wingdings" panose="05000000000000000000" pitchFamily="2" charset="2"/>
              <a:buChar char="§"/>
              <a:defRPr sz="2800">
                <a:solidFill>
                  <a:schemeClr val="tx2"/>
                </a:solidFill>
                <a:latin typeface="Arial" panose="020B0604020202020204" pitchFamily="34" charset="0"/>
              </a:defRPr>
            </a:lvl2pPr>
            <a:lvl3pPr marL="1143000" indent="-228600">
              <a:lnSpc>
                <a:spcPct val="120000"/>
              </a:lnSpc>
              <a:spcBef>
                <a:spcPct val="20000"/>
              </a:spcBef>
              <a:buClr>
                <a:schemeClr val="tx1"/>
              </a:buClr>
              <a:buChar char="•"/>
              <a:defRPr sz="2400">
                <a:solidFill>
                  <a:schemeClr val="tx2"/>
                </a:solidFill>
                <a:latin typeface="Arial" panose="020B0604020202020204" pitchFamily="34" charset="0"/>
              </a:defRPr>
            </a:lvl3pPr>
            <a:lvl4pPr marL="1600200" indent="-228600">
              <a:lnSpc>
                <a:spcPct val="120000"/>
              </a:lnSpc>
              <a:spcBef>
                <a:spcPct val="20000"/>
              </a:spcBef>
              <a:buChar char="–"/>
              <a:defRPr sz="2000">
                <a:solidFill>
                  <a:schemeClr val="tx2"/>
                </a:solidFill>
                <a:latin typeface="Arial" panose="020B0604020202020204" pitchFamily="34" charset="0"/>
              </a:defRPr>
            </a:lvl4pPr>
            <a:lvl5pPr marL="2057400" indent="-228600">
              <a:lnSpc>
                <a:spcPct val="120000"/>
              </a:lnSpc>
              <a:spcBef>
                <a:spcPct val="20000"/>
              </a:spcBef>
              <a:buChar char="»"/>
              <a:defRPr sz="2000">
                <a:solidFill>
                  <a:schemeClr val="tx2"/>
                </a:solidFill>
                <a:latin typeface="Arial" panose="020B0604020202020204" pitchFamily="34" charset="0"/>
              </a:defRPr>
            </a:lvl5pPr>
            <a:lvl6pPr marL="2514600" indent="-228600" eaLnBrk="0" fontAlgn="base" hangingPunct="0">
              <a:lnSpc>
                <a:spcPct val="120000"/>
              </a:lnSpc>
              <a:spcBef>
                <a:spcPct val="20000"/>
              </a:spcBef>
              <a:spcAft>
                <a:spcPct val="0"/>
              </a:spcAft>
              <a:buChar char="»"/>
              <a:defRPr sz="2000">
                <a:solidFill>
                  <a:schemeClr val="tx2"/>
                </a:solidFill>
                <a:latin typeface="Arial" panose="020B0604020202020204" pitchFamily="34" charset="0"/>
              </a:defRPr>
            </a:lvl6pPr>
            <a:lvl7pPr marL="2971800" indent="-228600" eaLnBrk="0" fontAlgn="base" hangingPunct="0">
              <a:lnSpc>
                <a:spcPct val="120000"/>
              </a:lnSpc>
              <a:spcBef>
                <a:spcPct val="20000"/>
              </a:spcBef>
              <a:spcAft>
                <a:spcPct val="0"/>
              </a:spcAft>
              <a:buChar char="»"/>
              <a:defRPr sz="2000">
                <a:solidFill>
                  <a:schemeClr val="tx2"/>
                </a:solidFill>
                <a:latin typeface="Arial" panose="020B0604020202020204" pitchFamily="34" charset="0"/>
              </a:defRPr>
            </a:lvl7pPr>
            <a:lvl8pPr marL="3429000" indent="-228600" eaLnBrk="0" fontAlgn="base" hangingPunct="0">
              <a:lnSpc>
                <a:spcPct val="120000"/>
              </a:lnSpc>
              <a:spcBef>
                <a:spcPct val="20000"/>
              </a:spcBef>
              <a:spcAft>
                <a:spcPct val="0"/>
              </a:spcAft>
              <a:buChar char="»"/>
              <a:defRPr sz="2000">
                <a:solidFill>
                  <a:schemeClr val="tx2"/>
                </a:solidFill>
                <a:latin typeface="Arial" panose="020B0604020202020204" pitchFamily="34" charset="0"/>
              </a:defRPr>
            </a:lvl8pPr>
            <a:lvl9pPr marL="3886200" indent="-228600" eaLnBrk="0" fontAlgn="base" hangingPunct="0">
              <a:lnSpc>
                <a:spcPct val="120000"/>
              </a:lnSpc>
              <a:spcBef>
                <a:spcPct val="20000"/>
              </a:spcBef>
              <a:spcAft>
                <a:spcPct val="0"/>
              </a:spcAft>
              <a:buChar char="»"/>
              <a:defRPr sz="2000">
                <a:solidFill>
                  <a:schemeClr val="tx2"/>
                </a:solidFill>
                <a:latin typeface="Arial" panose="020B0604020202020204" pitchFamily="34" charset="0"/>
              </a:defRPr>
            </a:lvl9pPr>
          </a:lstStyle>
          <a:p>
            <a:pPr>
              <a:lnSpc>
                <a:spcPct val="100000"/>
              </a:lnSpc>
              <a:spcBef>
                <a:spcPct val="0"/>
              </a:spcBef>
              <a:buClrTx/>
              <a:buFontTx/>
              <a:buNone/>
            </a:pPr>
            <a:fld id="{0B9BBDFD-0068-4907-9980-17F62595737B}" type="slidenum">
              <a:rPr lang="en-US" altLang="en-US" sz="1000">
                <a:solidFill>
                  <a:srgbClr val="898989"/>
                </a:solidFill>
                <a:latin typeface="Tahoma" panose="020B0604030504040204" pitchFamily="34" charset="0"/>
              </a:rPr>
              <a:pPr>
                <a:lnSpc>
                  <a:spcPct val="100000"/>
                </a:lnSpc>
                <a:spcBef>
                  <a:spcPct val="0"/>
                </a:spcBef>
                <a:buClrTx/>
                <a:buFontTx/>
                <a:buNone/>
              </a:pPr>
              <a:t>23</a:t>
            </a:fld>
            <a:endParaRPr lang="en-US" altLang="en-US" sz="1000">
              <a:solidFill>
                <a:srgbClr val="898989"/>
              </a:solidFill>
              <a:latin typeface="Tahoma" panose="020B0604030504040204" pitchFamily="34" charset="0"/>
            </a:endParaRPr>
          </a:p>
        </p:txBody>
      </p:sp>
      <p:pic>
        <p:nvPicPr>
          <p:cNvPr id="28676" name="Picture 4" descr="switching voi switch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0800" y="1447801"/>
            <a:ext cx="7086600" cy="406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7793156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1905000" y="554182"/>
            <a:ext cx="7867650" cy="588818"/>
          </a:xfrm>
        </p:spPr>
        <p:txBody>
          <a:bodyPr/>
          <a:lstStyle/>
          <a:p>
            <a:pPr eaLnBrk="1" hangingPunct="1"/>
            <a:r>
              <a:rPr lang="en-US" altLang="en-US" dirty="0" smtClean="0"/>
              <a:t>Router (</a:t>
            </a:r>
            <a:r>
              <a:rPr lang="en-US" altLang="en-US" dirty="0" err="1" smtClean="0"/>
              <a:t>Bộ</a:t>
            </a:r>
            <a:r>
              <a:rPr lang="en-US" altLang="en-US" dirty="0" smtClean="0"/>
              <a:t> </a:t>
            </a:r>
            <a:r>
              <a:rPr lang="en-US" altLang="en-US" dirty="0" err="1" smtClean="0"/>
              <a:t>định</a:t>
            </a:r>
            <a:r>
              <a:rPr lang="en-US" altLang="en-US" dirty="0" smtClean="0"/>
              <a:t> </a:t>
            </a:r>
            <a:r>
              <a:rPr lang="en-US" altLang="en-US" dirty="0" err="1" smtClean="0"/>
              <a:t>tuyến</a:t>
            </a:r>
            <a:r>
              <a:rPr lang="en-US" altLang="en-US" dirty="0" smtClean="0"/>
              <a:t>)</a:t>
            </a:r>
          </a:p>
        </p:txBody>
      </p:sp>
      <p:sp>
        <p:nvSpPr>
          <p:cNvPr id="29699" name="Rectangle 3"/>
          <p:cNvSpPr>
            <a:spLocks noGrp="1" noChangeArrowheads="1"/>
          </p:cNvSpPr>
          <p:nvPr>
            <p:ph idx="1"/>
          </p:nvPr>
        </p:nvSpPr>
        <p:spPr>
          <a:xfrm>
            <a:off x="1905000" y="1773383"/>
            <a:ext cx="8153400" cy="4800600"/>
          </a:xfrm>
        </p:spPr>
        <p:txBody>
          <a:bodyPr/>
          <a:lstStyle/>
          <a:p>
            <a:pPr eaLnBrk="1" hangingPunct="1">
              <a:lnSpc>
                <a:spcPct val="80000"/>
              </a:lnSpc>
            </a:pPr>
            <a:r>
              <a:rPr lang="en-US" altLang="en-US" dirty="0" err="1" smtClean="0"/>
              <a:t>Dùng</a:t>
            </a:r>
            <a:r>
              <a:rPr lang="en-US" altLang="en-US" dirty="0" smtClean="0"/>
              <a:t> </a:t>
            </a:r>
            <a:r>
              <a:rPr lang="en-US" altLang="en-US" dirty="0" err="1" smtClean="0"/>
              <a:t>để</a:t>
            </a:r>
            <a:r>
              <a:rPr lang="en-US" altLang="en-US" dirty="0" smtClean="0"/>
              <a:t> </a:t>
            </a:r>
            <a:r>
              <a:rPr lang="en-US" altLang="en-US" dirty="0" err="1" smtClean="0"/>
              <a:t>ghép</a:t>
            </a:r>
            <a:r>
              <a:rPr lang="en-US" altLang="en-US" dirty="0" smtClean="0"/>
              <a:t> </a:t>
            </a:r>
            <a:r>
              <a:rPr lang="en-US" altLang="en-US" dirty="0" err="1" smtClean="0"/>
              <a:t>nối</a:t>
            </a:r>
            <a:r>
              <a:rPr lang="en-US" altLang="en-US" dirty="0" smtClean="0"/>
              <a:t> </a:t>
            </a:r>
            <a:r>
              <a:rPr lang="en-US" altLang="en-US" dirty="0" err="1" smtClean="0"/>
              <a:t>các</a:t>
            </a:r>
            <a:r>
              <a:rPr lang="en-US" altLang="en-US" dirty="0" smtClean="0"/>
              <a:t> </a:t>
            </a:r>
            <a:r>
              <a:rPr lang="en-US" altLang="en-US" dirty="0" err="1" smtClean="0"/>
              <a:t>mạng</a:t>
            </a:r>
            <a:r>
              <a:rPr lang="en-US" altLang="en-US" dirty="0" smtClean="0"/>
              <a:t> </a:t>
            </a:r>
            <a:r>
              <a:rPr lang="en-US" altLang="en-US" dirty="0" err="1" smtClean="0"/>
              <a:t>cục</a:t>
            </a:r>
            <a:r>
              <a:rPr lang="en-US" altLang="en-US" dirty="0" smtClean="0"/>
              <a:t> </a:t>
            </a:r>
            <a:r>
              <a:rPr lang="en-US" altLang="en-US" dirty="0" err="1" smtClean="0"/>
              <a:t>bộ</a:t>
            </a:r>
            <a:r>
              <a:rPr lang="en-US" altLang="en-US" dirty="0" smtClean="0"/>
              <a:t> </a:t>
            </a:r>
            <a:r>
              <a:rPr lang="en-US" altLang="en-US" dirty="0" err="1" smtClean="0"/>
              <a:t>lại</a:t>
            </a:r>
            <a:r>
              <a:rPr lang="en-US" altLang="en-US" dirty="0" smtClean="0"/>
              <a:t> </a:t>
            </a:r>
            <a:r>
              <a:rPr lang="en-US" altLang="en-US" dirty="0" err="1" smtClean="0"/>
              <a:t>với</a:t>
            </a:r>
            <a:r>
              <a:rPr lang="en-US" altLang="en-US" dirty="0" smtClean="0"/>
              <a:t> </a:t>
            </a:r>
            <a:r>
              <a:rPr lang="en-US" altLang="en-US" dirty="0" err="1" smtClean="0"/>
              <a:t>nhau</a:t>
            </a:r>
            <a:r>
              <a:rPr lang="en-US" altLang="en-US" dirty="0" smtClean="0"/>
              <a:t> </a:t>
            </a:r>
            <a:r>
              <a:rPr lang="en-US" altLang="en-US" dirty="0" err="1" smtClean="0"/>
              <a:t>thành</a:t>
            </a:r>
            <a:r>
              <a:rPr lang="en-US" altLang="en-US" dirty="0" smtClean="0"/>
              <a:t> </a:t>
            </a:r>
            <a:r>
              <a:rPr lang="en-US" altLang="en-US" dirty="0" err="1" smtClean="0"/>
              <a:t>mạng</a:t>
            </a:r>
            <a:r>
              <a:rPr lang="en-US" altLang="en-US" dirty="0" smtClean="0"/>
              <a:t> </a:t>
            </a:r>
            <a:r>
              <a:rPr lang="en-US" altLang="en-US" dirty="0" err="1" smtClean="0"/>
              <a:t>rộng</a:t>
            </a:r>
            <a:r>
              <a:rPr lang="en-US" altLang="en-US" dirty="0" smtClean="0"/>
              <a:t>.</a:t>
            </a:r>
          </a:p>
          <a:p>
            <a:pPr eaLnBrk="1" hangingPunct="1">
              <a:lnSpc>
                <a:spcPct val="80000"/>
              </a:lnSpc>
            </a:pPr>
            <a:r>
              <a:rPr lang="en-US" altLang="en-US" dirty="0" err="1" smtClean="0"/>
              <a:t>Lựa</a:t>
            </a:r>
            <a:r>
              <a:rPr lang="en-US" altLang="en-US" dirty="0" smtClean="0"/>
              <a:t> </a:t>
            </a:r>
            <a:r>
              <a:rPr lang="en-US" altLang="en-US" dirty="0" err="1" smtClean="0"/>
              <a:t>chọn</a:t>
            </a:r>
            <a:r>
              <a:rPr lang="en-US" altLang="en-US" dirty="0" smtClean="0"/>
              <a:t> </a:t>
            </a:r>
            <a:r>
              <a:rPr lang="en-US" altLang="en-US" dirty="0" err="1" smtClean="0"/>
              <a:t>đường</a:t>
            </a:r>
            <a:r>
              <a:rPr lang="en-US" altLang="en-US" dirty="0" smtClean="0"/>
              <a:t> </a:t>
            </a:r>
            <a:r>
              <a:rPr lang="en-US" altLang="en-US" dirty="0" err="1" smtClean="0"/>
              <a:t>đi</a:t>
            </a:r>
            <a:r>
              <a:rPr lang="en-US" altLang="en-US" dirty="0" smtClean="0"/>
              <a:t> </a:t>
            </a:r>
            <a:r>
              <a:rPr lang="en-US" altLang="en-US" dirty="0" err="1" smtClean="0"/>
              <a:t>tốt</a:t>
            </a:r>
            <a:r>
              <a:rPr lang="en-US" altLang="en-US" dirty="0" smtClean="0"/>
              <a:t> </a:t>
            </a:r>
            <a:r>
              <a:rPr lang="en-US" altLang="en-US" dirty="0" err="1" smtClean="0"/>
              <a:t>nhất</a:t>
            </a:r>
            <a:r>
              <a:rPr lang="en-US" altLang="en-US" dirty="0" smtClean="0"/>
              <a:t> </a:t>
            </a:r>
            <a:r>
              <a:rPr lang="en-US" altLang="en-US" dirty="0" err="1" smtClean="0"/>
              <a:t>cho</a:t>
            </a:r>
            <a:r>
              <a:rPr lang="en-US" altLang="en-US" dirty="0" smtClean="0"/>
              <a:t> </a:t>
            </a:r>
            <a:r>
              <a:rPr lang="en-US" altLang="en-US" dirty="0" err="1" smtClean="0"/>
              <a:t>các</a:t>
            </a:r>
            <a:r>
              <a:rPr lang="en-US" altLang="en-US" dirty="0" smtClean="0"/>
              <a:t> </a:t>
            </a:r>
            <a:r>
              <a:rPr lang="en-US" altLang="en-US" dirty="0" err="1" smtClean="0"/>
              <a:t>gói</a:t>
            </a:r>
            <a:r>
              <a:rPr lang="en-US" altLang="en-US" dirty="0" smtClean="0"/>
              <a:t> tin </a:t>
            </a:r>
            <a:r>
              <a:rPr lang="en-US" altLang="en-US" dirty="0" err="1" smtClean="0"/>
              <a:t>hướng</a:t>
            </a:r>
            <a:r>
              <a:rPr lang="en-US" altLang="en-US" dirty="0" smtClean="0"/>
              <a:t> </a:t>
            </a:r>
            <a:r>
              <a:rPr lang="en-US" altLang="en-US" dirty="0" err="1" smtClean="0"/>
              <a:t>ra</a:t>
            </a:r>
            <a:r>
              <a:rPr lang="en-US" altLang="en-US" dirty="0" smtClean="0"/>
              <a:t> </a:t>
            </a:r>
            <a:r>
              <a:rPr lang="en-US" altLang="en-US" dirty="0" err="1" smtClean="0"/>
              <a:t>mạng</a:t>
            </a:r>
            <a:r>
              <a:rPr lang="en-US" altLang="en-US" dirty="0" smtClean="0"/>
              <a:t> </a:t>
            </a:r>
            <a:r>
              <a:rPr lang="en-US" altLang="en-US" dirty="0" err="1" smtClean="0"/>
              <a:t>bên</a:t>
            </a:r>
            <a:r>
              <a:rPr lang="en-US" altLang="en-US" dirty="0" smtClean="0"/>
              <a:t> </a:t>
            </a:r>
            <a:r>
              <a:rPr lang="en-US" altLang="en-US" dirty="0" err="1" smtClean="0"/>
              <a:t>ngoài</a:t>
            </a:r>
            <a:r>
              <a:rPr lang="en-US" altLang="en-US" dirty="0" smtClean="0"/>
              <a:t>.</a:t>
            </a:r>
          </a:p>
          <a:p>
            <a:pPr eaLnBrk="1" hangingPunct="1">
              <a:lnSpc>
                <a:spcPct val="80000"/>
              </a:lnSpc>
            </a:pPr>
            <a:r>
              <a:rPr lang="en-US" altLang="en-US" dirty="0" err="1" smtClean="0"/>
              <a:t>Hoạt</a:t>
            </a:r>
            <a:r>
              <a:rPr lang="en-US" altLang="en-US" dirty="0" smtClean="0"/>
              <a:t> </a:t>
            </a:r>
            <a:r>
              <a:rPr lang="en-US" altLang="en-US" dirty="0" err="1" smtClean="0"/>
              <a:t>động</a:t>
            </a:r>
            <a:r>
              <a:rPr lang="en-US" altLang="en-US" dirty="0" smtClean="0"/>
              <a:t> </a:t>
            </a:r>
            <a:r>
              <a:rPr lang="en-US" altLang="en-US" dirty="0" err="1" smtClean="0"/>
              <a:t>chủ</a:t>
            </a:r>
            <a:r>
              <a:rPr lang="en-US" altLang="en-US" dirty="0" smtClean="0"/>
              <a:t> </a:t>
            </a:r>
            <a:r>
              <a:rPr lang="en-US" altLang="en-US" dirty="0" err="1" smtClean="0"/>
              <a:t>yếu</a:t>
            </a:r>
            <a:r>
              <a:rPr lang="en-US" altLang="en-US" dirty="0" smtClean="0"/>
              <a:t> ở </a:t>
            </a:r>
            <a:r>
              <a:rPr lang="en-US" altLang="en-US" dirty="0" err="1" smtClean="0"/>
              <a:t>lớp</a:t>
            </a:r>
            <a:r>
              <a:rPr lang="en-US" altLang="en-US" dirty="0" smtClean="0"/>
              <a:t> Network.</a:t>
            </a:r>
          </a:p>
          <a:p>
            <a:pPr eaLnBrk="1" hangingPunct="1">
              <a:lnSpc>
                <a:spcPct val="80000"/>
              </a:lnSpc>
            </a:pPr>
            <a:r>
              <a:rPr lang="en-US" altLang="en-US" dirty="0" err="1" smtClean="0"/>
              <a:t>Có</a:t>
            </a:r>
            <a:r>
              <a:rPr lang="en-US" altLang="en-US" dirty="0" smtClean="0"/>
              <a:t> 2 </a:t>
            </a:r>
            <a:r>
              <a:rPr lang="en-US" altLang="en-US" dirty="0" err="1" smtClean="0"/>
              <a:t>phương</a:t>
            </a:r>
            <a:r>
              <a:rPr lang="en-US" altLang="en-US" dirty="0" smtClean="0"/>
              <a:t> </a:t>
            </a:r>
            <a:r>
              <a:rPr lang="en-US" altLang="en-US" dirty="0" err="1" smtClean="0"/>
              <a:t>thức</a:t>
            </a:r>
            <a:r>
              <a:rPr lang="en-US" altLang="en-US" dirty="0" smtClean="0"/>
              <a:t> </a:t>
            </a:r>
            <a:r>
              <a:rPr lang="en-US" altLang="en-US" dirty="0" err="1" smtClean="0"/>
              <a:t>định</a:t>
            </a:r>
            <a:r>
              <a:rPr lang="en-US" altLang="en-US" dirty="0" smtClean="0"/>
              <a:t> </a:t>
            </a:r>
            <a:r>
              <a:rPr lang="en-US" altLang="en-US" dirty="0" err="1" smtClean="0"/>
              <a:t>tuyến</a:t>
            </a:r>
            <a:r>
              <a:rPr lang="en-US" altLang="en-US" dirty="0" smtClean="0"/>
              <a:t> </a:t>
            </a:r>
            <a:r>
              <a:rPr lang="en-US" altLang="en-US" dirty="0" err="1" smtClean="0"/>
              <a:t>chính</a:t>
            </a:r>
            <a:r>
              <a:rPr lang="en-US" altLang="en-US" dirty="0" smtClean="0"/>
              <a:t>:</a:t>
            </a:r>
          </a:p>
          <a:p>
            <a:pPr lvl="1" eaLnBrk="1" hangingPunct="1">
              <a:lnSpc>
                <a:spcPct val="80000"/>
              </a:lnSpc>
            </a:pPr>
            <a:r>
              <a:rPr lang="en-US" altLang="en-US" sz="2400" dirty="0" err="1"/>
              <a:t>Định</a:t>
            </a:r>
            <a:r>
              <a:rPr lang="en-US" altLang="en-US" sz="2400" dirty="0"/>
              <a:t> </a:t>
            </a:r>
            <a:r>
              <a:rPr lang="en-US" altLang="en-US" sz="2400" dirty="0" err="1"/>
              <a:t>tuyến</a:t>
            </a:r>
            <a:r>
              <a:rPr lang="en-US" altLang="en-US" sz="2400" dirty="0"/>
              <a:t> </a:t>
            </a:r>
            <a:r>
              <a:rPr lang="en-US" altLang="en-US" sz="2400" dirty="0" err="1"/>
              <a:t>tĩnh</a:t>
            </a:r>
            <a:r>
              <a:rPr lang="en-US" altLang="en-US" sz="2400" dirty="0"/>
              <a:t>: </a:t>
            </a:r>
            <a:r>
              <a:rPr lang="en-US" altLang="en-US" sz="2400" dirty="0" err="1"/>
              <a:t>cấu</a:t>
            </a:r>
            <a:r>
              <a:rPr lang="en-US" altLang="en-US" sz="2400" dirty="0"/>
              <a:t> </a:t>
            </a:r>
            <a:r>
              <a:rPr lang="en-US" altLang="en-US" sz="2400" dirty="0" err="1"/>
              <a:t>hình</a:t>
            </a:r>
            <a:r>
              <a:rPr lang="en-US" altLang="en-US" sz="2400" dirty="0"/>
              <a:t> </a:t>
            </a:r>
            <a:r>
              <a:rPr lang="en-US" altLang="en-US" sz="2400" dirty="0" err="1"/>
              <a:t>các</a:t>
            </a:r>
            <a:r>
              <a:rPr lang="en-US" altLang="en-US" sz="2400" dirty="0"/>
              <a:t> </a:t>
            </a:r>
            <a:r>
              <a:rPr lang="en-US" altLang="en-US" sz="2400" dirty="0" err="1"/>
              <a:t>đường</a:t>
            </a:r>
            <a:r>
              <a:rPr lang="en-US" altLang="en-US" sz="2400" dirty="0"/>
              <a:t> </a:t>
            </a:r>
            <a:r>
              <a:rPr lang="en-US" altLang="en-US" sz="2400" dirty="0" err="1"/>
              <a:t>cố</a:t>
            </a:r>
            <a:r>
              <a:rPr lang="en-US" altLang="en-US" sz="2400" dirty="0"/>
              <a:t> </a:t>
            </a:r>
            <a:r>
              <a:rPr lang="en-US" altLang="en-US" sz="2400" dirty="0" err="1"/>
              <a:t>định</a:t>
            </a:r>
            <a:r>
              <a:rPr lang="en-US" altLang="en-US" sz="2400" dirty="0"/>
              <a:t> </a:t>
            </a:r>
            <a:r>
              <a:rPr lang="en-US" altLang="en-US" sz="2400" dirty="0" err="1"/>
              <a:t>và</a:t>
            </a:r>
            <a:r>
              <a:rPr lang="en-US" altLang="en-US" sz="2400" dirty="0"/>
              <a:t> </a:t>
            </a:r>
            <a:r>
              <a:rPr lang="en-US" altLang="en-US" sz="2400" dirty="0" err="1"/>
              <a:t>cài</a:t>
            </a:r>
            <a:r>
              <a:rPr lang="en-US" altLang="en-US" sz="2400" dirty="0"/>
              <a:t> </a:t>
            </a:r>
            <a:r>
              <a:rPr lang="en-US" altLang="en-US" sz="2400" dirty="0" err="1"/>
              <a:t>đặt</a:t>
            </a:r>
            <a:r>
              <a:rPr lang="en-US" altLang="en-US" sz="2400" dirty="0"/>
              <a:t> </a:t>
            </a:r>
            <a:r>
              <a:rPr lang="en-US" altLang="en-US" sz="2400" dirty="0" err="1"/>
              <a:t>các</a:t>
            </a:r>
            <a:r>
              <a:rPr lang="en-US" altLang="en-US" sz="2400" dirty="0"/>
              <a:t> </a:t>
            </a:r>
            <a:r>
              <a:rPr lang="en-US" altLang="en-US" sz="2400" dirty="0" err="1"/>
              <a:t>đường</a:t>
            </a:r>
            <a:r>
              <a:rPr lang="en-US" altLang="en-US" sz="2400" dirty="0"/>
              <a:t> </a:t>
            </a:r>
            <a:r>
              <a:rPr lang="en-US" altLang="en-US" sz="2400" dirty="0" err="1"/>
              <a:t>đi</a:t>
            </a:r>
            <a:r>
              <a:rPr lang="en-US" altLang="en-US" sz="2400" dirty="0"/>
              <a:t> </a:t>
            </a:r>
            <a:r>
              <a:rPr lang="en-US" altLang="en-US" sz="2400" dirty="0" err="1"/>
              <a:t>này</a:t>
            </a:r>
            <a:r>
              <a:rPr lang="en-US" altLang="en-US" sz="2400" dirty="0"/>
              <a:t> </a:t>
            </a:r>
            <a:r>
              <a:rPr lang="en-US" altLang="en-US" sz="2400" dirty="0" err="1"/>
              <a:t>vào</a:t>
            </a:r>
            <a:r>
              <a:rPr lang="en-US" altLang="en-US" sz="2400" dirty="0"/>
              <a:t> </a:t>
            </a:r>
            <a:r>
              <a:rPr lang="en-US" altLang="en-US" sz="2400" dirty="0" err="1"/>
              <a:t>bảng</a:t>
            </a:r>
            <a:r>
              <a:rPr lang="en-US" altLang="en-US" sz="2400" dirty="0"/>
              <a:t> </a:t>
            </a:r>
            <a:r>
              <a:rPr lang="en-US" altLang="en-US" sz="2400" dirty="0" err="1"/>
              <a:t>định</a:t>
            </a:r>
            <a:r>
              <a:rPr lang="en-US" altLang="en-US" sz="2400" dirty="0"/>
              <a:t> </a:t>
            </a:r>
            <a:r>
              <a:rPr lang="en-US" altLang="en-US" sz="2400" dirty="0" err="1"/>
              <a:t>tuyến</a:t>
            </a:r>
            <a:r>
              <a:rPr lang="en-US" altLang="en-US" sz="2400" dirty="0"/>
              <a:t>.</a:t>
            </a:r>
          </a:p>
          <a:p>
            <a:pPr lvl="1" eaLnBrk="1" hangingPunct="1">
              <a:lnSpc>
                <a:spcPct val="80000"/>
              </a:lnSpc>
            </a:pPr>
            <a:r>
              <a:rPr lang="en-US" altLang="en-US" sz="2400" dirty="0" err="1"/>
              <a:t>Định</a:t>
            </a:r>
            <a:r>
              <a:rPr lang="en-US" altLang="en-US" sz="2400" dirty="0"/>
              <a:t> </a:t>
            </a:r>
            <a:r>
              <a:rPr lang="en-US" altLang="en-US" sz="2400" dirty="0" err="1"/>
              <a:t>tuyến</a:t>
            </a:r>
            <a:r>
              <a:rPr lang="en-US" altLang="en-US" sz="2400" dirty="0"/>
              <a:t> </a:t>
            </a:r>
            <a:r>
              <a:rPr lang="en-US" altLang="en-US" sz="2400" dirty="0" err="1"/>
              <a:t>động</a:t>
            </a:r>
            <a:r>
              <a:rPr lang="en-US" altLang="en-US" sz="2400" dirty="0"/>
              <a:t>:</a:t>
            </a:r>
          </a:p>
          <a:p>
            <a:pPr lvl="2" eaLnBrk="1" hangingPunct="1">
              <a:lnSpc>
                <a:spcPct val="80000"/>
              </a:lnSpc>
            </a:pPr>
            <a:r>
              <a:rPr lang="en-US" altLang="en-US" sz="2000" dirty="0" err="1"/>
              <a:t>Vectơ</a:t>
            </a:r>
            <a:r>
              <a:rPr lang="en-US" altLang="en-US" sz="2000" dirty="0"/>
              <a:t> </a:t>
            </a:r>
            <a:r>
              <a:rPr lang="en-US" altLang="en-US" sz="2000" dirty="0" err="1"/>
              <a:t>khoảng</a:t>
            </a:r>
            <a:r>
              <a:rPr lang="en-US" altLang="en-US" sz="2000" dirty="0"/>
              <a:t> </a:t>
            </a:r>
            <a:r>
              <a:rPr lang="en-US" altLang="en-US" sz="2000" dirty="0" err="1"/>
              <a:t>cách</a:t>
            </a:r>
            <a:r>
              <a:rPr lang="en-US" altLang="en-US" sz="2000" dirty="0"/>
              <a:t>: RIP, IGRP, EIGRP, BGP</a:t>
            </a:r>
          </a:p>
          <a:p>
            <a:pPr lvl="2" eaLnBrk="1" hangingPunct="1">
              <a:lnSpc>
                <a:spcPct val="80000"/>
              </a:lnSpc>
            </a:pPr>
            <a:r>
              <a:rPr lang="en-US" altLang="en-US" sz="2000" dirty="0" err="1"/>
              <a:t>Trạng</a:t>
            </a:r>
            <a:r>
              <a:rPr lang="en-US" altLang="en-US" sz="2000" dirty="0"/>
              <a:t> </a:t>
            </a:r>
            <a:r>
              <a:rPr lang="en-US" altLang="en-US" sz="2000" dirty="0" err="1"/>
              <a:t>thái</a:t>
            </a:r>
            <a:r>
              <a:rPr lang="en-US" altLang="en-US" sz="2000" dirty="0"/>
              <a:t> </a:t>
            </a:r>
            <a:r>
              <a:rPr lang="en-US" altLang="en-US" sz="2000" dirty="0" err="1"/>
              <a:t>đường</a:t>
            </a:r>
            <a:r>
              <a:rPr lang="en-US" altLang="en-US" sz="2000" dirty="0"/>
              <a:t> </a:t>
            </a:r>
            <a:r>
              <a:rPr lang="en-US" altLang="en-US" sz="2000" dirty="0" err="1"/>
              <a:t>liên</a:t>
            </a:r>
            <a:r>
              <a:rPr lang="en-US" altLang="en-US" sz="2000" dirty="0"/>
              <a:t> </a:t>
            </a:r>
            <a:r>
              <a:rPr lang="en-US" altLang="en-US" sz="2000" dirty="0" err="1"/>
              <a:t>kết</a:t>
            </a:r>
            <a:r>
              <a:rPr lang="en-US" altLang="en-US" sz="2000" dirty="0"/>
              <a:t>: OSPF</a:t>
            </a:r>
          </a:p>
        </p:txBody>
      </p:sp>
      <p:sp>
        <p:nvSpPr>
          <p:cNvPr id="29700" name="Slide Number Placeholder 5"/>
          <p:cNvSpPr>
            <a:spLocks noGrp="1"/>
          </p:cNvSpPr>
          <p:nvPr>
            <p:ph type="sldNum" sz="quarter" idx="10"/>
          </p:nvPr>
        </p:nvSpPr>
        <p:spPr>
          <a:noFill/>
        </p:spPr>
        <p:txBody>
          <a:bodyPr/>
          <a:lstStyle>
            <a:lvl1pPr>
              <a:lnSpc>
                <a:spcPct val="120000"/>
              </a:lnSpc>
              <a:spcBef>
                <a:spcPct val="20000"/>
              </a:spcBef>
              <a:buClr>
                <a:schemeClr val="hlink"/>
              </a:buClr>
              <a:buFont typeface="Wingdings" panose="05000000000000000000" pitchFamily="2" charset="2"/>
              <a:buChar char="v"/>
              <a:defRPr sz="2800">
                <a:solidFill>
                  <a:srgbClr val="0000FF"/>
                </a:solidFill>
                <a:latin typeface="Verdana" panose="020B0604030504040204" pitchFamily="34" charset="0"/>
              </a:defRPr>
            </a:lvl1pPr>
            <a:lvl2pPr marL="742950" indent="-285750">
              <a:lnSpc>
                <a:spcPct val="120000"/>
              </a:lnSpc>
              <a:spcBef>
                <a:spcPct val="20000"/>
              </a:spcBef>
              <a:buClr>
                <a:schemeClr val="accent1"/>
              </a:buClr>
              <a:buFont typeface="Wingdings" panose="05000000000000000000" pitchFamily="2" charset="2"/>
              <a:buChar char="§"/>
              <a:defRPr sz="2800">
                <a:solidFill>
                  <a:schemeClr val="tx2"/>
                </a:solidFill>
                <a:latin typeface="Arial" panose="020B0604020202020204" pitchFamily="34" charset="0"/>
              </a:defRPr>
            </a:lvl2pPr>
            <a:lvl3pPr marL="1143000" indent="-228600">
              <a:lnSpc>
                <a:spcPct val="120000"/>
              </a:lnSpc>
              <a:spcBef>
                <a:spcPct val="20000"/>
              </a:spcBef>
              <a:buClr>
                <a:schemeClr val="tx1"/>
              </a:buClr>
              <a:buChar char="•"/>
              <a:defRPr sz="2400">
                <a:solidFill>
                  <a:schemeClr val="tx2"/>
                </a:solidFill>
                <a:latin typeface="Arial" panose="020B0604020202020204" pitchFamily="34" charset="0"/>
              </a:defRPr>
            </a:lvl3pPr>
            <a:lvl4pPr marL="1600200" indent="-228600">
              <a:lnSpc>
                <a:spcPct val="120000"/>
              </a:lnSpc>
              <a:spcBef>
                <a:spcPct val="20000"/>
              </a:spcBef>
              <a:buChar char="–"/>
              <a:defRPr sz="2000">
                <a:solidFill>
                  <a:schemeClr val="tx2"/>
                </a:solidFill>
                <a:latin typeface="Arial" panose="020B0604020202020204" pitchFamily="34" charset="0"/>
              </a:defRPr>
            </a:lvl4pPr>
            <a:lvl5pPr marL="2057400" indent="-228600">
              <a:lnSpc>
                <a:spcPct val="120000"/>
              </a:lnSpc>
              <a:spcBef>
                <a:spcPct val="20000"/>
              </a:spcBef>
              <a:buChar char="»"/>
              <a:defRPr sz="2000">
                <a:solidFill>
                  <a:schemeClr val="tx2"/>
                </a:solidFill>
                <a:latin typeface="Arial" panose="020B0604020202020204" pitchFamily="34" charset="0"/>
              </a:defRPr>
            </a:lvl5pPr>
            <a:lvl6pPr marL="2514600" indent="-228600" eaLnBrk="0" fontAlgn="base" hangingPunct="0">
              <a:lnSpc>
                <a:spcPct val="120000"/>
              </a:lnSpc>
              <a:spcBef>
                <a:spcPct val="20000"/>
              </a:spcBef>
              <a:spcAft>
                <a:spcPct val="0"/>
              </a:spcAft>
              <a:buChar char="»"/>
              <a:defRPr sz="2000">
                <a:solidFill>
                  <a:schemeClr val="tx2"/>
                </a:solidFill>
                <a:latin typeface="Arial" panose="020B0604020202020204" pitchFamily="34" charset="0"/>
              </a:defRPr>
            </a:lvl6pPr>
            <a:lvl7pPr marL="2971800" indent="-228600" eaLnBrk="0" fontAlgn="base" hangingPunct="0">
              <a:lnSpc>
                <a:spcPct val="120000"/>
              </a:lnSpc>
              <a:spcBef>
                <a:spcPct val="20000"/>
              </a:spcBef>
              <a:spcAft>
                <a:spcPct val="0"/>
              </a:spcAft>
              <a:buChar char="»"/>
              <a:defRPr sz="2000">
                <a:solidFill>
                  <a:schemeClr val="tx2"/>
                </a:solidFill>
                <a:latin typeface="Arial" panose="020B0604020202020204" pitchFamily="34" charset="0"/>
              </a:defRPr>
            </a:lvl7pPr>
            <a:lvl8pPr marL="3429000" indent="-228600" eaLnBrk="0" fontAlgn="base" hangingPunct="0">
              <a:lnSpc>
                <a:spcPct val="120000"/>
              </a:lnSpc>
              <a:spcBef>
                <a:spcPct val="20000"/>
              </a:spcBef>
              <a:spcAft>
                <a:spcPct val="0"/>
              </a:spcAft>
              <a:buChar char="»"/>
              <a:defRPr sz="2000">
                <a:solidFill>
                  <a:schemeClr val="tx2"/>
                </a:solidFill>
                <a:latin typeface="Arial" panose="020B0604020202020204" pitchFamily="34" charset="0"/>
              </a:defRPr>
            </a:lvl8pPr>
            <a:lvl9pPr marL="3886200" indent="-228600" eaLnBrk="0" fontAlgn="base" hangingPunct="0">
              <a:lnSpc>
                <a:spcPct val="120000"/>
              </a:lnSpc>
              <a:spcBef>
                <a:spcPct val="20000"/>
              </a:spcBef>
              <a:spcAft>
                <a:spcPct val="0"/>
              </a:spcAft>
              <a:buChar char="»"/>
              <a:defRPr sz="2000">
                <a:solidFill>
                  <a:schemeClr val="tx2"/>
                </a:solidFill>
                <a:latin typeface="Arial" panose="020B0604020202020204" pitchFamily="34" charset="0"/>
              </a:defRPr>
            </a:lvl9pPr>
          </a:lstStyle>
          <a:p>
            <a:pPr>
              <a:lnSpc>
                <a:spcPct val="100000"/>
              </a:lnSpc>
              <a:spcBef>
                <a:spcPct val="0"/>
              </a:spcBef>
              <a:buClrTx/>
              <a:buFontTx/>
              <a:buNone/>
            </a:pPr>
            <a:fld id="{E30C712E-239B-4753-9488-B05E1F562214}" type="slidenum">
              <a:rPr lang="en-US" altLang="en-US" sz="1000">
                <a:solidFill>
                  <a:srgbClr val="898989"/>
                </a:solidFill>
                <a:latin typeface="Tahoma" panose="020B0604030504040204" pitchFamily="34" charset="0"/>
              </a:rPr>
              <a:pPr>
                <a:lnSpc>
                  <a:spcPct val="100000"/>
                </a:lnSpc>
                <a:spcBef>
                  <a:spcPct val="0"/>
                </a:spcBef>
                <a:buClrTx/>
                <a:buFontTx/>
                <a:buNone/>
              </a:pPr>
              <a:t>24</a:t>
            </a:fld>
            <a:endParaRPr lang="en-US" altLang="en-US" sz="1000">
              <a:solidFill>
                <a:srgbClr val="898989"/>
              </a:solidFill>
              <a:latin typeface="Tahoma" panose="020B0604030504040204" pitchFamily="34" charset="0"/>
            </a:endParaRPr>
          </a:p>
        </p:txBody>
      </p:sp>
    </p:spTree>
    <p:extLst>
      <p:ext uri="{BB962C8B-B14F-4D97-AF65-F5344CB8AC3E}">
        <p14:creationId xmlns:p14="http://schemas.microsoft.com/office/powerpoint/2010/main" val="181048560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2286000" y="571500"/>
            <a:ext cx="7867650" cy="571499"/>
          </a:xfrm>
        </p:spPr>
        <p:txBody>
          <a:bodyPr/>
          <a:lstStyle/>
          <a:p>
            <a:pPr eaLnBrk="1" hangingPunct="1"/>
            <a:r>
              <a:rPr lang="en-US" altLang="en-US" dirty="0" smtClean="0"/>
              <a:t>Router (</a:t>
            </a:r>
            <a:r>
              <a:rPr lang="en-US" altLang="en-US" dirty="0" err="1" smtClean="0"/>
              <a:t>Bộ</a:t>
            </a:r>
            <a:r>
              <a:rPr lang="en-US" altLang="en-US" dirty="0" smtClean="0"/>
              <a:t> </a:t>
            </a:r>
            <a:r>
              <a:rPr lang="en-US" altLang="en-US" dirty="0" err="1" smtClean="0"/>
              <a:t>định</a:t>
            </a:r>
            <a:r>
              <a:rPr lang="en-US" altLang="en-US" dirty="0" smtClean="0"/>
              <a:t> </a:t>
            </a:r>
            <a:r>
              <a:rPr lang="en-US" altLang="en-US" dirty="0" err="1" smtClean="0"/>
              <a:t>tuyến</a:t>
            </a:r>
            <a:r>
              <a:rPr lang="en-US" altLang="en-US" dirty="0" smtClean="0"/>
              <a:t>)</a:t>
            </a:r>
          </a:p>
        </p:txBody>
      </p:sp>
      <p:sp>
        <p:nvSpPr>
          <p:cNvPr id="30723" name="Slide Number Placeholder 5"/>
          <p:cNvSpPr>
            <a:spLocks noGrp="1"/>
          </p:cNvSpPr>
          <p:nvPr>
            <p:ph type="sldNum" sz="quarter" idx="10"/>
          </p:nvPr>
        </p:nvSpPr>
        <p:spPr>
          <a:noFill/>
        </p:spPr>
        <p:txBody>
          <a:bodyPr/>
          <a:lstStyle>
            <a:lvl1pPr>
              <a:lnSpc>
                <a:spcPct val="120000"/>
              </a:lnSpc>
              <a:spcBef>
                <a:spcPct val="20000"/>
              </a:spcBef>
              <a:buClr>
                <a:schemeClr val="hlink"/>
              </a:buClr>
              <a:buFont typeface="Wingdings" panose="05000000000000000000" pitchFamily="2" charset="2"/>
              <a:buChar char="v"/>
              <a:defRPr sz="2800">
                <a:solidFill>
                  <a:srgbClr val="0000FF"/>
                </a:solidFill>
                <a:latin typeface="Verdana" panose="020B0604030504040204" pitchFamily="34" charset="0"/>
              </a:defRPr>
            </a:lvl1pPr>
            <a:lvl2pPr marL="742950" indent="-285750">
              <a:lnSpc>
                <a:spcPct val="120000"/>
              </a:lnSpc>
              <a:spcBef>
                <a:spcPct val="20000"/>
              </a:spcBef>
              <a:buClr>
                <a:schemeClr val="accent1"/>
              </a:buClr>
              <a:buFont typeface="Wingdings" panose="05000000000000000000" pitchFamily="2" charset="2"/>
              <a:buChar char="§"/>
              <a:defRPr sz="2800">
                <a:solidFill>
                  <a:schemeClr val="tx2"/>
                </a:solidFill>
                <a:latin typeface="Arial" panose="020B0604020202020204" pitchFamily="34" charset="0"/>
              </a:defRPr>
            </a:lvl2pPr>
            <a:lvl3pPr marL="1143000" indent="-228600">
              <a:lnSpc>
                <a:spcPct val="120000"/>
              </a:lnSpc>
              <a:spcBef>
                <a:spcPct val="20000"/>
              </a:spcBef>
              <a:buClr>
                <a:schemeClr val="tx1"/>
              </a:buClr>
              <a:buChar char="•"/>
              <a:defRPr sz="2400">
                <a:solidFill>
                  <a:schemeClr val="tx2"/>
                </a:solidFill>
                <a:latin typeface="Arial" panose="020B0604020202020204" pitchFamily="34" charset="0"/>
              </a:defRPr>
            </a:lvl3pPr>
            <a:lvl4pPr marL="1600200" indent="-228600">
              <a:lnSpc>
                <a:spcPct val="120000"/>
              </a:lnSpc>
              <a:spcBef>
                <a:spcPct val="20000"/>
              </a:spcBef>
              <a:buChar char="–"/>
              <a:defRPr sz="2000">
                <a:solidFill>
                  <a:schemeClr val="tx2"/>
                </a:solidFill>
                <a:latin typeface="Arial" panose="020B0604020202020204" pitchFamily="34" charset="0"/>
              </a:defRPr>
            </a:lvl4pPr>
            <a:lvl5pPr marL="2057400" indent="-228600">
              <a:lnSpc>
                <a:spcPct val="120000"/>
              </a:lnSpc>
              <a:spcBef>
                <a:spcPct val="20000"/>
              </a:spcBef>
              <a:buChar char="»"/>
              <a:defRPr sz="2000">
                <a:solidFill>
                  <a:schemeClr val="tx2"/>
                </a:solidFill>
                <a:latin typeface="Arial" panose="020B0604020202020204" pitchFamily="34" charset="0"/>
              </a:defRPr>
            </a:lvl5pPr>
            <a:lvl6pPr marL="2514600" indent="-228600" eaLnBrk="0" fontAlgn="base" hangingPunct="0">
              <a:lnSpc>
                <a:spcPct val="120000"/>
              </a:lnSpc>
              <a:spcBef>
                <a:spcPct val="20000"/>
              </a:spcBef>
              <a:spcAft>
                <a:spcPct val="0"/>
              </a:spcAft>
              <a:buChar char="»"/>
              <a:defRPr sz="2000">
                <a:solidFill>
                  <a:schemeClr val="tx2"/>
                </a:solidFill>
                <a:latin typeface="Arial" panose="020B0604020202020204" pitchFamily="34" charset="0"/>
              </a:defRPr>
            </a:lvl6pPr>
            <a:lvl7pPr marL="2971800" indent="-228600" eaLnBrk="0" fontAlgn="base" hangingPunct="0">
              <a:lnSpc>
                <a:spcPct val="120000"/>
              </a:lnSpc>
              <a:spcBef>
                <a:spcPct val="20000"/>
              </a:spcBef>
              <a:spcAft>
                <a:spcPct val="0"/>
              </a:spcAft>
              <a:buChar char="»"/>
              <a:defRPr sz="2000">
                <a:solidFill>
                  <a:schemeClr val="tx2"/>
                </a:solidFill>
                <a:latin typeface="Arial" panose="020B0604020202020204" pitchFamily="34" charset="0"/>
              </a:defRPr>
            </a:lvl7pPr>
            <a:lvl8pPr marL="3429000" indent="-228600" eaLnBrk="0" fontAlgn="base" hangingPunct="0">
              <a:lnSpc>
                <a:spcPct val="120000"/>
              </a:lnSpc>
              <a:spcBef>
                <a:spcPct val="20000"/>
              </a:spcBef>
              <a:spcAft>
                <a:spcPct val="0"/>
              </a:spcAft>
              <a:buChar char="»"/>
              <a:defRPr sz="2000">
                <a:solidFill>
                  <a:schemeClr val="tx2"/>
                </a:solidFill>
                <a:latin typeface="Arial" panose="020B0604020202020204" pitchFamily="34" charset="0"/>
              </a:defRPr>
            </a:lvl8pPr>
            <a:lvl9pPr marL="3886200" indent="-228600" eaLnBrk="0" fontAlgn="base" hangingPunct="0">
              <a:lnSpc>
                <a:spcPct val="120000"/>
              </a:lnSpc>
              <a:spcBef>
                <a:spcPct val="20000"/>
              </a:spcBef>
              <a:spcAft>
                <a:spcPct val="0"/>
              </a:spcAft>
              <a:buChar char="»"/>
              <a:defRPr sz="2000">
                <a:solidFill>
                  <a:schemeClr val="tx2"/>
                </a:solidFill>
                <a:latin typeface="Arial" panose="020B0604020202020204" pitchFamily="34" charset="0"/>
              </a:defRPr>
            </a:lvl9pPr>
          </a:lstStyle>
          <a:p>
            <a:pPr>
              <a:lnSpc>
                <a:spcPct val="100000"/>
              </a:lnSpc>
              <a:spcBef>
                <a:spcPct val="0"/>
              </a:spcBef>
              <a:buClrTx/>
              <a:buFontTx/>
              <a:buNone/>
            </a:pPr>
            <a:fld id="{68526323-753B-40CF-B294-356A2D5A9923}" type="slidenum">
              <a:rPr lang="en-US" altLang="en-US" sz="1000">
                <a:solidFill>
                  <a:srgbClr val="898989"/>
                </a:solidFill>
                <a:latin typeface="Tahoma" panose="020B0604030504040204" pitchFamily="34" charset="0"/>
              </a:rPr>
              <a:pPr>
                <a:lnSpc>
                  <a:spcPct val="100000"/>
                </a:lnSpc>
                <a:spcBef>
                  <a:spcPct val="0"/>
                </a:spcBef>
                <a:buClrTx/>
                <a:buFontTx/>
                <a:buNone/>
              </a:pPr>
              <a:t>25</a:t>
            </a:fld>
            <a:endParaRPr lang="en-US" altLang="en-US" sz="1000">
              <a:solidFill>
                <a:srgbClr val="898989"/>
              </a:solidFill>
              <a:latin typeface="Tahoma" panose="020B0604030504040204" pitchFamily="34" charset="0"/>
            </a:endParaRPr>
          </a:p>
        </p:txBody>
      </p:sp>
      <p:pic>
        <p:nvPicPr>
          <p:cNvPr id="30724" name="Picture 4" descr="rout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1371600"/>
            <a:ext cx="2667000" cy="198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25" name="Picture 5" descr="router interfac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05400" y="1327151"/>
            <a:ext cx="5181600" cy="240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26" name="Picture 6" descr="router noi ma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0" y="4114800"/>
            <a:ext cx="7543800" cy="2152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9529759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5"/>
          <p:cNvSpPr>
            <a:spLocks noGrp="1"/>
          </p:cNvSpPr>
          <p:nvPr>
            <p:ph type="sldNum" sz="quarter" idx="10"/>
          </p:nvPr>
        </p:nvSpPr>
        <p:spPr/>
        <p:txBody>
          <a:bodyPr/>
          <a:lstStyle/>
          <a:p>
            <a:pPr>
              <a:defRPr/>
            </a:pPr>
            <a:fld id="{1ECBF64F-F46B-48EC-8B32-184F058A9E8A}" type="slidenum">
              <a:rPr lang="en-US" altLang="en-US"/>
              <a:pPr>
                <a:defRPr/>
              </a:pPr>
              <a:t>26</a:t>
            </a:fld>
            <a:endParaRPr lang="en-US" altLang="en-US"/>
          </a:p>
        </p:txBody>
      </p:sp>
      <p:sp>
        <p:nvSpPr>
          <p:cNvPr id="31747" name="Rectangle 2"/>
          <p:cNvSpPr>
            <a:spLocks noGrp="1" noChangeArrowheads="1"/>
          </p:cNvSpPr>
          <p:nvPr>
            <p:ph type="title"/>
          </p:nvPr>
        </p:nvSpPr>
        <p:spPr>
          <a:xfrm>
            <a:off x="749300" y="579438"/>
            <a:ext cx="11176000" cy="654050"/>
          </a:xfrm>
        </p:spPr>
        <p:txBody>
          <a:bodyPr/>
          <a:lstStyle/>
          <a:p>
            <a:pPr eaLnBrk="1" hangingPunct="1"/>
            <a:r>
              <a:rPr lang="en-US" altLang="en-US" dirty="0" err="1" smtClean="0"/>
              <a:t>Đường</a:t>
            </a:r>
            <a:r>
              <a:rPr lang="en-US" altLang="en-US" dirty="0" smtClean="0"/>
              <a:t> </a:t>
            </a:r>
            <a:r>
              <a:rPr lang="en-US" altLang="en-US" dirty="0" err="1" smtClean="0"/>
              <a:t>truyền</a:t>
            </a:r>
            <a:r>
              <a:rPr lang="en-US" altLang="en-US" dirty="0" smtClean="0"/>
              <a:t> </a:t>
            </a:r>
            <a:r>
              <a:rPr lang="en-US" altLang="en-US" dirty="0" err="1" smtClean="0"/>
              <a:t>vật</a:t>
            </a:r>
            <a:r>
              <a:rPr lang="en-US" altLang="en-US" dirty="0" smtClean="0"/>
              <a:t> </a:t>
            </a:r>
            <a:r>
              <a:rPr lang="en-US" altLang="en-US" dirty="0" err="1" smtClean="0"/>
              <a:t>lý</a:t>
            </a:r>
            <a:endParaRPr lang="en-US" altLang="en-US" dirty="0" smtClean="0"/>
          </a:p>
        </p:txBody>
      </p:sp>
      <p:pic>
        <p:nvPicPr>
          <p:cNvPr id="31748" name="Picture 7" descr="f2ba6dd7d97579751c407f6baed0ada7"/>
          <p:cNvPicPr>
            <a:picLocks noGrp="1" noChangeAspect="1" noChangeArrowheads="1"/>
          </p:cNvPicPr>
          <p:nvPr>
            <p:ph sz="quarter" idx="2"/>
          </p:nvPr>
        </p:nvPicPr>
        <p:blipFill>
          <a:blip r:embed="rId3">
            <a:extLst>
              <a:ext uri="{28A0092B-C50C-407E-A947-70E740481C1C}">
                <a14:useLocalDpi xmlns:a14="http://schemas.microsoft.com/office/drawing/2010/main" val="0"/>
              </a:ext>
            </a:extLst>
          </a:blip>
          <a:srcRect/>
          <a:stretch>
            <a:fillRect/>
          </a:stretch>
        </p:blipFill>
        <p:spPr>
          <a:xfrm>
            <a:off x="1905001" y="3276601"/>
            <a:ext cx="2543175" cy="1781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1749" name="Rectangle 3"/>
          <p:cNvSpPr>
            <a:spLocks noGrp="1" noChangeArrowheads="1"/>
          </p:cNvSpPr>
          <p:nvPr>
            <p:ph type="body" sz="half" idx="3"/>
          </p:nvPr>
        </p:nvSpPr>
        <p:spPr>
          <a:xfrm>
            <a:off x="1905000" y="1371600"/>
            <a:ext cx="8534400" cy="1447800"/>
          </a:xfrm>
        </p:spPr>
        <p:txBody>
          <a:bodyPr/>
          <a:lstStyle/>
          <a:p>
            <a:pPr eaLnBrk="1" hangingPunct="1">
              <a:lnSpc>
                <a:spcPct val="110000"/>
              </a:lnSpc>
            </a:pPr>
            <a:r>
              <a:rPr lang="en-US" altLang="en-US"/>
              <a:t>Là môi trường truyền thông tin giữa các máy tính.</a:t>
            </a:r>
          </a:p>
          <a:p>
            <a:pPr eaLnBrk="1" hangingPunct="1">
              <a:lnSpc>
                <a:spcPct val="110000"/>
              </a:lnSpc>
            </a:pPr>
            <a:r>
              <a:rPr lang="en-US" altLang="en-US"/>
              <a:t>Có thể hữu tuyến (cáp truyền) hoặc vô tuyến (ăng-ten thu/phát)</a:t>
            </a:r>
          </a:p>
        </p:txBody>
      </p:sp>
      <p:pic>
        <p:nvPicPr>
          <p:cNvPr id="31750" name="Picture 9" descr="bcfd84c8cabc32bd32d6c2f5b3843e8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19626" y="3276601"/>
            <a:ext cx="2543175" cy="178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51" name="Text Box 10"/>
          <p:cNvSpPr txBox="1">
            <a:spLocks noChangeArrowheads="1"/>
          </p:cNvSpPr>
          <p:nvPr/>
        </p:nvSpPr>
        <p:spPr bwMode="auto">
          <a:xfrm>
            <a:off x="2362200" y="5334001"/>
            <a:ext cx="1295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b="1">
                <a:solidFill>
                  <a:srgbClr val="0000FF"/>
                </a:solidFill>
              </a:rPr>
              <a:t>Cáp đồng</a:t>
            </a:r>
          </a:p>
        </p:txBody>
      </p:sp>
      <p:sp>
        <p:nvSpPr>
          <p:cNvPr id="31752" name="Text Box 11"/>
          <p:cNvSpPr txBox="1">
            <a:spLocks noChangeArrowheads="1"/>
          </p:cNvSpPr>
          <p:nvPr/>
        </p:nvSpPr>
        <p:spPr bwMode="auto">
          <a:xfrm>
            <a:off x="5105400" y="5410201"/>
            <a:ext cx="1524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b="1">
                <a:solidFill>
                  <a:srgbClr val="0000FF"/>
                </a:solidFill>
              </a:rPr>
              <a:t>Cáp quang</a:t>
            </a:r>
          </a:p>
        </p:txBody>
      </p:sp>
      <p:pic>
        <p:nvPicPr>
          <p:cNvPr id="31753" name="Picture 13" descr="TL-ANT2405C"/>
          <p:cNvPicPr>
            <a:picLocks noGrp="1" noChangeAspect="1" noChangeArrowheads="1"/>
          </p:cNvPicPr>
          <p:nvPr>
            <p:ph sz="quarter" idx="1"/>
          </p:nvPr>
        </p:nvPicPr>
        <p:blipFill>
          <a:blip r:embed="rId5">
            <a:extLst>
              <a:ext uri="{28A0092B-C50C-407E-A947-70E740481C1C}">
                <a14:useLocalDpi xmlns:a14="http://schemas.microsoft.com/office/drawing/2010/main" val="0"/>
              </a:ext>
            </a:extLst>
          </a:blip>
          <a:srcRect/>
          <a:stretch>
            <a:fillRect/>
          </a:stretch>
        </p:blipFill>
        <p:spPr>
          <a:xfrm>
            <a:off x="8072438" y="2743200"/>
            <a:ext cx="1909762" cy="2508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1754" name="Text Box 14"/>
          <p:cNvSpPr txBox="1">
            <a:spLocks noChangeArrowheads="1"/>
          </p:cNvSpPr>
          <p:nvPr/>
        </p:nvSpPr>
        <p:spPr bwMode="auto">
          <a:xfrm>
            <a:off x="8001000" y="5638801"/>
            <a:ext cx="1524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b="1">
                <a:solidFill>
                  <a:srgbClr val="0000FF"/>
                </a:solidFill>
              </a:rPr>
              <a:t>Ăng-ten</a:t>
            </a:r>
          </a:p>
        </p:txBody>
      </p:sp>
    </p:spTree>
    <p:extLst>
      <p:ext uri="{BB962C8B-B14F-4D97-AF65-F5344CB8AC3E}">
        <p14:creationId xmlns:p14="http://schemas.microsoft.com/office/powerpoint/2010/main" val="172356100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Slide Number Placeholder 3"/>
          <p:cNvSpPr>
            <a:spLocks noGrp="1"/>
          </p:cNvSpPr>
          <p:nvPr>
            <p:ph type="sldNum" sz="quarter" idx="10"/>
          </p:nvPr>
        </p:nvSpPr>
        <p:spPr/>
        <p:txBody>
          <a:bodyPr/>
          <a:lstStyle/>
          <a:p>
            <a:pPr>
              <a:defRPr/>
            </a:pPr>
            <a:fld id="{378E0F8F-4357-4308-91C1-53EA61C36889}" type="slidenum">
              <a:rPr lang="en-US" altLang="en-US"/>
              <a:pPr>
                <a:defRPr/>
              </a:pPr>
              <a:t>27</a:t>
            </a:fld>
            <a:endParaRPr lang="en-US" altLang="en-US"/>
          </a:p>
        </p:txBody>
      </p:sp>
      <p:sp>
        <p:nvSpPr>
          <p:cNvPr id="33795" name="Rectangle 2"/>
          <p:cNvSpPr>
            <a:spLocks noGrp="1" noChangeArrowheads="1"/>
          </p:cNvSpPr>
          <p:nvPr>
            <p:ph type="title"/>
          </p:nvPr>
        </p:nvSpPr>
        <p:spPr/>
        <p:txBody>
          <a:bodyPr/>
          <a:lstStyle/>
          <a:p>
            <a:pPr eaLnBrk="1" hangingPunct="1"/>
            <a:r>
              <a:rPr lang="en-US" altLang="en-US" smtClean="0"/>
              <a:t>Giao thức truyền thông</a:t>
            </a:r>
          </a:p>
        </p:txBody>
      </p:sp>
      <p:sp>
        <p:nvSpPr>
          <p:cNvPr id="33796" name="Rectangle 3"/>
          <p:cNvSpPr>
            <a:spLocks noGrp="1" noChangeArrowheads="1"/>
          </p:cNvSpPr>
          <p:nvPr>
            <p:ph type="body" idx="1"/>
          </p:nvPr>
        </p:nvSpPr>
        <p:spPr>
          <a:xfrm>
            <a:off x="1981200" y="1155700"/>
            <a:ext cx="8229600" cy="1206500"/>
          </a:xfrm>
        </p:spPr>
        <p:txBody>
          <a:bodyPr/>
          <a:lstStyle/>
          <a:p>
            <a:pPr eaLnBrk="1" hangingPunct="1">
              <a:lnSpc>
                <a:spcPct val="110000"/>
              </a:lnSpc>
            </a:pPr>
            <a:r>
              <a:rPr lang="en-US" altLang="en-US" sz="2000"/>
              <a:t>Là tập hợp các quy tắc về định dạng,ý nghĩa, cú pháp thông tin trao đổi giữa các máy tính trong mạng.</a:t>
            </a:r>
          </a:p>
          <a:p>
            <a:pPr eaLnBrk="1" hangingPunct="1">
              <a:lnSpc>
                <a:spcPct val="110000"/>
              </a:lnSpc>
            </a:pPr>
            <a:r>
              <a:rPr lang="en-US" altLang="en-US" sz="2000"/>
              <a:t>Đảm bảo các máy tính có thể “nói chuyện” với nhau.</a:t>
            </a:r>
          </a:p>
          <a:p>
            <a:pPr eaLnBrk="1" hangingPunct="1">
              <a:lnSpc>
                <a:spcPct val="110000"/>
              </a:lnSpc>
            </a:pPr>
            <a:endParaRPr lang="en-US" altLang="en-US" smtClean="0"/>
          </a:p>
        </p:txBody>
      </p:sp>
      <p:sp>
        <p:nvSpPr>
          <p:cNvPr id="33797" name="Line 5"/>
          <p:cNvSpPr>
            <a:spLocks noChangeShapeType="1"/>
          </p:cNvSpPr>
          <p:nvPr/>
        </p:nvSpPr>
        <p:spPr bwMode="auto">
          <a:xfrm>
            <a:off x="2951164" y="3338514"/>
            <a:ext cx="1506537" cy="236537"/>
          </a:xfrm>
          <a:prstGeom prst="line">
            <a:avLst/>
          </a:prstGeom>
          <a:noFill/>
          <a:ln w="2857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33798" name="Picture 6" descr="Ali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2851" y="3000376"/>
            <a:ext cx="481013" cy="5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799" name="Picture 7" descr="Bob"/>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51363" y="3338513"/>
            <a:ext cx="57785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800" name="Text Box 8"/>
          <p:cNvSpPr txBox="1">
            <a:spLocks noChangeArrowheads="1"/>
          </p:cNvSpPr>
          <p:nvPr/>
        </p:nvSpPr>
        <p:spPr bwMode="auto">
          <a:xfrm>
            <a:off x="3328989" y="3124201"/>
            <a:ext cx="744537" cy="3968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000">
                <a:solidFill>
                  <a:srgbClr val="0000FF"/>
                </a:solidFill>
                <a:latin typeface="Tahoma" panose="020B0604030504040204" pitchFamily="34" charset="0"/>
              </a:rPr>
              <a:t>Hello</a:t>
            </a:r>
          </a:p>
        </p:txBody>
      </p:sp>
      <p:sp>
        <p:nvSpPr>
          <p:cNvPr id="33801" name="Line 9"/>
          <p:cNvSpPr>
            <a:spLocks noChangeShapeType="1"/>
          </p:cNvSpPr>
          <p:nvPr/>
        </p:nvSpPr>
        <p:spPr bwMode="auto">
          <a:xfrm flipV="1">
            <a:off x="2706688" y="3835401"/>
            <a:ext cx="1782762" cy="309563"/>
          </a:xfrm>
          <a:prstGeom prst="line">
            <a:avLst/>
          </a:prstGeom>
          <a:noFill/>
          <a:ln w="28575">
            <a:solidFill>
              <a:srgbClr val="0000FF"/>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02" name="Text Box 10"/>
          <p:cNvSpPr txBox="1">
            <a:spLocks noChangeArrowheads="1"/>
          </p:cNvSpPr>
          <p:nvPr/>
        </p:nvSpPr>
        <p:spPr bwMode="auto">
          <a:xfrm>
            <a:off x="3319464" y="3686176"/>
            <a:ext cx="744537" cy="3968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000">
                <a:solidFill>
                  <a:srgbClr val="0000FF"/>
                </a:solidFill>
                <a:latin typeface="Tahoma" panose="020B0604030504040204" pitchFamily="34" charset="0"/>
              </a:rPr>
              <a:t>Hello</a:t>
            </a:r>
          </a:p>
        </p:txBody>
      </p:sp>
      <p:sp>
        <p:nvSpPr>
          <p:cNvPr id="33803" name="Line 11"/>
          <p:cNvSpPr>
            <a:spLocks noChangeShapeType="1"/>
          </p:cNvSpPr>
          <p:nvPr/>
        </p:nvSpPr>
        <p:spPr bwMode="auto">
          <a:xfrm>
            <a:off x="2674938" y="4184650"/>
            <a:ext cx="1847850" cy="374650"/>
          </a:xfrm>
          <a:prstGeom prst="line">
            <a:avLst/>
          </a:prstGeom>
          <a:noFill/>
          <a:ln w="2857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33804" name="Group 12"/>
          <p:cNvGrpSpPr>
            <a:grpSpLocks/>
          </p:cNvGrpSpPr>
          <p:nvPr/>
        </p:nvGrpSpPr>
        <p:grpSpPr bwMode="auto">
          <a:xfrm>
            <a:off x="2921000" y="4116389"/>
            <a:ext cx="1143000" cy="541337"/>
            <a:chOff x="674" y="2739"/>
            <a:chExt cx="842" cy="399"/>
          </a:xfrm>
        </p:grpSpPr>
        <p:sp>
          <p:nvSpPr>
            <p:cNvPr id="33824" name="Rectangle 13"/>
            <p:cNvSpPr>
              <a:spLocks noChangeArrowheads="1"/>
            </p:cNvSpPr>
            <p:nvPr/>
          </p:nvSpPr>
          <p:spPr bwMode="auto">
            <a:xfrm>
              <a:off x="786" y="2790"/>
              <a:ext cx="588" cy="3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3825" name="Text Box 14"/>
            <p:cNvSpPr txBox="1">
              <a:spLocks noChangeArrowheads="1"/>
            </p:cNvSpPr>
            <p:nvPr/>
          </p:nvSpPr>
          <p:spPr bwMode="auto">
            <a:xfrm>
              <a:off x="674" y="2739"/>
              <a:ext cx="842" cy="29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ja-JP" sz="2000">
                  <a:solidFill>
                    <a:srgbClr val="0000FF"/>
                  </a:solidFill>
                  <a:latin typeface="Tahoma" panose="020B0604030504040204" pitchFamily="34" charset="0"/>
                  <a:ea typeface="MS PGothic" panose="020B0600070205080204" pitchFamily="34" charset="-128"/>
                </a:rPr>
                <a:t>Xin chào</a:t>
              </a:r>
              <a:endParaRPr lang="en-US" altLang="en-US" sz="2000">
                <a:solidFill>
                  <a:srgbClr val="0000FF"/>
                </a:solidFill>
                <a:latin typeface="Tahoma" panose="020B0604030504040204" pitchFamily="34" charset="0"/>
              </a:endParaRPr>
            </a:p>
          </p:txBody>
        </p:sp>
      </p:grpSp>
      <p:sp>
        <p:nvSpPr>
          <p:cNvPr id="33805" name="Line 15"/>
          <p:cNvSpPr>
            <a:spLocks noChangeShapeType="1"/>
          </p:cNvSpPr>
          <p:nvPr/>
        </p:nvSpPr>
        <p:spPr bwMode="auto">
          <a:xfrm flipV="1">
            <a:off x="2813051" y="4673601"/>
            <a:ext cx="1668463" cy="284163"/>
          </a:xfrm>
          <a:prstGeom prst="line">
            <a:avLst/>
          </a:prstGeom>
          <a:noFill/>
          <a:ln w="28575">
            <a:solidFill>
              <a:srgbClr val="0000FF"/>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33806" name="Group 16"/>
          <p:cNvGrpSpPr>
            <a:grpSpLocks/>
          </p:cNvGrpSpPr>
          <p:nvPr/>
        </p:nvGrpSpPr>
        <p:grpSpPr bwMode="auto">
          <a:xfrm>
            <a:off x="3100388" y="4648201"/>
            <a:ext cx="1141412" cy="396875"/>
            <a:chOff x="1046" y="2794"/>
            <a:chExt cx="841" cy="292"/>
          </a:xfrm>
        </p:grpSpPr>
        <p:sp>
          <p:nvSpPr>
            <p:cNvPr id="33822" name="Rectangle 17"/>
            <p:cNvSpPr>
              <a:spLocks noChangeArrowheads="1"/>
            </p:cNvSpPr>
            <p:nvPr/>
          </p:nvSpPr>
          <p:spPr bwMode="auto">
            <a:xfrm>
              <a:off x="1104" y="2820"/>
              <a:ext cx="444" cy="186"/>
            </a:xfrm>
            <a:prstGeom prst="rect">
              <a:avLst/>
            </a:prstGeom>
            <a:solidFill>
              <a:schemeClr val="bg1"/>
            </a:solidFill>
            <a:ln>
              <a:noFill/>
            </a:ln>
            <a:effectLst/>
            <a:extLst>
              <a:ext uri="{91240B29-F687-4F45-9708-019B960494DF}">
                <a14:hiddenLine xmlns:a14="http://schemas.microsoft.com/office/drawing/2010/main" w="9525">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3823" name="Text Box 18"/>
            <p:cNvSpPr txBox="1">
              <a:spLocks noChangeArrowheads="1"/>
            </p:cNvSpPr>
            <p:nvPr/>
          </p:nvSpPr>
          <p:spPr bwMode="auto">
            <a:xfrm>
              <a:off x="1046" y="2794"/>
              <a:ext cx="841" cy="2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000">
                  <a:solidFill>
                    <a:srgbClr val="0000FF"/>
                  </a:solidFill>
                  <a:latin typeface="Tahoma" panose="020B0604030504040204" pitchFamily="34" charset="0"/>
                </a:rPr>
                <a:t>Xin chào</a:t>
              </a:r>
            </a:p>
          </p:txBody>
        </p:sp>
      </p:grpSp>
      <p:sp>
        <p:nvSpPr>
          <p:cNvPr id="33807" name="Line 19"/>
          <p:cNvSpPr>
            <a:spLocks noChangeShapeType="1"/>
          </p:cNvSpPr>
          <p:nvPr/>
        </p:nvSpPr>
        <p:spPr bwMode="auto">
          <a:xfrm>
            <a:off x="5345113" y="2646364"/>
            <a:ext cx="0" cy="3297237"/>
          </a:xfrm>
          <a:prstGeom prst="line">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33808" name="Group 20"/>
          <p:cNvGrpSpPr>
            <a:grpSpLocks/>
          </p:cNvGrpSpPr>
          <p:nvPr/>
        </p:nvGrpSpPr>
        <p:grpSpPr bwMode="auto">
          <a:xfrm>
            <a:off x="5402264" y="5105401"/>
            <a:ext cx="1227137" cy="396875"/>
            <a:chOff x="2198" y="3244"/>
            <a:chExt cx="904" cy="292"/>
          </a:xfrm>
        </p:grpSpPr>
        <p:sp>
          <p:nvSpPr>
            <p:cNvPr id="33820" name="Rectangle 21"/>
            <p:cNvSpPr>
              <a:spLocks noChangeArrowheads="1"/>
            </p:cNvSpPr>
            <p:nvPr/>
          </p:nvSpPr>
          <p:spPr bwMode="auto">
            <a:xfrm>
              <a:off x="2244" y="3282"/>
              <a:ext cx="408" cy="16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3821" name="Text Box 22"/>
            <p:cNvSpPr txBox="1">
              <a:spLocks noChangeArrowheads="1"/>
            </p:cNvSpPr>
            <p:nvPr/>
          </p:nvSpPr>
          <p:spPr bwMode="auto">
            <a:xfrm>
              <a:off x="2198" y="3244"/>
              <a:ext cx="904" cy="2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000">
                  <a:solidFill>
                    <a:schemeClr val="accent2"/>
                  </a:solidFill>
                  <a:latin typeface="Tahoma" panose="020B0604030504040204" pitchFamily="34" charset="0"/>
                </a:rPr>
                <a:t>Thời gian</a:t>
              </a:r>
            </a:p>
          </p:txBody>
        </p:sp>
      </p:grpSp>
      <p:sp>
        <p:nvSpPr>
          <p:cNvPr id="33809" name="Rectangle 23"/>
          <p:cNvSpPr>
            <a:spLocks noChangeArrowheads="1"/>
          </p:cNvSpPr>
          <p:nvPr/>
        </p:nvSpPr>
        <p:spPr bwMode="auto">
          <a:xfrm>
            <a:off x="1828800" y="5486400"/>
            <a:ext cx="3200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nSpc>
                <a:spcPct val="120000"/>
              </a:lnSpc>
              <a:spcBef>
                <a:spcPct val="20000"/>
              </a:spcBef>
              <a:buClr>
                <a:schemeClr val="hlink"/>
              </a:buClr>
              <a:buFont typeface="Wingdings" panose="05000000000000000000" pitchFamily="2" charset="2"/>
              <a:buChar char="v"/>
              <a:defRPr sz="2800">
                <a:solidFill>
                  <a:srgbClr val="0000FF"/>
                </a:solidFill>
                <a:latin typeface="Verdana" panose="020B0604030504040204" pitchFamily="34" charset="0"/>
              </a:defRPr>
            </a:lvl1pPr>
            <a:lvl2pPr marL="742950" indent="-285750">
              <a:lnSpc>
                <a:spcPct val="120000"/>
              </a:lnSpc>
              <a:spcBef>
                <a:spcPct val="20000"/>
              </a:spcBef>
              <a:buClr>
                <a:schemeClr val="accent1"/>
              </a:buClr>
              <a:buFont typeface="Wingdings" panose="05000000000000000000" pitchFamily="2" charset="2"/>
              <a:buChar char="§"/>
              <a:defRPr sz="2800">
                <a:solidFill>
                  <a:schemeClr val="tx2"/>
                </a:solidFill>
                <a:latin typeface="Arial" panose="020B0604020202020204" pitchFamily="34" charset="0"/>
              </a:defRPr>
            </a:lvl2pPr>
            <a:lvl3pPr marL="1143000" indent="-228600">
              <a:lnSpc>
                <a:spcPct val="120000"/>
              </a:lnSpc>
              <a:spcBef>
                <a:spcPct val="20000"/>
              </a:spcBef>
              <a:buClr>
                <a:schemeClr val="tx1"/>
              </a:buClr>
              <a:buChar char="•"/>
              <a:defRPr sz="2400">
                <a:solidFill>
                  <a:schemeClr val="tx2"/>
                </a:solidFill>
                <a:latin typeface="Arial" panose="020B0604020202020204" pitchFamily="34" charset="0"/>
              </a:defRPr>
            </a:lvl3pPr>
            <a:lvl4pPr marL="1600200" indent="-228600">
              <a:lnSpc>
                <a:spcPct val="120000"/>
              </a:lnSpc>
              <a:spcBef>
                <a:spcPct val="20000"/>
              </a:spcBef>
              <a:buChar char="–"/>
              <a:defRPr sz="2000">
                <a:solidFill>
                  <a:schemeClr val="tx2"/>
                </a:solidFill>
                <a:latin typeface="Arial" panose="020B0604020202020204" pitchFamily="34" charset="0"/>
              </a:defRPr>
            </a:lvl4pPr>
            <a:lvl5pPr marL="2057400" indent="-228600">
              <a:lnSpc>
                <a:spcPct val="120000"/>
              </a:lnSpc>
              <a:spcBef>
                <a:spcPct val="20000"/>
              </a:spcBef>
              <a:buChar char="»"/>
              <a:defRPr sz="2000">
                <a:solidFill>
                  <a:schemeClr val="tx2"/>
                </a:solidFill>
                <a:latin typeface="Arial" panose="020B0604020202020204" pitchFamily="34" charset="0"/>
              </a:defRPr>
            </a:lvl5pPr>
            <a:lvl6pPr marL="2514600" indent="-228600" eaLnBrk="0" fontAlgn="base" hangingPunct="0">
              <a:lnSpc>
                <a:spcPct val="120000"/>
              </a:lnSpc>
              <a:spcBef>
                <a:spcPct val="20000"/>
              </a:spcBef>
              <a:spcAft>
                <a:spcPct val="0"/>
              </a:spcAft>
              <a:buChar char="»"/>
              <a:defRPr sz="2000">
                <a:solidFill>
                  <a:schemeClr val="tx2"/>
                </a:solidFill>
                <a:latin typeface="Arial" panose="020B0604020202020204" pitchFamily="34" charset="0"/>
              </a:defRPr>
            </a:lvl6pPr>
            <a:lvl7pPr marL="2971800" indent="-228600" eaLnBrk="0" fontAlgn="base" hangingPunct="0">
              <a:lnSpc>
                <a:spcPct val="120000"/>
              </a:lnSpc>
              <a:spcBef>
                <a:spcPct val="20000"/>
              </a:spcBef>
              <a:spcAft>
                <a:spcPct val="0"/>
              </a:spcAft>
              <a:buChar char="»"/>
              <a:defRPr sz="2000">
                <a:solidFill>
                  <a:schemeClr val="tx2"/>
                </a:solidFill>
                <a:latin typeface="Arial" panose="020B0604020202020204" pitchFamily="34" charset="0"/>
              </a:defRPr>
            </a:lvl7pPr>
            <a:lvl8pPr marL="3429000" indent="-228600" eaLnBrk="0" fontAlgn="base" hangingPunct="0">
              <a:lnSpc>
                <a:spcPct val="120000"/>
              </a:lnSpc>
              <a:spcBef>
                <a:spcPct val="20000"/>
              </a:spcBef>
              <a:spcAft>
                <a:spcPct val="0"/>
              </a:spcAft>
              <a:buChar char="»"/>
              <a:defRPr sz="2000">
                <a:solidFill>
                  <a:schemeClr val="tx2"/>
                </a:solidFill>
                <a:latin typeface="Arial" panose="020B0604020202020204" pitchFamily="34" charset="0"/>
              </a:defRPr>
            </a:lvl8pPr>
            <a:lvl9pPr marL="3886200" indent="-228600" eaLnBrk="0" fontAlgn="base" hangingPunct="0">
              <a:lnSpc>
                <a:spcPct val="120000"/>
              </a:lnSpc>
              <a:spcBef>
                <a:spcPct val="20000"/>
              </a:spcBef>
              <a:spcAft>
                <a:spcPct val="0"/>
              </a:spcAft>
              <a:buChar char="»"/>
              <a:defRPr sz="2000">
                <a:solidFill>
                  <a:schemeClr val="tx2"/>
                </a:solidFill>
                <a:latin typeface="Arial" panose="020B0604020202020204" pitchFamily="34" charset="0"/>
              </a:defRPr>
            </a:lvl9pPr>
          </a:lstStyle>
          <a:p>
            <a:pPr eaLnBrk="1" hangingPunct="1">
              <a:buFont typeface="Wingdings" panose="05000000000000000000" pitchFamily="2" charset="2"/>
              <a:buNone/>
            </a:pPr>
            <a:r>
              <a:rPr lang="en-US" altLang="ja-JP" sz="2000">
                <a:ea typeface="MS PGothic" panose="020B0600070205080204" pitchFamily="34" charset="-128"/>
              </a:rPr>
              <a:t>Giao thức người-người</a:t>
            </a:r>
            <a:endParaRPr lang="en-US" altLang="en-US" sz="2000"/>
          </a:p>
        </p:txBody>
      </p:sp>
      <p:sp>
        <p:nvSpPr>
          <p:cNvPr id="33810" name="Rectangle 24"/>
          <p:cNvSpPr>
            <a:spLocks noChangeArrowheads="1"/>
          </p:cNvSpPr>
          <p:nvPr/>
        </p:nvSpPr>
        <p:spPr bwMode="auto">
          <a:xfrm>
            <a:off x="6553200" y="5486400"/>
            <a:ext cx="353695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nSpc>
                <a:spcPct val="120000"/>
              </a:lnSpc>
              <a:spcBef>
                <a:spcPct val="20000"/>
              </a:spcBef>
              <a:buClr>
                <a:schemeClr val="hlink"/>
              </a:buClr>
              <a:buFont typeface="Wingdings" panose="05000000000000000000" pitchFamily="2" charset="2"/>
              <a:buChar char="v"/>
              <a:defRPr sz="2800">
                <a:solidFill>
                  <a:srgbClr val="0000FF"/>
                </a:solidFill>
                <a:latin typeface="Verdana" panose="020B0604030504040204" pitchFamily="34" charset="0"/>
              </a:defRPr>
            </a:lvl1pPr>
            <a:lvl2pPr marL="742950" indent="-285750">
              <a:lnSpc>
                <a:spcPct val="120000"/>
              </a:lnSpc>
              <a:spcBef>
                <a:spcPct val="20000"/>
              </a:spcBef>
              <a:buClr>
                <a:schemeClr val="accent1"/>
              </a:buClr>
              <a:buFont typeface="Wingdings" panose="05000000000000000000" pitchFamily="2" charset="2"/>
              <a:buChar char="§"/>
              <a:defRPr sz="2800">
                <a:solidFill>
                  <a:schemeClr val="tx2"/>
                </a:solidFill>
                <a:latin typeface="Arial" panose="020B0604020202020204" pitchFamily="34" charset="0"/>
              </a:defRPr>
            </a:lvl2pPr>
            <a:lvl3pPr marL="1143000" indent="-228600">
              <a:lnSpc>
                <a:spcPct val="120000"/>
              </a:lnSpc>
              <a:spcBef>
                <a:spcPct val="20000"/>
              </a:spcBef>
              <a:buClr>
                <a:schemeClr val="tx1"/>
              </a:buClr>
              <a:buChar char="•"/>
              <a:defRPr sz="2400">
                <a:solidFill>
                  <a:schemeClr val="tx2"/>
                </a:solidFill>
                <a:latin typeface="Arial" panose="020B0604020202020204" pitchFamily="34" charset="0"/>
              </a:defRPr>
            </a:lvl3pPr>
            <a:lvl4pPr marL="1600200" indent="-228600">
              <a:lnSpc>
                <a:spcPct val="120000"/>
              </a:lnSpc>
              <a:spcBef>
                <a:spcPct val="20000"/>
              </a:spcBef>
              <a:buChar char="–"/>
              <a:defRPr sz="2000">
                <a:solidFill>
                  <a:schemeClr val="tx2"/>
                </a:solidFill>
                <a:latin typeface="Arial" panose="020B0604020202020204" pitchFamily="34" charset="0"/>
              </a:defRPr>
            </a:lvl4pPr>
            <a:lvl5pPr marL="2057400" indent="-228600">
              <a:lnSpc>
                <a:spcPct val="120000"/>
              </a:lnSpc>
              <a:spcBef>
                <a:spcPct val="20000"/>
              </a:spcBef>
              <a:buChar char="»"/>
              <a:defRPr sz="2000">
                <a:solidFill>
                  <a:schemeClr val="tx2"/>
                </a:solidFill>
                <a:latin typeface="Arial" panose="020B0604020202020204" pitchFamily="34" charset="0"/>
              </a:defRPr>
            </a:lvl5pPr>
            <a:lvl6pPr marL="2514600" indent="-228600" eaLnBrk="0" fontAlgn="base" hangingPunct="0">
              <a:lnSpc>
                <a:spcPct val="120000"/>
              </a:lnSpc>
              <a:spcBef>
                <a:spcPct val="20000"/>
              </a:spcBef>
              <a:spcAft>
                <a:spcPct val="0"/>
              </a:spcAft>
              <a:buChar char="»"/>
              <a:defRPr sz="2000">
                <a:solidFill>
                  <a:schemeClr val="tx2"/>
                </a:solidFill>
                <a:latin typeface="Arial" panose="020B0604020202020204" pitchFamily="34" charset="0"/>
              </a:defRPr>
            </a:lvl6pPr>
            <a:lvl7pPr marL="2971800" indent="-228600" eaLnBrk="0" fontAlgn="base" hangingPunct="0">
              <a:lnSpc>
                <a:spcPct val="120000"/>
              </a:lnSpc>
              <a:spcBef>
                <a:spcPct val="20000"/>
              </a:spcBef>
              <a:spcAft>
                <a:spcPct val="0"/>
              </a:spcAft>
              <a:buChar char="»"/>
              <a:defRPr sz="2000">
                <a:solidFill>
                  <a:schemeClr val="tx2"/>
                </a:solidFill>
                <a:latin typeface="Arial" panose="020B0604020202020204" pitchFamily="34" charset="0"/>
              </a:defRPr>
            </a:lvl7pPr>
            <a:lvl8pPr marL="3429000" indent="-228600" eaLnBrk="0" fontAlgn="base" hangingPunct="0">
              <a:lnSpc>
                <a:spcPct val="120000"/>
              </a:lnSpc>
              <a:spcBef>
                <a:spcPct val="20000"/>
              </a:spcBef>
              <a:spcAft>
                <a:spcPct val="0"/>
              </a:spcAft>
              <a:buChar char="»"/>
              <a:defRPr sz="2000">
                <a:solidFill>
                  <a:schemeClr val="tx2"/>
                </a:solidFill>
                <a:latin typeface="Arial" panose="020B0604020202020204" pitchFamily="34" charset="0"/>
              </a:defRPr>
            </a:lvl8pPr>
            <a:lvl9pPr marL="3886200" indent="-228600" eaLnBrk="0" fontAlgn="base" hangingPunct="0">
              <a:lnSpc>
                <a:spcPct val="120000"/>
              </a:lnSpc>
              <a:spcBef>
                <a:spcPct val="20000"/>
              </a:spcBef>
              <a:spcAft>
                <a:spcPct val="0"/>
              </a:spcAft>
              <a:buChar char="»"/>
              <a:defRPr sz="2000">
                <a:solidFill>
                  <a:schemeClr val="tx2"/>
                </a:solidFill>
                <a:latin typeface="Arial" panose="020B0604020202020204" pitchFamily="34" charset="0"/>
              </a:defRPr>
            </a:lvl9pPr>
          </a:lstStyle>
          <a:p>
            <a:pPr eaLnBrk="1" hangingPunct="1">
              <a:buFont typeface="Wingdings" panose="05000000000000000000" pitchFamily="2" charset="2"/>
              <a:buNone/>
            </a:pPr>
            <a:r>
              <a:rPr lang="en-US" altLang="ja-JP" sz="2400">
                <a:ea typeface="MS PGothic" panose="020B0600070205080204" pitchFamily="34" charset="-128"/>
              </a:rPr>
              <a:t>Giao thức m</a:t>
            </a:r>
            <a:r>
              <a:rPr lang="en-US" altLang="ja-JP" sz="2400">
                <a:latin typeface="Arial" panose="020B0604020202020204" pitchFamily="34" charset="0"/>
                <a:ea typeface="MS PGothic" panose="020B0600070205080204" pitchFamily="34" charset="-128"/>
              </a:rPr>
              <a:t>á</a:t>
            </a:r>
            <a:r>
              <a:rPr lang="en-US" altLang="ja-JP" sz="2400">
                <a:ea typeface="MS PGothic" panose="020B0600070205080204" pitchFamily="34" charset="-128"/>
              </a:rPr>
              <a:t>y-m</a:t>
            </a:r>
            <a:r>
              <a:rPr lang="en-US" altLang="ja-JP" sz="2400">
                <a:latin typeface="Arial" panose="020B0604020202020204" pitchFamily="34" charset="0"/>
                <a:ea typeface="MS PGothic" panose="020B0600070205080204" pitchFamily="34" charset="-128"/>
              </a:rPr>
              <a:t>á</a:t>
            </a:r>
            <a:r>
              <a:rPr lang="en-US" altLang="ja-JP" sz="2400">
                <a:ea typeface="MS PGothic" panose="020B0600070205080204" pitchFamily="34" charset="-128"/>
              </a:rPr>
              <a:t>y</a:t>
            </a:r>
            <a:endParaRPr lang="en-US" altLang="en-US" sz="2400"/>
          </a:p>
          <a:p>
            <a:pPr eaLnBrk="1" hangingPunct="1">
              <a:buFont typeface="Wingdings" panose="05000000000000000000" pitchFamily="2" charset="2"/>
              <a:buNone/>
            </a:pPr>
            <a:endParaRPr lang="en-US" altLang="en-US" sz="2400"/>
          </a:p>
        </p:txBody>
      </p:sp>
      <p:pic>
        <p:nvPicPr>
          <p:cNvPr id="33811" name="Picture 8"/>
          <p:cNvPicPr>
            <a:picLocks noChangeAspect="1" noChangeArrowheads="1"/>
          </p:cNvPicPr>
          <p:nvPr/>
        </p:nvPicPr>
        <p:blipFill>
          <a:blip r:embed="rId4">
            <a:grayscl/>
            <a:extLst>
              <a:ext uri="{28A0092B-C50C-407E-A947-70E740481C1C}">
                <a14:useLocalDpi xmlns:a14="http://schemas.microsoft.com/office/drawing/2010/main" val="0"/>
              </a:ext>
            </a:extLst>
          </a:blip>
          <a:srcRect/>
          <a:stretch>
            <a:fillRect/>
          </a:stretch>
        </p:blipFill>
        <p:spPr bwMode="auto">
          <a:xfrm>
            <a:off x="5715001" y="2667000"/>
            <a:ext cx="1285875" cy="87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812" name="Picture 8"/>
          <p:cNvPicPr>
            <a:picLocks noChangeAspect="1" noChangeArrowheads="1"/>
          </p:cNvPicPr>
          <p:nvPr/>
        </p:nvPicPr>
        <p:blipFill>
          <a:blip r:embed="rId4">
            <a:grayscl/>
            <a:extLst>
              <a:ext uri="{28A0092B-C50C-407E-A947-70E740481C1C}">
                <a14:useLocalDpi xmlns:a14="http://schemas.microsoft.com/office/drawing/2010/main" val="0"/>
              </a:ext>
            </a:extLst>
          </a:blip>
          <a:srcRect/>
          <a:stretch>
            <a:fillRect/>
          </a:stretch>
        </p:blipFill>
        <p:spPr bwMode="auto">
          <a:xfrm>
            <a:off x="9144001" y="3695700"/>
            <a:ext cx="1285875" cy="87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813" name="Line 28"/>
          <p:cNvSpPr>
            <a:spLocks noChangeShapeType="1"/>
          </p:cNvSpPr>
          <p:nvPr/>
        </p:nvSpPr>
        <p:spPr bwMode="auto">
          <a:xfrm>
            <a:off x="7124701" y="3533776"/>
            <a:ext cx="1762125" cy="276225"/>
          </a:xfrm>
          <a:prstGeom prst="line">
            <a:avLst/>
          </a:prstGeom>
          <a:noFill/>
          <a:ln w="2857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14" name="Line 29"/>
          <p:cNvSpPr>
            <a:spLocks noChangeShapeType="1"/>
          </p:cNvSpPr>
          <p:nvPr/>
        </p:nvSpPr>
        <p:spPr bwMode="auto">
          <a:xfrm flipV="1">
            <a:off x="6800851" y="4286250"/>
            <a:ext cx="2085975" cy="361950"/>
          </a:xfrm>
          <a:prstGeom prst="line">
            <a:avLst/>
          </a:prstGeom>
          <a:noFill/>
          <a:ln w="28575">
            <a:solidFill>
              <a:srgbClr val="0000FF"/>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33815" name="Group 30"/>
          <p:cNvGrpSpPr>
            <a:grpSpLocks/>
          </p:cNvGrpSpPr>
          <p:nvPr/>
        </p:nvGrpSpPr>
        <p:grpSpPr bwMode="auto">
          <a:xfrm>
            <a:off x="7467600" y="4175126"/>
            <a:ext cx="1066800" cy="396875"/>
            <a:chOff x="3248" y="2140"/>
            <a:chExt cx="964" cy="250"/>
          </a:xfrm>
        </p:grpSpPr>
        <p:sp>
          <p:nvSpPr>
            <p:cNvPr id="33818" name="Rectangle 31"/>
            <p:cNvSpPr>
              <a:spLocks noChangeArrowheads="1"/>
            </p:cNvSpPr>
            <p:nvPr/>
          </p:nvSpPr>
          <p:spPr bwMode="auto">
            <a:xfrm>
              <a:off x="3306" y="2190"/>
              <a:ext cx="906" cy="18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3819" name="Text Box 32"/>
            <p:cNvSpPr txBox="1">
              <a:spLocks noChangeArrowheads="1"/>
            </p:cNvSpPr>
            <p:nvPr/>
          </p:nvSpPr>
          <p:spPr bwMode="auto">
            <a:xfrm>
              <a:off x="3248" y="2140"/>
              <a:ext cx="75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000">
                  <a:solidFill>
                    <a:srgbClr val="0000FF"/>
                  </a:solidFill>
                  <a:latin typeface="Tahoma" panose="020B0604030504040204" pitchFamily="34" charset="0"/>
                </a:rPr>
                <a:t>trả lời</a:t>
              </a:r>
            </a:p>
          </p:txBody>
        </p:sp>
      </p:grpSp>
      <p:cxnSp>
        <p:nvCxnSpPr>
          <p:cNvPr id="33816" name="AutoShape 33"/>
          <p:cNvCxnSpPr>
            <a:cxnSpLocks noChangeShapeType="1"/>
            <a:stCxn id="33811" idx="3"/>
            <a:endCxn id="33812" idx="0"/>
          </p:cNvCxnSpPr>
          <p:nvPr/>
        </p:nvCxnSpPr>
        <p:spPr bwMode="auto">
          <a:xfrm>
            <a:off x="7000876" y="3105150"/>
            <a:ext cx="2786063" cy="590550"/>
          </a:xfrm>
          <a:prstGeom prst="bentConnector2">
            <a:avLst/>
          </a:prstGeom>
          <a:noFill/>
          <a:ln w="25400">
            <a:solidFill>
              <a:srgbClr val="0000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3817" name="Text Box 34"/>
          <p:cNvSpPr txBox="1">
            <a:spLocks noChangeArrowheads="1"/>
          </p:cNvSpPr>
          <p:nvPr/>
        </p:nvSpPr>
        <p:spPr bwMode="auto">
          <a:xfrm>
            <a:off x="7477126" y="3413126"/>
            <a:ext cx="1133475" cy="3968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000">
                <a:solidFill>
                  <a:srgbClr val="0000FF"/>
                </a:solidFill>
                <a:latin typeface="Comic Sans MS" panose="030F0702030302020204" pitchFamily="66" charset="0"/>
              </a:rPr>
              <a:t> </a:t>
            </a:r>
            <a:r>
              <a:rPr lang="en-US" altLang="en-US" sz="2000">
                <a:solidFill>
                  <a:srgbClr val="0000FF"/>
                </a:solidFill>
                <a:latin typeface="Tahoma" panose="020B0604030504040204" pitchFamily="34" charset="0"/>
              </a:rPr>
              <a:t>yêu cầu</a:t>
            </a:r>
          </a:p>
        </p:txBody>
      </p:sp>
    </p:spTree>
    <p:extLst>
      <p:ext uri="{BB962C8B-B14F-4D97-AF65-F5344CB8AC3E}">
        <p14:creationId xmlns:p14="http://schemas.microsoft.com/office/powerpoint/2010/main" val="301057910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7D410969-8C76-4E2F-9354-C8359254371F}" type="slidenum">
              <a:rPr lang="en-US" altLang="en-US"/>
              <a:pPr>
                <a:defRPr/>
              </a:pPr>
              <a:t>28</a:t>
            </a:fld>
            <a:endParaRPr lang="en-US" altLang="en-US"/>
          </a:p>
        </p:txBody>
      </p:sp>
      <p:sp>
        <p:nvSpPr>
          <p:cNvPr id="38915" name="Rectangle 2"/>
          <p:cNvSpPr>
            <a:spLocks noGrp="1" noChangeArrowheads="1"/>
          </p:cNvSpPr>
          <p:nvPr>
            <p:ph type="title"/>
          </p:nvPr>
        </p:nvSpPr>
        <p:spPr/>
        <p:txBody>
          <a:bodyPr/>
          <a:lstStyle/>
          <a:p>
            <a:pPr eaLnBrk="1" hangingPunct="1"/>
            <a:r>
              <a:rPr lang="en-US" altLang="en-US" smtClean="0"/>
              <a:t>Nội dung</a:t>
            </a:r>
          </a:p>
        </p:txBody>
      </p:sp>
      <p:sp>
        <p:nvSpPr>
          <p:cNvPr id="38916" name="Rectangle 3"/>
          <p:cNvSpPr>
            <a:spLocks noGrp="1" noChangeArrowheads="1"/>
          </p:cNvSpPr>
          <p:nvPr>
            <p:ph type="body" idx="1"/>
          </p:nvPr>
        </p:nvSpPr>
        <p:spPr>
          <a:xfrm>
            <a:off x="1981200" y="1752600"/>
            <a:ext cx="8229600" cy="3962400"/>
          </a:xfrm>
        </p:spPr>
        <p:txBody>
          <a:bodyPr/>
          <a:lstStyle/>
          <a:p>
            <a:pPr marL="533400" indent="-533400">
              <a:buClr>
                <a:srgbClr val="0000FF"/>
              </a:buClr>
              <a:buNone/>
            </a:pPr>
            <a:r>
              <a:rPr lang="en-US" altLang="en-US" smtClean="0"/>
              <a:t>5.2. World Wide Web</a:t>
            </a:r>
          </a:p>
          <a:p>
            <a:pPr marL="990600" lvl="1" indent="-533400">
              <a:buClr>
                <a:srgbClr val="0000FF"/>
              </a:buClr>
            </a:pPr>
            <a:r>
              <a:rPr lang="en-US" altLang="en-US" smtClean="0">
                <a:solidFill>
                  <a:srgbClr val="0000FF"/>
                </a:solidFill>
              </a:rPr>
              <a:t>Khái niệm World Wide Web</a:t>
            </a:r>
          </a:p>
          <a:p>
            <a:pPr marL="990600" lvl="1" indent="-533400">
              <a:buClr>
                <a:srgbClr val="0000FF"/>
              </a:buClr>
            </a:pPr>
            <a:r>
              <a:rPr lang="en-US" altLang="en-US" smtClean="0">
                <a:solidFill>
                  <a:srgbClr val="0000FF"/>
                </a:solidFill>
              </a:rPr>
              <a:t>Trình duyệt web</a:t>
            </a:r>
          </a:p>
          <a:p>
            <a:pPr marL="533400" indent="-533400">
              <a:buClr>
                <a:srgbClr val="0000FF"/>
              </a:buClr>
              <a:buNone/>
            </a:pPr>
            <a:endParaRPr lang="en-US" altLang="en-US" smtClean="0">
              <a:solidFill>
                <a:schemeClr val="bg2"/>
              </a:solidFill>
            </a:endParaRPr>
          </a:p>
        </p:txBody>
      </p:sp>
    </p:spTree>
    <p:extLst>
      <p:ext uri="{BB962C8B-B14F-4D97-AF65-F5344CB8AC3E}">
        <p14:creationId xmlns:p14="http://schemas.microsoft.com/office/powerpoint/2010/main" val="196448319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AB63CE51-929C-4367-800E-5467E9BC6663}" type="slidenum">
              <a:rPr lang="en-US" altLang="en-US"/>
              <a:pPr>
                <a:defRPr/>
              </a:pPr>
              <a:t>29</a:t>
            </a:fld>
            <a:endParaRPr lang="en-US" altLang="en-US"/>
          </a:p>
        </p:txBody>
      </p:sp>
      <p:sp>
        <p:nvSpPr>
          <p:cNvPr id="39939" name="Rectangle 2"/>
          <p:cNvSpPr>
            <a:spLocks noGrp="1" noChangeArrowheads="1"/>
          </p:cNvSpPr>
          <p:nvPr>
            <p:ph type="title"/>
          </p:nvPr>
        </p:nvSpPr>
        <p:spPr/>
        <p:txBody>
          <a:bodyPr/>
          <a:lstStyle/>
          <a:p>
            <a:pPr eaLnBrk="1" hangingPunct="1"/>
            <a:r>
              <a:rPr lang="en-US" altLang="en-US" dirty="0" smtClean="0"/>
              <a:t>World Wide Web (WWW)</a:t>
            </a:r>
          </a:p>
        </p:txBody>
      </p:sp>
      <p:sp>
        <p:nvSpPr>
          <p:cNvPr id="39940" name="Rectangle 3"/>
          <p:cNvSpPr>
            <a:spLocks noGrp="1" noChangeArrowheads="1"/>
          </p:cNvSpPr>
          <p:nvPr>
            <p:ph type="body" idx="1"/>
          </p:nvPr>
        </p:nvSpPr>
        <p:spPr>
          <a:xfrm>
            <a:off x="1981200" y="1371600"/>
            <a:ext cx="8229600" cy="3886200"/>
          </a:xfrm>
        </p:spPr>
        <p:txBody>
          <a:bodyPr/>
          <a:lstStyle/>
          <a:p>
            <a:pPr eaLnBrk="1" hangingPunct="1">
              <a:lnSpc>
                <a:spcPct val="110000"/>
              </a:lnSpc>
            </a:pPr>
            <a:r>
              <a:rPr lang="en-US" altLang="en-US" sz="2000" dirty="0" err="1"/>
              <a:t>Siêu</a:t>
            </a:r>
            <a:r>
              <a:rPr lang="en-US" altLang="en-US" sz="2000" dirty="0"/>
              <a:t> </a:t>
            </a:r>
            <a:r>
              <a:rPr lang="en-US" altLang="en-US" sz="2000" dirty="0" err="1"/>
              <a:t>văn</a:t>
            </a:r>
            <a:r>
              <a:rPr lang="en-US" altLang="en-US" sz="2000" dirty="0"/>
              <a:t> </a:t>
            </a:r>
            <a:r>
              <a:rPr lang="en-US" altLang="en-US" sz="2000" dirty="0" err="1"/>
              <a:t>bản</a:t>
            </a:r>
            <a:r>
              <a:rPr lang="en-US" altLang="en-US" sz="2000" dirty="0"/>
              <a:t> : </a:t>
            </a:r>
            <a:r>
              <a:rPr lang="en-US" altLang="en-US" sz="2000" dirty="0" err="1"/>
              <a:t>chứa</a:t>
            </a:r>
            <a:r>
              <a:rPr lang="en-US" altLang="en-US" sz="2000" dirty="0"/>
              <a:t> </a:t>
            </a:r>
            <a:r>
              <a:rPr lang="en-US" altLang="en-US" sz="2000" dirty="0" err="1"/>
              <a:t>các</a:t>
            </a:r>
            <a:r>
              <a:rPr lang="en-US" altLang="en-US" sz="2000" dirty="0"/>
              <a:t> </a:t>
            </a:r>
            <a:r>
              <a:rPr lang="en-US" altLang="en-US" sz="2000" dirty="0" err="1"/>
              <a:t>siêu</a:t>
            </a:r>
            <a:r>
              <a:rPr lang="en-US" altLang="en-US" sz="2000" dirty="0"/>
              <a:t> </a:t>
            </a:r>
            <a:r>
              <a:rPr lang="en-US" altLang="en-US" sz="2000" dirty="0" err="1"/>
              <a:t>liên</a:t>
            </a:r>
            <a:r>
              <a:rPr lang="en-US" altLang="en-US" sz="2000" dirty="0"/>
              <a:t> </a:t>
            </a:r>
            <a:r>
              <a:rPr lang="en-US" altLang="en-US" sz="2000" dirty="0" err="1"/>
              <a:t>kết</a:t>
            </a:r>
            <a:r>
              <a:rPr lang="en-US" altLang="en-US" sz="2000" dirty="0"/>
              <a:t> (</a:t>
            </a:r>
            <a:r>
              <a:rPr lang="en-US" altLang="en-US" sz="2000" i="1" dirty="0" err="1"/>
              <a:t>hypelink</a:t>
            </a:r>
            <a:r>
              <a:rPr lang="en-US" altLang="en-US" sz="2000" dirty="0"/>
              <a:t>) </a:t>
            </a:r>
            <a:r>
              <a:rPr lang="en-US" altLang="en-US" sz="2000" dirty="0" err="1"/>
              <a:t>tới</a:t>
            </a:r>
            <a:r>
              <a:rPr lang="en-US" altLang="en-US" sz="2000" dirty="0"/>
              <a:t> </a:t>
            </a:r>
            <a:r>
              <a:rPr lang="en-US" altLang="en-US" sz="2000" dirty="0" err="1"/>
              <a:t>văn</a:t>
            </a:r>
            <a:r>
              <a:rPr lang="en-US" altLang="en-US" sz="2000" dirty="0"/>
              <a:t> </a:t>
            </a:r>
            <a:r>
              <a:rPr lang="en-US" altLang="en-US" sz="2000" dirty="0" err="1"/>
              <a:t>bản</a:t>
            </a:r>
            <a:r>
              <a:rPr lang="en-US" altLang="en-US" sz="2000" dirty="0"/>
              <a:t> </a:t>
            </a:r>
            <a:r>
              <a:rPr lang="en-US" altLang="en-US" sz="2000" dirty="0" err="1"/>
              <a:t>khác</a:t>
            </a:r>
            <a:endParaRPr lang="en-US" altLang="en-US" sz="2000" dirty="0"/>
          </a:p>
          <a:p>
            <a:pPr eaLnBrk="1" hangingPunct="1">
              <a:lnSpc>
                <a:spcPct val="110000"/>
              </a:lnSpc>
            </a:pPr>
            <a:r>
              <a:rPr lang="en-US" altLang="en-US" sz="2000" dirty="0" err="1"/>
              <a:t>Siêu</a:t>
            </a:r>
            <a:r>
              <a:rPr lang="en-US" altLang="en-US" sz="2000" dirty="0"/>
              <a:t> </a:t>
            </a:r>
            <a:r>
              <a:rPr lang="en-US" altLang="en-US" sz="2000" dirty="0" err="1"/>
              <a:t>văn</a:t>
            </a:r>
            <a:r>
              <a:rPr lang="en-US" altLang="en-US" sz="2000" dirty="0"/>
              <a:t> </a:t>
            </a:r>
            <a:r>
              <a:rPr lang="en-US" altLang="en-US" sz="2000" dirty="0" err="1"/>
              <a:t>bản</a:t>
            </a:r>
            <a:r>
              <a:rPr lang="en-US" altLang="en-US" sz="2000" dirty="0"/>
              <a:t> </a:t>
            </a:r>
            <a:r>
              <a:rPr lang="en-US" altLang="en-US" sz="2000" dirty="0" err="1"/>
              <a:t>được</a:t>
            </a:r>
            <a:r>
              <a:rPr lang="en-US" altLang="en-US" sz="2000" dirty="0"/>
              <a:t> </a:t>
            </a:r>
            <a:r>
              <a:rPr lang="en-US" altLang="en-US" sz="2000" dirty="0" err="1"/>
              <a:t>viết</a:t>
            </a:r>
            <a:r>
              <a:rPr lang="en-US" altLang="en-US" sz="2000" dirty="0"/>
              <a:t> </a:t>
            </a:r>
            <a:r>
              <a:rPr lang="en-US" altLang="en-US" sz="2000" dirty="0" err="1"/>
              <a:t>bởi</a:t>
            </a:r>
            <a:r>
              <a:rPr lang="en-US" altLang="en-US" sz="2000" dirty="0"/>
              <a:t> </a:t>
            </a:r>
            <a:r>
              <a:rPr lang="en-US" altLang="en-US" sz="2000" dirty="0" err="1"/>
              <a:t>ngôn</a:t>
            </a:r>
            <a:r>
              <a:rPr lang="en-US" altLang="en-US" sz="2000" dirty="0"/>
              <a:t> </a:t>
            </a:r>
            <a:r>
              <a:rPr lang="en-US" altLang="en-US" sz="2000" dirty="0" err="1"/>
              <a:t>ngữ</a:t>
            </a:r>
            <a:r>
              <a:rPr lang="en-US" altLang="en-US" sz="2000" dirty="0"/>
              <a:t> </a:t>
            </a:r>
            <a:r>
              <a:rPr lang="en-US" altLang="en-US" sz="2000" dirty="0" err="1"/>
              <a:t>đánh</a:t>
            </a:r>
            <a:r>
              <a:rPr lang="en-US" altLang="en-US" sz="2000" dirty="0"/>
              <a:t> </a:t>
            </a:r>
            <a:r>
              <a:rPr lang="en-US" altLang="en-US" sz="2000" dirty="0" err="1"/>
              <a:t>dấu</a:t>
            </a:r>
            <a:r>
              <a:rPr lang="en-US" altLang="en-US" sz="2000" dirty="0"/>
              <a:t> </a:t>
            </a:r>
            <a:r>
              <a:rPr lang="en-US" altLang="en-US" sz="2000" dirty="0" err="1"/>
              <a:t>siêu</a:t>
            </a:r>
            <a:r>
              <a:rPr lang="en-US" altLang="en-US" sz="2000" dirty="0"/>
              <a:t> </a:t>
            </a:r>
            <a:r>
              <a:rPr lang="en-US" altLang="en-US" sz="2000" dirty="0" err="1"/>
              <a:t>văn</a:t>
            </a:r>
            <a:r>
              <a:rPr lang="en-US" altLang="en-US" sz="2000" dirty="0"/>
              <a:t> </a:t>
            </a:r>
            <a:r>
              <a:rPr lang="en-US" altLang="en-US" sz="2000" dirty="0" err="1"/>
              <a:t>bản</a:t>
            </a:r>
            <a:r>
              <a:rPr lang="en-US" altLang="en-US" sz="2000" dirty="0"/>
              <a:t> HTML</a:t>
            </a:r>
          </a:p>
          <a:p>
            <a:pPr eaLnBrk="1" hangingPunct="1">
              <a:lnSpc>
                <a:spcPct val="110000"/>
              </a:lnSpc>
            </a:pPr>
            <a:r>
              <a:rPr lang="en-US" altLang="en-US" sz="2000" dirty="0" err="1"/>
              <a:t>Mỗi</a:t>
            </a:r>
            <a:r>
              <a:rPr lang="en-US" altLang="en-US" sz="2000" dirty="0"/>
              <a:t> </a:t>
            </a:r>
            <a:r>
              <a:rPr lang="en-US" altLang="en-US" sz="2000" dirty="0" err="1"/>
              <a:t>một</a:t>
            </a:r>
            <a:r>
              <a:rPr lang="en-US" altLang="en-US" sz="2000" dirty="0"/>
              <a:t> </a:t>
            </a:r>
            <a:r>
              <a:rPr lang="en-US" altLang="en-US" sz="2000" dirty="0" err="1"/>
              <a:t>siêu</a:t>
            </a:r>
            <a:r>
              <a:rPr lang="en-US" altLang="en-US" sz="2000" dirty="0"/>
              <a:t> </a:t>
            </a:r>
            <a:r>
              <a:rPr lang="en-US" altLang="en-US" sz="2000" dirty="0" err="1"/>
              <a:t>văn</a:t>
            </a:r>
            <a:r>
              <a:rPr lang="en-US" altLang="en-US" sz="2000" dirty="0"/>
              <a:t> </a:t>
            </a:r>
            <a:r>
              <a:rPr lang="en-US" altLang="en-US" sz="2000" dirty="0" err="1"/>
              <a:t>bản</a:t>
            </a:r>
            <a:r>
              <a:rPr lang="en-US" altLang="en-US" sz="2000" dirty="0"/>
              <a:t> </a:t>
            </a:r>
            <a:r>
              <a:rPr lang="en-US" altLang="en-US" sz="2000" dirty="0" err="1"/>
              <a:t>gọi</a:t>
            </a:r>
            <a:r>
              <a:rPr lang="en-US" altLang="en-US" sz="2000" dirty="0"/>
              <a:t> </a:t>
            </a:r>
            <a:r>
              <a:rPr lang="en-US" altLang="en-US" sz="2000" dirty="0" err="1"/>
              <a:t>bằng</a:t>
            </a:r>
            <a:r>
              <a:rPr lang="en-US" altLang="en-US" sz="2000" dirty="0"/>
              <a:t> </a:t>
            </a:r>
            <a:r>
              <a:rPr lang="en-US" altLang="en-US" sz="2000" dirty="0" err="1"/>
              <a:t>thuật</a:t>
            </a:r>
            <a:r>
              <a:rPr lang="en-US" altLang="en-US" sz="2000" dirty="0"/>
              <a:t> </a:t>
            </a:r>
            <a:r>
              <a:rPr lang="en-US" altLang="en-US" sz="2000" dirty="0" err="1"/>
              <a:t>ngữ</a:t>
            </a:r>
            <a:r>
              <a:rPr lang="en-US" altLang="en-US" sz="2000" dirty="0"/>
              <a:t> “</a:t>
            </a:r>
            <a:r>
              <a:rPr lang="en-US" altLang="en-US" sz="2000" i="1" dirty="0"/>
              <a:t>web page</a:t>
            </a:r>
            <a:r>
              <a:rPr lang="en-US" altLang="en-US" sz="2000" dirty="0"/>
              <a:t>”.</a:t>
            </a:r>
          </a:p>
          <a:p>
            <a:pPr eaLnBrk="1" hangingPunct="1">
              <a:lnSpc>
                <a:spcPct val="110000"/>
              </a:lnSpc>
            </a:pPr>
            <a:r>
              <a:rPr lang="en-US" altLang="en-US" sz="2000" dirty="0"/>
              <a:t>Website : </a:t>
            </a:r>
            <a:r>
              <a:rPr lang="en-US" altLang="en-US" sz="2000" dirty="0" err="1"/>
              <a:t>Tập</a:t>
            </a:r>
            <a:r>
              <a:rPr lang="en-US" altLang="en-US" sz="2000" dirty="0"/>
              <a:t> </a:t>
            </a:r>
            <a:r>
              <a:rPr lang="en-US" altLang="en-US" sz="2000" dirty="0" err="1"/>
              <a:t>hợp</a:t>
            </a:r>
            <a:r>
              <a:rPr lang="en-US" altLang="en-US" sz="2000" dirty="0"/>
              <a:t> </a:t>
            </a:r>
            <a:r>
              <a:rPr lang="en-US" altLang="en-US" sz="2000" dirty="0" err="1"/>
              <a:t>nhiều</a:t>
            </a:r>
            <a:r>
              <a:rPr lang="en-US" altLang="en-US" sz="2000" dirty="0"/>
              <a:t> </a:t>
            </a:r>
            <a:r>
              <a:rPr lang="en-US" altLang="en-US" sz="2000" i="1" dirty="0"/>
              <a:t>webpage</a:t>
            </a:r>
            <a:r>
              <a:rPr lang="en-US" altLang="en-US" sz="2000" dirty="0"/>
              <a:t> </a:t>
            </a:r>
            <a:r>
              <a:rPr lang="en-US" altLang="en-US" sz="2000" dirty="0" err="1"/>
              <a:t>đặt</a:t>
            </a:r>
            <a:r>
              <a:rPr lang="en-US" altLang="en-US" sz="2000" dirty="0"/>
              <a:t> </a:t>
            </a:r>
            <a:r>
              <a:rPr lang="en-US" altLang="en-US" sz="2000" dirty="0" err="1"/>
              <a:t>trên</a:t>
            </a:r>
            <a:r>
              <a:rPr lang="en-US" altLang="en-US" sz="2000" dirty="0"/>
              <a:t> 1 </a:t>
            </a:r>
            <a:r>
              <a:rPr lang="en-US" altLang="en-US" sz="2000" dirty="0" err="1"/>
              <a:t>máy</a:t>
            </a:r>
            <a:r>
              <a:rPr lang="en-US" altLang="en-US" sz="2000" dirty="0"/>
              <a:t> </a:t>
            </a:r>
            <a:r>
              <a:rPr lang="en-US" altLang="en-US" sz="2000" dirty="0" err="1"/>
              <a:t>tính</a:t>
            </a:r>
            <a:r>
              <a:rPr lang="en-US" altLang="en-US" sz="2000" dirty="0"/>
              <a:t> </a:t>
            </a:r>
            <a:r>
              <a:rPr lang="en-US" altLang="en-US" sz="2000" dirty="0" err="1"/>
              <a:t>trong</a:t>
            </a:r>
            <a:r>
              <a:rPr lang="en-US" altLang="en-US" sz="2000" dirty="0"/>
              <a:t> </a:t>
            </a:r>
            <a:r>
              <a:rPr lang="en-US" altLang="en-US" sz="2000" dirty="0" err="1"/>
              <a:t>mạng</a:t>
            </a:r>
            <a:r>
              <a:rPr lang="en-US" altLang="en-US" sz="2000" dirty="0"/>
              <a:t> </a:t>
            </a:r>
            <a:r>
              <a:rPr lang="en-US" altLang="en-US" sz="2000" dirty="0" err="1"/>
              <a:t>và</a:t>
            </a:r>
            <a:r>
              <a:rPr lang="en-US" altLang="en-US" sz="2000" dirty="0"/>
              <a:t> </a:t>
            </a:r>
            <a:r>
              <a:rPr lang="en-US" altLang="en-US" sz="2000" dirty="0" err="1"/>
              <a:t>được</a:t>
            </a:r>
            <a:r>
              <a:rPr lang="en-US" altLang="en-US" sz="2000" dirty="0"/>
              <a:t> </a:t>
            </a:r>
            <a:r>
              <a:rPr lang="en-US" altLang="en-US" sz="2000" dirty="0" err="1"/>
              <a:t>đặt</a:t>
            </a:r>
            <a:r>
              <a:rPr lang="en-US" altLang="en-US" sz="2000" dirty="0"/>
              <a:t> </a:t>
            </a:r>
            <a:r>
              <a:rPr lang="en-US" altLang="en-US" sz="2000" dirty="0" err="1"/>
              <a:t>cho</a:t>
            </a:r>
            <a:r>
              <a:rPr lang="en-US" altLang="en-US" sz="2000" dirty="0"/>
              <a:t> </a:t>
            </a:r>
            <a:r>
              <a:rPr lang="en-US" altLang="en-US" sz="2000" dirty="0" err="1"/>
              <a:t>địa</a:t>
            </a:r>
            <a:r>
              <a:rPr lang="en-US" altLang="en-US" sz="2000" dirty="0"/>
              <a:t> </a:t>
            </a:r>
            <a:r>
              <a:rPr lang="en-US" altLang="en-US" sz="2000" dirty="0" err="1"/>
              <a:t>chỉ</a:t>
            </a:r>
            <a:r>
              <a:rPr lang="en-US" altLang="en-US" sz="2000" dirty="0"/>
              <a:t> URL</a:t>
            </a:r>
          </a:p>
          <a:p>
            <a:pPr eaLnBrk="1" hangingPunct="1">
              <a:lnSpc>
                <a:spcPct val="110000"/>
              </a:lnSpc>
            </a:pPr>
            <a:r>
              <a:rPr lang="en-US" altLang="en-US" sz="2000" dirty="0"/>
              <a:t>WWW – Web : </a:t>
            </a:r>
            <a:r>
              <a:rPr lang="en-US" altLang="en-US" sz="2000" dirty="0" err="1"/>
              <a:t>dịch</a:t>
            </a:r>
            <a:r>
              <a:rPr lang="en-US" altLang="en-US" sz="2000" dirty="0"/>
              <a:t> </a:t>
            </a:r>
            <a:r>
              <a:rPr lang="en-US" altLang="en-US" sz="2000" dirty="0" err="1"/>
              <a:t>vụ</a:t>
            </a:r>
            <a:r>
              <a:rPr lang="en-US" altLang="en-US" sz="2000" dirty="0"/>
              <a:t> </a:t>
            </a:r>
            <a:r>
              <a:rPr lang="en-US" altLang="en-US" sz="2000" dirty="0" err="1"/>
              <a:t>cho</a:t>
            </a:r>
            <a:r>
              <a:rPr lang="en-US" altLang="en-US" sz="2000" dirty="0"/>
              <a:t> </a:t>
            </a:r>
            <a:r>
              <a:rPr lang="en-US" altLang="en-US" sz="2000" dirty="0" err="1"/>
              <a:t>phép</a:t>
            </a:r>
            <a:r>
              <a:rPr lang="en-US" altLang="en-US" sz="2000" dirty="0"/>
              <a:t> </a:t>
            </a:r>
            <a:r>
              <a:rPr lang="en-US" altLang="en-US" sz="2000" dirty="0" err="1"/>
              <a:t>trao</a:t>
            </a:r>
            <a:r>
              <a:rPr lang="en-US" altLang="en-US" sz="2000" dirty="0"/>
              <a:t> </a:t>
            </a:r>
            <a:r>
              <a:rPr lang="en-US" altLang="en-US" sz="2000" dirty="0" err="1"/>
              <a:t>đổi</a:t>
            </a:r>
            <a:r>
              <a:rPr lang="en-US" altLang="en-US" sz="2000" dirty="0"/>
              <a:t> </a:t>
            </a:r>
            <a:r>
              <a:rPr lang="en-US" altLang="en-US" sz="2000" dirty="0" err="1"/>
              <a:t>siêu</a:t>
            </a:r>
            <a:r>
              <a:rPr lang="en-US" altLang="en-US" sz="2000" dirty="0"/>
              <a:t> </a:t>
            </a:r>
            <a:r>
              <a:rPr lang="en-US" altLang="en-US" sz="2000" dirty="0" err="1"/>
              <a:t>văn</a:t>
            </a:r>
            <a:r>
              <a:rPr lang="en-US" altLang="en-US" sz="2000" dirty="0"/>
              <a:t> </a:t>
            </a:r>
            <a:r>
              <a:rPr lang="en-US" altLang="en-US" sz="2000" dirty="0" err="1"/>
              <a:t>bản</a:t>
            </a:r>
            <a:r>
              <a:rPr lang="en-US" altLang="en-US" sz="2000" dirty="0"/>
              <a:t> </a:t>
            </a:r>
            <a:r>
              <a:rPr lang="en-US" altLang="en-US" sz="2000" dirty="0" err="1"/>
              <a:t>giữa</a:t>
            </a:r>
            <a:r>
              <a:rPr lang="en-US" altLang="en-US" sz="2000" dirty="0"/>
              <a:t> </a:t>
            </a:r>
            <a:r>
              <a:rPr lang="en-US" altLang="en-US" sz="2000" dirty="0" err="1"/>
              <a:t>các</a:t>
            </a:r>
            <a:r>
              <a:rPr lang="en-US" altLang="en-US" sz="2000" dirty="0"/>
              <a:t> </a:t>
            </a:r>
            <a:r>
              <a:rPr lang="en-US" altLang="en-US" sz="2000" dirty="0" err="1"/>
              <a:t>máy</a:t>
            </a:r>
            <a:r>
              <a:rPr lang="en-US" altLang="en-US" sz="2000" dirty="0"/>
              <a:t> </a:t>
            </a:r>
            <a:r>
              <a:rPr lang="en-US" altLang="en-US" sz="2000" dirty="0" err="1"/>
              <a:t>tính</a:t>
            </a:r>
            <a:r>
              <a:rPr lang="en-US" altLang="en-US" sz="2000" dirty="0"/>
              <a:t> </a:t>
            </a:r>
            <a:r>
              <a:rPr lang="en-US" altLang="en-US" sz="2000" dirty="0" err="1"/>
              <a:t>trên</a:t>
            </a:r>
            <a:r>
              <a:rPr lang="en-US" altLang="en-US" sz="2000" dirty="0"/>
              <a:t> </a:t>
            </a:r>
            <a:r>
              <a:rPr lang="en-US" altLang="en-US" sz="2000" dirty="0" err="1"/>
              <a:t>mạng</a:t>
            </a:r>
            <a:endParaRPr lang="en-US" altLang="en-US" sz="2000" dirty="0"/>
          </a:p>
          <a:p>
            <a:pPr eaLnBrk="1" hangingPunct="1">
              <a:lnSpc>
                <a:spcPct val="110000"/>
              </a:lnSpc>
            </a:pPr>
            <a:r>
              <a:rPr lang="en-US" altLang="en-US" sz="2000" dirty="0" err="1"/>
              <a:t>Trình</a:t>
            </a:r>
            <a:r>
              <a:rPr lang="en-US" altLang="en-US" sz="2000" dirty="0"/>
              <a:t> </a:t>
            </a:r>
            <a:r>
              <a:rPr lang="en-US" altLang="en-US" sz="2000" dirty="0" err="1"/>
              <a:t>duyệt</a:t>
            </a:r>
            <a:r>
              <a:rPr lang="en-US" altLang="en-US" sz="2000" dirty="0"/>
              <a:t> web : </a:t>
            </a:r>
            <a:r>
              <a:rPr lang="en-US" altLang="en-US" sz="2000" dirty="0" err="1"/>
              <a:t>chương</a:t>
            </a:r>
            <a:r>
              <a:rPr lang="en-US" altLang="en-US" sz="2000" dirty="0"/>
              <a:t> </a:t>
            </a:r>
            <a:r>
              <a:rPr lang="en-US" altLang="en-US" sz="2000" dirty="0" err="1"/>
              <a:t>trình</a:t>
            </a:r>
            <a:r>
              <a:rPr lang="en-US" altLang="en-US" sz="2000" dirty="0"/>
              <a:t> </a:t>
            </a:r>
            <a:r>
              <a:rPr lang="en-US" altLang="en-US" sz="2000" dirty="0" err="1"/>
              <a:t>hiển</a:t>
            </a:r>
            <a:r>
              <a:rPr lang="en-US" altLang="en-US" sz="2000" dirty="0"/>
              <a:t> </a:t>
            </a:r>
            <a:r>
              <a:rPr lang="en-US" altLang="en-US" sz="2000" dirty="0" err="1"/>
              <a:t>thị</a:t>
            </a:r>
            <a:r>
              <a:rPr lang="en-US" altLang="en-US" sz="2000" dirty="0"/>
              <a:t> </a:t>
            </a:r>
            <a:r>
              <a:rPr lang="en-US" altLang="en-US" sz="2000" dirty="0" err="1"/>
              <a:t>siêu</a:t>
            </a:r>
            <a:r>
              <a:rPr lang="en-US" altLang="en-US" sz="2000" dirty="0"/>
              <a:t> </a:t>
            </a:r>
            <a:r>
              <a:rPr lang="en-US" altLang="en-US" sz="2000" dirty="0" err="1"/>
              <a:t>văn</a:t>
            </a:r>
            <a:r>
              <a:rPr lang="en-US" altLang="en-US" sz="2000" dirty="0"/>
              <a:t> </a:t>
            </a:r>
            <a:r>
              <a:rPr lang="en-US" altLang="en-US" sz="2000" dirty="0" err="1"/>
              <a:t>bản</a:t>
            </a:r>
            <a:endParaRPr lang="en-US" altLang="en-US" sz="2000" dirty="0"/>
          </a:p>
          <a:p>
            <a:pPr eaLnBrk="1" hangingPunct="1">
              <a:lnSpc>
                <a:spcPct val="110000"/>
              </a:lnSpc>
            </a:pPr>
            <a:endParaRPr lang="en-US" altLang="en-US" dirty="0"/>
          </a:p>
        </p:txBody>
      </p:sp>
    </p:spTree>
    <p:extLst>
      <p:ext uri="{BB962C8B-B14F-4D97-AF65-F5344CB8AC3E}">
        <p14:creationId xmlns:p14="http://schemas.microsoft.com/office/powerpoint/2010/main" val="6107015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8501B77E-7116-4783-BB36-AAC9B38053D7}" type="slidenum">
              <a:rPr lang="en-US" altLang="en-US"/>
              <a:pPr>
                <a:defRPr/>
              </a:pPr>
              <a:t>3</a:t>
            </a:fld>
            <a:endParaRPr lang="en-US" altLang="en-US"/>
          </a:p>
        </p:txBody>
      </p:sp>
      <p:sp>
        <p:nvSpPr>
          <p:cNvPr id="8195" name="Rectangle 2"/>
          <p:cNvSpPr>
            <a:spLocks noGrp="1" noChangeArrowheads="1"/>
          </p:cNvSpPr>
          <p:nvPr>
            <p:ph type="title"/>
          </p:nvPr>
        </p:nvSpPr>
        <p:spPr/>
        <p:txBody>
          <a:bodyPr/>
          <a:lstStyle/>
          <a:p>
            <a:pPr eaLnBrk="1" hangingPunct="1"/>
            <a:r>
              <a:rPr lang="en-US" altLang="en-US" smtClean="0"/>
              <a:t>Nội dung</a:t>
            </a:r>
          </a:p>
        </p:txBody>
      </p:sp>
      <p:sp>
        <p:nvSpPr>
          <p:cNvPr id="8196" name="Rectangle 3"/>
          <p:cNvSpPr>
            <a:spLocks noGrp="1" noChangeArrowheads="1"/>
          </p:cNvSpPr>
          <p:nvPr>
            <p:ph type="body" idx="1"/>
          </p:nvPr>
        </p:nvSpPr>
        <p:spPr>
          <a:xfrm>
            <a:off x="2065338" y="1406525"/>
            <a:ext cx="8229600" cy="4572000"/>
          </a:xfrm>
        </p:spPr>
        <p:txBody>
          <a:bodyPr/>
          <a:lstStyle/>
          <a:p>
            <a:pPr marL="533400" indent="-533400">
              <a:buClr>
                <a:srgbClr val="0000FF"/>
              </a:buClr>
              <a:buNone/>
            </a:pPr>
            <a:r>
              <a:rPr lang="en-US" altLang="en-US" sz="3200"/>
              <a:t>Khái niệm mạng máy tính và Internet</a:t>
            </a:r>
          </a:p>
          <a:p>
            <a:pPr marL="990600" lvl="1" indent="-533400">
              <a:buClr>
                <a:srgbClr val="0000FF"/>
              </a:buClr>
            </a:pPr>
            <a:r>
              <a:rPr lang="en-US" altLang="en-US" sz="3200">
                <a:solidFill>
                  <a:srgbClr val="0000FF"/>
                </a:solidFill>
              </a:rPr>
              <a:t>Mạng máy tính là gì?</a:t>
            </a:r>
          </a:p>
          <a:p>
            <a:pPr marL="990600" lvl="1" indent="-533400">
              <a:buClr>
                <a:srgbClr val="0000FF"/>
              </a:buClr>
            </a:pPr>
            <a:r>
              <a:rPr lang="en-US" altLang="en-US" sz="3200">
                <a:solidFill>
                  <a:srgbClr val="0000FF"/>
                </a:solidFill>
              </a:rPr>
              <a:t>Các thành tố của mạng máy tính</a:t>
            </a:r>
          </a:p>
          <a:p>
            <a:pPr marL="990600" lvl="1" indent="-533400">
              <a:buClr>
                <a:srgbClr val="0000FF"/>
              </a:buClr>
            </a:pPr>
            <a:r>
              <a:rPr lang="en-US" altLang="en-US" sz="3200">
                <a:solidFill>
                  <a:srgbClr val="0000FF"/>
                </a:solidFill>
              </a:rPr>
              <a:t>Phân loại (theo phạm vi)</a:t>
            </a:r>
          </a:p>
          <a:p>
            <a:pPr marL="990600" lvl="1" indent="-533400">
              <a:buClr>
                <a:srgbClr val="0000FF"/>
              </a:buClr>
            </a:pPr>
            <a:r>
              <a:rPr lang="en-US" altLang="en-US" sz="3200">
                <a:solidFill>
                  <a:srgbClr val="0000FF"/>
                </a:solidFill>
              </a:rPr>
              <a:t>Internet</a:t>
            </a:r>
          </a:p>
          <a:p>
            <a:pPr marL="533400" indent="-533400">
              <a:buClr>
                <a:srgbClr val="0000FF"/>
              </a:buClr>
              <a:buFont typeface="Wingdings" panose="05000000000000000000" pitchFamily="2" charset="2"/>
              <a:buAutoNum type="arabicPeriod"/>
            </a:pPr>
            <a:endParaRPr lang="en-US" altLang="en-US" smtClean="0">
              <a:solidFill>
                <a:schemeClr val="bg2"/>
              </a:solidFill>
            </a:endParaRPr>
          </a:p>
        </p:txBody>
      </p:sp>
    </p:spTree>
    <p:extLst>
      <p:ext uri="{BB962C8B-B14F-4D97-AF65-F5344CB8AC3E}">
        <p14:creationId xmlns:p14="http://schemas.microsoft.com/office/powerpoint/2010/main" val="303257017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3"/>
          <p:cNvSpPr>
            <a:spLocks noGrp="1"/>
          </p:cNvSpPr>
          <p:nvPr>
            <p:ph type="sldNum" sz="quarter" idx="10"/>
          </p:nvPr>
        </p:nvSpPr>
        <p:spPr/>
        <p:txBody>
          <a:bodyPr/>
          <a:lstStyle/>
          <a:p>
            <a:pPr>
              <a:defRPr/>
            </a:pPr>
            <a:fld id="{222798C7-824F-4CB1-8D4B-CFF23F101EA7}" type="slidenum">
              <a:rPr lang="en-US" altLang="en-US"/>
              <a:pPr>
                <a:defRPr/>
              </a:pPr>
              <a:t>30</a:t>
            </a:fld>
            <a:endParaRPr lang="en-US" altLang="en-US"/>
          </a:p>
        </p:txBody>
      </p:sp>
      <p:sp>
        <p:nvSpPr>
          <p:cNvPr id="49155" name="Rectangle 2"/>
          <p:cNvSpPr>
            <a:spLocks noGrp="1" noChangeArrowheads="1"/>
          </p:cNvSpPr>
          <p:nvPr>
            <p:ph type="title"/>
          </p:nvPr>
        </p:nvSpPr>
        <p:spPr/>
        <p:txBody>
          <a:bodyPr/>
          <a:lstStyle/>
          <a:p>
            <a:pPr eaLnBrk="1" hangingPunct="1"/>
            <a:r>
              <a:rPr lang="en-US" altLang="en-US" dirty="0" err="1" smtClean="0"/>
              <a:t>Thư</a:t>
            </a:r>
            <a:r>
              <a:rPr lang="en-US" altLang="en-US" dirty="0" smtClean="0"/>
              <a:t> </a:t>
            </a:r>
            <a:r>
              <a:rPr lang="en-US" altLang="en-US" dirty="0" err="1" smtClean="0"/>
              <a:t>điện</a:t>
            </a:r>
            <a:r>
              <a:rPr lang="en-US" altLang="en-US" dirty="0" smtClean="0"/>
              <a:t> </a:t>
            </a:r>
            <a:r>
              <a:rPr lang="en-US" altLang="en-US" dirty="0" err="1" smtClean="0"/>
              <a:t>tử</a:t>
            </a:r>
            <a:endParaRPr lang="en-US" altLang="en-US" dirty="0" smtClean="0"/>
          </a:p>
        </p:txBody>
      </p:sp>
      <p:pic>
        <p:nvPicPr>
          <p:cNvPr id="49156" name="Picture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416051"/>
            <a:ext cx="9137650" cy="5137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4140670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10DBC001-5528-4AB0-B1DC-9398452FA64F}" type="slidenum">
              <a:rPr lang="en-US" altLang="en-US"/>
              <a:pPr>
                <a:defRPr/>
              </a:pPr>
              <a:t>31</a:t>
            </a:fld>
            <a:endParaRPr lang="en-US" altLang="en-US"/>
          </a:p>
        </p:txBody>
      </p:sp>
      <p:sp>
        <p:nvSpPr>
          <p:cNvPr id="52227" name="Rectangle 2"/>
          <p:cNvSpPr>
            <a:spLocks noGrp="1" noChangeArrowheads="1"/>
          </p:cNvSpPr>
          <p:nvPr>
            <p:ph type="title"/>
          </p:nvPr>
        </p:nvSpPr>
        <p:spPr/>
        <p:txBody>
          <a:bodyPr/>
          <a:lstStyle/>
          <a:p>
            <a:pPr eaLnBrk="1" hangingPunct="1"/>
            <a:r>
              <a:rPr lang="en-US" altLang="en-US" smtClean="0"/>
              <a:t>Bài thực hành</a:t>
            </a:r>
          </a:p>
        </p:txBody>
      </p:sp>
      <p:sp>
        <p:nvSpPr>
          <p:cNvPr id="52228" name="Rectangle 3"/>
          <p:cNvSpPr>
            <a:spLocks noGrp="1" noChangeArrowheads="1"/>
          </p:cNvSpPr>
          <p:nvPr>
            <p:ph type="body" idx="1"/>
          </p:nvPr>
        </p:nvSpPr>
        <p:spPr>
          <a:xfrm>
            <a:off x="1676400" y="1384301"/>
            <a:ext cx="8686800" cy="5168900"/>
          </a:xfrm>
        </p:spPr>
        <p:txBody>
          <a:bodyPr/>
          <a:lstStyle/>
          <a:p>
            <a:pPr eaLnBrk="1" hangingPunct="1"/>
            <a:r>
              <a:rPr lang="en-US" altLang="en-US" sz="2000" dirty="0" err="1"/>
              <a:t>Mục</a:t>
            </a:r>
            <a:r>
              <a:rPr lang="en-US" altLang="en-US" sz="2000" dirty="0"/>
              <a:t> </a:t>
            </a:r>
            <a:r>
              <a:rPr lang="en-US" altLang="en-US" sz="2000" dirty="0" err="1"/>
              <a:t>tiêu</a:t>
            </a:r>
            <a:r>
              <a:rPr lang="en-US" altLang="en-US" sz="2000" dirty="0"/>
              <a:t> : </a:t>
            </a:r>
            <a:r>
              <a:rPr lang="en-US" altLang="en-US" sz="2000" dirty="0" err="1"/>
              <a:t>Giúp</a:t>
            </a:r>
            <a:r>
              <a:rPr lang="en-US" altLang="en-US" sz="2000" dirty="0"/>
              <a:t> </a:t>
            </a:r>
            <a:r>
              <a:rPr lang="en-US" altLang="en-US" sz="2000" dirty="0" err="1"/>
              <a:t>học</a:t>
            </a:r>
            <a:r>
              <a:rPr lang="en-US" altLang="en-US" sz="2000" dirty="0"/>
              <a:t> </a:t>
            </a:r>
            <a:r>
              <a:rPr lang="en-US" altLang="en-US" sz="2000" dirty="0" err="1"/>
              <a:t>viên</a:t>
            </a:r>
            <a:r>
              <a:rPr lang="en-US" altLang="en-US" sz="2000" dirty="0"/>
              <a:t> </a:t>
            </a:r>
            <a:r>
              <a:rPr lang="en-US" altLang="en-US" sz="2000" dirty="0" err="1"/>
              <a:t>làm</a:t>
            </a:r>
            <a:r>
              <a:rPr lang="en-US" altLang="en-US" sz="2000" dirty="0"/>
              <a:t> </a:t>
            </a:r>
            <a:r>
              <a:rPr lang="en-US" altLang="en-US" sz="2000" dirty="0" err="1"/>
              <a:t>quen</a:t>
            </a:r>
            <a:r>
              <a:rPr lang="en-US" altLang="en-US" sz="2000" dirty="0"/>
              <a:t> </a:t>
            </a:r>
            <a:r>
              <a:rPr lang="en-US" altLang="en-US" sz="2000" dirty="0" err="1"/>
              <a:t>va</a:t>
            </a:r>
            <a:r>
              <a:rPr lang="en-US" altLang="en-US" sz="2000" dirty="0"/>
              <a:t>̀ </a:t>
            </a:r>
            <a:r>
              <a:rPr lang="en-US" altLang="en-US" sz="2000" dirty="0" err="1"/>
              <a:t>biết</a:t>
            </a:r>
            <a:r>
              <a:rPr lang="en-US" altLang="en-US" sz="2000" dirty="0"/>
              <a:t> </a:t>
            </a:r>
            <a:r>
              <a:rPr lang="en-US" altLang="en-US" sz="2000" dirty="0" err="1"/>
              <a:t>các</a:t>
            </a:r>
            <a:r>
              <a:rPr lang="en-US" altLang="en-US" sz="2000" dirty="0"/>
              <a:t> </a:t>
            </a:r>
            <a:r>
              <a:rPr lang="en-US" altLang="en-US" sz="2000" dirty="0" err="1"/>
              <a:t>sư</a:t>
            </a:r>
            <a:r>
              <a:rPr lang="en-US" altLang="en-US" sz="2000" dirty="0"/>
              <a:t>̉ </a:t>
            </a:r>
            <a:r>
              <a:rPr lang="en-US" altLang="en-US" sz="2000" dirty="0" err="1"/>
              <a:t>dụng</a:t>
            </a:r>
            <a:r>
              <a:rPr lang="en-US" altLang="en-US" sz="2000" dirty="0"/>
              <a:t> </a:t>
            </a:r>
            <a:r>
              <a:rPr lang="en-US" altLang="en-US" sz="2000" dirty="0" err="1"/>
              <a:t>dịch</a:t>
            </a:r>
            <a:r>
              <a:rPr lang="en-US" altLang="en-US" sz="2000" dirty="0"/>
              <a:t> vụ </a:t>
            </a:r>
            <a:r>
              <a:rPr lang="en-US" altLang="en-US" sz="2000" dirty="0" err="1"/>
              <a:t>thư</a:t>
            </a:r>
            <a:r>
              <a:rPr lang="en-US" altLang="en-US" sz="2000" dirty="0"/>
              <a:t> </a:t>
            </a:r>
            <a:r>
              <a:rPr lang="en-US" altLang="en-US" sz="2000" dirty="0" err="1"/>
              <a:t>điện</a:t>
            </a:r>
            <a:r>
              <a:rPr lang="en-US" altLang="en-US" sz="2000" dirty="0"/>
              <a:t> </a:t>
            </a:r>
            <a:r>
              <a:rPr lang="en-US" altLang="en-US" sz="2000" dirty="0" err="1"/>
              <a:t>tư</a:t>
            </a:r>
            <a:r>
              <a:rPr lang="en-US" altLang="en-US" sz="2000" dirty="0"/>
              <a:t>̉ </a:t>
            </a:r>
            <a:r>
              <a:rPr lang="en-US" altLang="en-US" sz="2000" dirty="0" err="1"/>
              <a:t>bao</a:t>
            </a:r>
            <a:r>
              <a:rPr lang="en-US" altLang="en-US" sz="2000" dirty="0"/>
              <a:t> </a:t>
            </a:r>
            <a:r>
              <a:rPr lang="en-US" altLang="en-US" sz="2000" dirty="0" err="1"/>
              <a:t>gồm</a:t>
            </a:r>
            <a:r>
              <a:rPr lang="en-US" altLang="en-US" sz="2000" dirty="0"/>
              <a:t> </a:t>
            </a:r>
            <a:r>
              <a:rPr lang="en-US" altLang="en-US" sz="2000" dirty="0" err="1"/>
              <a:t>một</a:t>
            </a:r>
            <a:r>
              <a:rPr lang="en-US" altLang="en-US" sz="2000" dirty="0"/>
              <a:t> </a:t>
            </a:r>
            <a:r>
              <a:rPr lang="en-US" altLang="en-US" sz="2000" dirty="0" err="1"/>
              <a:t>sô</a:t>
            </a:r>
            <a:r>
              <a:rPr lang="en-US" altLang="en-US" sz="2000" dirty="0"/>
              <a:t>́ </a:t>
            </a:r>
            <a:r>
              <a:rPr lang="en-US" altLang="en-US" sz="2000" dirty="0" err="1"/>
              <a:t>thao</a:t>
            </a:r>
            <a:r>
              <a:rPr lang="en-US" altLang="en-US" sz="2000" dirty="0"/>
              <a:t> </a:t>
            </a:r>
            <a:r>
              <a:rPr lang="en-US" altLang="en-US" sz="2000" dirty="0" err="1"/>
              <a:t>tác</a:t>
            </a:r>
            <a:r>
              <a:rPr lang="en-US" altLang="en-US" sz="2000" dirty="0"/>
              <a:t> </a:t>
            </a:r>
            <a:r>
              <a:rPr lang="en-US" altLang="en-US" sz="2000" dirty="0" err="1"/>
              <a:t>cơ</a:t>
            </a:r>
            <a:r>
              <a:rPr lang="en-US" altLang="en-US" sz="2000" dirty="0"/>
              <a:t> </a:t>
            </a:r>
            <a:r>
              <a:rPr lang="en-US" altLang="en-US" sz="2000" dirty="0" err="1"/>
              <a:t>bản</a:t>
            </a:r>
            <a:r>
              <a:rPr lang="en-US" altLang="en-US" sz="2000" dirty="0"/>
              <a:t> </a:t>
            </a:r>
            <a:r>
              <a:rPr lang="en-US" altLang="en-US" sz="2000" dirty="0" err="1"/>
              <a:t>sau</a:t>
            </a:r>
            <a:r>
              <a:rPr lang="en-US" altLang="en-US" sz="2000" dirty="0"/>
              <a:t>:</a:t>
            </a:r>
          </a:p>
          <a:p>
            <a:pPr lvl="1" eaLnBrk="1" hangingPunct="1"/>
            <a:r>
              <a:rPr lang="en-US" altLang="en-US" sz="2000" dirty="0" err="1">
                <a:solidFill>
                  <a:srgbClr val="0000FF"/>
                </a:solidFill>
              </a:rPr>
              <a:t>Lập</a:t>
            </a:r>
            <a:r>
              <a:rPr lang="en-US" altLang="en-US" sz="2000" dirty="0">
                <a:solidFill>
                  <a:srgbClr val="0000FF"/>
                </a:solidFill>
              </a:rPr>
              <a:t> </a:t>
            </a:r>
            <a:r>
              <a:rPr lang="en-US" altLang="en-US" sz="2000" dirty="0" err="1">
                <a:solidFill>
                  <a:srgbClr val="0000FF"/>
                </a:solidFill>
              </a:rPr>
              <a:t>một</a:t>
            </a:r>
            <a:r>
              <a:rPr lang="en-US" altLang="en-US" sz="2000" dirty="0">
                <a:solidFill>
                  <a:srgbClr val="0000FF"/>
                </a:solidFill>
              </a:rPr>
              <a:t> </a:t>
            </a:r>
            <a:r>
              <a:rPr lang="en-US" altLang="en-US" sz="2000" dirty="0" err="1">
                <a:solidFill>
                  <a:srgbClr val="0000FF"/>
                </a:solidFill>
              </a:rPr>
              <a:t>hòm</a:t>
            </a:r>
            <a:r>
              <a:rPr lang="en-US" altLang="en-US" sz="2000" dirty="0">
                <a:solidFill>
                  <a:srgbClr val="0000FF"/>
                </a:solidFill>
              </a:rPr>
              <a:t> </a:t>
            </a:r>
            <a:r>
              <a:rPr lang="en-US" altLang="en-US" sz="2000" dirty="0" err="1">
                <a:solidFill>
                  <a:srgbClr val="0000FF"/>
                </a:solidFill>
              </a:rPr>
              <a:t>thư</a:t>
            </a:r>
            <a:r>
              <a:rPr lang="en-US" altLang="en-US" sz="2000" dirty="0">
                <a:solidFill>
                  <a:srgbClr val="0000FF"/>
                </a:solidFill>
              </a:rPr>
              <a:t> </a:t>
            </a:r>
            <a:r>
              <a:rPr lang="en-US" altLang="en-US" sz="2000" dirty="0" err="1">
                <a:solidFill>
                  <a:srgbClr val="0000FF"/>
                </a:solidFill>
              </a:rPr>
              <a:t>mới</a:t>
            </a:r>
            <a:endParaRPr lang="en-US" altLang="en-US" sz="2000" dirty="0">
              <a:solidFill>
                <a:srgbClr val="0000FF"/>
              </a:solidFill>
            </a:endParaRPr>
          </a:p>
          <a:p>
            <a:pPr lvl="1" eaLnBrk="1" hangingPunct="1"/>
            <a:r>
              <a:rPr lang="en-US" altLang="en-US" sz="2000" dirty="0" err="1">
                <a:solidFill>
                  <a:srgbClr val="0000FF"/>
                </a:solidFill>
              </a:rPr>
              <a:t>Soạn</a:t>
            </a:r>
            <a:r>
              <a:rPr lang="en-US" altLang="en-US" sz="2000" dirty="0">
                <a:solidFill>
                  <a:srgbClr val="0000FF"/>
                </a:solidFill>
              </a:rPr>
              <a:t> </a:t>
            </a:r>
            <a:r>
              <a:rPr lang="en-US" altLang="en-US" sz="2000" dirty="0" err="1">
                <a:solidFill>
                  <a:srgbClr val="0000FF"/>
                </a:solidFill>
              </a:rPr>
              <a:t>thảo</a:t>
            </a:r>
            <a:r>
              <a:rPr lang="en-US" altLang="en-US" sz="2000" dirty="0">
                <a:solidFill>
                  <a:srgbClr val="0000FF"/>
                </a:solidFill>
              </a:rPr>
              <a:t> </a:t>
            </a:r>
            <a:r>
              <a:rPr lang="en-US" altLang="en-US" sz="2000" dirty="0" err="1">
                <a:solidFill>
                  <a:srgbClr val="0000FF"/>
                </a:solidFill>
              </a:rPr>
              <a:t>va</a:t>
            </a:r>
            <a:r>
              <a:rPr lang="en-US" altLang="en-US" sz="2000" dirty="0">
                <a:solidFill>
                  <a:srgbClr val="0000FF"/>
                </a:solidFill>
              </a:rPr>
              <a:t>̀ </a:t>
            </a:r>
            <a:r>
              <a:rPr lang="en-US" altLang="en-US" sz="2000" dirty="0" err="1">
                <a:solidFill>
                  <a:srgbClr val="0000FF"/>
                </a:solidFill>
              </a:rPr>
              <a:t>gửi</a:t>
            </a:r>
            <a:r>
              <a:rPr lang="en-US" altLang="en-US" sz="2000" dirty="0">
                <a:solidFill>
                  <a:srgbClr val="0000FF"/>
                </a:solidFill>
              </a:rPr>
              <a:t> </a:t>
            </a:r>
            <a:r>
              <a:rPr lang="en-US" altLang="en-US" sz="2000" dirty="0" err="1">
                <a:solidFill>
                  <a:srgbClr val="0000FF"/>
                </a:solidFill>
              </a:rPr>
              <a:t>thư</a:t>
            </a:r>
            <a:endParaRPr lang="en-US" altLang="en-US" sz="2000" dirty="0">
              <a:solidFill>
                <a:srgbClr val="0000FF"/>
              </a:solidFill>
            </a:endParaRPr>
          </a:p>
          <a:p>
            <a:pPr lvl="1" eaLnBrk="1" hangingPunct="1"/>
            <a:r>
              <a:rPr lang="en-US" altLang="en-US" sz="2000" dirty="0" err="1">
                <a:solidFill>
                  <a:srgbClr val="0000FF"/>
                </a:solidFill>
              </a:rPr>
              <a:t>Mơ</a:t>
            </a:r>
            <a:r>
              <a:rPr lang="en-US" altLang="en-US" sz="2000" dirty="0">
                <a:solidFill>
                  <a:srgbClr val="0000FF"/>
                </a:solidFill>
              </a:rPr>
              <a:t>̉ </a:t>
            </a:r>
            <a:r>
              <a:rPr lang="en-US" altLang="en-US" sz="2000" dirty="0" err="1">
                <a:solidFill>
                  <a:srgbClr val="0000FF"/>
                </a:solidFill>
              </a:rPr>
              <a:t>một</a:t>
            </a:r>
            <a:r>
              <a:rPr lang="en-US" altLang="en-US" sz="2000" dirty="0">
                <a:solidFill>
                  <a:srgbClr val="0000FF"/>
                </a:solidFill>
              </a:rPr>
              <a:t> </a:t>
            </a:r>
            <a:r>
              <a:rPr lang="en-US" altLang="en-US" sz="2000" dirty="0" err="1">
                <a:solidFill>
                  <a:srgbClr val="0000FF"/>
                </a:solidFill>
              </a:rPr>
              <a:t>bức</a:t>
            </a:r>
            <a:r>
              <a:rPr lang="en-US" altLang="en-US" sz="2000" dirty="0">
                <a:solidFill>
                  <a:srgbClr val="0000FF"/>
                </a:solidFill>
              </a:rPr>
              <a:t> </a:t>
            </a:r>
            <a:r>
              <a:rPr lang="en-US" altLang="en-US" sz="2000" dirty="0" err="1">
                <a:solidFill>
                  <a:srgbClr val="0000FF"/>
                </a:solidFill>
              </a:rPr>
              <a:t>thư</a:t>
            </a:r>
            <a:r>
              <a:rPr lang="en-US" altLang="en-US" sz="2000" dirty="0">
                <a:solidFill>
                  <a:srgbClr val="0000FF"/>
                </a:solidFill>
              </a:rPr>
              <a:t> </a:t>
            </a:r>
            <a:r>
              <a:rPr lang="en-US" altLang="en-US" sz="2000" dirty="0" err="1">
                <a:solidFill>
                  <a:srgbClr val="0000FF"/>
                </a:solidFill>
              </a:rPr>
              <a:t>nhận</a:t>
            </a:r>
            <a:r>
              <a:rPr lang="en-US" altLang="en-US" sz="2000" dirty="0">
                <a:solidFill>
                  <a:srgbClr val="0000FF"/>
                </a:solidFill>
              </a:rPr>
              <a:t> </a:t>
            </a:r>
            <a:r>
              <a:rPr lang="en-US" altLang="en-US" sz="2000" dirty="0" err="1">
                <a:solidFill>
                  <a:srgbClr val="0000FF"/>
                </a:solidFill>
              </a:rPr>
              <a:t>được</a:t>
            </a:r>
            <a:endParaRPr lang="en-US" altLang="en-US" sz="2000" dirty="0">
              <a:solidFill>
                <a:srgbClr val="0000FF"/>
              </a:solidFill>
            </a:endParaRPr>
          </a:p>
          <a:p>
            <a:pPr eaLnBrk="1" hangingPunct="1"/>
            <a:r>
              <a:rPr lang="en-US" altLang="en-US" sz="2000" dirty="0" err="1"/>
              <a:t>Đề</a:t>
            </a:r>
            <a:r>
              <a:rPr lang="en-US" altLang="en-US" sz="2000" dirty="0"/>
              <a:t> </a:t>
            </a:r>
            <a:r>
              <a:rPr lang="en-US" altLang="en-US" sz="2000" dirty="0" err="1"/>
              <a:t>bài</a:t>
            </a:r>
            <a:r>
              <a:rPr lang="en-US" altLang="en-US" sz="2000" dirty="0"/>
              <a:t> :</a:t>
            </a:r>
          </a:p>
          <a:p>
            <a:pPr lvl="1" eaLnBrk="1" hangingPunct="1">
              <a:buFont typeface="Wingdings" panose="05000000000000000000" pitchFamily="2" charset="2"/>
              <a:buNone/>
            </a:pPr>
            <a:r>
              <a:rPr lang="en-US" altLang="en-US" sz="1800" dirty="0" err="1">
                <a:solidFill>
                  <a:srgbClr val="0000FF"/>
                </a:solidFill>
              </a:rPr>
              <a:t>Tìm</a:t>
            </a:r>
            <a:r>
              <a:rPr lang="en-US" altLang="en-US" sz="1800" dirty="0">
                <a:solidFill>
                  <a:srgbClr val="0000FF"/>
                </a:solidFill>
              </a:rPr>
              <a:t> </a:t>
            </a:r>
            <a:r>
              <a:rPr lang="en-US" altLang="en-US" sz="1800" dirty="0" err="1">
                <a:solidFill>
                  <a:srgbClr val="0000FF"/>
                </a:solidFill>
              </a:rPr>
              <a:t>hiểu</a:t>
            </a:r>
            <a:r>
              <a:rPr lang="en-US" altLang="en-US" sz="1800" dirty="0">
                <a:solidFill>
                  <a:srgbClr val="0000FF"/>
                </a:solidFill>
              </a:rPr>
              <a:t>, </a:t>
            </a:r>
            <a:r>
              <a:rPr lang="en-US" altLang="en-US" sz="1800" dirty="0" err="1">
                <a:solidFill>
                  <a:srgbClr val="0000FF"/>
                </a:solidFill>
              </a:rPr>
              <a:t>khai</a:t>
            </a:r>
            <a:r>
              <a:rPr lang="en-US" altLang="en-US" sz="1800" dirty="0">
                <a:solidFill>
                  <a:srgbClr val="0000FF"/>
                </a:solidFill>
              </a:rPr>
              <a:t> </a:t>
            </a:r>
            <a:r>
              <a:rPr lang="en-US" altLang="en-US" sz="1800" dirty="0" err="1">
                <a:solidFill>
                  <a:srgbClr val="0000FF"/>
                </a:solidFill>
              </a:rPr>
              <a:t>thác</a:t>
            </a:r>
            <a:r>
              <a:rPr lang="en-US" altLang="en-US" sz="1800" dirty="0">
                <a:solidFill>
                  <a:srgbClr val="0000FF"/>
                </a:solidFill>
              </a:rPr>
              <a:t> </a:t>
            </a:r>
            <a:r>
              <a:rPr lang="en-US" altLang="en-US" sz="1800" dirty="0" err="1">
                <a:solidFill>
                  <a:srgbClr val="0000FF"/>
                </a:solidFill>
              </a:rPr>
              <a:t>các</a:t>
            </a:r>
            <a:r>
              <a:rPr lang="en-US" altLang="en-US" sz="1800" dirty="0">
                <a:solidFill>
                  <a:srgbClr val="0000FF"/>
                </a:solidFill>
              </a:rPr>
              <a:t> </a:t>
            </a:r>
            <a:r>
              <a:rPr lang="en-US" altLang="en-US" sz="1800" dirty="0" err="1">
                <a:solidFill>
                  <a:srgbClr val="0000FF"/>
                </a:solidFill>
              </a:rPr>
              <a:t>chức</a:t>
            </a:r>
            <a:r>
              <a:rPr lang="en-US" altLang="en-US" sz="1800" dirty="0">
                <a:solidFill>
                  <a:srgbClr val="0000FF"/>
                </a:solidFill>
              </a:rPr>
              <a:t> </a:t>
            </a:r>
            <a:r>
              <a:rPr lang="en-US" altLang="en-US" sz="1800" dirty="0" err="1">
                <a:solidFill>
                  <a:srgbClr val="0000FF"/>
                </a:solidFill>
              </a:rPr>
              <a:t>năng</a:t>
            </a:r>
            <a:r>
              <a:rPr lang="en-US" altLang="en-US" sz="1800" dirty="0">
                <a:solidFill>
                  <a:srgbClr val="0000FF"/>
                </a:solidFill>
              </a:rPr>
              <a:t> </a:t>
            </a:r>
            <a:r>
              <a:rPr lang="en-US" altLang="en-US" sz="1800" dirty="0" err="1">
                <a:solidFill>
                  <a:srgbClr val="0000FF"/>
                </a:solidFill>
              </a:rPr>
              <a:t>cơ</a:t>
            </a:r>
            <a:r>
              <a:rPr lang="en-US" altLang="en-US" sz="1800" dirty="0">
                <a:solidFill>
                  <a:srgbClr val="0000FF"/>
                </a:solidFill>
              </a:rPr>
              <a:t> </a:t>
            </a:r>
            <a:r>
              <a:rPr lang="en-US" altLang="en-US" sz="1800" dirty="0" err="1">
                <a:solidFill>
                  <a:srgbClr val="0000FF"/>
                </a:solidFill>
              </a:rPr>
              <a:t>bản</a:t>
            </a:r>
            <a:r>
              <a:rPr lang="en-US" altLang="en-US" sz="1800" dirty="0">
                <a:solidFill>
                  <a:srgbClr val="0000FF"/>
                </a:solidFill>
              </a:rPr>
              <a:t> </a:t>
            </a:r>
            <a:r>
              <a:rPr lang="en-US" altLang="en-US" sz="1800" dirty="0" err="1">
                <a:solidFill>
                  <a:srgbClr val="0000FF"/>
                </a:solidFill>
              </a:rPr>
              <a:t>của</a:t>
            </a:r>
            <a:r>
              <a:rPr lang="en-US" altLang="en-US" sz="1800" dirty="0">
                <a:solidFill>
                  <a:srgbClr val="0000FF"/>
                </a:solidFill>
              </a:rPr>
              <a:t> </a:t>
            </a:r>
            <a:r>
              <a:rPr lang="en-US" altLang="en-US" sz="1800" dirty="0" err="1">
                <a:solidFill>
                  <a:srgbClr val="0000FF"/>
                </a:solidFill>
              </a:rPr>
              <a:t>dịch</a:t>
            </a:r>
            <a:r>
              <a:rPr lang="en-US" altLang="en-US" sz="1800" dirty="0">
                <a:solidFill>
                  <a:srgbClr val="0000FF"/>
                </a:solidFill>
              </a:rPr>
              <a:t> vụ </a:t>
            </a:r>
            <a:r>
              <a:rPr lang="en-US" altLang="en-US" sz="1800" dirty="0" err="1">
                <a:solidFill>
                  <a:srgbClr val="0000FF"/>
                </a:solidFill>
              </a:rPr>
              <a:t>thư</a:t>
            </a:r>
            <a:r>
              <a:rPr lang="en-US" altLang="en-US" sz="1800" dirty="0">
                <a:solidFill>
                  <a:srgbClr val="0000FF"/>
                </a:solidFill>
              </a:rPr>
              <a:t> </a:t>
            </a:r>
            <a:r>
              <a:rPr lang="en-US" altLang="en-US" sz="1800" dirty="0" err="1">
                <a:solidFill>
                  <a:srgbClr val="0000FF"/>
                </a:solidFill>
              </a:rPr>
              <a:t>điện</a:t>
            </a:r>
            <a:r>
              <a:rPr lang="en-US" altLang="en-US" sz="1800" dirty="0">
                <a:solidFill>
                  <a:srgbClr val="0000FF"/>
                </a:solidFill>
              </a:rPr>
              <a:t> </a:t>
            </a:r>
            <a:r>
              <a:rPr lang="en-US" altLang="en-US" sz="1800" dirty="0" err="1">
                <a:solidFill>
                  <a:srgbClr val="0000FF"/>
                </a:solidFill>
              </a:rPr>
              <a:t>tư</a:t>
            </a:r>
            <a:r>
              <a:rPr lang="en-US" altLang="en-US" sz="1800" dirty="0">
                <a:solidFill>
                  <a:srgbClr val="0000FF"/>
                </a:solidFill>
              </a:rPr>
              <a:t>̉ Yahoo! Mail</a:t>
            </a:r>
          </a:p>
          <a:p>
            <a:pPr eaLnBrk="1" hangingPunct="1"/>
            <a:r>
              <a:rPr lang="en-US" altLang="en-US" sz="2000" dirty="0" err="1"/>
              <a:t>Câu</a:t>
            </a:r>
            <a:r>
              <a:rPr lang="en-US" altLang="en-US" sz="2000" dirty="0"/>
              <a:t> </a:t>
            </a:r>
            <a:r>
              <a:rPr lang="en-US" altLang="en-US" sz="2000" dirty="0" err="1"/>
              <a:t>hỏi</a:t>
            </a:r>
            <a:r>
              <a:rPr lang="en-US" altLang="en-US" sz="2000" dirty="0"/>
              <a:t>:</a:t>
            </a:r>
          </a:p>
          <a:p>
            <a:pPr lvl="1" eaLnBrk="1" hangingPunct="1"/>
            <a:r>
              <a:rPr lang="en-US" altLang="en-US" sz="2000" dirty="0" err="1">
                <a:solidFill>
                  <a:srgbClr val="0000FF"/>
                </a:solidFill>
              </a:rPr>
              <a:t>Câu</a:t>
            </a:r>
            <a:r>
              <a:rPr lang="en-US" altLang="en-US" sz="2000" dirty="0">
                <a:solidFill>
                  <a:srgbClr val="0000FF"/>
                </a:solidFill>
              </a:rPr>
              <a:t> 1 : </a:t>
            </a:r>
            <a:r>
              <a:rPr lang="en-US" altLang="en-US" sz="2000" dirty="0" err="1">
                <a:solidFill>
                  <a:srgbClr val="0000FF"/>
                </a:solidFill>
              </a:rPr>
              <a:t>Lập</a:t>
            </a:r>
            <a:r>
              <a:rPr lang="en-US" altLang="en-US" sz="2000" dirty="0">
                <a:solidFill>
                  <a:srgbClr val="0000FF"/>
                </a:solidFill>
              </a:rPr>
              <a:t> </a:t>
            </a:r>
            <a:r>
              <a:rPr lang="en-US" altLang="en-US" sz="2000" dirty="0" err="1">
                <a:solidFill>
                  <a:srgbClr val="0000FF"/>
                </a:solidFill>
              </a:rPr>
              <a:t>hòm</a:t>
            </a:r>
            <a:r>
              <a:rPr lang="en-US" altLang="en-US" sz="2000" dirty="0">
                <a:solidFill>
                  <a:srgbClr val="0000FF"/>
                </a:solidFill>
              </a:rPr>
              <a:t> </a:t>
            </a:r>
            <a:r>
              <a:rPr lang="en-US" altLang="en-US" sz="2000" dirty="0" err="1">
                <a:solidFill>
                  <a:srgbClr val="0000FF"/>
                </a:solidFill>
              </a:rPr>
              <a:t>thư</a:t>
            </a:r>
            <a:r>
              <a:rPr lang="en-US" altLang="en-US" sz="2000" dirty="0">
                <a:solidFill>
                  <a:srgbClr val="0000FF"/>
                </a:solidFill>
              </a:rPr>
              <a:t> </a:t>
            </a:r>
            <a:r>
              <a:rPr lang="en-US" altLang="en-US" sz="2000" dirty="0" err="1">
                <a:solidFill>
                  <a:srgbClr val="0000FF"/>
                </a:solidFill>
              </a:rPr>
              <a:t>mới</a:t>
            </a:r>
            <a:endParaRPr lang="en-US" altLang="en-US" sz="2000" dirty="0">
              <a:solidFill>
                <a:srgbClr val="0000FF"/>
              </a:solidFill>
            </a:endParaRPr>
          </a:p>
          <a:p>
            <a:pPr lvl="1" eaLnBrk="1" hangingPunct="1"/>
            <a:r>
              <a:rPr lang="en-US" altLang="en-US" sz="2000" dirty="0" err="1">
                <a:solidFill>
                  <a:srgbClr val="0000FF"/>
                </a:solidFill>
              </a:rPr>
              <a:t>Câu</a:t>
            </a:r>
            <a:r>
              <a:rPr lang="en-US" altLang="en-US" sz="2000" dirty="0">
                <a:solidFill>
                  <a:srgbClr val="0000FF"/>
                </a:solidFill>
              </a:rPr>
              <a:t> 2 : </a:t>
            </a:r>
            <a:r>
              <a:rPr lang="en-US" altLang="en-US" sz="2000" dirty="0" err="1">
                <a:solidFill>
                  <a:srgbClr val="0000FF"/>
                </a:solidFill>
              </a:rPr>
              <a:t>Soạn</a:t>
            </a:r>
            <a:r>
              <a:rPr lang="en-US" altLang="en-US" sz="2000" dirty="0">
                <a:solidFill>
                  <a:srgbClr val="0000FF"/>
                </a:solidFill>
              </a:rPr>
              <a:t> </a:t>
            </a:r>
            <a:r>
              <a:rPr lang="en-US" altLang="en-US" sz="2000" dirty="0" err="1">
                <a:solidFill>
                  <a:srgbClr val="0000FF"/>
                </a:solidFill>
              </a:rPr>
              <a:t>thảo</a:t>
            </a:r>
            <a:r>
              <a:rPr lang="en-US" altLang="en-US" sz="2000" dirty="0">
                <a:solidFill>
                  <a:srgbClr val="0000FF"/>
                </a:solidFill>
              </a:rPr>
              <a:t> </a:t>
            </a:r>
            <a:r>
              <a:rPr lang="en-US" altLang="en-US" sz="2000" dirty="0" err="1">
                <a:solidFill>
                  <a:srgbClr val="0000FF"/>
                </a:solidFill>
              </a:rPr>
              <a:t>va</a:t>
            </a:r>
            <a:r>
              <a:rPr lang="en-US" altLang="en-US" sz="2000" dirty="0">
                <a:solidFill>
                  <a:srgbClr val="0000FF"/>
                </a:solidFill>
              </a:rPr>
              <a:t>̀ </a:t>
            </a:r>
            <a:r>
              <a:rPr lang="en-US" altLang="en-US" sz="2000" dirty="0" err="1">
                <a:solidFill>
                  <a:srgbClr val="0000FF"/>
                </a:solidFill>
              </a:rPr>
              <a:t>gửi</a:t>
            </a:r>
            <a:r>
              <a:rPr lang="en-US" altLang="en-US" sz="2000" dirty="0">
                <a:solidFill>
                  <a:srgbClr val="0000FF"/>
                </a:solidFill>
              </a:rPr>
              <a:t> </a:t>
            </a:r>
            <a:r>
              <a:rPr lang="en-US" altLang="en-US" sz="2000" dirty="0" err="1">
                <a:solidFill>
                  <a:srgbClr val="0000FF"/>
                </a:solidFill>
              </a:rPr>
              <a:t>thư</a:t>
            </a:r>
            <a:endParaRPr lang="en-US" altLang="en-US" sz="2000" dirty="0">
              <a:solidFill>
                <a:srgbClr val="0000FF"/>
              </a:solidFill>
            </a:endParaRPr>
          </a:p>
          <a:p>
            <a:pPr lvl="1" eaLnBrk="1" hangingPunct="1"/>
            <a:r>
              <a:rPr lang="en-US" altLang="en-US" sz="2000" dirty="0" err="1">
                <a:solidFill>
                  <a:srgbClr val="0000FF"/>
                </a:solidFill>
              </a:rPr>
              <a:t>Câu</a:t>
            </a:r>
            <a:r>
              <a:rPr lang="en-US" altLang="en-US" sz="2000" dirty="0">
                <a:solidFill>
                  <a:srgbClr val="0000FF"/>
                </a:solidFill>
              </a:rPr>
              <a:t> 3 : </a:t>
            </a:r>
            <a:r>
              <a:rPr lang="en-US" altLang="en-US" sz="2000" dirty="0" err="1">
                <a:solidFill>
                  <a:srgbClr val="0000FF"/>
                </a:solidFill>
              </a:rPr>
              <a:t>Đọc</a:t>
            </a:r>
            <a:r>
              <a:rPr lang="en-US" altLang="en-US" sz="2000" dirty="0">
                <a:solidFill>
                  <a:srgbClr val="0000FF"/>
                </a:solidFill>
              </a:rPr>
              <a:t> </a:t>
            </a:r>
            <a:r>
              <a:rPr lang="en-US" altLang="en-US" sz="2000" dirty="0" err="1">
                <a:solidFill>
                  <a:srgbClr val="0000FF"/>
                </a:solidFill>
              </a:rPr>
              <a:t>thư</a:t>
            </a:r>
            <a:endParaRPr lang="en-US" altLang="en-US" sz="2000" dirty="0">
              <a:solidFill>
                <a:srgbClr val="0000FF"/>
              </a:solidFill>
            </a:endParaRPr>
          </a:p>
        </p:txBody>
      </p:sp>
    </p:spTree>
    <p:extLst>
      <p:ext uri="{BB962C8B-B14F-4D97-AF65-F5344CB8AC3E}">
        <p14:creationId xmlns:p14="http://schemas.microsoft.com/office/powerpoint/2010/main" val="248253955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Mạng</a:t>
            </a:r>
            <a:r>
              <a:rPr lang="en-US" dirty="0" smtClean="0"/>
              <a:t> </a:t>
            </a:r>
            <a:r>
              <a:rPr lang="en-US" dirty="0" err="1" smtClean="0"/>
              <a:t>xã</a:t>
            </a:r>
            <a:r>
              <a:rPr lang="en-US" dirty="0" smtClean="0"/>
              <a:t> </a:t>
            </a:r>
            <a:r>
              <a:rPr lang="en-US" dirty="0" err="1" smtClean="0"/>
              <a:t>hội</a:t>
            </a:r>
            <a:endParaRPr lang="en-US" dirty="0"/>
          </a:p>
        </p:txBody>
      </p:sp>
      <p:sp>
        <p:nvSpPr>
          <p:cNvPr id="3" name="Content Placeholder 2"/>
          <p:cNvSpPr>
            <a:spLocks noGrp="1"/>
          </p:cNvSpPr>
          <p:nvPr>
            <p:ph idx="1"/>
          </p:nvPr>
        </p:nvSpPr>
        <p:spPr/>
        <p:txBody>
          <a:bodyPr/>
          <a:lstStyle/>
          <a:p>
            <a:r>
              <a:rPr lang="vi-VN" dirty="0" smtClean="0"/>
              <a:t>Dịch vụ mạng xã hội, tiếng Anh: social networking service là dịch vụ nối kết các thành viên cùng sở thích trên Internet lại với nhau với nhiều mục đích khác nhau không phân biệt không gian và thời gian. </a:t>
            </a:r>
            <a:endParaRPr lang="en-US" dirty="0"/>
          </a:p>
          <a:p>
            <a:r>
              <a:rPr lang="en-US" dirty="0" err="1" smtClean="0"/>
              <a:t>Ví</a:t>
            </a:r>
            <a:r>
              <a:rPr lang="en-US" dirty="0" smtClean="0"/>
              <a:t> </a:t>
            </a:r>
            <a:r>
              <a:rPr lang="en-US" dirty="0" err="1" smtClean="0"/>
              <a:t>dụ</a:t>
            </a:r>
            <a:r>
              <a:rPr lang="en-US" dirty="0" smtClean="0"/>
              <a:t>: Facebook, Instagram, </a:t>
            </a:r>
            <a:r>
              <a:rPr lang="en-US" dirty="0" err="1" smtClean="0"/>
              <a:t>Zalo</a:t>
            </a:r>
            <a:r>
              <a:rPr lang="en-US" dirty="0" smtClean="0"/>
              <a:t>, Tweeter,…</a:t>
            </a:r>
            <a:endParaRPr lang="en-US" dirty="0"/>
          </a:p>
        </p:txBody>
      </p:sp>
      <p:sp>
        <p:nvSpPr>
          <p:cNvPr id="4" name="Slide Number Placeholder 3"/>
          <p:cNvSpPr>
            <a:spLocks noGrp="1"/>
          </p:cNvSpPr>
          <p:nvPr>
            <p:ph type="sldNum" sz="quarter" idx="10"/>
          </p:nvPr>
        </p:nvSpPr>
        <p:spPr/>
        <p:txBody>
          <a:bodyPr/>
          <a:lstStyle/>
          <a:p>
            <a:pPr>
              <a:defRPr/>
            </a:pPr>
            <a:fld id="{D9CE34E1-41D8-453E-90E3-3A86A48E1571}" type="slidenum">
              <a:rPr lang="en-US" altLang="en-US" smtClean="0"/>
              <a:pPr>
                <a:defRPr/>
              </a:pPr>
              <a:t>32</a:t>
            </a:fld>
            <a:endParaRPr lang="en-US" altLang="en-US"/>
          </a:p>
        </p:txBody>
      </p:sp>
    </p:spTree>
    <p:extLst>
      <p:ext uri="{BB962C8B-B14F-4D97-AF65-F5344CB8AC3E}">
        <p14:creationId xmlns:p14="http://schemas.microsoft.com/office/powerpoint/2010/main" val="365785510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Chuẩn</a:t>
            </a:r>
            <a:r>
              <a:rPr lang="en-US" dirty="0" smtClean="0"/>
              <a:t> </a:t>
            </a:r>
            <a:r>
              <a:rPr lang="en-US" dirty="0" err="1" smtClean="0"/>
              <a:t>mực</a:t>
            </a:r>
            <a:r>
              <a:rPr lang="en-US" dirty="0" smtClean="0"/>
              <a:t> </a:t>
            </a:r>
            <a:r>
              <a:rPr lang="en-US" dirty="0" err="1" smtClean="0"/>
              <a:t>đạo</a:t>
            </a:r>
            <a:r>
              <a:rPr lang="en-US" dirty="0" smtClean="0"/>
              <a:t> </a:t>
            </a:r>
            <a:r>
              <a:rPr lang="en-US" dirty="0" err="1" smtClean="0"/>
              <a:t>đức</a:t>
            </a:r>
            <a:r>
              <a:rPr lang="en-US" dirty="0" smtClean="0"/>
              <a:t> </a:t>
            </a:r>
            <a:r>
              <a:rPr lang="en-US" dirty="0" err="1" smtClean="0"/>
              <a:t>khi</a:t>
            </a:r>
            <a:r>
              <a:rPr lang="en-US" dirty="0" smtClean="0"/>
              <a:t> </a:t>
            </a:r>
            <a:r>
              <a:rPr lang="en-US" dirty="0" err="1" smtClean="0"/>
              <a:t>dùng</a:t>
            </a:r>
            <a:r>
              <a:rPr lang="en-US" dirty="0" smtClean="0"/>
              <a:t> internet</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9CE34E1-41D8-453E-90E3-3A86A48E1571}" type="slidenum">
              <a:rPr lang="en-US" altLang="en-US" smtClean="0"/>
              <a:pPr>
                <a:defRPr/>
              </a:pPr>
              <a:t>33</a:t>
            </a:fld>
            <a:endParaRPr lang="en-US" altLang="en-US"/>
          </a:p>
        </p:txBody>
      </p:sp>
    </p:spTree>
    <p:extLst>
      <p:ext uri="{BB962C8B-B14F-4D97-AF65-F5344CB8AC3E}">
        <p14:creationId xmlns:p14="http://schemas.microsoft.com/office/powerpoint/2010/main" val="174323285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Bảo</a:t>
            </a:r>
            <a:r>
              <a:rPr lang="en-US" dirty="0" smtClean="0"/>
              <a:t> </a:t>
            </a:r>
            <a:r>
              <a:rPr lang="en-US" dirty="0" err="1" smtClean="0"/>
              <a:t>mật</a:t>
            </a:r>
            <a:r>
              <a:rPr lang="en-US" dirty="0" smtClean="0"/>
              <a:t> </a:t>
            </a:r>
            <a:r>
              <a:rPr lang="en-US" dirty="0" err="1" smtClean="0"/>
              <a:t>và</a:t>
            </a:r>
            <a:r>
              <a:rPr lang="en-US" dirty="0" smtClean="0"/>
              <a:t> </a:t>
            </a:r>
            <a:r>
              <a:rPr lang="en-US" dirty="0" err="1" smtClean="0"/>
              <a:t>quyền</a:t>
            </a:r>
            <a:r>
              <a:rPr lang="en-US" dirty="0" smtClean="0"/>
              <a:t> </a:t>
            </a:r>
            <a:r>
              <a:rPr lang="en-US" dirty="0" err="1" smtClean="0"/>
              <a:t>riêng</a:t>
            </a:r>
            <a:r>
              <a:rPr lang="en-US" dirty="0" smtClean="0"/>
              <a:t> </a:t>
            </a:r>
            <a:r>
              <a:rPr lang="en-US" dirty="0" err="1" smtClean="0"/>
              <a:t>tư</a:t>
            </a:r>
            <a:endParaRPr lang="en-US" dirty="0"/>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9CE34E1-41D8-453E-90E3-3A86A48E1571}" type="slidenum">
              <a:rPr lang="en-US" altLang="en-US" smtClean="0"/>
              <a:pPr>
                <a:defRPr/>
              </a:pPr>
              <a:t>34</a:t>
            </a:fld>
            <a:endParaRPr lang="en-US" altLang="en-US"/>
          </a:p>
        </p:txBody>
      </p:sp>
    </p:spTree>
    <p:extLst>
      <p:ext uri="{BB962C8B-B14F-4D97-AF65-F5344CB8AC3E}">
        <p14:creationId xmlns:p14="http://schemas.microsoft.com/office/powerpoint/2010/main" val="4017982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0"/>
          </p:nvPr>
        </p:nvSpPr>
        <p:spPr/>
        <p:txBody>
          <a:bodyPr/>
          <a:lstStyle/>
          <a:p>
            <a:pPr>
              <a:defRPr/>
            </a:pPr>
            <a:fld id="{783BD093-0C97-4968-9D96-0B81DD86BAD6}" type="slidenum">
              <a:rPr lang="en-US" altLang="en-US"/>
              <a:pPr>
                <a:defRPr/>
              </a:pPr>
              <a:t>4</a:t>
            </a:fld>
            <a:endParaRPr lang="en-US" altLang="en-US"/>
          </a:p>
        </p:txBody>
      </p:sp>
      <p:sp>
        <p:nvSpPr>
          <p:cNvPr id="9219" name="Rectangle 2"/>
          <p:cNvSpPr>
            <a:spLocks noGrp="1" noChangeArrowheads="1"/>
          </p:cNvSpPr>
          <p:nvPr>
            <p:ph type="title"/>
          </p:nvPr>
        </p:nvSpPr>
        <p:spPr>
          <a:xfrm>
            <a:off x="644525" y="501651"/>
            <a:ext cx="11176000" cy="654050"/>
          </a:xfrm>
        </p:spPr>
        <p:txBody>
          <a:bodyPr/>
          <a:lstStyle/>
          <a:p>
            <a:pPr eaLnBrk="1" hangingPunct="1"/>
            <a:r>
              <a:rPr lang="en-US" altLang="en-US" smtClean="0"/>
              <a:t>Mạng máy tính</a:t>
            </a:r>
          </a:p>
        </p:txBody>
      </p:sp>
      <p:sp>
        <p:nvSpPr>
          <p:cNvPr id="9220" name="Rectangle 3"/>
          <p:cNvSpPr>
            <a:spLocks noGrp="1" noChangeArrowheads="1"/>
          </p:cNvSpPr>
          <p:nvPr>
            <p:ph type="body" sz="half" idx="1"/>
          </p:nvPr>
        </p:nvSpPr>
        <p:spPr>
          <a:xfrm>
            <a:off x="1981200" y="1155701"/>
            <a:ext cx="4038600" cy="4138613"/>
          </a:xfrm>
        </p:spPr>
        <p:txBody>
          <a:bodyPr/>
          <a:lstStyle/>
          <a:p>
            <a:pPr eaLnBrk="1" hangingPunct="1"/>
            <a:r>
              <a:rPr lang="en-US" altLang="en-US" dirty="0" err="1"/>
              <a:t>Mạng</a:t>
            </a:r>
            <a:r>
              <a:rPr lang="en-US" altLang="en-US" dirty="0"/>
              <a:t> </a:t>
            </a:r>
            <a:r>
              <a:rPr lang="en-US" altLang="en-US" dirty="0" err="1"/>
              <a:t>máy</a:t>
            </a:r>
            <a:r>
              <a:rPr lang="en-US" altLang="en-US" dirty="0"/>
              <a:t> </a:t>
            </a:r>
            <a:r>
              <a:rPr lang="en-US" altLang="en-US" dirty="0" err="1"/>
              <a:t>tính</a:t>
            </a:r>
            <a:r>
              <a:rPr lang="en-US" altLang="en-US" dirty="0"/>
              <a:t>:</a:t>
            </a:r>
          </a:p>
          <a:p>
            <a:pPr lvl="1" eaLnBrk="1" hangingPunct="1"/>
            <a:r>
              <a:rPr lang="en-US" altLang="en-US" sz="2000" dirty="0" err="1">
                <a:solidFill>
                  <a:srgbClr val="0000FF"/>
                </a:solidFill>
              </a:rPr>
              <a:t>Khái</a:t>
            </a:r>
            <a:r>
              <a:rPr lang="en-US" altLang="en-US" sz="2000" dirty="0">
                <a:solidFill>
                  <a:srgbClr val="0000FF"/>
                </a:solidFill>
              </a:rPr>
              <a:t> </a:t>
            </a:r>
            <a:r>
              <a:rPr lang="en-US" altLang="en-US" sz="2000" dirty="0" err="1">
                <a:solidFill>
                  <a:srgbClr val="0000FF"/>
                </a:solidFill>
              </a:rPr>
              <a:t>niệm</a:t>
            </a:r>
            <a:r>
              <a:rPr lang="en-US" altLang="en-US" sz="2000" dirty="0">
                <a:solidFill>
                  <a:srgbClr val="0000FF"/>
                </a:solidFill>
              </a:rPr>
              <a:t>: 3 </a:t>
            </a:r>
            <a:r>
              <a:rPr lang="en-US" altLang="en-US" sz="2000" dirty="0" err="1">
                <a:solidFill>
                  <a:srgbClr val="0000FF"/>
                </a:solidFill>
              </a:rPr>
              <a:t>thành</a:t>
            </a:r>
            <a:r>
              <a:rPr lang="en-US" altLang="en-US" sz="2000" dirty="0">
                <a:solidFill>
                  <a:srgbClr val="0000FF"/>
                </a:solidFill>
              </a:rPr>
              <a:t> </a:t>
            </a:r>
            <a:r>
              <a:rPr lang="en-US" altLang="en-US" sz="2000" dirty="0" err="1">
                <a:solidFill>
                  <a:srgbClr val="0000FF"/>
                </a:solidFill>
              </a:rPr>
              <a:t>tố</a:t>
            </a:r>
            <a:endParaRPr lang="en-US" altLang="en-US" sz="2000" dirty="0">
              <a:solidFill>
                <a:srgbClr val="0000FF"/>
              </a:solidFill>
            </a:endParaRPr>
          </a:p>
          <a:p>
            <a:pPr lvl="2" eaLnBrk="1" hangingPunct="1"/>
            <a:r>
              <a:rPr lang="en-US" altLang="en-US" dirty="0" err="1">
                <a:solidFill>
                  <a:srgbClr val="0000FF"/>
                </a:solidFill>
              </a:rPr>
              <a:t>Thiết</a:t>
            </a:r>
            <a:r>
              <a:rPr lang="en-US" altLang="en-US" dirty="0">
                <a:solidFill>
                  <a:srgbClr val="0000FF"/>
                </a:solidFill>
              </a:rPr>
              <a:t> </a:t>
            </a:r>
            <a:r>
              <a:rPr lang="en-US" altLang="en-US" dirty="0" err="1">
                <a:solidFill>
                  <a:srgbClr val="0000FF"/>
                </a:solidFill>
              </a:rPr>
              <a:t>bị</a:t>
            </a:r>
            <a:r>
              <a:rPr lang="en-US" altLang="en-US" dirty="0">
                <a:solidFill>
                  <a:srgbClr val="0000FF"/>
                </a:solidFill>
              </a:rPr>
              <a:t> </a:t>
            </a:r>
            <a:r>
              <a:rPr lang="en-US" altLang="en-US" dirty="0" err="1">
                <a:solidFill>
                  <a:srgbClr val="0000FF"/>
                </a:solidFill>
              </a:rPr>
              <a:t>đầu-cuối</a:t>
            </a:r>
            <a:r>
              <a:rPr lang="en-US" altLang="en-US" dirty="0">
                <a:solidFill>
                  <a:srgbClr val="0000FF"/>
                </a:solidFill>
              </a:rPr>
              <a:t>: </a:t>
            </a:r>
            <a:r>
              <a:rPr lang="en-US" altLang="en-US" dirty="0" err="1">
                <a:solidFill>
                  <a:srgbClr val="0000FF"/>
                </a:solidFill>
              </a:rPr>
              <a:t>Máy</a:t>
            </a:r>
            <a:r>
              <a:rPr lang="en-US" altLang="en-US" dirty="0">
                <a:solidFill>
                  <a:srgbClr val="0000FF"/>
                </a:solidFill>
              </a:rPr>
              <a:t> </a:t>
            </a:r>
            <a:r>
              <a:rPr lang="en-US" altLang="en-US" dirty="0" err="1">
                <a:solidFill>
                  <a:srgbClr val="0000FF"/>
                </a:solidFill>
              </a:rPr>
              <a:t>tính</a:t>
            </a:r>
            <a:r>
              <a:rPr lang="en-US" altLang="en-US" dirty="0">
                <a:solidFill>
                  <a:srgbClr val="0000FF"/>
                </a:solidFill>
              </a:rPr>
              <a:t> </a:t>
            </a:r>
            <a:r>
              <a:rPr lang="en-US" altLang="en-US" dirty="0" err="1">
                <a:solidFill>
                  <a:srgbClr val="0000FF"/>
                </a:solidFill>
              </a:rPr>
              <a:t>điện</a:t>
            </a:r>
            <a:r>
              <a:rPr lang="en-US" altLang="en-US" dirty="0">
                <a:solidFill>
                  <a:srgbClr val="0000FF"/>
                </a:solidFill>
              </a:rPr>
              <a:t> </a:t>
            </a:r>
            <a:r>
              <a:rPr lang="en-US" altLang="en-US" dirty="0" err="1">
                <a:solidFill>
                  <a:srgbClr val="0000FF"/>
                </a:solidFill>
              </a:rPr>
              <a:t>tử</a:t>
            </a:r>
            <a:r>
              <a:rPr lang="en-US" altLang="en-US" dirty="0">
                <a:solidFill>
                  <a:srgbClr val="0000FF"/>
                </a:solidFill>
              </a:rPr>
              <a:t> / </a:t>
            </a:r>
            <a:r>
              <a:rPr lang="en-US" altLang="en-US" dirty="0" err="1">
                <a:solidFill>
                  <a:srgbClr val="0000FF"/>
                </a:solidFill>
              </a:rPr>
              <a:t>Thiết</a:t>
            </a:r>
            <a:r>
              <a:rPr lang="en-US" altLang="en-US" dirty="0">
                <a:solidFill>
                  <a:srgbClr val="0000FF"/>
                </a:solidFill>
              </a:rPr>
              <a:t> </a:t>
            </a:r>
            <a:r>
              <a:rPr lang="en-US" altLang="en-US" dirty="0" err="1">
                <a:solidFill>
                  <a:srgbClr val="0000FF"/>
                </a:solidFill>
              </a:rPr>
              <a:t>bị</a:t>
            </a:r>
            <a:r>
              <a:rPr lang="en-US" altLang="en-US" dirty="0">
                <a:solidFill>
                  <a:srgbClr val="0000FF"/>
                </a:solidFill>
              </a:rPr>
              <a:t> </a:t>
            </a:r>
            <a:r>
              <a:rPr lang="en-US" altLang="en-US" dirty="0" err="1">
                <a:solidFill>
                  <a:srgbClr val="0000FF"/>
                </a:solidFill>
              </a:rPr>
              <a:t>mạng</a:t>
            </a:r>
            <a:endParaRPr lang="en-US" altLang="en-US" dirty="0">
              <a:solidFill>
                <a:srgbClr val="0000FF"/>
              </a:solidFill>
            </a:endParaRPr>
          </a:p>
          <a:p>
            <a:pPr lvl="2" eaLnBrk="1" hangingPunct="1"/>
            <a:r>
              <a:rPr lang="en-US" altLang="en-US" dirty="0" err="1">
                <a:solidFill>
                  <a:srgbClr val="0000FF"/>
                </a:solidFill>
              </a:rPr>
              <a:t>Đường</a:t>
            </a:r>
            <a:r>
              <a:rPr lang="en-US" altLang="en-US" dirty="0">
                <a:solidFill>
                  <a:srgbClr val="0000FF"/>
                </a:solidFill>
              </a:rPr>
              <a:t> </a:t>
            </a:r>
            <a:r>
              <a:rPr lang="en-US" altLang="en-US" dirty="0" err="1">
                <a:solidFill>
                  <a:srgbClr val="0000FF"/>
                </a:solidFill>
              </a:rPr>
              <a:t>truyền</a:t>
            </a:r>
            <a:r>
              <a:rPr lang="en-US" altLang="en-US" dirty="0">
                <a:solidFill>
                  <a:srgbClr val="0000FF"/>
                </a:solidFill>
              </a:rPr>
              <a:t> </a:t>
            </a:r>
            <a:r>
              <a:rPr lang="en-US" altLang="en-US" dirty="0" err="1">
                <a:solidFill>
                  <a:srgbClr val="0000FF"/>
                </a:solidFill>
              </a:rPr>
              <a:t>vật</a:t>
            </a:r>
            <a:r>
              <a:rPr lang="en-US" altLang="en-US" dirty="0">
                <a:solidFill>
                  <a:srgbClr val="0000FF"/>
                </a:solidFill>
              </a:rPr>
              <a:t> </a:t>
            </a:r>
            <a:r>
              <a:rPr lang="en-US" altLang="en-US" dirty="0" err="1">
                <a:solidFill>
                  <a:srgbClr val="0000FF"/>
                </a:solidFill>
              </a:rPr>
              <a:t>lý</a:t>
            </a:r>
            <a:endParaRPr lang="en-US" altLang="en-US" dirty="0">
              <a:solidFill>
                <a:srgbClr val="0000FF"/>
              </a:solidFill>
            </a:endParaRPr>
          </a:p>
          <a:p>
            <a:pPr lvl="2" eaLnBrk="1" hangingPunct="1"/>
            <a:r>
              <a:rPr lang="en-US" altLang="en-US" dirty="0" err="1">
                <a:solidFill>
                  <a:srgbClr val="0000FF"/>
                </a:solidFill>
              </a:rPr>
              <a:t>Giao</a:t>
            </a:r>
            <a:r>
              <a:rPr lang="en-US" altLang="en-US" dirty="0">
                <a:solidFill>
                  <a:srgbClr val="0000FF"/>
                </a:solidFill>
              </a:rPr>
              <a:t> </a:t>
            </a:r>
            <a:r>
              <a:rPr lang="en-US" altLang="en-US" dirty="0" err="1">
                <a:solidFill>
                  <a:srgbClr val="0000FF"/>
                </a:solidFill>
              </a:rPr>
              <a:t>thức</a:t>
            </a:r>
            <a:r>
              <a:rPr lang="en-US" altLang="en-US" dirty="0">
                <a:solidFill>
                  <a:srgbClr val="0000FF"/>
                </a:solidFill>
              </a:rPr>
              <a:t> </a:t>
            </a:r>
            <a:r>
              <a:rPr lang="en-US" altLang="en-US" dirty="0" err="1">
                <a:solidFill>
                  <a:srgbClr val="0000FF"/>
                </a:solidFill>
              </a:rPr>
              <a:t>truyền</a:t>
            </a:r>
            <a:r>
              <a:rPr lang="en-US" altLang="en-US" dirty="0">
                <a:solidFill>
                  <a:srgbClr val="0000FF"/>
                </a:solidFill>
              </a:rPr>
              <a:t> </a:t>
            </a:r>
            <a:r>
              <a:rPr lang="en-US" altLang="en-US" dirty="0" err="1">
                <a:solidFill>
                  <a:srgbClr val="0000FF"/>
                </a:solidFill>
              </a:rPr>
              <a:t>thông</a:t>
            </a:r>
            <a:endParaRPr lang="en-US" altLang="en-US" dirty="0">
              <a:solidFill>
                <a:srgbClr val="0000FF"/>
              </a:solidFill>
            </a:endParaRPr>
          </a:p>
          <a:p>
            <a:pPr lvl="1" eaLnBrk="1" hangingPunct="1"/>
            <a:r>
              <a:rPr lang="en-US" altLang="en-US" sz="2000" dirty="0" err="1">
                <a:solidFill>
                  <a:srgbClr val="0000FF"/>
                </a:solidFill>
              </a:rPr>
              <a:t>Mục</a:t>
            </a:r>
            <a:r>
              <a:rPr lang="en-US" altLang="en-US" sz="2000" dirty="0">
                <a:solidFill>
                  <a:srgbClr val="0000FF"/>
                </a:solidFill>
              </a:rPr>
              <a:t> </a:t>
            </a:r>
            <a:r>
              <a:rPr lang="en-US" altLang="en-US" sz="2000" dirty="0" err="1">
                <a:solidFill>
                  <a:srgbClr val="0000FF"/>
                </a:solidFill>
              </a:rPr>
              <a:t>đích</a:t>
            </a:r>
            <a:endParaRPr lang="en-US" altLang="en-US" sz="2000" dirty="0">
              <a:solidFill>
                <a:srgbClr val="0000FF"/>
              </a:solidFill>
            </a:endParaRPr>
          </a:p>
          <a:p>
            <a:pPr lvl="2" eaLnBrk="1" hangingPunct="1"/>
            <a:r>
              <a:rPr lang="en-US" altLang="en-US" dirty="0" err="1">
                <a:solidFill>
                  <a:srgbClr val="0000FF"/>
                </a:solidFill>
              </a:rPr>
              <a:t>Trao</a:t>
            </a:r>
            <a:r>
              <a:rPr lang="en-US" altLang="en-US" dirty="0">
                <a:solidFill>
                  <a:srgbClr val="0000FF"/>
                </a:solidFill>
              </a:rPr>
              <a:t> </a:t>
            </a:r>
            <a:r>
              <a:rPr lang="en-US" altLang="en-US" dirty="0" err="1">
                <a:solidFill>
                  <a:srgbClr val="0000FF"/>
                </a:solidFill>
              </a:rPr>
              <a:t>đổi</a:t>
            </a:r>
            <a:r>
              <a:rPr lang="en-US" altLang="en-US" dirty="0">
                <a:solidFill>
                  <a:srgbClr val="0000FF"/>
                </a:solidFill>
              </a:rPr>
              <a:t> </a:t>
            </a:r>
            <a:r>
              <a:rPr lang="en-US" altLang="en-US" dirty="0" err="1">
                <a:solidFill>
                  <a:srgbClr val="0000FF"/>
                </a:solidFill>
              </a:rPr>
              <a:t>thông</a:t>
            </a:r>
            <a:r>
              <a:rPr lang="en-US" altLang="en-US" dirty="0">
                <a:solidFill>
                  <a:srgbClr val="0000FF"/>
                </a:solidFill>
              </a:rPr>
              <a:t> tin </a:t>
            </a:r>
            <a:r>
              <a:rPr lang="en-US" altLang="en-US" dirty="0" err="1">
                <a:solidFill>
                  <a:srgbClr val="0000FF"/>
                </a:solidFill>
              </a:rPr>
              <a:t>giữa</a:t>
            </a:r>
            <a:r>
              <a:rPr lang="en-US" altLang="en-US" dirty="0">
                <a:solidFill>
                  <a:srgbClr val="0000FF"/>
                </a:solidFill>
              </a:rPr>
              <a:t> </a:t>
            </a:r>
            <a:r>
              <a:rPr lang="en-US" altLang="en-US" dirty="0" err="1">
                <a:solidFill>
                  <a:srgbClr val="0000FF"/>
                </a:solidFill>
              </a:rPr>
              <a:t>các</a:t>
            </a:r>
            <a:r>
              <a:rPr lang="en-US" altLang="en-US" dirty="0">
                <a:solidFill>
                  <a:srgbClr val="0000FF"/>
                </a:solidFill>
              </a:rPr>
              <a:t> </a:t>
            </a:r>
            <a:r>
              <a:rPr lang="en-US" altLang="en-US" dirty="0" err="1">
                <a:solidFill>
                  <a:srgbClr val="0000FF"/>
                </a:solidFill>
              </a:rPr>
              <a:t>máy</a:t>
            </a:r>
            <a:r>
              <a:rPr lang="en-US" altLang="en-US" dirty="0">
                <a:solidFill>
                  <a:srgbClr val="0000FF"/>
                </a:solidFill>
              </a:rPr>
              <a:t> </a:t>
            </a:r>
            <a:r>
              <a:rPr lang="en-US" altLang="en-US" dirty="0" err="1">
                <a:solidFill>
                  <a:srgbClr val="0000FF"/>
                </a:solidFill>
              </a:rPr>
              <a:t>tính</a:t>
            </a:r>
            <a:endParaRPr lang="en-US" altLang="en-US" dirty="0">
              <a:solidFill>
                <a:srgbClr val="0000FF"/>
              </a:solidFill>
            </a:endParaRPr>
          </a:p>
          <a:p>
            <a:pPr lvl="2" eaLnBrk="1" hangingPunct="1"/>
            <a:r>
              <a:rPr lang="en-US" altLang="en-US" dirty="0">
                <a:solidFill>
                  <a:srgbClr val="0000FF"/>
                </a:solidFill>
              </a:rPr>
              <a:t>Chia </a:t>
            </a:r>
            <a:r>
              <a:rPr lang="en-US" altLang="en-US" dirty="0" err="1">
                <a:solidFill>
                  <a:srgbClr val="0000FF"/>
                </a:solidFill>
              </a:rPr>
              <a:t>sẻ</a:t>
            </a:r>
            <a:r>
              <a:rPr lang="en-US" altLang="en-US" dirty="0">
                <a:solidFill>
                  <a:srgbClr val="0000FF"/>
                </a:solidFill>
              </a:rPr>
              <a:t> </a:t>
            </a:r>
            <a:r>
              <a:rPr lang="en-US" altLang="en-US" dirty="0" err="1">
                <a:solidFill>
                  <a:srgbClr val="0000FF"/>
                </a:solidFill>
              </a:rPr>
              <a:t>tài</a:t>
            </a:r>
            <a:r>
              <a:rPr lang="en-US" altLang="en-US" dirty="0">
                <a:solidFill>
                  <a:srgbClr val="0000FF"/>
                </a:solidFill>
              </a:rPr>
              <a:t> </a:t>
            </a:r>
            <a:r>
              <a:rPr lang="en-US" altLang="en-US" dirty="0" err="1">
                <a:solidFill>
                  <a:srgbClr val="0000FF"/>
                </a:solidFill>
              </a:rPr>
              <a:t>nguyên</a:t>
            </a:r>
            <a:endParaRPr lang="en-US" altLang="en-US" dirty="0">
              <a:solidFill>
                <a:srgbClr val="0000FF"/>
              </a:solidFill>
            </a:endParaRPr>
          </a:p>
        </p:txBody>
      </p:sp>
      <p:pic>
        <p:nvPicPr>
          <p:cNvPr id="9221" name="Picture 5" descr="net"/>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6232525" y="1670051"/>
            <a:ext cx="4038600" cy="31099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413768925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2209800" y="457200"/>
            <a:ext cx="7877175" cy="838200"/>
          </a:xfrm>
        </p:spPr>
        <p:txBody>
          <a:bodyPr/>
          <a:lstStyle/>
          <a:p>
            <a:pPr eaLnBrk="1" hangingPunct="1"/>
            <a:r>
              <a:rPr lang="en-US" altLang="en-US" sz="4000" dirty="0"/>
              <a:t>LANs</a:t>
            </a:r>
          </a:p>
        </p:txBody>
      </p:sp>
      <p:sp>
        <p:nvSpPr>
          <p:cNvPr id="10243" name="Slide Number Placeholder 5"/>
          <p:cNvSpPr>
            <a:spLocks noGrp="1"/>
          </p:cNvSpPr>
          <p:nvPr>
            <p:ph type="sldNum" sz="quarter" idx="10"/>
          </p:nvPr>
        </p:nvSpPr>
        <p:spPr>
          <a:noFill/>
        </p:spPr>
        <p:txBody>
          <a:bodyPr/>
          <a:lstStyle>
            <a:lvl1pPr>
              <a:lnSpc>
                <a:spcPct val="120000"/>
              </a:lnSpc>
              <a:spcBef>
                <a:spcPct val="20000"/>
              </a:spcBef>
              <a:buClr>
                <a:schemeClr val="hlink"/>
              </a:buClr>
              <a:buFont typeface="Wingdings" panose="05000000000000000000" pitchFamily="2" charset="2"/>
              <a:buChar char="v"/>
              <a:defRPr sz="2800">
                <a:solidFill>
                  <a:srgbClr val="0000FF"/>
                </a:solidFill>
                <a:latin typeface="Verdana" panose="020B0604030504040204" pitchFamily="34" charset="0"/>
              </a:defRPr>
            </a:lvl1pPr>
            <a:lvl2pPr marL="742950" indent="-285750">
              <a:lnSpc>
                <a:spcPct val="120000"/>
              </a:lnSpc>
              <a:spcBef>
                <a:spcPct val="20000"/>
              </a:spcBef>
              <a:buClr>
                <a:schemeClr val="accent1"/>
              </a:buClr>
              <a:buFont typeface="Wingdings" panose="05000000000000000000" pitchFamily="2" charset="2"/>
              <a:buChar char="§"/>
              <a:defRPr sz="2800">
                <a:solidFill>
                  <a:schemeClr val="tx2"/>
                </a:solidFill>
                <a:latin typeface="Arial" panose="020B0604020202020204" pitchFamily="34" charset="0"/>
              </a:defRPr>
            </a:lvl2pPr>
            <a:lvl3pPr marL="1143000" indent="-228600">
              <a:lnSpc>
                <a:spcPct val="120000"/>
              </a:lnSpc>
              <a:spcBef>
                <a:spcPct val="20000"/>
              </a:spcBef>
              <a:buClr>
                <a:schemeClr val="tx1"/>
              </a:buClr>
              <a:buChar char="•"/>
              <a:defRPr sz="2400">
                <a:solidFill>
                  <a:schemeClr val="tx2"/>
                </a:solidFill>
                <a:latin typeface="Arial" panose="020B0604020202020204" pitchFamily="34" charset="0"/>
              </a:defRPr>
            </a:lvl3pPr>
            <a:lvl4pPr marL="1600200" indent="-228600">
              <a:lnSpc>
                <a:spcPct val="120000"/>
              </a:lnSpc>
              <a:spcBef>
                <a:spcPct val="20000"/>
              </a:spcBef>
              <a:buChar char="–"/>
              <a:defRPr sz="2000">
                <a:solidFill>
                  <a:schemeClr val="tx2"/>
                </a:solidFill>
                <a:latin typeface="Arial" panose="020B0604020202020204" pitchFamily="34" charset="0"/>
              </a:defRPr>
            </a:lvl4pPr>
            <a:lvl5pPr marL="2057400" indent="-228600">
              <a:lnSpc>
                <a:spcPct val="120000"/>
              </a:lnSpc>
              <a:spcBef>
                <a:spcPct val="20000"/>
              </a:spcBef>
              <a:buChar char="»"/>
              <a:defRPr sz="2000">
                <a:solidFill>
                  <a:schemeClr val="tx2"/>
                </a:solidFill>
                <a:latin typeface="Arial" panose="020B0604020202020204" pitchFamily="34" charset="0"/>
              </a:defRPr>
            </a:lvl5pPr>
            <a:lvl6pPr marL="2514600" indent="-228600" eaLnBrk="0" fontAlgn="base" hangingPunct="0">
              <a:lnSpc>
                <a:spcPct val="120000"/>
              </a:lnSpc>
              <a:spcBef>
                <a:spcPct val="20000"/>
              </a:spcBef>
              <a:spcAft>
                <a:spcPct val="0"/>
              </a:spcAft>
              <a:buChar char="»"/>
              <a:defRPr sz="2000">
                <a:solidFill>
                  <a:schemeClr val="tx2"/>
                </a:solidFill>
                <a:latin typeface="Arial" panose="020B0604020202020204" pitchFamily="34" charset="0"/>
              </a:defRPr>
            </a:lvl6pPr>
            <a:lvl7pPr marL="2971800" indent="-228600" eaLnBrk="0" fontAlgn="base" hangingPunct="0">
              <a:lnSpc>
                <a:spcPct val="120000"/>
              </a:lnSpc>
              <a:spcBef>
                <a:spcPct val="20000"/>
              </a:spcBef>
              <a:spcAft>
                <a:spcPct val="0"/>
              </a:spcAft>
              <a:buChar char="»"/>
              <a:defRPr sz="2000">
                <a:solidFill>
                  <a:schemeClr val="tx2"/>
                </a:solidFill>
                <a:latin typeface="Arial" panose="020B0604020202020204" pitchFamily="34" charset="0"/>
              </a:defRPr>
            </a:lvl7pPr>
            <a:lvl8pPr marL="3429000" indent="-228600" eaLnBrk="0" fontAlgn="base" hangingPunct="0">
              <a:lnSpc>
                <a:spcPct val="120000"/>
              </a:lnSpc>
              <a:spcBef>
                <a:spcPct val="20000"/>
              </a:spcBef>
              <a:spcAft>
                <a:spcPct val="0"/>
              </a:spcAft>
              <a:buChar char="»"/>
              <a:defRPr sz="2000">
                <a:solidFill>
                  <a:schemeClr val="tx2"/>
                </a:solidFill>
                <a:latin typeface="Arial" panose="020B0604020202020204" pitchFamily="34" charset="0"/>
              </a:defRPr>
            </a:lvl8pPr>
            <a:lvl9pPr marL="3886200" indent="-228600" eaLnBrk="0" fontAlgn="base" hangingPunct="0">
              <a:lnSpc>
                <a:spcPct val="120000"/>
              </a:lnSpc>
              <a:spcBef>
                <a:spcPct val="20000"/>
              </a:spcBef>
              <a:spcAft>
                <a:spcPct val="0"/>
              </a:spcAft>
              <a:buChar char="»"/>
              <a:defRPr sz="2000">
                <a:solidFill>
                  <a:schemeClr val="tx2"/>
                </a:solidFill>
                <a:latin typeface="Arial" panose="020B0604020202020204" pitchFamily="34" charset="0"/>
              </a:defRPr>
            </a:lvl9pPr>
          </a:lstStyle>
          <a:p>
            <a:pPr>
              <a:lnSpc>
                <a:spcPct val="100000"/>
              </a:lnSpc>
              <a:spcBef>
                <a:spcPct val="0"/>
              </a:spcBef>
              <a:buClrTx/>
              <a:buFontTx/>
              <a:buNone/>
            </a:pPr>
            <a:fld id="{BA871725-977F-439C-BEC6-FE4ABB091C51}" type="slidenum">
              <a:rPr lang="en-US" altLang="en-US" sz="1000">
                <a:solidFill>
                  <a:srgbClr val="898989"/>
                </a:solidFill>
                <a:latin typeface="Tahoma" panose="020B0604030504040204" pitchFamily="34" charset="0"/>
              </a:rPr>
              <a:pPr>
                <a:lnSpc>
                  <a:spcPct val="100000"/>
                </a:lnSpc>
                <a:spcBef>
                  <a:spcPct val="0"/>
                </a:spcBef>
                <a:buClrTx/>
                <a:buFontTx/>
                <a:buNone/>
              </a:pPr>
              <a:t>5</a:t>
            </a:fld>
            <a:endParaRPr lang="en-US" altLang="en-US" sz="1000">
              <a:solidFill>
                <a:srgbClr val="898989"/>
              </a:solidFill>
              <a:latin typeface="Tahoma" panose="020B0604030504040204" pitchFamily="34" charset="0"/>
            </a:endParaRPr>
          </a:p>
        </p:txBody>
      </p:sp>
      <p:pic>
        <p:nvPicPr>
          <p:cNvPr id="10244" name="Picture 5" descr="lan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0026" y="1295400"/>
            <a:ext cx="6979707" cy="4837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1852378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2200275" y="249382"/>
            <a:ext cx="7943850" cy="1143000"/>
          </a:xfrm>
        </p:spPr>
        <p:txBody>
          <a:bodyPr/>
          <a:lstStyle/>
          <a:p>
            <a:pPr eaLnBrk="1" hangingPunct="1"/>
            <a:r>
              <a:rPr lang="en-US" altLang="en-US" dirty="0" err="1" smtClean="0"/>
              <a:t>Mạng</a:t>
            </a:r>
            <a:r>
              <a:rPr lang="en-US" altLang="en-US" dirty="0" smtClean="0"/>
              <a:t> </a:t>
            </a:r>
            <a:r>
              <a:rPr lang="en-US" altLang="en-US" dirty="0" err="1" smtClean="0"/>
              <a:t>không</a:t>
            </a:r>
            <a:r>
              <a:rPr lang="en-US" altLang="en-US" dirty="0" smtClean="0"/>
              <a:t> </a:t>
            </a:r>
            <a:r>
              <a:rPr lang="en-US" altLang="en-US" dirty="0" err="1" smtClean="0"/>
              <a:t>dây</a:t>
            </a:r>
            <a:endParaRPr lang="en-US" altLang="en-US" dirty="0" smtClean="0"/>
          </a:p>
        </p:txBody>
      </p:sp>
      <p:sp>
        <p:nvSpPr>
          <p:cNvPr id="13315" name="Slide Number Placeholder 5"/>
          <p:cNvSpPr>
            <a:spLocks noGrp="1"/>
          </p:cNvSpPr>
          <p:nvPr>
            <p:ph type="sldNum" sz="quarter" idx="10"/>
          </p:nvPr>
        </p:nvSpPr>
        <p:spPr>
          <a:noFill/>
        </p:spPr>
        <p:txBody>
          <a:bodyPr/>
          <a:lstStyle>
            <a:lvl1pPr>
              <a:lnSpc>
                <a:spcPct val="120000"/>
              </a:lnSpc>
              <a:spcBef>
                <a:spcPct val="20000"/>
              </a:spcBef>
              <a:buClr>
                <a:schemeClr val="hlink"/>
              </a:buClr>
              <a:buFont typeface="Wingdings" panose="05000000000000000000" pitchFamily="2" charset="2"/>
              <a:buChar char="v"/>
              <a:defRPr sz="2800">
                <a:solidFill>
                  <a:srgbClr val="0000FF"/>
                </a:solidFill>
                <a:latin typeface="Verdana" panose="020B0604030504040204" pitchFamily="34" charset="0"/>
              </a:defRPr>
            </a:lvl1pPr>
            <a:lvl2pPr marL="742950" indent="-285750">
              <a:lnSpc>
                <a:spcPct val="120000"/>
              </a:lnSpc>
              <a:spcBef>
                <a:spcPct val="20000"/>
              </a:spcBef>
              <a:buClr>
                <a:schemeClr val="accent1"/>
              </a:buClr>
              <a:buFont typeface="Wingdings" panose="05000000000000000000" pitchFamily="2" charset="2"/>
              <a:buChar char="§"/>
              <a:defRPr sz="2800">
                <a:solidFill>
                  <a:schemeClr val="tx2"/>
                </a:solidFill>
                <a:latin typeface="Arial" panose="020B0604020202020204" pitchFamily="34" charset="0"/>
              </a:defRPr>
            </a:lvl2pPr>
            <a:lvl3pPr marL="1143000" indent="-228600">
              <a:lnSpc>
                <a:spcPct val="120000"/>
              </a:lnSpc>
              <a:spcBef>
                <a:spcPct val="20000"/>
              </a:spcBef>
              <a:buClr>
                <a:schemeClr val="tx1"/>
              </a:buClr>
              <a:buChar char="•"/>
              <a:defRPr sz="2400">
                <a:solidFill>
                  <a:schemeClr val="tx2"/>
                </a:solidFill>
                <a:latin typeface="Arial" panose="020B0604020202020204" pitchFamily="34" charset="0"/>
              </a:defRPr>
            </a:lvl3pPr>
            <a:lvl4pPr marL="1600200" indent="-228600">
              <a:lnSpc>
                <a:spcPct val="120000"/>
              </a:lnSpc>
              <a:spcBef>
                <a:spcPct val="20000"/>
              </a:spcBef>
              <a:buChar char="–"/>
              <a:defRPr sz="2000">
                <a:solidFill>
                  <a:schemeClr val="tx2"/>
                </a:solidFill>
                <a:latin typeface="Arial" panose="020B0604020202020204" pitchFamily="34" charset="0"/>
              </a:defRPr>
            </a:lvl4pPr>
            <a:lvl5pPr marL="2057400" indent="-228600">
              <a:lnSpc>
                <a:spcPct val="120000"/>
              </a:lnSpc>
              <a:spcBef>
                <a:spcPct val="20000"/>
              </a:spcBef>
              <a:buChar char="»"/>
              <a:defRPr sz="2000">
                <a:solidFill>
                  <a:schemeClr val="tx2"/>
                </a:solidFill>
                <a:latin typeface="Arial" panose="020B0604020202020204" pitchFamily="34" charset="0"/>
              </a:defRPr>
            </a:lvl5pPr>
            <a:lvl6pPr marL="2514600" indent="-228600" eaLnBrk="0" fontAlgn="base" hangingPunct="0">
              <a:lnSpc>
                <a:spcPct val="120000"/>
              </a:lnSpc>
              <a:spcBef>
                <a:spcPct val="20000"/>
              </a:spcBef>
              <a:spcAft>
                <a:spcPct val="0"/>
              </a:spcAft>
              <a:buChar char="»"/>
              <a:defRPr sz="2000">
                <a:solidFill>
                  <a:schemeClr val="tx2"/>
                </a:solidFill>
                <a:latin typeface="Arial" panose="020B0604020202020204" pitchFamily="34" charset="0"/>
              </a:defRPr>
            </a:lvl6pPr>
            <a:lvl7pPr marL="2971800" indent="-228600" eaLnBrk="0" fontAlgn="base" hangingPunct="0">
              <a:lnSpc>
                <a:spcPct val="120000"/>
              </a:lnSpc>
              <a:spcBef>
                <a:spcPct val="20000"/>
              </a:spcBef>
              <a:spcAft>
                <a:spcPct val="0"/>
              </a:spcAft>
              <a:buChar char="»"/>
              <a:defRPr sz="2000">
                <a:solidFill>
                  <a:schemeClr val="tx2"/>
                </a:solidFill>
                <a:latin typeface="Arial" panose="020B0604020202020204" pitchFamily="34" charset="0"/>
              </a:defRPr>
            </a:lvl7pPr>
            <a:lvl8pPr marL="3429000" indent="-228600" eaLnBrk="0" fontAlgn="base" hangingPunct="0">
              <a:lnSpc>
                <a:spcPct val="120000"/>
              </a:lnSpc>
              <a:spcBef>
                <a:spcPct val="20000"/>
              </a:spcBef>
              <a:spcAft>
                <a:spcPct val="0"/>
              </a:spcAft>
              <a:buChar char="»"/>
              <a:defRPr sz="2000">
                <a:solidFill>
                  <a:schemeClr val="tx2"/>
                </a:solidFill>
                <a:latin typeface="Arial" panose="020B0604020202020204" pitchFamily="34" charset="0"/>
              </a:defRPr>
            </a:lvl8pPr>
            <a:lvl9pPr marL="3886200" indent="-228600" eaLnBrk="0" fontAlgn="base" hangingPunct="0">
              <a:lnSpc>
                <a:spcPct val="120000"/>
              </a:lnSpc>
              <a:spcBef>
                <a:spcPct val="20000"/>
              </a:spcBef>
              <a:spcAft>
                <a:spcPct val="0"/>
              </a:spcAft>
              <a:buChar char="»"/>
              <a:defRPr sz="2000">
                <a:solidFill>
                  <a:schemeClr val="tx2"/>
                </a:solidFill>
                <a:latin typeface="Arial" panose="020B0604020202020204" pitchFamily="34" charset="0"/>
              </a:defRPr>
            </a:lvl9pPr>
          </a:lstStyle>
          <a:p>
            <a:pPr>
              <a:lnSpc>
                <a:spcPct val="100000"/>
              </a:lnSpc>
              <a:spcBef>
                <a:spcPct val="0"/>
              </a:spcBef>
              <a:buClrTx/>
              <a:buFontTx/>
              <a:buNone/>
            </a:pPr>
            <a:fld id="{2FE7D4F0-0798-4E0F-B41B-B4002C5471E3}" type="slidenum">
              <a:rPr lang="en-US" altLang="en-US" sz="1000">
                <a:solidFill>
                  <a:srgbClr val="898989"/>
                </a:solidFill>
                <a:latin typeface="Tahoma" panose="020B0604030504040204" pitchFamily="34" charset="0"/>
              </a:rPr>
              <a:pPr>
                <a:lnSpc>
                  <a:spcPct val="100000"/>
                </a:lnSpc>
                <a:spcBef>
                  <a:spcPct val="0"/>
                </a:spcBef>
                <a:buClrTx/>
                <a:buFontTx/>
                <a:buNone/>
              </a:pPr>
              <a:t>6</a:t>
            </a:fld>
            <a:endParaRPr lang="en-US" altLang="en-US" sz="1000">
              <a:solidFill>
                <a:srgbClr val="898989"/>
              </a:solidFill>
              <a:latin typeface="Tahoma" panose="020B0604030504040204" pitchFamily="34" charset="0"/>
            </a:endParaRPr>
          </a:p>
        </p:txBody>
      </p:sp>
      <p:pic>
        <p:nvPicPr>
          <p:cNvPr id="1331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0" y="1143000"/>
            <a:ext cx="6629400" cy="4972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2579264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ChangeArrowheads="1"/>
          </p:cNvSpPr>
          <p:nvPr>
            <p:ph type="title"/>
          </p:nvPr>
        </p:nvSpPr>
        <p:spPr>
          <a:xfrm>
            <a:off x="1898651" y="377249"/>
            <a:ext cx="8610600" cy="1022350"/>
          </a:xfrm>
        </p:spPr>
        <p:txBody>
          <a:bodyPr rtlCol="0">
            <a:normAutofit fontScale="90000"/>
          </a:bodyPr>
          <a:lstStyle/>
          <a:p>
            <a:pPr fontAlgn="auto">
              <a:spcAft>
                <a:spcPts val="0"/>
              </a:spcAft>
              <a:defRPr/>
            </a:pPr>
            <a:r>
              <a:rPr lang="en-US" sz="4000" dirty="0"/>
              <a:t>MANs (Metropolitan Area Networks)</a:t>
            </a:r>
          </a:p>
        </p:txBody>
      </p:sp>
      <p:sp>
        <p:nvSpPr>
          <p:cNvPr id="11267" name="Rectangle 4"/>
          <p:cNvSpPr>
            <a:spLocks noGrp="1" noChangeArrowheads="1"/>
          </p:cNvSpPr>
          <p:nvPr>
            <p:ph idx="1"/>
          </p:nvPr>
        </p:nvSpPr>
        <p:spPr>
          <a:xfrm>
            <a:off x="2057400" y="1143000"/>
            <a:ext cx="7772400" cy="2286000"/>
          </a:xfrm>
        </p:spPr>
        <p:txBody>
          <a:bodyPr/>
          <a:lstStyle/>
          <a:p>
            <a:pPr eaLnBrk="1" hangingPunct="1"/>
            <a:r>
              <a:rPr lang="en-US" altLang="en-US" smtClean="0"/>
              <a:t>Có kích thước vùng địa lý lớn hơn LAN</a:t>
            </a:r>
          </a:p>
          <a:p>
            <a:pPr eaLnBrk="1" hangingPunct="1"/>
            <a:r>
              <a:rPr lang="en-US" altLang="en-US" smtClean="0"/>
              <a:t>Do một tổ chức quản lý</a:t>
            </a:r>
          </a:p>
          <a:p>
            <a:pPr eaLnBrk="1" hangingPunct="1"/>
            <a:r>
              <a:rPr lang="en-US" altLang="en-US" smtClean="0"/>
              <a:t>Thường dùng cáp đồng trục hoặc cáp quang</a:t>
            </a:r>
          </a:p>
          <a:p>
            <a:pPr lvl="1" eaLnBrk="1" hangingPunct="1"/>
            <a:endParaRPr lang="en-US" altLang="en-US" sz="1800"/>
          </a:p>
        </p:txBody>
      </p:sp>
      <p:sp>
        <p:nvSpPr>
          <p:cNvPr id="11268" name="Slide Number Placeholder 5"/>
          <p:cNvSpPr>
            <a:spLocks noGrp="1"/>
          </p:cNvSpPr>
          <p:nvPr>
            <p:ph type="sldNum" sz="quarter" idx="10"/>
          </p:nvPr>
        </p:nvSpPr>
        <p:spPr>
          <a:noFill/>
        </p:spPr>
        <p:txBody>
          <a:bodyPr/>
          <a:lstStyle>
            <a:lvl1pPr>
              <a:lnSpc>
                <a:spcPct val="120000"/>
              </a:lnSpc>
              <a:spcBef>
                <a:spcPct val="20000"/>
              </a:spcBef>
              <a:buClr>
                <a:schemeClr val="hlink"/>
              </a:buClr>
              <a:buFont typeface="Wingdings" panose="05000000000000000000" pitchFamily="2" charset="2"/>
              <a:buChar char="v"/>
              <a:defRPr sz="2800">
                <a:solidFill>
                  <a:srgbClr val="0000FF"/>
                </a:solidFill>
                <a:latin typeface="Verdana" panose="020B0604030504040204" pitchFamily="34" charset="0"/>
              </a:defRPr>
            </a:lvl1pPr>
            <a:lvl2pPr marL="742950" indent="-285750">
              <a:lnSpc>
                <a:spcPct val="120000"/>
              </a:lnSpc>
              <a:spcBef>
                <a:spcPct val="20000"/>
              </a:spcBef>
              <a:buClr>
                <a:schemeClr val="accent1"/>
              </a:buClr>
              <a:buFont typeface="Wingdings" panose="05000000000000000000" pitchFamily="2" charset="2"/>
              <a:buChar char="§"/>
              <a:defRPr sz="2800">
                <a:solidFill>
                  <a:schemeClr val="tx2"/>
                </a:solidFill>
                <a:latin typeface="Arial" panose="020B0604020202020204" pitchFamily="34" charset="0"/>
              </a:defRPr>
            </a:lvl2pPr>
            <a:lvl3pPr marL="1143000" indent="-228600">
              <a:lnSpc>
                <a:spcPct val="120000"/>
              </a:lnSpc>
              <a:spcBef>
                <a:spcPct val="20000"/>
              </a:spcBef>
              <a:buClr>
                <a:schemeClr val="tx1"/>
              </a:buClr>
              <a:buChar char="•"/>
              <a:defRPr sz="2400">
                <a:solidFill>
                  <a:schemeClr val="tx2"/>
                </a:solidFill>
                <a:latin typeface="Arial" panose="020B0604020202020204" pitchFamily="34" charset="0"/>
              </a:defRPr>
            </a:lvl3pPr>
            <a:lvl4pPr marL="1600200" indent="-228600">
              <a:lnSpc>
                <a:spcPct val="120000"/>
              </a:lnSpc>
              <a:spcBef>
                <a:spcPct val="20000"/>
              </a:spcBef>
              <a:buChar char="–"/>
              <a:defRPr sz="2000">
                <a:solidFill>
                  <a:schemeClr val="tx2"/>
                </a:solidFill>
                <a:latin typeface="Arial" panose="020B0604020202020204" pitchFamily="34" charset="0"/>
              </a:defRPr>
            </a:lvl4pPr>
            <a:lvl5pPr marL="2057400" indent="-228600">
              <a:lnSpc>
                <a:spcPct val="120000"/>
              </a:lnSpc>
              <a:spcBef>
                <a:spcPct val="20000"/>
              </a:spcBef>
              <a:buChar char="»"/>
              <a:defRPr sz="2000">
                <a:solidFill>
                  <a:schemeClr val="tx2"/>
                </a:solidFill>
                <a:latin typeface="Arial" panose="020B0604020202020204" pitchFamily="34" charset="0"/>
              </a:defRPr>
            </a:lvl5pPr>
            <a:lvl6pPr marL="2514600" indent="-228600" eaLnBrk="0" fontAlgn="base" hangingPunct="0">
              <a:lnSpc>
                <a:spcPct val="120000"/>
              </a:lnSpc>
              <a:spcBef>
                <a:spcPct val="20000"/>
              </a:spcBef>
              <a:spcAft>
                <a:spcPct val="0"/>
              </a:spcAft>
              <a:buChar char="»"/>
              <a:defRPr sz="2000">
                <a:solidFill>
                  <a:schemeClr val="tx2"/>
                </a:solidFill>
                <a:latin typeface="Arial" panose="020B0604020202020204" pitchFamily="34" charset="0"/>
              </a:defRPr>
            </a:lvl6pPr>
            <a:lvl7pPr marL="2971800" indent="-228600" eaLnBrk="0" fontAlgn="base" hangingPunct="0">
              <a:lnSpc>
                <a:spcPct val="120000"/>
              </a:lnSpc>
              <a:spcBef>
                <a:spcPct val="20000"/>
              </a:spcBef>
              <a:spcAft>
                <a:spcPct val="0"/>
              </a:spcAft>
              <a:buChar char="»"/>
              <a:defRPr sz="2000">
                <a:solidFill>
                  <a:schemeClr val="tx2"/>
                </a:solidFill>
                <a:latin typeface="Arial" panose="020B0604020202020204" pitchFamily="34" charset="0"/>
              </a:defRPr>
            </a:lvl7pPr>
            <a:lvl8pPr marL="3429000" indent="-228600" eaLnBrk="0" fontAlgn="base" hangingPunct="0">
              <a:lnSpc>
                <a:spcPct val="120000"/>
              </a:lnSpc>
              <a:spcBef>
                <a:spcPct val="20000"/>
              </a:spcBef>
              <a:spcAft>
                <a:spcPct val="0"/>
              </a:spcAft>
              <a:buChar char="»"/>
              <a:defRPr sz="2000">
                <a:solidFill>
                  <a:schemeClr val="tx2"/>
                </a:solidFill>
                <a:latin typeface="Arial" panose="020B0604020202020204" pitchFamily="34" charset="0"/>
              </a:defRPr>
            </a:lvl8pPr>
            <a:lvl9pPr marL="3886200" indent="-228600" eaLnBrk="0" fontAlgn="base" hangingPunct="0">
              <a:lnSpc>
                <a:spcPct val="120000"/>
              </a:lnSpc>
              <a:spcBef>
                <a:spcPct val="20000"/>
              </a:spcBef>
              <a:spcAft>
                <a:spcPct val="0"/>
              </a:spcAft>
              <a:buChar char="»"/>
              <a:defRPr sz="2000">
                <a:solidFill>
                  <a:schemeClr val="tx2"/>
                </a:solidFill>
                <a:latin typeface="Arial" panose="020B0604020202020204" pitchFamily="34" charset="0"/>
              </a:defRPr>
            </a:lvl9pPr>
          </a:lstStyle>
          <a:p>
            <a:pPr>
              <a:lnSpc>
                <a:spcPct val="100000"/>
              </a:lnSpc>
              <a:spcBef>
                <a:spcPct val="0"/>
              </a:spcBef>
              <a:buClrTx/>
              <a:buFontTx/>
              <a:buNone/>
            </a:pPr>
            <a:fld id="{9023D9AC-58AE-4AFE-9DDA-381CF8599B1C}" type="slidenum">
              <a:rPr lang="en-US" altLang="en-US" sz="1000">
                <a:solidFill>
                  <a:srgbClr val="898989"/>
                </a:solidFill>
                <a:latin typeface="Tahoma" panose="020B0604030504040204" pitchFamily="34" charset="0"/>
              </a:rPr>
              <a:pPr>
                <a:lnSpc>
                  <a:spcPct val="100000"/>
                </a:lnSpc>
                <a:spcBef>
                  <a:spcPct val="0"/>
                </a:spcBef>
                <a:buClrTx/>
                <a:buFontTx/>
                <a:buNone/>
              </a:pPr>
              <a:t>7</a:t>
            </a:fld>
            <a:endParaRPr lang="en-US" altLang="en-US" sz="1000">
              <a:solidFill>
                <a:srgbClr val="898989"/>
              </a:solidFill>
              <a:latin typeface="Tahoma" panose="020B0604030504040204" pitchFamily="34" charset="0"/>
            </a:endParaRPr>
          </a:p>
        </p:txBody>
      </p:sp>
      <p:pic>
        <p:nvPicPr>
          <p:cNvPr id="11269" name="Picture 5"/>
          <p:cNvPicPr>
            <a:picLocks noChangeAspect="1" noChangeArrowheads="1"/>
          </p:cNvPicPr>
          <p:nvPr/>
        </p:nvPicPr>
        <p:blipFill>
          <a:blip r:embed="rId2">
            <a:extLst>
              <a:ext uri="{28A0092B-C50C-407E-A947-70E740481C1C}">
                <a14:useLocalDpi xmlns:a14="http://schemas.microsoft.com/office/drawing/2010/main" val="0"/>
              </a:ext>
            </a:extLst>
          </a:blip>
          <a:srcRect t="8643"/>
          <a:stretch>
            <a:fillRect/>
          </a:stretch>
        </p:blipFill>
        <p:spPr bwMode="auto">
          <a:xfrm>
            <a:off x="6477000" y="3556001"/>
            <a:ext cx="3810000" cy="282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41526" y="3556001"/>
            <a:ext cx="4162425" cy="282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302157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2014537" y="386556"/>
            <a:ext cx="7934325" cy="820738"/>
          </a:xfrm>
        </p:spPr>
        <p:txBody>
          <a:bodyPr/>
          <a:lstStyle/>
          <a:p>
            <a:pPr eaLnBrk="1" hangingPunct="1"/>
            <a:r>
              <a:rPr lang="en-US" altLang="en-US" smtClean="0"/>
              <a:t>WANs (Wide Area Networks)</a:t>
            </a:r>
          </a:p>
        </p:txBody>
      </p:sp>
      <p:sp>
        <p:nvSpPr>
          <p:cNvPr id="12291" name="Slide Number Placeholder 5"/>
          <p:cNvSpPr>
            <a:spLocks noGrp="1"/>
          </p:cNvSpPr>
          <p:nvPr>
            <p:ph type="sldNum" sz="quarter" idx="10"/>
          </p:nvPr>
        </p:nvSpPr>
        <p:spPr>
          <a:noFill/>
        </p:spPr>
        <p:txBody>
          <a:bodyPr/>
          <a:lstStyle>
            <a:lvl1pPr>
              <a:lnSpc>
                <a:spcPct val="120000"/>
              </a:lnSpc>
              <a:spcBef>
                <a:spcPct val="20000"/>
              </a:spcBef>
              <a:buClr>
                <a:schemeClr val="hlink"/>
              </a:buClr>
              <a:buFont typeface="Wingdings" panose="05000000000000000000" pitchFamily="2" charset="2"/>
              <a:buChar char="v"/>
              <a:defRPr sz="2800">
                <a:solidFill>
                  <a:srgbClr val="0000FF"/>
                </a:solidFill>
                <a:latin typeface="Verdana" panose="020B0604030504040204" pitchFamily="34" charset="0"/>
              </a:defRPr>
            </a:lvl1pPr>
            <a:lvl2pPr marL="742950" indent="-285750">
              <a:lnSpc>
                <a:spcPct val="120000"/>
              </a:lnSpc>
              <a:spcBef>
                <a:spcPct val="20000"/>
              </a:spcBef>
              <a:buClr>
                <a:schemeClr val="accent1"/>
              </a:buClr>
              <a:buFont typeface="Wingdings" panose="05000000000000000000" pitchFamily="2" charset="2"/>
              <a:buChar char="§"/>
              <a:defRPr sz="2800">
                <a:solidFill>
                  <a:schemeClr val="tx2"/>
                </a:solidFill>
                <a:latin typeface="Arial" panose="020B0604020202020204" pitchFamily="34" charset="0"/>
              </a:defRPr>
            </a:lvl2pPr>
            <a:lvl3pPr marL="1143000" indent="-228600">
              <a:lnSpc>
                <a:spcPct val="120000"/>
              </a:lnSpc>
              <a:spcBef>
                <a:spcPct val="20000"/>
              </a:spcBef>
              <a:buClr>
                <a:schemeClr val="tx1"/>
              </a:buClr>
              <a:buChar char="•"/>
              <a:defRPr sz="2400">
                <a:solidFill>
                  <a:schemeClr val="tx2"/>
                </a:solidFill>
                <a:latin typeface="Arial" panose="020B0604020202020204" pitchFamily="34" charset="0"/>
              </a:defRPr>
            </a:lvl3pPr>
            <a:lvl4pPr marL="1600200" indent="-228600">
              <a:lnSpc>
                <a:spcPct val="120000"/>
              </a:lnSpc>
              <a:spcBef>
                <a:spcPct val="20000"/>
              </a:spcBef>
              <a:buChar char="–"/>
              <a:defRPr sz="2000">
                <a:solidFill>
                  <a:schemeClr val="tx2"/>
                </a:solidFill>
                <a:latin typeface="Arial" panose="020B0604020202020204" pitchFamily="34" charset="0"/>
              </a:defRPr>
            </a:lvl4pPr>
            <a:lvl5pPr marL="2057400" indent="-228600">
              <a:lnSpc>
                <a:spcPct val="120000"/>
              </a:lnSpc>
              <a:spcBef>
                <a:spcPct val="20000"/>
              </a:spcBef>
              <a:buChar char="»"/>
              <a:defRPr sz="2000">
                <a:solidFill>
                  <a:schemeClr val="tx2"/>
                </a:solidFill>
                <a:latin typeface="Arial" panose="020B0604020202020204" pitchFamily="34" charset="0"/>
              </a:defRPr>
            </a:lvl5pPr>
            <a:lvl6pPr marL="2514600" indent="-228600" eaLnBrk="0" fontAlgn="base" hangingPunct="0">
              <a:lnSpc>
                <a:spcPct val="120000"/>
              </a:lnSpc>
              <a:spcBef>
                <a:spcPct val="20000"/>
              </a:spcBef>
              <a:spcAft>
                <a:spcPct val="0"/>
              </a:spcAft>
              <a:buChar char="»"/>
              <a:defRPr sz="2000">
                <a:solidFill>
                  <a:schemeClr val="tx2"/>
                </a:solidFill>
                <a:latin typeface="Arial" panose="020B0604020202020204" pitchFamily="34" charset="0"/>
              </a:defRPr>
            </a:lvl6pPr>
            <a:lvl7pPr marL="2971800" indent="-228600" eaLnBrk="0" fontAlgn="base" hangingPunct="0">
              <a:lnSpc>
                <a:spcPct val="120000"/>
              </a:lnSpc>
              <a:spcBef>
                <a:spcPct val="20000"/>
              </a:spcBef>
              <a:spcAft>
                <a:spcPct val="0"/>
              </a:spcAft>
              <a:buChar char="»"/>
              <a:defRPr sz="2000">
                <a:solidFill>
                  <a:schemeClr val="tx2"/>
                </a:solidFill>
                <a:latin typeface="Arial" panose="020B0604020202020204" pitchFamily="34" charset="0"/>
              </a:defRPr>
            </a:lvl7pPr>
            <a:lvl8pPr marL="3429000" indent="-228600" eaLnBrk="0" fontAlgn="base" hangingPunct="0">
              <a:lnSpc>
                <a:spcPct val="120000"/>
              </a:lnSpc>
              <a:spcBef>
                <a:spcPct val="20000"/>
              </a:spcBef>
              <a:spcAft>
                <a:spcPct val="0"/>
              </a:spcAft>
              <a:buChar char="»"/>
              <a:defRPr sz="2000">
                <a:solidFill>
                  <a:schemeClr val="tx2"/>
                </a:solidFill>
                <a:latin typeface="Arial" panose="020B0604020202020204" pitchFamily="34" charset="0"/>
              </a:defRPr>
            </a:lvl8pPr>
            <a:lvl9pPr marL="3886200" indent="-228600" eaLnBrk="0" fontAlgn="base" hangingPunct="0">
              <a:lnSpc>
                <a:spcPct val="120000"/>
              </a:lnSpc>
              <a:spcBef>
                <a:spcPct val="20000"/>
              </a:spcBef>
              <a:spcAft>
                <a:spcPct val="0"/>
              </a:spcAft>
              <a:buChar char="»"/>
              <a:defRPr sz="2000">
                <a:solidFill>
                  <a:schemeClr val="tx2"/>
                </a:solidFill>
                <a:latin typeface="Arial" panose="020B0604020202020204" pitchFamily="34" charset="0"/>
              </a:defRPr>
            </a:lvl9pPr>
          </a:lstStyle>
          <a:p>
            <a:pPr>
              <a:lnSpc>
                <a:spcPct val="100000"/>
              </a:lnSpc>
              <a:spcBef>
                <a:spcPct val="0"/>
              </a:spcBef>
              <a:buClrTx/>
              <a:buFontTx/>
              <a:buNone/>
            </a:pPr>
            <a:fld id="{A0C644A4-1A0C-4B40-9C7D-4058F0515DC8}" type="slidenum">
              <a:rPr lang="en-US" altLang="en-US" sz="1000">
                <a:solidFill>
                  <a:srgbClr val="898989"/>
                </a:solidFill>
                <a:latin typeface="Tahoma" panose="020B0604030504040204" pitchFamily="34" charset="0"/>
              </a:rPr>
              <a:pPr>
                <a:lnSpc>
                  <a:spcPct val="100000"/>
                </a:lnSpc>
                <a:spcBef>
                  <a:spcPct val="0"/>
                </a:spcBef>
                <a:buClrTx/>
                <a:buFontTx/>
                <a:buNone/>
              </a:pPr>
              <a:t>8</a:t>
            </a:fld>
            <a:endParaRPr lang="en-US" altLang="en-US" sz="1000">
              <a:solidFill>
                <a:srgbClr val="898989"/>
              </a:solidFill>
              <a:latin typeface="Tahoma" panose="020B0604030504040204" pitchFamily="34" charset="0"/>
            </a:endParaRPr>
          </a:p>
        </p:txBody>
      </p:sp>
      <p:pic>
        <p:nvPicPr>
          <p:cNvPr id="12292"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2200" y="1371600"/>
            <a:ext cx="7239000" cy="4852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3477199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2085109" y="297872"/>
            <a:ext cx="7867650" cy="1143000"/>
          </a:xfrm>
        </p:spPr>
        <p:txBody>
          <a:bodyPr/>
          <a:lstStyle/>
          <a:p>
            <a:pPr eaLnBrk="1" hangingPunct="1"/>
            <a:r>
              <a:rPr lang="en-US" altLang="en-US" dirty="0" smtClean="0"/>
              <a:t>Internet</a:t>
            </a:r>
          </a:p>
        </p:txBody>
      </p:sp>
      <p:sp>
        <p:nvSpPr>
          <p:cNvPr id="14339" name="Rectangle 3"/>
          <p:cNvSpPr>
            <a:spLocks noGrp="1" noChangeArrowheads="1"/>
          </p:cNvSpPr>
          <p:nvPr>
            <p:ph idx="1"/>
          </p:nvPr>
        </p:nvSpPr>
        <p:spPr>
          <a:xfrm>
            <a:off x="1828800" y="1600200"/>
            <a:ext cx="3352800" cy="4191000"/>
          </a:xfrm>
        </p:spPr>
        <p:txBody>
          <a:bodyPr/>
          <a:lstStyle/>
          <a:p>
            <a:pPr eaLnBrk="1" hangingPunct="1">
              <a:lnSpc>
                <a:spcPct val="90000"/>
              </a:lnSpc>
              <a:buFont typeface="Wingdings" panose="05000000000000000000" pitchFamily="2" charset="2"/>
              <a:buNone/>
            </a:pPr>
            <a:r>
              <a:rPr lang="en-US" altLang="en-US" smtClean="0"/>
              <a:t>	Một hệ thống mạng của các máy tính được kết nối với nhau qua hệ thống viễn thông trên phạm vi toàn thế giới để trao đổi thông tin.</a:t>
            </a:r>
            <a:endParaRPr lang="en-US" altLang="en-US"/>
          </a:p>
        </p:txBody>
      </p:sp>
      <p:sp>
        <p:nvSpPr>
          <p:cNvPr id="14340" name="Slide Number Placeholder 5"/>
          <p:cNvSpPr>
            <a:spLocks noGrp="1"/>
          </p:cNvSpPr>
          <p:nvPr>
            <p:ph type="sldNum" sz="quarter" idx="10"/>
          </p:nvPr>
        </p:nvSpPr>
        <p:spPr>
          <a:noFill/>
        </p:spPr>
        <p:txBody>
          <a:bodyPr/>
          <a:lstStyle>
            <a:lvl1pPr>
              <a:lnSpc>
                <a:spcPct val="120000"/>
              </a:lnSpc>
              <a:spcBef>
                <a:spcPct val="20000"/>
              </a:spcBef>
              <a:buClr>
                <a:schemeClr val="hlink"/>
              </a:buClr>
              <a:buFont typeface="Wingdings" panose="05000000000000000000" pitchFamily="2" charset="2"/>
              <a:buChar char="v"/>
              <a:defRPr sz="2800">
                <a:solidFill>
                  <a:srgbClr val="0000FF"/>
                </a:solidFill>
                <a:latin typeface="Verdana" panose="020B0604030504040204" pitchFamily="34" charset="0"/>
              </a:defRPr>
            </a:lvl1pPr>
            <a:lvl2pPr marL="742950" indent="-285750">
              <a:lnSpc>
                <a:spcPct val="120000"/>
              </a:lnSpc>
              <a:spcBef>
                <a:spcPct val="20000"/>
              </a:spcBef>
              <a:buClr>
                <a:schemeClr val="accent1"/>
              </a:buClr>
              <a:buFont typeface="Wingdings" panose="05000000000000000000" pitchFamily="2" charset="2"/>
              <a:buChar char="§"/>
              <a:defRPr sz="2800">
                <a:solidFill>
                  <a:schemeClr val="tx2"/>
                </a:solidFill>
                <a:latin typeface="Arial" panose="020B0604020202020204" pitchFamily="34" charset="0"/>
              </a:defRPr>
            </a:lvl2pPr>
            <a:lvl3pPr marL="1143000" indent="-228600">
              <a:lnSpc>
                <a:spcPct val="120000"/>
              </a:lnSpc>
              <a:spcBef>
                <a:spcPct val="20000"/>
              </a:spcBef>
              <a:buClr>
                <a:schemeClr val="tx1"/>
              </a:buClr>
              <a:buChar char="•"/>
              <a:defRPr sz="2400">
                <a:solidFill>
                  <a:schemeClr val="tx2"/>
                </a:solidFill>
                <a:latin typeface="Arial" panose="020B0604020202020204" pitchFamily="34" charset="0"/>
              </a:defRPr>
            </a:lvl3pPr>
            <a:lvl4pPr marL="1600200" indent="-228600">
              <a:lnSpc>
                <a:spcPct val="120000"/>
              </a:lnSpc>
              <a:spcBef>
                <a:spcPct val="20000"/>
              </a:spcBef>
              <a:buChar char="–"/>
              <a:defRPr sz="2000">
                <a:solidFill>
                  <a:schemeClr val="tx2"/>
                </a:solidFill>
                <a:latin typeface="Arial" panose="020B0604020202020204" pitchFamily="34" charset="0"/>
              </a:defRPr>
            </a:lvl4pPr>
            <a:lvl5pPr marL="2057400" indent="-228600">
              <a:lnSpc>
                <a:spcPct val="120000"/>
              </a:lnSpc>
              <a:spcBef>
                <a:spcPct val="20000"/>
              </a:spcBef>
              <a:buChar char="»"/>
              <a:defRPr sz="2000">
                <a:solidFill>
                  <a:schemeClr val="tx2"/>
                </a:solidFill>
                <a:latin typeface="Arial" panose="020B0604020202020204" pitchFamily="34" charset="0"/>
              </a:defRPr>
            </a:lvl5pPr>
            <a:lvl6pPr marL="2514600" indent="-228600" eaLnBrk="0" fontAlgn="base" hangingPunct="0">
              <a:lnSpc>
                <a:spcPct val="120000"/>
              </a:lnSpc>
              <a:spcBef>
                <a:spcPct val="20000"/>
              </a:spcBef>
              <a:spcAft>
                <a:spcPct val="0"/>
              </a:spcAft>
              <a:buChar char="»"/>
              <a:defRPr sz="2000">
                <a:solidFill>
                  <a:schemeClr val="tx2"/>
                </a:solidFill>
                <a:latin typeface="Arial" panose="020B0604020202020204" pitchFamily="34" charset="0"/>
              </a:defRPr>
            </a:lvl6pPr>
            <a:lvl7pPr marL="2971800" indent="-228600" eaLnBrk="0" fontAlgn="base" hangingPunct="0">
              <a:lnSpc>
                <a:spcPct val="120000"/>
              </a:lnSpc>
              <a:spcBef>
                <a:spcPct val="20000"/>
              </a:spcBef>
              <a:spcAft>
                <a:spcPct val="0"/>
              </a:spcAft>
              <a:buChar char="»"/>
              <a:defRPr sz="2000">
                <a:solidFill>
                  <a:schemeClr val="tx2"/>
                </a:solidFill>
                <a:latin typeface="Arial" panose="020B0604020202020204" pitchFamily="34" charset="0"/>
              </a:defRPr>
            </a:lvl7pPr>
            <a:lvl8pPr marL="3429000" indent="-228600" eaLnBrk="0" fontAlgn="base" hangingPunct="0">
              <a:lnSpc>
                <a:spcPct val="120000"/>
              </a:lnSpc>
              <a:spcBef>
                <a:spcPct val="20000"/>
              </a:spcBef>
              <a:spcAft>
                <a:spcPct val="0"/>
              </a:spcAft>
              <a:buChar char="»"/>
              <a:defRPr sz="2000">
                <a:solidFill>
                  <a:schemeClr val="tx2"/>
                </a:solidFill>
                <a:latin typeface="Arial" panose="020B0604020202020204" pitchFamily="34" charset="0"/>
              </a:defRPr>
            </a:lvl8pPr>
            <a:lvl9pPr marL="3886200" indent="-228600" eaLnBrk="0" fontAlgn="base" hangingPunct="0">
              <a:lnSpc>
                <a:spcPct val="120000"/>
              </a:lnSpc>
              <a:spcBef>
                <a:spcPct val="20000"/>
              </a:spcBef>
              <a:spcAft>
                <a:spcPct val="0"/>
              </a:spcAft>
              <a:buChar char="»"/>
              <a:defRPr sz="2000">
                <a:solidFill>
                  <a:schemeClr val="tx2"/>
                </a:solidFill>
                <a:latin typeface="Arial" panose="020B0604020202020204" pitchFamily="34" charset="0"/>
              </a:defRPr>
            </a:lvl9pPr>
          </a:lstStyle>
          <a:p>
            <a:pPr>
              <a:lnSpc>
                <a:spcPct val="100000"/>
              </a:lnSpc>
              <a:spcBef>
                <a:spcPct val="0"/>
              </a:spcBef>
              <a:buClrTx/>
              <a:buFontTx/>
              <a:buNone/>
            </a:pPr>
            <a:fld id="{80D7C855-97C2-40E5-9EE1-9DCBD5F69259}" type="slidenum">
              <a:rPr lang="en-US" altLang="en-US" sz="1000">
                <a:solidFill>
                  <a:srgbClr val="898989"/>
                </a:solidFill>
                <a:latin typeface="Tahoma" panose="020B0604030504040204" pitchFamily="34" charset="0"/>
              </a:rPr>
              <a:pPr>
                <a:lnSpc>
                  <a:spcPct val="100000"/>
                </a:lnSpc>
                <a:spcBef>
                  <a:spcPct val="0"/>
                </a:spcBef>
                <a:buClrTx/>
                <a:buFontTx/>
                <a:buNone/>
              </a:pPr>
              <a:t>9</a:t>
            </a:fld>
            <a:endParaRPr lang="en-US" altLang="en-US" sz="1000">
              <a:solidFill>
                <a:srgbClr val="898989"/>
              </a:solidFill>
              <a:latin typeface="Tahoma" panose="020B0604030504040204" pitchFamily="34" charset="0"/>
            </a:endParaRPr>
          </a:p>
        </p:txBody>
      </p:sp>
      <p:pic>
        <p:nvPicPr>
          <p:cNvPr id="14341"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0" y="1779589"/>
            <a:ext cx="4953000" cy="3717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95734339"/>
      </p:ext>
    </p:extLst>
  </p:cSld>
  <p:clrMapOvr>
    <a:masterClrMapping/>
  </p:clrMapOvr>
  <p:timing>
    <p:tnLst>
      <p:par>
        <p:cTn id="1" dur="indefinite" restart="never" nodeType="tmRoot"/>
      </p:par>
    </p:tnLst>
  </p:timing>
</p:sld>
</file>

<file path=ppt/theme/theme1.xml><?xml version="1.0" encoding="utf-8"?>
<a:theme xmlns:a="http://schemas.openxmlformats.org/drawingml/2006/main" name="cdb2004213l">
  <a:themeElements>
    <a:clrScheme name="Office Theme 3">
      <a:dk1>
        <a:srgbClr val="000000"/>
      </a:dk1>
      <a:lt1>
        <a:srgbClr val="FFFFFF"/>
      </a:lt1>
      <a:dk2>
        <a:srgbClr val="003399"/>
      </a:dk2>
      <a:lt2>
        <a:srgbClr val="C0C0C0"/>
      </a:lt2>
      <a:accent1>
        <a:srgbClr val="5E9CDA"/>
      </a:accent1>
      <a:accent2>
        <a:srgbClr val="93C052"/>
      </a:accent2>
      <a:accent3>
        <a:srgbClr val="FFFFFF"/>
      </a:accent3>
      <a:accent4>
        <a:srgbClr val="000000"/>
      </a:accent4>
      <a:accent5>
        <a:srgbClr val="B6CBEA"/>
      </a:accent5>
      <a:accent6>
        <a:srgbClr val="85AE49"/>
      </a:accent6>
      <a:hlink>
        <a:srgbClr val="FF9933"/>
      </a:hlink>
      <a:folHlink>
        <a:srgbClr val="855ADA"/>
      </a:folHlink>
    </a:clrScheme>
    <a:fontScheme name="Office Them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lnDef>
  </a:objectDefaults>
  <a:extraClrSchemeLst>
    <a:extraClrScheme>
      <a:clrScheme name="Office Theme 1">
        <a:dk1>
          <a:srgbClr val="000000"/>
        </a:dk1>
        <a:lt1>
          <a:srgbClr val="FFFFFF"/>
        </a:lt1>
        <a:dk2>
          <a:srgbClr val="142288"/>
        </a:dk2>
        <a:lt2>
          <a:srgbClr val="C0C0C0"/>
        </a:lt2>
        <a:accent1>
          <a:srgbClr val="39998E"/>
        </a:accent1>
        <a:accent2>
          <a:srgbClr val="14CAEE"/>
        </a:accent2>
        <a:accent3>
          <a:srgbClr val="FFFFFF"/>
        </a:accent3>
        <a:accent4>
          <a:srgbClr val="000000"/>
        </a:accent4>
        <a:accent5>
          <a:srgbClr val="AECAC6"/>
        </a:accent5>
        <a:accent6>
          <a:srgbClr val="11B7D8"/>
        </a:accent6>
        <a:hlink>
          <a:srgbClr val="8963E9"/>
        </a:hlink>
        <a:folHlink>
          <a:srgbClr val="3067B8"/>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124458"/>
        </a:dk2>
        <a:lt2>
          <a:srgbClr val="C0C0C0"/>
        </a:lt2>
        <a:accent1>
          <a:srgbClr val="76CA2A"/>
        </a:accent1>
        <a:accent2>
          <a:srgbClr val="40BAD2"/>
        </a:accent2>
        <a:accent3>
          <a:srgbClr val="FFFFFF"/>
        </a:accent3>
        <a:accent4>
          <a:srgbClr val="000000"/>
        </a:accent4>
        <a:accent5>
          <a:srgbClr val="BDE1AC"/>
        </a:accent5>
        <a:accent6>
          <a:srgbClr val="39A8BE"/>
        </a:accent6>
        <a:hlink>
          <a:srgbClr val="715EE6"/>
        </a:hlink>
        <a:folHlink>
          <a:srgbClr val="238DD5"/>
        </a:folHlink>
      </a:clrScheme>
      <a:clrMap bg1="lt1" tx1="dk1" bg2="lt2" tx2="dk2" accent1="accent1" accent2="accent2" accent3="accent3" accent4="accent4" accent5="accent5" accent6="accent6" hlink="hlink" folHlink="folHlink"/>
    </a:extraClrScheme>
    <a:extraClrScheme>
      <a:clrScheme name="Office Theme 3">
        <a:dk1>
          <a:srgbClr val="000000"/>
        </a:dk1>
        <a:lt1>
          <a:srgbClr val="FFFFFF"/>
        </a:lt1>
        <a:dk2>
          <a:srgbClr val="003399"/>
        </a:dk2>
        <a:lt2>
          <a:srgbClr val="C0C0C0"/>
        </a:lt2>
        <a:accent1>
          <a:srgbClr val="5E9CDA"/>
        </a:accent1>
        <a:accent2>
          <a:srgbClr val="93C052"/>
        </a:accent2>
        <a:accent3>
          <a:srgbClr val="FFFFFF"/>
        </a:accent3>
        <a:accent4>
          <a:srgbClr val="000000"/>
        </a:accent4>
        <a:accent5>
          <a:srgbClr val="B6CBEA"/>
        </a:accent5>
        <a:accent6>
          <a:srgbClr val="85AE49"/>
        </a:accent6>
        <a:hlink>
          <a:srgbClr val="FF9933"/>
        </a:hlink>
        <a:folHlink>
          <a:srgbClr val="855AD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FFSE_Template1" id="{D60A9529-804D-8741-A1C7-2203399C0C7C}" vid="{8444D873-0411-E844-BE10-AFA0413C53F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688</TotalTime>
  <Words>1131</Words>
  <Application>Microsoft Office PowerPoint</Application>
  <PresentationFormat>Widescreen</PresentationFormat>
  <Paragraphs>166</Paragraphs>
  <Slides>34</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34</vt:i4>
      </vt:variant>
    </vt:vector>
  </HeadingPairs>
  <TitlesOfParts>
    <vt:vector size="42" baseType="lpstr">
      <vt:lpstr>MS PGothic</vt:lpstr>
      <vt:lpstr>Arial</vt:lpstr>
      <vt:lpstr>Calibri</vt:lpstr>
      <vt:lpstr>Comic Sans MS</vt:lpstr>
      <vt:lpstr>Tahoma</vt:lpstr>
      <vt:lpstr>Verdana</vt:lpstr>
      <vt:lpstr>Wingdings</vt:lpstr>
      <vt:lpstr>cdb2004213l</vt:lpstr>
      <vt:lpstr>PowerPoint Presentation</vt:lpstr>
      <vt:lpstr>Nội dung</vt:lpstr>
      <vt:lpstr>Nội dung</vt:lpstr>
      <vt:lpstr>Mạng máy tính</vt:lpstr>
      <vt:lpstr>LANs</vt:lpstr>
      <vt:lpstr>Mạng không dây</vt:lpstr>
      <vt:lpstr>MANs (Metropolitan Area Networks)</vt:lpstr>
      <vt:lpstr>WANs (Wide Area Networks)</vt:lpstr>
      <vt:lpstr>Internet</vt:lpstr>
      <vt:lpstr>Thiết bị mạng</vt:lpstr>
      <vt:lpstr>Card mạng</vt:lpstr>
      <vt:lpstr>Modem</vt:lpstr>
      <vt:lpstr>Modem</vt:lpstr>
      <vt:lpstr>Repeater (bộ chuyển tiếp)</vt:lpstr>
      <vt:lpstr>Repeater (bộ chuyển tiếp)</vt:lpstr>
      <vt:lpstr>Hub (bộ tập trung)</vt:lpstr>
      <vt:lpstr>Hub (bộ tập trung)</vt:lpstr>
      <vt:lpstr>Hub (bộ tập trung)</vt:lpstr>
      <vt:lpstr>Bridge (cầu nối)</vt:lpstr>
      <vt:lpstr>Bridge (cầu nối)</vt:lpstr>
      <vt:lpstr>Switch (bộ chuyển mạch)</vt:lpstr>
      <vt:lpstr>Switch (bộ chuyển mạch)</vt:lpstr>
      <vt:lpstr>Switch (bộ chuyển mạch)</vt:lpstr>
      <vt:lpstr>Router (Bộ định tuyến)</vt:lpstr>
      <vt:lpstr>Router (Bộ định tuyến)</vt:lpstr>
      <vt:lpstr>Đường truyền vật lý</vt:lpstr>
      <vt:lpstr>Giao thức truyền thông</vt:lpstr>
      <vt:lpstr>Nội dung</vt:lpstr>
      <vt:lpstr>World Wide Web (WWW)</vt:lpstr>
      <vt:lpstr>Thư điện tử</vt:lpstr>
      <vt:lpstr>Bài thực hành</vt:lpstr>
      <vt:lpstr>Mạng xã hội</vt:lpstr>
      <vt:lpstr>Chuẩn mực đạo đức khi dùng internet</vt:lpstr>
      <vt:lpstr>Bảo mật và quyền riêng tư</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LP#0 – Living in Digital World</dc:title>
  <dc:creator>Smile!</dc:creator>
  <cp:lastModifiedBy>Bao Le Quy</cp:lastModifiedBy>
  <cp:revision>96</cp:revision>
  <dcterms:modified xsi:type="dcterms:W3CDTF">2017-11-29T14:19:34Z</dcterms:modified>
</cp:coreProperties>
</file>