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5" r:id="rId3"/>
    <p:sldId id="296" r:id="rId4"/>
    <p:sldId id="303" r:id="rId5"/>
    <p:sldId id="316" r:id="rId6"/>
    <p:sldId id="297" r:id="rId7"/>
    <p:sldId id="304" r:id="rId8"/>
    <p:sldId id="317" r:id="rId9"/>
    <p:sldId id="318" r:id="rId10"/>
    <p:sldId id="298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HTML layout by tables </a:t>
            </a:r>
            <a:r>
              <a:rPr lang="en-US" dirty="0" smtClean="0"/>
              <a:t>&amp; blocks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Bài</a:t>
            </a:r>
            <a:r>
              <a:rPr lang="en-US" spc="5" dirty="0" smtClean="0"/>
              <a:t> </a:t>
            </a:r>
            <a:r>
              <a:rPr lang="en-US" spc="5" dirty="0" err="1" smtClean="0"/>
              <a:t>tập</a:t>
            </a:r>
            <a:r>
              <a:rPr lang="en-US" spc="5" dirty="0" smtClean="0"/>
              <a:t> </a:t>
            </a:r>
            <a:r>
              <a:rPr lang="en-US" spc="5" dirty="0" err="1" smtClean="0"/>
              <a:t>thực</a:t>
            </a:r>
            <a:r>
              <a:rPr lang="en-US" spc="5" dirty="0" smtClean="0"/>
              <a:t> </a:t>
            </a:r>
            <a:r>
              <a:rPr lang="en-US" spc="5" dirty="0" err="1" smtClean="0"/>
              <a:t>hành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55" y="1379592"/>
            <a:ext cx="1899309" cy="54784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6421864" y="2062976"/>
            <a:ext cx="1305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727795" y="1828800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/>
              <a:t> : #7F3871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6311590" y="3401122"/>
            <a:ext cx="141620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727795" y="3278459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Font: Tahoma,13px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3233855" y="2058071"/>
            <a:ext cx="12887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178428" y="1873405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10px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/>
              <a:t>Layout by table, </a:t>
            </a:r>
            <a:r>
              <a:rPr lang="en-US" b="0" spc="5" dirty="0" err="1"/>
              <a:t>tr</a:t>
            </a:r>
            <a:r>
              <a:rPr lang="en-US" b="0" spc="5" dirty="0"/>
              <a:t>, td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HTML</a:t>
            </a:r>
          </a:p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70314"/>
              </p:ext>
            </p:extLst>
          </p:nvPr>
        </p:nvGraphicFramePr>
        <p:xfrm>
          <a:off x="2454507" y="4070196"/>
          <a:ext cx="64429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0732"/>
                <a:gridCol w="1610732"/>
                <a:gridCol w="1610732"/>
                <a:gridCol w="1610732"/>
              </a:tblGrid>
              <a:tr h="343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 flipV="1">
            <a:off x="2665141" y="3278459"/>
            <a:ext cx="2988527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4716966" y="3267307"/>
            <a:ext cx="959005" cy="791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5653668" y="3278459"/>
            <a:ext cx="1025912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5675971" y="3278459"/>
            <a:ext cx="2988527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096107" y="2909127"/>
            <a:ext cx="14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TD ( </a:t>
            </a:r>
            <a:r>
              <a:rPr lang="en-US" dirty="0" err="1" smtClean="0"/>
              <a:t>cột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1427357" y="4226312"/>
            <a:ext cx="1059365" cy="5352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427356" y="4627756"/>
            <a:ext cx="1003610" cy="1449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1427358" y="4761571"/>
            <a:ext cx="1059364" cy="3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1427355" y="4772722"/>
            <a:ext cx="1059367" cy="602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898673" y="4226312"/>
            <a:ext cx="11597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44967" y="4616605"/>
            <a:ext cx="12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 ( </a:t>
            </a:r>
            <a:r>
              <a:rPr lang="en-US" dirty="0" err="1" smtClean="0"/>
              <a:t>hàng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058400" y="4068749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TH(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/>
              <a:t>Layout by table, </a:t>
            </a:r>
            <a:r>
              <a:rPr lang="en-US" b="0" spc="5" dirty="0" err="1"/>
              <a:t>tr</a:t>
            </a:r>
            <a:r>
              <a:rPr lang="en-US" b="0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1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				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93" y="1245220"/>
            <a:ext cx="6803864" cy="56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/>
              <a:t>Layout by table, </a:t>
            </a:r>
            <a:r>
              <a:rPr lang="en-US" b="0" spc="5" dirty="0" err="1"/>
              <a:t>tr</a:t>
            </a:r>
            <a:r>
              <a:rPr lang="en-US" b="0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2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09" y="1440738"/>
            <a:ext cx="3200283" cy="5303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37" y="1440738"/>
            <a:ext cx="3819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/>
              <a:t>Layout by table, </a:t>
            </a:r>
            <a:r>
              <a:rPr lang="en-US" b="0" spc="5" dirty="0" err="1"/>
              <a:t>tr</a:t>
            </a:r>
            <a:r>
              <a:rPr lang="en-US" b="0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3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33" y="1440737"/>
            <a:ext cx="3947529" cy="535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55" y="1416763"/>
            <a:ext cx="3781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Thẻ</a:t>
            </a:r>
            <a:r>
              <a:rPr lang="en-US" spc="5" dirty="0" smtClean="0"/>
              <a:t> div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: </a:t>
            </a:r>
          </a:p>
          <a:p>
            <a:pPr lvl="1"/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khu</a:t>
            </a:r>
            <a:r>
              <a:rPr lang="en-US" sz="1800" dirty="0" smtClean="0"/>
              <a:t> </a:t>
            </a:r>
            <a:r>
              <a:rPr lang="en-US" sz="1800" dirty="0" err="1" smtClean="0"/>
              <a:t>vực</a:t>
            </a:r>
            <a:r>
              <a:rPr lang="en-US" sz="1800" dirty="0" smtClean="0"/>
              <a:t> hay </a:t>
            </a:r>
            <a:r>
              <a:rPr lang="en-US" sz="1800" dirty="0" err="1" smtClean="0"/>
              <a:t>vùng</a:t>
            </a:r>
            <a:r>
              <a:rPr lang="en-US" sz="1800" dirty="0" smtClean="0"/>
              <a:t>,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 </a:t>
            </a:r>
            <a:r>
              <a:rPr lang="en-US" sz="1800" dirty="0" err="1" smtClean="0"/>
              <a:t>hiểu</a:t>
            </a:r>
            <a:r>
              <a:rPr lang="en-US" sz="1800" dirty="0" smtClean="0"/>
              <a:t> </a:t>
            </a:r>
            <a:r>
              <a:rPr lang="en-US" sz="1800" dirty="0" err="1" smtClean="0"/>
              <a:t>rõ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vùng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bố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r>
              <a:rPr lang="en-US" sz="1800" dirty="0" smtClean="0"/>
              <a:t> web	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77" y="3218720"/>
            <a:ext cx="4280988" cy="3093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399" y="3218720"/>
            <a:ext cx="3897528" cy="23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Bố</a:t>
            </a:r>
            <a:r>
              <a:rPr lang="en-US" spc="5" dirty="0" smtClean="0"/>
              <a:t> </a:t>
            </a:r>
            <a:r>
              <a:rPr lang="en-US" spc="5" dirty="0" err="1" smtClean="0"/>
              <a:t>cục</a:t>
            </a:r>
            <a:r>
              <a:rPr lang="en-US" spc="5" dirty="0" smtClean="0"/>
              <a:t> </a:t>
            </a:r>
            <a:r>
              <a:rPr lang="en-US" spc="5" dirty="0" err="1" smtClean="0"/>
              <a:t>cơ</a:t>
            </a:r>
            <a:r>
              <a:rPr lang="en-US" spc="5" dirty="0" smtClean="0"/>
              <a:t> </a:t>
            </a:r>
            <a:r>
              <a:rPr lang="en-US" spc="5" dirty="0" err="1" smtClean="0"/>
              <a:t>bản</a:t>
            </a:r>
            <a:r>
              <a:rPr lang="en-US" spc="5" dirty="0" smtClean="0"/>
              <a:t> </a:t>
            </a:r>
            <a:r>
              <a:rPr lang="en-US" spc="5" dirty="0" err="1" smtClean="0"/>
              <a:t>của</a:t>
            </a:r>
            <a:r>
              <a:rPr lang="en-US" spc="5" dirty="0" smtClean="0"/>
              <a:t> </a:t>
            </a:r>
            <a:r>
              <a:rPr lang="en-US" spc="5" dirty="0" err="1" smtClean="0"/>
              <a:t>trang</a:t>
            </a:r>
            <a:r>
              <a:rPr lang="en-US" spc="5" dirty="0" smtClean="0"/>
              <a:t> website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497981"/>
            <a:ext cx="9468547" cy="48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Bố</a:t>
            </a:r>
            <a:r>
              <a:rPr lang="en-US" spc="5" dirty="0" smtClean="0"/>
              <a:t> </a:t>
            </a:r>
            <a:r>
              <a:rPr lang="en-US" spc="5" dirty="0" err="1" smtClean="0"/>
              <a:t>cục</a:t>
            </a:r>
            <a:r>
              <a:rPr lang="en-US" spc="5" dirty="0" smtClean="0"/>
              <a:t> </a:t>
            </a:r>
            <a:r>
              <a:rPr lang="en-US" spc="5" dirty="0" err="1" smtClean="0"/>
              <a:t>cơ</a:t>
            </a:r>
            <a:r>
              <a:rPr lang="en-US" spc="5" dirty="0" smtClean="0"/>
              <a:t> </a:t>
            </a:r>
            <a:r>
              <a:rPr lang="en-US" spc="5" dirty="0" err="1" smtClean="0"/>
              <a:t>bản</a:t>
            </a:r>
            <a:r>
              <a:rPr lang="en-US" spc="5" dirty="0" smtClean="0"/>
              <a:t> </a:t>
            </a:r>
            <a:r>
              <a:rPr lang="en-US" spc="5" dirty="0" err="1" smtClean="0"/>
              <a:t>của</a:t>
            </a:r>
            <a:r>
              <a:rPr lang="en-US" spc="5" dirty="0" smtClean="0"/>
              <a:t> </a:t>
            </a:r>
            <a:r>
              <a:rPr lang="en-US" spc="5" dirty="0" err="1" smtClean="0"/>
              <a:t>trang</a:t>
            </a:r>
            <a:r>
              <a:rPr lang="en-US" spc="5" dirty="0" smtClean="0"/>
              <a:t> website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86" y="1282335"/>
            <a:ext cx="4928855" cy="55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smtClean="0"/>
              <a:t>Float </a:t>
            </a:r>
            <a:r>
              <a:rPr lang="en-US" spc="5" dirty="0" err="1" smtClean="0"/>
              <a:t>và</a:t>
            </a:r>
            <a:r>
              <a:rPr lang="en-US" spc="5" dirty="0" smtClean="0"/>
              <a:t> </a:t>
            </a:r>
            <a:r>
              <a:rPr lang="en-US" spc="5" dirty="0" err="1" smtClean="0"/>
              <a:t>Giao</a:t>
            </a:r>
            <a:r>
              <a:rPr lang="en-US" spc="5" dirty="0" smtClean="0"/>
              <a:t> </a:t>
            </a:r>
            <a:r>
              <a:rPr lang="en-US" spc="5" dirty="0" err="1" smtClean="0"/>
              <a:t>diện</a:t>
            </a:r>
            <a:r>
              <a:rPr lang="en-US" spc="5" dirty="0" smtClean="0"/>
              <a:t> 3 </a:t>
            </a:r>
            <a:r>
              <a:rPr lang="en-US" spc="5" dirty="0" err="1" smtClean="0"/>
              <a:t>cột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488921"/>
            <a:ext cx="103060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97" y="2844491"/>
            <a:ext cx="4701116" cy="3690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877" y="2844491"/>
            <a:ext cx="4025684" cy="34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140</Words>
  <Application>Microsoft Office PowerPoint</Application>
  <PresentationFormat>Widescreen</PresentationFormat>
  <Paragraphs>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cdb2004213l</vt:lpstr>
      <vt:lpstr>HTML layout by tables &amp; blocks</vt:lpstr>
      <vt:lpstr>Layout by table, tr, td</vt:lpstr>
      <vt:lpstr>Layout by table, tr, td</vt:lpstr>
      <vt:lpstr>Layout by table, tr, td</vt:lpstr>
      <vt:lpstr>Layout by table, tr, td</vt:lpstr>
      <vt:lpstr>Thẻ div</vt:lpstr>
      <vt:lpstr>Bố cục cơ bản của trang website</vt:lpstr>
      <vt:lpstr>Bố cục cơ bản của trang website</vt:lpstr>
      <vt:lpstr>Float và Giao diện 3 cột</vt:lpstr>
      <vt:lpstr>Bài tập thực hành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119</cp:revision>
  <dcterms:modified xsi:type="dcterms:W3CDTF">2017-12-05T16:46:49Z</dcterms:modified>
</cp:coreProperties>
</file>