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9" r:id="rId3"/>
    <p:sldId id="296" r:id="rId4"/>
    <p:sldId id="303" r:id="rId5"/>
    <p:sldId id="320" r:id="rId6"/>
    <p:sldId id="316" r:id="rId7"/>
    <p:sldId id="297" r:id="rId8"/>
    <p:sldId id="321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761F-59D9-4DC9-9D83-5B6B47D76ED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3FE2-1E8C-463B-8432-99DCDC4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DF638-50BF-40E0-861A-ED565754FD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0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12/5/2017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7113"/>
            <a:ext cx="10411884" cy="1752600"/>
          </a:xfrm>
        </p:spPr>
        <p:txBody>
          <a:bodyPr/>
          <a:lstStyle/>
          <a:p>
            <a:r>
              <a:rPr lang="en-US" dirty="0"/>
              <a:t>HTML Hyperlink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/>
              <a:t>How to link web-pages into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spcBef>
                <a:spcPts val="919"/>
              </a:spcBef>
              <a:buClr>
                <a:srgbClr val="364EB6"/>
              </a:buClr>
              <a:tabLst>
                <a:tab pos="355600" algn="l"/>
                <a:tab pos="356235" algn="l"/>
              </a:tabLst>
            </a:pPr>
            <a:r>
              <a:rPr lang="en-US" sz="3200" dirty="0" err="1" smtClean="0">
                <a:cs typeface="Arial"/>
              </a:rPr>
              <a:t>Để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tạo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đường</a:t>
            </a:r>
            <a:r>
              <a:rPr lang="en-US" sz="3200" dirty="0" smtClean="0">
                <a:cs typeface="Arial"/>
              </a:rPr>
              <a:t> link </a:t>
            </a:r>
            <a:r>
              <a:rPr lang="en-US" sz="3200" dirty="0" err="1" smtClean="0">
                <a:cs typeface="Arial"/>
              </a:rPr>
              <a:t>truy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cập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vào</a:t>
            </a:r>
            <a:r>
              <a:rPr lang="en-US" sz="3200" dirty="0" smtClean="0">
                <a:cs typeface="Arial"/>
              </a:rPr>
              <a:t> 1 web-pages </a:t>
            </a:r>
            <a:r>
              <a:rPr lang="en-US" sz="3200" dirty="0" err="1" smtClean="0">
                <a:cs typeface="Arial"/>
              </a:rPr>
              <a:t>nào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đó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thì</a:t>
            </a:r>
            <a:r>
              <a:rPr lang="en-US" sz="3200" dirty="0" smtClean="0">
                <a:cs typeface="Arial"/>
              </a:rPr>
              <a:t> ta  </a:t>
            </a:r>
            <a:r>
              <a:rPr lang="en-US" sz="3200" dirty="0" err="1" smtClean="0">
                <a:cs typeface="Arial"/>
              </a:rPr>
              <a:t>sẽ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sử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dụng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thẻ</a:t>
            </a:r>
            <a:r>
              <a:rPr lang="en-US" sz="3200" dirty="0" smtClean="0">
                <a:cs typeface="Arial"/>
              </a:rPr>
              <a:t> &lt;a&gt;</a:t>
            </a:r>
          </a:p>
          <a:p>
            <a:pPr marL="869950" lvl="1" indent="-457200">
              <a:spcBef>
                <a:spcPts val="919"/>
              </a:spcBef>
              <a:buClr>
                <a:srgbClr val="364EB6"/>
              </a:buClr>
              <a:tabLst>
                <a:tab pos="355600" algn="l"/>
                <a:tab pos="356235" algn="l"/>
              </a:tabLst>
            </a:pPr>
            <a:r>
              <a:rPr lang="vi-VN" sz="2800" dirty="0" smtClean="0">
                <a:cs typeface="Arial"/>
              </a:rPr>
              <a:t>Tác</a:t>
            </a:r>
            <a:r>
              <a:rPr lang="vi-VN" sz="2800" spc="-35" dirty="0" smtClean="0">
                <a:cs typeface="Arial"/>
              </a:rPr>
              <a:t> </a:t>
            </a:r>
            <a:r>
              <a:rPr lang="vi-VN" sz="2800" spc="-10" dirty="0">
                <a:cs typeface="Arial"/>
              </a:rPr>
              <a:t>dụng:</a:t>
            </a:r>
            <a:endParaRPr lang="vi-VN" sz="2800" dirty="0">
              <a:cs typeface="Arial"/>
            </a:endParaRPr>
          </a:p>
          <a:p>
            <a:pPr marL="1270000" marR="5080" lvl="2">
              <a:lnSpc>
                <a:spcPct val="120000"/>
              </a:lnSpc>
              <a:spcBef>
                <a:spcPts val="40"/>
              </a:spcBef>
            </a:pPr>
            <a:r>
              <a:rPr lang="vi-VN" sz="1600" dirty="0">
                <a:cs typeface="Arial"/>
              </a:rPr>
              <a:t>Thẻ &lt;a&gt; </a:t>
            </a:r>
            <a:r>
              <a:rPr lang="vi-VN" sz="1600" spc="-5" dirty="0">
                <a:cs typeface="Arial"/>
              </a:rPr>
              <a:t>định nghĩa một </a:t>
            </a:r>
            <a:r>
              <a:rPr lang="vi-VN" sz="1600" dirty="0">
                <a:cs typeface="Arial"/>
              </a:rPr>
              <a:t>siêu </a:t>
            </a:r>
            <a:r>
              <a:rPr lang="vi-VN" sz="1600" spc="-5" dirty="0">
                <a:cs typeface="Arial"/>
              </a:rPr>
              <a:t>liên </a:t>
            </a:r>
            <a:r>
              <a:rPr lang="vi-VN" sz="1600" dirty="0">
                <a:cs typeface="Arial"/>
              </a:rPr>
              <a:t>kết </a:t>
            </a:r>
            <a:r>
              <a:rPr lang="vi-VN" sz="1600" spc="-5" dirty="0">
                <a:cs typeface="Arial"/>
              </a:rPr>
              <a:t>(link), </a:t>
            </a:r>
            <a:r>
              <a:rPr lang="vi-VN" sz="1600" dirty="0">
                <a:cs typeface="Arial"/>
              </a:rPr>
              <a:t>được sử </a:t>
            </a:r>
            <a:r>
              <a:rPr lang="vi-VN" sz="1600" spc="-5" dirty="0">
                <a:cs typeface="Arial"/>
              </a:rPr>
              <a:t>dụng để  liên </a:t>
            </a:r>
            <a:r>
              <a:rPr lang="vi-VN" sz="1600" dirty="0">
                <a:cs typeface="Arial"/>
              </a:rPr>
              <a:t>kết từ trang </a:t>
            </a:r>
            <a:r>
              <a:rPr lang="vi-VN" sz="1600" spc="-5" dirty="0">
                <a:cs typeface="Arial"/>
              </a:rPr>
              <a:t>này đến </a:t>
            </a:r>
            <a:r>
              <a:rPr lang="vi-VN" sz="1600" dirty="0">
                <a:cs typeface="Arial"/>
              </a:rPr>
              <a:t>trang khác. </a:t>
            </a:r>
            <a:r>
              <a:rPr lang="vi-VN" sz="1600" spc="-5" dirty="0">
                <a:cs typeface="Arial"/>
              </a:rPr>
              <a:t>Một liên </a:t>
            </a:r>
            <a:r>
              <a:rPr lang="vi-VN" sz="1600" dirty="0">
                <a:cs typeface="Arial"/>
              </a:rPr>
              <a:t>kết </a:t>
            </a:r>
            <a:r>
              <a:rPr lang="vi-VN" sz="1600" spc="-5" dirty="0">
                <a:cs typeface="Arial"/>
              </a:rPr>
              <a:t>(link) là </a:t>
            </a:r>
            <a:r>
              <a:rPr lang="vi-VN" sz="1600" dirty="0">
                <a:cs typeface="Arial"/>
              </a:rPr>
              <a:t>1 từ,</a:t>
            </a:r>
            <a:r>
              <a:rPr lang="vi-VN" sz="1600" spc="-204" dirty="0">
                <a:cs typeface="Arial"/>
              </a:rPr>
              <a:t> </a:t>
            </a:r>
            <a:r>
              <a:rPr lang="vi-VN" sz="1600" dirty="0">
                <a:cs typeface="Arial"/>
              </a:rPr>
              <a:t>1  câu </a:t>
            </a:r>
            <a:r>
              <a:rPr lang="vi-VN" sz="1600" spc="-5" dirty="0">
                <a:cs typeface="Arial"/>
              </a:rPr>
              <a:t>hoặc </a:t>
            </a:r>
            <a:r>
              <a:rPr lang="vi-VN" sz="1600" dirty="0">
                <a:cs typeface="Arial"/>
              </a:rPr>
              <a:t>1 </a:t>
            </a:r>
            <a:r>
              <a:rPr lang="vi-VN" sz="1600" spc="-5" dirty="0">
                <a:cs typeface="Arial"/>
              </a:rPr>
              <a:t>hình ảnh </a:t>
            </a:r>
            <a:r>
              <a:rPr lang="vi-VN" sz="1600" dirty="0">
                <a:cs typeface="Arial"/>
              </a:rPr>
              <a:t>mà ta có thể click vào </a:t>
            </a:r>
            <a:r>
              <a:rPr lang="vi-VN" sz="1600" spc="-5" dirty="0">
                <a:cs typeface="Arial"/>
              </a:rPr>
              <a:t>để chuyển đến một  </a:t>
            </a:r>
            <a:r>
              <a:rPr lang="vi-VN" sz="1600" dirty="0">
                <a:cs typeface="Arial"/>
              </a:rPr>
              <a:t>trang</a:t>
            </a:r>
            <a:r>
              <a:rPr lang="vi-VN" sz="1600" spc="-40" dirty="0">
                <a:cs typeface="Arial"/>
              </a:rPr>
              <a:t> </a:t>
            </a:r>
            <a:r>
              <a:rPr lang="vi-VN" sz="1600" dirty="0">
                <a:cs typeface="Arial"/>
              </a:rPr>
              <a:t>khác.</a:t>
            </a:r>
          </a:p>
          <a:p>
            <a:pPr marL="869950" lvl="1" indent="-457200">
              <a:spcBef>
                <a:spcPts val="735"/>
              </a:spcBef>
              <a:buClr>
                <a:srgbClr val="364EB6"/>
              </a:buClr>
              <a:tabLst>
                <a:tab pos="355600" algn="l"/>
                <a:tab pos="356235" algn="l"/>
              </a:tabLst>
            </a:pPr>
            <a:r>
              <a:rPr lang="vi-VN" sz="2800" spc="-5" dirty="0">
                <a:cs typeface="Arial"/>
              </a:rPr>
              <a:t>Cách</a:t>
            </a:r>
            <a:r>
              <a:rPr lang="vi-VN" sz="2800" spc="-4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viết:</a:t>
            </a:r>
          </a:p>
          <a:p>
            <a:pPr marL="1155700" marR="250825" lvl="2">
              <a:spcBef>
                <a:spcPts val="560"/>
              </a:spcBef>
            </a:pPr>
            <a:r>
              <a:rPr lang="vi-VN" sz="1400" b="1" dirty="0">
                <a:solidFill>
                  <a:srgbClr val="00AF50"/>
                </a:solidFill>
                <a:latin typeface="Tahoma"/>
                <a:cs typeface="Tahoma"/>
              </a:rPr>
              <a:t>&lt;a 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href="</a:t>
            </a:r>
            <a:r>
              <a:rPr lang="vi-VN" sz="1400" b="1" spc="-5" dirty="0">
                <a:latin typeface="Tahoma"/>
                <a:cs typeface="Tahoma"/>
                <a:hlinkClick r:id="rId3"/>
              </a:rPr>
              <a:t>http://google.com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" title="</a:t>
            </a:r>
            <a:r>
              <a:rPr lang="vi-VN" sz="1400" b="1" spc="-5" dirty="0">
                <a:latin typeface="Tahoma"/>
                <a:cs typeface="Tahoma"/>
              </a:rPr>
              <a:t>Chuyển đến trang  goole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"&gt;</a:t>
            </a:r>
            <a:r>
              <a:rPr lang="vi-VN" sz="1400" spc="-5" dirty="0">
                <a:latin typeface="Tahoma"/>
                <a:cs typeface="Tahoma"/>
              </a:rPr>
              <a:t>Google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&lt;/a</a:t>
            </a:r>
            <a:r>
              <a:rPr lang="vi-VN" sz="1400" b="1" spc="-5" dirty="0" smtClean="0">
                <a:solidFill>
                  <a:srgbClr val="00AF50"/>
                </a:solidFill>
                <a:latin typeface="Tahoma"/>
                <a:cs typeface="Tahoma"/>
              </a:rPr>
              <a:t>&gt;</a:t>
            </a:r>
            <a:endParaRPr lang="en-US" sz="2300" dirty="0" smtClean="0">
              <a:latin typeface="Times New Roman"/>
              <a:cs typeface="Times New Roman"/>
            </a:endParaRPr>
          </a:p>
          <a:p>
            <a:pPr marL="1155700" marR="250825" lvl="2">
              <a:spcBef>
                <a:spcPts val="560"/>
              </a:spcBef>
            </a:pPr>
            <a:r>
              <a:rPr lang="vi-VN" sz="1400" b="1" dirty="0" smtClean="0">
                <a:solidFill>
                  <a:srgbClr val="00AF50"/>
                </a:solidFill>
                <a:latin typeface="Tahoma"/>
                <a:cs typeface="Tahoma"/>
              </a:rPr>
              <a:t>&lt;</a:t>
            </a:r>
            <a:r>
              <a:rPr lang="vi-VN" sz="1400" b="1" dirty="0">
                <a:solidFill>
                  <a:srgbClr val="00AF50"/>
                </a:solidFill>
                <a:latin typeface="Tahoma"/>
                <a:cs typeface="Tahoma"/>
              </a:rPr>
              <a:t>a 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href="</a:t>
            </a:r>
            <a:r>
              <a:rPr lang="vi-VN" sz="1400" b="1" spc="-5" dirty="0">
                <a:latin typeface="Tahoma"/>
                <a:cs typeface="Tahoma"/>
                <a:hlinkClick r:id="rId3"/>
              </a:rPr>
              <a:t>http://google.com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" title="</a:t>
            </a:r>
            <a:r>
              <a:rPr lang="vi-VN" sz="1400" b="1" spc="-5" dirty="0">
                <a:latin typeface="Tahoma"/>
                <a:cs typeface="Tahoma"/>
              </a:rPr>
              <a:t>Chuyển đến</a:t>
            </a:r>
            <a:r>
              <a:rPr lang="vi-VN" sz="1400" b="1" spc="-65" dirty="0">
                <a:latin typeface="Tahoma"/>
                <a:cs typeface="Tahoma"/>
              </a:rPr>
              <a:t> </a:t>
            </a:r>
            <a:r>
              <a:rPr lang="vi-VN" sz="1400" b="1" spc="-5" dirty="0" smtClean="0">
                <a:latin typeface="Tahoma"/>
                <a:cs typeface="Tahoma"/>
              </a:rPr>
              <a:t>trang</a:t>
            </a:r>
            <a:r>
              <a:rPr lang="en-US" sz="1400" dirty="0" smtClean="0">
                <a:latin typeface="Tahoma"/>
                <a:cs typeface="Tahoma"/>
              </a:rPr>
              <a:t> </a:t>
            </a:r>
            <a:r>
              <a:rPr lang="vi-VN" sz="1600" b="1" spc="-5" dirty="0" smtClean="0">
                <a:latin typeface="Tahoma"/>
                <a:cs typeface="Tahoma"/>
              </a:rPr>
              <a:t>goole</a:t>
            </a:r>
            <a:r>
              <a:rPr lang="vi-VN" sz="1600" b="1" spc="-5" dirty="0">
                <a:solidFill>
                  <a:srgbClr val="00AF50"/>
                </a:solidFill>
                <a:latin typeface="Tahoma"/>
                <a:cs typeface="Tahoma"/>
              </a:rPr>
              <a:t>"</a:t>
            </a:r>
            <a:r>
              <a:rPr lang="vi-VN" sz="1600" b="1" spc="-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lang="vi-VN" sz="1600" b="1" spc="-5" dirty="0">
                <a:solidFill>
                  <a:srgbClr val="00AF50"/>
                </a:solidFill>
                <a:latin typeface="Tahoma"/>
                <a:cs typeface="Tahoma"/>
              </a:rPr>
              <a:t>target="</a:t>
            </a:r>
            <a:r>
              <a:rPr lang="vi-VN" sz="1600" b="1" spc="-5" dirty="0">
                <a:latin typeface="Tahoma"/>
                <a:cs typeface="Tahoma"/>
              </a:rPr>
              <a:t>_blank</a:t>
            </a:r>
            <a:r>
              <a:rPr lang="vi-VN" sz="1600" b="1" spc="-5" dirty="0">
                <a:solidFill>
                  <a:srgbClr val="00AF50"/>
                </a:solidFill>
                <a:latin typeface="Tahoma"/>
                <a:cs typeface="Tahoma"/>
              </a:rPr>
              <a:t>"&gt;</a:t>
            </a:r>
            <a:r>
              <a:rPr lang="vi-VN" sz="1600" spc="-5" dirty="0">
                <a:latin typeface="Tahoma"/>
                <a:cs typeface="Tahoma"/>
              </a:rPr>
              <a:t>Google</a:t>
            </a:r>
            <a:r>
              <a:rPr lang="vi-VN" sz="1600" b="1" spc="-5" dirty="0">
                <a:solidFill>
                  <a:srgbClr val="00AF50"/>
                </a:solidFill>
                <a:latin typeface="Tahoma"/>
                <a:cs typeface="Tahoma"/>
              </a:rPr>
              <a:t>&lt;/a&gt;</a:t>
            </a:r>
            <a:endParaRPr lang="vi-VN" sz="1600" dirty="0">
              <a:latin typeface="Tahoma"/>
              <a:cs typeface="Tahoma"/>
            </a:endParaRPr>
          </a:p>
          <a:p>
            <a:pPr marL="400050" lvl="1" indent="0">
              <a:spcBef>
                <a:spcPts val="5"/>
              </a:spcBef>
              <a:buNone/>
            </a:pPr>
            <a:endParaRPr lang="vi-VN" sz="2300" dirty="0">
              <a:latin typeface="Times New Roman"/>
              <a:cs typeface="Times New Roman"/>
            </a:endParaRPr>
          </a:p>
          <a:p>
            <a:pPr marL="412750" lvl="1" indent="0">
              <a:buNone/>
            </a:pPr>
            <a:r>
              <a:rPr lang="en-US" sz="1800" dirty="0" smtClean="0">
                <a:latin typeface="Tahoma"/>
                <a:cs typeface="Tahoma"/>
              </a:rPr>
              <a:t>	</a:t>
            </a:r>
            <a:r>
              <a:rPr lang="vi-VN" sz="1800" dirty="0" smtClean="0">
                <a:latin typeface="Tahoma"/>
                <a:cs typeface="Tahoma"/>
              </a:rPr>
              <a:t>(*) </a:t>
            </a:r>
            <a:r>
              <a:rPr lang="vi-VN" sz="1800" spc="-5" dirty="0">
                <a:latin typeface="Tahoma"/>
                <a:cs typeface="Tahoma"/>
              </a:rPr>
              <a:t>target="_blank": </a:t>
            </a:r>
            <a:r>
              <a:rPr lang="vi-VN" sz="1800" dirty="0">
                <a:latin typeface="Tahoma"/>
                <a:cs typeface="Tahoma"/>
              </a:rPr>
              <a:t>Mở </a:t>
            </a:r>
            <a:r>
              <a:rPr lang="vi-VN" sz="1800" spc="-5" dirty="0">
                <a:latin typeface="Tahoma"/>
                <a:cs typeface="Tahoma"/>
              </a:rPr>
              <a:t>link </a:t>
            </a:r>
            <a:r>
              <a:rPr lang="vi-VN" sz="1800" dirty="0">
                <a:latin typeface="Tahoma"/>
                <a:cs typeface="Tahoma"/>
              </a:rPr>
              <a:t>liên </a:t>
            </a:r>
            <a:r>
              <a:rPr lang="vi-VN" sz="1800" spc="-5" dirty="0">
                <a:latin typeface="Tahoma"/>
                <a:cs typeface="Tahoma"/>
              </a:rPr>
              <a:t>kết trong </a:t>
            </a:r>
            <a:r>
              <a:rPr lang="vi-VN" sz="1800" dirty="0">
                <a:latin typeface="Tahoma"/>
                <a:cs typeface="Tahoma"/>
              </a:rPr>
              <a:t>tab</a:t>
            </a:r>
            <a:r>
              <a:rPr lang="vi-VN" sz="1800" spc="-60" dirty="0">
                <a:latin typeface="Tahoma"/>
                <a:cs typeface="Tahoma"/>
              </a:rPr>
              <a:t> </a:t>
            </a:r>
            <a:r>
              <a:rPr lang="vi-VN" sz="1800" dirty="0">
                <a:latin typeface="Tahoma"/>
                <a:cs typeface="Tahoma"/>
              </a:rPr>
              <a:t>mới</a:t>
            </a:r>
          </a:p>
        </p:txBody>
      </p:sp>
    </p:spTree>
    <p:extLst>
      <p:ext uri="{BB962C8B-B14F-4D97-AF65-F5344CB8AC3E}">
        <p14:creationId xmlns:p14="http://schemas.microsoft.com/office/powerpoint/2010/main" val="10807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b="0" dirty="0"/>
              <a:t>HTML Link Colors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1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					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54" y="1312419"/>
            <a:ext cx="4359197" cy="5485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710" y="1442224"/>
            <a:ext cx="2667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b="0" spc="5" dirty="0" err="1" smtClean="0"/>
              <a:t>Thực</a:t>
            </a:r>
            <a:r>
              <a:rPr lang="en-US" b="0" spc="5" dirty="0" smtClean="0"/>
              <a:t> </a:t>
            </a:r>
            <a:r>
              <a:rPr lang="en-US" b="0" spc="5" dirty="0" err="1" smtClean="0"/>
              <a:t>hành</a:t>
            </a:r>
            <a:r>
              <a:rPr lang="en-US" b="0" spc="5" dirty="0" smtClean="0"/>
              <a:t> </a:t>
            </a:r>
            <a:r>
              <a:rPr lang="en-US" b="0" spc="5" dirty="0" err="1" smtClean="0"/>
              <a:t>tạo</a:t>
            </a:r>
            <a:r>
              <a:rPr lang="en-US" b="0" spc="5" dirty="0" smtClean="0"/>
              <a:t> menu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45" y="1670593"/>
            <a:ext cx="4238587" cy="4953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1670593"/>
            <a:ext cx="3390900" cy="2105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83" y="3775618"/>
            <a:ext cx="3235417" cy="25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3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b="0" spc="5" dirty="0" err="1" smtClean="0"/>
              <a:t>Thực</a:t>
            </a:r>
            <a:r>
              <a:rPr lang="en-US" b="0" spc="5" dirty="0" smtClean="0"/>
              <a:t> </a:t>
            </a:r>
            <a:r>
              <a:rPr lang="en-US" b="0" spc="5" dirty="0" err="1" smtClean="0"/>
              <a:t>hành</a:t>
            </a:r>
            <a:r>
              <a:rPr lang="en-US" b="0" spc="5" dirty="0" smtClean="0"/>
              <a:t> </a:t>
            </a:r>
            <a:r>
              <a:rPr lang="en-US" b="0" spc="5" dirty="0" err="1" smtClean="0"/>
              <a:t>tạo</a:t>
            </a:r>
            <a:r>
              <a:rPr lang="en-US" b="0" spc="5" dirty="0" smtClean="0"/>
              <a:t> menu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23" y="1333500"/>
            <a:ext cx="2771775" cy="552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49" y="1393554"/>
            <a:ext cx="4210050" cy="211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049" y="3720558"/>
            <a:ext cx="3312910" cy="259103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1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14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b="0" spc="5" dirty="0" err="1"/>
              <a:t>Thực</a:t>
            </a:r>
            <a:r>
              <a:rPr lang="en-US" b="0" spc="5" dirty="0"/>
              <a:t> </a:t>
            </a:r>
            <a:r>
              <a:rPr lang="en-US" b="0" spc="5" dirty="0" err="1"/>
              <a:t>hành</a:t>
            </a:r>
            <a:r>
              <a:rPr lang="en-US" b="0" spc="5" dirty="0"/>
              <a:t> </a:t>
            </a:r>
            <a:r>
              <a:rPr lang="en-US" b="0" spc="5" dirty="0" err="1"/>
              <a:t>tạo</a:t>
            </a:r>
            <a:r>
              <a:rPr lang="en-US" b="0" spc="5" dirty="0"/>
              <a:t> menu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2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45" y="1282948"/>
            <a:ext cx="2592045" cy="5403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005" y="1282948"/>
            <a:ext cx="64565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b="0" spc="5" dirty="0" err="1"/>
              <a:t>Thực</a:t>
            </a:r>
            <a:r>
              <a:rPr lang="en-US" b="0" spc="5" dirty="0"/>
              <a:t> </a:t>
            </a:r>
            <a:r>
              <a:rPr lang="en-US" b="0" spc="5" dirty="0" err="1"/>
              <a:t>hành</a:t>
            </a:r>
            <a:r>
              <a:rPr lang="en-US" b="0" spc="5" dirty="0"/>
              <a:t> </a:t>
            </a:r>
            <a:r>
              <a:rPr lang="en-US" b="0" spc="5" dirty="0" err="1"/>
              <a:t>tạo</a:t>
            </a:r>
            <a:r>
              <a:rPr lang="en-US" b="0" spc="5" dirty="0"/>
              <a:t> menu 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1635163"/>
            <a:ext cx="8051946" cy="48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b="0" spc="5" dirty="0" err="1"/>
              <a:t>Thực</a:t>
            </a:r>
            <a:r>
              <a:rPr lang="en-US" b="0" spc="5" dirty="0"/>
              <a:t> </a:t>
            </a:r>
            <a:r>
              <a:rPr lang="en-US" b="0" spc="5" dirty="0" err="1"/>
              <a:t>hành</a:t>
            </a:r>
            <a:r>
              <a:rPr lang="en-US" b="0" spc="5" dirty="0"/>
              <a:t> </a:t>
            </a:r>
            <a:r>
              <a:rPr lang="en-US" b="0" spc="5" dirty="0" err="1"/>
              <a:t>tạo</a:t>
            </a:r>
            <a:r>
              <a:rPr lang="en-US" b="0" spc="5" dirty="0"/>
              <a:t> menu 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79" y="1286436"/>
            <a:ext cx="3986015" cy="5571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883" y="1286436"/>
            <a:ext cx="5553797" cy="4265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882" y="3586859"/>
            <a:ext cx="5699621" cy="31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167</Words>
  <Application>Microsoft Office PowerPoint</Application>
  <PresentationFormat>Widescreen</PresentationFormat>
  <Paragraphs>25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Wingdings</vt:lpstr>
      <vt:lpstr>cdb2004213l</vt:lpstr>
      <vt:lpstr>HTML Hyperlink</vt:lpstr>
      <vt:lpstr>How to link web-pages into website</vt:lpstr>
      <vt:lpstr>HTML Link Colors</vt:lpstr>
      <vt:lpstr>Thực hành tạo menu </vt:lpstr>
      <vt:lpstr>Thực hành tạo menu </vt:lpstr>
      <vt:lpstr>Thực hành tạo menu </vt:lpstr>
      <vt:lpstr>Thực hành tạo menu </vt:lpstr>
      <vt:lpstr>Thực hành tạo menu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130</cp:revision>
  <dcterms:modified xsi:type="dcterms:W3CDTF">2017-12-05T17:38:35Z</dcterms:modified>
</cp:coreProperties>
</file>